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8"/>
  </p:notesMasterIdLst>
  <p:sldIdLst>
    <p:sldId id="800" r:id="rId5"/>
    <p:sldId id="649" r:id="rId6"/>
    <p:sldId id="2091" r:id="rId7"/>
    <p:sldId id="821" r:id="rId8"/>
    <p:sldId id="819" r:id="rId9"/>
    <p:sldId id="2094" r:id="rId10"/>
    <p:sldId id="2090" r:id="rId11"/>
    <p:sldId id="807" r:id="rId12"/>
    <p:sldId id="2098" r:id="rId13"/>
    <p:sldId id="2097" r:id="rId14"/>
    <p:sldId id="813" r:id="rId15"/>
    <p:sldId id="2100" r:id="rId16"/>
    <p:sldId id="2092" r:id="rId17"/>
    <p:sldId id="2103" r:id="rId18"/>
    <p:sldId id="2105" r:id="rId19"/>
    <p:sldId id="2099" r:id="rId20"/>
    <p:sldId id="2102" r:id="rId21"/>
    <p:sldId id="2106" r:id="rId22"/>
    <p:sldId id="2107" r:id="rId23"/>
    <p:sldId id="2108" r:id="rId24"/>
    <p:sldId id="711" r:id="rId25"/>
    <p:sldId id="712" r:id="rId26"/>
    <p:sldId id="2109" r:id="rId27"/>
    <p:sldId id="2111" r:id="rId28"/>
    <p:sldId id="2089" r:id="rId29"/>
    <p:sldId id="513" r:id="rId30"/>
    <p:sldId id="521" r:id="rId31"/>
    <p:sldId id="2112" r:id="rId32"/>
    <p:sldId id="2113" r:id="rId33"/>
    <p:sldId id="803" r:id="rId34"/>
    <p:sldId id="805" r:id="rId35"/>
    <p:sldId id="804" r:id="rId36"/>
    <p:sldId id="2114" r:id="rId37"/>
    <p:sldId id="2116" r:id="rId38"/>
    <p:sldId id="2065" r:id="rId39"/>
    <p:sldId id="2068" r:id="rId40"/>
    <p:sldId id="2073" r:id="rId41"/>
    <p:sldId id="2079" r:id="rId42"/>
    <p:sldId id="2078" r:id="rId43"/>
    <p:sldId id="2080" r:id="rId44"/>
    <p:sldId id="2081" r:id="rId45"/>
    <p:sldId id="2085" r:id="rId46"/>
    <p:sldId id="2086" r:id="rId47"/>
  </p:sldIdLst>
  <p:sldSz cx="12192000" cy="6858000"/>
  <p:notesSz cx="6858000" cy="9144000"/>
  <p:custDataLst>
    <p:tags r:id="rId4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69EDF6D3-5CDA-422D-B1D3-F1BD0B5CD5E0}">
          <p14:sldIdLst>
            <p14:sldId id="800"/>
            <p14:sldId id="649"/>
            <p14:sldId id="2091"/>
            <p14:sldId id="821"/>
            <p14:sldId id="819"/>
            <p14:sldId id="2094"/>
            <p14:sldId id="2090"/>
            <p14:sldId id="807"/>
            <p14:sldId id="2098"/>
            <p14:sldId id="2097"/>
            <p14:sldId id="813"/>
            <p14:sldId id="2100"/>
            <p14:sldId id="2092"/>
            <p14:sldId id="2103"/>
            <p14:sldId id="2105"/>
            <p14:sldId id="2099"/>
            <p14:sldId id="2102"/>
            <p14:sldId id="2106"/>
            <p14:sldId id="2107"/>
            <p14:sldId id="2108"/>
            <p14:sldId id="711"/>
            <p14:sldId id="712"/>
            <p14:sldId id="2109"/>
            <p14:sldId id="2111"/>
            <p14:sldId id="2089"/>
            <p14:sldId id="513"/>
            <p14:sldId id="521"/>
            <p14:sldId id="2112"/>
            <p14:sldId id="2113"/>
            <p14:sldId id="803"/>
            <p14:sldId id="805"/>
            <p14:sldId id="804"/>
            <p14:sldId id="2114"/>
            <p14:sldId id="2116"/>
          </p14:sldIdLst>
        </p14:section>
        <p14:section name="Supplmental Slides" id="{335F4797-500D-4315-8C44-B2B8C2879589}">
          <p14:sldIdLst>
            <p14:sldId id="2065"/>
            <p14:sldId id="2068"/>
            <p14:sldId id="2073"/>
            <p14:sldId id="2079"/>
            <p14:sldId id="2078"/>
            <p14:sldId id="2080"/>
            <p14:sldId id="2081"/>
            <p14:sldId id="2085"/>
            <p14:sldId id="20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C6612C5-DF9B-5831-9576-3CA5396D67C9}" name="Eamonn Corrigan" initials="EC" userId="Eamonn Corrigan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amonn Corrigan" initials="EC" lastIdx="4" clrIdx="0">
    <p:extLst>
      <p:ext uri="{19B8F6BF-5375-455C-9EA6-DF929625EA0E}">
        <p15:presenceInfo xmlns:p15="http://schemas.microsoft.com/office/powerpoint/2012/main" userId="Eamonn Corrigan" providerId="None"/>
      </p:ext>
    </p:extLst>
  </p:cmAuthor>
  <p:cmAuthor id="2" name="Eric McCutcheon" initials="EM" lastIdx="8" clrIdx="1">
    <p:extLst>
      <p:ext uri="{19B8F6BF-5375-455C-9EA6-DF929625EA0E}">
        <p15:presenceInfo xmlns:p15="http://schemas.microsoft.com/office/powerpoint/2012/main" userId="S::mccutche@uoguelph.ca::f369f123-8bbe-40f9-8a17-9b992e42002e" providerId="AD"/>
      </p:ext>
    </p:extLst>
  </p:cmAuthor>
  <p:cmAuthor id="3" name="Madison Wright" initials="MW" lastIdx="18" clrIdx="2">
    <p:extLst>
      <p:ext uri="{19B8F6BF-5375-455C-9EA6-DF929625EA0E}">
        <p15:presenceInfo xmlns:p15="http://schemas.microsoft.com/office/powerpoint/2012/main" userId="Madison Wrigh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F4E"/>
    <a:srgbClr val="244470"/>
    <a:srgbClr val="D92D11"/>
    <a:srgbClr val="F15F47"/>
    <a:srgbClr val="26A3BB"/>
    <a:srgbClr val="CF8404"/>
    <a:srgbClr val="FBA91E"/>
    <a:srgbClr val="3AC6E1"/>
    <a:srgbClr val="6EA56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C65818-E6C0-40F0-8F4F-C5E88D571F83}" v="2025" dt="2026-06-23T12:33:33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6" autoAdjust="0"/>
    <p:restoredTop sz="94707" autoAdjust="0"/>
  </p:normalViewPr>
  <p:slideViewPr>
    <p:cSldViewPr snapToGrid="0" snapToObjects="1">
      <p:cViewPr>
        <p:scale>
          <a:sx n="80" d="100"/>
          <a:sy n="80" d="100"/>
        </p:scale>
        <p:origin x="-125" y="23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commentAuthors" Target="commentAuthors.xml"/><Relationship Id="rId55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56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gs" Target="tags/tag1.xml"/><Relationship Id="rId57" Type="http://schemas.microsoft.com/office/2018/10/relationships/authors" Target="author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amonn Corrigan" userId="8b227229-b863-4362-b6c3-526aa81d2e63" providerId="ADAL" clId="{987F4C11-4462-4C58-A0DC-959490F7F77C}"/>
    <pc:docChg chg="undo redo custSel addSld delSld modSld sldOrd addSection modSection">
      <pc:chgData name="Eamonn Corrigan" userId="8b227229-b863-4362-b6c3-526aa81d2e63" providerId="ADAL" clId="{987F4C11-4462-4C58-A0DC-959490F7F77C}" dt="2026-06-23T12:33:46.274" v="7648" actId="20577"/>
      <pc:docMkLst>
        <pc:docMk/>
      </pc:docMkLst>
      <pc:sldChg chg="modSp add del mod">
        <pc:chgData name="Eamonn Corrigan" userId="8b227229-b863-4362-b6c3-526aa81d2e63" providerId="ADAL" clId="{987F4C11-4462-4C58-A0DC-959490F7F77C}" dt="2026-06-22T23:46:00.761" v="1333" actId="47"/>
        <pc:sldMkLst>
          <pc:docMk/>
          <pc:sldMk cId="140033030" sldId="470"/>
        </pc:sldMkLst>
        <pc:spChg chg="mod">
          <ac:chgData name="Eamonn Corrigan" userId="8b227229-b863-4362-b6c3-526aa81d2e63" providerId="ADAL" clId="{987F4C11-4462-4C58-A0DC-959490F7F77C}" dt="2026-06-22T23:45:41.897" v="1332" actId="27636"/>
          <ac:spMkLst>
            <pc:docMk/>
            <pc:sldMk cId="140033030" sldId="470"/>
            <ac:spMk id="2" creationId="{AB0182D5-E1B2-4E47-9F71-60D9ED7AA52C}"/>
          </ac:spMkLst>
        </pc:spChg>
      </pc:sldChg>
      <pc:sldChg chg="modSp add del mod ord modShow">
        <pc:chgData name="Eamonn Corrigan" userId="8b227229-b863-4362-b6c3-526aa81d2e63" providerId="ADAL" clId="{987F4C11-4462-4C58-A0DC-959490F7F77C}" dt="2026-06-23T00:46:16.012" v="2976" actId="47"/>
        <pc:sldMkLst>
          <pc:docMk/>
          <pc:sldMk cId="2835145447" sldId="498"/>
        </pc:sldMkLst>
        <pc:spChg chg="mod">
          <ac:chgData name="Eamonn Corrigan" userId="8b227229-b863-4362-b6c3-526aa81d2e63" providerId="ADAL" clId="{987F4C11-4462-4C58-A0DC-959490F7F77C}" dt="2026-06-22T17:18:03.963" v="1115" actId="207"/>
          <ac:spMkLst>
            <pc:docMk/>
            <pc:sldMk cId="2835145447" sldId="498"/>
            <ac:spMk id="9" creationId="{A65AB388-4B3D-C965-95A3-44CABE304499}"/>
          </ac:spMkLst>
        </pc:spChg>
        <pc:spChg chg="mod">
          <ac:chgData name="Eamonn Corrigan" userId="8b227229-b863-4362-b6c3-526aa81d2e63" providerId="ADAL" clId="{987F4C11-4462-4C58-A0DC-959490F7F77C}" dt="2026-06-22T17:18:06.264" v="1116" actId="207"/>
          <ac:spMkLst>
            <pc:docMk/>
            <pc:sldMk cId="2835145447" sldId="498"/>
            <ac:spMk id="13" creationId="{70DEA4CD-D816-0889-67CA-7D6DF4F3252B}"/>
          </ac:spMkLst>
        </pc:spChg>
      </pc:sldChg>
      <pc:sldChg chg="addSp delSp modSp add del mod">
        <pc:chgData name="Eamonn Corrigan" userId="8b227229-b863-4362-b6c3-526aa81d2e63" providerId="ADAL" clId="{987F4C11-4462-4C58-A0DC-959490F7F77C}" dt="2026-06-23T11:40:23.238" v="5681" actId="47"/>
        <pc:sldMkLst>
          <pc:docMk/>
          <pc:sldMk cId="1552842832" sldId="512"/>
        </pc:sldMkLst>
        <pc:spChg chg="mod">
          <ac:chgData name="Eamonn Corrigan" userId="8b227229-b863-4362-b6c3-526aa81d2e63" providerId="ADAL" clId="{987F4C11-4462-4C58-A0DC-959490F7F77C}" dt="2026-06-23T01:53:38.451" v="5053" actId="20577"/>
          <ac:spMkLst>
            <pc:docMk/>
            <pc:sldMk cId="1552842832" sldId="512"/>
            <ac:spMk id="3" creationId="{4E222920-CE20-E5A6-B0DF-097EEA068A20}"/>
          </ac:spMkLst>
        </pc:spChg>
        <pc:spChg chg="mod">
          <ac:chgData name="Eamonn Corrigan" userId="8b227229-b863-4362-b6c3-526aa81d2e63" providerId="ADAL" clId="{987F4C11-4462-4C58-A0DC-959490F7F77C}" dt="2026-06-23T01:52:53.225" v="4915"/>
          <ac:spMkLst>
            <pc:docMk/>
            <pc:sldMk cId="1552842832" sldId="512"/>
            <ac:spMk id="5" creationId="{1120B3CF-1D9A-FE5C-6A47-8E2D484D4EAE}"/>
          </ac:spMkLst>
        </pc:spChg>
        <pc:spChg chg="del">
          <ac:chgData name="Eamonn Corrigan" userId="8b227229-b863-4362-b6c3-526aa81d2e63" providerId="ADAL" clId="{987F4C11-4462-4C58-A0DC-959490F7F77C}" dt="2026-06-23T01:52:52.819" v="4914" actId="478"/>
          <ac:spMkLst>
            <pc:docMk/>
            <pc:sldMk cId="1552842832" sldId="512"/>
            <ac:spMk id="12" creationId="{BB302DFF-BCCE-2439-6751-F7938216927A}"/>
          </ac:spMkLst>
        </pc:spChg>
        <pc:grpChg chg="add mod">
          <ac:chgData name="Eamonn Corrigan" userId="8b227229-b863-4362-b6c3-526aa81d2e63" providerId="ADAL" clId="{987F4C11-4462-4C58-A0DC-959490F7F77C}" dt="2026-06-23T01:52:53.225" v="4915"/>
          <ac:grpSpMkLst>
            <pc:docMk/>
            <pc:sldMk cId="1552842832" sldId="512"/>
            <ac:grpSpMk id="2" creationId="{5F6B116D-C047-1D7E-3E98-7BD75158AE92}"/>
          </ac:grpSpMkLst>
        </pc:grpChg>
        <pc:grpChg chg="mod">
          <ac:chgData name="Eamonn Corrigan" userId="8b227229-b863-4362-b6c3-526aa81d2e63" providerId="ADAL" clId="{987F4C11-4462-4C58-A0DC-959490F7F77C}" dt="2026-06-23T01:52:53.225" v="4915"/>
          <ac:grpSpMkLst>
            <pc:docMk/>
            <pc:sldMk cId="1552842832" sldId="512"/>
            <ac:grpSpMk id="4" creationId="{BC0D732E-1EA0-D1B8-9242-1A70A0353ADB}"/>
          </ac:grpSpMkLst>
        </pc:grpChg>
        <pc:picChg chg="mod">
          <ac:chgData name="Eamonn Corrigan" userId="8b227229-b863-4362-b6c3-526aa81d2e63" providerId="ADAL" clId="{987F4C11-4462-4C58-A0DC-959490F7F77C}" dt="2026-06-23T01:52:53.225" v="4915"/>
          <ac:picMkLst>
            <pc:docMk/>
            <pc:sldMk cId="1552842832" sldId="512"/>
            <ac:picMk id="6" creationId="{3C41110F-55C6-D164-F2B5-CBFC42599BCC}"/>
          </ac:picMkLst>
        </pc:picChg>
      </pc:sldChg>
      <pc:sldChg chg="addSp delSp modSp add mod ord modAnim">
        <pc:chgData name="Eamonn Corrigan" userId="8b227229-b863-4362-b6c3-526aa81d2e63" providerId="ADAL" clId="{987F4C11-4462-4C58-A0DC-959490F7F77C}" dt="2026-06-23T11:25:57.720" v="5370" actId="1076"/>
        <pc:sldMkLst>
          <pc:docMk/>
          <pc:sldMk cId="1339233665" sldId="513"/>
        </pc:sldMkLst>
        <pc:spChg chg="mod">
          <ac:chgData name="Eamonn Corrigan" userId="8b227229-b863-4362-b6c3-526aa81d2e63" providerId="ADAL" clId="{987F4C11-4462-4C58-A0DC-959490F7F77C}" dt="2026-06-23T02:14:48.917" v="5136" actId="20577"/>
          <ac:spMkLst>
            <pc:docMk/>
            <pc:sldMk cId="1339233665" sldId="513"/>
            <ac:spMk id="3" creationId="{EC0B48F7-9EAE-63AD-9857-996BDC1D2179}"/>
          </ac:spMkLst>
        </pc:spChg>
        <pc:spChg chg="mod">
          <ac:chgData name="Eamonn Corrigan" userId="8b227229-b863-4362-b6c3-526aa81d2e63" providerId="ADAL" clId="{987F4C11-4462-4C58-A0DC-959490F7F77C}" dt="2026-06-23T01:53:58.236" v="5055"/>
          <ac:spMkLst>
            <pc:docMk/>
            <pc:sldMk cId="1339233665" sldId="513"/>
            <ac:spMk id="5" creationId="{2A57B800-D761-D84F-5A33-C478EE436F14}"/>
          </ac:spMkLst>
        </pc:spChg>
        <pc:spChg chg="mod">
          <ac:chgData name="Eamonn Corrigan" userId="8b227229-b863-4362-b6c3-526aa81d2e63" providerId="ADAL" clId="{987F4C11-4462-4C58-A0DC-959490F7F77C}" dt="2026-06-23T11:25:57.720" v="5370" actId="1076"/>
          <ac:spMkLst>
            <pc:docMk/>
            <pc:sldMk cId="1339233665" sldId="513"/>
            <ac:spMk id="7" creationId="{0BE7C3A7-45D3-A9EE-0983-6BECCF1289E1}"/>
          </ac:spMkLst>
        </pc:spChg>
        <pc:spChg chg="add mod">
          <ac:chgData name="Eamonn Corrigan" userId="8b227229-b863-4362-b6c3-526aa81d2e63" providerId="ADAL" clId="{987F4C11-4462-4C58-A0DC-959490F7F77C}" dt="2026-06-23T11:21:42.538" v="5354" actId="20577"/>
          <ac:spMkLst>
            <pc:docMk/>
            <pc:sldMk cId="1339233665" sldId="513"/>
            <ac:spMk id="9" creationId="{98FA42FD-D6BE-D2CD-4E2A-019D14E6564F}"/>
          </ac:spMkLst>
        </pc:spChg>
        <pc:spChg chg="del">
          <ac:chgData name="Eamonn Corrigan" userId="8b227229-b863-4362-b6c3-526aa81d2e63" providerId="ADAL" clId="{987F4C11-4462-4C58-A0DC-959490F7F77C}" dt="2026-06-23T01:53:57.102" v="5054" actId="478"/>
          <ac:spMkLst>
            <pc:docMk/>
            <pc:sldMk cId="1339233665" sldId="513"/>
            <ac:spMk id="12" creationId="{BB302DFF-BCCE-2439-6751-F7938216927A}"/>
          </ac:spMkLst>
        </pc:spChg>
        <pc:spChg chg="mod">
          <ac:chgData name="Eamonn Corrigan" userId="8b227229-b863-4362-b6c3-526aa81d2e63" providerId="ADAL" clId="{987F4C11-4462-4C58-A0DC-959490F7F77C}" dt="2026-06-23T11:25:51.340" v="5368" actId="14100"/>
          <ac:spMkLst>
            <pc:docMk/>
            <pc:sldMk cId="1339233665" sldId="513"/>
            <ac:spMk id="16" creationId="{AE1D81B2-4138-A77B-19F6-06C89EE157B4}"/>
          </ac:spMkLst>
        </pc:spChg>
        <pc:grpChg chg="add mod">
          <ac:chgData name="Eamonn Corrigan" userId="8b227229-b863-4362-b6c3-526aa81d2e63" providerId="ADAL" clId="{987F4C11-4462-4C58-A0DC-959490F7F77C}" dt="2026-06-23T01:53:58.236" v="5055"/>
          <ac:grpSpMkLst>
            <pc:docMk/>
            <pc:sldMk cId="1339233665" sldId="513"/>
            <ac:grpSpMk id="2" creationId="{98C43500-EE7A-A29A-32B5-A89CF6D40067}"/>
          </ac:grpSpMkLst>
        </pc:grpChg>
        <pc:grpChg chg="mod">
          <ac:chgData name="Eamonn Corrigan" userId="8b227229-b863-4362-b6c3-526aa81d2e63" providerId="ADAL" clId="{987F4C11-4462-4C58-A0DC-959490F7F77C}" dt="2026-06-23T01:53:58.236" v="5055"/>
          <ac:grpSpMkLst>
            <pc:docMk/>
            <pc:sldMk cId="1339233665" sldId="513"/>
            <ac:grpSpMk id="4" creationId="{C0C62571-B165-94F6-447A-BB73FC151FB4}"/>
          </ac:grpSpMkLst>
        </pc:grpChg>
        <pc:picChg chg="mod">
          <ac:chgData name="Eamonn Corrigan" userId="8b227229-b863-4362-b6c3-526aa81d2e63" providerId="ADAL" clId="{987F4C11-4462-4C58-A0DC-959490F7F77C}" dt="2026-06-23T11:25:54.070" v="5369" actId="14100"/>
          <ac:picMkLst>
            <pc:docMk/>
            <pc:sldMk cId="1339233665" sldId="513"/>
            <ac:picMk id="6" creationId="{DEFA4366-87A0-D6E5-E945-DA488EEF5C80}"/>
          </ac:picMkLst>
        </pc:picChg>
        <pc:picChg chg="mod">
          <ac:chgData name="Eamonn Corrigan" userId="8b227229-b863-4362-b6c3-526aa81d2e63" providerId="ADAL" clId="{987F4C11-4462-4C58-A0DC-959490F7F77C}" dt="2026-06-23T01:53:58.236" v="5055"/>
          <ac:picMkLst>
            <pc:docMk/>
            <pc:sldMk cId="1339233665" sldId="513"/>
            <ac:picMk id="8" creationId="{D0B7A403-3EDA-646B-74A2-0B8F27FE341B}"/>
          </ac:picMkLst>
        </pc:picChg>
      </pc:sldChg>
      <pc:sldChg chg="addSp delSp modSp add mod modAnim">
        <pc:chgData name="Eamonn Corrigan" userId="8b227229-b863-4362-b6c3-526aa81d2e63" providerId="ADAL" clId="{987F4C11-4462-4C58-A0DC-959490F7F77C}" dt="2026-06-23T12:33:02.944" v="7641" actId="1076"/>
        <pc:sldMkLst>
          <pc:docMk/>
          <pc:sldMk cId="2666566791" sldId="521"/>
        </pc:sldMkLst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6" creationId="{470D69C4-2624-4157-8E9B-F60E39F02873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7" creationId="{A6BB0A3D-8C3E-4D35-8934-9C297C9AE526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8" creationId="{179CC306-2C97-4301-A274-EB71DA34430F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10" creationId="{7646FC1C-2B09-4FEE-B0B3-93E6AAC21C9D}"/>
          </ac:spMkLst>
        </pc:spChg>
        <pc:spChg chg="del">
          <ac:chgData name="Eamonn Corrigan" userId="8b227229-b863-4362-b6c3-526aa81d2e63" providerId="ADAL" clId="{987F4C11-4462-4C58-A0DC-959490F7F77C}" dt="2026-06-23T01:51:55.743" v="4844" actId="478"/>
          <ac:spMkLst>
            <pc:docMk/>
            <pc:sldMk cId="2666566791" sldId="521"/>
            <ac:spMk id="12" creationId="{86467165-3190-01C8-2B47-970755E29768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13" creationId="{50349606-5EB7-47F1-B073-4E3D4490721C}"/>
          </ac:spMkLst>
        </pc:spChg>
        <pc:spChg chg="mod">
          <ac:chgData name="Eamonn Corrigan" userId="8b227229-b863-4362-b6c3-526aa81d2e63" providerId="ADAL" clId="{987F4C11-4462-4C58-A0DC-959490F7F77C}" dt="2026-06-23T12:32:56.235" v="7639" actId="1076"/>
          <ac:spMkLst>
            <pc:docMk/>
            <pc:sldMk cId="2666566791" sldId="521"/>
            <ac:spMk id="16" creationId="{8398C34A-90CE-726A-C5C8-FEB89ABD1C62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19" creationId="{F53D4197-B43A-4C5F-9908-05F82DD9DDE6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20" creationId="{F65A658E-2656-4582-9815-8C8B777B1034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21" creationId="{306EF6E6-6B6E-49DC-BBE8-E3A26A834A9B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23" creationId="{CE8C2CC9-9D8A-4362-8B72-05327B5DEE96}"/>
          </ac:spMkLst>
        </pc:spChg>
        <pc:spChg chg="mod">
          <ac:chgData name="Eamonn Corrigan" userId="8b227229-b863-4362-b6c3-526aa81d2e63" providerId="ADAL" clId="{987F4C11-4462-4C58-A0DC-959490F7F77C}" dt="2026-06-23T01:52:13.439" v="4904" actId="1076"/>
          <ac:spMkLst>
            <pc:docMk/>
            <pc:sldMk cId="2666566791" sldId="521"/>
            <ac:spMk id="26" creationId="{5BE0EB3F-3340-4FDC-9E27-25581F5234FB}"/>
          </ac:spMkLst>
        </pc:spChg>
        <pc:spChg chg="mod">
          <ac:chgData name="Eamonn Corrigan" userId="8b227229-b863-4362-b6c3-526aa81d2e63" providerId="ADAL" clId="{987F4C11-4462-4C58-A0DC-959490F7F77C}" dt="2026-06-23T01:52:06.511" v="4901" actId="20577"/>
          <ac:spMkLst>
            <pc:docMk/>
            <pc:sldMk cId="2666566791" sldId="521"/>
            <ac:spMk id="31" creationId="{AE1B368E-70F6-ADDF-BD62-A54978FAC3F8}"/>
          </ac:spMkLst>
        </pc:spChg>
        <pc:spChg chg="mod">
          <ac:chgData name="Eamonn Corrigan" userId="8b227229-b863-4362-b6c3-526aa81d2e63" providerId="ADAL" clId="{987F4C11-4462-4C58-A0DC-959490F7F77C}" dt="2026-06-23T01:51:56.455" v="4845"/>
          <ac:spMkLst>
            <pc:docMk/>
            <pc:sldMk cId="2666566791" sldId="521"/>
            <ac:spMk id="33" creationId="{880EAAD7-A944-BB22-FD88-EA93FDC26DE8}"/>
          </ac:spMkLst>
        </pc:spChg>
        <pc:spChg chg="mod">
          <ac:chgData name="Eamonn Corrigan" userId="8b227229-b863-4362-b6c3-526aa81d2e63" providerId="ADAL" clId="{987F4C11-4462-4C58-A0DC-959490F7F77C}" dt="2026-06-23T12:26:37.410" v="7604" actId="20577"/>
          <ac:spMkLst>
            <pc:docMk/>
            <pc:sldMk cId="2666566791" sldId="521"/>
            <ac:spMk id="56" creationId="{69991128-5FF8-D996-2105-B65E6FD47EFE}"/>
          </ac:spMkLst>
        </pc:spChg>
        <pc:spChg chg="mod">
          <ac:chgData name="Eamonn Corrigan" userId="8b227229-b863-4362-b6c3-526aa81d2e63" providerId="ADAL" clId="{987F4C11-4462-4C58-A0DC-959490F7F77C}" dt="2026-06-23T12:32:58.270" v="7640" actId="1076"/>
          <ac:spMkLst>
            <pc:docMk/>
            <pc:sldMk cId="2666566791" sldId="521"/>
            <ac:spMk id="57" creationId="{A93A320F-F840-A779-FF40-07A1A1451DFF}"/>
          </ac:spMkLst>
        </pc:spChg>
        <pc:spChg chg="mod">
          <ac:chgData name="Eamonn Corrigan" userId="8b227229-b863-4362-b6c3-526aa81d2e63" providerId="ADAL" clId="{987F4C11-4462-4C58-A0DC-959490F7F77C}" dt="2026-06-23T12:33:02.944" v="7641" actId="1076"/>
          <ac:spMkLst>
            <pc:docMk/>
            <pc:sldMk cId="2666566791" sldId="521"/>
            <ac:spMk id="58" creationId="{B21BCC7B-BD15-F5D5-0F4D-71C593D9B33C}"/>
          </ac:spMkLst>
        </pc:spChg>
        <pc:spChg chg="mod">
          <ac:chgData name="Eamonn Corrigan" userId="8b227229-b863-4362-b6c3-526aa81d2e63" providerId="ADAL" clId="{987F4C11-4462-4C58-A0DC-959490F7F77C}" dt="2026-06-23T12:26:22.576" v="7596" actId="20577"/>
          <ac:spMkLst>
            <pc:docMk/>
            <pc:sldMk cId="2666566791" sldId="521"/>
            <ac:spMk id="59" creationId="{E97F384B-EC85-C963-CDAF-5B2265290508}"/>
          </ac:spMkLst>
        </pc:spChg>
        <pc:spChg chg="mod">
          <ac:chgData name="Eamonn Corrigan" userId="8b227229-b863-4362-b6c3-526aa81d2e63" providerId="ADAL" clId="{987F4C11-4462-4C58-A0DC-959490F7F77C}" dt="2026-06-23T12:26:31.698" v="7600" actId="20577"/>
          <ac:spMkLst>
            <pc:docMk/>
            <pc:sldMk cId="2666566791" sldId="521"/>
            <ac:spMk id="60" creationId="{93785791-C616-FF27-A9B6-494B5CC479BC}"/>
          </ac:spMkLst>
        </pc:spChg>
        <pc:spChg chg="mod">
          <ac:chgData name="Eamonn Corrigan" userId="8b227229-b863-4362-b6c3-526aa81d2e63" providerId="ADAL" clId="{987F4C11-4462-4C58-A0DC-959490F7F77C}" dt="2026-06-23T12:32:38.329" v="7636" actId="1076"/>
          <ac:spMkLst>
            <pc:docMk/>
            <pc:sldMk cId="2666566791" sldId="521"/>
            <ac:spMk id="61" creationId="{1FABA55C-6335-8E80-8526-733D14FBADC6}"/>
          </ac:spMkLst>
        </pc:spChg>
        <pc:grpChg chg="del">
          <ac:chgData name="Eamonn Corrigan" userId="8b227229-b863-4362-b6c3-526aa81d2e63" providerId="ADAL" clId="{987F4C11-4462-4C58-A0DC-959490F7F77C}" dt="2026-06-23T01:52:13.951" v="4905" actId="478"/>
          <ac:grpSpMkLst>
            <pc:docMk/>
            <pc:sldMk cId="2666566791" sldId="521"/>
            <ac:grpSpMk id="2" creationId="{1D4DC57C-7A60-475F-85D6-55B67D38FCA7}"/>
          </ac:grpSpMkLst>
        </pc:grpChg>
        <pc:grpChg chg="add mod">
          <ac:chgData name="Eamonn Corrigan" userId="8b227229-b863-4362-b6c3-526aa81d2e63" providerId="ADAL" clId="{987F4C11-4462-4C58-A0DC-959490F7F77C}" dt="2026-06-23T01:51:56.455" v="4845"/>
          <ac:grpSpMkLst>
            <pc:docMk/>
            <pc:sldMk cId="2666566791" sldId="521"/>
            <ac:grpSpMk id="30" creationId="{F3231845-C282-AE11-3ADB-EAB9FC02DD72}"/>
          </ac:grpSpMkLst>
        </pc:grpChg>
        <pc:grpChg chg="mod">
          <ac:chgData name="Eamonn Corrigan" userId="8b227229-b863-4362-b6c3-526aa81d2e63" providerId="ADAL" clId="{987F4C11-4462-4C58-A0DC-959490F7F77C}" dt="2026-06-23T01:51:56.455" v="4845"/>
          <ac:grpSpMkLst>
            <pc:docMk/>
            <pc:sldMk cId="2666566791" sldId="521"/>
            <ac:grpSpMk id="32" creationId="{1CD414F6-C043-A681-211D-31CF11FAFDB8}"/>
          </ac:grpSpMkLst>
        </pc:grpChg>
        <pc:picChg chg="mod">
          <ac:chgData name="Eamonn Corrigan" userId="8b227229-b863-4362-b6c3-526aa81d2e63" providerId="ADAL" clId="{987F4C11-4462-4C58-A0DC-959490F7F77C}" dt="2026-06-23T01:51:56.455" v="4845"/>
          <ac:picMkLst>
            <pc:docMk/>
            <pc:sldMk cId="2666566791" sldId="521"/>
            <ac:picMk id="34" creationId="{5F1524C5-44FC-FE2E-5463-96E40E430E53}"/>
          </ac:picMkLst>
        </pc:picChg>
      </pc:sldChg>
      <pc:sldChg chg="add del">
        <pc:chgData name="Eamonn Corrigan" userId="8b227229-b863-4362-b6c3-526aa81d2e63" providerId="ADAL" clId="{987F4C11-4462-4C58-A0DC-959490F7F77C}" dt="2026-06-23T01:52:38.364" v="4913" actId="47"/>
        <pc:sldMkLst>
          <pc:docMk/>
          <pc:sldMk cId="4128170676" sldId="522"/>
        </pc:sldMkLst>
      </pc:sldChg>
      <pc:sldChg chg="modSp add del mod">
        <pc:chgData name="Eamonn Corrigan" userId="8b227229-b863-4362-b6c3-526aa81d2e63" providerId="ADAL" clId="{987F4C11-4462-4C58-A0DC-959490F7F77C}" dt="2026-06-23T12:04:52.259" v="6604" actId="207"/>
        <pc:sldMkLst>
          <pc:docMk/>
          <pc:sldMk cId="2150789183" sldId="649"/>
        </pc:sldMkLst>
        <pc:spChg chg="mod">
          <ac:chgData name="Eamonn Corrigan" userId="8b227229-b863-4362-b6c3-526aa81d2e63" providerId="ADAL" clId="{987F4C11-4462-4C58-A0DC-959490F7F77C}" dt="2026-06-23T12:04:03.126" v="6595" actId="207"/>
          <ac:spMkLst>
            <pc:docMk/>
            <pc:sldMk cId="2150789183" sldId="649"/>
            <ac:spMk id="9" creationId="{B8547E55-776D-764F-F168-CF08D63508C9}"/>
          </ac:spMkLst>
        </pc:spChg>
        <pc:spChg chg="mod">
          <ac:chgData name="Eamonn Corrigan" userId="8b227229-b863-4362-b6c3-526aa81d2e63" providerId="ADAL" clId="{987F4C11-4462-4C58-A0DC-959490F7F77C}" dt="2026-06-23T12:04:03.126" v="6595" actId="207"/>
          <ac:spMkLst>
            <pc:docMk/>
            <pc:sldMk cId="2150789183" sldId="649"/>
            <ac:spMk id="13" creationId="{C44CFA22-8552-9D77-7B1B-BCE74BF2EA84}"/>
          </ac:spMkLst>
        </pc:spChg>
        <pc:spChg chg="mod">
          <ac:chgData name="Eamonn Corrigan" userId="8b227229-b863-4362-b6c3-526aa81d2e63" providerId="ADAL" clId="{987F4C11-4462-4C58-A0DC-959490F7F77C}" dt="2026-06-23T12:04:25.224" v="6599" actId="207"/>
          <ac:spMkLst>
            <pc:docMk/>
            <pc:sldMk cId="2150789183" sldId="649"/>
            <ac:spMk id="14" creationId="{91998591-59E2-9E6E-E51A-69E8C80821E6}"/>
          </ac:spMkLst>
        </pc:spChg>
        <pc:spChg chg="mod">
          <ac:chgData name="Eamonn Corrigan" userId="8b227229-b863-4362-b6c3-526aa81d2e63" providerId="ADAL" clId="{987F4C11-4462-4C58-A0DC-959490F7F77C}" dt="2026-06-23T12:04:25.224" v="6599" actId="207"/>
          <ac:spMkLst>
            <pc:docMk/>
            <pc:sldMk cId="2150789183" sldId="649"/>
            <ac:spMk id="15" creationId="{F5908205-247F-F657-935C-29F27DE9958C}"/>
          </ac:spMkLst>
        </pc:spChg>
        <pc:spChg chg="mod">
          <ac:chgData name="Eamonn Corrigan" userId="8b227229-b863-4362-b6c3-526aa81d2e63" providerId="ADAL" clId="{987F4C11-4462-4C58-A0DC-959490F7F77C}" dt="2026-06-23T12:04:44.001" v="6602" actId="207"/>
          <ac:spMkLst>
            <pc:docMk/>
            <pc:sldMk cId="2150789183" sldId="649"/>
            <ac:spMk id="17" creationId="{44329E0F-86B5-7C03-3513-E63B6C6C427D}"/>
          </ac:spMkLst>
        </pc:spChg>
        <pc:spChg chg="mod">
          <ac:chgData name="Eamonn Corrigan" userId="8b227229-b863-4362-b6c3-526aa81d2e63" providerId="ADAL" clId="{987F4C11-4462-4C58-A0DC-959490F7F77C}" dt="2026-06-23T12:04:44.001" v="6602" actId="207"/>
          <ac:spMkLst>
            <pc:docMk/>
            <pc:sldMk cId="2150789183" sldId="649"/>
            <ac:spMk id="18" creationId="{CC58AD5B-AF17-2B7A-3091-18CC00B2ABF0}"/>
          </ac:spMkLst>
        </pc:spChg>
        <pc:spChg chg="mod">
          <ac:chgData name="Eamonn Corrigan" userId="8b227229-b863-4362-b6c3-526aa81d2e63" providerId="ADAL" clId="{987F4C11-4462-4C58-A0DC-959490F7F77C}" dt="2026-06-23T12:04:29.468" v="6600" actId="207"/>
          <ac:spMkLst>
            <pc:docMk/>
            <pc:sldMk cId="2150789183" sldId="649"/>
            <ac:spMk id="33" creationId="{9E20FE81-C5C5-2841-A946-37A8B616EF9C}"/>
          </ac:spMkLst>
        </pc:spChg>
        <pc:spChg chg="mod">
          <ac:chgData name="Eamonn Corrigan" userId="8b227229-b863-4362-b6c3-526aa81d2e63" providerId="ADAL" clId="{987F4C11-4462-4C58-A0DC-959490F7F77C}" dt="2026-06-23T12:04:18.985" v="6598" actId="207"/>
          <ac:spMkLst>
            <pc:docMk/>
            <pc:sldMk cId="2150789183" sldId="649"/>
            <ac:spMk id="34" creationId="{794EF87D-B28F-3428-8CD5-0F3F017120D3}"/>
          </ac:spMkLst>
        </pc:spChg>
        <pc:spChg chg="mod">
          <ac:chgData name="Eamonn Corrigan" userId="8b227229-b863-4362-b6c3-526aa81d2e63" providerId="ADAL" clId="{987F4C11-4462-4C58-A0DC-959490F7F77C}" dt="2026-06-23T12:04:47.866" v="6603" actId="207"/>
          <ac:spMkLst>
            <pc:docMk/>
            <pc:sldMk cId="2150789183" sldId="649"/>
            <ac:spMk id="35" creationId="{A1ACD88C-5A8C-935F-5DD8-D75E1CA9599C}"/>
          </ac:spMkLst>
        </pc:spChg>
        <pc:spChg chg="mod">
          <ac:chgData name="Eamonn Corrigan" userId="8b227229-b863-4362-b6c3-526aa81d2e63" providerId="ADAL" clId="{987F4C11-4462-4C58-A0DC-959490F7F77C}" dt="2026-06-23T12:04:52.259" v="6604" actId="207"/>
          <ac:spMkLst>
            <pc:docMk/>
            <pc:sldMk cId="2150789183" sldId="649"/>
            <ac:spMk id="39" creationId="{80422762-6DC8-0695-7B61-D7D0FB401A98}"/>
          </ac:spMkLst>
        </pc:spChg>
        <pc:spChg chg="mod">
          <ac:chgData name="Eamonn Corrigan" userId="8b227229-b863-4362-b6c3-526aa81d2e63" providerId="ADAL" clId="{987F4C11-4462-4C58-A0DC-959490F7F77C}" dt="2026-06-22T23:56:41.247" v="1733" actId="20577"/>
          <ac:spMkLst>
            <pc:docMk/>
            <pc:sldMk cId="2150789183" sldId="649"/>
            <ac:spMk id="40" creationId="{40EB9E86-F459-18F2-A74C-7317B60C8517}"/>
          </ac:spMkLst>
        </pc:spChg>
        <pc:spChg chg="mod">
          <ac:chgData name="Eamonn Corrigan" userId="8b227229-b863-4362-b6c3-526aa81d2e63" providerId="ADAL" clId="{987F4C11-4462-4C58-A0DC-959490F7F77C}" dt="2026-06-23T12:04:09.062" v="6596" actId="207"/>
          <ac:spMkLst>
            <pc:docMk/>
            <pc:sldMk cId="2150789183" sldId="649"/>
            <ac:spMk id="41" creationId="{8F0EC050-6218-5238-CF82-F4D03EBA5ED6}"/>
          </ac:spMkLst>
        </pc:spChg>
        <pc:spChg chg="mod">
          <ac:chgData name="Eamonn Corrigan" userId="8b227229-b863-4362-b6c3-526aa81d2e63" providerId="ADAL" clId="{987F4C11-4462-4C58-A0DC-959490F7F77C}" dt="2026-06-22T23:56:17.464" v="1642" actId="20577"/>
          <ac:spMkLst>
            <pc:docMk/>
            <pc:sldMk cId="2150789183" sldId="649"/>
            <ac:spMk id="42" creationId="{27CF36CF-D600-1CF2-6E04-2E19074A7AD9}"/>
          </ac:spMkLst>
        </pc:spChg>
        <pc:spChg chg="mod">
          <ac:chgData name="Eamonn Corrigan" userId="8b227229-b863-4362-b6c3-526aa81d2e63" providerId="ADAL" clId="{987F4C11-4462-4C58-A0DC-959490F7F77C}" dt="2026-06-23T12:04:32.935" v="6601" actId="207"/>
          <ac:spMkLst>
            <pc:docMk/>
            <pc:sldMk cId="2150789183" sldId="649"/>
            <ac:spMk id="43" creationId="{FE90A911-C681-F28B-E555-4B2DBBB62F69}"/>
          </ac:spMkLst>
        </pc:spChg>
      </pc:sldChg>
      <pc:sldChg chg="addSp delSp modSp add mod">
        <pc:chgData name="Eamonn Corrigan" userId="8b227229-b863-4362-b6c3-526aa81d2e63" providerId="ADAL" clId="{987F4C11-4462-4C58-A0DC-959490F7F77C}" dt="2026-06-23T00:52:37.086" v="3391" actId="400"/>
        <pc:sldMkLst>
          <pc:docMk/>
          <pc:sldMk cId="1305455242" sldId="711"/>
        </pc:sldMkLst>
        <pc:spChg chg="del">
          <ac:chgData name="Eamonn Corrigan" userId="8b227229-b863-4362-b6c3-526aa81d2e63" providerId="ADAL" clId="{987F4C11-4462-4C58-A0DC-959490F7F77C}" dt="2026-06-23T00:52:12.192" v="3344" actId="478"/>
          <ac:spMkLst>
            <pc:docMk/>
            <pc:sldMk cId="1305455242" sldId="711"/>
            <ac:spMk id="2" creationId="{857289B2-B813-8363-4DF7-161916E28773}"/>
          </ac:spMkLst>
        </pc:spChg>
        <pc:spChg chg="add del mod">
          <ac:chgData name="Eamonn Corrigan" userId="8b227229-b863-4362-b6c3-526aa81d2e63" providerId="ADAL" clId="{987F4C11-4462-4C58-A0DC-959490F7F77C}" dt="2026-06-23T00:52:13.682" v="3345" actId="478"/>
          <ac:spMkLst>
            <pc:docMk/>
            <pc:sldMk cId="1305455242" sldId="711"/>
            <ac:spMk id="4" creationId="{2F653D1C-260D-5254-A906-5C6E83456E48}"/>
          </ac:spMkLst>
        </pc:spChg>
        <pc:spChg chg="mod">
          <ac:chgData name="Eamonn Corrigan" userId="8b227229-b863-4362-b6c3-526aa81d2e63" providerId="ADAL" clId="{987F4C11-4462-4C58-A0DC-959490F7F77C}" dt="2026-06-23T00:52:14.002" v="3346"/>
          <ac:spMkLst>
            <pc:docMk/>
            <pc:sldMk cId="1305455242" sldId="711"/>
            <ac:spMk id="7" creationId="{CFCEADAF-8B62-7958-5614-F120A4105877}"/>
          </ac:spMkLst>
        </pc:spChg>
        <pc:spChg chg="add mod">
          <ac:chgData name="Eamonn Corrigan" userId="8b227229-b863-4362-b6c3-526aa81d2e63" providerId="ADAL" clId="{987F4C11-4462-4C58-A0DC-959490F7F77C}" dt="2026-06-23T00:52:37.086" v="3391" actId="400"/>
          <ac:spMkLst>
            <pc:docMk/>
            <pc:sldMk cId="1305455242" sldId="711"/>
            <ac:spMk id="10" creationId="{46EE11D3-ADAE-6ED4-1637-150C2779B658}"/>
          </ac:spMkLst>
        </pc:spChg>
        <pc:grpChg chg="add mod">
          <ac:chgData name="Eamonn Corrigan" userId="8b227229-b863-4362-b6c3-526aa81d2e63" providerId="ADAL" clId="{987F4C11-4462-4C58-A0DC-959490F7F77C}" dt="2026-06-23T00:52:14.002" v="3346"/>
          <ac:grpSpMkLst>
            <pc:docMk/>
            <pc:sldMk cId="1305455242" sldId="711"/>
            <ac:grpSpMk id="6" creationId="{4A3D5D22-5C7A-66AF-395A-42C048647C7D}"/>
          </ac:grpSpMkLst>
        </pc:grpChg>
        <pc:picChg chg="mod">
          <ac:chgData name="Eamonn Corrigan" userId="8b227229-b863-4362-b6c3-526aa81d2e63" providerId="ADAL" clId="{987F4C11-4462-4C58-A0DC-959490F7F77C}" dt="2026-06-23T00:52:14.002" v="3346"/>
          <ac:picMkLst>
            <pc:docMk/>
            <pc:sldMk cId="1305455242" sldId="711"/>
            <ac:picMk id="8" creationId="{2278FB26-0B25-FC56-A7DB-FB007F6F121C}"/>
          </ac:picMkLst>
        </pc:picChg>
      </pc:sldChg>
      <pc:sldChg chg="addSp delSp modSp add mod">
        <pc:chgData name="Eamonn Corrigan" userId="8b227229-b863-4362-b6c3-526aa81d2e63" providerId="ADAL" clId="{987F4C11-4462-4C58-A0DC-959490F7F77C}" dt="2026-06-23T01:24:21.155" v="4136"/>
        <pc:sldMkLst>
          <pc:docMk/>
          <pc:sldMk cId="463934350" sldId="712"/>
        </pc:sldMkLst>
        <pc:spChg chg="del">
          <ac:chgData name="Eamonn Corrigan" userId="8b227229-b863-4362-b6c3-526aa81d2e63" providerId="ADAL" clId="{987F4C11-4462-4C58-A0DC-959490F7F77C}" dt="2026-06-23T00:52:17.027" v="3347" actId="478"/>
          <ac:spMkLst>
            <pc:docMk/>
            <pc:sldMk cId="463934350" sldId="712"/>
            <ac:spMk id="2" creationId="{1E763A5E-C9B3-2F3C-9865-6C4A8F038D41}"/>
          </ac:spMkLst>
        </pc:spChg>
        <pc:spChg chg="add del mod">
          <ac:chgData name="Eamonn Corrigan" userId="8b227229-b863-4362-b6c3-526aa81d2e63" providerId="ADAL" clId="{987F4C11-4462-4C58-A0DC-959490F7F77C}" dt="2026-06-23T00:52:18.226" v="3348" actId="478"/>
          <ac:spMkLst>
            <pc:docMk/>
            <pc:sldMk cId="463934350" sldId="712"/>
            <ac:spMk id="4" creationId="{D6E978A2-707B-2B7B-1504-CE147B6E4126}"/>
          </ac:spMkLst>
        </pc:spChg>
        <pc:spChg chg="mod">
          <ac:chgData name="Eamonn Corrigan" userId="8b227229-b863-4362-b6c3-526aa81d2e63" providerId="ADAL" clId="{987F4C11-4462-4C58-A0DC-959490F7F77C}" dt="2026-06-23T00:52:18.599" v="3349"/>
          <ac:spMkLst>
            <pc:docMk/>
            <pc:sldMk cId="463934350" sldId="712"/>
            <ac:spMk id="7" creationId="{EE629B2C-0059-4523-1CC1-B0EFF1AAD60F}"/>
          </ac:spMkLst>
        </pc:spChg>
        <pc:spChg chg="add mod">
          <ac:chgData name="Eamonn Corrigan" userId="8b227229-b863-4362-b6c3-526aa81d2e63" providerId="ADAL" clId="{987F4C11-4462-4C58-A0DC-959490F7F77C}" dt="2026-06-23T01:24:21.155" v="4136"/>
          <ac:spMkLst>
            <pc:docMk/>
            <pc:sldMk cId="463934350" sldId="712"/>
            <ac:spMk id="10" creationId="{134E2471-31C8-B049-C6C3-6456EC45336E}"/>
          </ac:spMkLst>
        </pc:spChg>
        <pc:grpChg chg="add mod">
          <ac:chgData name="Eamonn Corrigan" userId="8b227229-b863-4362-b6c3-526aa81d2e63" providerId="ADAL" clId="{987F4C11-4462-4C58-A0DC-959490F7F77C}" dt="2026-06-23T00:52:18.599" v="3349"/>
          <ac:grpSpMkLst>
            <pc:docMk/>
            <pc:sldMk cId="463934350" sldId="712"/>
            <ac:grpSpMk id="6" creationId="{CAA06425-2C05-E5F2-A313-34CC481942CB}"/>
          </ac:grpSpMkLst>
        </pc:grpChg>
        <pc:picChg chg="mod">
          <ac:chgData name="Eamonn Corrigan" userId="8b227229-b863-4362-b6c3-526aa81d2e63" providerId="ADAL" clId="{987F4C11-4462-4C58-A0DC-959490F7F77C}" dt="2026-06-23T00:52:18.599" v="3349"/>
          <ac:picMkLst>
            <pc:docMk/>
            <pc:sldMk cId="463934350" sldId="712"/>
            <ac:picMk id="8" creationId="{38A14C7C-097D-0705-F5DD-3D96FF3D1F9F}"/>
          </ac:picMkLst>
        </pc:picChg>
      </pc:sldChg>
      <pc:sldChg chg="modSp mod">
        <pc:chgData name="Eamonn Corrigan" userId="8b227229-b863-4362-b6c3-526aa81d2e63" providerId="ADAL" clId="{987F4C11-4462-4C58-A0DC-959490F7F77C}" dt="2026-06-23T12:07:27.383" v="6720" actId="313"/>
        <pc:sldMkLst>
          <pc:docMk/>
          <pc:sldMk cId="1333218750" sldId="800"/>
        </pc:sldMkLst>
        <pc:spChg chg="mod">
          <ac:chgData name="Eamonn Corrigan" userId="8b227229-b863-4362-b6c3-526aa81d2e63" providerId="ADAL" clId="{987F4C11-4462-4C58-A0DC-959490F7F77C}" dt="2026-06-23T12:06:45.860" v="6673" actId="1076"/>
          <ac:spMkLst>
            <pc:docMk/>
            <pc:sldMk cId="1333218750" sldId="800"/>
            <ac:spMk id="2" creationId="{C95CF6C4-77BF-D54A-9F9E-8DE37222386B}"/>
          </ac:spMkLst>
        </pc:spChg>
        <pc:spChg chg="mod">
          <ac:chgData name="Eamonn Corrigan" userId="8b227229-b863-4362-b6c3-526aa81d2e63" providerId="ADAL" clId="{987F4C11-4462-4C58-A0DC-959490F7F77C}" dt="2026-06-23T12:07:27.383" v="6720" actId="313"/>
          <ac:spMkLst>
            <pc:docMk/>
            <pc:sldMk cId="1333218750" sldId="800"/>
            <ac:spMk id="8" creationId="{435F1CED-4968-4B0E-BE95-5C081D63BA9E}"/>
          </ac:spMkLst>
        </pc:spChg>
        <pc:picChg chg="mod">
          <ac:chgData name="Eamonn Corrigan" userId="8b227229-b863-4362-b6c3-526aa81d2e63" providerId="ADAL" clId="{987F4C11-4462-4C58-A0DC-959490F7F77C}" dt="2026-06-23T12:05:33.504" v="6617" actId="14100"/>
          <ac:picMkLst>
            <pc:docMk/>
            <pc:sldMk cId="1333218750" sldId="800"/>
            <ac:picMk id="5" creationId="{6AA32107-DC76-FFB5-0F99-ED47E89D04A4}"/>
          </ac:picMkLst>
        </pc:picChg>
        <pc:picChg chg="mod">
          <ac:chgData name="Eamonn Corrigan" userId="8b227229-b863-4362-b6c3-526aa81d2e63" providerId="ADAL" clId="{987F4C11-4462-4C58-A0DC-959490F7F77C}" dt="2026-06-23T12:07:01.543" v="6674" actId="14826"/>
          <ac:picMkLst>
            <pc:docMk/>
            <pc:sldMk cId="1333218750" sldId="800"/>
            <ac:picMk id="12" creationId="{7C2F0CFF-A041-F65F-5CA6-0F101530E053}"/>
          </ac:picMkLst>
        </pc:picChg>
      </pc:sldChg>
      <pc:sldChg chg="del">
        <pc:chgData name="Eamonn Corrigan" userId="8b227229-b863-4362-b6c3-526aa81d2e63" providerId="ADAL" clId="{987F4C11-4462-4C58-A0DC-959490F7F77C}" dt="2026-06-23T01:46:10.461" v="4695" actId="47"/>
        <pc:sldMkLst>
          <pc:docMk/>
          <pc:sldMk cId="3351987316" sldId="801"/>
        </pc:sldMkLst>
      </pc:sldChg>
      <pc:sldChg chg="addSp delSp modSp add mod ord addAnim delAnim modAnim">
        <pc:chgData name="Eamonn Corrigan" userId="8b227229-b863-4362-b6c3-526aa81d2e63" providerId="ADAL" clId="{987F4C11-4462-4C58-A0DC-959490F7F77C}" dt="2026-06-23T12:33:46.274" v="7648" actId="20577"/>
        <pc:sldMkLst>
          <pc:docMk/>
          <pc:sldMk cId="948167292" sldId="803"/>
        </pc:sldMkLst>
        <pc:spChg chg="add del mod">
          <ac:chgData name="Eamonn Corrigan" userId="8b227229-b863-4362-b6c3-526aa81d2e63" providerId="ADAL" clId="{987F4C11-4462-4C58-A0DC-959490F7F77C}" dt="2026-06-23T11:28:55.459" v="5540" actId="478"/>
          <ac:spMkLst>
            <pc:docMk/>
            <pc:sldMk cId="948167292" sldId="803"/>
            <ac:spMk id="2" creationId="{6554F9F5-3CB5-6FCC-563E-4903326041C0}"/>
          </ac:spMkLst>
        </pc:spChg>
        <pc:spChg chg="mod">
          <ac:chgData name="Eamonn Corrigan" userId="8b227229-b863-4362-b6c3-526aa81d2e63" providerId="ADAL" clId="{987F4C11-4462-4C58-A0DC-959490F7F77C}" dt="2026-06-23T11:31:16.146" v="5646" actId="20577"/>
          <ac:spMkLst>
            <pc:docMk/>
            <pc:sldMk cId="948167292" sldId="803"/>
            <ac:spMk id="4" creationId="{ACBB8B65-B731-1EAE-1FF7-E429093772CC}"/>
          </ac:spMkLst>
        </pc:spChg>
        <pc:spChg chg="add del mod">
          <ac:chgData name="Eamonn Corrigan" userId="8b227229-b863-4362-b6c3-526aa81d2e63" providerId="ADAL" clId="{987F4C11-4462-4C58-A0DC-959490F7F77C}" dt="2026-06-23T11:33:47.421" v="5654" actId="478"/>
          <ac:spMkLst>
            <pc:docMk/>
            <pc:sldMk cId="948167292" sldId="803"/>
            <ac:spMk id="6" creationId="{CA05840A-7A8F-8C27-F754-9BEF74B3C98A}"/>
          </ac:spMkLst>
        </pc:spChg>
        <pc:spChg chg="del">
          <ac:chgData name="Eamonn Corrigan" userId="8b227229-b863-4362-b6c3-526aa81d2e63" providerId="ADAL" clId="{987F4C11-4462-4C58-A0DC-959490F7F77C}" dt="2026-06-23T01:46:24.909" v="4703" actId="478"/>
          <ac:spMkLst>
            <pc:docMk/>
            <pc:sldMk cId="948167292" sldId="803"/>
            <ac:spMk id="14" creationId="{C33A9441-BFA0-8F9A-103D-CBA3AACA7AEB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15" creationId="{72BC7665-C93A-E045-89AE-71BDFABA9271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22" creationId="{7CD2ECA0-B63D-B742-9C36-ED157C130690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27" creationId="{5E5063B8-4385-FD45-99ED-823F00539A9C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28" creationId="{7B8D7A51-3A7F-814E-BBFB-9A3E48501DE7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29" creationId="{AD4CA2CA-9A8D-D542-A0E5-B143D5D8519F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33" creationId="{3DC080BC-12D8-544E-BC9A-8B68DF0B3C3C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37" creationId="{29229CDC-0D0D-E548-9841-C8D467C6F12B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38" creationId="{1BEE40D7-452C-6C4F-832D-084D3117EABD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39" creationId="{BBA9975F-7BFC-BB49-ADB5-D22A7598417E}"/>
          </ac:spMkLst>
        </pc:spChg>
        <pc:spChg chg="add mod">
          <ac:chgData name="Eamonn Corrigan" userId="8b227229-b863-4362-b6c3-526aa81d2e63" providerId="ADAL" clId="{987F4C11-4462-4C58-A0DC-959490F7F77C}" dt="2026-06-23T11:38:20.524" v="5656"/>
          <ac:spMkLst>
            <pc:docMk/>
            <pc:sldMk cId="948167292" sldId="803"/>
            <ac:spMk id="40" creationId="{8A206D4C-840F-9245-A935-360431A8368B}"/>
          </ac:spMkLst>
        </pc:spChg>
        <pc:spChg chg="add mod">
          <ac:chgData name="Eamonn Corrigan" userId="8b227229-b863-4362-b6c3-526aa81d2e63" providerId="ADAL" clId="{987F4C11-4462-4C58-A0DC-959490F7F77C}" dt="2026-06-23T11:56:30.283" v="6376" actId="14826"/>
          <ac:spMkLst>
            <pc:docMk/>
            <pc:sldMk cId="948167292" sldId="803"/>
            <ac:spMk id="47" creationId="{7318D42D-127D-C244-94E2-BADF52D6D927}"/>
          </ac:spMkLst>
        </pc:spChg>
        <pc:spChg chg="add mod">
          <ac:chgData name="Eamonn Corrigan" userId="8b227229-b863-4362-b6c3-526aa81d2e63" providerId="ADAL" clId="{987F4C11-4462-4C58-A0DC-959490F7F77C}" dt="2026-06-23T11:56:30.283" v="6376" actId="14826"/>
          <ac:spMkLst>
            <pc:docMk/>
            <pc:sldMk cId="948167292" sldId="803"/>
            <ac:spMk id="48" creationId="{C4BE8C5B-C9F8-4043-B7F4-0FE4AC856747}"/>
          </ac:spMkLst>
        </pc:spChg>
        <pc:spChg chg="add del mod">
          <ac:chgData name="Eamonn Corrigan" userId="8b227229-b863-4362-b6c3-526aa81d2e63" providerId="ADAL" clId="{987F4C11-4462-4C58-A0DC-959490F7F77C}" dt="2026-06-23T11:43:24.119" v="5795" actId="478"/>
          <ac:spMkLst>
            <pc:docMk/>
            <pc:sldMk cId="948167292" sldId="803"/>
            <ac:spMk id="49" creationId="{72BC7665-C93A-E045-89AE-71BDFABA9271}"/>
          </ac:spMkLst>
        </pc:spChg>
        <pc:spChg chg="add mod">
          <ac:chgData name="Eamonn Corrigan" userId="8b227229-b863-4362-b6c3-526aa81d2e63" providerId="ADAL" clId="{987F4C11-4462-4C58-A0DC-959490F7F77C}" dt="2026-06-23T11:56:30.283" v="6376" actId="14826"/>
          <ac:spMkLst>
            <pc:docMk/>
            <pc:sldMk cId="948167292" sldId="803"/>
            <ac:spMk id="50" creationId="{9C2CEB0C-55D9-6F4A-BFBB-F8F0F4370FE5}"/>
          </ac:spMkLst>
        </pc:spChg>
        <pc:spChg chg="mod">
          <ac:chgData name="Eamonn Corrigan" userId="8b227229-b863-4362-b6c3-526aa81d2e63" providerId="ADAL" clId="{987F4C11-4462-4C58-A0DC-959490F7F77C}" dt="2026-06-23T11:50:30.441" v="6110" actId="14826"/>
          <ac:spMkLst>
            <pc:docMk/>
            <pc:sldMk cId="948167292" sldId="803"/>
            <ac:spMk id="52" creationId="{7CD2ECA0-B63D-B742-9C36-ED157C130690}"/>
          </ac:spMkLst>
        </pc:spChg>
        <pc:spChg chg="add mod">
          <ac:chgData name="Eamonn Corrigan" userId="8b227229-b863-4362-b6c3-526aa81d2e63" providerId="ADAL" clId="{987F4C11-4462-4C58-A0DC-959490F7F77C}" dt="2026-06-23T11:50:30.441" v="6110" actId="14826"/>
          <ac:spMkLst>
            <pc:docMk/>
            <pc:sldMk cId="948167292" sldId="803"/>
            <ac:spMk id="53" creationId="{553943B6-CE88-8146-8D84-44110F541085}"/>
          </ac:spMkLst>
        </pc:spChg>
        <pc:spChg chg="del">
          <ac:chgData name="Eamonn Corrigan" userId="8b227229-b863-4362-b6c3-526aa81d2e63" providerId="ADAL" clId="{987F4C11-4462-4C58-A0DC-959490F7F77C}" dt="2026-06-23T11:43:22.374" v="5794" actId="478"/>
          <ac:spMkLst>
            <pc:docMk/>
            <pc:sldMk cId="948167292" sldId="803"/>
            <ac:spMk id="54" creationId="{7FB897A1-C3DD-8D40-86D0-AE87AFB0189D}"/>
          </ac:spMkLst>
        </pc:spChg>
        <pc:spChg chg="mod">
          <ac:chgData name="Eamonn Corrigan" userId="8b227229-b863-4362-b6c3-526aa81d2e63" providerId="ADAL" clId="{987F4C11-4462-4C58-A0DC-959490F7F77C}" dt="2026-06-23T11:52:27.507" v="6237" actId="20577"/>
          <ac:spMkLst>
            <pc:docMk/>
            <pc:sldMk cId="948167292" sldId="803"/>
            <ac:spMk id="55" creationId="{4C799665-DDD2-FD4C-9169-D620C0464DC0}"/>
          </ac:spMkLst>
        </pc:spChg>
        <pc:spChg chg="add mod">
          <ac:chgData name="Eamonn Corrigan" userId="8b227229-b863-4362-b6c3-526aa81d2e63" providerId="ADAL" clId="{987F4C11-4462-4C58-A0DC-959490F7F77C}" dt="2026-06-23T11:55:21.782" v="6369" actId="14826"/>
          <ac:spMkLst>
            <pc:docMk/>
            <pc:sldMk cId="948167292" sldId="803"/>
            <ac:spMk id="57" creationId="{5E5063B8-4385-FD45-99ED-823F00539A9C}"/>
          </ac:spMkLst>
        </pc:spChg>
        <pc:spChg chg="mod">
          <ac:chgData name="Eamonn Corrigan" userId="8b227229-b863-4362-b6c3-526aa81d2e63" providerId="ADAL" clId="{987F4C11-4462-4C58-A0DC-959490F7F77C}" dt="2026-06-23T11:55:21.782" v="6369" actId="14826"/>
          <ac:spMkLst>
            <pc:docMk/>
            <pc:sldMk cId="948167292" sldId="803"/>
            <ac:spMk id="58" creationId="{7B8D7A51-3A7F-814E-BBFB-9A3E48501DE7}"/>
          </ac:spMkLst>
        </pc:spChg>
        <pc:spChg chg="del">
          <ac:chgData name="Eamonn Corrigan" userId="8b227229-b863-4362-b6c3-526aa81d2e63" providerId="ADAL" clId="{987F4C11-4462-4C58-A0DC-959490F7F77C}" dt="2026-06-23T11:43:21.069" v="5793" actId="478"/>
          <ac:spMkLst>
            <pc:docMk/>
            <pc:sldMk cId="948167292" sldId="803"/>
            <ac:spMk id="59" creationId="{AD4CA2CA-9A8D-D542-A0E5-B143D5D8519F}"/>
          </ac:spMkLst>
        </pc:spChg>
        <pc:spChg chg="mod">
          <ac:chgData name="Eamonn Corrigan" userId="8b227229-b863-4362-b6c3-526aa81d2e63" providerId="ADAL" clId="{987F4C11-4462-4C58-A0DC-959490F7F77C}" dt="2026-06-23T11:55:21.782" v="6369" actId="14826"/>
          <ac:spMkLst>
            <pc:docMk/>
            <pc:sldMk cId="948167292" sldId="803"/>
            <ac:spMk id="60" creationId="{826AAEEF-BC8F-E74A-9B0D-B587D09553B8}"/>
          </ac:spMkLst>
        </pc:spChg>
        <pc:spChg chg="mod">
          <ac:chgData name="Eamonn Corrigan" userId="8b227229-b863-4362-b6c3-526aa81d2e63" providerId="ADAL" clId="{987F4C11-4462-4C58-A0DC-959490F7F77C}" dt="2026-06-23T11:44:03.806" v="5797" actId="14826"/>
          <ac:spMkLst>
            <pc:docMk/>
            <pc:sldMk cId="948167292" sldId="803"/>
            <ac:spMk id="62" creationId="{AFA3B67B-BBC3-7D42-B0DB-18796529AE72}"/>
          </ac:spMkLst>
        </pc:spChg>
        <pc:spChg chg="mod">
          <ac:chgData name="Eamonn Corrigan" userId="8b227229-b863-4362-b6c3-526aa81d2e63" providerId="ADAL" clId="{987F4C11-4462-4C58-A0DC-959490F7F77C}" dt="2026-06-23T11:44:03.806" v="5797" actId="14826"/>
          <ac:spMkLst>
            <pc:docMk/>
            <pc:sldMk cId="948167292" sldId="803"/>
            <ac:spMk id="63" creationId="{3DC080BC-12D8-544E-BC9A-8B68DF0B3C3C}"/>
          </ac:spMkLst>
        </pc:spChg>
        <pc:spChg chg="add mod">
          <ac:chgData name="Eamonn Corrigan" userId="8b227229-b863-4362-b6c3-526aa81d2e63" providerId="ADAL" clId="{987F4C11-4462-4C58-A0DC-959490F7F77C}" dt="2026-06-23T11:49:22.815" v="6104" actId="1076"/>
          <ac:spMkLst>
            <pc:docMk/>
            <pc:sldMk cId="948167292" sldId="803"/>
            <ac:spMk id="64" creationId="{61626106-47E0-6C49-9562-A97CDE4904FF}"/>
          </ac:spMkLst>
        </pc:spChg>
        <pc:spChg chg="add mod">
          <ac:chgData name="Eamonn Corrigan" userId="8b227229-b863-4362-b6c3-526aa81d2e63" providerId="ADAL" clId="{987F4C11-4462-4C58-A0DC-959490F7F77C}" dt="2026-06-23T11:53:21.458" v="6337" actId="1038"/>
          <ac:spMkLst>
            <pc:docMk/>
            <pc:sldMk cId="948167292" sldId="803"/>
            <ac:spMk id="65" creationId="{C3FFC4F6-3E24-0B4C-BEB2-5F4C4B83D3BF}"/>
          </ac:spMkLst>
        </pc:spChg>
        <pc:spChg chg="mod">
          <ac:chgData name="Eamonn Corrigan" userId="8b227229-b863-4362-b6c3-526aa81d2e63" providerId="ADAL" clId="{987F4C11-4462-4C58-A0DC-959490F7F77C}" dt="2026-06-23T11:54:08.692" v="6362" actId="14826"/>
          <ac:spMkLst>
            <pc:docMk/>
            <pc:sldMk cId="948167292" sldId="803"/>
            <ac:spMk id="67" creationId="{29229CDC-0D0D-E548-9841-C8D467C6F12B}"/>
          </ac:spMkLst>
        </pc:spChg>
        <pc:spChg chg="add mod">
          <ac:chgData name="Eamonn Corrigan" userId="8b227229-b863-4362-b6c3-526aa81d2e63" providerId="ADAL" clId="{987F4C11-4462-4C58-A0DC-959490F7F77C}" dt="2026-06-23T11:54:08.692" v="6362" actId="14826"/>
          <ac:spMkLst>
            <pc:docMk/>
            <pc:sldMk cId="948167292" sldId="803"/>
            <ac:spMk id="68" creationId="{1BEE40D7-452C-6C4F-832D-084D3117EABD}"/>
          </ac:spMkLst>
        </pc:spChg>
        <pc:spChg chg="add del mod">
          <ac:chgData name="Eamonn Corrigan" userId="8b227229-b863-4362-b6c3-526aa81d2e63" providerId="ADAL" clId="{987F4C11-4462-4C58-A0DC-959490F7F77C}" dt="2026-06-23T11:43:19.455" v="5792" actId="478"/>
          <ac:spMkLst>
            <pc:docMk/>
            <pc:sldMk cId="948167292" sldId="803"/>
            <ac:spMk id="69" creationId="{BBA9975F-7BFC-BB49-ADB5-D22A7598417E}"/>
          </ac:spMkLst>
        </pc:spChg>
        <pc:spChg chg="mod">
          <ac:chgData name="Eamonn Corrigan" userId="8b227229-b863-4362-b6c3-526aa81d2e63" providerId="ADAL" clId="{987F4C11-4462-4C58-A0DC-959490F7F77C}" dt="2026-06-23T11:54:08.692" v="6362" actId="14826"/>
          <ac:spMkLst>
            <pc:docMk/>
            <pc:sldMk cId="948167292" sldId="803"/>
            <ac:spMk id="70" creationId="{8A206D4C-840F-9245-A935-360431A8368B}"/>
          </ac:spMkLst>
        </pc:spChg>
        <pc:spChg chg="add mod">
          <ac:chgData name="Eamonn Corrigan" userId="8b227229-b863-4362-b6c3-526aa81d2e63" providerId="ADAL" clId="{987F4C11-4462-4C58-A0DC-959490F7F77C}" dt="2026-06-23T11:54:08.692" v="6362" actId="14826"/>
          <ac:spMkLst>
            <pc:docMk/>
            <pc:sldMk cId="948167292" sldId="803"/>
            <ac:spMk id="73" creationId="{9C77A0A7-E28D-CD96-056B-FD9C1E7C27D4}"/>
          </ac:spMkLst>
        </pc:spChg>
        <pc:spChg chg="add mod">
          <ac:chgData name="Eamonn Corrigan" userId="8b227229-b863-4362-b6c3-526aa81d2e63" providerId="ADAL" clId="{987F4C11-4462-4C58-A0DC-959490F7F77C}" dt="2026-06-23T12:33:46.274" v="7648" actId="20577"/>
          <ac:spMkLst>
            <pc:docMk/>
            <pc:sldMk cId="948167292" sldId="803"/>
            <ac:spMk id="75" creationId="{A0D0D04A-7CB4-4F3E-FEC4-47A67090E1DC}"/>
          </ac:spMkLst>
        </pc:spChg>
        <pc:spChg chg="add mod">
          <ac:chgData name="Eamonn Corrigan" userId="8b227229-b863-4362-b6c3-526aa81d2e63" providerId="ADAL" clId="{987F4C11-4462-4C58-A0DC-959490F7F77C}" dt="2026-06-23T11:58:53.143" v="6526" actId="164"/>
          <ac:spMkLst>
            <pc:docMk/>
            <pc:sldMk cId="948167292" sldId="803"/>
            <ac:spMk id="79" creationId="{F12D8364-F270-A433-6BD4-B30D0FC725A0}"/>
          </ac:spMkLst>
        </pc:spChg>
        <pc:spChg chg="add mod">
          <ac:chgData name="Eamonn Corrigan" userId="8b227229-b863-4362-b6c3-526aa81d2e63" providerId="ADAL" clId="{987F4C11-4462-4C58-A0DC-959490F7F77C}" dt="2026-06-23T11:58:58.581" v="6529" actId="164"/>
          <ac:spMkLst>
            <pc:docMk/>
            <pc:sldMk cId="948167292" sldId="803"/>
            <ac:spMk id="81" creationId="{A34B3894-A3B8-5E6F-1483-5CD34B9F76D7}"/>
          </ac:spMkLst>
        </pc:spChg>
        <pc:spChg chg="mod">
          <ac:chgData name="Eamonn Corrigan" userId="8b227229-b863-4362-b6c3-526aa81d2e63" providerId="ADAL" clId="{987F4C11-4462-4C58-A0DC-959490F7F77C}" dt="2026-06-23T11:58:47.163" v="6523" actId="571"/>
          <ac:spMkLst>
            <pc:docMk/>
            <pc:sldMk cId="948167292" sldId="803"/>
            <ac:spMk id="89" creationId="{36CD6397-E7C2-6536-A704-9095FD13FB46}"/>
          </ac:spMkLst>
        </pc:spChg>
        <pc:spChg chg="mod">
          <ac:chgData name="Eamonn Corrigan" userId="8b227229-b863-4362-b6c3-526aa81d2e63" providerId="ADAL" clId="{987F4C11-4462-4C58-A0DC-959490F7F77C}" dt="2026-06-23T11:58:47.163" v="6523" actId="571"/>
          <ac:spMkLst>
            <pc:docMk/>
            <pc:sldMk cId="948167292" sldId="803"/>
            <ac:spMk id="90" creationId="{ABABC09E-D652-E1C3-EB4F-9550C6274DC0}"/>
          </ac:spMkLst>
        </pc:spChg>
        <pc:spChg chg="mod">
          <ac:chgData name="Eamonn Corrigan" userId="8b227229-b863-4362-b6c3-526aa81d2e63" providerId="ADAL" clId="{987F4C11-4462-4C58-A0DC-959490F7F77C}" dt="2026-06-23T11:58:47.163" v="6523" actId="571"/>
          <ac:spMkLst>
            <pc:docMk/>
            <pc:sldMk cId="948167292" sldId="803"/>
            <ac:spMk id="91" creationId="{1CB47A85-24AA-EFFA-4C8F-1AF6A73F1BDD}"/>
          </ac:spMkLst>
        </pc:spChg>
        <pc:spChg chg="mod">
          <ac:chgData name="Eamonn Corrigan" userId="8b227229-b863-4362-b6c3-526aa81d2e63" providerId="ADAL" clId="{987F4C11-4462-4C58-A0DC-959490F7F77C}" dt="2026-06-23T11:58:47.163" v="6523" actId="571"/>
          <ac:spMkLst>
            <pc:docMk/>
            <pc:sldMk cId="948167292" sldId="803"/>
            <ac:spMk id="92" creationId="{ACC3096A-7A52-11DD-3CF8-A396D1246DD4}"/>
          </ac:spMkLst>
        </pc:spChg>
        <pc:grpChg chg="mod">
          <ac:chgData name="Eamonn Corrigan" userId="8b227229-b863-4362-b6c3-526aa81d2e63" providerId="ADAL" clId="{987F4C11-4462-4C58-A0DC-959490F7F77C}" dt="2026-06-23T01:51:51.718" v="4843" actId="1076"/>
          <ac:grpSpMkLst>
            <pc:docMk/>
            <pc:sldMk cId="948167292" sldId="803"/>
            <ac:grpSpMk id="20" creationId="{48ABC46D-BC9B-E29B-792D-05976092F6BD}"/>
          </ac:grpSpMkLst>
        </pc:grpChg>
        <pc:grpChg chg="mod">
          <ac:chgData name="Eamonn Corrigan" userId="8b227229-b863-4362-b6c3-526aa81d2e63" providerId="ADAL" clId="{987F4C11-4462-4C58-A0DC-959490F7F77C}" dt="2026-06-23T11:54:08.692" v="6362" actId="14826"/>
          <ac:grpSpMkLst>
            <pc:docMk/>
            <pc:sldMk cId="948167292" sldId="803"/>
            <ac:grpSpMk id="42" creationId="{A4BD4882-F0C9-493E-83A2-3F3068BF4FC5}"/>
          </ac:grpSpMkLst>
        </pc:grpChg>
        <pc:grpChg chg="mod">
          <ac:chgData name="Eamonn Corrigan" userId="8b227229-b863-4362-b6c3-526aa81d2e63" providerId="ADAL" clId="{987F4C11-4462-4C58-A0DC-959490F7F77C}" dt="2026-06-23T11:59:03.239" v="6533" actId="1076"/>
          <ac:grpSpMkLst>
            <pc:docMk/>
            <pc:sldMk cId="948167292" sldId="803"/>
            <ac:grpSpMk id="43" creationId="{1F889FF9-FFA3-4A41-9529-506E91A30076}"/>
          </ac:grpSpMkLst>
        </pc:grpChg>
        <pc:grpChg chg="mod">
          <ac:chgData name="Eamonn Corrigan" userId="8b227229-b863-4362-b6c3-526aa81d2e63" providerId="ADAL" clId="{987F4C11-4462-4C58-A0DC-959490F7F77C}" dt="2026-06-23T11:55:21.782" v="6369" actId="14826"/>
          <ac:grpSpMkLst>
            <pc:docMk/>
            <pc:sldMk cId="948167292" sldId="803"/>
            <ac:grpSpMk id="44" creationId="{79D748AC-4E39-4A66-9BE2-5FE437184475}"/>
          </ac:grpSpMkLst>
        </pc:grpChg>
        <pc:grpChg chg="mod">
          <ac:chgData name="Eamonn Corrigan" userId="8b227229-b863-4362-b6c3-526aa81d2e63" providerId="ADAL" clId="{987F4C11-4462-4C58-A0DC-959490F7F77C}" dt="2026-06-23T11:58:53.143" v="6526" actId="164"/>
          <ac:grpSpMkLst>
            <pc:docMk/>
            <pc:sldMk cId="948167292" sldId="803"/>
            <ac:grpSpMk id="45" creationId="{92F5C8F9-87F9-4180-B246-DD3DBF96ECEE}"/>
          </ac:grpSpMkLst>
        </pc:grpChg>
        <pc:grpChg chg="mod">
          <ac:chgData name="Eamonn Corrigan" userId="8b227229-b863-4362-b6c3-526aa81d2e63" providerId="ADAL" clId="{987F4C11-4462-4C58-A0DC-959490F7F77C}" dt="2026-06-23T11:58:58.581" v="6529" actId="164"/>
          <ac:grpSpMkLst>
            <pc:docMk/>
            <pc:sldMk cId="948167292" sldId="803"/>
            <ac:grpSpMk id="46" creationId="{130CEE43-E2E2-4D2C-96DC-BA630DAD4421}"/>
          </ac:grpSpMkLst>
        </pc:grpChg>
        <pc:grpChg chg="add mod">
          <ac:chgData name="Eamonn Corrigan" userId="8b227229-b863-4362-b6c3-526aa81d2e63" providerId="ADAL" clId="{987F4C11-4462-4C58-A0DC-959490F7F77C}" dt="2026-06-23T11:58:28.854" v="6521" actId="164"/>
          <ac:grpSpMkLst>
            <pc:docMk/>
            <pc:sldMk cId="948167292" sldId="803"/>
            <ac:grpSpMk id="76" creationId="{8981B982-4D95-54D6-0D94-835F0AB5ABC3}"/>
          </ac:grpSpMkLst>
        </pc:grpChg>
        <pc:grpChg chg="add mod">
          <ac:chgData name="Eamonn Corrigan" userId="8b227229-b863-4362-b6c3-526aa81d2e63" providerId="ADAL" clId="{987F4C11-4462-4C58-A0DC-959490F7F77C}" dt="2026-06-23T11:55:21.782" v="6369" actId="14826"/>
          <ac:grpSpMkLst>
            <pc:docMk/>
            <pc:sldMk cId="948167292" sldId="803"/>
            <ac:grpSpMk id="77" creationId="{78C402F3-7A8A-7BBA-3800-972CF3A528E9}"/>
          </ac:grpSpMkLst>
        </pc:grpChg>
        <pc:grpChg chg="add mod">
          <ac:chgData name="Eamonn Corrigan" userId="8b227229-b863-4362-b6c3-526aa81d2e63" providerId="ADAL" clId="{987F4C11-4462-4C58-A0DC-959490F7F77C}" dt="2026-06-23T11:59:01.252" v="6531" actId="1076"/>
          <ac:grpSpMkLst>
            <pc:docMk/>
            <pc:sldMk cId="948167292" sldId="803"/>
            <ac:grpSpMk id="86" creationId="{7C97423E-AE15-8BB0-7C0B-DF7510B76353}"/>
          </ac:grpSpMkLst>
        </pc:grpChg>
        <pc:grpChg chg="add mod">
          <ac:chgData name="Eamonn Corrigan" userId="8b227229-b863-4362-b6c3-526aa81d2e63" providerId="ADAL" clId="{987F4C11-4462-4C58-A0DC-959490F7F77C}" dt="2026-06-23T11:58:47.163" v="6523" actId="571"/>
          <ac:grpSpMkLst>
            <pc:docMk/>
            <pc:sldMk cId="948167292" sldId="803"/>
            <ac:grpSpMk id="87" creationId="{26C2B376-C539-6EF4-8307-BB7345D14F5C}"/>
          </ac:grpSpMkLst>
        </pc:grpChg>
        <pc:grpChg chg="mod">
          <ac:chgData name="Eamonn Corrigan" userId="8b227229-b863-4362-b6c3-526aa81d2e63" providerId="ADAL" clId="{987F4C11-4462-4C58-A0DC-959490F7F77C}" dt="2026-06-23T11:58:47.163" v="6523" actId="571"/>
          <ac:grpSpMkLst>
            <pc:docMk/>
            <pc:sldMk cId="948167292" sldId="803"/>
            <ac:grpSpMk id="88" creationId="{F73CD353-F00B-CF4D-11C3-D909066E941D}"/>
          </ac:grpSpMkLst>
        </pc:grpChg>
        <pc:grpChg chg="add mod">
          <ac:chgData name="Eamonn Corrigan" userId="8b227229-b863-4362-b6c3-526aa81d2e63" providerId="ADAL" clId="{987F4C11-4462-4C58-A0DC-959490F7F77C}" dt="2026-06-23T12:33:29.534" v="7642" actId="164"/>
          <ac:grpSpMkLst>
            <pc:docMk/>
            <pc:sldMk cId="948167292" sldId="803"/>
            <ac:grpSpMk id="94" creationId="{238D77EF-416D-3E22-B24C-4F4A0E4F7E2F}"/>
          </ac:grpSpMkLst>
        </pc:grpChg>
        <pc:grpChg chg="add mod">
          <ac:chgData name="Eamonn Corrigan" userId="8b227229-b863-4362-b6c3-526aa81d2e63" providerId="ADAL" clId="{987F4C11-4462-4C58-A0DC-959490F7F77C}" dt="2026-06-23T11:58:58.581" v="6529" actId="164"/>
          <ac:grpSpMkLst>
            <pc:docMk/>
            <pc:sldMk cId="948167292" sldId="803"/>
            <ac:grpSpMk id="95" creationId="{8AD680B2-7934-B4F1-6073-5565E07EA9FC}"/>
          </ac:grpSpMkLst>
        </pc:grpChg>
        <pc:grpChg chg="add mod">
          <ac:chgData name="Eamonn Corrigan" userId="8b227229-b863-4362-b6c3-526aa81d2e63" providerId="ADAL" clId="{987F4C11-4462-4C58-A0DC-959490F7F77C}" dt="2026-06-23T12:33:29.534" v="7642" actId="164"/>
          <ac:grpSpMkLst>
            <pc:docMk/>
            <pc:sldMk cId="948167292" sldId="803"/>
            <ac:grpSpMk id="96" creationId="{D42DF0E5-E6BB-DCCA-AB8D-AD9E9BFE98FA}"/>
          </ac:grpSpMkLst>
        </pc:grpChg>
        <pc:picChg chg="add del mod">
          <ac:chgData name="Eamonn Corrigan" userId="8b227229-b863-4362-b6c3-526aa81d2e63" providerId="ADAL" clId="{987F4C11-4462-4C58-A0DC-959490F7F77C}" dt="2026-06-23T11:33:24.620" v="5651" actId="478"/>
          <ac:picMkLst>
            <pc:docMk/>
            <pc:sldMk cId="948167292" sldId="803"/>
            <ac:picMk id="5" creationId="{9DF109A9-940D-E98F-D229-CBCC16680626}"/>
          </ac:picMkLst>
        </pc:picChg>
        <pc:picChg chg="mod">
          <ac:chgData name="Eamonn Corrigan" userId="8b227229-b863-4362-b6c3-526aa81d2e63" providerId="ADAL" clId="{987F4C11-4462-4C58-A0DC-959490F7F77C}" dt="2026-06-23T11:57:13.946" v="6406" actId="1076"/>
          <ac:picMkLst>
            <pc:docMk/>
            <pc:sldMk cId="948167292" sldId="803"/>
            <ac:picMk id="51" creationId="{B8A2CC10-E6AA-7D46-897A-F36013D88814}"/>
          </ac:picMkLst>
        </pc:picChg>
        <pc:picChg chg="del mod">
          <ac:chgData name="Eamonn Corrigan" userId="8b227229-b863-4362-b6c3-526aa81d2e63" providerId="ADAL" clId="{987F4C11-4462-4C58-A0DC-959490F7F77C}" dt="2026-06-23T11:55:48.426" v="6370" actId="478"/>
          <ac:picMkLst>
            <pc:docMk/>
            <pc:sldMk cId="948167292" sldId="803"/>
            <ac:picMk id="56" creationId="{0931CE4B-273D-D242-B550-6E053C6DECC9}"/>
          </ac:picMkLst>
        </pc:picChg>
        <pc:picChg chg="mod">
          <ac:chgData name="Eamonn Corrigan" userId="8b227229-b863-4362-b6c3-526aa81d2e63" providerId="ADAL" clId="{987F4C11-4462-4C58-A0DC-959490F7F77C}" dt="2026-06-23T11:57:22.578" v="6408" actId="1076"/>
          <ac:picMkLst>
            <pc:docMk/>
            <pc:sldMk cId="948167292" sldId="803"/>
            <ac:picMk id="61" creationId="{38A55DFE-2C99-0A4F-9305-AE97DD138CD8}"/>
          </ac:picMkLst>
        </pc:picChg>
        <pc:picChg chg="mod">
          <ac:chgData name="Eamonn Corrigan" userId="8b227229-b863-4362-b6c3-526aa81d2e63" providerId="ADAL" clId="{987F4C11-4462-4C58-A0DC-959490F7F77C}" dt="2026-06-23T11:57:41.721" v="6414" actId="1076"/>
          <ac:picMkLst>
            <pc:docMk/>
            <pc:sldMk cId="948167292" sldId="803"/>
            <ac:picMk id="66" creationId="{48ABF1FF-B99A-F843-A420-304EE5518B86}"/>
          </ac:picMkLst>
        </pc:picChg>
        <pc:picChg chg="del mod">
          <ac:chgData name="Eamonn Corrigan" userId="8b227229-b863-4362-b6c3-526aa81d2e63" providerId="ADAL" clId="{987F4C11-4462-4C58-A0DC-959490F7F77C}" dt="2026-06-23T11:54:59.538" v="6366" actId="478"/>
          <ac:picMkLst>
            <pc:docMk/>
            <pc:sldMk cId="948167292" sldId="803"/>
            <ac:picMk id="71" creationId="{E2F39B48-367A-6B44-A2E1-966479945438}"/>
          </ac:picMkLst>
        </pc:picChg>
        <pc:picChg chg="add mod">
          <ac:chgData name="Eamonn Corrigan" userId="8b227229-b863-4362-b6c3-526aa81d2e63" providerId="ADAL" clId="{987F4C11-4462-4C58-A0DC-959490F7F77C}" dt="2026-06-23T11:58:28.854" v="6521" actId="164"/>
          <ac:picMkLst>
            <pc:docMk/>
            <pc:sldMk cId="948167292" sldId="803"/>
            <ac:picMk id="83" creationId="{C4A57E10-972C-754F-26AB-250A7137E33E}"/>
          </ac:picMkLst>
        </pc:picChg>
        <pc:picChg chg="add mod">
          <ac:chgData name="Eamonn Corrigan" userId="8b227229-b863-4362-b6c3-526aa81d2e63" providerId="ADAL" clId="{987F4C11-4462-4C58-A0DC-959490F7F77C}" dt="2026-06-23T12:33:29.534" v="7642" actId="164"/>
          <ac:picMkLst>
            <pc:docMk/>
            <pc:sldMk cId="948167292" sldId="803"/>
            <ac:picMk id="85" creationId="{2FA2B06F-7B95-78AB-9600-ACD3FCD32DDE}"/>
          </ac:picMkLst>
        </pc:picChg>
        <pc:picChg chg="mod">
          <ac:chgData name="Eamonn Corrigan" userId="8b227229-b863-4362-b6c3-526aa81d2e63" providerId="ADAL" clId="{987F4C11-4462-4C58-A0DC-959490F7F77C}" dt="2026-06-23T11:58:47.163" v="6523" actId="571"/>
          <ac:picMkLst>
            <pc:docMk/>
            <pc:sldMk cId="948167292" sldId="803"/>
            <ac:picMk id="93" creationId="{81E98A7C-B3AA-C973-3E65-0D9E594E745D}"/>
          </ac:picMkLst>
        </pc:picChg>
      </pc:sldChg>
      <pc:sldChg chg="del">
        <pc:chgData name="Eamonn Corrigan" userId="8b227229-b863-4362-b6c3-526aa81d2e63" providerId="ADAL" clId="{987F4C11-4462-4C58-A0DC-959490F7F77C}" dt="2026-06-22T16:34:53.630" v="210" actId="2696"/>
        <pc:sldMkLst>
          <pc:docMk/>
          <pc:sldMk cId="2016628013" sldId="803"/>
        </pc:sldMkLst>
      </pc:sldChg>
      <pc:sldChg chg="add ord">
        <pc:chgData name="Eamonn Corrigan" userId="8b227229-b863-4362-b6c3-526aa81d2e63" providerId="ADAL" clId="{987F4C11-4462-4C58-A0DC-959490F7F77C}" dt="2026-06-23T12:00:47.263" v="6546"/>
        <pc:sldMkLst>
          <pc:docMk/>
          <pc:sldMk cId="2246265030" sldId="804"/>
        </pc:sldMkLst>
      </pc:sldChg>
      <pc:sldChg chg="del">
        <pc:chgData name="Eamonn Corrigan" userId="8b227229-b863-4362-b6c3-526aa81d2e63" providerId="ADAL" clId="{987F4C11-4462-4C58-A0DC-959490F7F77C}" dt="2026-06-22T16:34:53.630" v="210" actId="2696"/>
        <pc:sldMkLst>
          <pc:docMk/>
          <pc:sldMk cId="3270522895" sldId="804"/>
        </pc:sldMkLst>
      </pc:sldChg>
      <pc:sldChg chg="add ord">
        <pc:chgData name="Eamonn Corrigan" userId="8b227229-b863-4362-b6c3-526aa81d2e63" providerId="ADAL" clId="{987F4C11-4462-4C58-A0DC-959490F7F77C}" dt="2026-06-23T12:00:46.009" v="6544"/>
        <pc:sldMkLst>
          <pc:docMk/>
          <pc:sldMk cId="1501998219" sldId="805"/>
        </pc:sldMkLst>
      </pc:sldChg>
      <pc:sldChg chg="del">
        <pc:chgData name="Eamonn Corrigan" userId="8b227229-b863-4362-b6c3-526aa81d2e63" providerId="ADAL" clId="{987F4C11-4462-4C58-A0DC-959490F7F77C}" dt="2026-06-22T16:34:53.630" v="210" actId="2696"/>
        <pc:sldMkLst>
          <pc:docMk/>
          <pc:sldMk cId="2417441733" sldId="805"/>
        </pc:sldMkLst>
      </pc:sldChg>
      <pc:sldChg chg="addSp delSp modSp add del mod delAnim">
        <pc:chgData name="Eamonn Corrigan" userId="8b227229-b863-4362-b6c3-526aa81d2e63" providerId="ADAL" clId="{987F4C11-4462-4C58-A0DC-959490F7F77C}" dt="2026-06-22T23:53:48.325" v="1567" actId="1076"/>
        <pc:sldMkLst>
          <pc:docMk/>
          <pc:sldMk cId="909213768" sldId="807"/>
        </pc:sldMkLst>
        <pc:spChg chg="mod">
          <ac:chgData name="Eamonn Corrigan" userId="8b227229-b863-4362-b6c3-526aa81d2e63" providerId="ADAL" clId="{987F4C11-4462-4C58-A0DC-959490F7F77C}" dt="2026-06-22T23:51:07.749" v="1523" actId="20577"/>
          <ac:spMkLst>
            <pc:docMk/>
            <pc:sldMk cId="909213768" sldId="807"/>
            <ac:spMk id="3" creationId="{35673F75-0AE1-0FAF-F1B3-034502F2CE76}"/>
          </ac:spMkLst>
        </pc:spChg>
        <pc:spChg chg="add mod">
          <ac:chgData name="Eamonn Corrigan" userId="8b227229-b863-4362-b6c3-526aa81d2e63" providerId="ADAL" clId="{987F4C11-4462-4C58-A0DC-959490F7F77C}" dt="2026-06-22T23:50:35.610" v="1507" actId="164"/>
          <ac:spMkLst>
            <pc:docMk/>
            <pc:sldMk cId="909213768" sldId="807"/>
            <ac:spMk id="5" creationId="{2840B328-FAE6-57CE-C241-93A8F9E73881}"/>
          </ac:spMkLst>
        </pc:spChg>
        <pc:spChg chg="add mod">
          <ac:chgData name="Eamonn Corrigan" userId="8b227229-b863-4362-b6c3-526aa81d2e63" providerId="ADAL" clId="{987F4C11-4462-4C58-A0DC-959490F7F77C}" dt="2026-06-22T23:50:35.610" v="1507" actId="164"/>
          <ac:spMkLst>
            <pc:docMk/>
            <pc:sldMk cId="909213768" sldId="807"/>
            <ac:spMk id="7" creationId="{00433222-3774-BA6E-F392-41CE2A7F7B18}"/>
          </ac:spMkLst>
        </pc:spChg>
        <pc:spChg chg="add mod">
          <ac:chgData name="Eamonn Corrigan" userId="8b227229-b863-4362-b6c3-526aa81d2e63" providerId="ADAL" clId="{987F4C11-4462-4C58-A0DC-959490F7F77C}" dt="2026-06-22T23:53:48.325" v="1567" actId="1076"/>
          <ac:spMkLst>
            <pc:docMk/>
            <pc:sldMk cId="909213768" sldId="807"/>
            <ac:spMk id="9" creationId="{287B1782-D970-38C7-1628-CC8E120365F9}"/>
          </ac:spMkLst>
        </pc:spChg>
        <pc:spChg chg="del mod">
          <ac:chgData name="Eamonn Corrigan" userId="8b227229-b863-4362-b6c3-526aa81d2e63" providerId="ADAL" clId="{987F4C11-4462-4C58-A0DC-959490F7F77C}" dt="2026-06-22T23:41:34.312" v="1278" actId="478"/>
          <ac:spMkLst>
            <pc:docMk/>
            <pc:sldMk cId="909213768" sldId="807"/>
            <ac:spMk id="14" creationId="{5EAD5F54-C3C4-7264-CF9F-42517F9634D3}"/>
          </ac:spMkLst>
        </pc:spChg>
        <pc:grpChg chg="add mod">
          <ac:chgData name="Eamonn Corrigan" userId="8b227229-b863-4362-b6c3-526aa81d2e63" providerId="ADAL" clId="{987F4C11-4462-4C58-A0DC-959490F7F77C}" dt="2026-06-22T23:50:55.727" v="1522" actId="14100"/>
          <ac:grpSpMkLst>
            <pc:docMk/>
            <pc:sldMk cId="909213768" sldId="807"/>
            <ac:grpSpMk id="8" creationId="{198B683C-F0F4-2139-85A9-6E427658C94C}"/>
          </ac:grpSpMkLst>
        </pc:grpChg>
        <pc:picChg chg="add mod">
          <ac:chgData name="Eamonn Corrigan" userId="8b227229-b863-4362-b6c3-526aa81d2e63" providerId="ADAL" clId="{987F4C11-4462-4C58-A0DC-959490F7F77C}" dt="2026-06-22T23:48:56.918" v="1392" actId="1076"/>
          <ac:picMkLst>
            <pc:docMk/>
            <pc:sldMk cId="909213768" sldId="807"/>
            <ac:picMk id="4" creationId="{C66F528B-4C03-263F-0F64-DE9E6D2A2546}"/>
          </ac:picMkLst>
        </pc:picChg>
      </pc:sldChg>
      <pc:sldChg chg="del">
        <pc:chgData name="Eamonn Corrigan" userId="8b227229-b863-4362-b6c3-526aa81d2e63" providerId="ADAL" clId="{987F4C11-4462-4C58-A0DC-959490F7F77C}" dt="2026-06-23T01:46:10.125" v="4694" actId="47"/>
        <pc:sldMkLst>
          <pc:docMk/>
          <pc:sldMk cId="391385043" sldId="808"/>
        </pc:sldMkLst>
      </pc:sldChg>
      <pc:sldChg chg="del">
        <pc:chgData name="Eamonn Corrigan" userId="8b227229-b863-4362-b6c3-526aa81d2e63" providerId="ADAL" clId="{987F4C11-4462-4C58-A0DC-959490F7F77C}" dt="2026-06-23T01:46:12.786" v="4697" actId="47"/>
        <pc:sldMkLst>
          <pc:docMk/>
          <pc:sldMk cId="3008555065" sldId="810"/>
        </pc:sldMkLst>
      </pc:sldChg>
      <pc:sldChg chg="del">
        <pc:chgData name="Eamonn Corrigan" userId="8b227229-b863-4362-b6c3-526aa81d2e63" providerId="ADAL" clId="{987F4C11-4462-4C58-A0DC-959490F7F77C}" dt="2026-06-23T01:46:13.577" v="4698" actId="47"/>
        <pc:sldMkLst>
          <pc:docMk/>
          <pc:sldMk cId="2662058703" sldId="811"/>
        </pc:sldMkLst>
      </pc:sldChg>
      <pc:sldChg chg="del">
        <pc:chgData name="Eamonn Corrigan" userId="8b227229-b863-4362-b6c3-526aa81d2e63" providerId="ADAL" clId="{987F4C11-4462-4C58-A0DC-959490F7F77C}" dt="2026-06-23T01:46:14.487" v="4699" actId="47"/>
        <pc:sldMkLst>
          <pc:docMk/>
          <pc:sldMk cId="1039157512" sldId="812"/>
        </pc:sldMkLst>
      </pc:sldChg>
      <pc:sldChg chg="del">
        <pc:chgData name="Eamonn Corrigan" userId="8b227229-b863-4362-b6c3-526aa81d2e63" providerId="ADAL" clId="{987F4C11-4462-4C58-A0DC-959490F7F77C}" dt="2026-06-23T01:46:17.075" v="4701" actId="47"/>
        <pc:sldMkLst>
          <pc:docMk/>
          <pc:sldMk cId="1058478943" sldId="813"/>
        </pc:sldMkLst>
      </pc:sldChg>
      <pc:sldChg chg="addSp delSp modSp add mod">
        <pc:chgData name="Eamonn Corrigan" userId="8b227229-b863-4362-b6c3-526aa81d2e63" providerId="ADAL" clId="{987F4C11-4462-4C58-A0DC-959490F7F77C}" dt="2026-06-23T01:47:11.548" v="4771" actId="14100"/>
        <pc:sldMkLst>
          <pc:docMk/>
          <pc:sldMk cId="3841679497" sldId="813"/>
        </pc:sldMkLst>
        <pc:spChg chg="add mod">
          <ac:chgData name="Eamonn Corrigan" userId="8b227229-b863-4362-b6c3-526aa81d2e63" providerId="ADAL" clId="{987F4C11-4462-4C58-A0DC-959490F7F77C}" dt="2026-06-23T01:47:11.548" v="4771" actId="14100"/>
          <ac:spMkLst>
            <pc:docMk/>
            <pc:sldMk cId="3841679497" sldId="813"/>
            <ac:spMk id="2" creationId="{36318028-FE3E-03F1-7998-9077ED3242F2}"/>
          </ac:spMkLst>
        </pc:spChg>
        <pc:spChg chg="del">
          <ac:chgData name="Eamonn Corrigan" userId="8b227229-b863-4362-b6c3-526aa81d2e63" providerId="ADAL" clId="{987F4C11-4462-4C58-A0DC-959490F7F77C}" dt="2026-06-23T01:46:54.917" v="4705" actId="478"/>
          <ac:spMkLst>
            <pc:docMk/>
            <pc:sldMk cId="3841679497" sldId="813"/>
            <ac:spMk id="5" creationId="{8B6C8BEE-D818-9617-1522-DA253284040D}"/>
          </ac:spMkLst>
        </pc:spChg>
        <pc:spChg chg="mod">
          <ac:chgData name="Eamonn Corrigan" userId="8b227229-b863-4362-b6c3-526aa81d2e63" providerId="ADAL" clId="{987F4C11-4462-4C58-A0DC-959490F7F77C}" dt="2026-06-23T01:46:58.932" v="4706"/>
          <ac:spMkLst>
            <pc:docMk/>
            <pc:sldMk cId="3841679497" sldId="813"/>
            <ac:spMk id="7" creationId="{1EE0F69B-E675-2F45-8BFD-0A9AF3438410}"/>
          </ac:spMkLst>
        </pc:spChg>
        <pc:grpChg chg="add mod">
          <ac:chgData name="Eamonn Corrigan" userId="8b227229-b863-4362-b6c3-526aa81d2e63" providerId="ADAL" clId="{987F4C11-4462-4C58-A0DC-959490F7F77C}" dt="2026-06-23T01:46:58.932" v="4706"/>
          <ac:grpSpMkLst>
            <pc:docMk/>
            <pc:sldMk cId="3841679497" sldId="813"/>
            <ac:grpSpMk id="6" creationId="{8FF058B7-1D0C-6830-18C4-E807E1B22497}"/>
          </ac:grpSpMkLst>
        </pc:grpChg>
        <pc:picChg chg="mod">
          <ac:chgData name="Eamonn Corrigan" userId="8b227229-b863-4362-b6c3-526aa81d2e63" providerId="ADAL" clId="{987F4C11-4462-4C58-A0DC-959490F7F77C}" dt="2026-06-23T01:46:58.932" v="4706"/>
          <ac:picMkLst>
            <pc:docMk/>
            <pc:sldMk cId="3841679497" sldId="813"/>
            <ac:picMk id="8" creationId="{8D1A89E8-CF41-0181-471E-A83647FAB2DF}"/>
          </ac:picMkLst>
        </pc:picChg>
      </pc:sldChg>
      <pc:sldChg chg="addSp delSp modSp del mod">
        <pc:chgData name="Eamonn Corrigan" userId="8b227229-b863-4362-b6c3-526aa81d2e63" providerId="ADAL" clId="{987F4C11-4462-4C58-A0DC-959490F7F77C}" dt="2026-06-22T16:29:56.251" v="199" actId="47"/>
        <pc:sldMkLst>
          <pc:docMk/>
          <pc:sldMk cId="2558832204" sldId="814"/>
        </pc:sldMkLst>
        <pc:spChg chg="mod">
          <ac:chgData name="Eamonn Corrigan" userId="8b227229-b863-4362-b6c3-526aa81d2e63" providerId="ADAL" clId="{987F4C11-4462-4C58-A0DC-959490F7F77C}" dt="2026-06-22T16:29:32.009" v="193" actId="1076"/>
          <ac:spMkLst>
            <pc:docMk/>
            <pc:sldMk cId="2558832204" sldId="814"/>
            <ac:spMk id="8" creationId="{82B42FA7-B5C2-0C9A-5A31-996CCFA6DDF5}"/>
          </ac:spMkLst>
        </pc:spChg>
        <pc:spChg chg="mod">
          <ac:chgData name="Eamonn Corrigan" userId="8b227229-b863-4362-b6c3-526aa81d2e63" providerId="ADAL" clId="{987F4C11-4462-4C58-A0DC-959490F7F77C}" dt="2026-06-22T16:29:32.009" v="193" actId="1076"/>
          <ac:spMkLst>
            <pc:docMk/>
            <pc:sldMk cId="2558832204" sldId="814"/>
            <ac:spMk id="14" creationId="{CEB3CF20-29AA-3FB2-8930-DB5B17C26078}"/>
          </ac:spMkLst>
        </pc:spChg>
        <pc:spChg chg="mod topLvl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0" creationId="{4AA20C2C-11F1-DFD6-3E8F-AE23D42699EF}"/>
          </ac:spMkLst>
        </pc:spChg>
        <pc:spChg chg="mod topLvl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1" creationId="{B48BACF7-9D25-D5E4-079C-510AA97175C0}"/>
          </ac:spMkLst>
        </pc:spChg>
        <pc:spChg chg="mod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2" creationId="{FAF6FD53-DF10-15EB-7F98-BE2F064671CC}"/>
          </ac:spMkLst>
        </pc:spChg>
        <pc:spChg chg="mod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3" creationId="{21440AF9-2B21-C0A3-304D-51448760AA6A}"/>
          </ac:spMkLst>
        </pc:spChg>
        <pc:spChg chg="mod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4" creationId="{8F4133C9-5D26-A2D5-E8FB-E65430E6FD52}"/>
          </ac:spMkLst>
        </pc:spChg>
        <pc:spChg chg="mod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5" creationId="{0AED247F-B06A-8C4A-3288-99A12D7A94EE}"/>
          </ac:spMkLst>
        </pc:spChg>
        <pc:spChg chg="mod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76" creationId="{31D4B981-C8E7-6BC0-1E56-209077E74B31}"/>
          </ac:spMkLst>
        </pc:spChg>
        <pc:spChg chg="mod topLvl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90" creationId="{FB0C7330-B86B-F247-3194-723ACC768643}"/>
          </ac:spMkLst>
        </pc:spChg>
        <pc:spChg chg="mod topLvl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93" creationId="{5FA65192-B6B4-0BCD-21DD-C9C9EB774CF2}"/>
          </ac:spMkLst>
        </pc:spChg>
        <pc:spChg chg="mod topLvl">
          <ac:chgData name="Eamonn Corrigan" userId="8b227229-b863-4362-b6c3-526aa81d2e63" providerId="ADAL" clId="{987F4C11-4462-4C58-A0DC-959490F7F77C}" dt="2026-06-22T16:29:27.412" v="191" actId="165"/>
          <ac:spMkLst>
            <pc:docMk/>
            <pc:sldMk cId="2558832204" sldId="814"/>
            <ac:spMk id="103" creationId="{717A4F8B-4588-9389-A1F5-9168F8B7B603}"/>
          </ac:spMkLst>
        </pc:spChg>
        <pc:grpChg chg="mod">
          <ac:chgData name="Eamonn Corrigan" userId="8b227229-b863-4362-b6c3-526aa81d2e63" providerId="ADAL" clId="{987F4C11-4462-4C58-A0DC-959490F7F77C}" dt="2026-06-22T16:29:51.703" v="198" actId="1076"/>
          <ac:grpSpMkLst>
            <pc:docMk/>
            <pc:sldMk cId="2558832204" sldId="814"/>
            <ac:grpSpMk id="104" creationId="{E71E7F52-149F-E4AC-91B1-EBE9EB7F1E56}"/>
          </ac:grpSpMkLst>
        </pc:grpChg>
      </pc:sldChg>
      <pc:sldChg chg="del">
        <pc:chgData name="Eamonn Corrigan" userId="8b227229-b863-4362-b6c3-526aa81d2e63" providerId="ADAL" clId="{987F4C11-4462-4C58-A0DC-959490F7F77C}" dt="2026-06-22T16:35:11.352" v="212" actId="47"/>
        <pc:sldMkLst>
          <pc:docMk/>
          <pc:sldMk cId="3205989655" sldId="815"/>
        </pc:sldMkLst>
      </pc:sldChg>
      <pc:sldChg chg="del">
        <pc:chgData name="Eamonn Corrigan" userId="8b227229-b863-4362-b6c3-526aa81d2e63" providerId="ADAL" clId="{987F4C11-4462-4C58-A0DC-959490F7F77C}" dt="2026-06-23T01:47:35.625" v="4772" actId="47"/>
        <pc:sldMkLst>
          <pc:docMk/>
          <pc:sldMk cId="3675604666" sldId="816"/>
        </pc:sldMkLst>
      </pc:sldChg>
      <pc:sldChg chg="del">
        <pc:chgData name="Eamonn Corrigan" userId="8b227229-b863-4362-b6c3-526aa81d2e63" providerId="ADAL" clId="{987F4C11-4462-4C58-A0DC-959490F7F77C}" dt="2026-06-23T01:46:11.725" v="4696" actId="47"/>
        <pc:sldMkLst>
          <pc:docMk/>
          <pc:sldMk cId="805129501" sldId="817"/>
        </pc:sldMkLst>
      </pc:sldChg>
      <pc:sldChg chg="del">
        <pc:chgData name="Eamonn Corrigan" userId="8b227229-b863-4362-b6c3-526aa81d2e63" providerId="ADAL" clId="{987F4C11-4462-4C58-A0DC-959490F7F77C}" dt="2026-06-23T01:46:15.816" v="4700" actId="47"/>
        <pc:sldMkLst>
          <pc:docMk/>
          <pc:sldMk cId="915366702" sldId="818"/>
        </pc:sldMkLst>
      </pc:sldChg>
      <pc:sldChg chg="addSp delSp modSp mod modShow">
        <pc:chgData name="Eamonn Corrigan" userId="8b227229-b863-4362-b6c3-526aa81d2e63" providerId="ADAL" clId="{987F4C11-4462-4C58-A0DC-959490F7F77C}" dt="2026-06-23T02:21:47.245" v="5224" actId="22"/>
        <pc:sldMkLst>
          <pc:docMk/>
          <pc:sldMk cId="1644564461" sldId="819"/>
        </pc:sldMkLst>
        <pc:spChg chg="add">
          <ac:chgData name="Eamonn Corrigan" userId="8b227229-b863-4362-b6c3-526aa81d2e63" providerId="ADAL" clId="{987F4C11-4462-4C58-A0DC-959490F7F77C}" dt="2026-06-23T02:21:47.245" v="5224" actId="22"/>
          <ac:spMkLst>
            <pc:docMk/>
            <pc:sldMk cId="1644564461" sldId="819"/>
            <ac:spMk id="11" creationId="{B9E0570B-0E8C-1541-BD39-AB40A031EB23}"/>
          </ac:spMkLst>
        </pc:spChg>
        <pc:spChg chg="mod">
          <ac:chgData name="Eamonn Corrigan" userId="8b227229-b863-4362-b6c3-526aa81d2e63" providerId="ADAL" clId="{987F4C11-4462-4C58-A0DC-959490F7F77C}" dt="2026-06-22T17:02:42.124" v="449" actId="16959"/>
          <ac:spMkLst>
            <pc:docMk/>
            <pc:sldMk cId="1644564461" sldId="819"/>
            <ac:spMk id="73" creationId="{12DAD975-30C8-481F-43A3-18ECA3BADA4C}"/>
          </ac:spMkLst>
        </pc:spChg>
        <pc:spChg chg="mod">
          <ac:chgData name="Eamonn Corrigan" userId="8b227229-b863-4362-b6c3-526aa81d2e63" providerId="ADAL" clId="{987F4C11-4462-4C58-A0DC-959490F7F77C}" dt="2026-06-22T17:09:30.073" v="849" actId="20577"/>
          <ac:spMkLst>
            <pc:docMk/>
            <pc:sldMk cId="1644564461" sldId="819"/>
            <ac:spMk id="84" creationId="{382CD1E2-6D06-6D28-00DF-BE083F788BA2}"/>
          </ac:spMkLst>
        </pc:spChg>
        <pc:spChg chg="mod">
          <ac:chgData name="Eamonn Corrigan" userId="8b227229-b863-4362-b6c3-526aa81d2e63" providerId="ADAL" clId="{987F4C11-4462-4C58-A0DC-959490F7F77C}" dt="2026-06-22T17:09:38.732" v="882" actId="20577"/>
          <ac:spMkLst>
            <pc:docMk/>
            <pc:sldMk cId="1644564461" sldId="819"/>
            <ac:spMk id="87" creationId="{956B0AD2-0F73-73F5-04EA-E5220E084933}"/>
          </ac:spMkLst>
        </pc:spChg>
        <pc:spChg chg="mod">
          <ac:chgData name="Eamonn Corrigan" userId="8b227229-b863-4362-b6c3-526aa81d2e63" providerId="ADAL" clId="{987F4C11-4462-4C58-A0DC-959490F7F77C}" dt="2026-06-22T17:09:53.782" v="907" actId="1076"/>
          <ac:spMkLst>
            <pc:docMk/>
            <pc:sldMk cId="1644564461" sldId="819"/>
            <ac:spMk id="90" creationId="{2812B2CF-DAD0-278E-5ACA-4E129C2B0118}"/>
          </ac:spMkLst>
        </pc:spChg>
        <pc:spChg chg="mod">
          <ac:chgData name="Eamonn Corrigan" userId="8b227229-b863-4362-b6c3-526aa81d2e63" providerId="ADAL" clId="{987F4C11-4462-4C58-A0DC-959490F7F77C}" dt="2026-06-22T17:09:21.069" v="809" actId="20577"/>
          <ac:spMkLst>
            <pc:docMk/>
            <pc:sldMk cId="1644564461" sldId="819"/>
            <ac:spMk id="93" creationId="{001DBB4E-3657-00FF-5FA4-F3193FC672F7}"/>
          </ac:spMkLst>
        </pc:spChg>
        <pc:spChg chg="mod">
          <ac:chgData name="Eamonn Corrigan" userId="8b227229-b863-4362-b6c3-526aa81d2e63" providerId="ADAL" clId="{987F4C11-4462-4C58-A0DC-959490F7F77C}" dt="2026-06-22T17:09:14.980" v="776" actId="20577"/>
          <ac:spMkLst>
            <pc:docMk/>
            <pc:sldMk cId="1644564461" sldId="819"/>
            <ac:spMk id="96" creationId="{07CC7B4A-9305-5916-3188-619D5834EF9F}"/>
          </ac:spMkLst>
        </pc:spChg>
        <pc:spChg chg="del">
          <ac:chgData name="Eamonn Corrigan" userId="8b227229-b863-4362-b6c3-526aa81d2e63" providerId="ADAL" clId="{987F4C11-4462-4C58-A0DC-959490F7F77C}" dt="2026-06-23T02:21:46.349" v="5223" actId="478"/>
          <ac:spMkLst>
            <pc:docMk/>
            <pc:sldMk cId="1644564461" sldId="819"/>
            <ac:spMk id="106" creationId="{2B09626E-AF62-4070-E5C9-DB8E40074F05}"/>
          </ac:spMkLst>
        </pc:spChg>
        <pc:grpChg chg="mod">
          <ac:chgData name="Eamonn Corrigan" userId="8b227229-b863-4362-b6c3-526aa81d2e63" providerId="ADAL" clId="{987F4C11-4462-4C58-A0DC-959490F7F77C}" dt="2026-06-22T17:02:42.124" v="449" actId="16959"/>
          <ac:grpSpMkLst>
            <pc:docMk/>
            <pc:sldMk cId="1644564461" sldId="819"/>
            <ac:grpSpMk id="7" creationId="{765A8E82-00B1-32E7-28BD-0833FFA0CF3E}"/>
          </ac:grpSpMkLst>
        </pc:grpChg>
        <pc:grpChg chg="mod">
          <ac:chgData name="Eamonn Corrigan" userId="8b227229-b863-4362-b6c3-526aa81d2e63" providerId="ADAL" clId="{987F4C11-4462-4C58-A0DC-959490F7F77C}" dt="2026-06-22T17:10:19.485" v="909" actId="1038"/>
          <ac:grpSpMkLst>
            <pc:docMk/>
            <pc:sldMk cId="1644564461" sldId="819"/>
            <ac:grpSpMk id="9" creationId="{EC88047F-56DA-C509-2F09-A6CC4AA69B66}"/>
          </ac:grpSpMkLst>
        </pc:grpChg>
        <pc:grpChg chg="mod">
          <ac:chgData name="Eamonn Corrigan" userId="8b227229-b863-4362-b6c3-526aa81d2e63" providerId="ADAL" clId="{987F4C11-4462-4C58-A0DC-959490F7F77C}" dt="2026-06-22T17:02:42.124" v="449" actId="16959"/>
          <ac:grpSpMkLst>
            <pc:docMk/>
            <pc:sldMk cId="1644564461" sldId="819"/>
            <ac:grpSpMk id="100" creationId="{EE4DD239-DBFC-B4CF-B19A-73B3F54B6782}"/>
          </ac:grpSpMkLst>
        </pc:grpChg>
        <pc:picChg chg="mod">
          <ac:chgData name="Eamonn Corrigan" userId="8b227229-b863-4362-b6c3-526aa81d2e63" providerId="ADAL" clId="{987F4C11-4462-4C58-A0DC-959490F7F77C}" dt="2026-06-22T17:02:42.124" v="449" actId="16959"/>
          <ac:picMkLst>
            <pc:docMk/>
            <pc:sldMk cId="1644564461" sldId="819"/>
            <ac:picMk id="78" creationId="{99C17FF3-DCCC-5D42-5EE4-B81A6AECDC7B}"/>
          </ac:picMkLst>
        </pc:picChg>
      </pc:sldChg>
      <pc:sldChg chg="modSp mod modShow">
        <pc:chgData name="Eamonn Corrigan" userId="8b227229-b863-4362-b6c3-526aa81d2e63" providerId="ADAL" clId="{987F4C11-4462-4C58-A0DC-959490F7F77C}" dt="2026-06-23T02:21:39.489" v="5222" actId="20577"/>
        <pc:sldMkLst>
          <pc:docMk/>
          <pc:sldMk cId="73951543" sldId="821"/>
        </pc:sldMkLst>
        <pc:spChg chg="mod">
          <ac:chgData name="Eamonn Corrigan" userId="8b227229-b863-4362-b6c3-526aa81d2e63" providerId="ADAL" clId="{987F4C11-4462-4C58-A0DC-959490F7F77C}" dt="2026-06-23T02:21:39.489" v="5222" actId="20577"/>
          <ac:spMkLst>
            <pc:docMk/>
            <pc:sldMk cId="73951543" sldId="821"/>
            <ac:spMk id="106" creationId="{63A7DD33-DE7B-FCA6-4552-D0591448806A}"/>
          </ac:spMkLst>
        </pc:spChg>
      </pc:sldChg>
      <pc:sldChg chg="modSp del mod">
        <pc:chgData name="Eamonn Corrigan" userId="8b227229-b863-4362-b6c3-526aa81d2e63" providerId="ADAL" clId="{987F4C11-4462-4C58-A0DC-959490F7F77C}" dt="2026-06-22T17:08:35.997" v="754" actId="47"/>
        <pc:sldMkLst>
          <pc:docMk/>
          <pc:sldMk cId="786774749" sldId="822"/>
        </pc:sldMkLst>
        <pc:spChg chg="mod">
          <ac:chgData name="Eamonn Corrigan" userId="8b227229-b863-4362-b6c3-526aa81d2e63" providerId="ADAL" clId="{987F4C11-4462-4C58-A0DC-959490F7F77C}" dt="2026-06-22T16:28:49.199" v="182" actId="20577"/>
          <ac:spMkLst>
            <pc:docMk/>
            <pc:sldMk cId="786774749" sldId="822"/>
            <ac:spMk id="84" creationId="{4780A0F6-B91B-1122-582D-C6910ECBC63D}"/>
          </ac:spMkLst>
        </pc:spChg>
        <pc:spChg chg="mod">
          <ac:chgData name="Eamonn Corrigan" userId="8b227229-b863-4362-b6c3-526aa81d2e63" providerId="ADAL" clId="{987F4C11-4462-4C58-A0DC-959490F7F77C}" dt="2026-06-22T17:02:01.286" v="410" actId="20577"/>
          <ac:spMkLst>
            <pc:docMk/>
            <pc:sldMk cId="786774749" sldId="822"/>
            <ac:spMk id="93" creationId="{69343F09-CDF2-585B-BF1D-221ED9C554DA}"/>
          </ac:spMkLst>
        </pc:spChg>
        <pc:spChg chg="mod">
          <ac:chgData name="Eamonn Corrigan" userId="8b227229-b863-4362-b6c3-526aa81d2e63" providerId="ADAL" clId="{987F4C11-4462-4C58-A0DC-959490F7F77C}" dt="2026-06-22T17:02:10.119" v="424" actId="20577"/>
          <ac:spMkLst>
            <pc:docMk/>
            <pc:sldMk cId="786774749" sldId="822"/>
            <ac:spMk id="96" creationId="{DA1A0AC5-8DD4-6FE2-5E87-8F9FF4E8A003}"/>
          </ac:spMkLst>
        </pc:spChg>
      </pc:sldChg>
      <pc:sldChg chg="add del setBg">
        <pc:chgData name="Eamonn Corrigan" userId="8b227229-b863-4362-b6c3-526aa81d2e63" providerId="ADAL" clId="{987F4C11-4462-4C58-A0DC-959490F7F77C}" dt="2026-06-22T16:26:18.570" v="1"/>
        <pc:sldMkLst>
          <pc:docMk/>
          <pc:sldMk cId="3745207625" sldId="825"/>
        </pc:sldMkLst>
      </pc:sldChg>
      <pc:sldChg chg="add del">
        <pc:chgData name="Eamonn Corrigan" userId="8b227229-b863-4362-b6c3-526aa81d2e63" providerId="ADAL" clId="{987F4C11-4462-4C58-A0DC-959490F7F77C}" dt="2026-06-23T01:15:09.829" v="4134" actId="47"/>
        <pc:sldMkLst>
          <pc:docMk/>
          <pc:sldMk cId="157235719" sldId="2000"/>
        </pc:sldMkLst>
      </pc:sldChg>
      <pc:sldChg chg="addSp delSp modSp add del mod">
        <pc:chgData name="Eamonn Corrigan" userId="8b227229-b863-4362-b6c3-526aa81d2e63" providerId="ADAL" clId="{987F4C11-4462-4C58-A0DC-959490F7F77C}" dt="2026-06-23T01:26:08.829" v="4206" actId="47"/>
        <pc:sldMkLst>
          <pc:docMk/>
          <pc:sldMk cId="1654993678" sldId="2001"/>
        </pc:sldMkLst>
        <pc:spChg chg="add del mod">
          <ac:chgData name="Eamonn Corrigan" userId="8b227229-b863-4362-b6c3-526aa81d2e63" providerId="ADAL" clId="{987F4C11-4462-4C58-A0DC-959490F7F77C}" dt="2026-06-23T01:25:58.438" v="4204" actId="478"/>
          <ac:spMkLst>
            <pc:docMk/>
            <pc:sldMk cId="1654993678" sldId="2001"/>
            <ac:spMk id="3" creationId="{E045F934-4C7A-9E48-104B-C9F0432FF9A6}"/>
          </ac:spMkLst>
        </pc:spChg>
        <pc:spChg chg="del">
          <ac:chgData name="Eamonn Corrigan" userId="8b227229-b863-4362-b6c3-526aa81d2e63" providerId="ADAL" clId="{987F4C11-4462-4C58-A0DC-959490F7F77C}" dt="2026-06-23T01:25:55.915" v="4203" actId="478"/>
          <ac:spMkLst>
            <pc:docMk/>
            <pc:sldMk cId="1654993678" sldId="2001"/>
            <ac:spMk id="4" creationId="{BA991AF4-EC94-7F9C-96F9-E39483BE5A50}"/>
          </ac:spMkLst>
        </pc:spChg>
        <pc:spChg chg="mod">
          <ac:chgData name="Eamonn Corrigan" userId="8b227229-b863-4362-b6c3-526aa81d2e63" providerId="ADAL" clId="{987F4C11-4462-4C58-A0DC-959490F7F77C}" dt="2026-06-23T01:24:51.795" v="4138"/>
          <ac:spMkLst>
            <pc:docMk/>
            <pc:sldMk cId="1654993678" sldId="2001"/>
            <ac:spMk id="6" creationId="{E94C305B-9FDE-9628-732D-F363BCA2BDA2}"/>
          </ac:spMkLst>
        </pc:spChg>
        <pc:spChg chg="add mod">
          <ac:chgData name="Eamonn Corrigan" userId="8b227229-b863-4362-b6c3-526aa81d2e63" providerId="ADAL" clId="{987F4C11-4462-4C58-A0DC-959490F7F77C}" dt="2026-06-23T01:25:03.916" v="4186" actId="20577"/>
          <ac:spMkLst>
            <pc:docMk/>
            <pc:sldMk cId="1654993678" sldId="2001"/>
            <ac:spMk id="8" creationId="{2C9DA411-634E-5E30-CD3C-F6E0DB9CC38C}"/>
          </ac:spMkLst>
        </pc:spChg>
        <pc:spChg chg="add del mod">
          <ac:chgData name="Eamonn Corrigan" userId="8b227229-b863-4362-b6c3-526aa81d2e63" providerId="ADAL" clId="{987F4C11-4462-4C58-A0DC-959490F7F77C}" dt="2026-06-23T01:25:48.427" v="4199" actId="478"/>
          <ac:spMkLst>
            <pc:docMk/>
            <pc:sldMk cId="1654993678" sldId="2001"/>
            <ac:spMk id="10" creationId="{7BCEF282-5FF9-81F4-DD17-C6E1540EFF5A}"/>
          </ac:spMkLst>
        </pc:spChg>
        <pc:spChg chg="add del mod">
          <ac:chgData name="Eamonn Corrigan" userId="8b227229-b863-4362-b6c3-526aa81d2e63" providerId="ADAL" clId="{987F4C11-4462-4C58-A0DC-959490F7F77C}" dt="2026-06-23T01:25:47.560" v="4197" actId="478"/>
          <ac:spMkLst>
            <pc:docMk/>
            <pc:sldMk cId="1654993678" sldId="2001"/>
            <ac:spMk id="12" creationId="{B3A3BC7F-B8E1-1D29-01BE-A9DA95FB1BA5}"/>
          </ac:spMkLst>
        </pc:spChg>
        <pc:spChg chg="add del mod">
          <ac:chgData name="Eamonn Corrigan" userId="8b227229-b863-4362-b6c3-526aa81d2e63" providerId="ADAL" clId="{987F4C11-4462-4C58-A0DC-959490F7F77C}" dt="2026-06-23T01:25:53.447" v="4202" actId="478"/>
          <ac:spMkLst>
            <pc:docMk/>
            <pc:sldMk cId="1654993678" sldId="2001"/>
            <ac:spMk id="14" creationId="{6CBF5CB4-2604-9674-CB92-F1FB9D268FBE}"/>
          </ac:spMkLst>
        </pc:spChg>
        <pc:spChg chg="add mod">
          <ac:chgData name="Eamonn Corrigan" userId="8b227229-b863-4362-b6c3-526aa81d2e63" providerId="ADAL" clId="{987F4C11-4462-4C58-A0DC-959490F7F77C}" dt="2026-06-23T01:25:58.438" v="4204" actId="478"/>
          <ac:spMkLst>
            <pc:docMk/>
            <pc:sldMk cId="1654993678" sldId="2001"/>
            <ac:spMk id="16" creationId="{78115A55-F69F-1E7F-443F-7B150EC5AAB7}"/>
          </ac:spMkLst>
        </pc:spChg>
        <pc:spChg chg="del">
          <ac:chgData name="Eamonn Corrigan" userId="8b227229-b863-4362-b6c3-526aa81d2e63" providerId="ADAL" clId="{987F4C11-4462-4C58-A0DC-959490F7F77C}" dt="2026-06-23T01:24:51.361" v="4137" actId="478"/>
          <ac:spMkLst>
            <pc:docMk/>
            <pc:sldMk cId="1654993678" sldId="2001"/>
            <ac:spMk id="20" creationId="{5E0184C8-E57F-1E14-AD49-255264DE13EE}"/>
          </ac:spMkLst>
        </pc:spChg>
        <pc:grpChg chg="add mod">
          <ac:chgData name="Eamonn Corrigan" userId="8b227229-b863-4362-b6c3-526aa81d2e63" providerId="ADAL" clId="{987F4C11-4462-4C58-A0DC-959490F7F77C}" dt="2026-06-23T01:24:51.795" v="4138"/>
          <ac:grpSpMkLst>
            <pc:docMk/>
            <pc:sldMk cId="1654993678" sldId="2001"/>
            <ac:grpSpMk id="2" creationId="{73AE58B9-65FF-9720-9266-778CEC8F14BB}"/>
          </ac:grpSpMkLst>
        </pc:grpChg>
        <pc:picChg chg="del">
          <ac:chgData name="Eamonn Corrigan" userId="8b227229-b863-4362-b6c3-526aa81d2e63" providerId="ADAL" clId="{987F4C11-4462-4C58-A0DC-959490F7F77C}" dt="2026-06-23T01:25:06.238" v="4187" actId="478"/>
          <ac:picMkLst>
            <pc:docMk/>
            <pc:sldMk cId="1654993678" sldId="2001"/>
            <ac:picMk id="5" creationId="{F3CB25B3-96C9-38C1-4ADC-D9273500C164}"/>
          </ac:picMkLst>
        </pc:picChg>
        <pc:picChg chg="mod">
          <ac:chgData name="Eamonn Corrigan" userId="8b227229-b863-4362-b6c3-526aa81d2e63" providerId="ADAL" clId="{987F4C11-4462-4C58-A0DC-959490F7F77C}" dt="2026-06-23T01:24:51.795" v="4138"/>
          <ac:picMkLst>
            <pc:docMk/>
            <pc:sldMk cId="1654993678" sldId="2001"/>
            <ac:picMk id="7" creationId="{46C3EEB3-CA34-A7B0-978D-3A70CEC23968}"/>
          </ac:picMkLst>
        </pc:picChg>
      </pc:sldChg>
      <pc:sldChg chg="delSp modSp add del mod">
        <pc:chgData name="Eamonn Corrigan" userId="8b227229-b863-4362-b6c3-526aa81d2e63" providerId="ADAL" clId="{987F4C11-4462-4C58-A0DC-959490F7F77C}" dt="2026-06-23T01:32:32.425" v="4607" actId="47"/>
        <pc:sldMkLst>
          <pc:docMk/>
          <pc:sldMk cId="1855921258" sldId="2007"/>
        </pc:sldMkLst>
        <pc:spChg chg="del mod">
          <ac:chgData name="Eamonn Corrigan" userId="8b227229-b863-4362-b6c3-526aa81d2e63" providerId="ADAL" clId="{987F4C11-4462-4C58-A0DC-959490F7F77C}" dt="2026-06-23T01:32:29.140" v="4605" actId="478"/>
          <ac:spMkLst>
            <pc:docMk/>
            <pc:sldMk cId="1855921258" sldId="2007"/>
            <ac:spMk id="4" creationId="{A8F16331-032B-DF3E-3B02-0EB46A23414C}"/>
          </ac:spMkLst>
        </pc:spChg>
        <pc:spChg chg="mod">
          <ac:chgData name="Eamonn Corrigan" userId="8b227229-b863-4362-b6c3-526aa81d2e63" providerId="ADAL" clId="{987F4C11-4462-4C58-A0DC-959490F7F77C}" dt="2026-06-23T01:28:42.480" v="4445" actId="20577"/>
          <ac:spMkLst>
            <pc:docMk/>
            <pc:sldMk cId="1855921258" sldId="2007"/>
            <ac:spMk id="20" creationId="{70FD6F8B-49C6-AF02-7E0A-95BA9047363F}"/>
          </ac:spMkLst>
        </pc:spChg>
        <pc:grpChg chg="del mod">
          <ac:chgData name="Eamonn Corrigan" userId="8b227229-b863-4362-b6c3-526aa81d2e63" providerId="ADAL" clId="{987F4C11-4462-4C58-A0DC-959490F7F77C}" dt="2026-06-23T01:29:30.256" v="4452" actId="478"/>
          <ac:grpSpMkLst>
            <pc:docMk/>
            <pc:sldMk cId="1855921258" sldId="2007"/>
            <ac:grpSpMk id="10" creationId="{5FDCC3E0-38B5-9875-43A5-7983947F36BE}"/>
          </ac:grpSpMkLst>
        </pc:grpChg>
        <pc:picChg chg="del">
          <ac:chgData name="Eamonn Corrigan" userId="8b227229-b863-4362-b6c3-526aa81d2e63" providerId="ADAL" clId="{987F4C11-4462-4C58-A0DC-959490F7F77C}" dt="2026-06-23T01:29:27.244" v="4451" actId="478"/>
          <ac:picMkLst>
            <pc:docMk/>
            <pc:sldMk cId="1855921258" sldId="2007"/>
            <ac:picMk id="5" creationId="{4344CA3B-7608-C883-83F8-1C50161F2099}"/>
          </ac:picMkLst>
        </pc:picChg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922914010" sldId="2065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4234301465" sldId="2065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786436429" sldId="2068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1112905831" sldId="2068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2778698647" sldId="2073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3820800213" sldId="2073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1316574319" sldId="2078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2634685808" sldId="2078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2391930322" sldId="2079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4028012008" sldId="2079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1072763640" sldId="2080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3860031049" sldId="2080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3407276292" sldId="2081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4131200739" sldId="2081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316590358" sldId="2085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3907460253" sldId="2085"/>
        </pc:sldMkLst>
      </pc:sldChg>
      <pc:sldChg chg="del">
        <pc:chgData name="Eamonn Corrigan" userId="8b227229-b863-4362-b6c3-526aa81d2e63" providerId="ADAL" clId="{987F4C11-4462-4C58-A0DC-959490F7F77C}" dt="2026-06-23T01:34:04.895" v="4690" actId="2696"/>
        <pc:sldMkLst>
          <pc:docMk/>
          <pc:sldMk cId="586087553" sldId="2086"/>
        </pc:sldMkLst>
      </pc:sldChg>
      <pc:sldChg chg="add mod modShow">
        <pc:chgData name="Eamonn Corrigan" userId="8b227229-b863-4362-b6c3-526aa81d2e63" providerId="ADAL" clId="{987F4C11-4462-4C58-A0DC-959490F7F77C}" dt="2026-06-23T02:15:02.457" v="5139" actId="729"/>
        <pc:sldMkLst>
          <pc:docMk/>
          <pc:sldMk cId="828554501" sldId="2086"/>
        </pc:sldMkLst>
      </pc:sldChg>
      <pc:sldChg chg="del">
        <pc:chgData name="Eamonn Corrigan" userId="8b227229-b863-4362-b6c3-526aa81d2e63" providerId="ADAL" clId="{987F4C11-4462-4C58-A0DC-959490F7F77C}" dt="2026-06-23T01:46:18.355" v="4702" actId="47"/>
        <pc:sldMkLst>
          <pc:docMk/>
          <pc:sldMk cId="2603430479" sldId="2087"/>
        </pc:sldMkLst>
      </pc:sldChg>
      <pc:sldChg chg="addSp modSp add del mod modAnim">
        <pc:chgData name="Eamonn Corrigan" userId="8b227229-b863-4362-b6c3-526aa81d2e63" providerId="ADAL" clId="{987F4C11-4462-4C58-A0DC-959490F7F77C}" dt="2026-06-22T17:09:09.696" v="758" actId="47"/>
        <pc:sldMkLst>
          <pc:docMk/>
          <pc:sldMk cId="359880736" sldId="2088"/>
        </pc:sldMkLst>
        <pc:spChg chg="add mod ord">
          <ac:chgData name="Eamonn Corrigan" userId="8b227229-b863-4362-b6c3-526aa81d2e63" providerId="ADAL" clId="{987F4C11-4462-4C58-A0DC-959490F7F77C}" dt="2026-06-22T17:09:03.005" v="757" actId="171"/>
          <ac:spMkLst>
            <pc:docMk/>
            <pc:sldMk cId="359880736" sldId="2088"/>
            <ac:spMk id="2" creationId="{32D64E92-4169-11BF-EE36-37A52E965718}"/>
          </ac:spMkLst>
        </pc:spChg>
        <pc:spChg chg="add mod ord">
          <ac:chgData name="Eamonn Corrigan" userId="8b227229-b863-4362-b6c3-526aa81d2e63" providerId="ADAL" clId="{987F4C11-4462-4C58-A0DC-959490F7F77C}" dt="2026-06-22T17:09:03.005" v="757" actId="171"/>
          <ac:spMkLst>
            <pc:docMk/>
            <pc:sldMk cId="359880736" sldId="2088"/>
            <ac:spMk id="3" creationId="{0C4AFEB0-DF0F-F3AC-7D77-83EE1259DCDA}"/>
          </ac:spMkLst>
        </pc:spChg>
        <pc:spChg chg="add mod ord">
          <ac:chgData name="Eamonn Corrigan" userId="8b227229-b863-4362-b6c3-526aa81d2e63" providerId="ADAL" clId="{987F4C11-4462-4C58-A0DC-959490F7F77C}" dt="2026-06-22T17:09:03.005" v="757" actId="171"/>
          <ac:spMkLst>
            <pc:docMk/>
            <pc:sldMk cId="359880736" sldId="2088"/>
            <ac:spMk id="4" creationId="{8FCBE131-5F69-F32D-4274-A4F26CD84C59}"/>
          </ac:spMkLst>
        </pc:spChg>
        <pc:spChg chg="add mod ord">
          <ac:chgData name="Eamonn Corrigan" userId="8b227229-b863-4362-b6c3-526aa81d2e63" providerId="ADAL" clId="{987F4C11-4462-4C58-A0DC-959490F7F77C}" dt="2026-06-22T17:09:03.005" v="757" actId="171"/>
          <ac:spMkLst>
            <pc:docMk/>
            <pc:sldMk cId="359880736" sldId="2088"/>
            <ac:spMk id="5" creationId="{C382E51E-D2EF-5908-3A1F-3EA0522EC8A8}"/>
          </ac:spMkLst>
        </pc:spChg>
      </pc:sldChg>
      <pc:sldChg chg="add del">
        <pc:chgData name="Eamonn Corrigan" userId="8b227229-b863-4362-b6c3-526aa81d2e63" providerId="ADAL" clId="{987F4C11-4462-4C58-A0DC-959490F7F77C}" dt="2026-06-22T16:26:18.570" v="1"/>
        <pc:sldMkLst>
          <pc:docMk/>
          <pc:sldMk cId="2434816091" sldId="2088"/>
        </pc:sldMkLst>
      </pc:sldChg>
      <pc:sldChg chg="addSp delSp modSp add mod ord">
        <pc:chgData name="Eamonn Corrigan" userId="8b227229-b863-4362-b6c3-526aa81d2e63" providerId="ADAL" clId="{987F4C11-4462-4C58-A0DC-959490F7F77C}" dt="2026-06-23T02:22:08.582" v="5252" actId="20577"/>
        <pc:sldMkLst>
          <pc:docMk/>
          <pc:sldMk cId="3528875183" sldId="2089"/>
        </pc:sldMkLst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3" creationId="{E51949E4-64A2-7F54-D4E5-4728C99D6C08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5" creationId="{C978A2D1-70EA-C10D-1864-336DCE684A34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7" creationId="{0E1FF735-77C0-BF03-567B-8F8FAE419DBA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9" creationId="{0582AC0C-97A4-9EDA-9523-DE3750CF8A45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11" creationId="{F63459C1-875F-3807-F995-4038F0CA0266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13" creationId="{F4029336-2818-5538-D614-E291FD77767C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15" creationId="{BB813464-DAE2-0E10-6612-FA2DD783A294}"/>
          </ac:spMkLst>
        </pc:spChg>
        <pc:spChg chg="add mod">
          <ac:chgData name="Eamonn Corrigan" userId="8b227229-b863-4362-b6c3-526aa81d2e63" providerId="ADAL" clId="{987F4C11-4462-4C58-A0DC-959490F7F77C}" dt="2026-06-22T16:29:46.270" v="196" actId="164"/>
          <ac:spMkLst>
            <pc:docMk/>
            <pc:sldMk cId="3528875183" sldId="2089"/>
            <ac:spMk id="17" creationId="{963D99FA-CF8E-1B33-446D-72AF0F85403B}"/>
          </ac:spMkLst>
        </pc:spChg>
        <pc:spChg chg="add mod">
          <ac:chgData name="Eamonn Corrigan" userId="8b227229-b863-4362-b6c3-526aa81d2e63" providerId="ADAL" clId="{987F4C11-4462-4C58-A0DC-959490F7F77C}" dt="2026-06-23T02:22:08.582" v="5252" actId="20577"/>
          <ac:spMkLst>
            <pc:docMk/>
            <pc:sldMk cId="3528875183" sldId="2089"/>
            <ac:spMk id="20" creationId="{CE4B573D-EF7B-2E88-38EA-544A6538228F}"/>
          </ac:spMkLst>
        </pc:spChg>
        <pc:spChg chg="del">
          <ac:chgData name="Eamonn Corrigan" userId="8b227229-b863-4362-b6c3-526aa81d2e63" providerId="ADAL" clId="{987F4C11-4462-4C58-A0DC-959490F7F77C}" dt="2026-06-23T02:22:02.146" v="5227" actId="478"/>
          <ac:spMkLst>
            <pc:docMk/>
            <pc:sldMk cId="3528875183" sldId="2089"/>
            <ac:spMk id="106" creationId="{A53D56C6-A19B-6CE9-3254-985FBFBD4DB7}"/>
          </ac:spMkLst>
        </pc:spChg>
        <pc:grpChg chg="add mod">
          <ac:chgData name="Eamonn Corrigan" userId="8b227229-b863-4362-b6c3-526aa81d2e63" providerId="ADAL" clId="{987F4C11-4462-4C58-A0DC-959490F7F77C}" dt="2026-06-22T16:29:46.270" v="196" actId="164"/>
          <ac:grpSpMkLst>
            <pc:docMk/>
            <pc:sldMk cId="3528875183" sldId="2089"/>
            <ac:grpSpMk id="18" creationId="{985F642D-BAFB-47F9-A00A-3BBFB3F09184}"/>
          </ac:grpSpMkLst>
        </pc:grpChg>
      </pc:sldChg>
      <pc:sldChg chg="modSp add mod">
        <pc:chgData name="Eamonn Corrigan" userId="8b227229-b863-4362-b6c3-526aa81d2e63" providerId="ADAL" clId="{987F4C11-4462-4C58-A0DC-959490F7F77C}" dt="2026-06-22T17:20:31.351" v="1197" actId="20577"/>
        <pc:sldMkLst>
          <pc:docMk/>
          <pc:sldMk cId="3075739353" sldId="2090"/>
        </pc:sldMkLst>
        <pc:spChg chg="mod">
          <ac:chgData name="Eamonn Corrigan" userId="8b227229-b863-4362-b6c3-526aa81d2e63" providerId="ADAL" clId="{987F4C11-4462-4C58-A0DC-959490F7F77C}" dt="2026-06-22T16:30:14.589" v="202" actId="1076"/>
          <ac:spMkLst>
            <pc:docMk/>
            <pc:sldMk cId="3075739353" sldId="2090"/>
            <ac:spMk id="7" creationId="{3043DD81-8732-0EC7-0E85-792FDA4512EE}"/>
          </ac:spMkLst>
        </pc:spChg>
        <pc:spChg chg="mod">
          <ac:chgData name="Eamonn Corrigan" userId="8b227229-b863-4362-b6c3-526aa81d2e63" providerId="ADAL" clId="{987F4C11-4462-4C58-A0DC-959490F7F77C}" dt="2026-06-22T17:10:40.287" v="914" actId="1076"/>
          <ac:spMkLst>
            <pc:docMk/>
            <pc:sldMk cId="3075739353" sldId="2090"/>
            <ac:spMk id="9" creationId="{E0D7C160-2B62-D310-076A-75C870036F2B}"/>
          </ac:spMkLst>
        </pc:spChg>
        <pc:spChg chg="mod">
          <ac:chgData name="Eamonn Corrigan" userId="8b227229-b863-4362-b6c3-526aa81d2e63" providerId="ADAL" clId="{987F4C11-4462-4C58-A0DC-959490F7F77C}" dt="2026-06-22T16:30:12.159" v="201" actId="1076"/>
          <ac:spMkLst>
            <pc:docMk/>
            <pc:sldMk cId="3075739353" sldId="2090"/>
            <ac:spMk id="11" creationId="{57DBADC0-B7AD-6E7E-2C43-E9CCDAFDF4CF}"/>
          </ac:spMkLst>
        </pc:spChg>
        <pc:spChg chg="mod">
          <ac:chgData name="Eamonn Corrigan" userId="8b227229-b863-4362-b6c3-526aa81d2e63" providerId="ADAL" clId="{987F4C11-4462-4C58-A0DC-959490F7F77C}" dt="2026-06-22T17:10:34.337" v="911" actId="20577"/>
          <ac:spMkLst>
            <pc:docMk/>
            <pc:sldMk cId="3075739353" sldId="2090"/>
            <ac:spMk id="84" creationId="{5671B78D-0940-CE3D-0884-FC50A536E344}"/>
          </ac:spMkLst>
        </pc:spChg>
        <pc:spChg chg="mod">
          <ac:chgData name="Eamonn Corrigan" userId="8b227229-b863-4362-b6c3-526aa81d2e63" providerId="ADAL" clId="{987F4C11-4462-4C58-A0DC-959490F7F77C}" dt="2026-06-22T17:20:31.351" v="1197" actId="20577"/>
          <ac:spMkLst>
            <pc:docMk/>
            <pc:sldMk cId="3075739353" sldId="2090"/>
            <ac:spMk id="106" creationId="{30235E4A-8427-C008-22D9-3ABCFD533D56}"/>
          </ac:spMkLst>
        </pc:spChg>
        <pc:grpChg chg="mod">
          <ac:chgData name="Eamonn Corrigan" userId="8b227229-b863-4362-b6c3-526aa81d2e63" providerId="ADAL" clId="{987F4C11-4462-4C58-A0DC-959490F7F77C}" dt="2026-06-22T17:10:36.741" v="913" actId="1076"/>
          <ac:grpSpMkLst>
            <pc:docMk/>
            <pc:sldMk cId="3075739353" sldId="2090"/>
            <ac:grpSpMk id="18" creationId="{09DD09A8-0916-1BC6-78BA-F051E9082E81}"/>
          </ac:grpSpMkLst>
        </pc:grpChg>
      </pc:sldChg>
      <pc:sldChg chg="modSp add mod">
        <pc:chgData name="Eamonn Corrigan" userId="8b227229-b863-4362-b6c3-526aa81d2e63" providerId="ADAL" clId="{987F4C11-4462-4C58-A0DC-959490F7F77C}" dt="2026-06-23T12:05:08.094" v="6613" actId="20577"/>
        <pc:sldMkLst>
          <pc:docMk/>
          <pc:sldMk cId="2434816091" sldId="2091"/>
        </pc:sldMkLst>
        <pc:spChg chg="mod">
          <ac:chgData name="Eamonn Corrigan" userId="8b227229-b863-4362-b6c3-526aa81d2e63" providerId="ADAL" clId="{987F4C11-4462-4C58-A0DC-959490F7F77C}" dt="2026-06-23T12:05:08.094" v="6613" actId="20577"/>
          <ac:spMkLst>
            <pc:docMk/>
            <pc:sldMk cId="2434816091" sldId="2091"/>
            <ac:spMk id="2" creationId="{337D4E01-CCFA-2156-1972-41AABD44786B}"/>
          </ac:spMkLst>
        </pc:spChg>
        <pc:spChg chg="mod">
          <ac:chgData name="Eamonn Corrigan" userId="8b227229-b863-4362-b6c3-526aa81d2e63" providerId="ADAL" clId="{987F4C11-4462-4C58-A0DC-959490F7F77C}" dt="2026-06-22T16:33:38.689" v="209" actId="207"/>
          <ac:spMkLst>
            <pc:docMk/>
            <pc:sldMk cId="2434816091" sldId="2091"/>
            <ac:spMk id="16" creationId="{DB3EFFE5-81BB-DDAC-DCDD-D401B1C9BE25}"/>
          </ac:spMkLst>
        </pc:spChg>
      </pc:sldChg>
      <pc:sldChg chg="addSp delSp modSp add mod ord modAnim">
        <pc:chgData name="Eamonn Corrigan" userId="8b227229-b863-4362-b6c3-526aa81d2e63" providerId="ADAL" clId="{987F4C11-4462-4C58-A0DC-959490F7F77C}" dt="2026-06-23T12:27:56.276" v="7609"/>
        <pc:sldMkLst>
          <pc:docMk/>
          <pc:sldMk cId="865260448" sldId="2092"/>
        </pc:sldMkLst>
        <pc:spChg chg="add del mod">
          <ac:chgData name="Eamonn Corrigan" userId="8b227229-b863-4362-b6c3-526aa81d2e63" providerId="ADAL" clId="{987F4C11-4462-4C58-A0DC-959490F7F77C}" dt="2026-06-23T00:27:07.931" v="2887" actId="478"/>
          <ac:spMkLst>
            <pc:docMk/>
            <pc:sldMk cId="865260448" sldId="2092"/>
            <ac:spMk id="2" creationId="{79B7A3C5-0144-A02C-3FBD-70D814600E7F}"/>
          </ac:spMkLst>
        </pc:spChg>
        <pc:spChg chg="mod">
          <ac:chgData name="Eamonn Corrigan" userId="8b227229-b863-4362-b6c3-526aa81d2e63" providerId="ADAL" clId="{987F4C11-4462-4C58-A0DC-959490F7F77C}" dt="2026-06-23T00:27:06.538" v="2886"/>
          <ac:spMkLst>
            <pc:docMk/>
            <pc:sldMk cId="865260448" sldId="2092"/>
            <ac:spMk id="4" creationId="{070BDC22-E593-0147-FD1B-E18A267CB211}"/>
          </ac:spMkLst>
        </pc:spChg>
        <pc:spChg chg="add del mod">
          <ac:chgData name="Eamonn Corrigan" userId="8b227229-b863-4362-b6c3-526aa81d2e63" providerId="ADAL" clId="{987F4C11-4462-4C58-A0DC-959490F7F77C}" dt="2026-06-23T00:27:10.817" v="2888" actId="478"/>
          <ac:spMkLst>
            <pc:docMk/>
            <pc:sldMk cId="865260448" sldId="2092"/>
            <ac:spMk id="10" creationId="{2DA0C9C3-82BB-C960-B269-14206D505958}"/>
          </ac:spMkLst>
        </pc:spChg>
        <pc:spChg chg="add del mod">
          <ac:chgData name="Eamonn Corrigan" userId="8b227229-b863-4362-b6c3-526aa81d2e63" providerId="ADAL" clId="{987F4C11-4462-4C58-A0DC-959490F7F77C}" dt="2026-06-23T00:28:30.009" v="2965" actId="478"/>
          <ac:spMkLst>
            <pc:docMk/>
            <pc:sldMk cId="865260448" sldId="2092"/>
            <ac:spMk id="13" creationId="{A29E03AE-23EE-D989-F75A-502058EF27C6}"/>
          </ac:spMkLst>
        </pc:spChg>
        <pc:grpChg chg="add del mod">
          <ac:chgData name="Eamonn Corrigan" userId="8b227229-b863-4362-b6c3-526aa81d2e63" providerId="ADAL" clId="{987F4C11-4462-4C58-A0DC-959490F7F77C}" dt="2026-06-23T00:27:07.931" v="2887" actId="478"/>
          <ac:grpSpMkLst>
            <pc:docMk/>
            <pc:sldMk cId="865260448" sldId="2092"/>
            <ac:grpSpMk id="3" creationId="{907FB30A-1712-03BD-887F-BB9908EDED3C}"/>
          </ac:grpSpMkLst>
        </pc:grpChg>
        <pc:picChg chg="mod">
          <ac:chgData name="Eamonn Corrigan" userId="8b227229-b863-4362-b6c3-526aa81d2e63" providerId="ADAL" clId="{987F4C11-4462-4C58-A0DC-959490F7F77C}" dt="2026-06-23T00:27:06.538" v="2886"/>
          <ac:picMkLst>
            <pc:docMk/>
            <pc:sldMk cId="865260448" sldId="2092"/>
            <ac:picMk id="5" creationId="{5CB05C64-63E6-CA48-E451-4FF2E4DC181F}"/>
          </ac:picMkLst>
        </pc:picChg>
      </pc:sldChg>
      <pc:sldChg chg="add del">
        <pc:chgData name="Eamonn Corrigan" userId="8b227229-b863-4362-b6c3-526aa81d2e63" providerId="ADAL" clId="{987F4C11-4462-4C58-A0DC-959490F7F77C}" dt="2026-06-23T00:05:59.512" v="1746" actId="2696"/>
        <pc:sldMkLst>
          <pc:docMk/>
          <pc:sldMk cId="1357422301" sldId="2092"/>
        </pc:sldMkLst>
      </pc:sldChg>
      <pc:sldChg chg="addSp delSp modSp add del mod ord modAnim">
        <pc:chgData name="Eamonn Corrigan" userId="8b227229-b863-4362-b6c3-526aa81d2e63" providerId="ADAL" clId="{987F4C11-4462-4C58-A0DC-959490F7F77C}" dt="2026-06-22T23:57:17.325" v="1736" actId="2696"/>
        <pc:sldMkLst>
          <pc:docMk/>
          <pc:sldMk cId="3258762432" sldId="2092"/>
        </pc:sldMkLst>
        <pc:spChg chg="del">
          <ac:chgData name="Eamonn Corrigan" userId="8b227229-b863-4362-b6c3-526aa81d2e63" providerId="ADAL" clId="{987F4C11-4462-4C58-A0DC-959490F7F77C}" dt="2026-06-22T16:36:13.988" v="216" actId="478"/>
          <ac:spMkLst>
            <pc:docMk/>
            <pc:sldMk cId="3258762432" sldId="2092"/>
            <ac:spMk id="2" creationId="{FEFB10E2-B3DD-572A-87AE-7C6E2FA034A3}"/>
          </ac:spMkLst>
        </pc:spChg>
        <pc:spChg chg="add del mod">
          <ac:chgData name="Eamonn Corrigan" userId="8b227229-b863-4362-b6c3-526aa81d2e63" providerId="ADAL" clId="{987F4C11-4462-4C58-A0DC-959490F7F77C}" dt="2026-06-22T16:36:15.703" v="217" actId="478"/>
          <ac:spMkLst>
            <pc:docMk/>
            <pc:sldMk cId="3258762432" sldId="2092"/>
            <ac:spMk id="4" creationId="{B7FD286E-BADC-2B8C-F350-EA07897B5899}"/>
          </ac:spMkLst>
        </pc:spChg>
        <pc:spChg chg="add mod">
          <ac:chgData name="Eamonn Corrigan" userId="8b227229-b863-4362-b6c3-526aa81d2e63" providerId="ADAL" clId="{987F4C11-4462-4C58-A0DC-959490F7F77C}" dt="2026-06-22T16:37:08.267" v="228" actId="1076"/>
          <ac:spMkLst>
            <pc:docMk/>
            <pc:sldMk cId="3258762432" sldId="2092"/>
            <ac:spMk id="6" creationId="{0C41B189-0CF4-3CDD-CDE8-97BCB3337033}"/>
          </ac:spMkLst>
        </pc:spChg>
        <pc:spChg chg="add mod">
          <ac:chgData name="Eamonn Corrigan" userId="8b227229-b863-4362-b6c3-526aa81d2e63" providerId="ADAL" clId="{987F4C11-4462-4C58-A0DC-959490F7F77C}" dt="2026-06-22T23:38:40.943" v="1224" actId="1076"/>
          <ac:spMkLst>
            <pc:docMk/>
            <pc:sldMk cId="3258762432" sldId="2092"/>
            <ac:spMk id="9" creationId="{6887EAB9-F905-E31C-08B6-D2291D041BA0}"/>
          </ac:spMkLst>
        </pc:spChg>
        <pc:spChg chg="add mod">
          <ac:chgData name="Eamonn Corrigan" userId="8b227229-b863-4362-b6c3-526aa81d2e63" providerId="ADAL" clId="{987F4C11-4462-4C58-A0DC-959490F7F77C}" dt="2026-06-22T23:39:14.694" v="1231" actId="1582"/>
          <ac:spMkLst>
            <pc:docMk/>
            <pc:sldMk cId="3258762432" sldId="2092"/>
            <ac:spMk id="12" creationId="{1CA94F7B-B247-4A88-D7B5-42A427EACAD9}"/>
          </ac:spMkLst>
        </pc:spChg>
        <pc:spChg chg="add del mod">
          <ac:chgData name="Eamonn Corrigan" userId="8b227229-b863-4362-b6c3-526aa81d2e63" providerId="ADAL" clId="{987F4C11-4462-4C58-A0DC-959490F7F77C}" dt="2026-06-22T16:40:44.288" v="396" actId="478"/>
          <ac:spMkLst>
            <pc:docMk/>
            <pc:sldMk cId="3258762432" sldId="2092"/>
            <ac:spMk id="15" creationId="{0092A442-258E-C474-752E-B04F81BC0192}"/>
          </ac:spMkLst>
        </pc:spChg>
        <pc:spChg chg="del mod">
          <ac:chgData name="Eamonn Corrigan" userId="8b227229-b863-4362-b6c3-526aa81d2e63" providerId="ADAL" clId="{987F4C11-4462-4C58-A0DC-959490F7F77C}" dt="2026-06-22T16:37:43.794" v="245" actId="478"/>
          <ac:spMkLst>
            <pc:docMk/>
            <pc:sldMk cId="3258762432" sldId="2092"/>
            <ac:spMk id="16" creationId="{B11374B8-2986-F959-9B0F-0AE81EE7C974}"/>
          </ac:spMkLst>
        </pc:spChg>
        <pc:spChg chg="add del">
          <ac:chgData name="Eamonn Corrigan" userId="8b227229-b863-4362-b6c3-526aa81d2e63" providerId="ADAL" clId="{987F4C11-4462-4C58-A0DC-959490F7F77C}" dt="2026-06-22T17:12:02.541" v="988" actId="22"/>
          <ac:spMkLst>
            <pc:docMk/>
            <pc:sldMk cId="3258762432" sldId="2092"/>
            <ac:spMk id="18" creationId="{1FD4141B-F782-34C1-19F7-FB8427AEAFF8}"/>
          </ac:spMkLst>
        </pc:spChg>
        <pc:spChg chg="add del mod">
          <ac:chgData name="Eamonn Corrigan" userId="8b227229-b863-4362-b6c3-526aa81d2e63" providerId="ADAL" clId="{987F4C11-4462-4C58-A0DC-959490F7F77C}" dt="2026-06-22T17:13:12.477" v="1026" actId="478"/>
          <ac:spMkLst>
            <pc:docMk/>
            <pc:sldMk cId="3258762432" sldId="2092"/>
            <ac:spMk id="19" creationId="{845FE6DE-229C-B5F5-9708-F9C6D1310737}"/>
          </ac:spMkLst>
        </pc:spChg>
        <pc:spChg chg="add mod">
          <ac:chgData name="Eamonn Corrigan" userId="8b227229-b863-4362-b6c3-526aa81d2e63" providerId="ADAL" clId="{987F4C11-4462-4C58-A0DC-959490F7F77C}" dt="2026-06-22T23:39:14.694" v="1231" actId="1582"/>
          <ac:spMkLst>
            <pc:docMk/>
            <pc:sldMk cId="3258762432" sldId="2092"/>
            <ac:spMk id="22" creationId="{9BD7FB6A-7283-2E3C-4BC2-A9E1E3A4F7BA}"/>
          </ac:spMkLst>
        </pc:spChg>
        <pc:cxnChg chg="add mod">
          <ac:chgData name="Eamonn Corrigan" userId="8b227229-b863-4362-b6c3-526aa81d2e63" providerId="ADAL" clId="{987F4C11-4462-4C58-A0DC-959490F7F77C}" dt="2026-06-22T23:38:40.943" v="1224" actId="1076"/>
          <ac:cxnSpMkLst>
            <pc:docMk/>
            <pc:sldMk cId="3258762432" sldId="2092"/>
            <ac:cxnSpMk id="8" creationId="{B1FFB4B6-C3D8-0269-22BD-5EA916740AE5}"/>
          </ac:cxnSpMkLst>
        </pc:cxnChg>
        <pc:cxnChg chg="add mod">
          <ac:chgData name="Eamonn Corrigan" userId="8b227229-b863-4362-b6c3-526aa81d2e63" providerId="ADAL" clId="{987F4C11-4462-4C58-A0DC-959490F7F77C}" dt="2026-06-22T23:39:14.694" v="1231" actId="1582"/>
          <ac:cxnSpMkLst>
            <pc:docMk/>
            <pc:sldMk cId="3258762432" sldId="2092"/>
            <ac:cxnSpMk id="23" creationId="{D7D7DE27-455A-D27C-EAAB-6FDA389CC2C9}"/>
          </ac:cxnSpMkLst>
        </pc:cxnChg>
        <pc:cxnChg chg="add mod">
          <ac:chgData name="Eamonn Corrigan" userId="8b227229-b863-4362-b6c3-526aa81d2e63" providerId="ADAL" clId="{987F4C11-4462-4C58-A0DC-959490F7F77C}" dt="2026-06-22T23:39:14.694" v="1231" actId="1582"/>
          <ac:cxnSpMkLst>
            <pc:docMk/>
            <pc:sldMk cId="3258762432" sldId="2092"/>
            <ac:cxnSpMk id="26" creationId="{EBB62374-A5FD-0C93-2A92-D96E70506906}"/>
          </ac:cxnSpMkLst>
        </pc:cxnChg>
      </pc:sldChg>
      <pc:sldChg chg="modSp add del mod ord">
        <pc:chgData name="Eamonn Corrigan" userId="8b227229-b863-4362-b6c3-526aa81d2e63" providerId="ADAL" clId="{987F4C11-4462-4C58-A0DC-959490F7F77C}" dt="2026-06-23T00:46:19.308" v="2977" actId="47"/>
        <pc:sldMkLst>
          <pc:docMk/>
          <pc:sldMk cId="2263968487" sldId="2093"/>
        </pc:sldMkLst>
        <pc:spChg chg="mod">
          <ac:chgData name="Eamonn Corrigan" userId="8b227229-b863-4362-b6c3-526aa81d2e63" providerId="ADAL" clId="{987F4C11-4462-4C58-A0DC-959490F7F77C}" dt="2026-06-23T00:13:15.334" v="2047" actId="20577"/>
          <ac:spMkLst>
            <pc:docMk/>
            <pc:sldMk cId="2263968487" sldId="2093"/>
            <ac:spMk id="16" creationId="{3D65D5F6-D19C-BE72-811A-E797C3E248EB}"/>
          </ac:spMkLst>
        </pc:spChg>
      </pc:sldChg>
      <pc:sldChg chg="addSp delSp modSp add mod modShow">
        <pc:chgData name="Eamonn Corrigan" userId="8b227229-b863-4362-b6c3-526aa81d2e63" providerId="ADAL" clId="{987F4C11-4462-4C58-A0DC-959490F7F77C}" dt="2026-06-23T12:26:55.285" v="7605" actId="729"/>
        <pc:sldMkLst>
          <pc:docMk/>
          <pc:sldMk cId="307458425" sldId="2094"/>
        </pc:sldMkLst>
        <pc:spChg chg="add">
          <ac:chgData name="Eamonn Corrigan" userId="8b227229-b863-4362-b6c3-526aa81d2e63" providerId="ADAL" clId="{987F4C11-4462-4C58-A0DC-959490F7F77C}" dt="2026-06-23T02:21:51.585" v="5226" actId="22"/>
          <ac:spMkLst>
            <pc:docMk/>
            <pc:sldMk cId="307458425" sldId="2094"/>
            <ac:spMk id="3" creationId="{A0E1BB24-7288-48C1-6CFC-54825D8F513E}"/>
          </ac:spMkLst>
        </pc:spChg>
        <pc:spChg chg="mod">
          <ac:chgData name="Eamonn Corrigan" userId="8b227229-b863-4362-b6c3-526aa81d2e63" providerId="ADAL" clId="{987F4C11-4462-4C58-A0DC-959490F7F77C}" dt="2026-06-23T12:13:41.809" v="6729" actId="1076"/>
          <ac:spMkLst>
            <pc:docMk/>
            <pc:sldMk cId="307458425" sldId="2094"/>
            <ac:spMk id="70" creationId="{273F7778-1D99-5940-A07D-23F763560619}"/>
          </ac:spMkLst>
        </pc:spChg>
        <pc:spChg chg="mod">
          <ac:chgData name="Eamonn Corrigan" userId="8b227229-b863-4362-b6c3-526aa81d2e63" providerId="ADAL" clId="{987F4C11-4462-4C58-A0DC-959490F7F77C}" dt="2026-06-23T00:15:02.317" v="2119" actId="207"/>
          <ac:spMkLst>
            <pc:docMk/>
            <pc:sldMk cId="307458425" sldId="2094"/>
            <ac:spMk id="72" creationId="{CA7859BD-D5B5-299F-D86D-B97B89728E2B}"/>
          </ac:spMkLst>
        </pc:spChg>
        <pc:spChg chg="mod">
          <ac:chgData name="Eamonn Corrigan" userId="8b227229-b863-4362-b6c3-526aa81d2e63" providerId="ADAL" clId="{987F4C11-4462-4C58-A0DC-959490F7F77C}" dt="2026-06-22T17:17:59.451" v="1114" actId="207"/>
          <ac:spMkLst>
            <pc:docMk/>
            <pc:sldMk cId="307458425" sldId="2094"/>
            <ac:spMk id="73" creationId="{7C5FC656-E4A6-7B58-5A7D-57C347C10E07}"/>
          </ac:spMkLst>
        </pc:spChg>
        <pc:spChg chg="mod">
          <ac:chgData name="Eamonn Corrigan" userId="8b227229-b863-4362-b6c3-526aa81d2e63" providerId="ADAL" clId="{987F4C11-4462-4C58-A0DC-959490F7F77C}" dt="2026-06-23T02:21:02.393" v="5140" actId="207"/>
          <ac:spMkLst>
            <pc:docMk/>
            <pc:sldMk cId="307458425" sldId="2094"/>
            <ac:spMk id="74" creationId="{9E2500B0-8B71-930C-7433-87D87E3AAFB8}"/>
          </ac:spMkLst>
        </pc:spChg>
        <pc:spChg chg="mod">
          <ac:chgData name="Eamonn Corrigan" userId="8b227229-b863-4362-b6c3-526aa81d2e63" providerId="ADAL" clId="{987F4C11-4462-4C58-A0DC-959490F7F77C}" dt="2026-06-23T00:15:07.469" v="2120" actId="207"/>
          <ac:spMkLst>
            <pc:docMk/>
            <pc:sldMk cId="307458425" sldId="2094"/>
            <ac:spMk id="75" creationId="{6FA2D325-D7AF-5246-348D-7201360B1EF8}"/>
          </ac:spMkLst>
        </pc:spChg>
        <pc:spChg chg="mod">
          <ac:chgData name="Eamonn Corrigan" userId="8b227229-b863-4362-b6c3-526aa81d2e63" providerId="ADAL" clId="{987F4C11-4462-4C58-A0DC-959490F7F77C}" dt="2026-06-23T11:41:19.341" v="5690" actId="207"/>
          <ac:spMkLst>
            <pc:docMk/>
            <pc:sldMk cId="307458425" sldId="2094"/>
            <ac:spMk id="76" creationId="{B5DD6D9C-BF8E-F8C7-12BE-22CA820585CD}"/>
          </ac:spMkLst>
        </pc:spChg>
        <pc:spChg chg="mod">
          <ac:chgData name="Eamonn Corrigan" userId="8b227229-b863-4362-b6c3-526aa81d2e63" providerId="ADAL" clId="{987F4C11-4462-4C58-A0DC-959490F7F77C}" dt="2026-06-22T17:10:11.555" v="908" actId="20577"/>
          <ac:spMkLst>
            <pc:docMk/>
            <pc:sldMk cId="307458425" sldId="2094"/>
            <ac:spMk id="84" creationId="{E8E2ECA0-058F-B6F8-91AB-15F9F7C5078A}"/>
          </ac:spMkLst>
        </pc:spChg>
        <pc:spChg chg="mod">
          <ac:chgData name="Eamonn Corrigan" userId="8b227229-b863-4362-b6c3-526aa81d2e63" providerId="ADAL" clId="{987F4C11-4462-4C58-A0DC-959490F7F77C}" dt="2026-06-23T11:39:41.646" v="5673" actId="207"/>
          <ac:spMkLst>
            <pc:docMk/>
            <pc:sldMk cId="307458425" sldId="2094"/>
            <ac:spMk id="87" creationId="{DA845EA7-A550-D90D-0446-8A213AE52EDF}"/>
          </ac:spMkLst>
        </pc:spChg>
        <pc:spChg chg="mod">
          <ac:chgData name="Eamonn Corrigan" userId="8b227229-b863-4362-b6c3-526aa81d2e63" providerId="ADAL" clId="{987F4C11-4462-4C58-A0DC-959490F7F77C}" dt="2026-06-23T11:41:25.824" v="5691" actId="207"/>
          <ac:spMkLst>
            <pc:docMk/>
            <pc:sldMk cId="307458425" sldId="2094"/>
            <ac:spMk id="90" creationId="{1EA8D81B-E032-DAAE-B4C1-AEF95675180C}"/>
          </ac:spMkLst>
        </pc:spChg>
        <pc:spChg chg="mod">
          <ac:chgData name="Eamonn Corrigan" userId="8b227229-b863-4362-b6c3-526aa81d2e63" providerId="ADAL" clId="{987F4C11-4462-4C58-A0DC-959490F7F77C}" dt="2026-06-23T11:39:58.846" v="5676" actId="207"/>
          <ac:spMkLst>
            <pc:docMk/>
            <pc:sldMk cId="307458425" sldId="2094"/>
            <ac:spMk id="93" creationId="{A2323A84-F2B4-2877-26F4-B26B2D44B56F}"/>
          </ac:spMkLst>
        </pc:spChg>
        <pc:spChg chg="mod">
          <ac:chgData name="Eamonn Corrigan" userId="8b227229-b863-4362-b6c3-526aa81d2e63" providerId="ADAL" clId="{987F4C11-4462-4C58-A0DC-959490F7F77C}" dt="2026-06-23T11:40:03.851" v="5677" actId="207"/>
          <ac:spMkLst>
            <pc:docMk/>
            <pc:sldMk cId="307458425" sldId="2094"/>
            <ac:spMk id="96" creationId="{EC87249A-CFEC-B73B-06B8-177C74895DAE}"/>
          </ac:spMkLst>
        </pc:spChg>
        <pc:spChg chg="del">
          <ac:chgData name="Eamonn Corrigan" userId="8b227229-b863-4362-b6c3-526aa81d2e63" providerId="ADAL" clId="{987F4C11-4462-4C58-A0DC-959490F7F77C}" dt="2026-06-23T02:21:51.132" v="5225" actId="478"/>
          <ac:spMkLst>
            <pc:docMk/>
            <pc:sldMk cId="307458425" sldId="2094"/>
            <ac:spMk id="106" creationId="{3A3B11C9-643B-944B-FC98-A4520EEC5E8B}"/>
          </ac:spMkLst>
        </pc:spChg>
      </pc:sldChg>
      <pc:sldChg chg="modSp add del mod ord">
        <pc:chgData name="Eamonn Corrigan" userId="8b227229-b863-4362-b6c3-526aa81d2e63" providerId="ADAL" clId="{987F4C11-4462-4C58-A0DC-959490F7F77C}" dt="2026-06-23T00:06:33.379" v="1760" actId="47"/>
        <pc:sldMkLst>
          <pc:docMk/>
          <pc:sldMk cId="1867639528" sldId="2095"/>
        </pc:sldMkLst>
        <pc:spChg chg="mod">
          <ac:chgData name="Eamonn Corrigan" userId="8b227229-b863-4362-b6c3-526aa81d2e63" providerId="ADAL" clId="{987F4C11-4462-4C58-A0DC-959490F7F77C}" dt="2026-06-23T00:06:23.873" v="1759" actId="20577"/>
          <ac:spMkLst>
            <pc:docMk/>
            <pc:sldMk cId="1867639528" sldId="2095"/>
            <ac:spMk id="2" creationId="{4C7F88C5-03D7-9162-AFC8-4B7E1E02801B}"/>
          </ac:spMkLst>
        </pc:spChg>
      </pc:sldChg>
      <pc:sldChg chg="add del">
        <pc:chgData name="Eamonn Corrigan" userId="8b227229-b863-4362-b6c3-526aa81d2e63" providerId="ADAL" clId="{987F4C11-4462-4C58-A0DC-959490F7F77C}" dt="2026-06-22T23:57:17.325" v="1736" actId="2696"/>
        <pc:sldMkLst>
          <pc:docMk/>
          <pc:sldMk cId="3991162333" sldId="2095"/>
        </pc:sldMkLst>
      </pc:sldChg>
      <pc:sldChg chg="addSp delSp modSp add del mod addAnim delAnim modAnim">
        <pc:chgData name="Eamonn Corrigan" userId="8b227229-b863-4362-b6c3-526aa81d2e63" providerId="ADAL" clId="{987F4C11-4462-4C58-A0DC-959490F7F77C}" dt="2026-06-22T17:10:57.611" v="920" actId="2890"/>
        <pc:sldMkLst>
          <pc:docMk/>
          <pc:sldMk cId="4041472657" sldId="2095"/>
        </pc:sldMkLst>
        <pc:spChg chg="add mod">
          <ac:chgData name="Eamonn Corrigan" userId="8b227229-b863-4362-b6c3-526aa81d2e63" providerId="ADAL" clId="{987F4C11-4462-4C58-A0DC-959490F7F77C}" dt="2026-06-22T17:10:54.946" v="917"/>
          <ac:spMkLst>
            <pc:docMk/>
            <pc:sldMk cId="4041472657" sldId="2095"/>
            <ac:spMk id="2" creationId="{A7160ABC-57A8-37E7-205A-C220B988F3B2}"/>
          </ac:spMkLst>
        </pc:spChg>
        <pc:spChg chg="add mod">
          <ac:chgData name="Eamonn Corrigan" userId="8b227229-b863-4362-b6c3-526aa81d2e63" providerId="ADAL" clId="{987F4C11-4462-4C58-A0DC-959490F7F77C}" dt="2026-06-22T17:10:54.946" v="917"/>
          <ac:spMkLst>
            <pc:docMk/>
            <pc:sldMk cId="4041472657" sldId="2095"/>
            <ac:spMk id="3" creationId="{1C0DC144-79AD-584B-806D-BC49476DA9E7}"/>
          </ac:spMkLst>
        </pc:spChg>
        <pc:spChg chg="add mod">
          <ac:chgData name="Eamonn Corrigan" userId="8b227229-b863-4362-b6c3-526aa81d2e63" providerId="ADAL" clId="{987F4C11-4462-4C58-A0DC-959490F7F77C}" dt="2026-06-22T17:10:54.946" v="917"/>
          <ac:spMkLst>
            <pc:docMk/>
            <pc:sldMk cId="4041472657" sldId="2095"/>
            <ac:spMk id="4" creationId="{BD5A8739-C250-DF5F-CE3A-1FD3622C5F63}"/>
          </ac:spMkLst>
        </pc:spChg>
        <pc:spChg chg="add mod">
          <ac:chgData name="Eamonn Corrigan" userId="8b227229-b863-4362-b6c3-526aa81d2e63" providerId="ADAL" clId="{987F4C11-4462-4C58-A0DC-959490F7F77C}" dt="2026-06-22T17:10:54.946" v="917"/>
          <ac:spMkLst>
            <pc:docMk/>
            <pc:sldMk cId="4041472657" sldId="2095"/>
            <ac:spMk id="5" creationId="{6864E929-018A-55B7-1903-3458CDD004C0}"/>
          </ac:spMkLst>
        </pc:spChg>
        <pc:spChg chg="add del">
          <ac:chgData name="Eamonn Corrigan" userId="8b227229-b863-4362-b6c3-526aa81d2e63" providerId="ADAL" clId="{987F4C11-4462-4C58-A0DC-959490F7F77C}" dt="2026-06-22T17:10:56.687" v="919" actId="478"/>
          <ac:spMkLst>
            <pc:docMk/>
            <pc:sldMk cId="4041472657" sldId="2095"/>
            <ac:spMk id="6" creationId="{C43FB115-AF02-1DDD-73E2-EC71E1F4CF76}"/>
          </ac:spMkLst>
        </pc:spChg>
        <pc:spChg chg="add del">
          <ac:chgData name="Eamonn Corrigan" userId="8b227229-b863-4362-b6c3-526aa81d2e63" providerId="ADAL" clId="{987F4C11-4462-4C58-A0DC-959490F7F77C}" dt="2026-06-22T17:10:56.687" v="919" actId="478"/>
          <ac:spMkLst>
            <pc:docMk/>
            <pc:sldMk cId="4041472657" sldId="2095"/>
            <ac:spMk id="9" creationId="{BC2FD26E-7604-AB50-AE24-383D942733CC}"/>
          </ac:spMkLst>
        </pc:spChg>
        <pc:spChg chg="add del">
          <ac:chgData name="Eamonn Corrigan" userId="8b227229-b863-4362-b6c3-526aa81d2e63" providerId="ADAL" clId="{987F4C11-4462-4C58-A0DC-959490F7F77C}" dt="2026-06-22T17:10:56.687" v="919" actId="478"/>
          <ac:spMkLst>
            <pc:docMk/>
            <pc:sldMk cId="4041472657" sldId="2095"/>
            <ac:spMk id="12" creationId="{5C1883EE-1E2E-C9BD-9777-607D8DD95B9D}"/>
          </ac:spMkLst>
        </pc:spChg>
        <pc:cxnChg chg="add del mod">
          <ac:chgData name="Eamonn Corrigan" userId="8b227229-b863-4362-b6c3-526aa81d2e63" providerId="ADAL" clId="{987F4C11-4462-4C58-A0DC-959490F7F77C}" dt="2026-06-22T17:10:56.687" v="919" actId="478"/>
          <ac:cxnSpMkLst>
            <pc:docMk/>
            <pc:sldMk cId="4041472657" sldId="2095"/>
            <ac:cxnSpMk id="8" creationId="{37C5C4F2-DC29-0C99-7373-DD2128717322}"/>
          </ac:cxnSpMkLst>
        </pc:cxnChg>
      </pc:sldChg>
      <pc:sldChg chg="add del">
        <pc:chgData name="Eamonn Corrigan" userId="8b227229-b863-4362-b6c3-526aa81d2e63" providerId="ADAL" clId="{987F4C11-4462-4C58-A0DC-959490F7F77C}" dt="2026-06-23T00:05:07.064" v="1738" actId="2696"/>
        <pc:sldMkLst>
          <pc:docMk/>
          <pc:sldMk cId="4095083297" sldId="2095"/>
        </pc:sldMkLst>
      </pc:sldChg>
      <pc:sldChg chg="addSp delSp modSp add del mod delAnim">
        <pc:chgData name="Eamonn Corrigan" userId="8b227229-b863-4362-b6c3-526aa81d2e63" providerId="ADAL" clId="{987F4C11-4462-4C58-A0DC-959490F7F77C}" dt="2026-06-23T00:19:39.900" v="2497" actId="47"/>
        <pc:sldMkLst>
          <pc:docMk/>
          <pc:sldMk cId="2114247299" sldId="2096"/>
        </pc:sldMkLst>
        <pc:spChg chg="mod">
          <ac:chgData name="Eamonn Corrigan" userId="8b227229-b863-4362-b6c3-526aa81d2e63" providerId="ADAL" clId="{987F4C11-4462-4C58-A0DC-959490F7F77C}" dt="2026-06-23T00:05:44.215" v="1745" actId="20577"/>
          <ac:spMkLst>
            <pc:docMk/>
            <pc:sldMk cId="2114247299" sldId="2096"/>
            <ac:spMk id="3" creationId="{CF9667B4-02AA-C047-08B3-833EA8FB196E}"/>
          </ac:spMkLst>
        </pc:spChg>
        <pc:spChg chg="add del">
          <ac:chgData name="Eamonn Corrigan" userId="8b227229-b863-4362-b6c3-526aa81d2e63" providerId="ADAL" clId="{987F4C11-4462-4C58-A0DC-959490F7F77C}" dt="2026-06-23T00:12:45.793" v="2008" actId="22"/>
          <ac:spMkLst>
            <pc:docMk/>
            <pc:sldMk cId="2114247299" sldId="2096"/>
            <ac:spMk id="4" creationId="{8D886F53-720C-BDCD-D922-169A6D982825}"/>
          </ac:spMkLst>
        </pc:spChg>
        <pc:spChg chg="add">
          <ac:chgData name="Eamonn Corrigan" userId="8b227229-b863-4362-b6c3-526aa81d2e63" providerId="ADAL" clId="{987F4C11-4462-4C58-A0DC-959490F7F77C}" dt="2026-06-23T00:12:50.282" v="2009" actId="22"/>
          <ac:spMkLst>
            <pc:docMk/>
            <pc:sldMk cId="2114247299" sldId="2096"/>
            <ac:spMk id="6" creationId="{F4EA93AB-AB15-6CF9-4286-E9365A723C2E}"/>
          </ac:spMkLst>
        </pc:spChg>
        <pc:spChg chg="add mod">
          <ac:chgData name="Eamonn Corrigan" userId="8b227229-b863-4362-b6c3-526aa81d2e63" providerId="ADAL" clId="{987F4C11-4462-4C58-A0DC-959490F7F77C}" dt="2026-06-23T00:19:24.307" v="2477" actId="1076"/>
          <ac:spMkLst>
            <pc:docMk/>
            <pc:sldMk cId="2114247299" sldId="2096"/>
            <ac:spMk id="9" creationId="{F71EE1A4-47A7-9C6B-6228-2C3111BE581D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11" creationId="{DA2D7FB4-82A9-419B-7DE1-03911F6729AA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12" creationId="{DD24199C-195C-F060-F9DA-029C3C6D0ED8}"/>
          </ac:spMkLst>
        </pc:spChg>
        <pc:spChg chg="del mod">
          <ac:chgData name="Eamonn Corrigan" userId="8b227229-b863-4362-b6c3-526aa81d2e63" providerId="ADAL" clId="{987F4C11-4462-4C58-A0DC-959490F7F77C}" dt="2026-06-23T00:13:26.237" v="2048" actId="478"/>
          <ac:spMkLst>
            <pc:docMk/>
            <pc:sldMk cId="2114247299" sldId="2096"/>
            <ac:spMk id="14" creationId="{DB48FBAA-65B7-4E54-EE87-BC31341B80BB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15" creationId="{88FA460A-DCD9-A049-2FD9-69C732172706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18" creationId="{4164DE03-E59D-28E6-79DE-7D3DB03D29CF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19" creationId="{0D585A23-D952-B5D8-BED7-E6E09202AA40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20" creationId="{EAA1123A-1969-1469-223A-72FC57329699}"/>
          </ac:spMkLst>
        </pc:spChg>
        <pc:spChg chg="mod">
          <ac:chgData name="Eamonn Corrigan" userId="8b227229-b863-4362-b6c3-526aa81d2e63" providerId="ADAL" clId="{987F4C11-4462-4C58-A0DC-959490F7F77C}" dt="2026-06-23T00:19:06.404" v="2470" actId="18245"/>
          <ac:spMkLst>
            <pc:docMk/>
            <pc:sldMk cId="2114247299" sldId="2096"/>
            <ac:spMk id="21" creationId="{97A7BC66-44FC-3099-B795-9F576BB0FD6F}"/>
          </ac:spMkLst>
        </pc:spChg>
        <pc:grpChg chg="mod">
          <ac:chgData name="Eamonn Corrigan" userId="8b227229-b863-4362-b6c3-526aa81d2e63" providerId="ADAL" clId="{987F4C11-4462-4C58-A0DC-959490F7F77C}" dt="2026-06-23T00:19:24.904" v="2478" actId="1076"/>
          <ac:grpSpMkLst>
            <pc:docMk/>
            <pc:sldMk cId="2114247299" sldId="2096"/>
            <ac:grpSpMk id="10" creationId="{575AAEEA-BE78-EBE2-82AE-079AD7182828}"/>
          </ac:grpSpMkLst>
        </pc:grpChg>
        <pc:graphicFrameChg chg="add del mod modGraphic">
          <ac:chgData name="Eamonn Corrigan" userId="8b227229-b863-4362-b6c3-526aa81d2e63" providerId="ADAL" clId="{987F4C11-4462-4C58-A0DC-959490F7F77C}" dt="2026-06-23T00:19:06.404" v="2470" actId="18245"/>
          <ac:graphicFrameMkLst>
            <pc:docMk/>
            <pc:sldMk cId="2114247299" sldId="2096"/>
            <ac:graphicFrameMk id="7" creationId="{B7A01427-7AC4-2538-B4DF-DDC9488B43C0}"/>
          </ac:graphicFrameMkLst>
        </pc:graphicFrameChg>
      </pc:sldChg>
      <pc:sldChg chg="addSp delSp modSp add mod modAnim">
        <pc:chgData name="Eamonn Corrigan" userId="8b227229-b863-4362-b6c3-526aa81d2e63" providerId="ADAL" clId="{987F4C11-4462-4C58-A0DC-959490F7F77C}" dt="2026-06-22T23:55:18.439" v="1621"/>
        <pc:sldMkLst>
          <pc:docMk/>
          <pc:sldMk cId="1625054530" sldId="2097"/>
        </pc:sldMkLst>
        <pc:spChg chg="mod">
          <ac:chgData name="Eamonn Corrigan" userId="8b227229-b863-4362-b6c3-526aa81d2e63" providerId="ADAL" clId="{987F4C11-4462-4C58-A0DC-959490F7F77C}" dt="2026-06-22T23:49:40.598" v="1488" actId="255"/>
          <ac:spMkLst>
            <pc:docMk/>
            <pc:sldMk cId="1625054530" sldId="2097"/>
            <ac:spMk id="3" creationId="{7D4008B7-2A79-53E8-554B-C085FEE8BFC3}"/>
          </ac:spMkLst>
        </pc:spChg>
        <pc:spChg chg="add mod">
          <ac:chgData name="Eamonn Corrigan" userId="8b227229-b863-4362-b6c3-526aa81d2e63" providerId="ADAL" clId="{987F4C11-4462-4C58-A0DC-959490F7F77C}" dt="2026-06-22T23:55:13.194" v="1620" actId="1076"/>
          <ac:spMkLst>
            <pc:docMk/>
            <pc:sldMk cId="1625054530" sldId="2097"/>
            <ac:spMk id="9" creationId="{215A0CF7-44D0-DBFD-A9A1-456B9A83C769}"/>
          </ac:spMkLst>
        </pc:spChg>
        <pc:spChg chg="add del mod">
          <ac:chgData name="Eamonn Corrigan" userId="8b227229-b863-4362-b6c3-526aa81d2e63" providerId="ADAL" clId="{987F4C11-4462-4C58-A0DC-959490F7F77C}" dt="2026-06-22T23:54:34.125" v="1606" actId="478"/>
          <ac:spMkLst>
            <pc:docMk/>
            <pc:sldMk cId="1625054530" sldId="2097"/>
            <ac:spMk id="11" creationId="{53589ABA-061A-C14B-FF1A-038DB37A47C5}"/>
          </ac:spMkLst>
        </pc:spChg>
        <pc:spChg chg="add mod">
          <ac:chgData name="Eamonn Corrigan" userId="8b227229-b863-4362-b6c3-526aa81d2e63" providerId="ADAL" clId="{987F4C11-4462-4C58-A0DC-959490F7F77C}" dt="2026-06-22T23:54:52.995" v="1614" actId="122"/>
          <ac:spMkLst>
            <pc:docMk/>
            <pc:sldMk cId="1625054530" sldId="2097"/>
            <ac:spMk id="14" creationId="{CF900553-E9E7-BD24-F127-E229A0290726}"/>
          </ac:spMkLst>
        </pc:spChg>
        <pc:picChg chg="del mod">
          <ac:chgData name="Eamonn Corrigan" userId="8b227229-b863-4362-b6c3-526aa81d2e63" providerId="ADAL" clId="{987F4C11-4462-4C58-A0DC-959490F7F77C}" dt="2026-06-22T23:51:35.686" v="1525" actId="478"/>
          <ac:picMkLst>
            <pc:docMk/>
            <pc:sldMk cId="1625054530" sldId="2097"/>
            <ac:picMk id="4" creationId="{A41FE8AD-2C1E-18DA-755F-44A054126506}"/>
          </ac:picMkLst>
        </pc:picChg>
        <pc:picChg chg="add mod ord">
          <ac:chgData name="Eamonn Corrigan" userId="8b227229-b863-4362-b6c3-526aa81d2e63" providerId="ADAL" clId="{987F4C11-4462-4C58-A0DC-959490F7F77C}" dt="2026-06-22T23:55:09.146" v="1619" actId="167"/>
          <ac:picMkLst>
            <pc:docMk/>
            <pc:sldMk cId="1625054530" sldId="2097"/>
            <ac:picMk id="5" creationId="{8D2E71BB-0B09-B148-37EE-80876524D20F}"/>
          </ac:picMkLst>
        </pc:picChg>
        <pc:picChg chg="add mod">
          <ac:chgData name="Eamonn Corrigan" userId="8b227229-b863-4362-b6c3-526aa81d2e63" providerId="ADAL" clId="{987F4C11-4462-4C58-A0DC-959490F7F77C}" dt="2026-06-22T23:53:26.599" v="1535" actId="1076"/>
          <ac:picMkLst>
            <pc:docMk/>
            <pc:sldMk cId="1625054530" sldId="2097"/>
            <ac:picMk id="7" creationId="{6DEB6C23-9C1B-63A9-94C1-640099680B4D}"/>
          </ac:picMkLst>
        </pc:picChg>
      </pc:sldChg>
      <pc:sldChg chg="addSp modSp add mod">
        <pc:chgData name="Eamonn Corrigan" userId="8b227229-b863-4362-b6c3-526aa81d2e63" providerId="ADAL" clId="{987F4C11-4462-4C58-A0DC-959490F7F77C}" dt="2026-06-22T23:53:51.065" v="1568" actId="22"/>
        <pc:sldMkLst>
          <pc:docMk/>
          <pc:sldMk cId="2552680645" sldId="2098"/>
        </pc:sldMkLst>
        <pc:spChg chg="mod">
          <ac:chgData name="Eamonn Corrigan" userId="8b227229-b863-4362-b6c3-526aa81d2e63" providerId="ADAL" clId="{987F4C11-4462-4C58-A0DC-959490F7F77C}" dt="2026-06-22T23:51:32.661" v="1524" actId="20577"/>
          <ac:spMkLst>
            <pc:docMk/>
            <pc:sldMk cId="2552680645" sldId="2098"/>
            <ac:spMk id="3" creationId="{AEE613FF-9054-65E9-3715-779C018BBF27}"/>
          </ac:spMkLst>
        </pc:spChg>
        <pc:spChg chg="add">
          <ac:chgData name="Eamonn Corrigan" userId="8b227229-b863-4362-b6c3-526aa81d2e63" providerId="ADAL" clId="{987F4C11-4462-4C58-A0DC-959490F7F77C}" dt="2026-06-22T23:53:51.065" v="1568" actId="22"/>
          <ac:spMkLst>
            <pc:docMk/>
            <pc:sldMk cId="2552680645" sldId="2098"/>
            <ac:spMk id="5" creationId="{F897C6D6-C0DF-090C-7949-3DF80861EF1F}"/>
          </ac:spMkLst>
        </pc:spChg>
      </pc:sldChg>
      <pc:sldChg chg="addSp delSp modSp add mod ord modAnim">
        <pc:chgData name="Eamonn Corrigan" userId="8b227229-b863-4362-b6c3-526aa81d2e63" providerId="ADAL" clId="{987F4C11-4462-4C58-A0DC-959490F7F77C}" dt="2026-06-23T00:26:08.397" v="2847"/>
        <pc:sldMkLst>
          <pc:docMk/>
          <pc:sldMk cId="3202687701" sldId="2099"/>
        </pc:sldMkLst>
        <pc:spChg chg="mod">
          <ac:chgData name="Eamonn Corrigan" userId="8b227229-b863-4362-b6c3-526aa81d2e63" providerId="ADAL" clId="{987F4C11-4462-4C58-A0DC-959490F7F77C}" dt="2026-06-23T00:10:53.343" v="1965" actId="20577"/>
          <ac:spMkLst>
            <pc:docMk/>
            <pc:sldMk cId="3202687701" sldId="2099"/>
            <ac:spMk id="3" creationId="{A61326B8-51FD-4EFB-2608-49D0AB583BB2}"/>
          </ac:spMkLst>
        </pc:spChg>
        <pc:spChg chg="del">
          <ac:chgData name="Eamonn Corrigan" userId="8b227229-b863-4362-b6c3-526aa81d2e63" providerId="ADAL" clId="{987F4C11-4462-4C58-A0DC-959490F7F77C}" dt="2026-06-23T00:10:43.672" v="1963" actId="478"/>
          <ac:spMkLst>
            <pc:docMk/>
            <pc:sldMk cId="3202687701" sldId="2099"/>
            <ac:spMk id="9" creationId="{18426346-6B47-16AA-C2BB-260F35EDFEC4}"/>
          </ac:spMkLst>
        </pc:spChg>
        <pc:spChg chg="add mod">
          <ac:chgData name="Eamonn Corrigan" userId="8b227229-b863-4362-b6c3-526aa81d2e63" providerId="ADAL" clId="{987F4C11-4462-4C58-A0DC-959490F7F77C}" dt="2026-06-23T00:12:31.292" v="2005" actId="1076"/>
          <ac:spMkLst>
            <pc:docMk/>
            <pc:sldMk cId="3202687701" sldId="2099"/>
            <ac:spMk id="11" creationId="{CC113039-BAA6-B0CB-0B06-71906C4F29AF}"/>
          </ac:spMkLst>
        </pc:spChg>
        <pc:grpChg chg="del">
          <ac:chgData name="Eamonn Corrigan" userId="8b227229-b863-4362-b6c3-526aa81d2e63" providerId="ADAL" clId="{987F4C11-4462-4C58-A0DC-959490F7F77C}" dt="2026-06-23T00:07:37.685" v="1830" actId="478"/>
          <ac:grpSpMkLst>
            <pc:docMk/>
            <pc:sldMk cId="3202687701" sldId="2099"/>
            <ac:grpSpMk id="8" creationId="{747D0314-DD01-7B76-E7C9-430DEEE62D01}"/>
          </ac:grpSpMkLst>
        </pc:grpChg>
        <pc:picChg chg="del">
          <ac:chgData name="Eamonn Corrigan" userId="8b227229-b863-4362-b6c3-526aa81d2e63" providerId="ADAL" clId="{987F4C11-4462-4C58-A0DC-959490F7F77C}" dt="2026-06-23T00:07:39.462" v="1831" actId="478"/>
          <ac:picMkLst>
            <pc:docMk/>
            <pc:sldMk cId="3202687701" sldId="2099"/>
            <ac:picMk id="4" creationId="{A7630AF1-CD00-EDCA-043C-3D439A91A36C}"/>
          </ac:picMkLst>
        </pc:picChg>
        <pc:picChg chg="add mod modCrop">
          <ac:chgData name="Eamonn Corrigan" userId="8b227229-b863-4362-b6c3-526aa81d2e63" providerId="ADAL" clId="{987F4C11-4462-4C58-A0DC-959490F7F77C}" dt="2026-06-23T00:12:25.874" v="2004" actId="732"/>
          <ac:picMkLst>
            <pc:docMk/>
            <pc:sldMk cId="3202687701" sldId="2099"/>
            <ac:picMk id="6" creationId="{68D1DBEA-FCF5-7ECB-8CC1-9E55B8B65DA0}"/>
          </ac:picMkLst>
        </pc:picChg>
      </pc:sldChg>
      <pc:sldChg chg="addSp modSp add del mod">
        <pc:chgData name="Eamonn Corrigan" userId="8b227229-b863-4362-b6c3-526aa81d2e63" providerId="ADAL" clId="{987F4C11-4462-4C58-A0DC-959490F7F77C}" dt="2026-06-23T00:46:11.957" v="2974" actId="2696"/>
        <pc:sldMkLst>
          <pc:docMk/>
          <pc:sldMk cId="2942900951" sldId="2100"/>
        </pc:sldMkLst>
        <pc:spChg chg="mod">
          <ac:chgData name="Eamonn Corrigan" userId="8b227229-b863-4362-b6c3-526aa81d2e63" providerId="ADAL" clId="{987F4C11-4462-4C58-A0DC-959490F7F77C}" dt="2026-06-23T00:26:59.269" v="2885" actId="1076"/>
          <ac:spMkLst>
            <pc:docMk/>
            <pc:sldMk cId="2942900951" sldId="2100"/>
            <ac:spMk id="2" creationId="{03CB691F-DAA0-C0F5-127C-099F04DB863B}"/>
          </ac:spMkLst>
        </pc:spChg>
        <pc:spChg chg="mod">
          <ac:chgData name="Eamonn Corrigan" userId="8b227229-b863-4362-b6c3-526aa81d2e63" providerId="ADAL" clId="{987F4C11-4462-4C58-A0DC-959490F7F77C}" dt="2026-06-23T00:26:49.580" v="2881"/>
          <ac:spMkLst>
            <pc:docMk/>
            <pc:sldMk cId="2942900951" sldId="2100"/>
            <ac:spMk id="4" creationId="{55FBC532-A9A5-6A49-5A4B-CC14FB401D56}"/>
          </ac:spMkLst>
        </pc:spChg>
        <pc:grpChg chg="add mod">
          <ac:chgData name="Eamonn Corrigan" userId="8b227229-b863-4362-b6c3-526aa81d2e63" providerId="ADAL" clId="{987F4C11-4462-4C58-A0DC-959490F7F77C}" dt="2026-06-23T00:26:49.580" v="2881"/>
          <ac:grpSpMkLst>
            <pc:docMk/>
            <pc:sldMk cId="2942900951" sldId="2100"/>
            <ac:grpSpMk id="3" creationId="{5FB26812-6DCE-83CF-2663-F9D7F5C53DB1}"/>
          </ac:grpSpMkLst>
        </pc:grpChg>
        <pc:picChg chg="mod">
          <ac:chgData name="Eamonn Corrigan" userId="8b227229-b863-4362-b6c3-526aa81d2e63" providerId="ADAL" clId="{987F4C11-4462-4C58-A0DC-959490F7F77C}" dt="2026-06-23T00:26:49.580" v="2881"/>
          <ac:picMkLst>
            <pc:docMk/>
            <pc:sldMk cId="2942900951" sldId="2100"/>
            <ac:picMk id="5" creationId="{58394C77-331A-6F19-D00D-CD6FEEE5974B}"/>
          </ac:picMkLst>
        </pc:picChg>
      </pc:sldChg>
      <pc:sldChg chg="addSp delSp modSp add del mod">
        <pc:chgData name="Eamonn Corrigan" userId="8b227229-b863-4362-b6c3-526aa81d2e63" providerId="ADAL" clId="{987F4C11-4462-4C58-A0DC-959490F7F77C}" dt="2026-06-23T00:26:12.350" v="2848" actId="47"/>
        <pc:sldMkLst>
          <pc:docMk/>
          <pc:sldMk cId="4004427169" sldId="2101"/>
        </pc:sldMkLst>
        <pc:spChg chg="mod topLvl">
          <ac:chgData name="Eamonn Corrigan" userId="8b227229-b863-4362-b6c3-526aa81d2e63" providerId="ADAL" clId="{987F4C11-4462-4C58-A0DC-959490F7F77C}" dt="2026-06-23T00:18:58.475" v="2469" actId="18245"/>
          <ac:spMkLst>
            <pc:docMk/>
            <pc:sldMk cId="4004427169" sldId="2101"/>
            <ac:spMk id="4" creationId="{731A4A2C-442E-BE31-7316-337558E25E4A}"/>
          </ac:spMkLst>
        </pc:spChg>
        <pc:spChg chg="mod topLvl">
          <ac:chgData name="Eamonn Corrigan" userId="8b227229-b863-4362-b6c3-526aa81d2e63" providerId="ADAL" clId="{987F4C11-4462-4C58-A0DC-959490F7F77C}" dt="2026-06-23T00:18:58.475" v="2469" actId="18245"/>
          <ac:spMkLst>
            <pc:docMk/>
            <pc:sldMk cId="4004427169" sldId="2101"/>
            <ac:spMk id="5" creationId="{64D346DF-EDB2-2C14-4137-3472D18B55F1}"/>
          </ac:spMkLst>
        </pc:spChg>
        <pc:spChg chg="mod topLvl">
          <ac:chgData name="Eamonn Corrigan" userId="8b227229-b863-4362-b6c3-526aa81d2e63" providerId="ADAL" clId="{987F4C11-4462-4C58-A0DC-959490F7F77C}" dt="2026-06-23T00:18:58.475" v="2469" actId="18245"/>
          <ac:spMkLst>
            <pc:docMk/>
            <pc:sldMk cId="4004427169" sldId="2101"/>
            <ac:spMk id="8" creationId="{AA500FC1-DD55-68CC-4579-30E6AED0F478}"/>
          </ac:spMkLst>
        </pc:spChg>
        <pc:spChg chg="mod topLvl">
          <ac:chgData name="Eamonn Corrigan" userId="8b227229-b863-4362-b6c3-526aa81d2e63" providerId="ADAL" clId="{987F4C11-4462-4C58-A0DC-959490F7F77C}" dt="2026-06-23T00:18:58.475" v="2469" actId="18245"/>
          <ac:spMkLst>
            <pc:docMk/>
            <pc:sldMk cId="4004427169" sldId="2101"/>
            <ac:spMk id="10" creationId="{CC6E864F-BDAC-4451-704D-891CAFA0800A}"/>
          </ac:spMkLst>
        </pc:spChg>
        <pc:spChg chg="mod topLvl">
          <ac:chgData name="Eamonn Corrigan" userId="8b227229-b863-4362-b6c3-526aa81d2e63" providerId="ADAL" clId="{987F4C11-4462-4C58-A0DC-959490F7F77C}" dt="2026-06-23T00:18:58.475" v="2469" actId="18245"/>
          <ac:spMkLst>
            <pc:docMk/>
            <pc:sldMk cId="4004427169" sldId="2101"/>
            <ac:spMk id="11" creationId="{7574DFF4-E65D-AE15-12B7-DDDB5625F2EB}"/>
          </ac:spMkLst>
        </pc:spChg>
        <pc:spChg chg="mod topLvl">
          <ac:chgData name="Eamonn Corrigan" userId="8b227229-b863-4362-b6c3-526aa81d2e63" providerId="ADAL" clId="{987F4C11-4462-4C58-A0DC-959490F7F77C}" dt="2026-06-23T00:18:58.475" v="2469" actId="18245"/>
          <ac:spMkLst>
            <pc:docMk/>
            <pc:sldMk cId="4004427169" sldId="2101"/>
            <ac:spMk id="12" creationId="{6A5870DA-8522-3BEC-AD3E-86ACCE8D6AFC}"/>
          </ac:spMkLst>
        </pc:spChg>
        <pc:spChg chg="mod topLvl">
          <ac:chgData name="Eamonn Corrigan" userId="8b227229-b863-4362-b6c3-526aa81d2e63" providerId="ADAL" clId="{987F4C11-4462-4C58-A0DC-959490F7F77C}" dt="2026-06-23T00:19:35.732" v="2496" actId="20577"/>
          <ac:spMkLst>
            <pc:docMk/>
            <pc:sldMk cId="4004427169" sldId="2101"/>
            <ac:spMk id="14" creationId="{4DBE6A16-7347-6F33-6841-0A10E6E81C85}"/>
          </ac:spMkLst>
        </pc:spChg>
        <pc:grpChg chg="add del mod">
          <ac:chgData name="Eamonn Corrigan" userId="8b227229-b863-4362-b6c3-526aa81d2e63" providerId="ADAL" clId="{987F4C11-4462-4C58-A0DC-959490F7F77C}" dt="2026-06-23T00:18:58.475" v="2469" actId="18245"/>
          <ac:grpSpMkLst>
            <pc:docMk/>
            <pc:sldMk cId="4004427169" sldId="2101"/>
            <ac:grpSpMk id="2" creationId="{F36F7236-9F32-88FD-B0D5-DAA6CA96525A}"/>
          </ac:grpSpMkLst>
        </pc:grpChg>
        <pc:grpChg chg="add mod">
          <ac:chgData name="Eamonn Corrigan" userId="8b227229-b863-4362-b6c3-526aa81d2e63" providerId="ADAL" clId="{987F4C11-4462-4C58-A0DC-959490F7F77C}" dt="2026-06-23T00:18:55.674" v="2466" actId="164"/>
          <ac:grpSpMkLst>
            <pc:docMk/>
            <pc:sldMk cId="4004427169" sldId="2101"/>
            <ac:grpSpMk id="15" creationId="{08AE6AB0-F6AC-1583-DE74-6BB3E30CB6E3}"/>
          </ac:grpSpMkLst>
        </pc:grpChg>
        <pc:graphicFrameChg chg="add del">
          <ac:chgData name="Eamonn Corrigan" userId="8b227229-b863-4362-b6c3-526aa81d2e63" providerId="ADAL" clId="{987F4C11-4462-4C58-A0DC-959490F7F77C}" dt="2026-06-23T00:18:58.475" v="2469" actId="18245"/>
          <ac:graphicFrameMkLst>
            <pc:docMk/>
            <pc:sldMk cId="4004427169" sldId="2101"/>
            <ac:graphicFrameMk id="7" creationId="{AAFD4709-B6F2-044E-368D-7108D93F1E43}"/>
          </ac:graphicFrameMkLst>
        </pc:graphicFrameChg>
      </pc:sldChg>
      <pc:sldChg chg="addSp delSp modSp add mod ord addAnim delAnim modAnim">
        <pc:chgData name="Eamonn Corrigan" userId="8b227229-b863-4362-b6c3-526aa81d2e63" providerId="ADAL" clId="{987F4C11-4462-4C58-A0DC-959490F7F77C}" dt="2026-06-23T12:30:06.804" v="7625"/>
        <pc:sldMkLst>
          <pc:docMk/>
          <pc:sldMk cId="4140995349" sldId="2102"/>
        </pc:sldMkLst>
        <pc:spChg chg="mod">
          <ac:chgData name="Eamonn Corrigan" userId="8b227229-b863-4362-b6c3-526aa81d2e63" providerId="ADAL" clId="{987F4C11-4462-4C58-A0DC-959490F7F77C}" dt="2026-06-23T12:15:43.820" v="6838" actId="1076"/>
          <ac:spMkLst>
            <pc:docMk/>
            <pc:sldMk cId="4140995349" sldId="2102"/>
            <ac:spMk id="6" creationId="{06563362-7C21-D24C-0E00-8AC3A3EDB75E}"/>
          </ac:spMkLst>
        </pc:spChg>
        <pc:spChg chg="mod">
          <ac:chgData name="Eamonn Corrigan" userId="8b227229-b863-4362-b6c3-526aa81d2e63" providerId="ADAL" clId="{987F4C11-4462-4C58-A0DC-959490F7F77C}" dt="2026-06-23T00:24:46.782" v="2825" actId="1076"/>
          <ac:spMkLst>
            <pc:docMk/>
            <pc:sldMk cId="4140995349" sldId="2102"/>
            <ac:spMk id="9" creationId="{861EDE97-7756-6E2C-36E9-20A3AAE110CB}"/>
          </ac:spMkLst>
        </pc:spChg>
        <pc:spChg chg="mod">
          <ac:chgData name="Eamonn Corrigan" userId="8b227229-b863-4362-b6c3-526aa81d2e63" providerId="ADAL" clId="{987F4C11-4462-4C58-A0DC-959490F7F77C}" dt="2026-06-23T00:20:24.239" v="2502"/>
          <ac:spMkLst>
            <pc:docMk/>
            <pc:sldMk cId="4140995349" sldId="2102"/>
            <ac:spMk id="15" creationId="{E643B27A-5C92-D94E-F3FE-02DF942EBDCF}"/>
          </ac:spMkLst>
        </pc:spChg>
        <pc:spChg chg="mod">
          <ac:chgData name="Eamonn Corrigan" userId="8b227229-b863-4362-b6c3-526aa81d2e63" providerId="ADAL" clId="{987F4C11-4462-4C58-A0DC-959490F7F77C}" dt="2026-06-23T00:20:24.239" v="2502"/>
          <ac:spMkLst>
            <pc:docMk/>
            <pc:sldMk cId="4140995349" sldId="2102"/>
            <ac:spMk id="18" creationId="{188F5961-B458-4BA7-C696-B332E703A2AA}"/>
          </ac:spMkLst>
        </pc:spChg>
        <pc:spChg chg="mod">
          <ac:chgData name="Eamonn Corrigan" userId="8b227229-b863-4362-b6c3-526aa81d2e63" providerId="ADAL" clId="{987F4C11-4462-4C58-A0DC-959490F7F77C}" dt="2026-06-23T00:20:48.307" v="2527" actId="20577"/>
          <ac:spMkLst>
            <pc:docMk/>
            <pc:sldMk cId="4140995349" sldId="2102"/>
            <ac:spMk id="19" creationId="{23D5D11C-1DF5-5D51-46BE-11877F36BCA6}"/>
          </ac:spMkLst>
        </pc:spChg>
        <pc:spChg chg="mod">
          <ac:chgData name="Eamonn Corrigan" userId="8b227229-b863-4362-b6c3-526aa81d2e63" providerId="ADAL" clId="{987F4C11-4462-4C58-A0DC-959490F7F77C}" dt="2026-06-23T00:20:24.239" v="2502"/>
          <ac:spMkLst>
            <pc:docMk/>
            <pc:sldMk cId="4140995349" sldId="2102"/>
            <ac:spMk id="20" creationId="{73D4B217-14CE-3B4D-BC2F-4CF156E960CF}"/>
          </ac:spMkLst>
        </pc:spChg>
        <pc:spChg chg="mod">
          <ac:chgData name="Eamonn Corrigan" userId="8b227229-b863-4362-b6c3-526aa81d2e63" providerId="ADAL" clId="{987F4C11-4462-4C58-A0DC-959490F7F77C}" dt="2026-06-23T00:20:24.239" v="2502"/>
          <ac:spMkLst>
            <pc:docMk/>
            <pc:sldMk cId="4140995349" sldId="2102"/>
            <ac:spMk id="21" creationId="{DC21DDA3-31E9-ED0A-6095-DA1D372F5521}"/>
          </ac:spMkLst>
        </pc:spChg>
        <pc:spChg chg="mod">
          <ac:chgData name="Eamonn Corrigan" userId="8b227229-b863-4362-b6c3-526aa81d2e63" providerId="ADAL" clId="{987F4C11-4462-4C58-A0DC-959490F7F77C}" dt="2026-06-23T00:20:24.239" v="2502"/>
          <ac:spMkLst>
            <pc:docMk/>
            <pc:sldMk cId="4140995349" sldId="2102"/>
            <ac:spMk id="22" creationId="{0C96927E-3D86-03CE-7468-7D1E1996BB2D}"/>
          </ac:spMkLst>
        </pc:spChg>
        <pc:spChg chg="mod">
          <ac:chgData name="Eamonn Corrigan" userId="8b227229-b863-4362-b6c3-526aa81d2e63" providerId="ADAL" clId="{987F4C11-4462-4C58-A0DC-959490F7F77C}" dt="2026-06-23T00:20:24.239" v="2502"/>
          <ac:spMkLst>
            <pc:docMk/>
            <pc:sldMk cId="4140995349" sldId="2102"/>
            <ac:spMk id="23" creationId="{5C4B0C9D-CE79-E88D-2B8C-6B9FA9E6A39E}"/>
          </ac:spMkLst>
        </pc:spChg>
        <pc:spChg chg="del mod topLvl">
          <ac:chgData name="Eamonn Corrigan" userId="8b227229-b863-4362-b6c3-526aa81d2e63" providerId="ADAL" clId="{987F4C11-4462-4C58-A0DC-959490F7F77C}" dt="2026-06-23T00:22:31.721" v="2558" actId="478"/>
          <ac:spMkLst>
            <pc:docMk/>
            <pc:sldMk cId="4140995349" sldId="2102"/>
            <ac:spMk id="25" creationId="{4B0DAC1D-4D39-2752-9BBA-28A58D2C5EFB}"/>
          </ac:spMkLst>
        </pc:spChg>
        <pc:spChg chg="add del mod topLvl">
          <ac:chgData name="Eamonn Corrigan" userId="8b227229-b863-4362-b6c3-526aa81d2e63" providerId="ADAL" clId="{987F4C11-4462-4C58-A0DC-959490F7F77C}" dt="2026-06-23T00:22:31.721" v="2558" actId="478"/>
          <ac:spMkLst>
            <pc:docMk/>
            <pc:sldMk cId="4140995349" sldId="2102"/>
            <ac:spMk id="26" creationId="{502FF4D0-7A1F-12DE-698E-8C2B42F924FB}"/>
          </ac:spMkLst>
        </pc:spChg>
        <pc:spChg chg="mod topLvl">
          <ac:chgData name="Eamonn Corrigan" userId="8b227229-b863-4362-b6c3-526aa81d2e63" providerId="ADAL" clId="{987F4C11-4462-4C58-A0DC-959490F7F77C}" dt="2026-06-23T00:21:25.823" v="2547" actId="164"/>
          <ac:spMkLst>
            <pc:docMk/>
            <pc:sldMk cId="4140995349" sldId="2102"/>
            <ac:spMk id="27" creationId="{37B951BA-5ECD-93ED-3F00-1530F00F018C}"/>
          </ac:spMkLst>
        </pc:spChg>
        <pc:spChg chg="mod topLvl">
          <ac:chgData name="Eamonn Corrigan" userId="8b227229-b863-4362-b6c3-526aa81d2e63" providerId="ADAL" clId="{987F4C11-4462-4C58-A0DC-959490F7F77C}" dt="2026-06-23T00:21:25.823" v="2547" actId="164"/>
          <ac:spMkLst>
            <pc:docMk/>
            <pc:sldMk cId="4140995349" sldId="2102"/>
            <ac:spMk id="28" creationId="{2E88250F-BB30-FF2F-AA21-5AA81ED6E4D5}"/>
          </ac:spMkLst>
        </pc:spChg>
        <pc:spChg chg="add del mod topLvl">
          <ac:chgData name="Eamonn Corrigan" userId="8b227229-b863-4362-b6c3-526aa81d2e63" providerId="ADAL" clId="{987F4C11-4462-4C58-A0DC-959490F7F77C}" dt="2026-06-23T00:22:31.721" v="2558" actId="478"/>
          <ac:spMkLst>
            <pc:docMk/>
            <pc:sldMk cId="4140995349" sldId="2102"/>
            <ac:spMk id="29" creationId="{C3D23165-C54C-4E91-FDF6-0BE4A9CCD9E1}"/>
          </ac:spMkLst>
        </pc:spChg>
        <pc:spChg chg="del mod topLvl">
          <ac:chgData name="Eamonn Corrigan" userId="8b227229-b863-4362-b6c3-526aa81d2e63" providerId="ADAL" clId="{987F4C11-4462-4C58-A0DC-959490F7F77C}" dt="2026-06-23T00:22:31.721" v="2558" actId="478"/>
          <ac:spMkLst>
            <pc:docMk/>
            <pc:sldMk cId="4140995349" sldId="2102"/>
            <ac:spMk id="30" creationId="{951E530A-21A1-1B67-A15A-2837B9286BB1}"/>
          </ac:spMkLst>
        </pc:spChg>
        <pc:spChg chg="del mod topLvl">
          <ac:chgData name="Eamonn Corrigan" userId="8b227229-b863-4362-b6c3-526aa81d2e63" providerId="ADAL" clId="{987F4C11-4462-4C58-A0DC-959490F7F77C}" dt="2026-06-23T00:22:31.721" v="2558" actId="478"/>
          <ac:spMkLst>
            <pc:docMk/>
            <pc:sldMk cId="4140995349" sldId="2102"/>
            <ac:spMk id="31" creationId="{F0919083-3DE1-2F67-DFDD-C7ACD70919BB}"/>
          </ac:spMkLst>
        </pc:spChg>
        <pc:spChg chg="mod">
          <ac:chgData name="Eamonn Corrigan" userId="8b227229-b863-4362-b6c3-526aa81d2e63" providerId="ADAL" clId="{987F4C11-4462-4C58-A0DC-959490F7F77C}" dt="2026-06-23T00:23:46.771" v="2641" actId="207"/>
          <ac:spMkLst>
            <pc:docMk/>
            <pc:sldMk cId="4140995349" sldId="2102"/>
            <ac:spMk id="34" creationId="{12AEB038-5B0C-AA02-B3F1-07B9BF209F91}"/>
          </ac:spMkLst>
        </pc:spChg>
        <pc:spChg chg="mod">
          <ac:chgData name="Eamonn Corrigan" userId="8b227229-b863-4362-b6c3-526aa81d2e63" providerId="ADAL" clId="{987F4C11-4462-4C58-A0DC-959490F7F77C}" dt="2026-06-23T00:23:23.256" v="2636" actId="207"/>
          <ac:spMkLst>
            <pc:docMk/>
            <pc:sldMk cId="4140995349" sldId="2102"/>
            <ac:spMk id="35" creationId="{1E781C11-8517-046E-9F71-BBA7DC025550}"/>
          </ac:spMkLst>
        </pc:spChg>
        <pc:spChg chg="mod">
          <ac:chgData name="Eamonn Corrigan" userId="8b227229-b863-4362-b6c3-526aa81d2e63" providerId="ADAL" clId="{987F4C11-4462-4C58-A0DC-959490F7F77C}" dt="2026-06-23T00:23:28.561" v="2637" actId="207"/>
          <ac:spMkLst>
            <pc:docMk/>
            <pc:sldMk cId="4140995349" sldId="2102"/>
            <ac:spMk id="36" creationId="{6B562799-0E23-FCA8-ABF6-3DC355D006FA}"/>
          </ac:spMkLst>
        </pc:spChg>
        <pc:spChg chg="mod">
          <ac:chgData name="Eamonn Corrigan" userId="8b227229-b863-4362-b6c3-526aa81d2e63" providerId="ADAL" clId="{987F4C11-4462-4C58-A0DC-959490F7F77C}" dt="2026-06-23T00:23:28.561" v="2637" actId="207"/>
          <ac:spMkLst>
            <pc:docMk/>
            <pc:sldMk cId="4140995349" sldId="2102"/>
            <ac:spMk id="37" creationId="{154C46F9-C4CB-D9AC-D5EC-0E37EA6CCDC2}"/>
          </ac:spMkLst>
        </pc:spChg>
        <pc:spChg chg="mod">
          <ac:chgData name="Eamonn Corrigan" userId="8b227229-b863-4362-b6c3-526aa81d2e63" providerId="ADAL" clId="{987F4C11-4462-4C58-A0DC-959490F7F77C}" dt="2026-06-23T00:23:35.406" v="2638" actId="207"/>
          <ac:spMkLst>
            <pc:docMk/>
            <pc:sldMk cId="4140995349" sldId="2102"/>
            <ac:spMk id="38" creationId="{B3677F93-47F4-FEB5-065A-485BA72F880E}"/>
          </ac:spMkLst>
        </pc:spChg>
        <pc:spChg chg="mod">
          <ac:chgData name="Eamonn Corrigan" userId="8b227229-b863-4362-b6c3-526aa81d2e63" providerId="ADAL" clId="{987F4C11-4462-4C58-A0DC-959490F7F77C}" dt="2026-06-23T00:23:35.406" v="2638" actId="207"/>
          <ac:spMkLst>
            <pc:docMk/>
            <pc:sldMk cId="4140995349" sldId="2102"/>
            <ac:spMk id="39" creationId="{F37A9818-2113-9209-9BD8-1C6C74F73265}"/>
          </ac:spMkLst>
        </pc:spChg>
        <pc:spChg chg="mod">
          <ac:chgData name="Eamonn Corrigan" userId="8b227229-b863-4362-b6c3-526aa81d2e63" providerId="ADAL" clId="{987F4C11-4462-4C58-A0DC-959490F7F77C}" dt="2026-06-23T00:23:46.771" v="2641" actId="207"/>
          <ac:spMkLst>
            <pc:docMk/>
            <pc:sldMk cId="4140995349" sldId="2102"/>
            <ac:spMk id="40" creationId="{AD3EA1BD-3D55-3866-D08A-7840549C9306}"/>
          </ac:spMkLst>
        </pc:spChg>
        <pc:spChg chg="add mod">
          <ac:chgData name="Eamonn Corrigan" userId="8b227229-b863-4362-b6c3-526aa81d2e63" providerId="ADAL" clId="{987F4C11-4462-4C58-A0DC-959490F7F77C}" dt="2026-06-23T00:25:39.534" v="2841" actId="20577"/>
          <ac:spMkLst>
            <pc:docMk/>
            <pc:sldMk cId="4140995349" sldId="2102"/>
            <ac:spMk id="42" creationId="{D9B31467-DFFB-6A75-58A1-EC0D0124FAD7}"/>
          </ac:spMkLst>
        </pc:spChg>
        <pc:grpChg chg="del mod">
          <ac:chgData name="Eamonn Corrigan" userId="8b227229-b863-4362-b6c3-526aa81d2e63" providerId="ADAL" clId="{987F4C11-4462-4C58-A0DC-959490F7F77C}" dt="2026-06-23T00:20:22.617" v="2501" actId="21"/>
          <ac:grpSpMkLst>
            <pc:docMk/>
            <pc:sldMk cId="4140995349" sldId="2102"/>
            <ac:grpSpMk id="2" creationId="{DD06598A-7DEE-B3F5-A74B-EEABC19BEB8C}"/>
          </ac:grpSpMkLst>
        </pc:grpChg>
        <pc:grpChg chg="add mod">
          <ac:chgData name="Eamonn Corrigan" userId="8b227229-b863-4362-b6c3-526aa81d2e63" providerId="ADAL" clId="{987F4C11-4462-4C58-A0DC-959490F7F77C}" dt="2026-06-23T00:20:24.239" v="2502"/>
          <ac:grpSpMkLst>
            <pc:docMk/>
            <pc:sldMk cId="4140995349" sldId="2102"/>
            <ac:grpSpMk id="7" creationId="{DD06598A-7DEE-B3F5-A74B-EEABC19BEB8C}"/>
          </ac:grpSpMkLst>
        </pc:grpChg>
        <pc:grpChg chg="mod">
          <ac:chgData name="Eamonn Corrigan" userId="8b227229-b863-4362-b6c3-526aa81d2e63" providerId="ADAL" clId="{987F4C11-4462-4C58-A0DC-959490F7F77C}" dt="2026-06-23T12:15:36.360" v="6836" actId="164"/>
          <ac:grpSpMkLst>
            <pc:docMk/>
            <pc:sldMk cId="4140995349" sldId="2102"/>
            <ac:grpSpMk id="17" creationId="{19C76A05-BEE9-28D0-8C0D-EB59334F9BB0}"/>
          </ac:grpSpMkLst>
        </pc:grpChg>
        <pc:grpChg chg="add del mod">
          <ac:chgData name="Eamonn Corrigan" userId="8b227229-b863-4362-b6c3-526aa81d2e63" providerId="ADAL" clId="{987F4C11-4462-4C58-A0DC-959490F7F77C}" dt="2026-06-23T00:20:34.521" v="2506" actId="165"/>
          <ac:grpSpMkLst>
            <pc:docMk/>
            <pc:sldMk cId="4140995349" sldId="2102"/>
            <ac:grpSpMk id="24" creationId="{113CA032-0717-CFDC-90E5-8723A1360B24}"/>
          </ac:grpSpMkLst>
        </pc:grpChg>
        <pc:grpChg chg="add del mod">
          <ac:chgData name="Eamonn Corrigan" userId="8b227229-b863-4362-b6c3-526aa81d2e63" providerId="ADAL" clId="{987F4C11-4462-4C58-A0DC-959490F7F77C}" dt="2026-06-23T00:22:31.721" v="2558" actId="478"/>
          <ac:grpSpMkLst>
            <pc:docMk/>
            <pc:sldMk cId="4140995349" sldId="2102"/>
            <ac:grpSpMk id="32" creationId="{632DAD24-E9DB-4689-7640-D1BCA786B7B5}"/>
          </ac:grpSpMkLst>
        </pc:grpChg>
        <pc:grpChg chg="add mod">
          <ac:chgData name="Eamonn Corrigan" userId="8b227229-b863-4362-b6c3-526aa81d2e63" providerId="ADAL" clId="{987F4C11-4462-4C58-A0DC-959490F7F77C}" dt="2026-06-23T00:22:41.412" v="2560" actId="1076"/>
          <ac:grpSpMkLst>
            <pc:docMk/>
            <pc:sldMk cId="4140995349" sldId="2102"/>
            <ac:grpSpMk id="33" creationId="{09F6B336-EE29-F85A-4306-A7508DA97335}"/>
          </ac:grpSpMkLst>
        </pc:grpChg>
        <pc:grpChg chg="add mod">
          <ac:chgData name="Eamonn Corrigan" userId="8b227229-b863-4362-b6c3-526aa81d2e63" providerId="ADAL" clId="{987F4C11-4462-4C58-A0DC-959490F7F77C}" dt="2026-06-23T12:15:36.360" v="6836" actId="164"/>
          <ac:grpSpMkLst>
            <pc:docMk/>
            <pc:sldMk cId="4140995349" sldId="2102"/>
            <ac:grpSpMk id="43" creationId="{6D46E3F8-2A92-FD17-74C2-754D330C8C6E}"/>
          </ac:grpSpMkLst>
        </pc:grpChg>
      </pc:sldChg>
      <pc:sldChg chg="add del">
        <pc:chgData name="Eamonn Corrigan" userId="8b227229-b863-4362-b6c3-526aa81d2e63" providerId="ADAL" clId="{987F4C11-4462-4C58-A0DC-959490F7F77C}" dt="2026-06-23T00:27:29.685" v="2890" actId="47"/>
        <pc:sldMkLst>
          <pc:docMk/>
          <pc:sldMk cId="1301565138" sldId="2103"/>
        </pc:sldMkLst>
      </pc:sldChg>
      <pc:sldChg chg="addSp modSp add mod modAnim">
        <pc:chgData name="Eamonn Corrigan" userId="8b227229-b863-4362-b6c3-526aa81d2e63" providerId="ADAL" clId="{987F4C11-4462-4C58-A0DC-959490F7F77C}" dt="2026-06-23T00:29:05.659" v="2970"/>
        <pc:sldMkLst>
          <pc:docMk/>
          <pc:sldMk cId="2762003509" sldId="2103"/>
        </pc:sldMkLst>
        <pc:spChg chg="add mod ord">
          <ac:chgData name="Eamonn Corrigan" userId="8b227229-b863-4362-b6c3-526aa81d2e63" providerId="ADAL" clId="{987F4C11-4462-4C58-A0DC-959490F7F77C}" dt="2026-06-23T00:28:49.060" v="2969" actId="171"/>
          <ac:spMkLst>
            <pc:docMk/>
            <pc:sldMk cId="2762003509" sldId="2103"/>
            <ac:spMk id="2" creationId="{B9D6F524-5395-C71D-8C7C-2CBA14634D3F}"/>
          </ac:spMkLst>
        </pc:spChg>
      </pc:sldChg>
      <pc:sldChg chg="modSp add del mod">
        <pc:chgData name="Eamonn Corrigan" userId="8b227229-b863-4362-b6c3-526aa81d2e63" providerId="ADAL" clId="{987F4C11-4462-4C58-A0DC-959490F7F77C}" dt="2026-06-23T12:09:42.397" v="6721" actId="47"/>
        <pc:sldMkLst>
          <pc:docMk/>
          <pc:sldMk cId="593110851" sldId="2104"/>
        </pc:sldMkLst>
        <pc:spChg chg="mod">
          <ac:chgData name="Eamonn Corrigan" userId="8b227229-b863-4362-b6c3-526aa81d2e63" providerId="ADAL" clId="{987F4C11-4462-4C58-A0DC-959490F7F77C}" dt="2026-06-23T12:05:13.832" v="6616" actId="20577"/>
          <ac:spMkLst>
            <pc:docMk/>
            <pc:sldMk cId="593110851" sldId="2104"/>
            <ac:spMk id="2" creationId="{03CB691F-DAA0-C0F5-127C-099F04DB863B}"/>
          </ac:spMkLst>
        </pc:spChg>
      </pc:sldChg>
      <pc:sldChg chg="addSp delSp modSp add mod ord addAnim delAnim modAnim">
        <pc:chgData name="Eamonn Corrigan" userId="8b227229-b863-4362-b6c3-526aa81d2e63" providerId="ADAL" clId="{987F4C11-4462-4C58-A0DC-959490F7F77C}" dt="2026-06-23T12:29:27.635" v="7621" actId="1076"/>
        <pc:sldMkLst>
          <pc:docMk/>
          <pc:sldMk cId="4211285201" sldId="2105"/>
        </pc:sldMkLst>
        <pc:spChg chg="mod">
          <ac:chgData name="Eamonn Corrigan" userId="8b227229-b863-4362-b6c3-526aa81d2e63" providerId="ADAL" clId="{987F4C11-4462-4C58-A0DC-959490F7F77C}" dt="2026-06-23T00:47:00.061" v="3041" actId="20577"/>
          <ac:spMkLst>
            <pc:docMk/>
            <pc:sldMk cId="4211285201" sldId="2105"/>
            <ac:spMk id="6" creationId="{8A0C2F93-6252-7ACB-F809-516A45B3411B}"/>
          </ac:spMkLst>
        </pc:spChg>
        <pc:spChg chg="del mod">
          <ac:chgData name="Eamonn Corrigan" userId="8b227229-b863-4362-b6c3-526aa81d2e63" providerId="ADAL" clId="{987F4C11-4462-4C58-A0DC-959490F7F77C}" dt="2026-06-23T00:47:18.223" v="3059" actId="478"/>
          <ac:spMkLst>
            <pc:docMk/>
            <pc:sldMk cId="4211285201" sldId="2105"/>
            <ac:spMk id="9" creationId="{0274B5D2-42A1-F55D-BA72-F8BFD3FD9E78}"/>
          </ac:spMkLst>
        </pc:spChg>
        <pc:spChg chg="mod">
          <ac:chgData name="Eamonn Corrigan" userId="8b227229-b863-4362-b6c3-526aa81d2e63" providerId="ADAL" clId="{987F4C11-4462-4C58-A0DC-959490F7F77C}" dt="2026-06-23T12:29:27.635" v="7621" actId="1076"/>
          <ac:spMkLst>
            <pc:docMk/>
            <pc:sldMk cId="4211285201" sldId="2105"/>
            <ac:spMk id="42" creationId="{D90B14F4-A2B7-5F76-4399-F00282F74AB6}"/>
          </ac:spMkLst>
        </pc:spChg>
        <pc:grpChg chg="del">
          <ac:chgData name="Eamonn Corrigan" userId="8b227229-b863-4362-b6c3-526aa81d2e63" providerId="ADAL" clId="{987F4C11-4462-4C58-A0DC-959490F7F77C}" dt="2026-06-23T00:47:05.417" v="3042" actId="478"/>
          <ac:grpSpMkLst>
            <pc:docMk/>
            <pc:sldMk cId="4211285201" sldId="2105"/>
            <ac:grpSpMk id="7" creationId="{BCE1FBB5-B4B7-6674-6660-1AF7F8023878}"/>
          </ac:grpSpMkLst>
        </pc:grpChg>
        <pc:grpChg chg="del">
          <ac:chgData name="Eamonn Corrigan" userId="8b227229-b863-4362-b6c3-526aa81d2e63" providerId="ADAL" clId="{987F4C11-4462-4C58-A0DC-959490F7F77C}" dt="2026-06-23T00:47:23.627" v="3061" actId="478"/>
          <ac:grpSpMkLst>
            <pc:docMk/>
            <pc:sldMk cId="4211285201" sldId="2105"/>
            <ac:grpSpMk id="33" creationId="{E78D538A-C676-A0F4-4064-61A0BF8E0790}"/>
          </ac:grpSpMkLst>
        </pc:grpChg>
        <pc:picChg chg="add del mod">
          <ac:chgData name="Eamonn Corrigan" userId="8b227229-b863-4362-b6c3-526aa81d2e63" providerId="ADAL" clId="{987F4C11-4462-4C58-A0DC-959490F7F77C}" dt="2026-06-23T00:50:08.282" v="3339" actId="478"/>
          <ac:picMkLst>
            <pc:docMk/>
            <pc:sldMk cId="4211285201" sldId="2105"/>
            <ac:picMk id="4" creationId="{DA724B8B-FF80-4379-C159-95C838692F31}"/>
          </ac:picMkLst>
        </pc:picChg>
        <pc:picChg chg="add mod">
          <ac:chgData name="Eamonn Corrigan" userId="8b227229-b863-4362-b6c3-526aa81d2e63" providerId="ADAL" clId="{987F4C11-4462-4C58-A0DC-959490F7F77C}" dt="2026-06-23T00:48:17.134" v="3070" actId="14100"/>
          <ac:picMkLst>
            <pc:docMk/>
            <pc:sldMk cId="4211285201" sldId="2105"/>
            <ac:picMk id="8" creationId="{5D2F8477-FF11-47ED-F1B0-92359C6DD909}"/>
          </ac:picMkLst>
        </pc:picChg>
        <pc:picChg chg="add">
          <ac:chgData name="Eamonn Corrigan" userId="8b227229-b863-4362-b6c3-526aa81d2e63" providerId="ADAL" clId="{987F4C11-4462-4C58-A0DC-959490F7F77C}" dt="2026-06-23T00:55:24.020" v="3526" actId="22"/>
          <ac:picMkLst>
            <pc:docMk/>
            <pc:sldMk cId="4211285201" sldId="2105"/>
            <ac:picMk id="11" creationId="{DBE850E0-AF7A-F66F-5D7E-1B56DAEA210E}"/>
          </ac:picMkLst>
        </pc:picChg>
      </pc:sldChg>
      <pc:sldChg chg="add del">
        <pc:chgData name="Eamonn Corrigan" userId="8b227229-b863-4362-b6c3-526aa81d2e63" providerId="ADAL" clId="{987F4C11-4462-4C58-A0DC-959490F7F77C}" dt="2026-06-23T00:50:10.328" v="3340" actId="47"/>
        <pc:sldMkLst>
          <pc:docMk/>
          <pc:sldMk cId="3437839332" sldId="2106"/>
        </pc:sldMkLst>
      </pc:sldChg>
      <pc:sldChg chg="addSp delSp modSp add mod addAnim delAnim modAnim">
        <pc:chgData name="Eamonn Corrigan" userId="8b227229-b863-4362-b6c3-526aa81d2e63" providerId="ADAL" clId="{987F4C11-4462-4C58-A0DC-959490F7F77C}" dt="2026-06-23T12:31:12.366" v="7634" actId="1076"/>
        <pc:sldMkLst>
          <pc:docMk/>
          <pc:sldMk cId="3983741344" sldId="2106"/>
        </pc:sldMkLst>
        <pc:spChg chg="mod">
          <ac:chgData name="Eamonn Corrigan" userId="8b227229-b863-4362-b6c3-526aa81d2e63" providerId="ADAL" clId="{987F4C11-4462-4C58-A0DC-959490F7F77C}" dt="2026-06-23T00:55:47.552" v="3584" actId="6549"/>
          <ac:spMkLst>
            <pc:docMk/>
            <pc:sldMk cId="3983741344" sldId="2106"/>
            <ac:spMk id="6" creationId="{1F4CC1A5-8C55-45E4-25D1-4E24CD658BAC}"/>
          </ac:spMkLst>
        </pc:spChg>
        <pc:spChg chg="add mod">
          <ac:chgData name="Eamonn Corrigan" userId="8b227229-b863-4362-b6c3-526aa81d2e63" providerId="ADAL" clId="{987F4C11-4462-4C58-A0DC-959490F7F77C}" dt="2026-06-23T12:31:12.366" v="7634" actId="1076"/>
          <ac:spMkLst>
            <pc:docMk/>
            <pc:sldMk cId="3983741344" sldId="2106"/>
            <ac:spMk id="7" creationId="{52EFD554-9CAA-39EC-7AE1-73C19596AEFD}"/>
          </ac:spMkLst>
        </pc:spChg>
        <pc:spChg chg="add mod">
          <ac:chgData name="Eamonn Corrigan" userId="8b227229-b863-4362-b6c3-526aa81d2e63" providerId="ADAL" clId="{987F4C11-4462-4C58-A0DC-959490F7F77C}" dt="2026-06-23T01:01:36.529" v="3904" actId="1076"/>
          <ac:spMkLst>
            <pc:docMk/>
            <pc:sldMk cId="3983741344" sldId="2106"/>
            <ac:spMk id="9" creationId="{4A205A95-C277-7742-1D9A-538B7F2065CD}"/>
          </ac:spMkLst>
        </pc:spChg>
        <pc:spChg chg="del mod">
          <ac:chgData name="Eamonn Corrigan" userId="8b227229-b863-4362-b6c3-526aa81d2e63" providerId="ADAL" clId="{987F4C11-4462-4C58-A0DC-959490F7F77C}" dt="2026-06-23T00:54:50.332" v="3512" actId="478"/>
          <ac:spMkLst>
            <pc:docMk/>
            <pc:sldMk cId="3983741344" sldId="2106"/>
            <ac:spMk id="42" creationId="{1F041AC6-39A9-0626-6D47-FF5556893F3C}"/>
          </ac:spMkLst>
        </pc:spChg>
        <pc:picChg chg="add del">
          <ac:chgData name="Eamonn Corrigan" userId="8b227229-b863-4362-b6c3-526aa81d2e63" providerId="ADAL" clId="{987F4C11-4462-4C58-A0DC-959490F7F77C}" dt="2026-06-23T00:55:06.415" v="3519" actId="478"/>
          <ac:picMkLst>
            <pc:docMk/>
            <pc:sldMk cId="3983741344" sldId="2106"/>
            <ac:picMk id="4" creationId="{AD9FCBB4-26CE-233D-2C54-44AB6E6A3693}"/>
          </ac:picMkLst>
        </pc:picChg>
        <pc:picChg chg="add del mod">
          <ac:chgData name="Eamonn Corrigan" userId="8b227229-b863-4362-b6c3-526aa81d2e63" providerId="ADAL" clId="{987F4C11-4462-4C58-A0DC-959490F7F77C}" dt="2026-06-23T00:55:13.129" v="3524" actId="478"/>
          <ac:picMkLst>
            <pc:docMk/>
            <pc:sldMk cId="3983741344" sldId="2106"/>
            <ac:picMk id="5" creationId="{67FC707D-33BD-37E3-3215-61F5FEA38EED}"/>
          </ac:picMkLst>
        </pc:picChg>
        <pc:picChg chg="mod">
          <ac:chgData name="Eamonn Corrigan" userId="8b227229-b863-4362-b6c3-526aa81d2e63" providerId="ADAL" clId="{987F4C11-4462-4C58-A0DC-959490F7F77C}" dt="2026-06-23T00:55:07.637" v="3522" actId="1076"/>
          <ac:picMkLst>
            <pc:docMk/>
            <pc:sldMk cId="3983741344" sldId="2106"/>
            <ac:picMk id="8" creationId="{64DE7441-14BF-1D2A-62FB-41E603CD4FC6}"/>
          </ac:picMkLst>
        </pc:picChg>
      </pc:sldChg>
      <pc:sldChg chg="addSp delSp modSp add mod addAnim delAnim modAnim">
        <pc:chgData name="Eamonn Corrigan" userId="8b227229-b863-4362-b6c3-526aa81d2e63" providerId="ADAL" clId="{987F4C11-4462-4C58-A0DC-959490F7F77C}" dt="2026-06-23T01:12:41.989" v="4117" actId="1076"/>
        <pc:sldMkLst>
          <pc:docMk/>
          <pc:sldMk cId="3931840450" sldId="2107"/>
        </pc:sldMkLst>
        <pc:spChg chg="mod">
          <ac:chgData name="Eamonn Corrigan" userId="8b227229-b863-4362-b6c3-526aa81d2e63" providerId="ADAL" clId="{987F4C11-4462-4C58-A0DC-959490F7F77C}" dt="2026-06-23T01:06:40.763" v="4116" actId="20577"/>
          <ac:spMkLst>
            <pc:docMk/>
            <pc:sldMk cId="3931840450" sldId="2107"/>
            <ac:spMk id="6" creationId="{D6787B84-6D52-370F-8428-B0CD57BAF644}"/>
          </ac:spMkLst>
        </pc:spChg>
        <pc:picChg chg="del">
          <ac:chgData name="Eamonn Corrigan" userId="8b227229-b863-4362-b6c3-526aa81d2e63" providerId="ADAL" clId="{987F4C11-4462-4C58-A0DC-959490F7F77C}" dt="2026-06-23T01:02:30.753" v="4005" actId="478"/>
          <ac:picMkLst>
            <pc:docMk/>
            <pc:sldMk cId="3931840450" sldId="2107"/>
            <ac:picMk id="4" creationId="{5C96D7CF-D222-09C6-2961-D4D571A7A41F}"/>
          </ac:picMkLst>
        </pc:picChg>
        <pc:picChg chg="mod modCrop">
          <ac:chgData name="Eamonn Corrigan" userId="8b227229-b863-4362-b6c3-526aa81d2e63" providerId="ADAL" clId="{987F4C11-4462-4C58-A0DC-959490F7F77C}" dt="2026-06-23T01:04:55.124" v="4028" actId="1076"/>
          <ac:picMkLst>
            <pc:docMk/>
            <pc:sldMk cId="3931840450" sldId="2107"/>
            <ac:picMk id="5" creationId="{8F83B966-3E73-9225-70FF-9E211C701169}"/>
          </ac:picMkLst>
        </pc:picChg>
        <pc:picChg chg="add mod modCrop">
          <ac:chgData name="Eamonn Corrigan" userId="8b227229-b863-4362-b6c3-526aa81d2e63" providerId="ADAL" clId="{987F4C11-4462-4C58-A0DC-959490F7F77C}" dt="2026-06-23T01:12:41.989" v="4117" actId="1076"/>
          <ac:picMkLst>
            <pc:docMk/>
            <pc:sldMk cId="3931840450" sldId="2107"/>
            <ac:picMk id="7" creationId="{E272504C-246C-1D12-2FB1-7B7B7C83DA40}"/>
          </ac:picMkLst>
        </pc:picChg>
        <pc:picChg chg="del">
          <ac:chgData name="Eamonn Corrigan" userId="8b227229-b863-4362-b6c3-526aa81d2e63" providerId="ADAL" clId="{987F4C11-4462-4C58-A0DC-959490F7F77C}" dt="2026-06-23T01:02:30.003" v="4004" actId="478"/>
          <ac:picMkLst>
            <pc:docMk/>
            <pc:sldMk cId="3931840450" sldId="2107"/>
            <ac:picMk id="8" creationId="{22F9955B-FCE0-37EC-3292-53A271BE7B8E}"/>
          </ac:picMkLst>
        </pc:picChg>
        <pc:picChg chg="add mod modCrop">
          <ac:chgData name="Eamonn Corrigan" userId="8b227229-b863-4362-b6c3-526aa81d2e63" providerId="ADAL" clId="{987F4C11-4462-4C58-A0DC-959490F7F77C}" dt="2026-06-23T01:05:06.506" v="4031" actId="1076"/>
          <ac:picMkLst>
            <pc:docMk/>
            <pc:sldMk cId="3931840450" sldId="2107"/>
            <ac:picMk id="12" creationId="{CC7CB9D6-B79C-BA42-2F4B-4275D7200457}"/>
          </ac:picMkLst>
        </pc:picChg>
        <pc:cxnChg chg="add del mod">
          <ac:chgData name="Eamonn Corrigan" userId="8b227229-b863-4362-b6c3-526aa81d2e63" providerId="ADAL" clId="{987F4C11-4462-4C58-A0DC-959490F7F77C}" dt="2026-06-23T01:04:03.055" v="4015" actId="11529"/>
          <ac:cxnSpMkLst>
            <pc:docMk/>
            <pc:sldMk cId="3931840450" sldId="2107"/>
            <ac:cxnSpMk id="10" creationId="{CDD5D463-8AB9-EACC-49F9-562C69D335C8}"/>
          </ac:cxnSpMkLst>
        </pc:cxnChg>
      </pc:sldChg>
      <pc:sldChg chg="modSp add del mod">
        <pc:chgData name="Eamonn Corrigan" userId="8b227229-b863-4362-b6c3-526aa81d2e63" providerId="ADAL" clId="{987F4C11-4462-4C58-A0DC-959490F7F77C}" dt="2026-06-23T01:00:32.881" v="3790" actId="47"/>
        <pc:sldMkLst>
          <pc:docMk/>
          <pc:sldMk cId="495748401" sldId="2108"/>
        </pc:sldMkLst>
        <pc:spChg chg="mod">
          <ac:chgData name="Eamonn Corrigan" userId="8b227229-b863-4362-b6c3-526aa81d2e63" providerId="ADAL" clId="{987F4C11-4462-4C58-A0DC-959490F7F77C}" dt="2026-06-23T00:59:20.888" v="3789" actId="20577"/>
          <ac:spMkLst>
            <pc:docMk/>
            <pc:sldMk cId="495748401" sldId="2108"/>
            <ac:spMk id="3" creationId="{13585AC5-87A0-DC11-2C45-8474042D6D57}"/>
          </ac:spMkLst>
        </pc:spChg>
      </pc:sldChg>
      <pc:sldChg chg="addSp delSp modSp add mod delAnim modAnim">
        <pc:chgData name="Eamonn Corrigan" userId="8b227229-b863-4362-b6c3-526aa81d2e63" providerId="ADAL" clId="{987F4C11-4462-4C58-A0DC-959490F7F77C}" dt="2026-06-23T12:31:38.689" v="7635"/>
        <pc:sldMkLst>
          <pc:docMk/>
          <pc:sldMk cId="1311689674" sldId="2108"/>
        </pc:sldMkLst>
        <pc:spChg chg="add mod">
          <ac:chgData name="Eamonn Corrigan" userId="8b227229-b863-4362-b6c3-526aa81d2e63" providerId="ADAL" clId="{987F4C11-4462-4C58-A0DC-959490F7F77C}" dt="2026-06-23T01:14:01.940" v="4133" actId="208"/>
          <ac:spMkLst>
            <pc:docMk/>
            <pc:sldMk cId="1311689674" sldId="2108"/>
            <ac:spMk id="8" creationId="{0EB50125-E104-DF97-937C-E03688B561E8}"/>
          </ac:spMkLst>
        </pc:spChg>
        <pc:picChg chg="add mod">
          <ac:chgData name="Eamonn Corrigan" userId="8b227229-b863-4362-b6c3-526aa81d2e63" providerId="ADAL" clId="{987F4C11-4462-4C58-A0DC-959490F7F77C}" dt="2026-06-23T01:06:09.363" v="4046" actId="14100"/>
          <ac:picMkLst>
            <pc:docMk/>
            <pc:sldMk cId="1311689674" sldId="2108"/>
            <ac:picMk id="4" creationId="{AC5658A3-A148-17CB-5788-EE293C801818}"/>
          </ac:picMkLst>
        </pc:picChg>
        <pc:picChg chg="del">
          <ac:chgData name="Eamonn Corrigan" userId="8b227229-b863-4362-b6c3-526aa81d2e63" providerId="ADAL" clId="{987F4C11-4462-4C58-A0DC-959490F7F77C}" dt="2026-06-23T01:05:23.842" v="4037" actId="478"/>
          <ac:picMkLst>
            <pc:docMk/>
            <pc:sldMk cId="1311689674" sldId="2108"/>
            <ac:picMk id="5" creationId="{9FBCD929-C7B9-F16D-90A0-A97D403C5058}"/>
          </ac:picMkLst>
        </pc:picChg>
        <pc:picChg chg="del">
          <ac:chgData name="Eamonn Corrigan" userId="8b227229-b863-4362-b6c3-526aa81d2e63" providerId="ADAL" clId="{987F4C11-4462-4C58-A0DC-959490F7F77C}" dt="2026-06-23T01:05:23.036" v="4036" actId="478"/>
          <ac:picMkLst>
            <pc:docMk/>
            <pc:sldMk cId="1311689674" sldId="2108"/>
            <ac:picMk id="7" creationId="{65EB486F-E5C9-05CD-E5B6-8CB450AEFFBC}"/>
          </ac:picMkLst>
        </pc:picChg>
        <pc:picChg chg="mod modCrop">
          <ac:chgData name="Eamonn Corrigan" userId="8b227229-b863-4362-b6c3-526aa81d2e63" providerId="ADAL" clId="{987F4C11-4462-4C58-A0DC-959490F7F77C}" dt="2026-06-23T01:05:41.366" v="4043" actId="1076"/>
          <ac:picMkLst>
            <pc:docMk/>
            <pc:sldMk cId="1311689674" sldId="2108"/>
            <ac:picMk id="12" creationId="{392DCB8F-161B-4DFA-55FA-F503FF4B832C}"/>
          </ac:picMkLst>
        </pc:picChg>
      </pc:sldChg>
      <pc:sldChg chg="addSp delSp modSp add mod modAnim">
        <pc:chgData name="Eamonn Corrigan" userId="8b227229-b863-4362-b6c3-526aa81d2e63" providerId="ADAL" clId="{987F4C11-4462-4C58-A0DC-959490F7F77C}" dt="2026-06-23T01:32:16.171" v="4604" actId="1076"/>
        <pc:sldMkLst>
          <pc:docMk/>
          <pc:sldMk cId="2070100384" sldId="2109"/>
        </pc:sldMkLst>
        <pc:spChg chg="add mod">
          <ac:chgData name="Eamonn Corrigan" userId="8b227229-b863-4362-b6c3-526aa81d2e63" providerId="ADAL" clId="{987F4C11-4462-4C58-A0DC-959490F7F77C}" dt="2026-06-23T01:32:16.171" v="4604" actId="1076"/>
          <ac:spMkLst>
            <pc:docMk/>
            <pc:sldMk cId="2070100384" sldId="2109"/>
            <ac:spMk id="4" creationId="{87AD6305-9989-448F-7021-5A07E0363AB2}"/>
          </ac:spMkLst>
        </pc:spChg>
        <pc:spChg chg="mod">
          <ac:chgData name="Eamonn Corrigan" userId="8b227229-b863-4362-b6c3-526aa81d2e63" providerId="ADAL" clId="{987F4C11-4462-4C58-A0DC-959490F7F77C}" dt="2026-06-23T01:26:24.837" v="4253" actId="20577"/>
          <ac:spMkLst>
            <pc:docMk/>
            <pc:sldMk cId="2070100384" sldId="2109"/>
            <ac:spMk id="10" creationId="{60378FFB-FDCF-5962-7D54-E3B6CE58AA01}"/>
          </ac:spMkLst>
        </pc:spChg>
        <pc:spChg chg="del mod">
          <ac:chgData name="Eamonn Corrigan" userId="8b227229-b863-4362-b6c3-526aa81d2e63" providerId="ADAL" clId="{987F4C11-4462-4C58-A0DC-959490F7F77C}" dt="2026-06-23T01:26:16.697" v="4210" actId="478"/>
          <ac:spMkLst>
            <pc:docMk/>
            <pc:sldMk cId="2070100384" sldId="2109"/>
            <ac:spMk id="15" creationId="{12689BAC-32B6-4917-C11F-565C7067BA08}"/>
          </ac:spMkLst>
        </pc:spChg>
        <pc:grpChg chg="del">
          <ac:chgData name="Eamonn Corrigan" userId="8b227229-b863-4362-b6c3-526aa81d2e63" providerId="ADAL" clId="{987F4C11-4462-4C58-A0DC-959490F7F77C}" dt="2026-06-23T01:26:17.709" v="4211" actId="478"/>
          <ac:grpSpMkLst>
            <pc:docMk/>
            <pc:sldMk cId="2070100384" sldId="2109"/>
            <ac:grpSpMk id="14" creationId="{F269FE38-5920-1BA1-01DB-F09527DFCD19}"/>
          </ac:grpSpMkLst>
        </pc:grpChg>
        <pc:picChg chg="add mod modCrop">
          <ac:chgData name="Eamonn Corrigan" userId="8b227229-b863-4362-b6c3-526aa81d2e63" providerId="ADAL" clId="{987F4C11-4462-4C58-A0DC-959490F7F77C}" dt="2026-06-23T01:28:10.611" v="4394" actId="1076"/>
          <ac:picMkLst>
            <pc:docMk/>
            <pc:sldMk cId="2070100384" sldId="2109"/>
            <ac:picMk id="3" creationId="{834A81A7-2156-7E05-308E-5DCF6FBED063}"/>
          </ac:picMkLst>
        </pc:picChg>
        <pc:picChg chg="del">
          <ac:chgData name="Eamonn Corrigan" userId="8b227229-b863-4362-b6c3-526aa81d2e63" providerId="ADAL" clId="{987F4C11-4462-4C58-A0DC-959490F7F77C}" dt="2026-06-23T01:26:12.767" v="4207" actId="478"/>
          <ac:picMkLst>
            <pc:docMk/>
            <pc:sldMk cId="2070100384" sldId="2109"/>
            <ac:picMk id="5" creationId="{50F6DBDE-0E22-A3B6-EA4E-6F3B6BF98E0E}"/>
          </ac:picMkLst>
        </pc:picChg>
        <pc:cxnChg chg="del">
          <ac:chgData name="Eamonn Corrigan" userId="8b227229-b863-4362-b6c3-526aa81d2e63" providerId="ADAL" clId="{987F4C11-4462-4C58-A0DC-959490F7F77C}" dt="2026-06-23T01:26:14.077" v="4208" actId="478"/>
          <ac:cxnSpMkLst>
            <pc:docMk/>
            <pc:sldMk cId="2070100384" sldId="2109"/>
            <ac:cxnSpMk id="9" creationId="{271A54BD-67E0-14B4-7447-21F20C315043}"/>
          </ac:cxnSpMkLst>
        </pc:cxnChg>
      </pc:sldChg>
      <pc:sldChg chg="modSp add del mod">
        <pc:chgData name="Eamonn Corrigan" userId="8b227229-b863-4362-b6c3-526aa81d2e63" providerId="ADAL" clId="{987F4C11-4462-4C58-A0DC-959490F7F77C}" dt="2026-06-23T01:49:45.529" v="4840" actId="47"/>
        <pc:sldMkLst>
          <pc:docMk/>
          <pc:sldMk cId="3723479992" sldId="2110"/>
        </pc:sldMkLst>
        <pc:spChg chg="mod">
          <ac:chgData name="Eamonn Corrigan" userId="8b227229-b863-4362-b6c3-526aa81d2e63" providerId="ADAL" clId="{987F4C11-4462-4C58-A0DC-959490F7F77C}" dt="2026-06-23T01:33:16.008" v="4688" actId="1076"/>
          <ac:spMkLst>
            <pc:docMk/>
            <pc:sldMk cId="3723479992" sldId="2110"/>
            <ac:spMk id="4" creationId="{A8F16331-032B-DF3E-3B02-0EB46A23414C}"/>
          </ac:spMkLst>
        </pc:spChg>
        <pc:spChg chg="mod">
          <ac:chgData name="Eamonn Corrigan" userId="8b227229-b863-4362-b6c3-526aa81d2e63" providerId="ADAL" clId="{987F4C11-4462-4C58-A0DC-959490F7F77C}" dt="2026-06-23T01:47:59.160" v="4774" actId="14100"/>
          <ac:spMkLst>
            <pc:docMk/>
            <pc:sldMk cId="3723479992" sldId="2110"/>
            <ac:spMk id="7" creationId="{E37DFC59-93CC-B18F-A85A-8A5BAE3A4067}"/>
          </ac:spMkLst>
        </pc:spChg>
        <pc:spChg chg="mod">
          <ac:chgData name="Eamonn Corrigan" userId="8b227229-b863-4362-b6c3-526aa81d2e63" providerId="ADAL" clId="{987F4C11-4462-4C58-A0DC-959490F7F77C}" dt="2026-06-23T01:48:02.333" v="4775" actId="14100"/>
          <ac:spMkLst>
            <pc:docMk/>
            <pc:sldMk cId="3723479992" sldId="2110"/>
            <ac:spMk id="9" creationId="{4783F880-E11A-5FFA-2213-0D632BBD8EFE}"/>
          </ac:spMkLst>
        </pc:spChg>
        <pc:spChg chg="mod">
          <ac:chgData name="Eamonn Corrigan" userId="8b227229-b863-4362-b6c3-526aa81d2e63" providerId="ADAL" clId="{987F4C11-4462-4C58-A0DC-959490F7F77C}" dt="2026-06-23T01:33:13.088" v="4687" actId="1076"/>
          <ac:spMkLst>
            <pc:docMk/>
            <pc:sldMk cId="3723479992" sldId="2110"/>
            <ac:spMk id="20" creationId="{70FD6F8B-49C6-AF02-7E0A-95BA9047363F}"/>
          </ac:spMkLst>
        </pc:spChg>
        <pc:grpChg chg="mod">
          <ac:chgData name="Eamonn Corrigan" userId="8b227229-b863-4362-b6c3-526aa81d2e63" providerId="ADAL" clId="{987F4C11-4462-4C58-A0DC-959490F7F77C}" dt="2026-06-23T01:33:19.457" v="4689" actId="1076"/>
          <ac:grpSpMkLst>
            <pc:docMk/>
            <pc:sldMk cId="3723479992" sldId="2110"/>
            <ac:grpSpMk id="10" creationId="{5FDCC3E0-38B5-9875-43A5-7983947F36BE}"/>
          </ac:grpSpMkLst>
        </pc:grpChg>
        <pc:picChg chg="mod modCrop">
          <ac:chgData name="Eamonn Corrigan" userId="8b227229-b863-4362-b6c3-526aa81d2e63" providerId="ADAL" clId="{987F4C11-4462-4C58-A0DC-959490F7F77C}" dt="2026-06-23T01:47:55.270" v="4773" actId="732"/>
          <ac:picMkLst>
            <pc:docMk/>
            <pc:sldMk cId="3723479992" sldId="2110"/>
            <ac:picMk id="5" creationId="{4344CA3B-7608-C883-83F8-1C50161F2099}"/>
          </ac:picMkLst>
        </pc:picChg>
      </pc:sldChg>
      <pc:sldChg chg="addSp modSp new mod">
        <pc:chgData name="Eamonn Corrigan" userId="8b227229-b863-4362-b6c3-526aa81d2e63" providerId="ADAL" clId="{987F4C11-4462-4C58-A0DC-959490F7F77C}" dt="2026-06-23T01:49:42.229" v="4839" actId="1076"/>
        <pc:sldMkLst>
          <pc:docMk/>
          <pc:sldMk cId="1559093134" sldId="2111"/>
        </pc:sldMkLst>
        <pc:spChg chg="mod">
          <ac:chgData name="Eamonn Corrigan" userId="8b227229-b863-4362-b6c3-526aa81d2e63" providerId="ADAL" clId="{987F4C11-4462-4C58-A0DC-959490F7F77C}" dt="2026-06-23T01:49:13.286" v="4785"/>
          <ac:spMkLst>
            <pc:docMk/>
            <pc:sldMk cId="1559093134" sldId="2111"/>
            <ac:spMk id="5" creationId="{783D18C3-94D0-7018-EFFA-AABC5582B0F6}"/>
          </ac:spMkLst>
        </pc:spChg>
        <pc:spChg chg="add mod">
          <ac:chgData name="Eamonn Corrigan" userId="8b227229-b863-4362-b6c3-526aa81d2e63" providerId="ADAL" clId="{987F4C11-4462-4C58-A0DC-959490F7F77C}" dt="2026-06-23T01:49:40.485" v="4838" actId="20577"/>
          <ac:spMkLst>
            <pc:docMk/>
            <pc:sldMk cId="1559093134" sldId="2111"/>
            <ac:spMk id="7" creationId="{65CAB6F2-75F0-2944-4069-91CAED2A5A67}"/>
          </ac:spMkLst>
        </pc:spChg>
        <pc:grpChg chg="add mod">
          <ac:chgData name="Eamonn Corrigan" userId="8b227229-b863-4362-b6c3-526aa81d2e63" providerId="ADAL" clId="{987F4C11-4462-4C58-A0DC-959490F7F77C}" dt="2026-06-23T01:49:13.286" v="4785"/>
          <ac:grpSpMkLst>
            <pc:docMk/>
            <pc:sldMk cId="1559093134" sldId="2111"/>
            <ac:grpSpMk id="4" creationId="{312F903E-BBC0-831C-0DDB-0C8D3B49E595}"/>
          </ac:grpSpMkLst>
        </pc:grpChg>
        <pc:picChg chg="add mod">
          <ac:chgData name="Eamonn Corrigan" userId="8b227229-b863-4362-b6c3-526aa81d2e63" providerId="ADAL" clId="{987F4C11-4462-4C58-A0DC-959490F7F77C}" dt="2026-06-23T01:49:42.229" v="4839" actId="1076"/>
          <ac:picMkLst>
            <pc:docMk/>
            <pc:sldMk cId="1559093134" sldId="2111"/>
            <ac:picMk id="3" creationId="{50F5213A-9D60-E762-50AF-7B7642564685}"/>
          </ac:picMkLst>
        </pc:picChg>
        <pc:picChg chg="mod">
          <ac:chgData name="Eamonn Corrigan" userId="8b227229-b863-4362-b6c3-526aa81d2e63" providerId="ADAL" clId="{987F4C11-4462-4C58-A0DC-959490F7F77C}" dt="2026-06-23T01:49:13.286" v="4785"/>
          <ac:picMkLst>
            <pc:docMk/>
            <pc:sldMk cId="1559093134" sldId="2111"/>
            <ac:picMk id="6" creationId="{F3679EF2-9A89-DBC5-A6D4-789C48513FA8}"/>
          </ac:picMkLst>
        </pc:picChg>
      </pc:sldChg>
      <pc:sldChg chg="addSp delSp modSp add mod">
        <pc:chgData name="Eamonn Corrigan" userId="8b227229-b863-4362-b6c3-526aa81d2e63" providerId="ADAL" clId="{987F4C11-4462-4C58-A0DC-959490F7F77C}" dt="2026-06-23T11:40:39.532" v="5685" actId="478"/>
        <pc:sldMkLst>
          <pc:docMk/>
          <pc:sldMk cId="1349016290" sldId="2112"/>
        </pc:sldMkLst>
        <pc:spChg chg="add del mod">
          <ac:chgData name="Eamonn Corrigan" userId="8b227229-b863-4362-b6c3-526aa81d2e63" providerId="ADAL" clId="{987F4C11-4462-4C58-A0DC-959490F7F77C}" dt="2026-06-23T11:40:39.532" v="5685" actId="478"/>
          <ac:spMkLst>
            <pc:docMk/>
            <pc:sldMk cId="1349016290" sldId="2112"/>
            <ac:spMk id="7" creationId="{4C9C9F1C-CF74-F290-8ED5-05FB137F3D89}"/>
          </ac:spMkLst>
        </pc:spChg>
        <pc:spChg chg="mod">
          <ac:chgData name="Eamonn Corrigan" userId="8b227229-b863-4362-b6c3-526aa81d2e63" providerId="ADAL" clId="{987F4C11-4462-4C58-A0DC-959490F7F77C}" dt="2026-06-23T11:40:18.589" v="5679" actId="207"/>
          <ac:spMkLst>
            <pc:docMk/>
            <pc:sldMk cId="1349016290" sldId="2112"/>
            <ac:spMk id="10" creationId="{E4C94D18-528A-DC1E-3D13-888E1A4F9524}"/>
          </ac:spMkLst>
        </pc:spChg>
        <pc:spChg chg="mod">
          <ac:chgData name="Eamonn Corrigan" userId="8b227229-b863-4362-b6c3-526aa81d2e63" providerId="ADAL" clId="{987F4C11-4462-4C58-A0DC-959490F7F77C}" dt="2026-06-23T11:40:14.276" v="5678" actId="207"/>
          <ac:spMkLst>
            <pc:docMk/>
            <pc:sldMk cId="1349016290" sldId="2112"/>
            <ac:spMk id="18" creationId="{08A75B08-43F8-9D1F-F403-CB0E4AB3C0CC}"/>
          </ac:spMkLst>
        </pc:spChg>
        <pc:spChg chg="mod">
          <ac:chgData name="Eamonn Corrigan" userId="8b227229-b863-4362-b6c3-526aa81d2e63" providerId="ADAL" clId="{987F4C11-4462-4C58-A0DC-959490F7F77C}" dt="2026-06-23T11:40:29.578" v="5682" actId="207"/>
          <ac:spMkLst>
            <pc:docMk/>
            <pc:sldMk cId="1349016290" sldId="2112"/>
            <ac:spMk id="24" creationId="{09497A38-3F16-2F5D-8EB7-B0D697184557}"/>
          </ac:spMkLst>
        </pc:spChg>
        <pc:spChg chg="mod">
          <ac:chgData name="Eamonn Corrigan" userId="8b227229-b863-4362-b6c3-526aa81d2e63" providerId="ADAL" clId="{987F4C11-4462-4C58-A0DC-959490F7F77C}" dt="2026-06-23T11:40:34.321" v="5683" actId="207"/>
          <ac:spMkLst>
            <pc:docMk/>
            <pc:sldMk cId="1349016290" sldId="2112"/>
            <ac:spMk id="27" creationId="{527E056F-153A-66DA-34AF-8AAE7D766D7A}"/>
          </ac:spMkLst>
        </pc:spChg>
        <pc:spChg chg="mod">
          <ac:chgData name="Eamonn Corrigan" userId="8b227229-b863-4362-b6c3-526aa81d2e63" providerId="ADAL" clId="{987F4C11-4462-4C58-A0DC-959490F7F77C}" dt="2026-06-23T11:38:58.463" v="5663" actId="207"/>
          <ac:spMkLst>
            <pc:docMk/>
            <pc:sldMk cId="1349016290" sldId="2112"/>
            <ac:spMk id="30" creationId="{1ECAC90B-D02C-6F69-A053-4821D62C8496}"/>
          </ac:spMkLst>
        </pc:spChg>
        <pc:spChg chg="mod">
          <ac:chgData name="Eamonn Corrigan" userId="8b227229-b863-4362-b6c3-526aa81d2e63" providerId="ADAL" clId="{987F4C11-4462-4C58-A0DC-959490F7F77C}" dt="2026-06-23T11:39:04.691" v="5664" actId="207"/>
          <ac:spMkLst>
            <pc:docMk/>
            <pc:sldMk cId="1349016290" sldId="2112"/>
            <ac:spMk id="35" creationId="{AA0B16BE-4997-F0E0-2E80-39FB5F8D2824}"/>
          </ac:spMkLst>
        </pc:spChg>
        <pc:spChg chg="mod">
          <ac:chgData name="Eamonn Corrigan" userId="8b227229-b863-4362-b6c3-526aa81d2e63" providerId="ADAL" clId="{987F4C11-4462-4C58-A0DC-959490F7F77C}" dt="2026-06-23T11:39:19.513" v="5669" actId="207"/>
          <ac:spMkLst>
            <pc:docMk/>
            <pc:sldMk cId="1349016290" sldId="2112"/>
            <ac:spMk id="40" creationId="{5A74E335-9EE9-E8BB-1F96-DE89EB1D8887}"/>
          </ac:spMkLst>
        </pc:spChg>
        <pc:spChg chg="mod">
          <ac:chgData name="Eamonn Corrigan" userId="8b227229-b863-4362-b6c3-526aa81d2e63" providerId="ADAL" clId="{987F4C11-4462-4C58-A0DC-959490F7F77C}" dt="2026-06-23T11:39:15.741" v="5668" actId="207"/>
          <ac:spMkLst>
            <pc:docMk/>
            <pc:sldMk cId="1349016290" sldId="2112"/>
            <ac:spMk id="45" creationId="{4F68CE16-DDC3-B983-7CC4-80B877C2002A}"/>
          </ac:spMkLst>
        </pc:spChg>
      </pc:sldChg>
      <pc:sldChg chg="add">
        <pc:chgData name="Eamonn Corrigan" userId="8b227229-b863-4362-b6c3-526aa81d2e63" providerId="ADAL" clId="{987F4C11-4462-4C58-A0DC-959490F7F77C}" dt="2026-06-23T11:40:37.381" v="5684" actId="2890"/>
        <pc:sldMkLst>
          <pc:docMk/>
          <pc:sldMk cId="2460461651" sldId="2113"/>
        </pc:sldMkLst>
      </pc:sldChg>
      <pc:sldChg chg="addSp delSp modSp add mod">
        <pc:chgData name="Eamonn Corrigan" userId="8b227229-b863-4362-b6c3-526aa81d2e63" providerId="ADAL" clId="{987F4C11-4462-4C58-A0DC-959490F7F77C}" dt="2026-06-23T12:03:36.222" v="6594" actId="20577"/>
        <pc:sldMkLst>
          <pc:docMk/>
          <pc:sldMk cId="2466067341" sldId="2114"/>
        </pc:sldMkLst>
        <pc:spChg chg="mod">
          <ac:chgData name="Eamonn Corrigan" userId="8b227229-b863-4362-b6c3-526aa81d2e63" providerId="ADAL" clId="{987F4C11-4462-4C58-A0DC-959490F7F77C}" dt="2026-06-23T12:03:36.222" v="6594" actId="20577"/>
          <ac:spMkLst>
            <pc:docMk/>
            <pc:sldMk cId="2466067341" sldId="2114"/>
            <ac:spMk id="5" creationId="{7FDCEC78-B733-5B1C-3C77-32E635D3FEBE}"/>
          </ac:spMkLst>
        </pc:spChg>
        <pc:grpChg chg="add mod">
          <ac:chgData name="Eamonn Corrigan" userId="8b227229-b863-4362-b6c3-526aa81d2e63" providerId="ADAL" clId="{987F4C11-4462-4C58-A0DC-959490F7F77C}" dt="2026-06-23T12:03:24.953" v="6556" actId="164"/>
          <ac:grpSpMkLst>
            <pc:docMk/>
            <pc:sldMk cId="2466067341" sldId="2114"/>
            <ac:grpSpMk id="12" creationId="{6B73B132-6889-220E-4340-5476488DDA44}"/>
          </ac:grpSpMkLst>
        </pc:grpChg>
        <pc:graphicFrameChg chg="del">
          <ac:chgData name="Eamonn Corrigan" userId="8b227229-b863-4362-b6c3-526aa81d2e63" providerId="ADAL" clId="{987F4C11-4462-4C58-A0DC-959490F7F77C}" dt="2026-06-23T12:02:45.223" v="6548" actId="478"/>
          <ac:graphicFrameMkLst>
            <pc:docMk/>
            <pc:sldMk cId="2466067341" sldId="2114"/>
            <ac:graphicFrameMk id="2" creationId="{A59EAF0B-E08D-BAAD-B1E2-2758176209CF}"/>
          </ac:graphicFrameMkLst>
        </pc:graphicFrameChg>
        <pc:picChg chg="add mod">
          <ac:chgData name="Eamonn Corrigan" userId="8b227229-b863-4362-b6c3-526aa81d2e63" providerId="ADAL" clId="{987F4C11-4462-4C58-A0DC-959490F7F77C}" dt="2026-06-23T12:03:24.953" v="6556" actId="164"/>
          <ac:picMkLst>
            <pc:docMk/>
            <pc:sldMk cId="2466067341" sldId="2114"/>
            <ac:picMk id="9" creationId="{F1D82FCB-F9F4-CD04-86CB-26BC7CA12DB9}"/>
          </ac:picMkLst>
        </pc:picChg>
        <pc:picChg chg="add mod">
          <ac:chgData name="Eamonn Corrigan" userId="8b227229-b863-4362-b6c3-526aa81d2e63" providerId="ADAL" clId="{987F4C11-4462-4C58-A0DC-959490F7F77C}" dt="2026-06-23T12:03:24.953" v="6556" actId="164"/>
          <ac:picMkLst>
            <pc:docMk/>
            <pc:sldMk cId="2466067341" sldId="2114"/>
            <ac:picMk id="11" creationId="{9A7722F3-73E3-14AE-44DD-56769FDD2485}"/>
          </ac:picMkLst>
        </pc:picChg>
      </pc:sldChg>
      <pc:sldChg chg="add del">
        <pc:chgData name="Eamonn Corrigan" userId="8b227229-b863-4362-b6c3-526aa81d2e63" providerId="ADAL" clId="{987F4C11-4462-4C58-A0DC-959490F7F77C}" dt="2026-06-23T12:14:26.583" v="6741" actId="47"/>
        <pc:sldMkLst>
          <pc:docMk/>
          <pc:sldMk cId="2862303521" sldId="2115"/>
        </pc:sldMkLst>
      </pc:sldChg>
      <pc:sldChg chg="addSp delSp modSp add del mod modAnim">
        <pc:chgData name="Eamonn Corrigan" userId="8b227229-b863-4362-b6c3-526aa81d2e63" providerId="ADAL" clId="{987F4C11-4462-4C58-A0DC-959490F7F77C}" dt="2026-06-23T12:13:22.138" v="6726" actId="47"/>
        <pc:sldMkLst>
          <pc:docMk/>
          <pc:sldMk cId="3269205593" sldId="2115"/>
        </pc:sldMkLst>
        <pc:spChg chg="add mod">
          <ac:chgData name="Eamonn Corrigan" userId="8b227229-b863-4362-b6c3-526aa81d2e63" providerId="ADAL" clId="{987F4C11-4462-4C58-A0DC-959490F7F77C}" dt="2026-06-23T12:13:14.807" v="6725" actId="1076"/>
          <ac:spMkLst>
            <pc:docMk/>
            <pc:sldMk cId="3269205593" sldId="2115"/>
            <ac:spMk id="2" creationId="{6CDAB86D-6FB8-0369-AF7B-0AD153AF0A2C}"/>
          </ac:spMkLst>
        </pc:spChg>
        <pc:picChg chg="del">
          <ac:chgData name="Eamonn Corrigan" userId="8b227229-b863-4362-b6c3-526aa81d2e63" providerId="ADAL" clId="{987F4C11-4462-4C58-A0DC-959490F7F77C}" dt="2026-06-23T12:11:43.836" v="6723" actId="478"/>
          <ac:picMkLst>
            <pc:docMk/>
            <pc:sldMk cId="3269205593" sldId="2115"/>
            <ac:picMk id="3" creationId="{E7B32EAE-15DF-792C-AD48-296B18158F22}"/>
          </ac:picMkLst>
        </pc:picChg>
      </pc:sldChg>
      <pc:sldChg chg="addSp delSp modSp add mod modAnim">
        <pc:chgData name="Eamonn Corrigan" userId="8b227229-b863-4362-b6c3-526aa81d2e63" providerId="ADAL" clId="{987F4C11-4462-4C58-A0DC-959490F7F77C}" dt="2026-06-23T12:24:35.533" v="7577"/>
        <pc:sldMkLst>
          <pc:docMk/>
          <pc:sldMk cId="1793568567" sldId="2116"/>
        </pc:sldMkLst>
        <pc:spChg chg="mod topLvl">
          <ac:chgData name="Eamonn Corrigan" userId="8b227229-b863-4362-b6c3-526aa81d2e63" providerId="ADAL" clId="{987F4C11-4462-4C58-A0DC-959490F7F77C}" dt="2026-06-23T12:24:27.053" v="7574" actId="207"/>
          <ac:spMkLst>
            <pc:docMk/>
            <pc:sldMk cId="1793568567" sldId="2116"/>
            <ac:spMk id="5" creationId="{B8A1763C-3BAC-A489-6811-6979DE54510B}"/>
          </ac:spMkLst>
        </pc:spChg>
        <pc:spChg chg="del topLvl">
          <ac:chgData name="Eamonn Corrigan" userId="8b227229-b863-4362-b6c3-526aa81d2e63" providerId="ADAL" clId="{987F4C11-4462-4C58-A0DC-959490F7F77C}" dt="2026-06-23T12:14:31.613" v="6744" actId="478"/>
          <ac:spMkLst>
            <pc:docMk/>
            <pc:sldMk cId="1793568567" sldId="2116"/>
            <ac:spMk id="7" creationId="{2ED9A93A-0240-3ED8-A6AB-5458C3625986}"/>
          </ac:spMkLst>
        </pc:spChg>
        <pc:spChg chg="mod">
          <ac:chgData name="Eamonn Corrigan" userId="8b227229-b863-4362-b6c3-526aa81d2e63" providerId="ADAL" clId="{987F4C11-4462-4C58-A0DC-959490F7F77C}" dt="2026-06-23T12:22:35.677" v="7540" actId="1076"/>
          <ac:spMkLst>
            <pc:docMk/>
            <pc:sldMk cId="1793568567" sldId="2116"/>
            <ac:spMk id="10" creationId="{09F22A9A-A345-A6DC-8866-572A545698B2}"/>
          </ac:spMkLst>
        </pc:spChg>
        <pc:spChg chg="mod">
          <ac:chgData name="Eamonn Corrigan" userId="8b227229-b863-4362-b6c3-526aa81d2e63" providerId="ADAL" clId="{987F4C11-4462-4C58-A0DC-959490F7F77C}" dt="2026-06-23T12:16:35.076" v="6909" actId="14100"/>
          <ac:spMkLst>
            <pc:docMk/>
            <pc:sldMk cId="1793568567" sldId="2116"/>
            <ac:spMk id="13" creationId="{E3277ABA-FAB5-A536-9EDA-48BD56C43B6C}"/>
          </ac:spMkLst>
        </pc:spChg>
        <pc:spChg chg="add mod">
          <ac:chgData name="Eamonn Corrigan" userId="8b227229-b863-4362-b6c3-526aa81d2e63" providerId="ADAL" clId="{987F4C11-4462-4C58-A0DC-959490F7F77C}" dt="2026-06-23T12:21:39.633" v="7485" actId="1076"/>
          <ac:spMkLst>
            <pc:docMk/>
            <pc:sldMk cId="1793568567" sldId="2116"/>
            <ac:spMk id="15" creationId="{2BEB75A9-BBC3-73C9-A53C-739B15590238}"/>
          </ac:spMkLst>
        </pc:spChg>
        <pc:spChg chg="mod">
          <ac:chgData name="Eamonn Corrigan" userId="8b227229-b863-4362-b6c3-526aa81d2e63" providerId="ADAL" clId="{987F4C11-4462-4C58-A0DC-959490F7F77C}" dt="2026-06-23T12:22:48.735" v="7542" actId="1076"/>
          <ac:spMkLst>
            <pc:docMk/>
            <pc:sldMk cId="1793568567" sldId="2116"/>
            <ac:spMk id="17" creationId="{D33B302F-1550-C05D-0E63-C54AA978B557}"/>
          </ac:spMkLst>
        </pc:spChg>
        <pc:spChg chg="mod">
          <ac:chgData name="Eamonn Corrigan" userId="8b227229-b863-4362-b6c3-526aa81d2e63" providerId="ADAL" clId="{987F4C11-4462-4C58-A0DC-959490F7F77C}" dt="2026-06-23T12:22:00.812" v="7493" actId="1076"/>
          <ac:spMkLst>
            <pc:docMk/>
            <pc:sldMk cId="1793568567" sldId="2116"/>
            <ac:spMk id="19" creationId="{8C2D0CB1-9004-6F3E-B946-F9E310CDB763}"/>
          </ac:spMkLst>
        </pc:spChg>
        <pc:spChg chg="add mod">
          <ac:chgData name="Eamonn Corrigan" userId="8b227229-b863-4362-b6c3-526aa81d2e63" providerId="ADAL" clId="{987F4C11-4462-4C58-A0DC-959490F7F77C}" dt="2026-06-23T12:23:40.240" v="7553" actId="1076"/>
          <ac:spMkLst>
            <pc:docMk/>
            <pc:sldMk cId="1793568567" sldId="2116"/>
            <ac:spMk id="21" creationId="{0A92E619-BDE5-4199-5350-86A05B721538}"/>
          </ac:spMkLst>
        </pc:spChg>
        <pc:spChg chg="add mod">
          <ac:chgData name="Eamonn Corrigan" userId="8b227229-b863-4362-b6c3-526aa81d2e63" providerId="ADAL" clId="{987F4C11-4462-4C58-A0DC-959490F7F77C}" dt="2026-06-23T12:24:32.001" v="7576" actId="403"/>
          <ac:spMkLst>
            <pc:docMk/>
            <pc:sldMk cId="1793568567" sldId="2116"/>
            <ac:spMk id="23" creationId="{19D203AC-EE10-7564-B7ED-1BBBA55D9566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0" creationId="{17701D8B-850D-C9C2-9EFD-406C7D397ED5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1" creationId="{E8445DF4-295D-A06F-020D-633A485758A1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2" creationId="{301465AC-02E9-2A2F-3FEF-0336B33459C1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3" creationId="{AE1A7A35-AF7D-0A75-B207-AA9C02101BA9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4" creationId="{139AC008-0792-AA8F-8384-F56CA270BDBB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5" creationId="{EBE465E4-9CBB-B990-BA81-0B9D193260EA}"/>
          </ac:spMkLst>
        </pc:spChg>
        <pc:spChg chg="mod">
          <ac:chgData name="Eamonn Corrigan" userId="8b227229-b863-4362-b6c3-526aa81d2e63" providerId="ADAL" clId="{987F4C11-4462-4C58-A0DC-959490F7F77C}" dt="2026-06-23T12:14:32.568" v="6745"/>
          <ac:spMkLst>
            <pc:docMk/>
            <pc:sldMk cId="1793568567" sldId="2116"/>
            <ac:spMk id="76" creationId="{23EDA8C4-6001-CE2B-D442-CFFBBA242070}"/>
          </ac:spMkLst>
        </pc:spChg>
        <pc:spChg chg="del mod">
          <ac:chgData name="Eamonn Corrigan" userId="8b227229-b863-4362-b6c3-526aa81d2e63" providerId="ADAL" clId="{987F4C11-4462-4C58-A0DC-959490F7F77C}" dt="2026-06-23T12:14:37.798" v="6747" actId="478"/>
          <ac:spMkLst>
            <pc:docMk/>
            <pc:sldMk cId="1793568567" sldId="2116"/>
            <ac:spMk id="103" creationId="{B1FD2405-F641-4F4B-D74D-9C89E4968CA8}"/>
          </ac:spMkLst>
        </pc:spChg>
        <pc:grpChg chg="add mod">
          <ac:chgData name="Eamonn Corrigan" userId="8b227229-b863-4362-b6c3-526aa81d2e63" providerId="ADAL" clId="{987F4C11-4462-4C58-A0DC-959490F7F77C}" dt="2026-06-23T12:21:28.708" v="7483" actId="12789"/>
          <ac:grpSpMkLst>
            <pc:docMk/>
            <pc:sldMk cId="1793568567" sldId="2116"/>
            <ac:grpSpMk id="2" creationId="{693B1582-6A67-FE5D-D95E-0C7DAC46E924}"/>
          </ac:grpSpMkLst>
        </pc:grpChg>
        <pc:grpChg chg="del">
          <ac:chgData name="Eamonn Corrigan" userId="8b227229-b863-4362-b6c3-526aa81d2e63" providerId="ADAL" clId="{987F4C11-4462-4C58-A0DC-959490F7F77C}" dt="2026-06-23T12:14:31.613" v="6744" actId="478"/>
          <ac:grpSpMkLst>
            <pc:docMk/>
            <pc:sldMk cId="1793568567" sldId="2116"/>
            <ac:grpSpMk id="3" creationId="{9767419C-6C73-ABA2-C9AC-2C336B1DDB84}"/>
          </ac:grpSpMkLst>
        </pc:grpChg>
        <pc:grpChg chg="mod">
          <ac:chgData name="Eamonn Corrigan" userId="8b227229-b863-4362-b6c3-526aa81d2e63" providerId="ADAL" clId="{987F4C11-4462-4C58-A0DC-959490F7F77C}" dt="2026-06-23T12:15:50.123" v="6839"/>
          <ac:grpSpMkLst>
            <pc:docMk/>
            <pc:sldMk cId="1793568567" sldId="2116"/>
            <ac:grpSpMk id="4" creationId="{594BE68D-D993-68EA-7966-41A9147B798B}"/>
          </ac:grpSpMkLst>
        </pc:grpChg>
        <pc:grpChg chg="del">
          <ac:chgData name="Eamonn Corrigan" userId="8b227229-b863-4362-b6c3-526aa81d2e63" providerId="ADAL" clId="{987F4C11-4462-4C58-A0DC-959490F7F77C}" dt="2026-06-23T12:14:30.412" v="6743" actId="478"/>
          <ac:grpSpMkLst>
            <pc:docMk/>
            <pc:sldMk cId="1793568567" sldId="2116"/>
            <ac:grpSpMk id="6" creationId="{FCCC46D9-417C-273D-6B19-E6AA2F773E6A}"/>
          </ac:grpSpMkLst>
        </pc:grpChg>
        <pc:grpChg chg="del">
          <ac:chgData name="Eamonn Corrigan" userId="8b227229-b863-4362-b6c3-526aa81d2e63" providerId="ADAL" clId="{987F4C11-4462-4C58-A0DC-959490F7F77C}" dt="2026-06-23T12:14:28.071" v="6742" actId="478"/>
          <ac:grpSpMkLst>
            <pc:docMk/>
            <pc:sldMk cId="1793568567" sldId="2116"/>
            <ac:grpSpMk id="12" creationId="{51D450A4-44A5-C727-316D-F19068B6B286}"/>
          </ac:grpSpMkLst>
        </pc:grpChg>
        <pc:grpChg chg="add mod">
          <ac:chgData name="Eamonn Corrigan" userId="8b227229-b863-4362-b6c3-526aa81d2e63" providerId="ADAL" clId="{987F4C11-4462-4C58-A0DC-959490F7F77C}" dt="2026-06-23T12:22:41.258" v="7541" actId="1076"/>
          <ac:grpSpMkLst>
            <pc:docMk/>
            <pc:sldMk cId="1793568567" sldId="2116"/>
            <ac:grpSpMk id="16" creationId="{E3052AB6-C9CD-FD4A-C893-383C87BD6919}"/>
          </ac:grpSpMkLst>
        </pc:grpChg>
        <pc:grpChg chg="mod">
          <ac:chgData name="Eamonn Corrigan" userId="8b227229-b863-4362-b6c3-526aa81d2e63" providerId="ADAL" clId="{987F4C11-4462-4C58-A0DC-959490F7F77C}" dt="2026-06-23T12:19:50.268" v="7240"/>
          <ac:grpSpMkLst>
            <pc:docMk/>
            <pc:sldMk cId="1793568567" sldId="2116"/>
            <ac:grpSpMk id="18" creationId="{C4F704EB-AAFF-830E-AC96-D3830D861CCB}"/>
          </ac:grpSpMkLst>
        </pc:grpChg>
        <pc:grpChg chg="mod">
          <ac:chgData name="Eamonn Corrigan" userId="8b227229-b863-4362-b6c3-526aa81d2e63" providerId="ADAL" clId="{987F4C11-4462-4C58-A0DC-959490F7F77C}" dt="2026-06-23T12:14:47.434" v="6751" actId="1076"/>
          <ac:grpSpMkLst>
            <pc:docMk/>
            <pc:sldMk cId="1793568567" sldId="2116"/>
            <ac:grpSpMk id="104" creationId="{4E6E85CB-E0A1-E684-D655-7CE913A8221B}"/>
          </ac:grpSpMkLst>
        </pc:grpChg>
        <pc:picChg chg="del">
          <ac:chgData name="Eamonn Corrigan" userId="8b227229-b863-4362-b6c3-526aa81d2e63" providerId="ADAL" clId="{987F4C11-4462-4C58-A0DC-959490F7F77C}" dt="2026-06-23T12:14:30.412" v="6743" actId="478"/>
          <ac:picMkLst>
            <pc:docMk/>
            <pc:sldMk cId="1793568567" sldId="2116"/>
            <ac:picMk id="8" creationId="{BFB299A8-A1A5-3BEB-BDB7-16FFE76113EF}"/>
          </ac:picMkLst>
        </pc:picChg>
        <pc:picChg chg="mod">
          <ac:chgData name="Eamonn Corrigan" userId="8b227229-b863-4362-b6c3-526aa81d2e63" providerId="ADAL" clId="{987F4C11-4462-4C58-A0DC-959490F7F77C}" dt="2026-06-23T12:15:50.123" v="6839"/>
          <ac:picMkLst>
            <pc:docMk/>
            <pc:sldMk cId="1793568567" sldId="2116"/>
            <ac:picMk id="14" creationId="{52FD9DE2-D242-EE83-4796-EF1D87939E9B}"/>
          </ac:picMkLst>
        </pc:picChg>
        <pc:picChg chg="mod">
          <ac:chgData name="Eamonn Corrigan" userId="8b227229-b863-4362-b6c3-526aa81d2e63" providerId="ADAL" clId="{987F4C11-4462-4C58-A0DC-959490F7F77C}" dt="2026-06-23T12:22:05.020" v="7501" actId="1035"/>
          <ac:picMkLst>
            <pc:docMk/>
            <pc:sldMk cId="1793568567" sldId="2116"/>
            <ac:picMk id="20" creationId="{C20A8F94-D021-D130-F010-55330643A73A}"/>
          </ac:picMkLst>
        </pc:picChg>
        <pc:picChg chg="mod">
          <ac:chgData name="Eamonn Corrigan" userId="8b227229-b863-4362-b6c3-526aa81d2e63" providerId="ADAL" clId="{987F4C11-4462-4C58-A0DC-959490F7F77C}" dt="2026-06-23T12:14:32.568" v="6745"/>
          <ac:picMkLst>
            <pc:docMk/>
            <pc:sldMk cId="1793568567" sldId="2116"/>
            <ac:picMk id="80" creationId="{09AA7F32-D589-EB9D-FD75-3FE78959EC95}"/>
          </ac:picMkLst>
        </pc:picChg>
        <pc:picChg chg="mod">
          <ac:chgData name="Eamonn Corrigan" userId="8b227229-b863-4362-b6c3-526aa81d2e63" providerId="ADAL" clId="{987F4C11-4462-4C58-A0DC-959490F7F77C}" dt="2026-06-23T12:14:32.568" v="6745"/>
          <ac:picMkLst>
            <pc:docMk/>
            <pc:sldMk cId="1793568567" sldId="2116"/>
            <ac:picMk id="81" creationId="{A850B1F8-22AD-C312-AC4F-5148E3FCEDB9}"/>
          </ac:picMkLst>
        </pc:picChg>
      </pc:sldChg>
      <pc:sldChg chg="delSp modSp add del mod">
        <pc:chgData name="Eamonn Corrigan" userId="8b227229-b863-4362-b6c3-526aa81d2e63" providerId="ADAL" clId="{987F4C11-4462-4C58-A0DC-959490F7F77C}" dt="2026-06-23T12:14:17.894" v="6739" actId="47"/>
        <pc:sldMkLst>
          <pc:docMk/>
          <pc:sldMk cId="2480512495" sldId="2116"/>
        </pc:sldMkLst>
        <pc:spChg chg="del">
          <ac:chgData name="Eamonn Corrigan" userId="8b227229-b863-4362-b6c3-526aa81d2e63" providerId="ADAL" clId="{987F4C11-4462-4C58-A0DC-959490F7F77C}" dt="2026-06-23T12:14:07.414" v="6734" actId="478"/>
          <ac:spMkLst>
            <pc:docMk/>
            <pc:sldMk cId="2480512495" sldId="2116"/>
            <ac:spMk id="84" creationId="{B2CBBEFA-10C6-2491-07F1-224908DE4706}"/>
          </ac:spMkLst>
        </pc:spChg>
        <pc:spChg chg="del">
          <ac:chgData name="Eamonn Corrigan" userId="8b227229-b863-4362-b6c3-526aa81d2e63" providerId="ADAL" clId="{987F4C11-4462-4C58-A0DC-959490F7F77C}" dt="2026-06-23T12:14:05.651" v="6733" actId="478"/>
          <ac:spMkLst>
            <pc:docMk/>
            <pc:sldMk cId="2480512495" sldId="2116"/>
            <ac:spMk id="87" creationId="{8AE6D5AB-0918-DB74-50D0-E324A2D36FC0}"/>
          </ac:spMkLst>
        </pc:spChg>
        <pc:spChg chg="del">
          <ac:chgData name="Eamonn Corrigan" userId="8b227229-b863-4362-b6c3-526aa81d2e63" providerId="ADAL" clId="{987F4C11-4462-4C58-A0DC-959490F7F77C}" dt="2026-06-23T12:14:03.925" v="6732" actId="478"/>
          <ac:spMkLst>
            <pc:docMk/>
            <pc:sldMk cId="2480512495" sldId="2116"/>
            <ac:spMk id="90" creationId="{6D369FC6-EB4C-4D08-07E7-602EC18ABEFA}"/>
          </ac:spMkLst>
        </pc:spChg>
        <pc:spChg chg="del">
          <ac:chgData name="Eamonn Corrigan" userId="8b227229-b863-4362-b6c3-526aa81d2e63" providerId="ADAL" clId="{987F4C11-4462-4C58-A0DC-959490F7F77C}" dt="2026-06-23T12:14:09.479" v="6735" actId="478"/>
          <ac:spMkLst>
            <pc:docMk/>
            <pc:sldMk cId="2480512495" sldId="2116"/>
            <ac:spMk id="93" creationId="{0E93200D-FBE6-1C47-6E5B-94877CB118BB}"/>
          </ac:spMkLst>
        </pc:spChg>
        <pc:spChg chg="del">
          <ac:chgData name="Eamonn Corrigan" userId="8b227229-b863-4362-b6c3-526aa81d2e63" providerId="ADAL" clId="{987F4C11-4462-4C58-A0DC-959490F7F77C}" dt="2026-06-23T12:14:02.007" v="6731" actId="478"/>
          <ac:spMkLst>
            <pc:docMk/>
            <pc:sldMk cId="2480512495" sldId="2116"/>
            <ac:spMk id="96" creationId="{4B502AB8-2B59-9FED-3CB1-A78ECB5D1AAF}"/>
          </ac:spMkLst>
        </pc:spChg>
        <pc:grpChg chg="del mod">
          <ac:chgData name="Eamonn Corrigan" userId="8b227229-b863-4362-b6c3-526aa81d2e63" providerId="ADAL" clId="{987F4C11-4462-4C58-A0DC-959490F7F77C}" dt="2026-06-23T12:14:14.499" v="6738" actId="21"/>
          <ac:grpSpMkLst>
            <pc:docMk/>
            <pc:sldMk cId="2480512495" sldId="2116"/>
            <ac:grpSpMk id="104" creationId="{4E6E85CB-E0A1-E684-D655-7CE913A8221B}"/>
          </ac:grpSpMkLst>
        </pc:grpChg>
      </pc:sldChg>
      <pc:sldMasterChg chg="delSldLayout">
        <pc:chgData name="Eamonn Corrigan" userId="8b227229-b863-4362-b6c3-526aa81d2e63" providerId="ADAL" clId="{987F4C11-4462-4C58-A0DC-959490F7F77C}" dt="2026-06-22T23:46:00.761" v="1333" actId="47"/>
        <pc:sldMasterMkLst>
          <pc:docMk/>
          <pc:sldMasterMk cId="2928078761" sldId="2147483648"/>
        </pc:sldMasterMkLst>
        <pc:sldLayoutChg chg="del">
          <pc:chgData name="Eamonn Corrigan" userId="8b227229-b863-4362-b6c3-526aa81d2e63" providerId="ADAL" clId="{987F4C11-4462-4C58-A0DC-959490F7F77C}" dt="2026-06-22T23:46:00.761" v="1333" actId="47"/>
          <pc:sldLayoutMkLst>
            <pc:docMk/>
            <pc:sldMasterMk cId="2928078761" sldId="2147483648"/>
            <pc:sldLayoutMk cId="415586780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98352-7417-F44E-92FD-C3754C9F2561}" type="datetimeFigureOut">
              <a:rPr lang="en-US" smtClean="0"/>
              <a:t>6/22/2026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D384E-CB59-FB4D-8B9F-A562BB7BFA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1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20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874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D85F1-3F07-E2C2-821B-781CFDAF5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584FCD-558E-1957-ECE1-8BF019B0D2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D55409-245B-7B57-C4DD-9100E8BDA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Canada is ~0.481% of the world’s population and have won 4 prizes since 2000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B6CF0-27FA-BC7C-85EA-A0EAD6B11A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90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8DBDE-F68E-3606-F10F-F151965A9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9E809D-01DC-913B-79A4-E51501E33C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6E56E5-4AE2-85F8-D999-03BC3AB92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Canada is ~0.481% of the world’s population and have won 4 prizes since 2000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20A3B-D17A-BC89-A26E-1C9A551658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197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D384E-CB59-FB4D-8B9F-A562BB7BFA4D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59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3AE5FBE-9C3E-AC44-9F57-34DFAAF99D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D35D22-2410-EA48-B503-2726E93CE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305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C1878-FC42-B804-C660-E3D48AE88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F3133-6EC2-94ED-9227-94975994D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97E5-EC0F-434F-8DE7-443AA8EE572C}" type="datetimeFigureOut">
              <a:rPr lang="en-CA" smtClean="0"/>
              <a:t>2026-06-22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4887A1-A961-0564-F056-45656A3A6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1DDF69-EC4B-F06F-0DBD-B77AB0FA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EC220-B217-4DB0-982D-F2D8C3AD79E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822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6B97D-1C18-FB94-FC7D-3F1157881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0578A-D06D-219A-35B9-CE5CEA604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A5BE3-2642-D7E1-6671-57E0FFE8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97E5-EC0F-434F-8DE7-443AA8EE572C}" type="datetimeFigureOut">
              <a:rPr lang="en-CA" smtClean="0"/>
              <a:t>2026-06-22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0070D-1C08-F458-5573-F9758EBF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83FE7-CCAE-F9B9-DE70-85F4413CB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EC220-B217-4DB0-982D-F2D8C3AD79E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6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F460FE1-7542-2646-BD20-E2C7D1D3D2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516881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96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25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38313-AF62-2042-9DEF-A84126664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DF600-E3BB-C54A-96BD-3BAD80A4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85F6-A11B-9E49-99FF-82F8C17464E7}" type="datetimeFigureOut">
              <a:rPr lang="en-US" smtClean="0"/>
              <a:t>6/22/2026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9BD421-1781-9E45-B243-AD2D57F78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177CD6-DE39-3542-9F12-EB1A5037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0050B-9969-BF46-9824-52E5DA8D81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94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28A1E3-D6B6-4249-B313-0B85138F33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5200" y="0"/>
            <a:ext cx="68868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809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6A216-075E-7E47-9A4F-0AAFB2DD0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580D892-6500-9A45-8112-9B89F60E4C5D}"/>
              </a:ext>
            </a:extLst>
          </p:cNvPr>
          <p:cNvSpPr/>
          <p:nvPr userDrawn="1"/>
        </p:nvSpPr>
        <p:spPr>
          <a:xfrm>
            <a:off x="1066800" y="2377440"/>
            <a:ext cx="2516400" cy="251640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A7F797C-DFB7-6746-A7F9-397C54DB51F9}"/>
              </a:ext>
            </a:extLst>
          </p:cNvPr>
          <p:cNvSpPr/>
          <p:nvPr userDrawn="1"/>
        </p:nvSpPr>
        <p:spPr>
          <a:xfrm>
            <a:off x="4837800" y="2377440"/>
            <a:ext cx="2516400" cy="251640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F59328A-2454-7942-8D6B-0CFD3DC91616}"/>
              </a:ext>
            </a:extLst>
          </p:cNvPr>
          <p:cNvSpPr/>
          <p:nvPr userDrawn="1"/>
        </p:nvSpPr>
        <p:spPr>
          <a:xfrm>
            <a:off x="8608800" y="2377440"/>
            <a:ext cx="2516400" cy="251640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A15BEE-67ED-2B43-B7DC-FA26DB28C475}"/>
              </a:ext>
            </a:extLst>
          </p:cNvPr>
          <p:cNvSpPr txBox="1"/>
          <p:nvPr userDrawn="1"/>
        </p:nvSpPr>
        <p:spPr>
          <a:xfrm>
            <a:off x="870600" y="5175275"/>
            <a:ext cx="2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F4B9DD-4B3A-2040-8063-CC87608B46EE}"/>
              </a:ext>
            </a:extLst>
          </p:cNvPr>
          <p:cNvSpPr txBox="1"/>
          <p:nvPr userDrawn="1"/>
        </p:nvSpPr>
        <p:spPr>
          <a:xfrm>
            <a:off x="4641600" y="5175275"/>
            <a:ext cx="2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F9485E-F2F1-1F45-9F80-41A26ADC131C}"/>
              </a:ext>
            </a:extLst>
          </p:cNvPr>
          <p:cNvSpPr txBox="1"/>
          <p:nvPr userDrawn="1"/>
        </p:nvSpPr>
        <p:spPr>
          <a:xfrm>
            <a:off x="8412600" y="5175275"/>
            <a:ext cx="2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FCBA74-777C-E743-9B75-2E49D04961FB}"/>
              </a:ext>
            </a:extLst>
          </p:cNvPr>
          <p:cNvSpPr txBox="1"/>
          <p:nvPr userDrawn="1"/>
        </p:nvSpPr>
        <p:spPr>
          <a:xfrm>
            <a:off x="870600" y="5648032"/>
            <a:ext cx="2908800" cy="131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4BEB29-0F71-6F45-849D-375454FEFF24}"/>
              </a:ext>
            </a:extLst>
          </p:cNvPr>
          <p:cNvSpPr txBox="1"/>
          <p:nvPr userDrawn="1"/>
        </p:nvSpPr>
        <p:spPr>
          <a:xfrm>
            <a:off x="4641600" y="5648032"/>
            <a:ext cx="2908800" cy="131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206A8A-7DC6-2643-B412-12CBAEB3A519}"/>
              </a:ext>
            </a:extLst>
          </p:cNvPr>
          <p:cNvSpPr txBox="1"/>
          <p:nvPr userDrawn="1"/>
        </p:nvSpPr>
        <p:spPr>
          <a:xfrm>
            <a:off x="8412600" y="5648032"/>
            <a:ext cx="2908800" cy="131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6643FE-F5B1-C94B-B213-CB8BA6FFD7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4438314-7F9D-3140-BDB8-A2FE2B7C6B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5040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DEC546FD-0595-934C-A5F8-E23CE5563B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F840B53-7220-8E4D-BF87-E45E5CF8CE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6400" y="0"/>
            <a:ext cx="3045600" cy="3686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45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AD22C9-ABAF-1B42-994A-7256291438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4695" y="4908321"/>
            <a:ext cx="3438000" cy="1461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C75BEEB-05F5-4447-8A48-039A46D626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51256" y="2952000"/>
            <a:ext cx="1659520" cy="18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93013C3F-F07E-694F-AE92-A2A6E38661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63175" y="671679"/>
            <a:ext cx="1638000" cy="2138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50E48FD9-5462-644B-B5A8-93BEFBAA3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671679"/>
            <a:ext cx="3906000" cy="2138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EDAB292-F606-AA4B-831E-C13FB03BB13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 rot="5400000">
            <a:off x="5445607" y="3581128"/>
            <a:ext cx="3439186" cy="2138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CF3DA5F-FD02-8143-AFAA-CEFF4753126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163175" y="2952000"/>
            <a:ext cx="1659520" cy="1814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06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4D03BD-E160-4856-82F8-203B0F5D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85F6-A11B-9E49-99FF-82F8C17464E7}" type="datetimeFigureOut">
              <a:rPr lang="en-US" smtClean="0"/>
              <a:pPr/>
              <a:t>6/22/2026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939370-27BA-4717-9F9E-11E6968B6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185D4D-18BB-4B6E-8602-9ED116E8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0050B-9969-BF46-9824-52E5DA8D81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57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02953-4060-9B48-BED3-657760584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63C0C-B985-2D45-82D6-4F17D6DDF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094D85F6-A11B-9E49-99FF-82F8C17464E7}" type="datetimeFigureOut">
              <a:rPr lang="en-US" smtClean="0"/>
              <a:pPr/>
              <a:t>6/22/2026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3AC18-B65B-2643-A654-A127FC2F1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D6FE4-A7B9-BD43-932D-E7DFD12F2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AFF0050B-9969-BF46-9824-52E5DA8D81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07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svg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svg"/><Relationship Id="rId5" Type="http://schemas.openxmlformats.org/officeDocument/2006/relationships/image" Target="../media/image8.svg"/><Relationship Id="rId4" Type="http://schemas.openxmlformats.org/officeDocument/2006/relationships/image" Target="../media/image7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svg"/><Relationship Id="rId5" Type="http://schemas.openxmlformats.org/officeDocument/2006/relationships/image" Target="../media/image33.svg"/><Relationship Id="rId4" Type="http://schemas.openxmlformats.org/officeDocument/2006/relationships/image" Target="../media/image32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svg"/><Relationship Id="rId5" Type="http://schemas.openxmlformats.org/officeDocument/2006/relationships/image" Target="../media/image8.svg"/><Relationship Id="rId4" Type="http://schemas.openxmlformats.org/officeDocument/2006/relationships/image" Target="../media/image7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0.png"/><Relationship Id="rId4" Type="http://schemas.openxmlformats.org/officeDocument/2006/relationships/image" Target="../media/image77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svg"/><Relationship Id="rId5" Type="http://schemas.openxmlformats.org/officeDocument/2006/relationships/image" Target="../media/image9.svg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svg"/><Relationship Id="rId5" Type="http://schemas.openxmlformats.org/officeDocument/2006/relationships/image" Target="../media/image8.svg"/><Relationship Id="rId4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svg"/><Relationship Id="rId5" Type="http://schemas.openxmlformats.org/officeDocument/2006/relationships/image" Target="../media/image8.svg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C2F0CFF-A041-F65F-5CA6-0F101530E0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812" b="7812"/>
          <a:stretch/>
        </p:blipFill>
        <p:spPr>
          <a:xfrm>
            <a:off x="15322" y="0"/>
            <a:ext cx="12192000" cy="6858000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BD0789A-DAC0-D0C7-F6A7-5A3331D73CBA}"/>
              </a:ext>
            </a:extLst>
          </p:cNvPr>
          <p:cNvSpPr/>
          <p:nvPr/>
        </p:nvSpPr>
        <p:spPr>
          <a:xfrm>
            <a:off x="2155453" y="2447110"/>
            <a:ext cx="7911738" cy="377831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C20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5CF6C4-77BF-D54A-9F9E-8DE372223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0067" y="2626809"/>
            <a:ext cx="7491866" cy="2303665"/>
          </a:xfrm>
        </p:spPr>
        <p:txBody>
          <a:bodyPr>
            <a:noAutofit/>
          </a:bodyPr>
          <a:lstStyle/>
          <a:p>
            <a:r>
              <a:rPr lang="en-CA" sz="4800" dirty="0"/>
              <a:t>Piloting Inquiry-Based Learning in First-Year Physics for Engineers </a:t>
            </a:r>
            <a:endParaRPr lang="en-US" sz="4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435F1CED-4968-4B0E-BE95-5C081D63BA9E}"/>
              </a:ext>
            </a:extLst>
          </p:cNvPr>
          <p:cNvSpPr txBox="1">
            <a:spLocks/>
          </p:cNvSpPr>
          <p:nvPr/>
        </p:nvSpPr>
        <p:spPr>
          <a:xfrm>
            <a:off x="2245291" y="5132936"/>
            <a:ext cx="4336483" cy="11686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 eaLnBrk="1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C3002F"/>
              </a:buClr>
              <a:buFont typeface="Arial"/>
              <a:buNone/>
              <a:defRPr sz="1125" b="1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257168" marR="0" lvl="1" indent="0" algn="ctr" rtl="0" eaLnBrk="1" hangingPunct="1">
              <a:lnSpc>
                <a:spcPct val="100000"/>
              </a:lnSpc>
              <a:spcBef>
                <a:spcPts val="203"/>
              </a:spcBef>
              <a:spcAft>
                <a:spcPts val="0"/>
              </a:spcAft>
              <a:buClr>
                <a:srgbClr val="C3002F"/>
              </a:buClr>
              <a:buFont typeface="Arial"/>
              <a:buNone/>
              <a:defRPr sz="1013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14338" marR="0" lvl="2" indent="0" algn="ctr" rtl="0" eaLnBrk="1" hangingPunct="1">
              <a:lnSpc>
                <a:spcPct val="100000"/>
              </a:lnSpc>
              <a:spcBef>
                <a:spcPts val="203"/>
              </a:spcBef>
              <a:spcAft>
                <a:spcPts val="0"/>
              </a:spcAft>
              <a:buClr>
                <a:srgbClr val="C3002F"/>
              </a:buClr>
              <a:buFont typeface="Arial"/>
              <a:buNone/>
              <a:defRPr sz="1013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1506" marR="0" lvl="3" indent="0" algn="ctr" rtl="0" eaLnBrk="1" hangingPunct="1">
              <a:lnSpc>
                <a:spcPct val="100000"/>
              </a:lnSpc>
              <a:spcBef>
                <a:spcPts val="203"/>
              </a:spcBef>
              <a:spcAft>
                <a:spcPts val="0"/>
              </a:spcAft>
              <a:buClr>
                <a:srgbClr val="C3002F"/>
              </a:buClr>
              <a:buFont typeface="Arial"/>
              <a:buNone/>
              <a:defRPr sz="1013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28674" marR="0" lvl="4" indent="0" algn="ctr" rtl="0" eaLnBrk="1" hangingPunct="1">
              <a:lnSpc>
                <a:spcPct val="100000"/>
              </a:lnSpc>
              <a:spcBef>
                <a:spcPts val="203"/>
              </a:spcBef>
              <a:spcAft>
                <a:spcPts val="0"/>
              </a:spcAft>
              <a:buClr>
                <a:srgbClr val="C3002F"/>
              </a:buClr>
              <a:buFont typeface="Arial"/>
              <a:buNone/>
              <a:defRPr sz="1013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85843" marR="0" lvl="5" indent="0" algn="ctr" rtl="0" eaLnBrk="1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2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543012" marR="0" lvl="6" indent="0" algn="ctr" rtl="0" eaLnBrk="1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2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800180" marR="0" lvl="7" indent="0" algn="ctr" rtl="0" eaLnBrk="1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2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057349" marR="0" lvl="8" indent="0" algn="ctr" rtl="0" eaLnBrk="1" hangingPunct="1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2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l"/>
            <a:r>
              <a:rPr kumimoji="0" lang="en-US" sz="1800" b="1" i="0" u="none" strike="noStrike" kern="0" cap="none" spc="0" normalizeH="0" baseline="0" noProof="0" dirty="0">
                <a:ln w="3175">
                  <a:noFill/>
                </a:ln>
                <a:solidFill>
                  <a:srgbClr val="C20430"/>
                </a:solidFill>
                <a:effectLst/>
                <a:uLnTx/>
                <a:uFillTx/>
                <a:latin typeface="+mn-lt"/>
                <a:cs typeface="Arial"/>
                <a:sym typeface="Arial"/>
              </a:rPr>
              <a:t>Dr. Eamonn Corrigan</a:t>
            </a:r>
          </a:p>
          <a:p>
            <a:pPr algn="l"/>
            <a:r>
              <a:rPr lang="en-US" sz="1800" kern="0" dirty="0">
                <a:ln w="3175">
                  <a:noFill/>
                </a:ln>
                <a:solidFill>
                  <a:srgbClr val="C20430"/>
                </a:solidFill>
                <a:latin typeface="+mn-lt"/>
              </a:rPr>
              <a:t>Assistant Professor – Teaching Stream</a:t>
            </a:r>
            <a:endParaRPr kumimoji="0" lang="en-US" sz="1800" b="1" i="0" u="none" strike="noStrike" kern="0" cap="none" spc="0" normalizeH="0" baseline="0" noProof="0" dirty="0">
              <a:ln w="3175">
                <a:noFill/>
              </a:ln>
              <a:solidFill>
                <a:srgbClr val="C20430"/>
              </a:solidFill>
              <a:effectLst/>
              <a:uLnTx/>
              <a:uFillTx/>
              <a:latin typeface="+mn-lt"/>
              <a:cs typeface="Arial"/>
              <a:sym typeface="Arial"/>
            </a:endParaRPr>
          </a:p>
          <a:p>
            <a:pPr algn="l"/>
            <a:r>
              <a:rPr lang="en-US" sz="1800" kern="0" dirty="0">
                <a:ln w="3175">
                  <a:noFill/>
                </a:ln>
                <a:solidFill>
                  <a:srgbClr val="C20430"/>
                </a:solidFill>
                <a:latin typeface="+mn-lt"/>
              </a:rPr>
              <a:t>CAP Congress 2026</a:t>
            </a:r>
          </a:p>
        </p:txBody>
      </p:sp>
      <p:pic>
        <p:nvPicPr>
          <p:cNvPr id="5" name="Picture 4" descr="A logo of a university&#10;&#10;AI-generated content may be incorrect.">
            <a:extLst>
              <a:ext uri="{FF2B5EF4-FFF2-40B4-BE49-F238E27FC236}">
                <a16:creationId xmlns:a16="http://schemas.microsoft.com/office/drawing/2014/main" id="{6AA32107-DC76-FFB5-0F99-ED47E89D0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024" y="5024707"/>
            <a:ext cx="2021909" cy="112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1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5ACC2-E323-1E80-5180-7485F80BD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2E71BB-0B09-B148-37EE-80876524D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641" y="1064614"/>
            <a:ext cx="5356020" cy="543405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1341763-1953-EDC9-8C07-91038952334F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D79E9A62-707D-8EDD-46D5-F17DC8C714C4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E91CA345-70C4-F3A3-124E-3E2F9CE020D5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D4008B7-2A79-53E8-554B-C085FEE8BFC3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6686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400" b="1" dirty="0">
                <a:solidFill>
                  <a:srgbClr val="D92D11"/>
                </a:solidFill>
                <a:latin typeface="Calibri Light" panose="020F0302020204030204"/>
              </a:rPr>
              <a:t>Productive failure is superior to traditional active learning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EB6C23-9C1B-63A9-94C1-640099680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0454" y="2256485"/>
            <a:ext cx="5027706" cy="32135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5A0CF7-44D0-DBFD-A9A1-456B9A83C769}"/>
              </a:ext>
            </a:extLst>
          </p:cNvPr>
          <p:cNvSpPr txBox="1"/>
          <p:nvPr/>
        </p:nvSpPr>
        <p:spPr>
          <a:xfrm>
            <a:off x="2971800" y="6535127"/>
            <a:ext cx="2188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[1] Chowira et al. (2019)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900553-E9E7-BD24-F127-E229A0290726}"/>
              </a:ext>
            </a:extLst>
          </p:cNvPr>
          <p:cNvSpPr txBox="1"/>
          <p:nvPr/>
        </p:nvSpPr>
        <p:spPr>
          <a:xfrm>
            <a:off x="8276290" y="5613130"/>
            <a:ext cx="2427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[2] Burkholder et al. (2023)</a:t>
            </a:r>
          </a:p>
        </p:txBody>
      </p:sp>
    </p:spTree>
    <p:extLst>
      <p:ext uri="{BB962C8B-B14F-4D97-AF65-F5344CB8AC3E}">
        <p14:creationId xmlns:p14="http://schemas.microsoft.com/office/powerpoint/2010/main" val="162505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11614-EA02-3DA4-C030-593373B63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22442E-8957-6D8C-BD9D-16930D44D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0050B-9969-BF46-9824-52E5DA8D8191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88FEBB-0597-4D4A-83D7-9798614A3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470" y="1871205"/>
            <a:ext cx="9587060" cy="508106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318028-FE3E-03F1-7998-9077ED32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010" y="401048"/>
            <a:ext cx="9536789" cy="1239363"/>
          </a:xfrm>
        </p:spPr>
        <p:txBody>
          <a:bodyPr>
            <a:normAutofit fontScale="90000"/>
          </a:bodyPr>
          <a:lstStyle/>
          <a:p>
            <a:r>
              <a:rPr lang="en-CA" dirty="0">
                <a:solidFill>
                  <a:srgbClr val="F15F47"/>
                </a:solidFill>
              </a:rPr>
              <a:t>Instruction through real-world problem solving and inquiry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F058B7-1D0C-6830-18C4-E807E1B22497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1EE0F69B-E675-2F45-8BFD-0A9AF3438410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8" name="Graphic 7" descr="Classroom with solid fill">
              <a:extLst>
                <a:ext uri="{FF2B5EF4-FFF2-40B4-BE49-F238E27FC236}">
                  <a16:creationId xmlns:a16="http://schemas.microsoft.com/office/drawing/2014/main" id="{8D1A89E8-CF41-0181-471E-A83647FAB2DF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1679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D3BFE-0F01-7217-D48C-6793F2B3D9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B691F-DAA0-C0F5-127C-099F04DB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010" y="401049"/>
            <a:ext cx="9536789" cy="941040"/>
          </a:xfrm>
        </p:spPr>
        <p:txBody>
          <a:bodyPr/>
          <a:lstStyle/>
          <a:p>
            <a:r>
              <a:rPr lang="en-CA" dirty="0">
                <a:solidFill>
                  <a:srgbClr val="F15F47"/>
                </a:solidFill>
              </a:rPr>
              <a:t>Core course philosophy: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BA9C0A-CFD2-1AA1-253E-CBB8850C07AB}"/>
              </a:ext>
            </a:extLst>
          </p:cNvPr>
          <p:cNvSpPr/>
          <p:nvPr/>
        </p:nvSpPr>
        <p:spPr>
          <a:xfrm>
            <a:off x="2357381" y="2547306"/>
            <a:ext cx="7477237" cy="2355744"/>
          </a:xfrm>
          <a:prstGeom prst="roundRect">
            <a:avLst>
              <a:gd name="adj" fmla="val 7314"/>
            </a:avLst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>
                <a:solidFill>
                  <a:schemeClr val="tx1"/>
                </a:solidFill>
              </a:rPr>
              <a:t>As often as possible, I want the students to </a:t>
            </a:r>
            <a:r>
              <a:rPr lang="en-CA" sz="4000" b="1" i="1" dirty="0">
                <a:solidFill>
                  <a:schemeClr val="tx1"/>
                </a:solidFill>
              </a:rPr>
              <a:t>DO</a:t>
            </a:r>
            <a:r>
              <a:rPr lang="en-CA" sz="4000" b="1" dirty="0">
                <a:solidFill>
                  <a:schemeClr val="tx1"/>
                </a:solidFill>
              </a:rPr>
              <a:t> physics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FB26812-6DCE-83CF-2663-F9D7F5C53DB1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4" name="Circle">
              <a:extLst>
                <a:ext uri="{FF2B5EF4-FFF2-40B4-BE49-F238E27FC236}">
                  <a16:creationId xmlns:a16="http://schemas.microsoft.com/office/drawing/2014/main" id="{55FBC532-A9A5-6A49-5A4B-CC14FB401D56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5" name="Graphic 4" descr="Classroom with solid fill">
              <a:extLst>
                <a:ext uri="{FF2B5EF4-FFF2-40B4-BE49-F238E27FC236}">
                  <a16:creationId xmlns:a16="http://schemas.microsoft.com/office/drawing/2014/main" id="{58394C77-331A-6F19-D00D-CD6FEEE5974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2900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A5916-B81F-6E27-30B4-933688ED3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41B189-0CF4-3CDD-CDE8-97BCB3337033}"/>
              </a:ext>
            </a:extLst>
          </p:cNvPr>
          <p:cNvSpPr/>
          <p:nvPr/>
        </p:nvSpPr>
        <p:spPr>
          <a:xfrm>
            <a:off x="2357380" y="930173"/>
            <a:ext cx="7477237" cy="2355744"/>
          </a:xfrm>
          <a:prstGeom prst="roundRect">
            <a:avLst>
              <a:gd name="adj" fmla="val 7314"/>
            </a:avLst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>
                <a:solidFill>
                  <a:schemeClr val="tx1"/>
                </a:solidFill>
              </a:rPr>
              <a:t>As often as possible, I want the students to </a:t>
            </a:r>
            <a:r>
              <a:rPr lang="en-CA" sz="4000" b="1" i="1" dirty="0">
                <a:solidFill>
                  <a:schemeClr val="tx1"/>
                </a:solidFill>
              </a:rPr>
              <a:t>DO</a:t>
            </a:r>
            <a:r>
              <a:rPr lang="en-CA" sz="4000" b="1" dirty="0">
                <a:solidFill>
                  <a:schemeClr val="tx1"/>
                </a:solidFill>
              </a:rPr>
              <a:t> physics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FFB4B6-C3D8-0269-22BD-5EA916740AE5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flipH="1">
            <a:off x="2036013" y="3285917"/>
            <a:ext cx="4059986" cy="73807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887EAB9-F905-E31C-08B6-D2291D041BA0}"/>
              </a:ext>
            </a:extLst>
          </p:cNvPr>
          <p:cNvSpPr txBox="1"/>
          <p:nvPr/>
        </p:nvSpPr>
        <p:spPr>
          <a:xfrm>
            <a:off x="172426" y="4023992"/>
            <a:ext cx="3727174" cy="1055608"/>
          </a:xfrm>
          <a:prstGeom prst="round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Model building with iterative complexity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A94F7B-B247-4A88-D7B5-42A427EACAD9}"/>
                  </a:ext>
                </a:extLst>
              </p:cNvPr>
              <p:cNvSpPr txBox="1"/>
              <p:nvPr/>
            </p:nvSpPr>
            <p:spPr>
              <a:xfrm>
                <a:off x="4232411" y="5074356"/>
                <a:ext cx="3727174" cy="1532334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800" dirty="0"/>
                  <a:t>Theory </a:t>
                </a:r>
                <a14:m>
                  <m:oMath xmlns:m="http://schemas.openxmlformats.org/officeDocument/2006/math">
                    <m:r>
                      <a:rPr lang="en-CA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CA" sz="2800" dirty="0"/>
                  <a:t> Experiment</a:t>
                </a:r>
              </a:p>
              <a:p>
                <a:pPr algn="ctr"/>
                <a:r>
                  <a:rPr lang="en-CA" sz="2800" dirty="0"/>
                  <a:t>with demos &amp; simulations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A94F7B-B247-4A88-D7B5-42A427EACA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411" y="5074356"/>
                <a:ext cx="3727174" cy="1532334"/>
              </a:xfrm>
              <a:prstGeom prst="roundRect">
                <a:avLst/>
              </a:prstGeom>
              <a:blipFill>
                <a:blip r:embed="rId2"/>
                <a:stretch>
                  <a:fillRect l="-647" r="-647" b="-4264"/>
                </a:stretch>
              </a:blipFill>
              <a:ln w="38100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9BD7FB6A-7283-2E3C-4BC2-A9E1E3A4F7BA}"/>
              </a:ext>
            </a:extLst>
          </p:cNvPr>
          <p:cNvSpPr txBox="1"/>
          <p:nvPr/>
        </p:nvSpPr>
        <p:spPr>
          <a:xfrm>
            <a:off x="8292396" y="4018748"/>
            <a:ext cx="3727174" cy="105560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Exploring real-world problems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7D7DE27-455A-D27C-EAAB-6FDA389CC2C9}"/>
              </a:ext>
            </a:extLst>
          </p:cNvPr>
          <p:cNvCxnSpPr>
            <a:cxnSpLocks/>
            <a:stCxn id="6" idx="2"/>
            <a:endCxn id="12" idx="0"/>
          </p:cNvCxnSpPr>
          <p:nvPr/>
        </p:nvCxnSpPr>
        <p:spPr>
          <a:xfrm flipH="1">
            <a:off x="6095998" y="3285917"/>
            <a:ext cx="1" cy="178843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BB62374-A5FD-0C93-2A92-D96E70506906}"/>
              </a:ext>
            </a:extLst>
          </p:cNvPr>
          <p:cNvCxnSpPr>
            <a:cxnSpLocks/>
            <a:stCxn id="6" idx="2"/>
            <a:endCxn id="22" idx="0"/>
          </p:cNvCxnSpPr>
          <p:nvPr/>
        </p:nvCxnSpPr>
        <p:spPr>
          <a:xfrm>
            <a:off x="6095999" y="3285917"/>
            <a:ext cx="4059984" cy="7328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26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1389 L 0 0.23611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813AB-2524-95A2-345D-D11DE0AF8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62E239B-0078-29BE-CF66-337F61BBBB2C}"/>
              </a:ext>
            </a:extLst>
          </p:cNvPr>
          <p:cNvSpPr/>
          <p:nvPr/>
        </p:nvSpPr>
        <p:spPr>
          <a:xfrm>
            <a:off x="2357380" y="930173"/>
            <a:ext cx="7477237" cy="2355744"/>
          </a:xfrm>
          <a:prstGeom prst="roundRect">
            <a:avLst>
              <a:gd name="adj" fmla="val 7314"/>
            </a:avLst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>
                <a:solidFill>
                  <a:schemeClr val="tx1"/>
                </a:solidFill>
              </a:rPr>
              <a:t>As often as possible, I want the students to </a:t>
            </a:r>
            <a:r>
              <a:rPr lang="en-CA" sz="4000" b="1" i="1" dirty="0">
                <a:solidFill>
                  <a:schemeClr val="tx1"/>
                </a:solidFill>
              </a:rPr>
              <a:t>DO</a:t>
            </a:r>
            <a:r>
              <a:rPr lang="en-CA" sz="4000" b="1" dirty="0">
                <a:solidFill>
                  <a:schemeClr val="tx1"/>
                </a:solidFill>
              </a:rPr>
              <a:t> physics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7E37231-311B-A2E9-C602-7779F4688E57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flipH="1">
            <a:off x="2036013" y="3285917"/>
            <a:ext cx="4059986" cy="73807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97916A6-ABDB-F581-38FE-F2D7DB0268EE}"/>
              </a:ext>
            </a:extLst>
          </p:cNvPr>
          <p:cNvSpPr txBox="1"/>
          <p:nvPr/>
        </p:nvSpPr>
        <p:spPr>
          <a:xfrm>
            <a:off x="172426" y="4023992"/>
            <a:ext cx="3727174" cy="1055608"/>
          </a:xfrm>
          <a:prstGeom prst="round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Model building with iterative complexity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E46111-E550-9D4F-AB8F-1001DA0E968F}"/>
                  </a:ext>
                </a:extLst>
              </p:cNvPr>
              <p:cNvSpPr txBox="1"/>
              <p:nvPr/>
            </p:nvSpPr>
            <p:spPr>
              <a:xfrm>
                <a:off x="4232411" y="5074356"/>
                <a:ext cx="3727174" cy="1532334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800" dirty="0"/>
                  <a:t>Theory </a:t>
                </a:r>
                <a14:m>
                  <m:oMath xmlns:m="http://schemas.openxmlformats.org/officeDocument/2006/math">
                    <m:r>
                      <a:rPr lang="en-CA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CA" sz="2800" dirty="0"/>
                  <a:t> Experiment</a:t>
                </a:r>
              </a:p>
              <a:p>
                <a:pPr algn="ctr"/>
                <a:r>
                  <a:rPr lang="en-CA" sz="2800" dirty="0"/>
                  <a:t>with demos &amp; simulations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E46111-E550-9D4F-AB8F-1001DA0E9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411" y="5074356"/>
                <a:ext cx="3727174" cy="1532334"/>
              </a:xfrm>
              <a:prstGeom prst="roundRect">
                <a:avLst/>
              </a:prstGeom>
              <a:blipFill>
                <a:blip r:embed="rId2"/>
                <a:stretch>
                  <a:fillRect l="-647" r="-647" b="-4264"/>
                </a:stretch>
              </a:blipFill>
              <a:ln w="38100"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12130DA-A21B-EB70-7CEB-858A954E4C2D}"/>
              </a:ext>
            </a:extLst>
          </p:cNvPr>
          <p:cNvSpPr txBox="1"/>
          <p:nvPr/>
        </p:nvSpPr>
        <p:spPr>
          <a:xfrm>
            <a:off x="8292396" y="4018748"/>
            <a:ext cx="3727174" cy="1055608"/>
          </a:xfrm>
          <a:prstGeom prst="round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Exploring real-world problems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7AE3FA8-D72B-D4FE-797E-6510CAC5256E}"/>
              </a:ext>
            </a:extLst>
          </p:cNvPr>
          <p:cNvCxnSpPr>
            <a:cxnSpLocks/>
            <a:stCxn id="6" idx="2"/>
            <a:endCxn id="12" idx="0"/>
          </p:cNvCxnSpPr>
          <p:nvPr/>
        </p:nvCxnSpPr>
        <p:spPr>
          <a:xfrm flipH="1">
            <a:off x="6095998" y="3285917"/>
            <a:ext cx="1" cy="178843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7983327-71E8-401C-95FC-8951903BC4FE}"/>
              </a:ext>
            </a:extLst>
          </p:cNvPr>
          <p:cNvCxnSpPr>
            <a:cxnSpLocks/>
            <a:stCxn id="6" idx="2"/>
            <a:endCxn id="22" idx="0"/>
          </p:cNvCxnSpPr>
          <p:nvPr/>
        </p:nvCxnSpPr>
        <p:spPr>
          <a:xfrm>
            <a:off x="6095999" y="3285917"/>
            <a:ext cx="4059984" cy="7328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9D6F524-5395-C71D-8C7C-2CBA14634D3F}"/>
              </a:ext>
            </a:extLst>
          </p:cNvPr>
          <p:cNvSpPr/>
          <p:nvPr/>
        </p:nvSpPr>
        <p:spPr>
          <a:xfrm>
            <a:off x="0" y="0"/>
            <a:ext cx="12192000" cy="680085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78BF4F-67DD-A922-D292-91EA9E0D85F5}"/>
              </a:ext>
            </a:extLst>
          </p:cNvPr>
          <p:cNvSpPr txBox="1"/>
          <p:nvPr/>
        </p:nvSpPr>
        <p:spPr>
          <a:xfrm>
            <a:off x="2250619" y="2548253"/>
            <a:ext cx="7690756" cy="175432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5400" dirty="0"/>
              <a:t>Let’s look an example, how I now teach torque</a:t>
            </a:r>
          </a:p>
        </p:txBody>
      </p:sp>
    </p:spTree>
    <p:extLst>
      <p:ext uri="{BB962C8B-B14F-4D97-AF65-F5344CB8AC3E}">
        <p14:creationId xmlns:p14="http://schemas.microsoft.com/office/powerpoint/2010/main" val="2762003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B2E62-E634-D4A0-4B09-C2DEF0643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399B93E-562C-29D8-855A-20E8346EC339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4CDBDDC8-EB89-C189-85A5-1543630609A1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BBBA1AE9-E496-FE1F-A998-61643533575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FD7D28B-B44D-6063-1839-C1A6437F29A3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600" b="1" dirty="0">
              <a:solidFill>
                <a:srgbClr val="D92D11"/>
              </a:solidFill>
              <a:latin typeface="Calibri Light" panose="020F0302020204030204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A0C2F93-6252-7ACB-F809-516A45B3411B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Context for sample torque investigation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0B14F4-A2B7-5F76-4399-F00282F74AB6}"/>
              </a:ext>
            </a:extLst>
          </p:cNvPr>
          <p:cNvSpPr txBox="1"/>
          <p:nvPr/>
        </p:nvSpPr>
        <p:spPr>
          <a:xfrm>
            <a:off x="715670" y="1810036"/>
            <a:ext cx="5106188" cy="2677656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/>
              <a:t>Course context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Week 2 of the semester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Students have done 1D and 2D forces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Only equilibrium, no acceleartion</a:t>
            </a:r>
          </a:p>
        </p:txBody>
      </p:sp>
      <p:pic>
        <p:nvPicPr>
          <p:cNvPr id="8" name="Picture 7" descr="A wooden bridge over water&#10;&#10;Description automatically generated">
            <a:extLst>
              <a:ext uri="{FF2B5EF4-FFF2-40B4-BE49-F238E27FC236}">
                <a16:creationId xmlns:a16="http://schemas.microsoft.com/office/drawing/2014/main" id="{5D2F8477-FF11-47ED-F1B0-92359C6DD9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825" y="1331420"/>
            <a:ext cx="4360254" cy="2910261"/>
          </a:xfrm>
          <a:prstGeom prst="rect">
            <a:avLst/>
          </a:prstGeom>
        </p:spPr>
      </p:pic>
      <p:pic>
        <p:nvPicPr>
          <p:cNvPr id="11" name="Picture 10" descr="A cartoon of a truck&#10;&#10;Description automatically generated">
            <a:extLst>
              <a:ext uri="{FF2B5EF4-FFF2-40B4-BE49-F238E27FC236}">
                <a16:creationId xmlns:a16="http://schemas.microsoft.com/office/drawing/2014/main" id="{DBE850E0-AF7A-F66F-5D7E-1B56DAEA21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192" y="4486648"/>
            <a:ext cx="5299700" cy="215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28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B84A7-2DE4-1A3D-3A99-DC35D33DD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2FD1724-CBCD-CF25-72B7-D33FDFDD0CDE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08CA878D-4A7C-D412-A7FB-70A1C21872CD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A898113B-0249-AE36-17A3-439321C5D468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61326B8-51FD-4EFB-2608-49D0AB583BB2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First year inequities are explained by K-12 preparation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D1DBEA-FCF5-7ECB-8CC1-9E55B8B65D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5467"/>
          <a:stretch>
            <a:fillRect/>
          </a:stretch>
        </p:blipFill>
        <p:spPr>
          <a:xfrm>
            <a:off x="1461407" y="1426781"/>
            <a:ext cx="9865702" cy="31778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113039-BAA6-B0CB-0B06-71906C4F29AF}"/>
              </a:ext>
            </a:extLst>
          </p:cNvPr>
          <p:cNvSpPr txBox="1"/>
          <p:nvPr/>
        </p:nvSpPr>
        <p:spPr>
          <a:xfrm>
            <a:off x="1780313" y="4874439"/>
            <a:ext cx="922789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 dirty="0"/>
              <a:t>“although there appear to be gaps in exam performance if one considers only demographic variables (gender, underrepresented minority, first generation), once… incoming preparation [is] controlled for, there is no longer a demographic gap.”</a:t>
            </a:r>
          </a:p>
        </p:txBody>
      </p:sp>
    </p:spTree>
    <p:extLst>
      <p:ext uri="{BB962C8B-B14F-4D97-AF65-F5344CB8AC3E}">
        <p14:creationId xmlns:p14="http://schemas.microsoft.com/office/powerpoint/2010/main" val="320268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7C85A-9754-097F-3E17-3462B8AAD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639F56-CD54-60FD-0930-C435056142E2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600" b="1" dirty="0">
              <a:solidFill>
                <a:srgbClr val="D92D11"/>
              </a:solidFill>
              <a:latin typeface="Calibri Light" panose="020F0302020204030204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D46E3F8-2A92-FD17-74C2-754D330C8C6E}"/>
              </a:ext>
            </a:extLst>
          </p:cNvPr>
          <p:cNvGrpSpPr/>
          <p:nvPr/>
        </p:nvGrpSpPr>
        <p:grpSpPr>
          <a:xfrm>
            <a:off x="1018641" y="436404"/>
            <a:ext cx="11009848" cy="840694"/>
            <a:chOff x="1018641" y="436404"/>
            <a:chExt cx="11009848" cy="84069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9C76A05-BEE9-28D0-8C0D-EB59334F9BB0}"/>
                </a:ext>
              </a:extLst>
            </p:cNvPr>
            <p:cNvGrpSpPr/>
            <p:nvPr/>
          </p:nvGrpSpPr>
          <p:grpSpPr>
            <a:xfrm>
              <a:off x="1018641" y="512694"/>
              <a:ext cx="717753" cy="717751"/>
              <a:chOff x="1030816" y="671585"/>
              <a:chExt cx="717753" cy="717751"/>
            </a:xfrm>
          </p:grpSpPr>
          <p:sp>
            <p:nvSpPr>
              <p:cNvPr id="13" name="Circle">
                <a:extLst>
                  <a:ext uri="{FF2B5EF4-FFF2-40B4-BE49-F238E27FC236}">
                    <a16:creationId xmlns:a16="http://schemas.microsoft.com/office/drawing/2014/main" id="{EB6C471A-06A5-06FD-43E1-5088CB78051B}"/>
                  </a:ext>
                </a:extLst>
              </p:cNvPr>
              <p:cNvSpPr/>
              <p:nvPr/>
            </p:nvSpPr>
            <p:spPr>
              <a:xfrm>
                <a:off x="1030816" y="671585"/>
                <a:ext cx="717753" cy="717751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6" name="Graphic 15" descr="Classroom with solid fill">
                <a:extLst>
                  <a:ext uri="{FF2B5EF4-FFF2-40B4-BE49-F238E27FC236}">
                    <a16:creationId xmlns:a16="http://schemas.microsoft.com/office/drawing/2014/main" id="{CAF1730F-197B-C8D5-76B9-EBC5DA615B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1111433" y="752201"/>
                <a:ext cx="526883" cy="526883"/>
              </a:xfrm>
              <a:prstGeom prst="rect">
                <a:avLst/>
              </a:prstGeom>
            </p:spPr>
          </p:pic>
        </p:grpSp>
        <p:sp>
          <p:nvSpPr>
            <p:cNvPr id="6" name="Rectangle 2">
              <a:extLst>
                <a:ext uri="{FF2B5EF4-FFF2-40B4-BE49-F238E27FC236}">
                  <a16:creationId xmlns:a16="http://schemas.microsoft.com/office/drawing/2014/main" id="{06563362-7C21-D24C-0E00-8AC3A3EDB75E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7011" y="436404"/>
              <a:ext cx="10211478" cy="84069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D92D11"/>
                  </a:solidFill>
                  <a:latin typeface="Calibri Light" panose="020F0302020204030204"/>
                </a:rPr>
                <a:t>So don’t repeat K-12 education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61EDE97-7756-6E2C-36E9-20A3AAE110CB}"/>
              </a:ext>
            </a:extLst>
          </p:cNvPr>
          <p:cNvSpPr txBox="1"/>
          <p:nvPr/>
        </p:nvSpPr>
        <p:spPr>
          <a:xfrm>
            <a:off x="3329009" y="1784627"/>
            <a:ext cx="5063346" cy="230832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/>
              <a:t>Traditional order of topics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Largely a repeat of grade 12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First new topic (torque), &gt;1 month into the course</a:t>
            </a:r>
          </a:p>
          <a:p>
            <a:endParaRPr lang="en-US" sz="2400" noProof="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06598A-7DEE-B3F5-A74B-EEABC19BEB8C}"/>
              </a:ext>
            </a:extLst>
          </p:cNvPr>
          <p:cNvGrpSpPr/>
          <p:nvPr/>
        </p:nvGrpSpPr>
        <p:grpSpPr>
          <a:xfrm>
            <a:off x="1099258" y="1832647"/>
            <a:ext cx="1580285" cy="4485972"/>
            <a:chOff x="2503776" y="1832647"/>
            <a:chExt cx="1580285" cy="448597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643B27A-5C92-D94E-F3FE-02DF942EBDCF}"/>
                </a:ext>
              </a:extLst>
            </p:cNvPr>
            <p:cNvSpPr/>
            <p:nvPr/>
          </p:nvSpPr>
          <p:spPr>
            <a:xfrm>
              <a:off x="2503776" y="1832647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2444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/>
                <a:t>Kinematics</a:t>
              </a: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8F5961-B458-4BA7-C696-B332E703A2AA}"/>
                </a:ext>
              </a:extLst>
            </p:cNvPr>
            <p:cNvSpPr/>
            <p:nvPr/>
          </p:nvSpPr>
          <p:spPr>
            <a:xfrm>
              <a:off x="3110401" y="2699255"/>
              <a:ext cx="367035" cy="305862"/>
            </a:xfrm>
            <a:custGeom>
              <a:avLst/>
              <a:gdLst>
                <a:gd name="csX0" fmla="*/ 0 w 305861"/>
                <a:gd name="csY0" fmla="*/ 73407 h 367034"/>
                <a:gd name="csX1" fmla="*/ 152931 w 305861"/>
                <a:gd name="csY1" fmla="*/ 73407 h 367034"/>
                <a:gd name="csX2" fmla="*/ 152931 w 305861"/>
                <a:gd name="csY2" fmla="*/ 0 h 367034"/>
                <a:gd name="csX3" fmla="*/ 305861 w 305861"/>
                <a:gd name="csY3" fmla="*/ 183517 h 367034"/>
                <a:gd name="csX4" fmla="*/ 152931 w 305861"/>
                <a:gd name="csY4" fmla="*/ 367034 h 367034"/>
                <a:gd name="csX5" fmla="*/ 152931 w 305861"/>
                <a:gd name="csY5" fmla="*/ 293627 h 367034"/>
                <a:gd name="csX6" fmla="*/ 0 w 305861"/>
                <a:gd name="csY6" fmla="*/ 293627 h 367034"/>
                <a:gd name="csX7" fmla="*/ 0 w 305861"/>
                <a:gd name="csY7" fmla="*/ 73407 h 3670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5861" h="367034">
                  <a:moveTo>
                    <a:pt x="244688" y="1"/>
                  </a:moveTo>
                  <a:lnTo>
                    <a:pt x="244688" y="183518"/>
                  </a:lnTo>
                  <a:lnTo>
                    <a:pt x="305861" y="183518"/>
                  </a:lnTo>
                  <a:lnTo>
                    <a:pt x="152931" y="367033"/>
                  </a:lnTo>
                  <a:lnTo>
                    <a:pt x="0" y="183518"/>
                  </a:lnTo>
                  <a:lnTo>
                    <a:pt x="61173" y="183518"/>
                  </a:lnTo>
                  <a:lnTo>
                    <a:pt x="61173" y="1"/>
                  </a:lnTo>
                  <a:lnTo>
                    <a:pt x="244688" y="1"/>
                  </a:lnTo>
                  <a:close/>
                </a:path>
              </a:pathLst>
            </a:custGeom>
            <a:solidFill>
              <a:srgbClr val="24447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408" tIns="0" rIns="73407" bIns="9175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CA" sz="1400" kern="120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3D5D11C-1DF5-5D51-46BE-11877F36BCA6}"/>
                </a:ext>
              </a:extLst>
            </p:cNvPr>
            <p:cNvSpPr/>
            <p:nvPr/>
          </p:nvSpPr>
          <p:spPr>
            <a:xfrm>
              <a:off x="2503776" y="3056094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6EA56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3930003"/>
                <a:satOff val="-1212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>
                  <a:solidFill>
                    <a:schemeClr val="tx1"/>
                  </a:solidFill>
                </a:rPr>
                <a:t>Newton’s Laws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3D4B217-14CE-3B4D-BC2F-4CF156E960CF}"/>
                </a:ext>
              </a:extLst>
            </p:cNvPr>
            <p:cNvSpPr/>
            <p:nvPr/>
          </p:nvSpPr>
          <p:spPr>
            <a:xfrm>
              <a:off x="3110401" y="3922702"/>
              <a:ext cx="367035" cy="305862"/>
            </a:xfrm>
            <a:custGeom>
              <a:avLst/>
              <a:gdLst>
                <a:gd name="csX0" fmla="*/ 0 w 305861"/>
                <a:gd name="csY0" fmla="*/ 73407 h 367034"/>
                <a:gd name="csX1" fmla="*/ 152931 w 305861"/>
                <a:gd name="csY1" fmla="*/ 73407 h 367034"/>
                <a:gd name="csX2" fmla="*/ 152931 w 305861"/>
                <a:gd name="csY2" fmla="*/ 0 h 367034"/>
                <a:gd name="csX3" fmla="*/ 305861 w 305861"/>
                <a:gd name="csY3" fmla="*/ 183517 h 367034"/>
                <a:gd name="csX4" fmla="*/ 152931 w 305861"/>
                <a:gd name="csY4" fmla="*/ 367034 h 367034"/>
                <a:gd name="csX5" fmla="*/ 152931 w 305861"/>
                <a:gd name="csY5" fmla="*/ 293627 h 367034"/>
                <a:gd name="csX6" fmla="*/ 0 w 305861"/>
                <a:gd name="csY6" fmla="*/ 293627 h 367034"/>
                <a:gd name="csX7" fmla="*/ 0 w 305861"/>
                <a:gd name="csY7" fmla="*/ 73407 h 3670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5861" h="367034">
                  <a:moveTo>
                    <a:pt x="244688" y="1"/>
                  </a:moveTo>
                  <a:lnTo>
                    <a:pt x="244688" y="183518"/>
                  </a:lnTo>
                  <a:lnTo>
                    <a:pt x="305861" y="183518"/>
                  </a:lnTo>
                  <a:lnTo>
                    <a:pt x="152931" y="367033"/>
                  </a:lnTo>
                  <a:lnTo>
                    <a:pt x="0" y="183518"/>
                  </a:lnTo>
                  <a:lnTo>
                    <a:pt x="61173" y="183518"/>
                  </a:lnTo>
                  <a:lnTo>
                    <a:pt x="61173" y="1"/>
                  </a:lnTo>
                  <a:lnTo>
                    <a:pt x="244688" y="1"/>
                  </a:lnTo>
                  <a:close/>
                </a:path>
              </a:pathLst>
            </a:custGeom>
            <a:solidFill>
              <a:srgbClr val="6EA56C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5895005"/>
                <a:satOff val="-18182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408" tIns="0" rIns="73407" bIns="9175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CA" sz="1400" kern="12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C21DDA3-31E9-ED0A-6095-DA1D372F5521}"/>
                </a:ext>
              </a:extLst>
            </p:cNvPr>
            <p:cNvSpPr/>
            <p:nvPr/>
          </p:nvSpPr>
          <p:spPr>
            <a:xfrm>
              <a:off x="2503776" y="4279541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F15F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7860006"/>
                <a:satOff val="-24243"/>
                <a:lumOff val="1150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>
                  <a:solidFill>
                    <a:schemeClr val="tx1"/>
                  </a:solidFill>
                </a:rPr>
                <a:t>Torque</a:t>
              </a: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96927E-3D86-03CE-7468-7D1E1996BB2D}"/>
                </a:ext>
              </a:extLst>
            </p:cNvPr>
            <p:cNvSpPr/>
            <p:nvPr/>
          </p:nvSpPr>
          <p:spPr>
            <a:xfrm>
              <a:off x="3110401" y="5146149"/>
              <a:ext cx="367035" cy="305862"/>
            </a:xfrm>
            <a:custGeom>
              <a:avLst/>
              <a:gdLst>
                <a:gd name="csX0" fmla="*/ 0 w 305861"/>
                <a:gd name="csY0" fmla="*/ 73407 h 367034"/>
                <a:gd name="csX1" fmla="*/ 152931 w 305861"/>
                <a:gd name="csY1" fmla="*/ 73407 h 367034"/>
                <a:gd name="csX2" fmla="*/ 152931 w 305861"/>
                <a:gd name="csY2" fmla="*/ 0 h 367034"/>
                <a:gd name="csX3" fmla="*/ 305861 w 305861"/>
                <a:gd name="csY3" fmla="*/ 183517 h 367034"/>
                <a:gd name="csX4" fmla="*/ 152931 w 305861"/>
                <a:gd name="csY4" fmla="*/ 367034 h 367034"/>
                <a:gd name="csX5" fmla="*/ 152931 w 305861"/>
                <a:gd name="csY5" fmla="*/ 293627 h 367034"/>
                <a:gd name="csX6" fmla="*/ 0 w 305861"/>
                <a:gd name="csY6" fmla="*/ 293627 h 367034"/>
                <a:gd name="csX7" fmla="*/ 0 w 305861"/>
                <a:gd name="csY7" fmla="*/ 73407 h 3670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5861" h="367034">
                  <a:moveTo>
                    <a:pt x="244688" y="1"/>
                  </a:moveTo>
                  <a:lnTo>
                    <a:pt x="244688" y="183518"/>
                  </a:lnTo>
                  <a:lnTo>
                    <a:pt x="305861" y="183518"/>
                  </a:lnTo>
                  <a:lnTo>
                    <a:pt x="152931" y="367033"/>
                  </a:lnTo>
                  <a:lnTo>
                    <a:pt x="0" y="183518"/>
                  </a:lnTo>
                  <a:lnTo>
                    <a:pt x="61173" y="183518"/>
                  </a:lnTo>
                  <a:lnTo>
                    <a:pt x="61173" y="1"/>
                  </a:lnTo>
                  <a:lnTo>
                    <a:pt x="244688" y="1"/>
                  </a:lnTo>
                  <a:close/>
                </a:path>
              </a:pathLst>
            </a:custGeom>
            <a:solidFill>
              <a:srgbClr val="F15F4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11790009"/>
                <a:satOff val="-36364"/>
                <a:lumOff val="1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408" tIns="0" rIns="73407" bIns="9175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CA" sz="1400" kern="120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C4B0C9D-CE79-E88D-2B8C-6B9FA9E6A39E}"/>
                </a:ext>
              </a:extLst>
            </p:cNvPr>
            <p:cNvSpPr/>
            <p:nvPr/>
          </p:nvSpPr>
          <p:spPr>
            <a:xfrm>
              <a:off x="2503776" y="5502988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FBA91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11790009"/>
                <a:satOff val="-36364"/>
                <a:lumOff val="1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>
                  <a:solidFill>
                    <a:schemeClr val="tx1"/>
                  </a:solidFill>
                </a:rPr>
                <a:t>Static Equilibrium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9F6B336-EE29-F85A-4306-A7508DA97335}"/>
              </a:ext>
            </a:extLst>
          </p:cNvPr>
          <p:cNvGrpSpPr/>
          <p:nvPr/>
        </p:nvGrpSpPr>
        <p:grpSpPr>
          <a:xfrm>
            <a:off x="9041822" y="1832116"/>
            <a:ext cx="1580285" cy="4485972"/>
            <a:chOff x="2503776" y="1832647"/>
            <a:chExt cx="1580285" cy="4485972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2AEB038-5B0C-AA02-B3F1-07B9BF209F91}"/>
                </a:ext>
              </a:extLst>
            </p:cNvPr>
            <p:cNvSpPr/>
            <p:nvPr/>
          </p:nvSpPr>
          <p:spPr>
            <a:xfrm>
              <a:off x="2503776" y="1832647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FBA91E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>
                  <a:solidFill>
                    <a:schemeClr val="tx1"/>
                  </a:solidFill>
                </a:rPr>
                <a:t>Static equilibrium</a:t>
              </a: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E781C11-8517-046E-9F71-BBA7DC025550}"/>
                </a:ext>
              </a:extLst>
            </p:cNvPr>
            <p:cNvSpPr/>
            <p:nvPr/>
          </p:nvSpPr>
          <p:spPr>
            <a:xfrm>
              <a:off x="3110401" y="2699255"/>
              <a:ext cx="367035" cy="305862"/>
            </a:xfrm>
            <a:custGeom>
              <a:avLst/>
              <a:gdLst>
                <a:gd name="csX0" fmla="*/ 0 w 305861"/>
                <a:gd name="csY0" fmla="*/ 73407 h 367034"/>
                <a:gd name="csX1" fmla="*/ 152931 w 305861"/>
                <a:gd name="csY1" fmla="*/ 73407 h 367034"/>
                <a:gd name="csX2" fmla="*/ 152931 w 305861"/>
                <a:gd name="csY2" fmla="*/ 0 h 367034"/>
                <a:gd name="csX3" fmla="*/ 305861 w 305861"/>
                <a:gd name="csY3" fmla="*/ 183517 h 367034"/>
                <a:gd name="csX4" fmla="*/ 152931 w 305861"/>
                <a:gd name="csY4" fmla="*/ 367034 h 367034"/>
                <a:gd name="csX5" fmla="*/ 152931 w 305861"/>
                <a:gd name="csY5" fmla="*/ 293627 h 367034"/>
                <a:gd name="csX6" fmla="*/ 0 w 305861"/>
                <a:gd name="csY6" fmla="*/ 293627 h 367034"/>
                <a:gd name="csX7" fmla="*/ 0 w 305861"/>
                <a:gd name="csY7" fmla="*/ 73407 h 3670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5861" h="367034">
                  <a:moveTo>
                    <a:pt x="244688" y="1"/>
                  </a:moveTo>
                  <a:lnTo>
                    <a:pt x="244688" y="183518"/>
                  </a:lnTo>
                  <a:lnTo>
                    <a:pt x="305861" y="183518"/>
                  </a:lnTo>
                  <a:lnTo>
                    <a:pt x="152931" y="367033"/>
                  </a:lnTo>
                  <a:lnTo>
                    <a:pt x="0" y="183518"/>
                  </a:lnTo>
                  <a:lnTo>
                    <a:pt x="61173" y="183518"/>
                  </a:lnTo>
                  <a:lnTo>
                    <a:pt x="61173" y="1"/>
                  </a:lnTo>
                  <a:lnTo>
                    <a:pt x="244688" y="1"/>
                  </a:lnTo>
                  <a:close/>
                </a:path>
              </a:pathLst>
            </a:custGeom>
            <a:solidFill>
              <a:srgbClr val="FBA91E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408" tIns="0" rIns="73407" bIns="9175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CA" sz="1400" kern="1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B562799-0E23-FCA8-ABF6-3DC355D006FA}"/>
                </a:ext>
              </a:extLst>
            </p:cNvPr>
            <p:cNvSpPr/>
            <p:nvPr/>
          </p:nvSpPr>
          <p:spPr>
            <a:xfrm>
              <a:off x="2503776" y="3056094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F15F4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3930003"/>
                <a:satOff val="-1212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>
                  <a:solidFill>
                    <a:schemeClr val="tx1"/>
                  </a:solidFill>
                </a:rPr>
                <a:t>Torque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54C46F9-C4CB-D9AC-D5EC-0E37EA6CCDC2}"/>
                </a:ext>
              </a:extLst>
            </p:cNvPr>
            <p:cNvSpPr/>
            <p:nvPr/>
          </p:nvSpPr>
          <p:spPr>
            <a:xfrm>
              <a:off x="3110401" y="3922702"/>
              <a:ext cx="367035" cy="305862"/>
            </a:xfrm>
            <a:custGeom>
              <a:avLst/>
              <a:gdLst>
                <a:gd name="csX0" fmla="*/ 0 w 305861"/>
                <a:gd name="csY0" fmla="*/ 73407 h 367034"/>
                <a:gd name="csX1" fmla="*/ 152931 w 305861"/>
                <a:gd name="csY1" fmla="*/ 73407 h 367034"/>
                <a:gd name="csX2" fmla="*/ 152931 w 305861"/>
                <a:gd name="csY2" fmla="*/ 0 h 367034"/>
                <a:gd name="csX3" fmla="*/ 305861 w 305861"/>
                <a:gd name="csY3" fmla="*/ 183517 h 367034"/>
                <a:gd name="csX4" fmla="*/ 152931 w 305861"/>
                <a:gd name="csY4" fmla="*/ 367034 h 367034"/>
                <a:gd name="csX5" fmla="*/ 152931 w 305861"/>
                <a:gd name="csY5" fmla="*/ 293627 h 367034"/>
                <a:gd name="csX6" fmla="*/ 0 w 305861"/>
                <a:gd name="csY6" fmla="*/ 293627 h 367034"/>
                <a:gd name="csX7" fmla="*/ 0 w 305861"/>
                <a:gd name="csY7" fmla="*/ 73407 h 3670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5861" h="367034">
                  <a:moveTo>
                    <a:pt x="244688" y="1"/>
                  </a:moveTo>
                  <a:lnTo>
                    <a:pt x="244688" y="183518"/>
                  </a:lnTo>
                  <a:lnTo>
                    <a:pt x="305861" y="183518"/>
                  </a:lnTo>
                  <a:lnTo>
                    <a:pt x="152931" y="367033"/>
                  </a:lnTo>
                  <a:lnTo>
                    <a:pt x="0" y="183518"/>
                  </a:lnTo>
                  <a:lnTo>
                    <a:pt x="61173" y="183518"/>
                  </a:lnTo>
                  <a:lnTo>
                    <a:pt x="61173" y="1"/>
                  </a:lnTo>
                  <a:lnTo>
                    <a:pt x="244688" y="1"/>
                  </a:lnTo>
                  <a:close/>
                </a:path>
              </a:pathLst>
            </a:custGeom>
            <a:solidFill>
              <a:srgbClr val="F15F47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5895005"/>
                <a:satOff val="-18182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408" tIns="0" rIns="73407" bIns="9175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CA" sz="1400" kern="1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3677F93-47F4-FEB5-065A-485BA72F880E}"/>
                </a:ext>
              </a:extLst>
            </p:cNvPr>
            <p:cNvSpPr/>
            <p:nvPr/>
          </p:nvSpPr>
          <p:spPr>
            <a:xfrm>
              <a:off x="2503776" y="4279541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6EA56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7860006"/>
                <a:satOff val="-24243"/>
                <a:lumOff val="1150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sz="1800" kern="1200" dirty="0">
                  <a:solidFill>
                    <a:schemeClr val="tx1"/>
                  </a:solidFill>
                </a:rPr>
                <a:t>Laws of motion</a:t>
              </a: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37A9818-2113-9209-9BD8-1C6C74F73265}"/>
                </a:ext>
              </a:extLst>
            </p:cNvPr>
            <p:cNvSpPr/>
            <p:nvPr/>
          </p:nvSpPr>
          <p:spPr>
            <a:xfrm>
              <a:off x="3110401" y="5146149"/>
              <a:ext cx="367035" cy="305862"/>
            </a:xfrm>
            <a:custGeom>
              <a:avLst/>
              <a:gdLst>
                <a:gd name="csX0" fmla="*/ 0 w 305861"/>
                <a:gd name="csY0" fmla="*/ 73407 h 367034"/>
                <a:gd name="csX1" fmla="*/ 152931 w 305861"/>
                <a:gd name="csY1" fmla="*/ 73407 h 367034"/>
                <a:gd name="csX2" fmla="*/ 152931 w 305861"/>
                <a:gd name="csY2" fmla="*/ 0 h 367034"/>
                <a:gd name="csX3" fmla="*/ 305861 w 305861"/>
                <a:gd name="csY3" fmla="*/ 183517 h 367034"/>
                <a:gd name="csX4" fmla="*/ 152931 w 305861"/>
                <a:gd name="csY4" fmla="*/ 367034 h 367034"/>
                <a:gd name="csX5" fmla="*/ 152931 w 305861"/>
                <a:gd name="csY5" fmla="*/ 293627 h 367034"/>
                <a:gd name="csX6" fmla="*/ 0 w 305861"/>
                <a:gd name="csY6" fmla="*/ 293627 h 367034"/>
                <a:gd name="csX7" fmla="*/ 0 w 305861"/>
                <a:gd name="csY7" fmla="*/ 73407 h 3670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05861" h="367034">
                  <a:moveTo>
                    <a:pt x="244688" y="1"/>
                  </a:moveTo>
                  <a:lnTo>
                    <a:pt x="244688" y="183518"/>
                  </a:lnTo>
                  <a:lnTo>
                    <a:pt x="305861" y="183518"/>
                  </a:lnTo>
                  <a:lnTo>
                    <a:pt x="152931" y="367033"/>
                  </a:lnTo>
                  <a:lnTo>
                    <a:pt x="0" y="183518"/>
                  </a:lnTo>
                  <a:lnTo>
                    <a:pt x="61173" y="183518"/>
                  </a:lnTo>
                  <a:lnTo>
                    <a:pt x="61173" y="1"/>
                  </a:lnTo>
                  <a:lnTo>
                    <a:pt x="244688" y="1"/>
                  </a:lnTo>
                  <a:close/>
                </a:path>
              </a:pathLst>
            </a:custGeom>
            <a:solidFill>
              <a:srgbClr val="6EA56C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11790009"/>
                <a:satOff val="-36364"/>
                <a:lumOff val="1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408" tIns="0" rIns="73407" bIns="91759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CA" sz="1400" kern="1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D3EA1BD-3D55-3866-D08A-7840549C9306}"/>
                </a:ext>
              </a:extLst>
            </p:cNvPr>
            <p:cNvSpPr/>
            <p:nvPr/>
          </p:nvSpPr>
          <p:spPr>
            <a:xfrm>
              <a:off x="2503776" y="5502988"/>
              <a:ext cx="1580285" cy="815631"/>
            </a:xfrm>
            <a:custGeom>
              <a:avLst/>
              <a:gdLst>
                <a:gd name="csX0" fmla="*/ 0 w 1580285"/>
                <a:gd name="csY0" fmla="*/ 81563 h 815631"/>
                <a:gd name="csX1" fmla="*/ 81563 w 1580285"/>
                <a:gd name="csY1" fmla="*/ 0 h 815631"/>
                <a:gd name="csX2" fmla="*/ 1498722 w 1580285"/>
                <a:gd name="csY2" fmla="*/ 0 h 815631"/>
                <a:gd name="csX3" fmla="*/ 1580285 w 1580285"/>
                <a:gd name="csY3" fmla="*/ 81563 h 815631"/>
                <a:gd name="csX4" fmla="*/ 1580285 w 1580285"/>
                <a:gd name="csY4" fmla="*/ 734068 h 815631"/>
                <a:gd name="csX5" fmla="*/ 1498722 w 1580285"/>
                <a:gd name="csY5" fmla="*/ 815631 h 815631"/>
                <a:gd name="csX6" fmla="*/ 81563 w 1580285"/>
                <a:gd name="csY6" fmla="*/ 815631 h 815631"/>
                <a:gd name="csX7" fmla="*/ 0 w 1580285"/>
                <a:gd name="csY7" fmla="*/ 734068 h 815631"/>
                <a:gd name="csX8" fmla="*/ 0 w 1580285"/>
                <a:gd name="csY8" fmla="*/ 81563 h 8156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580285" h="815631">
                  <a:moveTo>
                    <a:pt x="0" y="81563"/>
                  </a:moveTo>
                  <a:cubicBezTo>
                    <a:pt x="0" y="36517"/>
                    <a:pt x="36517" y="0"/>
                    <a:pt x="81563" y="0"/>
                  </a:cubicBezTo>
                  <a:lnTo>
                    <a:pt x="1498722" y="0"/>
                  </a:lnTo>
                  <a:cubicBezTo>
                    <a:pt x="1543768" y="0"/>
                    <a:pt x="1580285" y="36517"/>
                    <a:pt x="1580285" y="81563"/>
                  </a:cubicBezTo>
                  <a:lnTo>
                    <a:pt x="1580285" y="734068"/>
                  </a:lnTo>
                  <a:cubicBezTo>
                    <a:pt x="1580285" y="779114"/>
                    <a:pt x="1543768" y="815631"/>
                    <a:pt x="1498722" y="815631"/>
                  </a:cubicBezTo>
                  <a:lnTo>
                    <a:pt x="81563" y="815631"/>
                  </a:lnTo>
                  <a:cubicBezTo>
                    <a:pt x="36517" y="815631"/>
                    <a:pt x="0" y="779114"/>
                    <a:pt x="0" y="734068"/>
                  </a:cubicBezTo>
                  <a:lnTo>
                    <a:pt x="0" y="81563"/>
                  </a:lnTo>
                  <a:close/>
                </a:path>
              </a:pathLst>
            </a:custGeom>
            <a:solidFill>
              <a:srgbClr val="2444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11790009"/>
                <a:satOff val="-36364"/>
                <a:lumOff val="1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69" tIns="92469" rIns="92469" bIns="92469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CA" dirty="0">
                  <a:solidFill>
                    <a:schemeClr val="tx1"/>
                  </a:solidFill>
                </a:rPr>
                <a:t>Kinematics</a:t>
              </a:r>
              <a:endParaRPr lang="en-CA" sz="18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9B31467-DFFB-6A75-58A1-EC0D0124FAD7}"/>
              </a:ext>
            </a:extLst>
          </p:cNvPr>
          <p:cNvSpPr txBox="1"/>
          <p:nvPr/>
        </p:nvSpPr>
        <p:spPr>
          <a:xfrm>
            <a:off x="3329009" y="4036425"/>
            <a:ext cx="5106188" cy="230832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/>
              <a:t>New order of topics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Begin with static equilibrium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Highly applicable to engineers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Nothing moves (yet)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Torque in week 2… this isn’t just grade 12 again</a:t>
            </a:r>
          </a:p>
        </p:txBody>
      </p:sp>
    </p:spTree>
    <p:extLst>
      <p:ext uri="{BB962C8B-B14F-4D97-AF65-F5344CB8AC3E}">
        <p14:creationId xmlns:p14="http://schemas.microsoft.com/office/powerpoint/2010/main" val="414099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11F3A-4643-F424-160A-55BB15B6D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E25BCDE1-FD62-F5C8-E764-AB5EFFB433F4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0F5F78B4-9A11-BD70-4BCA-BE67137220CD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024A25C6-D1DE-8559-AD91-BAC965DB472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9BAFC78-B7F2-C2FA-DC68-B6115BF2829B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600" b="1" dirty="0">
              <a:solidFill>
                <a:srgbClr val="D92D11"/>
              </a:solidFill>
              <a:latin typeface="Calibri Light" panose="020F0302020204030204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F4CC1A5-8C55-45E4-25D1-4E24CD658BAC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Scaffolding as cognitive apprenticeship</a:t>
            </a:r>
          </a:p>
        </p:txBody>
      </p:sp>
      <p:pic>
        <p:nvPicPr>
          <p:cNvPr id="4" name="Picture 3" descr="A cartoon of a truck&#10;&#10;Description automatically generated">
            <a:extLst>
              <a:ext uri="{FF2B5EF4-FFF2-40B4-BE49-F238E27FC236}">
                <a16:creationId xmlns:a16="http://schemas.microsoft.com/office/drawing/2014/main" id="{AD9FCBB4-26CE-233D-2C54-44AB6E6A3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192" y="4486648"/>
            <a:ext cx="5299700" cy="2153401"/>
          </a:xfrm>
          <a:prstGeom prst="rect">
            <a:avLst/>
          </a:prstGeom>
        </p:spPr>
      </p:pic>
      <p:pic>
        <p:nvPicPr>
          <p:cNvPr id="8" name="Picture 7" descr="A wooden bridge over water&#10;&#10;Description automatically generated">
            <a:extLst>
              <a:ext uri="{FF2B5EF4-FFF2-40B4-BE49-F238E27FC236}">
                <a16:creationId xmlns:a16="http://schemas.microsoft.com/office/drawing/2014/main" id="{64DE7441-14BF-1D2A-62FB-41E603CD4F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825" y="1331420"/>
            <a:ext cx="4360254" cy="29102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EFD554-9CAA-39EC-7AE1-73C19596AEFD}"/>
              </a:ext>
            </a:extLst>
          </p:cNvPr>
          <p:cNvSpPr txBox="1"/>
          <p:nvPr/>
        </p:nvSpPr>
        <p:spPr>
          <a:xfrm>
            <a:off x="715670" y="1604992"/>
            <a:ext cx="5106188" cy="378565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/>
              <a:t>Using a cognitive apprenticeship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Scaffold an investigation to guide students’ thinking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Thinking process of an expert is made exclicit</a:t>
            </a:r>
            <a:r>
              <a:rPr lang="en-US" sz="2400" baseline="30000" noProof="1"/>
              <a:t>[3]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Directly challenge their existing model of static equilibrium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205A95-C277-7742-1D9A-538B7F2065CD}"/>
              </a:ext>
            </a:extLst>
          </p:cNvPr>
          <p:cNvSpPr txBox="1"/>
          <p:nvPr/>
        </p:nvSpPr>
        <p:spPr>
          <a:xfrm>
            <a:off x="8656042" y="6486160"/>
            <a:ext cx="3213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[3] Collins, Brown, &amp; Holum (1991)</a:t>
            </a:r>
          </a:p>
        </p:txBody>
      </p:sp>
    </p:spTree>
    <p:extLst>
      <p:ext uri="{BB962C8B-B14F-4D97-AF65-F5344CB8AC3E}">
        <p14:creationId xmlns:p14="http://schemas.microsoft.com/office/powerpoint/2010/main" val="398374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FC34-3496-DE5A-34AB-267823B837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A6453DDD-3540-5EB7-3F24-205E6BEFE90B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D73E4C75-3FBC-7657-FFFF-A71C3012D794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C17C9F1E-CB92-8079-6A14-0C8780BADDF4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E7D2292B-7944-67F4-276F-80198E746ED9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600" b="1" dirty="0">
              <a:solidFill>
                <a:srgbClr val="D92D11"/>
              </a:solidFill>
              <a:latin typeface="Calibri Light" panose="020F0302020204030204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6787B84-6D52-370F-8428-B0CD57BAF644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Investigating static equilibrium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83B966-3E73-9225-70FF-9E211C7011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404" b="77549"/>
          <a:stretch>
            <a:fillRect/>
          </a:stretch>
        </p:blipFill>
        <p:spPr>
          <a:xfrm>
            <a:off x="1819655" y="3079928"/>
            <a:ext cx="8449462" cy="18121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72504C-246C-1D12-2FB1-7B7B7C83DA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0461"/>
          <a:stretch>
            <a:fillRect/>
          </a:stretch>
        </p:blipFill>
        <p:spPr>
          <a:xfrm>
            <a:off x="1871269" y="1283785"/>
            <a:ext cx="8181644" cy="125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7CB9D6-B79C-BA42-2F4B-4275D72004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34" t="22374" r="7770" b="55175"/>
          <a:stretch>
            <a:fillRect/>
          </a:stretch>
        </p:blipFill>
        <p:spPr>
          <a:xfrm>
            <a:off x="1871269" y="5045888"/>
            <a:ext cx="8449462" cy="181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4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8EF9A-EBC5-F10C-EEC5-96176D874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6844EF1-BBE7-6B0B-35B2-9A91E9DF6802}"/>
              </a:ext>
            </a:extLst>
          </p:cNvPr>
          <p:cNvSpPr txBox="1">
            <a:spLocks/>
          </p:cNvSpPr>
          <p:nvPr/>
        </p:nvSpPr>
        <p:spPr>
          <a:xfrm>
            <a:off x="960008" y="453366"/>
            <a:ext cx="9274201" cy="69922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accent1"/>
                </a:solidFill>
              </a:rPr>
              <a:t>Why redesign these courses?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015F3BA-564C-D751-F81B-1DD8B72D6A57}"/>
              </a:ext>
            </a:extLst>
          </p:cNvPr>
          <p:cNvGrpSpPr/>
          <p:nvPr/>
        </p:nvGrpSpPr>
        <p:grpSpPr>
          <a:xfrm>
            <a:off x="5603413" y="1537790"/>
            <a:ext cx="6170657" cy="1222038"/>
            <a:chOff x="5603413" y="1537790"/>
            <a:chExt cx="6170657" cy="122203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708D072-B85C-D041-75EF-DF3D0B780278}"/>
                </a:ext>
              </a:extLst>
            </p:cNvPr>
            <p:cNvGrpSpPr/>
            <p:nvPr/>
          </p:nvGrpSpPr>
          <p:grpSpPr>
            <a:xfrm>
              <a:off x="5950272" y="1537790"/>
              <a:ext cx="5823798" cy="892723"/>
              <a:chOff x="8921974" y="1686206"/>
              <a:chExt cx="2926080" cy="820974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90A911-C681-F28B-E555-4B2DBBB62F69}"/>
                  </a:ext>
                </a:extLst>
              </p:cNvPr>
              <p:cNvSpPr txBox="1"/>
              <p:nvPr/>
            </p:nvSpPr>
            <p:spPr>
              <a:xfrm>
                <a:off x="8921976" y="1686206"/>
                <a:ext cx="2514526" cy="424561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/>
              <a:p>
                <a:r>
                  <a:rPr lang="en-US" sz="2400" b="1" noProof="1">
                    <a:solidFill>
                      <a:srgbClr val="244470"/>
                    </a:solidFill>
                  </a:rPr>
                  <a:t>Alignment with 1</a:t>
                </a:r>
                <a:r>
                  <a:rPr lang="en-US" sz="2400" b="1" baseline="30000" noProof="1">
                    <a:solidFill>
                      <a:srgbClr val="244470"/>
                    </a:solidFill>
                  </a:rPr>
                  <a:t>st</a:t>
                </a:r>
                <a:r>
                  <a:rPr lang="en-US" sz="2400" b="1" noProof="1">
                    <a:solidFill>
                      <a:srgbClr val="244470"/>
                    </a:solidFill>
                  </a:rPr>
                  <a:t> year engineering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739F87C-4EDA-21A3-79DF-295353F666F5}"/>
                  </a:ext>
                </a:extLst>
              </p:cNvPr>
              <p:cNvSpPr txBox="1"/>
              <p:nvPr/>
            </p:nvSpPr>
            <p:spPr>
              <a:xfrm>
                <a:off x="8921974" y="2139227"/>
                <a:ext cx="2926080" cy="367953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2000" noProof="1"/>
                  <a:t>Project-based integrated learning course</a:t>
                </a:r>
              </a:p>
            </p:txBody>
          </p:sp>
        </p:grpSp>
        <p:sp>
          <p:nvSpPr>
            <p:cNvPr id="33" name="Rounded Rectangle 18">
              <a:extLst>
                <a:ext uri="{FF2B5EF4-FFF2-40B4-BE49-F238E27FC236}">
                  <a16:creationId xmlns:a16="http://schemas.microsoft.com/office/drawing/2014/main" id="{9E20FE81-C5C5-2841-A946-37A8B616EF9C}"/>
                </a:ext>
              </a:extLst>
            </p:cNvPr>
            <p:cNvSpPr/>
            <p:nvPr/>
          </p:nvSpPr>
          <p:spPr>
            <a:xfrm>
              <a:off x="5603413" y="1632406"/>
              <a:ext cx="95796" cy="1127422"/>
            </a:xfrm>
            <a:prstGeom prst="roundRect">
              <a:avLst/>
            </a:prstGeom>
            <a:solidFill>
              <a:srgbClr val="244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Shape">
            <a:extLst>
              <a:ext uri="{FF2B5EF4-FFF2-40B4-BE49-F238E27FC236}">
                <a16:creationId xmlns:a16="http://schemas.microsoft.com/office/drawing/2014/main" id="{B8547E55-776D-764F-F168-CF08D63508C9}"/>
              </a:ext>
            </a:extLst>
          </p:cNvPr>
          <p:cNvSpPr/>
          <p:nvPr/>
        </p:nvSpPr>
        <p:spPr>
          <a:xfrm>
            <a:off x="1932931" y="1731733"/>
            <a:ext cx="1878669" cy="2093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8" extrusionOk="0">
                <a:moveTo>
                  <a:pt x="21600" y="14715"/>
                </a:moveTo>
                <a:lnTo>
                  <a:pt x="21600" y="6653"/>
                </a:lnTo>
                <a:cubicBezTo>
                  <a:pt x="21600" y="5724"/>
                  <a:pt x="21039" y="4861"/>
                  <a:pt x="20143" y="4396"/>
                </a:cubicBezTo>
                <a:lnTo>
                  <a:pt x="12257" y="349"/>
                </a:lnTo>
                <a:cubicBezTo>
                  <a:pt x="11361" y="-116"/>
                  <a:pt x="10239" y="-116"/>
                  <a:pt x="9343" y="349"/>
                </a:cubicBezTo>
                <a:lnTo>
                  <a:pt x="1457" y="4396"/>
                </a:lnTo>
                <a:cubicBezTo>
                  <a:pt x="561" y="4861"/>
                  <a:pt x="0" y="5724"/>
                  <a:pt x="0" y="6653"/>
                </a:cubicBezTo>
                <a:lnTo>
                  <a:pt x="0" y="14715"/>
                </a:lnTo>
                <a:cubicBezTo>
                  <a:pt x="0" y="15644"/>
                  <a:pt x="561" y="16507"/>
                  <a:pt x="1457" y="16972"/>
                </a:cubicBezTo>
                <a:lnTo>
                  <a:pt x="9343" y="21019"/>
                </a:lnTo>
                <a:cubicBezTo>
                  <a:pt x="10239" y="21484"/>
                  <a:pt x="11361" y="21484"/>
                  <a:pt x="12257" y="21019"/>
                </a:cubicBezTo>
                <a:lnTo>
                  <a:pt x="20143" y="16972"/>
                </a:lnTo>
                <a:cubicBezTo>
                  <a:pt x="21039" y="16474"/>
                  <a:pt x="21600" y="15644"/>
                  <a:pt x="21600" y="14715"/>
                </a:cubicBezTo>
                <a:close/>
              </a:path>
            </a:pathLst>
          </a:custGeom>
          <a:solidFill>
            <a:srgbClr val="F15F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EB2681-70B6-1BA0-11F4-CFF3249E5AB0}"/>
              </a:ext>
            </a:extLst>
          </p:cNvPr>
          <p:cNvGrpSpPr/>
          <p:nvPr/>
        </p:nvGrpSpPr>
        <p:grpSpPr>
          <a:xfrm>
            <a:off x="5597108" y="3225613"/>
            <a:ext cx="6176962" cy="1348441"/>
            <a:chOff x="5597108" y="3225613"/>
            <a:chExt cx="6176962" cy="1348441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B749828-A66B-75FF-49AF-435E91676B0E}"/>
                </a:ext>
              </a:extLst>
            </p:cNvPr>
            <p:cNvGrpSpPr/>
            <p:nvPr/>
          </p:nvGrpSpPr>
          <p:grpSpPr>
            <a:xfrm>
              <a:off x="5950274" y="3225613"/>
              <a:ext cx="5823796" cy="1348441"/>
              <a:chOff x="8921975" y="1503829"/>
              <a:chExt cx="2926079" cy="1240066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F0EC050-6218-5238-CF82-F4D03EBA5ED6}"/>
                  </a:ext>
                </a:extLst>
              </p:cNvPr>
              <p:cNvSpPr txBox="1"/>
              <p:nvPr/>
            </p:nvSpPr>
            <p:spPr>
              <a:xfrm>
                <a:off x="8921976" y="1503829"/>
                <a:ext cx="2514526" cy="424561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/>
              <a:p>
                <a:r>
                  <a:rPr lang="en-US" sz="2400" b="1" noProof="1">
                    <a:solidFill>
                      <a:srgbClr val="D92D11"/>
                    </a:solidFill>
                  </a:rPr>
                  <a:t>Adaptation for the age of AI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7CF36CF-D600-1CF2-6E04-2E19074A7AD9}"/>
                  </a:ext>
                </a:extLst>
              </p:cNvPr>
              <p:cNvSpPr txBox="1"/>
              <p:nvPr/>
            </p:nvSpPr>
            <p:spPr>
              <a:xfrm>
                <a:off x="8921975" y="1809862"/>
                <a:ext cx="2926079" cy="934033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2000" noProof="1"/>
                  <a:t>Easy for students to offload thinking</a:t>
                </a:r>
              </a:p>
              <a:p>
                <a:pPr marL="285750" indent="-285750">
                  <a:buFont typeface="Wingdings" panose="05000000000000000000" pitchFamily="2" charset="2"/>
                  <a:buChar char="v"/>
                </a:pPr>
                <a:r>
                  <a:rPr lang="en-US" sz="2000" noProof="1"/>
                  <a:t>Need to intentionally support the development of expert-like reasoning</a:t>
                </a:r>
              </a:p>
            </p:txBody>
          </p:sp>
        </p:grpSp>
        <p:sp>
          <p:nvSpPr>
            <p:cNvPr id="34" name="Rounded Rectangle 19">
              <a:extLst>
                <a:ext uri="{FF2B5EF4-FFF2-40B4-BE49-F238E27FC236}">
                  <a16:creationId xmlns:a16="http://schemas.microsoft.com/office/drawing/2014/main" id="{794EF87D-B28F-3428-8CD5-0F3F017120D3}"/>
                </a:ext>
              </a:extLst>
            </p:cNvPr>
            <p:cNvSpPr/>
            <p:nvPr/>
          </p:nvSpPr>
          <p:spPr>
            <a:xfrm>
              <a:off x="5597108" y="3312624"/>
              <a:ext cx="95796" cy="1127422"/>
            </a:xfrm>
            <a:prstGeom prst="roundRect">
              <a:avLst/>
            </a:prstGeom>
            <a:solidFill>
              <a:srgbClr val="D92D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135E75-1528-DC41-9DCC-3657EDDB280A}"/>
              </a:ext>
            </a:extLst>
          </p:cNvPr>
          <p:cNvGrpSpPr/>
          <p:nvPr/>
        </p:nvGrpSpPr>
        <p:grpSpPr>
          <a:xfrm>
            <a:off x="5603413" y="4903646"/>
            <a:ext cx="6170665" cy="1154587"/>
            <a:chOff x="5603413" y="4844012"/>
            <a:chExt cx="6170665" cy="115458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7271F95-2298-BF49-422A-FFABF8D24583}"/>
                </a:ext>
              </a:extLst>
            </p:cNvPr>
            <p:cNvGrpSpPr/>
            <p:nvPr/>
          </p:nvGrpSpPr>
          <p:grpSpPr>
            <a:xfrm>
              <a:off x="5950280" y="4844012"/>
              <a:ext cx="5823798" cy="1141599"/>
              <a:chOff x="8921977" y="1503829"/>
              <a:chExt cx="2926080" cy="1049848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0422762-6DC8-0695-7B61-D7D0FB401A98}"/>
                  </a:ext>
                </a:extLst>
              </p:cNvPr>
              <p:cNvSpPr txBox="1"/>
              <p:nvPr/>
            </p:nvSpPr>
            <p:spPr>
              <a:xfrm>
                <a:off x="8921978" y="1503829"/>
                <a:ext cx="2514526" cy="424561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/>
              <a:p>
                <a:r>
                  <a:rPr lang="en-US" sz="2400" b="1" noProof="1">
                    <a:solidFill>
                      <a:srgbClr val="4F7F4E"/>
                    </a:solidFill>
                  </a:rPr>
                  <a:t>Update with the latest PER findings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0EB9E86-F459-18F2-A74C-7317B60C8517}"/>
                  </a:ext>
                </a:extLst>
              </p:cNvPr>
              <p:cNvSpPr txBox="1"/>
              <p:nvPr/>
            </p:nvSpPr>
            <p:spPr>
              <a:xfrm>
                <a:off x="8921977" y="1902684"/>
                <a:ext cx="2926080" cy="650993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/>
              <a:p>
                <a:pPr marL="171450" indent="-171450">
                  <a:buFont typeface="Wingdings" panose="05000000000000000000" pitchFamily="2" charset="2"/>
                  <a:buChar char="v"/>
                </a:pPr>
                <a:r>
                  <a:rPr lang="en-US" sz="2000" noProof="1"/>
                  <a:t>Problem first approach to active learning</a:t>
                </a:r>
              </a:p>
              <a:p>
                <a:pPr marL="171450" indent="-171450">
                  <a:buFont typeface="Wingdings" panose="05000000000000000000" pitchFamily="2" charset="2"/>
                  <a:buChar char="v"/>
                </a:pPr>
                <a:r>
                  <a:rPr lang="en-US" sz="2000" noProof="1"/>
                  <a:t>Use of cognitive apprenticeship model</a:t>
                </a:r>
              </a:p>
            </p:txBody>
          </p:sp>
        </p:grpSp>
        <p:sp>
          <p:nvSpPr>
            <p:cNvPr id="35" name="Rounded Rectangle 20">
              <a:extLst>
                <a:ext uri="{FF2B5EF4-FFF2-40B4-BE49-F238E27FC236}">
                  <a16:creationId xmlns:a16="http://schemas.microsoft.com/office/drawing/2014/main" id="{A1ACD88C-5A8C-935F-5DD8-D75E1CA9599C}"/>
                </a:ext>
              </a:extLst>
            </p:cNvPr>
            <p:cNvSpPr/>
            <p:nvPr/>
          </p:nvSpPr>
          <p:spPr>
            <a:xfrm>
              <a:off x="5603413" y="4871177"/>
              <a:ext cx="95796" cy="1127422"/>
            </a:xfrm>
            <a:prstGeom prst="roundRect">
              <a:avLst/>
            </a:prstGeom>
            <a:solidFill>
              <a:srgbClr val="4F7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3EEAB4-A671-5F76-AD43-54F6F20FD2F7}"/>
              </a:ext>
            </a:extLst>
          </p:cNvPr>
          <p:cNvGrpSpPr/>
          <p:nvPr/>
        </p:nvGrpSpPr>
        <p:grpSpPr>
          <a:xfrm>
            <a:off x="2899349" y="3310451"/>
            <a:ext cx="1878669" cy="2204616"/>
            <a:chOff x="7390567" y="3257067"/>
            <a:chExt cx="2410313" cy="2828499"/>
          </a:xfrm>
        </p:grpSpPr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44329E0F-86B5-7C03-3513-E63B6C6C427D}"/>
                </a:ext>
              </a:extLst>
            </p:cNvPr>
            <p:cNvSpPr/>
            <p:nvPr/>
          </p:nvSpPr>
          <p:spPr>
            <a:xfrm>
              <a:off x="7390567" y="3400031"/>
              <a:ext cx="2410313" cy="26855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8" extrusionOk="0">
                  <a:moveTo>
                    <a:pt x="21600" y="14715"/>
                  </a:moveTo>
                  <a:lnTo>
                    <a:pt x="21600" y="6653"/>
                  </a:lnTo>
                  <a:cubicBezTo>
                    <a:pt x="21600" y="5724"/>
                    <a:pt x="21039" y="4861"/>
                    <a:pt x="20143" y="4396"/>
                  </a:cubicBezTo>
                  <a:lnTo>
                    <a:pt x="12257" y="349"/>
                  </a:lnTo>
                  <a:cubicBezTo>
                    <a:pt x="11361" y="-116"/>
                    <a:pt x="10239" y="-116"/>
                    <a:pt x="9343" y="349"/>
                  </a:cubicBezTo>
                  <a:lnTo>
                    <a:pt x="1457" y="4396"/>
                  </a:lnTo>
                  <a:cubicBezTo>
                    <a:pt x="561" y="4861"/>
                    <a:pt x="0" y="5724"/>
                    <a:pt x="0" y="6653"/>
                  </a:cubicBezTo>
                  <a:lnTo>
                    <a:pt x="0" y="14715"/>
                  </a:lnTo>
                  <a:cubicBezTo>
                    <a:pt x="0" y="15644"/>
                    <a:pt x="561" y="16507"/>
                    <a:pt x="1457" y="16972"/>
                  </a:cubicBezTo>
                  <a:lnTo>
                    <a:pt x="9343" y="21019"/>
                  </a:lnTo>
                  <a:cubicBezTo>
                    <a:pt x="10239" y="21484"/>
                    <a:pt x="11361" y="21484"/>
                    <a:pt x="12257" y="21019"/>
                  </a:cubicBezTo>
                  <a:lnTo>
                    <a:pt x="20143" y="16972"/>
                  </a:lnTo>
                  <a:cubicBezTo>
                    <a:pt x="21039" y="16507"/>
                    <a:pt x="21600" y="15644"/>
                    <a:pt x="21600" y="14715"/>
                  </a:cubicBezTo>
                  <a:close/>
                </a:path>
              </a:pathLst>
            </a:custGeom>
            <a:solidFill>
              <a:srgbClr val="4F7F4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CC58AD5B-AF17-2B7A-3091-18CC00B2ABF0}"/>
                </a:ext>
              </a:extLst>
            </p:cNvPr>
            <p:cNvSpPr/>
            <p:nvPr/>
          </p:nvSpPr>
          <p:spPr>
            <a:xfrm>
              <a:off x="7656011" y="3257067"/>
              <a:ext cx="412680" cy="499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8" h="20353" extrusionOk="0">
                  <a:moveTo>
                    <a:pt x="4518" y="1474"/>
                  </a:moveTo>
                  <a:cubicBezTo>
                    <a:pt x="404" y="3855"/>
                    <a:pt x="-1242" y="8447"/>
                    <a:pt x="1021" y="12189"/>
                  </a:cubicBezTo>
                  <a:cubicBezTo>
                    <a:pt x="2050" y="13720"/>
                    <a:pt x="3490" y="14910"/>
                    <a:pt x="5135" y="15761"/>
                  </a:cubicBezTo>
                  <a:cubicBezTo>
                    <a:pt x="5958" y="16101"/>
                    <a:pt x="6781" y="16441"/>
                    <a:pt x="7604" y="16611"/>
                  </a:cubicBezTo>
                  <a:cubicBezTo>
                    <a:pt x="8015" y="16611"/>
                    <a:pt x="8221" y="16781"/>
                    <a:pt x="8632" y="16781"/>
                  </a:cubicBezTo>
                  <a:cubicBezTo>
                    <a:pt x="10895" y="17291"/>
                    <a:pt x="12953" y="18482"/>
                    <a:pt x="14187" y="20183"/>
                  </a:cubicBezTo>
                  <a:lnTo>
                    <a:pt x="16038" y="19162"/>
                  </a:lnTo>
                  <a:cubicBezTo>
                    <a:pt x="16244" y="18992"/>
                    <a:pt x="16655" y="19162"/>
                    <a:pt x="16860" y="19332"/>
                  </a:cubicBezTo>
                  <a:lnTo>
                    <a:pt x="16860" y="19332"/>
                  </a:lnTo>
                  <a:cubicBezTo>
                    <a:pt x="17066" y="19502"/>
                    <a:pt x="16860" y="19843"/>
                    <a:pt x="16655" y="20013"/>
                  </a:cubicBezTo>
                  <a:lnTo>
                    <a:pt x="15832" y="20353"/>
                  </a:lnTo>
                  <a:lnTo>
                    <a:pt x="18095" y="20353"/>
                  </a:lnTo>
                  <a:cubicBezTo>
                    <a:pt x="18506" y="20353"/>
                    <a:pt x="18712" y="20183"/>
                    <a:pt x="18918" y="20013"/>
                  </a:cubicBezTo>
                  <a:lnTo>
                    <a:pt x="19946" y="18312"/>
                  </a:lnTo>
                  <a:lnTo>
                    <a:pt x="19124" y="18652"/>
                  </a:lnTo>
                  <a:cubicBezTo>
                    <a:pt x="18918" y="18822"/>
                    <a:pt x="18506" y="18652"/>
                    <a:pt x="18301" y="18482"/>
                  </a:cubicBezTo>
                  <a:lnTo>
                    <a:pt x="18301" y="18482"/>
                  </a:lnTo>
                  <a:cubicBezTo>
                    <a:pt x="18095" y="18312"/>
                    <a:pt x="18301" y="17972"/>
                    <a:pt x="18507" y="17802"/>
                  </a:cubicBezTo>
                  <a:lnTo>
                    <a:pt x="20358" y="16781"/>
                  </a:lnTo>
                  <a:cubicBezTo>
                    <a:pt x="19124" y="14911"/>
                    <a:pt x="18712" y="12870"/>
                    <a:pt x="19329" y="10999"/>
                  </a:cubicBezTo>
                  <a:cubicBezTo>
                    <a:pt x="19329" y="10658"/>
                    <a:pt x="19535" y="10488"/>
                    <a:pt x="19535" y="10148"/>
                  </a:cubicBezTo>
                  <a:cubicBezTo>
                    <a:pt x="19741" y="9468"/>
                    <a:pt x="19741" y="8788"/>
                    <a:pt x="19741" y="7937"/>
                  </a:cubicBezTo>
                  <a:cubicBezTo>
                    <a:pt x="19741" y="6577"/>
                    <a:pt x="19330" y="5046"/>
                    <a:pt x="18301" y="3855"/>
                  </a:cubicBezTo>
                  <a:cubicBezTo>
                    <a:pt x="15832" y="-57"/>
                    <a:pt x="9455" y="-1247"/>
                    <a:pt x="4518" y="1474"/>
                  </a:cubicBezTo>
                  <a:close/>
                </a:path>
              </a:pathLst>
            </a:custGeom>
            <a:solidFill>
              <a:srgbClr val="4F7F4E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82688EF-6A95-366A-0EB9-1F2740321DD2}"/>
              </a:ext>
            </a:extLst>
          </p:cNvPr>
          <p:cNvGrpSpPr/>
          <p:nvPr/>
        </p:nvGrpSpPr>
        <p:grpSpPr>
          <a:xfrm>
            <a:off x="960009" y="3421881"/>
            <a:ext cx="2246338" cy="2093186"/>
            <a:chOff x="2260731" y="3561890"/>
            <a:chExt cx="2412049" cy="2247599"/>
          </a:xfrm>
        </p:grpSpPr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91998591-59E2-9E6E-E51A-69E8C80821E6}"/>
                </a:ext>
              </a:extLst>
            </p:cNvPr>
            <p:cNvSpPr/>
            <p:nvPr/>
          </p:nvSpPr>
          <p:spPr>
            <a:xfrm>
              <a:off x="2260731" y="3561890"/>
              <a:ext cx="2017258" cy="2247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8" extrusionOk="0">
                  <a:moveTo>
                    <a:pt x="21600" y="14715"/>
                  </a:moveTo>
                  <a:lnTo>
                    <a:pt x="21600" y="6653"/>
                  </a:lnTo>
                  <a:cubicBezTo>
                    <a:pt x="21600" y="5724"/>
                    <a:pt x="21039" y="4861"/>
                    <a:pt x="20143" y="4396"/>
                  </a:cubicBezTo>
                  <a:lnTo>
                    <a:pt x="12257" y="349"/>
                  </a:lnTo>
                  <a:cubicBezTo>
                    <a:pt x="11361" y="-116"/>
                    <a:pt x="10239" y="-116"/>
                    <a:pt x="9343" y="349"/>
                  </a:cubicBezTo>
                  <a:lnTo>
                    <a:pt x="1457" y="4396"/>
                  </a:lnTo>
                  <a:cubicBezTo>
                    <a:pt x="561" y="4861"/>
                    <a:pt x="0" y="5724"/>
                    <a:pt x="0" y="6653"/>
                  </a:cubicBezTo>
                  <a:lnTo>
                    <a:pt x="0" y="14715"/>
                  </a:lnTo>
                  <a:cubicBezTo>
                    <a:pt x="0" y="15644"/>
                    <a:pt x="561" y="16507"/>
                    <a:pt x="1457" y="16972"/>
                  </a:cubicBezTo>
                  <a:lnTo>
                    <a:pt x="9343" y="21019"/>
                  </a:lnTo>
                  <a:cubicBezTo>
                    <a:pt x="10239" y="21484"/>
                    <a:pt x="11361" y="21484"/>
                    <a:pt x="12257" y="21019"/>
                  </a:cubicBezTo>
                  <a:lnTo>
                    <a:pt x="20143" y="16972"/>
                  </a:lnTo>
                  <a:cubicBezTo>
                    <a:pt x="21039" y="16507"/>
                    <a:pt x="21600" y="15644"/>
                    <a:pt x="21600" y="14715"/>
                  </a:cubicBezTo>
                  <a:close/>
                </a:path>
              </a:pathLst>
            </a:custGeom>
            <a:solidFill>
              <a:srgbClr val="24447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F5908205-247F-F657-935C-29F27DE9958C}"/>
                </a:ext>
              </a:extLst>
            </p:cNvPr>
            <p:cNvSpPr/>
            <p:nvPr/>
          </p:nvSpPr>
          <p:spPr>
            <a:xfrm>
              <a:off x="4212840" y="4504202"/>
              <a:ext cx="459940" cy="346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426" extrusionOk="0">
                  <a:moveTo>
                    <a:pt x="21397" y="10194"/>
                  </a:moveTo>
                  <a:cubicBezTo>
                    <a:pt x="21234" y="5010"/>
                    <a:pt x="17986" y="474"/>
                    <a:pt x="14089" y="42"/>
                  </a:cubicBezTo>
                  <a:cubicBezTo>
                    <a:pt x="12465" y="-174"/>
                    <a:pt x="10840" y="474"/>
                    <a:pt x="9541" y="1338"/>
                  </a:cubicBezTo>
                  <a:cubicBezTo>
                    <a:pt x="8892" y="1770"/>
                    <a:pt x="8404" y="2418"/>
                    <a:pt x="7917" y="3066"/>
                  </a:cubicBezTo>
                  <a:cubicBezTo>
                    <a:pt x="7755" y="3282"/>
                    <a:pt x="7592" y="3498"/>
                    <a:pt x="7268" y="3930"/>
                  </a:cubicBezTo>
                  <a:cubicBezTo>
                    <a:pt x="5968" y="5658"/>
                    <a:pt x="4182" y="6738"/>
                    <a:pt x="2071" y="6738"/>
                  </a:cubicBezTo>
                  <a:lnTo>
                    <a:pt x="2071" y="9114"/>
                  </a:lnTo>
                  <a:cubicBezTo>
                    <a:pt x="2071" y="9546"/>
                    <a:pt x="1908" y="9762"/>
                    <a:pt x="1583" y="9762"/>
                  </a:cubicBezTo>
                  <a:lnTo>
                    <a:pt x="1583" y="9762"/>
                  </a:lnTo>
                  <a:cubicBezTo>
                    <a:pt x="1259" y="9762"/>
                    <a:pt x="1096" y="9546"/>
                    <a:pt x="1096" y="9114"/>
                  </a:cubicBezTo>
                  <a:lnTo>
                    <a:pt x="1096" y="8034"/>
                  </a:lnTo>
                  <a:lnTo>
                    <a:pt x="122" y="10194"/>
                  </a:lnTo>
                  <a:cubicBezTo>
                    <a:pt x="-41" y="10410"/>
                    <a:pt x="-41" y="10842"/>
                    <a:pt x="122" y="11274"/>
                  </a:cubicBezTo>
                  <a:lnTo>
                    <a:pt x="1096" y="13434"/>
                  </a:lnTo>
                  <a:lnTo>
                    <a:pt x="1096" y="12354"/>
                  </a:lnTo>
                  <a:cubicBezTo>
                    <a:pt x="1096" y="11922"/>
                    <a:pt x="1259" y="11706"/>
                    <a:pt x="1583" y="11706"/>
                  </a:cubicBezTo>
                  <a:lnTo>
                    <a:pt x="1583" y="11706"/>
                  </a:lnTo>
                  <a:cubicBezTo>
                    <a:pt x="1908" y="11706"/>
                    <a:pt x="2071" y="11922"/>
                    <a:pt x="2071" y="12354"/>
                  </a:cubicBezTo>
                  <a:lnTo>
                    <a:pt x="2071" y="14730"/>
                  </a:lnTo>
                  <a:cubicBezTo>
                    <a:pt x="4020" y="14730"/>
                    <a:pt x="5806" y="15810"/>
                    <a:pt x="7268" y="17538"/>
                  </a:cubicBezTo>
                  <a:cubicBezTo>
                    <a:pt x="7430" y="17754"/>
                    <a:pt x="7592" y="17970"/>
                    <a:pt x="7917" y="18402"/>
                  </a:cubicBezTo>
                  <a:cubicBezTo>
                    <a:pt x="8404" y="19050"/>
                    <a:pt x="8892" y="19698"/>
                    <a:pt x="9541" y="20130"/>
                  </a:cubicBezTo>
                  <a:cubicBezTo>
                    <a:pt x="10678" y="20994"/>
                    <a:pt x="11977" y="21426"/>
                    <a:pt x="13439" y="21426"/>
                  </a:cubicBezTo>
                  <a:cubicBezTo>
                    <a:pt x="17986" y="21426"/>
                    <a:pt x="21559" y="16458"/>
                    <a:pt x="21397" y="10194"/>
                  </a:cubicBezTo>
                  <a:close/>
                </a:path>
              </a:pathLst>
            </a:custGeom>
            <a:solidFill>
              <a:srgbClr val="24447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dirty="0"/>
            </a:p>
          </p:txBody>
        </p:sp>
      </p:grpSp>
      <p:sp>
        <p:nvSpPr>
          <p:cNvPr id="13" name="Shape">
            <a:extLst>
              <a:ext uri="{FF2B5EF4-FFF2-40B4-BE49-F238E27FC236}">
                <a16:creationId xmlns:a16="http://schemas.microsoft.com/office/drawing/2014/main" id="{C44CFA22-8552-9D77-7B1B-BCE74BF2EA84}"/>
              </a:ext>
            </a:extLst>
          </p:cNvPr>
          <p:cNvSpPr/>
          <p:nvPr/>
        </p:nvSpPr>
        <p:spPr>
          <a:xfrm>
            <a:off x="2127950" y="3519389"/>
            <a:ext cx="322300" cy="3946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06" h="20649" extrusionOk="0">
                <a:moveTo>
                  <a:pt x="5331" y="19729"/>
                </a:moveTo>
                <a:cubicBezTo>
                  <a:pt x="9813" y="21600"/>
                  <a:pt x="15315" y="20580"/>
                  <a:pt x="18168" y="17008"/>
                </a:cubicBezTo>
                <a:cubicBezTo>
                  <a:pt x="19391" y="15477"/>
                  <a:pt x="20002" y="13947"/>
                  <a:pt x="20002" y="12246"/>
                </a:cubicBezTo>
                <a:cubicBezTo>
                  <a:pt x="20002" y="11565"/>
                  <a:pt x="20002" y="10715"/>
                  <a:pt x="19595" y="10035"/>
                </a:cubicBezTo>
                <a:cubicBezTo>
                  <a:pt x="19595" y="9695"/>
                  <a:pt x="19391" y="9525"/>
                  <a:pt x="19187" y="9184"/>
                </a:cubicBezTo>
                <a:cubicBezTo>
                  <a:pt x="18576" y="7313"/>
                  <a:pt x="18983" y="5273"/>
                  <a:pt x="20206" y="3402"/>
                </a:cubicBezTo>
                <a:lnTo>
                  <a:pt x="18372" y="2551"/>
                </a:lnTo>
                <a:cubicBezTo>
                  <a:pt x="18168" y="2381"/>
                  <a:pt x="17965" y="2041"/>
                  <a:pt x="18168" y="1871"/>
                </a:cubicBezTo>
                <a:lnTo>
                  <a:pt x="18168" y="1871"/>
                </a:lnTo>
                <a:cubicBezTo>
                  <a:pt x="18372" y="1701"/>
                  <a:pt x="18780" y="1531"/>
                  <a:pt x="18983" y="1701"/>
                </a:cubicBezTo>
                <a:lnTo>
                  <a:pt x="19798" y="2041"/>
                </a:lnTo>
                <a:lnTo>
                  <a:pt x="18779" y="340"/>
                </a:lnTo>
                <a:cubicBezTo>
                  <a:pt x="18575" y="0"/>
                  <a:pt x="18372" y="0"/>
                  <a:pt x="17964" y="0"/>
                </a:cubicBezTo>
                <a:lnTo>
                  <a:pt x="15723" y="0"/>
                </a:lnTo>
                <a:lnTo>
                  <a:pt x="16538" y="340"/>
                </a:lnTo>
                <a:cubicBezTo>
                  <a:pt x="16741" y="510"/>
                  <a:pt x="16945" y="850"/>
                  <a:pt x="16741" y="1021"/>
                </a:cubicBezTo>
                <a:lnTo>
                  <a:pt x="16741" y="1021"/>
                </a:lnTo>
                <a:cubicBezTo>
                  <a:pt x="16538" y="1191"/>
                  <a:pt x="16130" y="1361"/>
                  <a:pt x="15927" y="1191"/>
                </a:cubicBezTo>
                <a:lnTo>
                  <a:pt x="13889" y="170"/>
                </a:lnTo>
                <a:cubicBezTo>
                  <a:pt x="12666" y="2041"/>
                  <a:pt x="10628" y="3232"/>
                  <a:pt x="8387" y="3742"/>
                </a:cubicBezTo>
                <a:cubicBezTo>
                  <a:pt x="7980" y="3742"/>
                  <a:pt x="7776" y="3912"/>
                  <a:pt x="7368" y="3912"/>
                </a:cubicBezTo>
                <a:cubicBezTo>
                  <a:pt x="6553" y="4082"/>
                  <a:pt x="5738" y="4422"/>
                  <a:pt x="4923" y="4762"/>
                </a:cubicBezTo>
                <a:cubicBezTo>
                  <a:pt x="3497" y="5443"/>
                  <a:pt x="2274" y="6463"/>
                  <a:pt x="1255" y="7824"/>
                </a:cubicBezTo>
                <a:cubicBezTo>
                  <a:pt x="-1394" y="12246"/>
                  <a:pt x="236" y="17518"/>
                  <a:pt x="5331" y="19729"/>
                </a:cubicBezTo>
                <a:close/>
              </a:path>
            </a:pathLst>
          </a:custGeom>
          <a:solidFill>
            <a:srgbClr val="F15F47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 dirty="0"/>
          </a:p>
        </p:txBody>
      </p:sp>
      <p:pic>
        <p:nvPicPr>
          <p:cNvPr id="6" name="Graphic 5" descr="Artificial Intelligence with solid fill">
            <a:extLst>
              <a:ext uri="{FF2B5EF4-FFF2-40B4-BE49-F238E27FC236}">
                <a16:creationId xmlns:a16="http://schemas.microsoft.com/office/drawing/2014/main" id="{C9A1C1AC-2AFA-EB76-A97C-FA806735B22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394298" y="2219716"/>
            <a:ext cx="1010101" cy="1010101"/>
          </a:xfrm>
          <a:prstGeom prst="rect">
            <a:avLst/>
          </a:prstGeom>
        </p:spPr>
      </p:pic>
      <p:pic>
        <p:nvPicPr>
          <p:cNvPr id="7" name="Graphic 6" descr="Books with solid fill">
            <a:extLst>
              <a:ext uri="{FF2B5EF4-FFF2-40B4-BE49-F238E27FC236}">
                <a16:creationId xmlns:a16="http://schemas.microsoft.com/office/drawing/2014/main" id="{678EA47E-8201-798A-B462-BEAA5307E33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285492" y="3859568"/>
            <a:ext cx="1106383" cy="1106383"/>
          </a:xfrm>
          <a:prstGeom prst="rect">
            <a:avLst/>
          </a:prstGeom>
        </p:spPr>
      </p:pic>
      <p:pic>
        <p:nvPicPr>
          <p:cNvPr id="8" name="Graphic 7" descr="Handshake with solid fill">
            <a:extLst>
              <a:ext uri="{FF2B5EF4-FFF2-40B4-BE49-F238E27FC236}">
                <a16:creationId xmlns:a16="http://schemas.microsoft.com/office/drawing/2014/main" id="{DF9D37E8-50BB-D569-A39B-55D62810D5C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336593" y="3862805"/>
            <a:ext cx="1106383" cy="110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8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FC604-5266-67BA-379D-ABB04380B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FAD2979-A296-0318-04BF-54E177F6BC35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D25342DE-10E9-5416-8B85-CB57E4770B38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560827D8-9491-213D-4C9A-8507BAF8C2C7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24265D6B-BDB5-97B8-D7A5-BAF5FD5BF860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600" b="1" dirty="0">
              <a:solidFill>
                <a:srgbClr val="D92D11"/>
              </a:solidFill>
              <a:latin typeface="Calibri Light" panose="020F0302020204030204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C7BFB94-3677-FC26-817C-C35322EC108A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Context for sample torque investigation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2DCB8F-161B-4DFA-55FA-F503FF4B83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0" t="52866" r="7034" b="10050"/>
          <a:stretch>
            <a:fillRect/>
          </a:stretch>
        </p:blipFill>
        <p:spPr>
          <a:xfrm>
            <a:off x="1683054" y="1395908"/>
            <a:ext cx="8449462" cy="29932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5658A3-A148-17CB-5788-EE293C801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9654" y="4389120"/>
            <a:ext cx="8391525" cy="2019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EB50125-E104-DF97-937C-E03688B561E8}"/>
              </a:ext>
            </a:extLst>
          </p:cNvPr>
          <p:cNvSpPr/>
          <p:nvPr/>
        </p:nvSpPr>
        <p:spPr>
          <a:xfrm>
            <a:off x="5667375" y="4648200"/>
            <a:ext cx="1257300" cy="342900"/>
          </a:xfrm>
          <a:prstGeom prst="rect">
            <a:avLst/>
          </a:prstGeom>
          <a:noFill/>
          <a:ln w="28575">
            <a:solidFill>
              <a:srgbClr val="F15F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168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A32BC-6414-ED26-9E33-ED1634481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053323-D48E-4607-3BB0-F0C02F3154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87" b="4387"/>
          <a:stretch/>
        </p:blipFill>
        <p:spPr>
          <a:xfrm>
            <a:off x="1524000" y="1642454"/>
            <a:ext cx="9144000" cy="522630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62DEAA7-8A9C-2DC0-FCDA-38598345CCED}"/>
              </a:ext>
            </a:extLst>
          </p:cNvPr>
          <p:cNvCxnSpPr>
            <a:cxnSpLocks/>
          </p:cNvCxnSpPr>
          <p:nvPr/>
        </p:nvCxnSpPr>
        <p:spPr>
          <a:xfrm>
            <a:off x="5540187" y="2183802"/>
            <a:ext cx="420624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4A3D5D22-5C7A-66AF-395A-42C048647C7D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CFCEADAF-8B62-7958-5614-F120A4105877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8" name="Graphic 7" descr="Classroom with solid fill">
              <a:extLst>
                <a:ext uri="{FF2B5EF4-FFF2-40B4-BE49-F238E27FC236}">
                  <a16:creationId xmlns:a16="http://schemas.microsoft.com/office/drawing/2014/main" id="{2278FB26-0B25-FC56-A7DB-FB007F6F121C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10" name="Rectangle 2">
            <a:extLst>
              <a:ext uri="{FF2B5EF4-FFF2-40B4-BE49-F238E27FC236}">
                <a16:creationId xmlns:a16="http://schemas.microsoft.com/office/drawing/2014/main" id="{46EE11D3-ADAE-6ED4-1637-150C2779B658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Teaching with </a:t>
            </a:r>
            <a:r>
              <a:rPr lang="en-CA" sz="3600" b="1" strike="sngStrike" dirty="0">
                <a:solidFill>
                  <a:srgbClr val="D92D11"/>
                </a:solidFill>
                <a:latin typeface="Calibri Light" panose="020F0302020204030204"/>
              </a:rPr>
              <a:t>demos</a:t>
            </a: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 experiments</a:t>
            </a:r>
          </a:p>
        </p:txBody>
      </p:sp>
    </p:spTree>
    <p:extLst>
      <p:ext uri="{BB962C8B-B14F-4D97-AF65-F5344CB8AC3E}">
        <p14:creationId xmlns:p14="http://schemas.microsoft.com/office/powerpoint/2010/main" val="1305455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5D6E9-B573-154E-0FD6-37CE59BF9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5BCDAC-FEB4-9809-1A3D-087CB5F197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87" b="4387"/>
          <a:stretch/>
        </p:blipFill>
        <p:spPr>
          <a:xfrm>
            <a:off x="1524000" y="1642454"/>
            <a:ext cx="9144000" cy="522630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CE90C7-64A6-C5CE-1594-83C3390C6024}"/>
              </a:ext>
            </a:extLst>
          </p:cNvPr>
          <p:cNvCxnSpPr>
            <a:cxnSpLocks/>
          </p:cNvCxnSpPr>
          <p:nvPr/>
        </p:nvCxnSpPr>
        <p:spPr>
          <a:xfrm>
            <a:off x="5540187" y="2183802"/>
            <a:ext cx="420624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F03DB2C-22FC-489D-E358-37765CBC6ABA}"/>
              </a:ext>
            </a:extLst>
          </p:cNvPr>
          <p:cNvGrpSpPr/>
          <p:nvPr/>
        </p:nvGrpSpPr>
        <p:grpSpPr>
          <a:xfrm>
            <a:off x="2486811" y="5411096"/>
            <a:ext cx="7851288" cy="758413"/>
            <a:chOff x="2486811" y="5411096"/>
            <a:chExt cx="7851288" cy="7584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8EFC69-3BA0-055E-876B-5C7A85653B1D}"/>
                </a:ext>
              </a:extLst>
            </p:cNvPr>
            <p:cNvSpPr/>
            <p:nvPr/>
          </p:nvSpPr>
          <p:spPr>
            <a:xfrm>
              <a:off x="3539266" y="5411096"/>
              <a:ext cx="6798833" cy="484094"/>
            </a:xfrm>
            <a:prstGeom prst="rect">
              <a:avLst/>
            </a:prstGeom>
            <a:solidFill>
              <a:srgbClr val="FFFF00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6EBD3D0-916B-79E6-EA5E-3FFD6BAB5623}"/>
                </a:ext>
              </a:extLst>
            </p:cNvPr>
            <p:cNvSpPr/>
            <p:nvPr/>
          </p:nvSpPr>
          <p:spPr>
            <a:xfrm>
              <a:off x="2486811" y="5685415"/>
              <a:ext cx="622150" cy="484094"/>
            </a:xfrm>
            <a:prstGeom prst="rect">
              <a:avLst/>
            </a:prstGeom>
            <a:solidFill>
              <a:srgbClr val="FFFF00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522EDC-34F2-53BC-4409-73D70EC455B7}"/>
                </a:ext>
              </a:extLst>
            </p:cNvPr>
            <p:cNvSpPr/>
            <p:nvPr/>
          </p:nvSpPr>
          <p:spPr>
            <a:xfrm>
              <a:off x="3108961" y="5685415"/>
              <a:ext cx="430305" cy="209775"/>
            </a:xfrm>
            <a:prstGeom prst="rect">
              <a:avLst/>
            </a:prstGeom>
            <a:solidFill>
              <a:srgbClr val="FFFF00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CBB8C2E-C60C-FD63-1451-403765F1234C}"/>
              </a:ext>
            </a:extLst>
          </p:cNvPr>
          <p:cNvSpPr/>
          <p:nvPr/>
        </p:nvSpPr>
        <p:spPr>
          <a:xfrm>
            <a:off x="2872292" y="2549563"/>
            <a:ext cx="6949440" cy="2497507"/>
          </a:xfrm>
          <a:prstGeom prst="roundRect">
            <a:avLst>
              <a:gd name="adj" fmla="val 5839"/>
            </a:avLst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“We find that students who passively observe demonstrations understand the underlying concepts no better than students who do not see the demonstration at all, in agreement with previous studies”</a:t>
            </a:r>
            <a:endParaRPr lang="en-CA" b="1" dirty="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AA06425-2C05-E5F2-A313-34CC481942CB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EE629B2C-0059-4523-1CC1-B0EFF1AAD60F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8" name="Graphic 7" descr="Classroom with solid fill">
              <a:extLst>
                <a:ext uri="{FF2B5EF4-FFF2-40B4-BE49-F238E27FC236}">
                  <a16:creationId xmlns:a16="http://schemas.microsoft.com/office/drawing/2014/main" id="{38A14C7C-097D-0705-F5DD-3D96FF3D1F9F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10" name="Rectangle 2">
            <a:extLst>
              <a:ext uri="{FF2B5EF4-FFF2-40B4-BE49-F238E27FC236}">
                <a16:creationId xmlns:a16="http://schemas.microsoft.com/office/drawing/2014/main" id="{134E2471-31C8-B049-C6C3-6456EC45336E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Teaching with </a:t>
            </a:r>
            <a:r>
              <a:rPr lang="en-CA" sz="3600" b="1" strike="sngStrike" dirty="0">
                <a:solidFill>
                  <a:srgbClr val="D92D11"/>
                </a:solidFill>
                <a:latin typeface="Calibri Light" panose="020F0302020204030204"/>
              </a:rPr>
              <a:t>demos</a:t>
            </a: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 experiments</a:t>
            </a:r>
          </a:p>
        </p:txBody>
      </p:sp>
    </p:spTree>
    <p:extLst>
      <p:ext uri="{BB962C8B-B14F-4D97-AF65-F5344CB8AC3E}">
        <p14:creationId xmlns:p14="http://schemas.microsoft.com/office/powerpoint/2010/main" val="463934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BE122-9A14-1BC6-6A05-6F05015A5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6931475-0ECC-0D13-1B7B-D865D28EBC29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931A5BB-599A-3FAC-DF51-46742F956657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8" name="Graphic 7" descr="Classroom with solid fill">
              <a:extLst>
                <a:ext uri="{FF2B5EF4-FFF2-40B4-BE49-F238E27FC236}">
                  <a16:creationId xmlns:a16="http://schemas.microsoft.com/office/drawing/2014/main" id="{7EA37C39-D305-B426-F89F-01F0E3CD8B49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10" name="Rectangle 2">
            <a:extLst>
              <a:ext uri="{FF2B5EF4-FFF2-40B4-BE49-F238E27FC236}">
                <a16:creationId xmlns:a16="http://schemas.microsoft.com/office/drawing/2014/main" id="{60378FFB-FDCF-5962-7D54-E3B6CE58AA01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Student build their model with simulations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4A81A7-2156-7E05-308E-5DCF6FBED0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00"/>
          <a:stretch>
            <a:fillRect/>
          </a:stretch>
        </p:blipFill>
        <p:spPr>
          <a:xfrm>
            <a:off x="5410200" y="1913287"/>
            <a:ext cx="6297083" cy="33841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AD6305-9989-448F-7021-5A07E0363AB2}"/>
              </a:ext>
            </a:extLst>
          </p:cNvPr>
          <p:cNvSpPr txBox="1"/>
          <p:nvPr/>
        </p:nvSpPr>
        <p:spPr>
          <a:xfrm>
            <a:off x="589492" y="1570235"/>
            <a:ext cx="4696883" cy="489364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/>
              <a:t>PhET Balancing Lab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Continue investigation in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Some prompting questions, but largely left to explore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End up with </a:t>
            </a:r>
            <a:r>
              <a:rPr lang="en-US" sz="2400" i="1" u="sng" noProof="1"/>
              <a:t>our</a:t>
            </a:r>
            <a:r>
              <a:rPr lang="en-US" sz="2400" noProof="1"/>
              <a:t> preliminary model for torque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Make predictions with model… and test immediately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Experiment with choice of pivot</a:t>
            </a:r>
          </a:p>
        </p:txBody>
      </p:sp>
    </p:spTree>
    <p:extLst>
      <p:ext uri="{BB962C8B-B14F-4D97-AF65-F5344CB8AC3E}">
        <p14:creationId xmlns:p14="http://schemas.microsoft.com/office/powerpoint/2010/main" val="207010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5213A-9D60-E762-50AF-7B7642564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621" y="1602880"/>
            <a:ext cx="9064758" cy="509892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12F903E-BBC0-831C-0DDB-0C8D3B49E595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783D18C3-94D0-7018-EFFA-AABC5582B0F6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6" name="Graphic 5" descr="Classroom with solid fill">
              <a:extLst>
                <a:ext uri="{FF2B5EF4-FFF2-40B4-BE49-F238E27FC236}">
                  <a16:creationId xmlns:a16="http://schemas.microsoft.com/office/drawing/2014/main" id="{F3679EF2-9A89-DBC5-A6D4-789C48513FA8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7" name="Rectangle 2">
            <a:extLst>
              <a:ext uri="{FF2B5EF4-FFF2-40B4-BE49-F238E27FC236}">
                <a16:creationId xmlns:a16="http://schemas.microsoft.com/office/drawing/2014/main" id="{65CAB6F2-75F0-2944-4069-91CAED2A5A67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The model we built together</a:t>
            </a:r>
          </a:p>
        </p:txBody>
      </p:sp>
    </p:spTree>
    <p:extLst>
      <p:ext uri="{BB962C8B-B14F-4D97-AF65-F5344CB8AC3E}">
        <p14:creationId xmlns:p14="http://schemas.microsoft.com/office/powerpoint/2010/main" val="15590931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09BC1-B200-025F-1356-40CEDF4F3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5D370C5-FCA3-1257-1E6A-F67DF8848364}"/>
              </a:ext>
            </a:extLst>
          </p:cNvPr>
          <p:cNvGrpSpPr/>
          <p:nvPr/>
        </p:nvGrpSpPr>
        <p:grpSpPr>
          <a:xfrm>
            <a:off x="892893" y="1300568"/>
            <a:ext cx="10406213" cy="5463872"/>
            <a:chOff x="1030823" y="1325097"/>
            <a:chExt cx="10406213" cy="5463872"/>
          </a:xfrm>
        </p:grpSpPr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E5AC14FC-FBEA-2C89-ECCC-49FC12A343E3}"/>
                </a:ext>
              </a:extLst>
            </p:cNvPr>
            <p:cNvSpPr/>
            <p:nvPr/>
          </p:nvSpPr>
          <p:spPr>
            <a:xfrm>
              <a:off x="3523534" y="1325097"/>
              <a:ext cx="5141047" cy="463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21169" extrusionOk="0">
                  <a:moveTo>
                    <a:pt x="19033" y="9718"/>
                  </a:moveTo>
                  <a:cubicBezTo>
                    <a:pt x="18305" y="9470"/>
                    <a:pt x="17548" y="9574"/>
                    <a:pt x="16931" y="9940"/>
                  </a:cubicBezTo>
                  <a:cubicBezTo>
                    <a:pt x="16881" y="9969"/>
                    <a:pt x="16832" y="10000"/>
                    <a:pt x="16785" y="10034"/>
                  </a:cubicBezTo>
                  <a:cubicBezTo>
                    <a:pt x="16759" y="10052"/>
                    <a:pt x="16732" y="10070"/>
                    <a:pt x="16707" y="10090"/>
                  </a:cubicBezTo>
                  <a:cubicBezTo>
                    <a:pt x="16656" y="10127"/>
                    <a:pt x="16605" y="10163"/>
                    <a:pt x="16549" y="10194"/>
                  </a:cubicBezTo>
                  <a:cubicBezTo>
                    <a:pt x="15946" y="10523"/>
                    <a:pt x="15225" y="10607"/>
                    <a:pt x="14528" y="10370"/>
                  </a:cubicBezTo>
                  <a:cubicBezTo>
                    <a:pt x="13834" y="10134"/>
                    <a:pt x="13299" y="9622"/>
                    <a:pt x="12990" y="8986"/>
                  </a:cubicBezTo>
                  <a:cubicBezTo>
                    <a:pt x="12979" y="8936"/>
                    <a:pt x="12965" y="8888"/>
                    <a:pt x="12950" y="8839"/>
                  </a:cubicBezTo>
                  <a:cubicBezTo>
                    <a:pt x="12819" y="8413"/>
                    <a:pt x="12782" y="7955"/>
                    <a:pt x="12911" y="7529"/>
                  </a:cubicBezTo>
                  <a:cubicBezTo>
                    <a:pt x="12999" y="7237"/>
                    <a:pt x="13135" y="6955"/>
                    <a:pt x="13321" y="6696"/>
                  </a:cubicBezTo>
                  <a:cubicBezTo>
                    <a:pt x="13764" y="6078"/>
                    <a:pt x="14402" y="5710"/>
                    <a:pt x="15074" y="5614"/>
                  </a:cubicBezTo>
                  <a:cubicBezTo>
                    <a:pt x="15135" y="5605"/>
                    <a:pt x="15196" y="5605"/>
                    <a:pt x="15259" y="5605"/>
                  </a:cubicBezTo>
                  <a:cubicBezTo>
                    <a:pt x="15290" y="5605"/>
                    <a:pt x="15322" y="5605"/>
                    <a:pt x="15353" y="5604"/>
                  </a:cubicBezTo>
                  <a:cubicBezTo>
                    <a:pt x="15409" y="5602"/>
                    <a:pt x="15466" y="5596"/>
                    <a:pt x="15522" y="5591"/>
                  </a:cubicBezTo>
                  <a:cubicBezTo>
                    <a:pt x="16267" y="5512"/>
                    <a:pt x="16978" y="5100"/>
                    <a:pt x="17441" y="4387"/>
                  </a:cubicBezTo>
                  <a:cubicBezTo>
                    <a:pt x="18205" y="3211"/>
                    <a:pt x="17991" y="1567"/>
                    <a:pt x="16956" y="652"/>
                  </a:cubicBezTo>
                  <a:cubicBezTo>
                    <a:pt x="15789" y="-379"/>
                    <a:pt x="14058" y="-160"/>
                    <a:pt x="13148" y="1109"/>
                  </a:cubicBezTo>
                  <a:cubicBezTo>
                    <a:pt x="12685" y="1754"/>
                    <a:pt x="12527" y="2542"/>
                    <a:pt x="12649" y="3282"/>
                  </a:cubicBezTo>
                  <a:cubicBezTo>
                    <a:pt x="12660" y="3342"/>
                    <a:pt x="12670" y="3401"/>
                    <a:pt x="12683" y="3458"/>
                  </a:cubicBezTo>
                  <a:cubicBezTo>
                    <a:pt x="12690" y="3491"/>
                    <a:pt x="12699" y="3521"/>
                    <a:pt x="12707" y="3554"/>
                  </a:cubicBezTo>
                  <a:cubicBezTo>
                    <a:pt x="12724" y="3617"/>
                    <a:pt x="12739" y="3679"/>
                    <a:pt x="12748" y="3744"/>
                  </a:cubicBezTo>
                  <a:cubicBezTo>
                    <a:pt x="12841" y="4456"/>
                    <a:pt x="12676" y="5205"/>
                    <a:pt x="12234" y="5823"/>
                  </a:cubicBezTo>
                  <a:cubicBezTo>
                    <a:pt x="11786" y="6446"/>
                    <a:pt x="11139" y="6814"/>
                    <a:pt x="10459" y="6906"/>
                  </a:cubicBezTo>
                  <a:cubicBezTo>
                    <a:pt x="10438" y="6906"/>
                    <a:pt x="10420" y="6904"/>
                    <a:pt x="10401" y="6904"/>
                  </a:cubicBezTo>
                  <a:cubicBezTo>
                    <a:pt x="10365" y="6904"/>
                    <a:pt x="10331" y="6910"/>
                    <a:pt x="10296" y="6911"/>
                  </a:cubicBezTo>
                  <a:cubicBezTo>
                    <a:pt x="9603" y="6836"/>
                    <a:pt x="8942" y="6478"/>
                    <a:pt x="8478" y="5851"/>
                  </a:cubicBezTo>
                  <a:cubicBezTo>
                    <a:pt x="8027" y="5241"/>
                    <a:pt x="7854" y="4495"/>
                    <a:pt x="7937" y="3784"/>
                  </a:cubicBezTo>
                  <a:cubicBezTo>
                    <a:pt x="7944" y="3719"/>
                    <a:pt x="7959" y="3654"/>
                    <a:pt x="7976" y="3591"/>
                  </a:cubicBezTo>
                  <a:cubicBezTo>
                    <a:pt x="7985" y="3559"/>
                    <a:pt x="7991" y="3529"/>
                    <a:pt x="7998" y="3496"/>
                  </a:cubicBezTo>
                  <a:cubicBezTo>
                    <a:pt x="8010" y="3437"/>
                    <a:pt x="8020" y="3378"/>
                    <a:pt x="8030" y="3318"/>
                  </a:cubicBezTo>
                  <a:cubicBezTo>
                    <a:pt x="8147" y="2535"/>
                    <a:pt x="7954" y="1701"/>
                    <a:pt x="7419" y="1046"/>
                  </a:cubicBezTo>
                  <a:cubicBezTo>
                    <a:pt x="6539" y="-36"/>
                    <a:pt x="4983" y="-237"/>
                    <a:pt x="3883" y="591"/>
                  </a:cubicBezTo>
                  <a:cubicBezTo>
                    <a:pt x="2643" y="1524"/>
                    <a:pt x="2402" y="3352"/>
                    <a:pt x="3328" y="4606"/>
                  </a:cubicBezTo>
                  <a:cubicBezTo>
                    <a:pt x="3800" y="5244"/>
                    <a:pt x="4480" y="5607"/>
                    <a:pt x="5186" y="5672"/>
                  </a:cubicBezTo>
                  <a:cubicBezTo>
                    <a:pt x="5242" y="5677"/>
                    <a:pt x="5300" y="5681"/>
                    <a:pt x="5356" y="5683"/>
                  </a:cubicBezTo>
                  <a:cubicBezTo>
                    <a:pt x="5387" y="5683"/>
                    <a:pt x="5419" y="5683"/>
                    <a:pt x="5449" y="5683"/>
                  </a:cubicBezTo>
                  <a:cubicBezTo>
                    <a:pt x="5510" y="5681"/>
                    <a:pt x="5573" y="5681"/>
                    <a:pt x="5634" y="5690"/>
                  </a:cubicBezTo>
                  <a:cubicBezTo>
                    <a:pt x="6308" y="5776"/>
                    <a:pt x="6949" y="6135"/>
                    <a:pt x="7401" y="6744"/>
                  </a:cubicBezTo>
                  <a:cubicBezTo>
                    <a:pt x="7840" y="7339"/>
                    <a:pt x="8013" y="8061"/>
                    <a:pt x="7945" y="8756"/>
                  </a:cubicBezTo>
                  <a:cubicBezTo>
                    <a:pt x="7930" y="8801"/>
                    <a:pt x="7913" y="8846"/>
                    <a:pt x="7900" y="8893"/>
                  </a:cubicBezTo>
                  <a:cubicBezTo>
                    <a:pt x="7901" y="8884"/>
                    <a:pt x="7903" y="8875"/>
                    <a:pt x="7906" y="8866"/>
                  </a:cubicBezTo>
                  <a:cubicBezTo>
                    <a:pt x="7609" y="9549"/>
                    <a:pt x="7056" y="10104"/>
                    <a:pt x="6330" y="10357"/>
                  </a:cubicBezTo>
                  <a:cubicBezTo>
                    <a:pt x="5634" y="10600"/>
                    <a:pt x="4911" y="10519"/>
                    <a:pt x="4306" y="10196"/>
                  </a:cubicBezTo>
                  <a:cubicBezTo>
                    <a:pt x="4251" y="10167"/>
                    <a:pt x="4199" y="10129"/>
                    <a:pt x="4149" y="10093"/>
                  </a:cubicBezTo>
                  <a:cubicBezTo>
                    <a:pt x="4124" y="10075"/>
                    <a:pt x="4099" y="10055"/>
                    <a:pt x="4071" y="10039"/>
                  </a:cubicBezTo>
                  <a:cubicBezTo>
                    <a:pt x="4024" y="10007"/>
                    <a:pt x="3975" y="9976"/>
                    <a:pt x="3925" y="9948"/>
                  </a:cubicBezTo>
                  <a:cubicBezTo>
                    <a:pt x="3304" y="9585"/>
                    <a:pt x="2548" y="9486"/>
                    <a:pt x="1821" y="9739"/>
                  </a:cubicBezTo>
                  <a:cubicBezTo>
                    <a:pt x="393" y="10237"/>
                    <a:pt x="-366" y="11899"/>
                    <a:pt x="175" y="13402"/>
                  </a:cubicBezTo>
                  <a:cubicBezTo>
                    <a:pt x="656" y="14737"/>
                    <a:pt x="2054" y="15486"/>
                    <a:pt x="3354" y="15104"/>
                  </a:cubicBezTo>
                  <a:cubicBezTo>
                    <a:pt x="4141" y="14872"/>
                    <a:pt x="4740" y="14293"/>
                    <a:pt x="5054" y="13575"/>
                  </a:cubicBezTo>
                  <a:cubicBezTo>
                    <a:pt x="5078" y="13521"/>
                    <a:pt x="5100" y="13465"/>
                    <a:pt x="5120" y="13410"/>
                  </a:cubicBezTo>
                  <a:cubicBezTo>
                    <a:pt x="5132" y="13379"/>
                    <a:pt x="5142" y="13348"/>
                    <a:pt x="5152" y="13316"/>
                  </a:cubicBezTo>
                  <a:cubicBezTo>
                    <a:pt x="5173" y="13253"/>
                    <a:pt x="5193" y="13192"/>
                    <a:pt x="5222" y="13135"/>
                  </a:cubicBezTo>
                  <a:cubicBezTo>
                    <a:pt x="5527" y="12493"/>
                    <a:pt x="6064" y="11976"/>
                    <a:pt x="6759" y="11733"/>
                  </a:cubicBezTo>
                  <a:cubicBezTo>
                    <a:pt x="7341" y="11530"/>
                    <a:pt x="7942" y="11556"/>
                    <a:pt x="8477" y="11759"/>
                  </a:cubicBezTo>
                  <a:cubicBezTo>
                    <a:pt x="8648" y="11823"/>
                    <a:pt x="8806" y="11924"/>
                    <a:pt x="8957" y="12032"/>
                  </a:cubicBezTo>
                  <a:cubicBezTo>
                    <a:pt x="8960" y="12033"/>
                    <a:pt x="8964" y="12037"/>
                    <a:pt x="8967" y="12039"/>
                  </a:cubicBezTo>
                  <a:cubicBezTo>
                    <a:pt x="9468" y="12542"/>
                    <a:pt x="9785" y="13246"/>
                    <a:pt x="9795" y="14035"/>
                  </a:cubicBezTo>
                  <a:cubicBezTo>
                    <a:pt x="9805" y="14809"/>
                    <a:pt x="9515" y="15515"/>
                    <a:pt x="9042" y="16029"/>
                  </a:cubicBezTo>
                  <a:cubicBezTo>
                    <a:pt x="8999" y="16076"/>
                    <a:pt x="8950" y="16117"/>
                    <a:pt x="8903" y="16157"/>
                  </a:cubicBezTo>
                  <a:cubicBezTo>
                    <a:pt x="8879" y="16176"/>
                    <a:pt x="8853" y="16198"/>
                    <a:pt x="8830" y="16218"/>
                  </a:cubicBezTo>
                  <a:cubicBezTo>
                    <a:pt x="8785" y="16257"/>
                    <a:pt x="8745" y="16297"/>
                    <a:pt x="8702" y="16338"/>
                  </a:cubicBezTo>
                  <a:cubicBezTo>
                    <a:pt x="8161" y="16886"/>
                    <a:pt x="7839" y="17673"/>
                    <a:pt x="7888" y="18537"/>
                  </a:cubicBezTo>
                  <a:cubicBezTo>
                    <a:pt x="7969" y="19962"/>
                    <a:pt x="9093" y="21120"/>
                    <a:pt x="10440" y="21167"/>
                  </a:cubicBezTo>
                  <a:cubicBezTo>
                    <a:pt x="11960" y="21221"/>
                    <a:pt x="13197" y="19920"/>
                    <a:pt x="13179" y="18329"/>
                  </a:cubicBezTo>
                  <a:cubicBezTo>
                    <a:pt x="13169" y="17518"/>
                    <a:pt x="12834" y="16792"/>
                    <a:pt x="12310" y="16289"/>
                  </a:cubicBezTo>
                  <a:cubicBezTo>
                    <a:pt x="12268" y="16250"/>
                    <a:pt x="12225" y="16210"/>
                    <a:pt x="12181" y="16173"/>
                  </a:cubicBezTo>
                  <a:cubicBezTo>
                    <a:pt x="12157" y="16153"/>
                    <a:pt x="12132" y="16133"/>
                    <a:pt x="12106" y="16113"/>
                  </a:cubicBezTo>
                  <a:cubicBezTo>
                    <a:pt x="12057" y="16074"/>
                    <a:pt x="12006" y="16034"/>
                    <a:pt x="11962" y="15989"/>
                  </a:cubicBezTo>
                  <a:cubicBezTo>
                    <a:pt x="11477" y="15488"/>
                    <a:pt x="11170" y="14791"/>
                    <a:pt x="11161" y="14017"/>
                  </a:cubicBezTo>
                  <a:cubicBezTo>
                    <a:pt x="11158" y="13697"/>
                    <a:pt x="11205" y="13390"/>
                    <a:pt x="11295" y="13102"/>
                  </a:cubicBezTo>
                  <a:cubicBezTo>
                    <a:pt x="11453" y="12601"/>
                    <a:pt x="11774" y="12183"/>
                    <a:pt x="12154" y="11841"/>
                  </a:cubicBezTo>
                  <a:cubicBezTo>
                    <a:pt x="12278" y="11730"/>
                    <a:pt x="12391" y="11606"/>
                    <a:pt x="12495" y="11473"/>
                  </a:cubicBezTo>
                  <a:cubicBezTo>
                    <a:pt x="12352" y="11662"/>
                    <a:pt x="12191" y="11830"/>
                    <a:pt x="12011" y="11974"/>
                  </a:cubicBezTo>
                  <a:cubicBezTo>
                    <a:pt x="12631" y="11608"/>
                    <a:pt x="13386" y="11503"/>
                    <a:pt x="14115" y="11751"/>
                  </a:cubicBezTo>
                  <a:cubicBezTo>
                    <a:pt x="14813" y="11989"/>
                    <a:pt x="15351" y="12502"/>
                    <a:pt x="15661" y="13142"/>
                  </a:cubicBezTo>
                  <a:cubicBezTo>
                    <a:pt x="15690" y="13201"/>
                    <a:pt x="15711" y="13262"/>
                    <a:pt x="15731" y="13323"/>
                  </a:cubicBezTo>
                  <a:cubicBezTo>
                    <a:pt x="15741" y="13354"/>
                    <a:pt x="15751" y="13384"/>
                    <a:pt x="15763" y="13415"/>
                  </a:cubicBezTo>
                  <a:cubicBezTo>
                    <a:pt x="15784" y="13471"/>
                    <a:pt x="15807" y="13526"/>
                    <a:pt x="15831" y="13580"/>
                  </a:cubicBezTo>
                  <a:cubicBezTo>
                    <a:pt x="16148" y="14297"/>
                    <a:pt x="16752" y="14872"/>
                    <a:pt x="17542" y="15098"/>
                  </a:cubicBezTo>
                  <a:cubicBezTo>
                    <a:pt x="18843" y="15470"/>
                    <a:pt x="20238" y="14712"/>
                    <a:pt x="20710" y="13374"/>
                  </a:cubicBezTo>
                  <a:cubicBezTo>
                    <a:pt x="21234" y="11861"/>
                    <a:pt x="20465" y="10205"/>
                    <a:pt x="19033" y="9718"/>
                  </a:cubicBezTo>
                  <a:close/>
                  <a:moveTo>
                    <a:pt x="7845" y="9114"/>
                  </a:moveTo>
                  <a:cubicBezTo>
                    <a:pt x="7856" y="9062"/>
                    <a:pt x="7867" y="9010"/>
                    <a:pt x="7881" y="8958"/>
                  </a:cubicBezTo>
                  <a:cubicBezTo>
                    <a:pt x="7867" y="9008"/>
                    <a:pt x="7856" y="9060"/>
                    <a:pt x="7845" y="9114"/>
                  </a:cubicBezTo>
                  <a:close/>
                  <a:moveTo>
                    <a:pt x="7811" y="9326"/>
                  </a:moveTo>
                  <a:cubicBezTo>
                    <a:pt x="7815" y="9297"/>
                    <a:pt x="7818" y="9270"/>
                    <a:pt x="7823" y="9242"/>
                  </a:cubicBezTo>
                  <a:cubicBezTo>
                    <a:pt x="7818" y="9270"/>
                    <a:pt x="7815" y="9299"/>
                    <a:pt x="7811" y="9326"/>
                  </a:cubicBezTo>
                  <a:close/>
                  <a:moveTo>
                    <a:pt x="12602" y="11306"/>
                  </a:moveTo>
                  <a:cubicBezTo>
                    <a:pt x="12573" y="11353"/>
                    <a:pt x="12541" y="11397"/>
                    <a:pt x="12508" y="11441"/>
                  </a:cubicBezTo>
                  <a:cubicBezTo>
                    <a:pt x="12542" y="11397"/>
                    <a:pt x="12573" y="11353"/>
                    <a:pt x="12602" y="11306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  <a:effectLst>
              <a:innerShdw blurRad="63500" dist="508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1" name="Circle">
              <a:extLst>
                <a:ext uri="{FF2B5EF4-FFF2-40B4-BE49-F238E27FC236}">
                  <a16:creationId xmlns:a16="http://schemas.microsoft.com/office/drawing/2014/main" id="{2FE04B97-D676-A076-0E89-2D0E143250B3}"/>
                </a:ext>
              </a:extLst>
            </p:cNvPr>
            <p:cNvSpPr/>
            <p:nvPr/>
          </p:nvSpPr>
          <p:spPr>
            <a:xfrm>
              <a:off x="5322552" y="2687152"/>
              <a:ext cx="1543010" cy="154300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88D8FF15-6459-0515-8EF8-428BAAE9D2B7}"/>
                </a:ext>
              </a:extLst>
            </p:cNvPr>
            <p:cNvGrpSpPr/>
            <p:nvPr/>
          </p:nvGrpSpPr>
          <p:grpSpPr>
            <a:xfrm>
              <a:off x="4360852" y="1500209"/>
              <a:ext cx="949850" cy="949847"/>
              <a:chOff x="4586220" y="1707875"/>
              <a:chExt cx="949850" cy="949847"/>
            </a:xfrm>
          </p:grpSpPr>
          <p:sp>
            <p:nvSpPr>
              <p:cNvPr id="72" name="Circle">
                <a:extLst>
                  <a:ext uri="{FF2B5EF4-FFF2-40B4-BE49-F238E27FC236}">
                    <a16:creationId xmlns:a16="http://schemas.microsoft.com/office/drawing/2014/main" id="{EF9DAF68-9AE5-9D5D-893A-F4F427BB6292}"/>
                  </a:ext>
                </a:extLst>
              </p:cNvPr>
              <p:cNvSpPr/>
              <p:nvPr/>
            </p:nvSpPr>
            <p:spPr>
              <a:xfrm>
                <a:off x="4586220" y="1707875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7" name="Graphic 76" descr="Newton's Cradle with solid fill">
                <a:extLst>
                  <a:ext uri="{FF2B5EF4-FFF2-40B4-BE49-F238E27FC236}">
                    <a16:creationId xmlns:a16="http://schemas.microsoft.com/office/drawing/2014/main" id="{642DAB8B-E94A-224E-5341-0743856426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4749092" y="1825025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D5FE793-9086-79AA-5E62-CDBC3BA323C2}"/>
                </a:ext>
              </a:extLst>
            </p:cNvPr>
            <p:cNvGrpSpPr/>
            <p:nvPr/>
          </p:nvGrpSpPr>
          <p:grpSpPr>
            <a:xfrm>
              <a:off x="6801103" y="1483107"/>
              <a:ext cx="949850" cy="949847"/>
              <a:chOff x="6602073" y="1700606"/>
              <a:chExt cx="949850" cy="949847"/>
            </a:xfrm>
          </p:grpSpPr>
          <p:sp>
            <p:nvSpPr>
              <p:cNvPr id="73" name="Circle">
                <a:extLst>
                  <a:ext uri="{FF2B5EF4-FFF2-40B4-BE49-F238E27FC236}">
                    <a16:creationId xmlns:a16="http://schemas.microsoft.com/office/drawing/2014/main" id="{33BA4548-2D13-4A8D-20AF-2D3D45DBD74B}"/>
                  </a:ext>
                </a:extLst>
              </p:cNvPr>
              <p:cNvSpPr/>
              <p:nvPr/>
            </p:nvSpPr>
            <p:spPr>
              <a:xfrm>
                <a:off x="6602073" y="1700606"/>
                <a:ext cx="949850" cy="949847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8" name="Graphic 77" descr="Classroom with solid fill">
                <a:extLst>
                  <a:ext uri="{FF2B5EF4-FFF2-40B4-BE49-F238E27FC236}">
                    <a16:creationId xmlns:a16="http://schemas.microsoft.com/office/drawing/2014/main" id="{561A9102-CE54-D78E-3A96-2FD6394755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6728369" y="1826900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2E42FDF7-3FEC-13B2-68D3-82CA4F0289F5}"/>
                </a:ext>
              </a:extLst>
            </p:cNvPr>
            <p:cNvGrpSpPr/>
            <p:nvPr/>
          </p:nvGrpSpPr>
          <p:grpSpPr>
            <a:xfrm>
              <a:off x="7561109" y="3558422"/>
              <a:ext cx="949847" cy="949847"/>
              <a:chOff x="7225012" y="3540988"/>
              <a:chExt cx="949847" cy="949847"/>
            </a:xfrm>
          </p:grpSpPr>
          <p:sp>
            <p:nvSpPr>
              <p:cNvPr id="74" name="Circle">
                <a:extLst>
                  <a:ext uri="{FF2B5EF4-FFF2-40B4-BE49-F238E27FC236}">
                    <a16:creationId xmlns:a16="http://schemas.microsoft.com/office/drawing/2014/main" id="{FDD1B96B-0D96-4451-E594-9D440E1ACC30}"/>
                  </a:ext>
                </a:extLst>
              </p:cNvPr>
              <p:cNvSpPr/>
              <p:nvPr/>
            </p:nvSpPr>
            <p:spPr>
              <a:xfrm>
                <a:off x="7225012" y="3540988"/>
                <a:ext cx="949847" cy="949847"/>
              </a:xfrm>
              <a:prstGeom prst="ellipse">
                <a:avLst/>
              </a:prstGeom>
              <a:solidFill>
                <a:srgbClr val="FBA91E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9" name="Graphic 78" descr="Bar chart with solid fill">
                <a:extLst>
                  <a:ext uri="{FF2B5EF4-FFF2-40B4-BE49-F238E27FC236}">
                    <a16:creationId xmlns:a16="http://schemas.microsoft.com/office/drawing/2014/main" id="{83FDAFDC-164F-9C67-3DF2-CF06A0492A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7351306" y="366728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723C2DDA-5D7A-D183-192B-61CED25018EE}"/>
                </a:ext>
              </a:extLst>
            </p:cNvPr>
            <p:cNvGrpSpPr/>
            <p:nvPr/>
          </p:nvGrpSpPr>
          <p:grpSpPr>
            <a:xfrm>
              <a:off x="5633935" y="4863421"/>
              <a:ext cx="949850" cy="949847"/>
              <a:chOff x="5642085" y="4682229"/>
              <a:chExt cx="949850" cy="949847"/>
            </a:xfrm>
          </p:grpSpPr>
          <p:sp>
            <p:nvSpPr>
              <p:cNvPr id="75" name="Circle">
                <a:extLst>
                  <a:ext uri="{FF2B5EF4-FFF2-40B4-BE49-F238E27FC236}">
                    <a16:creationId xmlns:a16="http://schemas.microsoft.com/office/drawing/2014/main" id="{CF27C965-C216-A99D-E072-9B33576D168F}"/>
                  </a:ext>
                </a:extLst>
              </p:cNvPr>
              <p:cNvSpPr/>
              <p:nvPr/>
            </p:nvSpPr>
            <p:spPr>
              <a:xfrm>
                <a:off x="5642085" y="4682229"/>
                <a:ext cx="949850" cy="949847"/>
              </a:xfrm>
              <a:prstGeom prst="ellipse">
                <a:avLst/>
              </a:prstGeom>
              <a:solidFill>
                <a:srgbClr val="6EA56C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0" name="Graphic 79" descr="Scales of justice with solid fill">
                <a:extLst>
                  <a:ext uri="{FF2B5EF4-FFF2-40B4-BE49-F238E27FC236}">
                    <a16:creationId xmlns:a16="http://schemas.microsoft.com/office/drawing/2014/main" id="{74FBE6BE-83EB-86AB-5A80-829F6C01DF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5768381" y="480852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1F483BF-E08D-CA1E-EEF0-2E8DDC23076F}"/>
                </a:ext>
              </a:extLst>
            </p:cNvPr>
            <p:cNvGrpSpPr/>
            <p:nvPr/>
          </p:nvGrpSpPr>
          <p:grpSpPr>
            <a:xfrm>
              <a:off x="3688883" y="3567567"/>
              <a:ext cx="949850" cy="949847"/>
              <a:chOff x="4013253" y="3556040"/>
              <a:chExt cx="949850" cy="949847"/>
            </a:xfrm>
          </p:grpSpPr>
          <p:sp>
            <p:nvSpPr>
              <p:cNvPr id="76" name="Circle">
                <a:extLst>
                  <a:ext uri="{FF2B5EF4-FFF2-40B4-BE49-F238E27FC236}">
                    <a16:creationId xmlns:a16="http://schemas.microsoft.com/office/drawing/2014/main" id="{60D941C1-A0CF-9AE5-2BAB-8999A2B3851F}"/>
                  </a:ext>
                </a:extLst>
              </p:cNvPr>
              <p:cNvSpPr/>
              <p:nvPr/>
            </p:nvSpPr>
            <p:spPr>
              <a:xfrm>
                <a:off x="4013253" y="3556040"/>
                <a:ext cx="949850" cy="949847"/>
              </a:xfrm>
              <a:prstGeom prst="ellipse">
                <a:avLst/>
              </a:prstGeom>
              <a:solidFill>
                <a:srgbClr val="3AC6E1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1" name="Graphic 80" descr="Laptop with solid fill">
                <a:extLst>
                  <a:ext uri="{FF2B5EF4-FFF2-40B4-BE49-F238E27FC236}">
                    <a16:creationId xmlns:a16="http://schemas.microsoft.com/office/drawing/2014/main" id="{B3C90213-68C8-EBA3-D143-8BA84B69F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/>
            </p:blipFill>
            <p:spPr>
              <a:xfrm>
                <a:off x="4139549" y="3682334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EA587D8-F80C-D84B-0451-CDE224BB902F}"/>
                </a:ext>
              </a:extLst>
            </p:cNvPr>
            <p:cNvSpPr txBox="1"/>
            <p:nvPr/>
          </p:nvSpPr>
          <p:spPr>
            <a:xfrm>
              <a:off x="8510956" y="359230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CF8404"/>
                  </a:solidFill>
                  <a:latin typeface="Calibri" panose="020F0502020204030204"/>
                </a:rPr>
                <a:t>Improved data collection methods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2D3D3CF-F16F-CC30-0626-97FE22494FE1}"/>
                </a:ext>
              </a:extLst>
            </p:cNvPr>
            <p:cNvSpPr txBox="1"/>
            <p:nvPr/>
          </p:nvSpPr>
          <p:spPr>
            <a:xfrm>
              <a:off x="4598404" y="5957972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4F7F4E"/>
                  </a:solidFill>
                  <a:latin typeface="Calibri" panose="020F0502020204030204"/>
                </a:rPr>
                <a:t>Implementation</a:t>
              </a:r>
              <a:r>
                <a:rPr lang="en-US" sz="2400" b="1" noProof="1">
                  <a:solidFill>
                    <a:srgbClr val="6EA56C">
                      <a:lumMod val="75000"/>
                    </a:srgbClr>
                  </a:solidFill>
                  <a:latin typeface="Calibri" panose="020F0502020204030204"/>
                </a:rPr>
                <a:t> of UDL principles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6DF6B41-5708-DBE8-9753-3605CEFE33B6}"/>
                </a:ext>
              </a:extLst>
            </p:cNvPr>
            <p:cNvSpPr txBox="1"/>
            <p:nvPr/>
          </p:nvSpPr>
          <p:spPr>
            <a:xfrm>
              <a:off x="1030823" y="359230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Online </a:t>
              </a:r>
              <a:r>
                <a:rPr lang="en-US" sz="2400" b="1" dirty="0">
                  <a:solidFill>
                    <a:srgbClr val="26A3BB"/>
                  </a:solidFill>
                  <a:latin typeface="Calibri" panose="020F0502020204030204"/>
                </a:rPr>
                <a:t>learning</a:t>
              </a:r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 supports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7A2E4F3-52A3-017A-DA42-14636FC8694A}"/>
                </a:ext>
              </a:extLst>
            </p:cNvPr>
            <p:cNvSpPr txBox="1"/>
            <p:nvPr/>
          </p:nvSpPr>
          <p:spPr>
            <a:xfrm>
              <a:off x="7865336" y="1353053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F15F47">
                      <a:lumMod val="75000"/>
                    </a:srgbClr>
                  </a:solidFill>
                  <a:latin typeface="Calibri" panose="020F0502020204030204"/>
                </a:rPr>
                <a:t>Learning physics through inquiry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5FE6C42-B431-28A1-02B7-4B1501600D47}"/>
                </a:ext>
              </a:extLst>
            </p:cNvPr>
            <p:cNvSpPr txBox="1"/>
            <p:nvPr/>
          </p:nvSpPr>
          <p:spPr>
            <a:xfrm>
              <a:off x="1095692" y="1722385"/>
              <a:ext cx="2926080" cy="46166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244470"/>
                  </a:solidFill>
                  <a:latin typeface="Calibri" panose="020F0502020204030204"/>
                </a:rPr>
                <a:t>Inquiry based labs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A6593FB-4B99-BF77-4545-B44B3405406E}"/>
                </a:ext>
              </a:extLst>
            </p:cNvPr>
            <p:cNvSpPr txBox="1"/>
            <p:nvPr/>
          </p:nvSpPr>
          <p:spPr>
            <a:xfrm>
              <a:off x="5227359" y="2953512"/>
              <a:ext cx="17000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</a:rPr>
                <a:t>Course Updates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5F642D-BAFB-47F9-A00A-3BBFB3F09184}"/>
              </a:ext>
            </a:extLst>
          </p:cNvPr>
          <p:cNvGrpSpPr/>
          <p:nvPr/>
        </p:nvGrpSpPr>
        <p:grpSpPr>
          <a:xfrm>
            <a:off x="662425" y="1169790"/>
            <a:ext cx="10645549" cy="5678053"/>
            <a:chOff x="662425" y="1169790"/>
            <a:chExt cx="10645549" cy="567805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51949E4-64A2-7F54-D4E5-4728C99D6C08}"/>
                </a:ext>
              </a:extLst>
            </p:cNvPr>
            <p:cNvSpPr/>
            <p:nvPr/>
          </p:nvSpPr>
          <p:spPr>
            <a:xfrm>
              <a:off x="662425" y="3617005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978A2D1-70EA-C10D-1864-336DCE684A34}"/>
                </a:ext>
              </a:extLst>
            </p:cNvPr>
            <p:cNvSpPr/>
            <p:nvPr/>
          </p:nvSpPr>
          <p:spPr>
            <a:xfrm>
              <a:off x="4611186" y="5933443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E1FF735-77C0-BF03-567B-8F8FAE419DBA}"/>
                </a:ext>
              </a:extLst>
            </p:cNvPr>
            <p:cNvSpPr/>
            <p:nvPr/>
          </p:nvSpPr>
          <p:spPr>
            <a:xfrm>
              <a:off x="7905008" y="1169790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82AC0C-97A4-9EDA-9523-DE3750CF8A45}"/>
                </a:ext>
              </a:extLst>
            </p:cNvPr>
            <p:cNvSpPr/>
            <p:nvPr/>
          </p:nvSpPr>
          <p:spPr>
            <a:xfrm>
              <a:off x="8588487" y="3591548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Circle">
              <a:extLst>
                <a:ext uri="{FF2B5EF4-FFF2-40B4-BE49-F238E27FC236}">
                  <a16:creationId xmlns:a16="http://schemas.microsoft.com/office/drawing/2014/main" id="{F63459C1-875F-3807-F995-4038F0CA0266}"/>
                </a:ext>
              </a:extLst>
            </p:cNvPr>
            <p:cNvSpPr/>
            <p:nvPr/>
          </p:nvSpPr>
          <p:spPr>
            <a:xfrm>
              <a:off x="6653846" y="1445050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F4029336-2818-5538-D614-E291FD77767C}"/>
                </a:ext>
              </a:extLst>
            </p:cNvPr>
            <p:cNvSpPr/>
            <p:nvPr/>
          </p:nvSpPr>
          <p:spPr>
            <a:xfrm>
              <a:off x="3550953" y="3538279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Circle">
              <a:extLst>
                <a:ext uri="{FF2B5EF4-FFF2-40B4-BE49-F238E27FC236}">
                  <a16:creationId xmlns:a16="http://schemas.microsoft.com/office/drawing/2014/main" id="{BB813464-DAE2-0E10-6612-FA2DD783A294}"/>
                </a:ext>
              </a:extLst>
            </p:cNvPr>
            <p:cNvSpPr/>
            <p:nvPr/>
          </p:nvSpPr>
          <p:spPr>
            <a:xfrm>
              <a:off x="7422575" y="3523374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" name="Circle">
              <a:extLst>
                <a:ext uri="{FF2B5EF4-FFF2-40B4-BE49-F238E27FC236}">
                  <a16:creationId xmlns:a16="http://schemas.microsoft.com/office/drawing/2014/main" id="{963D99FA-CF8E-1B33-446D-72AF0F85403B}"/>
                </a:ext>
              </a:extLst>
            </p:cNvPr>
            <p:cNvSpPr/>
            <p:nvPr/>
          </p:nvSpPr>
          <p:spPr>
            <a:xfrm>
              <a:off x="5488327" y="4827210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20" name="Rectangle 2">
            <a:extLst>
              <a:ext uri="{FF2B5EF4-FFF2-40B4-BE49-F238E27FC236}">
                <a16:creationId xmlns:a16="http://schemas.microsoft.com/office/drawing/2014/main" id="{CE4B573D-EF7B-2E88-38EA-544A6538228F}"/>
              </a:ext>
            </a:extLst>
          </p:cNvPr>
          <p:cNvSpPr txBox="1">
            <a:spLocks noChangeArrowheads="1"/>
          </p:cNvSpPr>
          <p:nvPr/>
        </p:nvSpPr>
        <p:spPr>
          <a:xfrm>
            <a:off x="883867" y="102281"/>
            <a:ext cx="10112180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But what about the labs?</a:t>
            </a:r>
          </a:p>
        </p:txBody>
      </p:sp>
    </p:spTree>
    <p:extLst>
      <p:ext uri="{BB962C8B-B14F-4D97-AF65-F5344CB8AC3E}">
        <p14:creationId xmlns:p14="http://schemas.microsoft.com/office/powerpoint/2010/main" val="3528875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AE1D81B2-4138-A77B-19F6-06C89EE157B4}"/>
              </a:ext>
            </a:extLst>
          </p:cNvPr>
          <p:cNvSpPr txBox="1">
            <a:spLocks/>
          </p:cNvSpPr>
          <p:nvPr/>
        </p:nvSpPr>
        <p:spPr>
          <a:xfrm>
            <a:off x="583922" y="1802791"/>
            <a:ext cx="4035704" cy="254060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Common belief for students</a:t>
            </a:r>
            <a:r>
              <a:rPr lang="en-US" sz="2400" baseline="30000" dirty="0"/>
              <a:t>[4,5]</a:t>
            </a:r>
            <a:r>
              <a:rPr lang="en-US" sz="2400" dirty="0"/>
              <a:t> and faculty</a:t>
            </a:r>
            <a:r>
              <a:rPr lang="en-US" sz="2400" baseline="30000" dirty="0"/>
              <a:t>[6]</a:t>
            </a:r>
            <a:r>
              <a:rPr lang="en-US" sz="2400" dirty="0"/>
              <a:t> that labs </a:t>
            </a:r>
            <a:r>
              <a:rPr lang="en-US" sz="2400" b="1" i="1" dirty="0"/>
              <a:t>Reinforce Lecture Content</a:t>
            </a: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Research shows this is simply not effective</a:t>
            </a:r>
            <a:r>
              <a:rPr lang="en-US" sz="2400" baseline="30000" dirty="0"/>
              <a:t>[6]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FA4366-87A0-D6E5-E945-DA488EEF5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75" y="1233772"/>
            <a:ext cx="7049985" cy="440130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BE7C3A7-45D3-A9EE-0983-6BECCF1289E1}"/>
              </a:ext>
            </a:extLst>
          </p:cNvPr>
          <p:cNvSpPr txBox="1">
            <a:spLocks/>
          </p:cNvSpPr>
          <p:nvPr/>
        </p:nvSpPr>
        <p:spPr>
          <a:xfrm>
            <a:off x="9133091" y="5635081"/>
            <a:ext cx="3058909" cy="52181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600" dirty="0"/>
              <a:t>[6] Holmes &amp; Wieman (2018)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8C43500-EE7A-A29A-32B5-A89CF6D40067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C0B48F7-9EAE-63AD-9857-996BDC1D217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We know that labs don’t effectively teach content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0C62571-B165-94F6-447A-BB73FC151FB4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5" name="Circle">
                <a:extLst>
                  <a:ext uri="{FF2B5EF4-FFF2-40B4-BE49-F238E27FC236}">
                    <a16:creationId xmlns:a16="http://schemas.microsoft.com/office/drawing/2014/main" id="{2A57B800-D761-D84F-5A33-C478EE436F14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" name="Graphic 7" descr="Newton's Cradle with solid fill">
                <a:extLst>
                  <a:ext uri="{FF2B5EF4-FFF2-40B4-BE49-F238E27FC236}">
                    <a16:creationId xmlns:a16="http://schemas.microsoft.com/office/drawing/2014/main" id="{D0B7A403-3EDA-646B-74A2-0B8F27FE3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8FA42FD-D6BE-D2CD-4E2A-019D14E6564F}"/>
              </a:ext>
            </a:extLst>
          </p:cNvPr>
          <p:cNvSpPr txBox="1"/>
          <p:nvPr/>
        </p:nvSpPr>
        <p:spPr>
          <a:xfrm>
            <a:off x="7000875" y="6486160"/>
            <a:ext cx="4869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/>
              <a:t>[4] Hu et al., (2017), [5] </a:t>
            </a:r>
            <a:r>
              <a:rPr lang="de-DE" sz="1400" dirty="0"/>
              <a:t>Smith, Stein, Walsh, et al., (2020)</a:t>
            </a:r>
            <a:r>
              <a:rPr lang="en-CA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923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A4009-E150-59BA-BB77-23E9009A4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8398C34A-90CE-726A-C5C8-FEB89ABD1C62}"/>
              </a:ext>
            </a:extLst>
          </p:cNvPr>
          <p:cNvSpPr txBox="1">
            <a:spLocks/>
          </p:cNvSpPr>
          <p:nvPr/>
        </p:nvSpPr>
        <p:spPr>
          <a:xfrm>
            <a:off x="2523968" y="1527780"/>
            <a:ext cx="6738851" cy="182181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600" b="1" dirty="0"/>
              <a:t>Students believe primary goal is to “Verify Theory”</a:t>
            </a:r>
            <a:r>
              <a:rPr lang="en-US" sz="3600" b="1" baseline="30000" dirty="0"/>
              <a:t> </a:t>
            </a:r>
            <a:r>
              <a:rPr lang="en-US" sz="3600" baseline="30000" dirty="0"/>
              <a:t>[7]</a:t>
            </a:r>
            <a:endParaRPr lang="en-US" sz="36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sz="2800" dirty="0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69991128-5FF8-D996-2105-B65E6FD47EFE}"/>
              </a:ext>
            </a:extLst>
          </p:cNvPr>
          <p:cNvSpPr txBox="1">
            <a:spLocks/>
          </p:cNvSpPr>
          <p:nvPr/>
        </p:nvSpPr>
        <p:spPr>
          <a:xfrm>
            <a:off x="5372376" y="6484878"/>
            <a:ext cx="6738851" cy="3052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1400" dirty="0"/>
              <a:t>[7] Mohtar et al. (2015); [5] Smith et al. (2020); [8] Walsh et al. 2022; [9]Smith et al. 2020</a:t>
            </a:r>
          </a:p>
        </p:txBody>
      </p:sp>
      <p:sp>
        <p:nvSpPr>
          <p:cNvPr id="57" name="Arrow: Left 56">
            <a:extLst>
              <a:ext uri="{FF2B5EF4-FFF2-40B4-BE49-F238E27FC236}">
                <a16:creationId xmlns:a16="http://schemas.microsoft.com/office/drawing/2014/main" id="{A93A320F-F840-A779-FF40-07A1A1451DFF}"/>
              </a:ext>
            </a:extLst>
          </p:cNvPr>
          <p:cNvSpPr/>
          <p:nvPr/>
        </p:nvSpPr>
        <p:spPr>
          <a:xfrm rot="17725937">
            <a:off x="3497704" y="2956958"/>
            <a:ext cx="1502102" cy="881914"/>
          </a:xfrm>
          <a:prstGeom prst="lef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Mindset</a:t>
            </a:r>
          </a:p>
        </p:txBody>
      </p:sp>
      <p:sp>
        <p:nvSpPr>
          <p:cNvPr id="58" name="Arrow: Left 57">
            <a:extLst>
              <a:ext uri="{FF2B5EF4-FFF2-40B4-BE49-F238E27FC236}">
                <a16:creationId xmlns:a16="http://schemas.microsoft.com/office/drawing/2014/main" id="{B21BCC7B-BD15-F5D5-0F4D-71C593D9B33C}"/>
              </a:ext>
            </a:extLst>
          </p:cNvPr>
          <p:cNvSpPr/>
          <p:nvPr/>
        </p:nvSpPr>
        <p:spPr>
          <a:xfrm rot="2933524" flipH="1">
            <a:off x="7836215" y="2871004"/>
            <a:ext cx="1535283" cy="852963"/>
          </a:xfrm>
          <a:prstGeom prst="lef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Behaviour</a:t>
            </a:r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id="{E97F384B-EC85-C963-CDAF-5B2265290508}"/>
              </a:ext>
            </a:extLst>
          </p:cNvPr>
          <p:cNvSpPr txBox="1">
            <a:spLocks/>
          </p:cNvSpPr>
          <p:nvPr/>
        </p:nvSpPr>
        <p:spPr>
          <a:xfrm>
            <a:off x="966232" y="4344470"/>
            <a:ext cx="3014087" cy="234905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800" dirty="0"/>
              <a:t>Students leave 1</a:t>
            </a:r>
            <a:r>
              <a:rPr lang="en-US" sz="2800" baseline="30000" dirty="0"/>
              <a:t>st</a:t>
            </a:r>
            <a:r>
              <a:rPr lang="en-US" sz="2800" dirty="0"/>
              <a:t> year labs acting and thinking </a:t>
            </a:r>
            <a:r>
              <a:rPr lang="en-US" sz="2800" i="1" dirty="0"/>
              <a:t>less</a:t>
            </a:r>
            <a:r>
              <a:rPr lang="en-US" sz="2800" dirty="0"/>
              <a:t> like experts compared to when they started</a:t>
            </a:r>
            <a:r>
              <a:rPr lang="en-US" sz="2800" baseline="30000" dirty="0"/>
              <a:t>[5]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93785791-C616-FF27-A9B6-494B5CC479BC}"/>
              </a:ext>
            </a:extLst>
          </p:cNvPr>
          <p:cNvSpPr txBox="1">
            <a:spLocks/>
          </p:cNvSpPr>
          <p:nvPr/>
        </p:nvSpPr>
        <p:spPr>
          <a:xfrm>
            <a:off x="8203024" y="4298117"/>
            <a:ext cx="3708399" cy="169510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800" dirty="0"/>
              <a:t>Students will engage in unethical behaviour, prioritizing confirmation</a:t>
            </a:r>
            <a:r>
              <a:rPr lang="en-US" sz="2800" baseline="30000" dirty="0"/>
              <a:t>[9]</a:t>
            </a:r>
            <a:endParaRPr lang="en-US" sz="2000" dirty="0"/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1FABA55C-6335-8E80-8526-733D14FBADC6}"/>
              </a:ext>
            </a:extLst>
          </p:cNvPr>
          <p:cNvSpPr txBox="1">
            <a:spLocks/>
          </p:cNvSpPr>
          <p:nvPr/>
        </p:nvSpPr>
        <p:spPr>
          <a:xfrm>
            <a:off x="3980319" y="4344470"/>
            <a:ext cx="3014087" cy="234905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800" dirty="0"/>
              <a:t>Students show lower critical thinking, blindly following instructions </a:t>
            </a:r>
            <a:r>
              <a:rPr lang="en-US" sz="2800" baseline="30000" dirty="0"/>
              <a:t>[8]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3231845-C282-AE11-3ADB-EAB9FC02DD72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31" name="Rectangle 2">
              <a:extLst>
                <a:ext uri="{FF2B5EF4-FFF2-40B4-BE49-F238E27FC236}">
                  <a16:creationId xmlns:a16="http://schemas.microsoft.com/office/drawing/2014/main" id="{AE1B368E-70F6-ADDF-BD62-A54978FAC3F8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Traditional labs lead to flawed behaviour and thinking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CD414F6-C043-A681-211D-31CF11FAFDB8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33" name="Circle">
                <a:extLst>
                  <a:ext uri="{FF2B5EF4-FFF2-40B4-BE49-F238E27FC236}">
                    <a16:creationId xmlns:a16="http://schemas.microsoft.com/office/drawing/2014/main" id="{880EAAD7-A944-BB22-FD88-EA93FDC26DE8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34" name="Graphic 33" descr="Newton's Cradle with solid fill">
                <a:extLst>
                  <a:ext uri="{FF2B5EF4-FFF2-40B4-BE49-F238E27FC236}">
                    <a16:creationId xmlns:a16="http://schemas.microsoft.com/office/drawing/2014/main" id="{5F1524C5-44FC-FE2E-5463-96E40E430E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6656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7" grpId="0" animBg="1"/>
      <p:bldP spid="58" grpId="0" animBg="1"/>
      <p:bldP spid="59" grpId="0"/>
      <p:bldP spid="60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D2418-E81E-1464-6041-CFD65A083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6">
            <a:extLst>
              <a:ext uri="{FF2B5EF4-FFF2-40B4-BE49-F238E27FC236}">
                <a16:creationId xmlns:a16="http://schemas.microsoft.com/office/drawing/2014/main" id="{E4C94D18-528A-DC1E-3D13-888E1A4F9524}"/>
              </a:ext>
            </a:extLst>
          </p:cNvPr>
          <p:cNvSpPr txBox="1"/>
          <p:nvPr/>
        </p:nvSpPr>
        <p:spPr>
          <a:xfrm>
            <a:off x="8501968" y="4621968"/>
            <a:ext cx="3240000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all" noProof="1">
                <a:solidFill>
                  <a:srgbClr val="CF8404"/>
                </a:solidFill>
              </a:rPr>
              <a:t>Flawed Approach to Learning</a:t>
            </a: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id="{08A75B08-43F8-9D1F-F403-CB0E4AB3C0CC}"/>
              </a:ext>
            </a:extLst>
          </p:cNvPr>
          <p:cNvSpPr txBox="1"/>
          <p:nvPr/>
        </p:nvSpPr>
        <p:spPr>
          <a:xfrm>
            <a:off x="871218" y="4295802"/>
            <a:ext cx="3240000" cy="1200329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b="1" cap="all" dirty="0">
                <a:solidFill>
                  <a:srgbClr val="4F7F4E"/>
                </a:solidFill>
              </a:rPr>
              <a:t>Structural Issues With Lab Design and TAs</a:t>
            </a:r>
          </a:p>
        </p:txBody>
      </p:sp>
      <p:sp>
        <p:nvSpPr>
          <p:cNvPr id="24" name="TextBox 22">
            <a:extLst>
              <a:ext uri="{FF2B5EF4-FFF2-40B4-BE49-F238E27FC236}">
                <a16:creationId xmlns:a16="http://schemas.microsoft.com/office/drawing/2014/main" id="{09497A38-3F16-2F5D-8EB7-B0D697184557}"/>
              </a:ext>
            </a:extLst>
          </p:cNvPr>
          <p:cNvSpPr txBox="1"/>
          <p:nvPr/>
        </p:nvSpPr>
        <p:spPr>
          <a:xfrm>
            <a:off x="8501968" y="1832234"/>
            <a:ext cx="3240000" cy="156966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all" noProof="1">
                <a:solidFill>
                  <a:srgbClr val="244470"/>
                </a:solidFill>
              </a:rPr>
              <a:t>Students Don’t Develop Experimental Skills</a:t>
            </a: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527E056F-153A-66DA-34AF-8AAE7D766D7A}"/>
              </a:ext>
            </a:extLst>
          </p:cNvPr>
          <p:cNvSpPr txBox="1"/>
          <p:nvPr/>
        </p:nvSpPr>
        <p:spPr>
          <a:xfrm>
            <a:off x="828068" y="1682964"/>
            <a:ext cx="3240000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b="1" cap="all" noProof="1">
                <a:solidFill>
                  <a:srgbClr val="D92D11"/>
                </a:solidFill>
              </a:rPr>
              <a:t>Students Don’t Think</a:t>
            </a:r>
          </a:p>
        </p:txBody>
      </p:sp>
      <p:grpSp>
        <p:nvGrpSpPr>
          <p:cNvPr id="29" name="Gruppieren 9">
            <a:extLst>
              <a:ext uri="{FF2B5EF4-FFF2-40B4-BE49-F238E27FC236}">
                <a16:creationId xmlns:a16="http://schemas.microsoft.com/office/drawing/2014/main" id="{5EEE5C20-6A65-0EB3-93A3-590991283328}"/>
              </a:ext>
            </a:extLst>
          </p:cNvPr>
          <p:cNvGrpSpPr/>
          <p:nvPr/>
        </p:nvGrpSpPr>
        <p:grpSpPr>
          <a:xfrm>
            <a:off x="4146835" y="1696792"/>
            <a:ext cx="1909348" cy="1942952"/>
            <a:chOff x="4146835" y="1696792"/>
            <a:chExt cx="1909348" cy="1942952"/>
          </a:xfrm>
        </p:grpSpPr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1ECAC90B-D02C-6F69-A053-4821D62C8496}"/>
                </a:ext>
              </a:extLst>
            </p:cNvPr>
            <p:cNvSpPr/>
            <p:nvPr/>
          </p:nvSpPr>
          <p:spPr>
            <a:xfrm>
              <a:off x="4147055" y="1696792"/>
              <a:ext cx="1909128" cy="1906664"/>
            </a:xfrm>
            <a:custGeom>
              <a:avLst/>
              <a:gdLst>
                <a:gd name="connsiteX0" fmla="*/ 208429 w 208429"/>
                <a:gd name="connsiteY0" fmla="*/ 10769 h 208160"/>
                <a:gd name="connsiteX1" fmla="*/ 208429 w 208429"/>
                <a:gd name="connsiteY1" fmla="*/ 116856 h 208160"/>
                <a:gd name="connsiteX2" fmla="*/ 199155 w 208429"/>
                <a:gd name="connsiteY2" fmla="*/ 127871 h 208160"/>
                <a:gd name="connsiteX3" fmla="*/ 152203 w 208429"/>
                <a:gd name="connsiteY3" fmla="*/ 151929 h 208160"/>
                <a:gd name="connsiteX4" fmla="*/ 128147 w 208429"/>
                <a:gd name="connsiteY4" fmla="*/ 198885 h 208160"/>
                <a:gd name="connsiteX5" fmla="*/ 117134 w 208429"/>
                <a:gd name="connsiteY5" fmla="*/ 208161 h 208160"/>
                <a:gd name="connsiteX6" fmla="*/ 11058 w 208429"/>
                <a:gd name="connsiteY6" fmla="*/ 208161 h 208160"/>
                <a:gd name="connsiteX7" fmla="*/ 44 w 208429"/>
                <a:gd name="connsiteY7" fmla="*/ 196277 h 208160"/>
                <a:gd name="connsiteX8" fmla="*/ 61777 w 208429"/>
                <a:gd name="connsiteY8" fmla="*/ 61783 h 208160"/>
                <a:gd name="connsiteX9" fmla="*/ 196256 w 208429"/>
                <a:gd name="connsiteY9" fmla="*/ 44 h 208160"/>
                <a:gd name="connsiteX10" fmla="*/ 208139 w 208429"/>
                <a:gd name="connsiteY10" fmla="*/ 11059 h 20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9" h="208160">
                  <a:moveTo>
                    <a:pt x="208429" y="10769"/>
                  </a:moveTo>
                  <a:lnTo>
                    <a:pt x="208429" y="116856"/>
                  </a:lnTo>
                  <a:cubicBezTo>
                    <a:pt x="208429" y="122363"/>
                    <a:pt x="204371" y="127001"/>
                    <a:pt x="199155" y="127871"/>
                  </a:cubicBezTo>
                  <a:cubicBezTo>
                    <a:pt x="182055" y="130479"/>
                    <a:pt x="165535" y="138595"/>
                    <a:pt x="152203" y="151929"/>
                  </a:cubicBezTo>
                  <a:cubicBezTo>
                    <a:pt x="138871" y="165262"/>
                    <a:pt x="131046" y="181494"/>
                    <a:pt x="128147" y="198885"/>
                  </a:cubicBezTo>
                  <a:cubicBezTo>
                    <a:pt x="127278" y="204103"/>
                    <a:pt x="122641" y="208161"/>
                    <a:pt x="117134" y="208161"/>
                  </a:cubicBezTo>
                  <a:lnTo>
                    <a:pt x="11058" y="208161"/>
                  </a:lnTo>
                  <a:cubicBezTo>
                    <a:pt x="4681" y="208161"/>
                    <a:pt x="-535" y="202654"/>
                    <a:pt x="44" y="196277"/>
                  </a:cubicBezTo>
                  <a:cubicBezTo>
                    <a:pt x="3812" y="145552"/>
                    <a:pt x="25259" y="98015"/>
                    <a:pt x="61777" y="61783"/>
                  </a:cubicBezTo>
                  <a:cubicBezTo>
                    <a:pt x="98295" y="25261"/>
                    <a:pt x="145537" y="3812"/>
                    <a:pt x="196256" y="44"/>
                  </a:cubicBezTo>
                  <a:cubicBezTo>
                    <a:pt x="202633" y="-536"/>
                    <a:pt x="208139" y="4682"/>
                    <a:pt x="208139" y="11059"/>
                  </a:cubicBezTo>
                  <a:close/>
                </a:path>
              </a:pathLst>
            </a:custGeom>
            <a:solidFill>
              <a:srgbClr val="F15F47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31" name="Grafik 7">
              <a:extLst>
                <a:ext uri="{FF2B5EF4-FFF2-40B4-BE49-F238E27FC236}">
                  <a16:creationId xmlns:a16="http://schemas.microsoft.com/office/drawing/2014/main" id="{52A6CCB2-08D6-83C8-3B51-BD858F0A99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946"/>
            <a:stretch/>
          </p:blipFill>
          <p:spPr>
            <a:xfrm>
              <a:off x="4146835" y="2547302"/>
              <a:ext cx="1298561" cy="1092442"/>
            </a:xfrm>
            <a:prstGeom prst="rect">
              <a:avLst/>
            </a:prstGeom>
          </p:spPr>
        </p:pic>
        <p:sp>
          <p:nvSpPr>
            <p:cNvPr id="32" name="TextBox 28">
              <a:extLst>
                <a:ext uri="{FF2B5EF4-FFF2-40B4-BE49-F238E27FC236}">
                  <a16:creationId xmlns:a16="http://schemas.microsoft.com/office/drawing/2014/main" id="{D52A76FD-3CC8-A704-D285-27916E87EAF3}"/>
                </a:ext>
              </a:extLst>
            </p:cNvPr>
            <p:cNvSpPr txBox="1"/>
            <p:nvPr/>
          </p:nvSpPr>
          <p:spPr>
            <a:xfrm>
              <a:off x="4420414" y="2898230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01</a:t>
              </a:r>
            </a:p>
          </p:txBody>
        </p:sp>
        <p:pic>
          <p:nvPicPr>
            <p:cNvPr id="33" name="Grafik 2">
              <a:extLst>
                <a:ext uri="{FF2B5EF4-FFF2-40B4-BE49-F238E27FC236}">
                  <a16:creationId xmlns:a16="http://schemas.microsoft.com/office/drawing/2014/main" id="{1EE019F3-B501-AD43-774D-3FB534103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7196" y="1854130"/>
              <a:ext cx="900000" cy="900000"/>
            </a:xfrm>
            <a:prstGeom prst="rect">
              <a:avLst/>
            </a:prstGeom>
          </p:spPr>
        </p:pic>
      </p:grpSp>
      <p:grpSp>
        <p:nvGrpSpPr>
          <p:cNvPr id="34" name="Gruppieren 10">
            <a:extLst>
              <a:ext uri="{FF2B5EF4-FFF2-40B4-BE49-F238E27FC236}">
                <a16:creationId xmlns:a16="http://schemas.microsoft.com/office/drawing/2014/main" id="{B3B25563-6D9D-1C7B-DCBF-D09885186986}"/>
              </a:ext>
            </a:extLst>
          </p:cNvPr>
          <p:cNvGrpSpPr/>
          <p:nvPr/>
        </p:nvGrpSpPr>
        <p:grpSpPr>
          <a:xfrm>
            <a:off x="6133170" y="1691489"/>
            <a:ext cx="1909128" cy="1927558"/>
            <a:chOff x="6133170" y="1691489"/>
            <a:chExt cx="1909128" cy="1927558"/>
          </a:xfrm>
        </p:grpSpPr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AA0B16BE-4997-F0E0-2E80-39FB5F8D2824}"/>
                </a:ext>
              </a:extLst>
            </p:cNvPr>
            <p:cNvSpPr/>
            <p:nvPr/>
          </p:nvSpPr>
          <p:spPr>
            <a:xfrm>
              <a:off x="6133170" y="1691489"/>
              <a:ext cx="1909128" cy="1909321"/>
            </a:xfrm>
            <a:custGeom>
              <a:avLst/>
              <a:gdLst>
                <a:gd name="connsiteX0" fmla="*/ 208385 w 208429"/>
                <a:gd name="connsiteY0" fmla="*/ 196567 h 208450"/>
                <a:gd name="connsiteX1" fmla="*/ 197371 w 208429"/>
                <a:gd name="connsiteY1" fmla="*/ 208451 h 208450"/>
                <a:gd name="connsiteX2" fmla="*/ 91295 w 208429"/>
                <a:gd name="connsiteY2" fmla="*/ 208451 h 208450"/>
                <a:gd name="connsiteX3" fmla="*/ 80282 w 208429"/>
                <a:gd name="connsiteY3" fmla="*/ 199175 h 208450"/>
                <a:gd name="connsiteX4" fmla="*/ 56226 w 208429"/>
                <a:gd name="connsiteY4" fmla="*/ 152218 h 208450"/>
                <a:gd name="connsiteX5" fmla="*/ 9274 w 208429"/>
                <a:gd name="connsiteY5" fmla="*/ 128161 h 208450"/>
                <a:gd name="connsiteX6" fmla="*/ 0 w 208429"/>
                <a:gd name="connsiteY6" fmla="*/ 117146 h 208450"/>
                <a:gd name="connsiteX7" fmla="*/ 0 w 208429"/>
                <a:gd name="connsiteY7" fmla="*/ 11059 h 208450"/>
                <a:gd name="connsiteX8" fmla="*/ 11883 w 208429"/>
                <a:gd name="connsiteY8" fmla="*/ 44 h 208450"/>
                <a:gd name="connsiteX9" fmla="*/ 146362 w 208429"/>
                <a:gd name="connsiteY9" fmla="*/ 61783 h 208450"/>
                <a:gd name="connsiteX10" fmla="*/ 208095 w 208429"/>
                <a:gd name="connsiteY10" fmla="*/ 196277 h 2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9" h="208450">
                  <a:moveTo>
                    <a:pt x="208385" y="196567"/>
                  </a:moveTo>
                  <a:cubicBezTo>
                    <a:pt x="208964" y="202943"/>
                    <a:pt x="203747" y="208451"/>
                    <a:pt x="197371" y="208451"/>
                  </a:cubicBezTo>
                  <a:lnTo>
                    <a:pt x="91295" y="208451"/>
                  </a:lnTo>
                  <a:cubicBezTo>
                    <a:pt x="85788" y="208451"/>
                    <a:pt x="81151" y="204393"/>
                    <a:pt x="80282" y="199175"/>
                  </a:cubicBezTo>
                  <a:cubicBezTo>
                    <a:pt x="77673" y="182074"/>
                    <a:pt x="69558" y="165552"/>
                    <a:pt x="56226" y="152218"/>
                  </a:cubicBezTo>
                  <a:cubicBezTo>
                    <a:pt x="42894" y="138885"/>
                    <a:pt x="26664" y="131059"/>
                    <a:pt x="9274" y="128161"/>
                  </a:cubicBezTo>
                  <a:cubicBezTo>
                    <a:pt x="4058" y="127291"/>
                    <a:pt x="0" y="122653"/>
                    <a:pt x="0" y="117146"/>
                  </a:cubicBezTo>
                  <a:lnTo>
                    <a:pt x="0" y="11059"/>
                  </a:lnTo>
                  <a:cubicBezTo>
                    <a:pt x="0" y="4682"/>
                    <a:pt x="5507" y="-536"/>
                    <a:pt x="11883" y="44"/>
                  </a:cubicBezTo>
                  <a:cubicBezTo>
                    <a:pt x="62602" y="3812"/>
                    <a:pt x="110134" y="25262"/>
                    <a:pt x="146362" y="61783"/>
                  </a:cubicBezTo>
                  <a:cubicBezTo>
                    <a:pt x="182880" y="98305"/>
                    <a:pt x="204327" y="145552"/>
                    <a:pt x="208095" y="196277"/>
                  </a:cubicBezTo>
                  <a:close/>
                </a:path>
              </a:pathLst>
            </a:custGeom>
            <a:solidFill>
              <a:srgbClr val="24447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36" name="Grafik 106">
              <a:extLst>
                <a:ext uri="{FF2B5EF4-FFF2-40B4-BE49-F238E27FC236}">
                  <a16:creationId xmlns:a16="http://schemas.microsoft.com/office/drawing/2014/main" id="{0FAAF2AE-A1AA-D520-D5A2-8DCD5CBCE8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946"/>
            <a:stretch/>
          </p:blipFill>
          <p:spPr>
            <a:xfrm flipH="1">
              <a:off x="6728923" y="2526605"/>
              <a:ext cx="1298561" cy="1092442"/>
            </a:xfrm>
            <a:prstGeom prst="rect">
              <a:avLst/>
            </a:prstGeom>
          </p:spPr>
        </p:pic>
        <p:sp>
          <p:nvSpPr>
            <p:cNvPr id="37" name="TextBox 29">
              <a:extLst>
                <a:ext uri="{FF2B5EF4-FFF2-40B4-BE49-F238E27FC236}">
                  <a16:creationId xmlns:a16="http://schemas.microsoft.com/office/drawing/2014/main" id="{2F831AFF-6642-9C19-FDF8-C9DC95E0BF8F}"/>
                </a:ext>
              </a:extLst>
            </p:cNvPr>
            <p:cNvSpPr txBox="1"/>
            <p:nvPr/>
          </p:nvSpPr>
          <p:spPr>
            <a:xfrm>
              <a:off x="7170140" y="2898230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02</a:t>
              </a:r>
            </a:p>
          </p:txBody>
        </p:sp>
        <p:pic>
          <p:nvPicPr>
            <p:cNvPr id="38" name="Grafik 3">
              <a:extLst>
                <a:ext uri="{FF2B5EF4-FFF2-40B4-BE49-F238E27FC236}">
                  <a16:creationId xmlns:a16="http://schemas.microsoft.com/office/drawing/2014/main" id="{467AA7F1-E55C-7664-D58F-CD9710F07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9063" y="1907409"/>
              <a:ext cx="900000" cy="900000"/>
            </a:xfrm>
            <a:prstGeom prst="rect">
              <a:avLst/>
            </a:prstGeom>
          </p:spPr>
        </p:pic>
      </p:grpSp>
      <p:grpSp>
        <p:nvGrpSpPr>
          <p:cNvPr id="39" name="Gruppieren 8">
            <a:extLst>
              <a:ext uri="{FF2B5EF4-FFF2-40B4-BE49-F238E27FC236}">
                <a16:creationId xmlns:a16="http://schemas.microsoft.com/office/drawing/2014/main" id="{611F0F77-7F58-BEB5-5B4C-A04360BE173F}"/>
              </a:ext>
            </a:extLst>
          </p:cNvPr>
          <p:cNvGrpSpPr/>
          <p:nvPr/>
        </p:nvGrpSpPr>
        <p:grpSpPr>
          <a:xfrm>
            <a:off x="4139318" y="3639744"/>
            <a:ext cx="1919521" cy="1947391"/>
            <a:chOff x="4139318" y="3639744"/>
            <a:chExt cx="1919521" cy="1947391"/>
          </a:xfrm>
        </p:grpSpPr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A74E335-9EE9-E8BB-1F96-DE89EB1D8887}"/>
                </a:ext>
              </a:extLst>
            </p:cNvPr>
            <p:cNvSpPr/>
            <p:nvPr/>
          </p:nvSpPr>
          <p:spPr>
            <a:xfrm>
              <a:off x="4149711" y="3680462"/>
              <a:ext cx="1909128" cy="1906673"/>
            </a:xfrm>
            <a:custGeom>
              <a:avLst/>
              <a:gdLst>
                <a:gd name="connsiteX0" fmla="*/ 208139 w 208429"/>
                <a:gd name="connsiteY0" fmla="*/ 91015 h 208161"/>
                <a:gd name="connsiteX1" fmla="*/ 208139 w 208429"/>
                <a:gd name="connsiteY1" fmla="*/ 197102 h 208161"/>
                <a:gd name="connsiteX2" fmla="*/ 196256 w 208429"/>
                <a:gd name="connsiteY2" fmla="*/ 208117 h 208161"/>
                <a:gd name="connsiteX3" fmla="*/ 61777 w 208429"/>
                <a:gd name="connsiteY3" fmla="*/ 146377 h 208161"/>
                <a:gd name="connsiteX4" fmla="*/ 44 w 208429"/>
                <a:gd name="connsiteY4" fmla="*/ 11884 h 208161"/>
                <a:gd name="connsiteX5" fmla="*/ 11058 w 208429"/>
                <a:gd name="connsiteY5" fmla="*/ 0 h 208161"/>
                <a:gd name="connsiteX6" fmla="*/ 117134 w 208429"/>
                <a:gd name="connsiteY6" fmla="*/ 0 h 208161"/>
                <a:gd name="connsiteX7" fmla="*/ 128147 w 208429"/>
                <a:gd name="connsiteY7" fmla="*/ 9276 h 208161"/>
                <a:gd name="connsiteX8" fmla="*/ 152203 w 208429"/>
                <a:gd name="connsiteY8" fmla="*/ 56232 h 208161"/>
                <a:gd name="connsiteX9" fmla="*/ 199155 w 208429"/>
                <a:gd name="connsiteY9" fmla="*/ 80290 h 208161"/>
                <a:gd name="connsiteX10" fmla="*/ 208429 w 208429"/>
                <a:gd name="connsiteY10" fmla="*/ 91305 h 208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9" h="208161">
                  <a:moveTo>
                    <a:pt x="208139" y="91015"/>
                  </a:moveTo>
                  <a:lnTo>
                    <a:pt x="208139" y="197102"/>
                  </a:lnTo>
                  <a:cubicBezTo>
                    <a:pt x="208139" y="203479"/>
                    <a:pt x="202632" y="208697"/>
                    <a:pt x="196256" y="208117"/>
                  </a:cubicBezTo>
                  <a:cubicBezTo>
                    <a:pt x="145537" y="204349"/>
                    <a:pt x="98005" y="182899"/>
                    <a:pt x="61777" y="146377"/>
                  </a:cubicBezTo>
                  <a:cubicBezTo>
                    <a:pt x="25549" y="109856"/>
                    <a:pt x="3812" y="62609"/>
                    <a:pt x="44" y="11884"/>
                  </a:cubicBezTo>
                  <a:cubicBezTo>
                    <a:pt x="-535" y="5507"/>
                    <a:pt x="4682" y="0"/>
                    <a:pt x="11058" y="0"/>
                  </a:cubicBezTo>
                  <a:lnTo>
                    <a:pt x="117134" y="0"/>
                  </a:lnTo>
                  <a:cubicBezTo>
                    <a:pt x="122641" y="0"/>
                    <a:pt x="127278" y="4058"/>
                    <a:pt x="128147" y="9276"/>
                  </a:cubicBezTo>
                  <a:cubicBezTo>
                    <a:pt x="130756" y="26377"/>
                    <a:pt x="138871" y="42899"/>
                    <a:pt x="152203" y="56232"/>
                  </a:cubicBezTo>
                  <a:cubicBezTo>
                    <a:pt x="165535" y="69566"/>
                    <a:pt x="181765" y="77392"/>
                    <a:pt x="199155" y="80290"/>
                  </a:cubicBezTo>
                  <a:cubicBezTo>
                    <a:pt x="204371" y="81160"/>
                    <a:pt x="208429" y="85797"/>
                    <a:pt x="208429" y="91305"/>
                  </a:cubicBezTo>
                  <a:close/>
                </a:path>
              </a:pathLst>
            </a:custGeom>
            <a:solidFill>
              <a:srgbClr val="6EA56C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41" name="Grafik 107">
              <a:extLst>
                <a:ext uri="{FF2B5EF4-FFF2-40B4-BE49-F238E27FC236}">
                  <a16:creationId xmlns:a16="http://schemas.microsoft.com/office/drawing/2014/main" id="{498CBFE9-6513-DB5F-D5DE-1D1032CCEF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336" b="-450"/>
            <a:stretch/>
          </p:blipFill>
          <p:spPr>
            <a:xfrm>
              <a:off x="4139318" y="3639744"/>
              <a:ext cx="1298561" cy="1115568"/>
            </a:xfrm>
            <a:prstGeom prst="rect">
              <a:avLst/>
            </a:prstGeom>
          </p:spPr>
        </p:pic>
        <p:sp>
          <p:nvSpPr>
            <p:cNvPr id="42" name="TextBox 30">
              <a:extLst>
                <a:ext uri="{FF2B5EF4-FFF2-40B4-BE49-F238E27FC236}">
                  <a16:creationId xmlns:a16="http://schemas.microsoft.com/office/drawing/2014/main" id="{491B9B19-A180-F400-E5E1-4E97A707B461}"/>
                </a:ext>
              </a:extLst>
            </p:cNvPr>
            <p:cNvSpPr txBox="1"/>
            <p:nvPr/>
          </p:nvSpPr>
          <p:spPr>
            <a:xfrm>
              <a:off x="4420414" y="3795322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04</a:t>
              </a:r>
            </a:p>
          </p:txBody>
        </p:sp>
        <p:pic>
          <p:nvPicPr>
            <p:cNvPr id="43" name="Grafik 4">
              <a:extLst>
                <a:ext uri="{FF2B5EF4-FFF2-40B4-BE49-F238E27FC236}">
                  <a16:creationId xmlns:a16="http://schemas.microsoft.com/office/drawing/2014/main" id="{45642DCB-E514-34BB-6AB8-BCB53608D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4862" y="4447827"/>
              <a:ext cx="900000" cy="900000"/>
            </a:xfrm>
            <a:prstGeom prst="rect">
              <a:avLst/>
            </a:prstGeom>
          </p:spPr>
        </p:pic>
      </p:grpSp>
      <p:grpSp>
        <p:nvGrpSpPr>
          <p:cNvPr id="44" name="Gruppieren 11">
            <a:extLst>
              <a:ext uri="{FF2B5EF4-FFF2-40B4-BE49-F238E27FC236}">
                <a16:creationId xmlns:a16="http://schemas.microsoft.com/office/drawing/2014/main" id="{5C4E393A-6B69-19B8-A0F1-A4DA92071BF8}"/>
              </a:ext>
            </a:extLst>
          </p:cNvPr>
          <p:cNvGrpSpPr/>
          <p:nvPr/>
        </p:nvGrpSpPr>
        <p:grpSpPr>
          <a:xfrm>
            <a:off x="6135826" y="3619047"/>
            <a:ext cx="1911751" cy="1968079"/>
            <a:chOff x="6135826" y="3619047"/>
            <a:chExt cx="1911751" cy="1968079"/>
          </a:xfrm>
        </p:grpSpPr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4F68CE16-DDC3-B983-7CC4-80B877C2002A}"/>
                </a:ext>
              </a:extLst>
            </p:cNvPr>
            <p:cNvSpPr/>
            <p:nvPr/>
          </p:nvSpPr>
          <p:spPr>
            <a:xfrm>
              <a:off x="6135826" y="3677805"/>
              <a:ext cx="1909119" cy="1909321"/>
            </a:xfrm>
            <a:custGeom>
              <a:avLst/>
              <a:gdLst>
                <a:gd name="connsiteX0" fmla="*/ 208095 w 208428"/>
                <a:gd name="connsiteY0" fmla="*/ 12174 h 208450"/>
                <a:gd name="connsiteX1" fmla="*/ 146362 w 208428"/>
                <a:gd name="connsiteY1" fmla="*/ 146667 h 208450"/>
                <a:gd name="connsiteX2" fmla="*/ 11883 w 208428"/>
                <a:gd name="connsiteY2" fmla="*/ 208407 h 208450"/>
                <a:gd name="connsiteX3" fmla="*/ 0 w 208428"/>
                <a:gd name="connsiteY3" fmla="*/ 197392 h 208450"/>
                <a:gd name="connsiteX4" fmla="*/ 0 w 208428"/>
                <a:gd name="connsiteY4" fmla="*/ 91305 h 208450"/>
                <a:gd name="connsiteX5" fmla="*/ 9274 w 208428"/>
                <a:gd name="connsiteY5" fmla="*/ 80290 h 208450"/>
                <a:gd name="connsiteX6" fmla="*/ 56226 w 208428"/>
                <a:gd name="connsiteY6" fmla="*/ 56232 h 208450"/>
                <a:gd name="connsiteX7" fmla="*/ 80282 w 208428"/>
                <a:gd name="connsiteY7" fmla="*/ 9275 h 208450"/>
                <a:gd name="connsiteX8" fmla="*/ 91295 w 208428"/>
                <a:gd name="connsiteY8" fmla="*/ 0 h 208450"/>
                <a:gd name="connsiteX9" fmla="*/ 197372 w 208428"/>
                <a:gd name="connsiteY9" fmla="*/ 0 h 208450"/>
                <a:gd name="connsiteX10" fmla="*/ 208385 w 208428"/>
                <a:gd name="connsiteY10" fmla="*/ 11884 h 2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8" h="208450">
                  <a:moveTo>
                    <a:pt x="208095" y="12174"/>
                  </a:moveTo>
                  <a:cubicBezTo>
                    <a:pt x="204327" y="62899"/>
                    <a:pt x="182880" y="110435"/>
                    <a:pt x="146362" y="146667"/>
                  </a:cubicBezTo>
                  <a:cubicBezTo>
                    <a:pt x="109844" y="183189"/>
                    <a:pt x="62602" y="204638"/>
                    <a:pt x="11883" y="208407"/>
                  </a:cubicBezTo>
                  <a:cubicBezTo>
                    <a:pt x="5507" y="208986"/>
                    <a:pt x="0" y="203769"/>
                    <a:pt x="0" y="197392"/>
                  </a:cubicBezTo>
                  <a:lnTo>
                    <a:pt x="0" y="91305"/>
                  </a:lnTo>
                  <a:cubicBezTo>
                    <a:pt x="0" y="85797"/>
                    <a:pt x="4058" y="81160"/>
                    <a:pt x="9274" y="80290"/>
                  </a:cubicBezTo>
                  <a:cubicBezTo>
                    <a:pt x="26374" y="77682"/>
                    <a:pt x="42894" y="69566"/>
                    <a:pt x="56226" y="56232"/>
                  </a:cubicBezTo>
                  <a:cubicBezTo>
                    <a:pt x="69558" y="42899"/>
                    <a:pt x="77383" y="26667"/>
                    <a:pt x="80282" y="9275"/>
                  </a:cubicBezTo>
                  <a:cubicBezTo>
                    <a:pt x="81151" y="4058"/>
                    <a:pt x="85788" y="0"/>
                    <a:pt x="91295" y="0"/>
                  </a:cubicBezTo>
                  <a:lnTo>
                    <a:pt x="197372" y="0"/>
                  </a:lnTo>
                  <a:cubicBezTo>
                    <a:pt x="203748" y="0"/>
                    <a:pt x="208965" y="5507"/>
                    <a:pt x="208385" y="11884"/>
                  </a:cubicBezTo>
                  <a:close/>
                </a:path>
              </a:pathLst>
            </a:custGeom>
            <a:solidFill>
              <a:srgbClr val="FBA91E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46" name="Grafik 105">
              <a:extLst>
                <a:ext uri="{FF2B5EF4-FFF2-40B4-BE49-F238E27FC236}">
                  <a16:creationId xmlns:a16="http://schemas.microsoft.com/office/drawing/2014/main" id="{0A06AF3E-3270-2E36-8F48-B260F5F93F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336" b="-450"/>
            <a:stretch/>
          </p:blipFill>
          <p:spPr>
            <a:xfrm flipH="1">
              <a:off x="6749016" y="3619047"/>
              <a:ext cx="1298561" cy="1115568"/>
            </a:xfrm>
            <a:prstGeom prst="rect">
              <a:avLst/>
            </a:prstGeom>
          </p:spPr>
        </p:pic>
        <p:sp>
          <p:nvSpPr>
            <p:cNvPr id="47" name="TextBox 42">
              <a:extLst>
                <a:ext uri="{FF2B5EF4-FFF2-40B4-BE49-F238E27FC236}">
                  <a16:creationId xmlns:a16="http://schemas.microsoft.com/office/drawing/2014/main" id="{38E56E1F-28A2-5EC7-C5CD-CC7E2DAF23B9}"/>
                </a:ext>
              </a:extLst>
            </p:cNvPr>
            <p:cNvSpPr txBox="1"/>
            <p:nvPr/>
          </p:nvSpPr>
          <p:spPr>
            <a:xfrm>
              <a:off x="7170139" y="3795322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03</a:t>
              </a:r>
            </a:p>
          </p:txBody>
        </p:sp>
        <p:pic>
          <p:nvPicPr>
            <p:cNvPr id="48" name="Grafik 5">
              <a:extLst>
                <a:ext uri="{FF2B5EF4-FFF2-40B4-BE49-F238E27FC236}">
                  <a16:creationId xmlns:a16="http://schemas.microsoft.com/office/drawing/2014/main" id="{5993CFF6-C989-BEAB-1722-738182520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2840" y="4445967"/>
              <a:ext cx="900000" cy="9000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AB8CFF5-D87F-35FE-F1CE-66D13E6FA2DB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39505A9-4767-A3F8-DA7B-5612C1421D3C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TA focus groups identified the same flaws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0C243C0-1923-AE76-D271-1C8D2D2BE7C4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5" name="Circle">
                <a:extLst>
                  <a:ext uri="{FF2B5EF4-FFF2-40B4-BE49-F238E27FC236}">
                    <a16:creationId xmlns:a16="http://schemas.microsoft.com/office/drawing/2014/main" id="{0EB5E4D6-9C15-6B30-194E-65F7662ADCB3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6" name="Graphic 5" descr="Newton's Cradle with solid fill">
                <a:extLst>
                  <a:ext uri="{FF2B5EF4-FFF2-40B4-BE49-F238E27FC236}">
                    <a16:creationId xmlns:a16="http://schemas.microsoft.com/office/drawing/2014/main" id="{C2F3A4D7-23D0-D307-01FF-04DE05A778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49016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3B087-D122-2B9F-4290-6B933C9D7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6">
            <a:extLst>
              <a:ext uri="{FF2B5EF4-FFF2-40B4-BE49-F238E27FC236}">
                <a16:creationId xmlns:a16="http://schemas.microsoft.com/office/drawing/2014/main" id="{D185E426-A4B4-FF4E-DEBE-E2E588B86EE6}"/>
              </a:ext>
            </a:extLst>
          </p:cNvPr>
          <p:cNvSpPr txBox="1"/>
          <p:nvPr/>
        </p:nvSpPr>
        <p:spPr>
          <a:xfrm>
            <a:off x="8501968" y="4621968"/>
            <a:ext cx="3240000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all" noProof="1">
                <a:solidFill>
                  <a:srgbClr val="CF8404"/>
                </a:solidFill>
              </a:rPr>
              <a:t>Flawed Approach to Learning</a:t>
            </a: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id="{FC3D77AD-3B45-C113-95FD-B83980781DAB}"/>
              </a:ext>
            </a:extLst>
          </p:cNvPr>
          <p:cNvSpPr txBox="1"/>
          <p:nvPr/>
        </p:nvSpPr>
        <p:spPr>
          <a:xfrm>
            <a:off x="871218" y="4295802"/>
            <a:ext cx="3240000" cy="1200329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b="1" cap="all" dirty="0">
                <a:solidFill>
                  <a:srgbClr val="4F7F4E"/>
                </a:solidFill>
              </a:rPr>
              <a:t>Structural Issues With Lab Design and TAs</a:t>
            </a:r>
          </a:p>
        </p:txBody>
      </p:sp>
      <p:sp>
        <p:nvSpPr>
          <p:cNvPr id="24" name="TextBox 22">
            <a:extLst>
              <a:ext uri="{FF2B5EF4-FFF2-40B4-BE49-F238E27FC236}">
                <a16:creationId xmlns:a16="http://schemas.microsoft.com/office/drawing/2014/main" id="{4D601196-E914-403A-21B6-AF7F363910F9}"/>
              </a:ext>
            </a:extLst>
          </p:cNvPr>
          <p:cNvSpPr txBox="1"/>
          <p:nvPr/>
        </p:nvSpPr>
        <p:spPr>
          <a:xfrm>
            <a:off x="8501968" y="1832234"/>
            <a:ext cx="3240000" cy="156966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all" noProof="1">
                <a:solidFill>
                  <a:srgbClr val="244470"/>
                </a:solidFill>
              </a:rPr>
              <a:t>Students Don’t Develop Experimental Skills</a:t>
            </a: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87C1741B-36B1-1C37-30EC-E72766DF1F6C}"/>
              </a:ext>
            </a:extLst>
          </p:cNvPr>
          <p:cNvSpPr txBox="1"/>
          <p:nvPr/>
        </p:nvSpPr>
        <p:spPr>
          <a:xfrm>
            <a:off x="828068" y="1682964"/>
            <a:ext cx="3240000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b="1" cap="all" noProof="1">
                <a:solidFill>
                  <a:srgbClr val="D92D11"/>
                </a:solidFill>
              </a:rPr>
              <a:t>Students Don’t Think</a:t>
            </a:r>
          </a:p>
        </p:txBody>
      </p:sp>
      <p:grpSp>
        <p:nvGrpSpPr>
          <p:cNvPr id="29" name="Gruppieren 9">
            <a:extLst>
              <a:ext uri="{FF2B5EF4-FFF2-40B4-BE49-F238E27FC236}">
                <a16:creationId xmlns:a16="http://schemas.microsoft.com/office/drawing/2014/main" id="{C911EC3E-EA0F-1556-F922-B98FE8CC16EB}"/>
              </a:ext>
            </a:extLst>
          </p:cNvPr>
          <p:cNvGrpSpPr/>
          <p:nvPr/>
        </p:nvGrpSpPr>
        <p:grpSpPr>
          <a:xfrm>
            <a:off x="4146835" y="1696792"/>
            <a:ext cx="1909348" cy="1942952"/>
            <a:chOff x="4146835" y="1696792"/>
            <a:chExt cx="1909348" cy="1942952"/>
          </a:xfrm>
        </p:grpSpPr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C5D8BAB1-7B7C-DDD0-0FF3-C4855BBEB430}"/>
                </a:ext>
              </a:extLst>
            </p:cNvPr>
            <p:cNvSpPr/>
            <p:nvPr/>
          </p:nvSpPr>
          <p:spPr>
            <a:xfrm>
              <a:off x="4147055" y="1696792"/>
              <a:ext cx="1909128" cy="1906664"/>
            </a:xfrm>
            <a:custGeom>
              <a:avLst/>
              <a:gdLst>
                <a:gd name="connsiteX0" fmla="*/ 208429 w 208429"/>
                <a:gd name="connsiteY0" fmla="*/ 10769 h 208160"/>
                <a:gd name="connsiteX1" fmla="*/ 208429 w 208429"/>
                <a:gd name="connsiteY1" fmla="*/ 116856 h 208160"/>
                <a:gd name="connsiteX2" fmla="*/ 199155 w 208429"/>
                <a:gd name="connsiteY2" fmla="*/ 127871 h 208160"/>
                <a:gd name="connsiteX3" fmla="*/ 152203 w 208429"/>
                <a:gd name="connsiteY3" fmla="*/ 151929 h 208160"/>
                <a:gd name="connsiteX4" fmla="*/ 128147 w 208429"/>
                <a:gd name="connsiteY4" fmla="*/ 198885 h 208160"/>
                <a:gd name="connsiteX5" fmla="*/ 117134 w 208429"/>
                <a:gd name="connsiteY5" fmla="*/ 208161 h 208160"/>
                <a:gd name="connsiteX6" fmla="*/ 11058 w 208429"/>
                <a:gd name="connsiteY6" fmla="*/ 208161 h 208160"/>
                <a:gd name="connsiteX7" fmla="*/ 44 w 208429"/>
                <a:gd name="connsiteY7" fmla="*/ 196277 h 208160"/>
                <a:gd name="connsiteX8" fmla="*/ 61777 w 208429"/>
                <a:gd name="connsiteY8" fmla="*/ 61783 h 208160"/>
                <a:gd name="connsiteX9" fmla="*/ 196256 w 208429"/>
                <a:gd name="connsiteY9" fmla="*/ 44 h 208160"/>
                <a:gd name="connsiteX10" fmla="*/ 208139 w 208429"/>
                <a:gd name="connsiteY10" fmla="*/ 11059 h 20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9" h="208160">
                  <a:moveTo>
                    <a:pt x="208429" y="10769"/>
                  </a:moveTo>
                  <a:lnTo>
                    <a:pt x="208429" y="116856"/>
                  </a:lnTo>
                  <a:cubicBezTo>
                    <a:pt x="208429" y="122363"/>
                    <a:pt x="204371" y="127001"/>
                    <a:pt x="199155" y="127871"/>
                  </a:cubicBezTo>
                  <a:cubicBezTo>
                    <a:pt x="182055" y="130479"/>
                    <a:pt x="165535" y="138595"/>
                    <a:pt x="152203" y="151929"/>
                  </a:cubicBezTo>
                  <a:cubicBezTo>
                    <a:pt x="138871" y="165262"/>
                    <a:pt x="131046" y="181494"/>
                    <a:pt x="128147" y="198885"/>
                  </a:cubicBezTo>
                  <a:cubicBezTo>
                    <a:pt x="127278" y="204103"/>
                    <a:pt x="122641" y="208161"/>
                    <a:pt x="117134" y="208161"/>
                  </a:cubicBezTo>
                  <a:lnTo>
                    <a:pt x="11058" y="208161"/>
                  </a:lnTo>
                  <a:cubicBezTo>
                    <a:pt x="4681" y="208161"/>
                    <a:pt x="-535" y="202654"/>
                    <a:pt x="44" y="196277"/>
                  </a:cubicBezTo>
                  <a:cubicBezTo>
                    <a:pt x="3812" y="145552"/>
                    <a:pt x="25259" y="98015"/>
                    <a:pt x="61777" y="61783"/>
                  </a:cubicBezTo>
                  <a:cubicBezTo>
                    <a:pt x="98295" y="25261"/>
                    <a:pt x="145537" y="3812"/>
                    <a:pt x="196256" y="44"/>
                  </a:cubicBezTo>
                  <a:cubicBezTo>
                    <a:pt x="202633" y="-536"/>
                    <a:pt x="208139" y="4682"/>
                    <a:pt x="208139" y="11059"/>
                  </a:cubicBezTo>
                  <a:close/>
                </a:path>
              </a:pathLst>
            </a:custGeom>
            <a:solidFill>
              <a:srgbClr val="F15F47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31" name="Grafik 7">
              <a:extLst>
                <a:ext uri="{FF2B5EF4-FFF2-40B4-BE49-F238E27FC236}">
                  <a16:creationId xmlns:a16="http://schemas.microsoft.com/office/drawing/2014/main" id="{AAE74CA9-8146-F7EB-4CC0-F9593BB73E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946"/>
            <a:stretch/>
          </p:blipFill>
          <p:spPr>
            <a:xfrm>
              <a:off x="4146835" y="2547302"/>
              <a:ext cx="1298561" cy="1092442"/>
            </a:xfrm>
            <a:prstGeom prst="rect">
              <a:avLst/>
            </a:prstGeom>
          </p:spPr>
        </p:pic>
        <p:sp>
          <p:nvSpPr>
            <p:cNvPr id="32" name="TextBox 28">
              <a:extLst>
                <a:ext uri="{FF2B5EF4-FFF2-40B4-BE49-F238E27FC236}">
                  <a16:creationId xmlns:a16="http://schemas.microsoft.com/office/drawing/2014/main" id="{9DE3FE71-9001-12BF-D4DF-5533DCC0025A}"/>
                </a:ext>
              </a:extLst>
            </p:cNvPr>
            <p:cNvSpPr txBox="1"/>
            <p:nvPr/>
          </p:nvSpPr>
          <p:spPr>
            <a:xfrm>
              <a:off x="4420414" y="2898230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01</a:t>
              </a:r>
            </a:p>
          </p:txBody>
        </p:sp>
        <p:pic>
          <p:nvPicPr>
            <p:cNvPr id="33" name="Grafik 2">
              <a:extLst>
                <a:ext uri="{FF2B5EF4-FFF2-40B4-BE49-F238E27FC236}">
                  <a16:creationId xmlns:a16="http://schemas.microsoft.com/office/drawing/2014/main" id="{E73ADD30-D078-9D32-673C-DCD3F5904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7196" y="1854130"/>
              <a:ext cx="900000" cy="900000"/>
            </a:xfrm>
            <a:prstGeom prst="rect">
              <a:avLst/>
            </a:prstGeom>
          </p:spPr>
        </p:pic>
      </p:grpSp>
      <p:grpSp>
        <p:nvGrpSpPr>
          <p:cNvPr id="34" name="Gruppieren 10">
            <a:extLst>
              <a:ext uri="{FF2B5EF4-FFF2-40B4-BE49-F238E27FC236}">
                <a16:creationId xmlns:a16="http://schemas.microsoft.com/office/drawing/2014/main" id="{43E720A0-B0D8-2497-DC90-E7C0E2B15418}"/>
              </a:ext>
            </a:extLst>
          </p:cNvPr>
          <p:cNvGrpSpPr/>
          <p:nvPr/>
        </p:nvGrpSpPr>
        <p:grpSpPr>
          <a:xfrm>
            <a:off x="6133170" y="1691489"/>
            <a:ext cx="1909128" cy="1927558"/>
            <a:chOff x="6133170" y="1691489"/>
            <a:chExt cx="1909128" cy="1927558"/>
          </a:xfrm>
        </p:grpSpPr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0D57978E-8F2C-FDB9-F166-CFCF85D3108D}"/>
                </a:ext>
              </a:extLst>
            </p:cNvPr>
            <p:cNvSpPr/>
            <p:nvPr/>
          </p:nvSpPr>
          <p:spPr>
            <a:xfrm>
              <a:off x="6133170" y="1691489"/>
              <a:ext cx="1909128" cy="1909321"/>
            </a:xfrm>
            <a:custGeom>
              <a:avLst/>
              <a:gdLst>
                <a:gd name="connsiteX0" fmla="*/ 208385 w 208429"/>
                <a:gd name="connsiteY0" fmla="*/ 196567 h 208450"/>
                <a:gd name="connsiteX1" fmla="*/ 197371 w 208429"/>
                <a:gd name="connsiteY1" fmla="*/ 208451 h 208450"/>
                <a:gd name="connsiteX2" fmla="*/ 91295 w 208429"/>
                <a:gd name="connsiteY2" fmla="*/ 208451 h 208450"/>
                <a:gd name="connsiteX3" fmla="*/ 80282 w 208429"/>
                <a:gd name="connsiteY3" fmla="*/ 199175 h 208450"/>
                <a:gd name="connsiteX4" fmla="*/ 56226 w 208429"/>
                <a:gd name="connsiteY4" fmla="*/ 152218 h 208450"/>
                <a:gd name="connsiteX5" fmla="*/ 9274 w 208429"/>
                <a:gd name="connsiteY5" fmla="*/ 128161 h 208450"/>
                <a:gd name="connsiteX6" fmla="*/ 0 w 208429"/>
                <a:gd name="connsiteY6" fmla="*/ 117146 h 208450"/>
                <a:gd name="connsiteX7" fmla="*/ 0 w 208429"/>
                <a:gd name="connsiteY7" fmla="*/ 11059 h 208450"/>
                <a:gd name="connsiteX8" fmla="*/ 11883 w 208429"/>
                <a:gd name="connsiteY8" fmla="*/ 44 h 208450"/>
                <a:gd name="connsiteX9" fmla="*/ 146362 w 208429"/>
                <a:gd name="connsiteY9" fmla="*/ 61783 h 208450"/>
                <a:gd name="connsiteX10" fmla="*/ 208095 w 208429"/>
                <a:gd name="connsiteY10" fmla="*/ 196277 h 2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9" h="208450">
                  <a:moveTo>
                    <a:pt x="208385" y="196567"/>
                  </a:moveTo>
                  <a:cubicBezTo>
                    <a:pt x="208964" y="202943"/>
                    <a:pt x="203747" y="208451"/>
                    <a:pt x="197371" y="208451"/>
                  </a:cubicBezTo>
                  <a:lnTo>
                    <a:pt x="91295" y="208451"/>
                  </a:lnTo>
                  <a:cubicBezTo>
                    <a:pt x="85788" y="208451"/>
                    <a:pt x="81151" y="204393"/>
                    <a:pt x="80282" y="199175"/>
                  </a:cubicBezTo>
                  <a:cubicBezTo>
                    <a:pt x="77673" y="182074"/>
                    <a:pt x="69558" y="165552"/>
                    <a:pt x="56226" y="152218"/>
                  </a:cubicBezTo>
                  <a:cubicBezTo>
                    <a:pt x="42894" y="138885"/>
                    <a:pt x="26664" y="131059"/>
                    <a:pt x="9274" y="128161"/>
                  </a:cubicBezTo>
                  <a:cubicBezTo>
                    <a:pt x="4058" y="127291"/>
                    <a:pt x="0" y="122653"/>
                    <a:pt x="0" y="117146"/>
                  </a:cubicBezTo>
                  <a:lnTo>
                    <a:pt x="0" y="11059"/>
                  </a:lnTo>
                  <a:cubicBezTo>
                    <a:pt x="0" y="4682"/>
                    <a:pt x="5507" y="-536"/>
                    <a:pt x="11883" y="44"/>
                  </a:cubicBezTo>
                  <a:cubicBezTo>
                    <a:pt x="62602" y="3812"/>
                    <a:pt x="110134" y="25262"/>
                    <a:pt x="146362" y="61783"/>
                  </a:cubicBezTo>
                  <a:cubicBezTo>
                    <a:pt x="182880" y="98305"/>
                    <a:pt x="204327" y="145552"/>
                    <a:pt x="208095" y="196277"/>
                  </a:cubicBezTo>
                  <a:close/>
                </a:path>
              </a:pathLst>
            </a:custGeom>
            <a:solidFill>
              <a:srgbClr val="24447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36" name="Grafik 106">
              <a:extLst>
                <a:ext uri="{FF2B5EF4-FFF2-40B4-BE49-F238E27FC236}">
                  <a16:creationId xmlns:a16="http://schemas.microsoft.com/office/drawing/2014/main" id="{411CC654-DBEA-250B-EBA9-34E0D76920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946"/>
            <a:stretch/>
          </p:blipFill>
          <p:spPr>
            <a:xfrm flipH="1">
              <a:off x="6728923" y="2526605"/>
              <a:ext cx="1298561" cy="1092442"/>
            </a:xfrm>
            <a:prstGeom prst="rect">
              <a:avLst/>
            </a:prstGeom>
          </p:spPr>
        </p:pic>
        <p:sp>
          <p:nvSpPr>
            <p:cNvPr id="37" name="TextBox 29">
              <a:extLst>
                <a:ext uri="{FF2B5EF4-FFF2-40B4-BE49-F238E27FC236}">
                  <a16:creationId xmlns:a16="http://schemas.microsoft.com/office/drawing/2014/main" id="{084E1A86-B997-58A4-DD77-96275F3BCC68}"/>
                </a:ext>
              </a:extLst>
            </p:cNvPr>
            <p:cNvSpPr txBox="1"/>
            <p:nvPr/>
          </p:nvSpPr>
          <p:spPr>
            <a:xfrm>
              <a:off x="7170140" y="2898230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02</a:t>
              </a:r>
            </a:p>
          </p:txBody>
        </p:sp>
        <p:pic>
          <p:nvPicPr>
            <p:cNvPr id="38" name="Grafik 3">
              <a:extLst>
                <a:ext uri="{FF2B5EF4-FFF2-40B4-BE49-F238E27FC236}">
                  <a16:creationId xmlns:a16="http://schemas.microsoft.com/office/drawing/2014/main" id="{A1431573-68BD-8A3A-FF61-86A7290ED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9063" y="1907409"/>
              <a:ext cx="900000" cy="900000"/>
            </a:xfrm>
            <a:prstGeom prst="rect">
              <a:avLst/>
            </a:prstGeom>
          </p:spPr>
        </p:pic>
      </p:grpSp>
      <p:grpSp>
        <p:nvGrpSpPr>
          <p:cNvPr id="39" name="Gruppieren 8">
            <a:extLst>
              <a:ext uri="{FF2B5EF4-FFF2-40B4-BE49-F238E27FC236}">
                <a16:creationId xmlns:a16="http://schemas.microsoft.com/office/drawing/2014/main" id="{16459E40-31E7-5FDE-B21E-CAB2613CD695}"/>
              </a:ext>
            </a:extLst>
          </p:cNvPr>
          <p:cNvGrpSpPr/>
          <p:nvPr/>
        </p:nvGrpSpPr>
        <p:grpSpPr>
          <a:xfrm>
            <a:off x="4139318" y="3639744"/>
            <a:ext cx="1919521" cy="1947391"/>
            <a:chOff x="4139318" y="3639744"/>
            <a:chExt cx="1919521" cy="1947391"/>
          </a:xfrm>
        </p:grpSpPr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3E758F8B-D39F-1B23-5452-F538E2909698}"/>
                </a:ext>
              </a:extLst>
            </p:cNvPr>
            <p:cNvSpPr/>
            <p:nvPr/>
          </p:nvSpPr>
          <p:spPr>
            <a:xfrm>
              <a:off x="4149711" y="3680462"/>
              <a:ext cx="1909128" cy="1906673"/>
            </a:xfrm>
            <a:custGeom>
              <a:avLst/>
              <a:gdLst>
                <a:gd name="connsiteX0" fmla="*/ 208139 w 208429"/>
                <a:gd name="connsiteY0" fmla="*/ 91015 h 208161"/>
                <a:gd name="connsiteX1" fmla="*/ 208139 w 208429"/>
                <a:gd name="connsiteY1" fmla="*/ 197102 h 208161"/>
                <a:gd name="connsiteX2" fmla="*/ 196256 w 208429"/>
                <a:gd name="connsiteY2" fmla="*/ 208117 h 208161"/>
                <a:gd name="connsiteX3" fmla="*/ 61777 w 208429"/>
                <a:gd name="connsiteY3" fmla="*/ 146377 h 208161"/>
                <a:gd name="connsiteX4" fmla="*/ 44 w 208429"/>
                <a:gd name="connsiteY4" fmla="*/ 11884 h 208161"/>
                <a:gd name="connsiteX5" fmla="*/ 11058 w 208429"/>
                <a:gd name="connsiteY5" fmla="*/ 0 h 208161"/>
                <a:gd name="connsiteX6" fmla="*/ 117134 w 208429"/>
                <a:gd name="connsiteY6" fmla="*/ 0 h 208161"/>
                <a:gd name="connsiteX7" fmla="*/ 128147 w 208429"/>
                <a:gd name="connsiteY7" fmla="*/ 9276 h 208161"/>
                <a:gd name="connsiteX8" fmla="*/ 152203 w 208429"/>
                <a:gd name="connsiteY8" fmla="*/ 56232 h 208161"/>
                <a:gd name="connsiteX9" fmla="*/ 199155 w 208429"/>
                <a:gd name="connsiteY9" fmla="*/ 80290 h 208161"/>
                <a:gd name="connsiteX10" fmla="*/ 208429 w 208429"/>
                <a:gd name="connsiteY10" fmla="*/ 91305 h 208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9" h="208161">
                  <a:moveTo>
                    <a:pt x="208139" y="91015"/>
                  </a:moveTo>
                  <a:lnTo>
                    <a:pt x="208139" y="197102"/>
                  </a:lnTo>
                  <a:cubicBezTo>
                    <a:pt x="208139" y="203479"/>
                    <a:pt x="202632" y="208697"/>
                    <a:pt x="196256" y="208117"/>
                  </a:cubicBezTo>
                  <a:cubicBezTo>
                    <a:pt x="145537" y="204349"/>
                    <a:pt x="98005" y="182899"/>
                    <a:pt x="61777" y="146377"/>
                  </a:cubicBezTo>
                  <a:cubicBezTo>
                    <a:pt x="25549" y="109856"/>
                    <a:pt x="3812" y="62609"/>
                    <a:pt x="44" y="11884"/>
                  </a:cubicBezTo>
                  <a:cubicBezTo>
                    <a:pt x="-535" y="5507"/>
                    <a:pt x="4682" y="0"/>
                    <a:pt x="11058" y="0"/>
                  </a:cubicBezTo>
                  <a:lnTo>
                    <a:pt x="117134" y="0"/>
                  </a:lnTo>
                  <a:cubicBezTo>
                    <a:pt x="122641" y="0"/>
                    <a:pt x="127278" y="4058"/>
                    <a:pt x="128147" y="9276"/>
                  </a:cubicBezTo>
                  <a:cubicBezTo>
                    <a:pt x="130756" y="26377"/>
                    <a:pt x="138871" y="42899"/>
                    <a:pt x="152203" y="56232"/>
                  </a:cubicBezTo>
                  <a:cubicBezTo>
                    <a:pt x="165535" y="69566"/>
                    <a:pt x="181765" y="77392"/>
                    <a:pt x="199155" y="80290"/>
                  </a:cubicBezTo>
                  <a:cubicBezTo>
                    <a:pt x="204371" y="81160"/>
                    <a:pt x="208429" y="85797"/>
                    <a:pt x="208429" y="91305"/>
                  </a:cubicBezTo>
                  <a:close/>
                </a:path>
              </a:pathLst>
            </a:custGeom>
            <a:solidFill>
              <a:srgbClr val="6EA56C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41" name="Grafik 107">
              <a:extLst>
                <a:ext uri="{FF2B5EF4-FFF2-40B4-BE49-F238E27FC236}">
                  <a16:creationId xmlns:a16="http://schemas.microsoft.com/office/drawing/2014/main" id="{C26A4C1E-6987-AA37-389B-65EB974079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336" b="-450"/>
            <a:stretch/>
          </p:blipFill>
          <p:spPr>
            <a:xfrm>
              <a:off x="4139318" y="3639744"/>
              <a:ext cx="1298561" cy="1115568"/>
            </a:xfrm>
            <a:prstGeom prst="rect">
              <a:avLst/>
            </a:prstGeom>
          </p:spPr>
        </p:pic>
        <p:sp>
          <p:nvSpPr>
            <p:cNvPr id="42" name="TextBox 30">
              <a:extLst>
                <a:ext uri="{FF2B5EF4-FFF2-40B4-BE49-F238E27FC236}">
                  <a16:creationId xmlns:a16="http://schemas.microsoft.com/office/drawing/2014/main" id="{5367FC67-9B5A-B243-6D16-C3F55E3D79F9}"/>
                </a:ext>
              </a:extLst>
            </p:cNvPr>
            <p:cNvSpPr txBox="1"/>
            <p:nvPr/>
          </p:nvSpPr>
          <p:spPr>
            <a:xfrm>
              <a:off x="4420414" y="3795322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04</a:t>
              </a:r>
            </a:p>
          </p:txBody>
        </p:sp>
        <p:pic>
          <p:nvPicPr>
            <p:cNvPr id="43" name="Grafik 4">
              <a:extLst>
                <a:ext uri="{FF2B5EF4-FFF2-40B4-BE49-F238E27FC236}">
                  <a16:creationId xmlns:a16="http://schemas.microsoft.com/office/drawing/2014/main" id="{5827FF8E-493E-E8C3-B90B-09247C0C4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4862" y="4447827"/>
              <a:ext cx="900000" cy="900000"/>
            </a:xfrm>
            <a:prstGeom prst="rect">
              <a:avLst/>
            </a:prstGeom>
          </p:spPr>
        </p:pic>
      </p:grpSp>
      <p:grpSp>
        <p:nvGrpSpPr>
          <p:cNvPr id="44" name="Gruppieren 11">
            <a:extLst>
              <a:ext uri="{FF2B5EF4-FFF2-40B4-BE49-F238E27FC236}">
                <a16:creationId xmlns:a16="http://schemas.microsoft.com/office/drawing/2014/main" id="{7EB82B46-4540-09C0-4EA7-1F4E06006B65}"/>
              </a:ext>
            </a:extLst>
          </p:cNvPr>
          <p:cNvGrpSpPr/>
          <p:nvPr/>
        </p:nvGrpSpPr>
        <p:grpSpPr>
          <a:xfrm>
            <a:off x="6135826" y="3619047"/>
            <a:ext cx="1911751" cy="1968079"/>
            <a:chOff x="6135826" y="3619047"/>
            <a:chExt cx="1911751" cy="1968079"/>
          </a:xfrm>
        </p:grpSpPr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E909239B-0FC7-C82F-7D9F-B68E704A1AAE}"/>
                </a:ext>
              </a:extLst>
            </p:cNvPr>
            <p:cNvSpPr/>
            <p:nvPr/>
          </p:nvSpPr>
          <p:spPr>
            <a:xfrm>
              <a:off x="6135826" y="3677805"/>
              <a:ext cx="1909119" cy="1909321"/>
            </a:xfrm>
            <a:custGeom>
              <a:avLst/>
              <a:gdLst>
                <a:gd name="connsiteX0" fmla="*/ 208095 w 208428"/>
                <a:gd name="connsiteY0" fmla="*/ 12174 h 208450"/>
                <a:gd name="connsiteX1" fmla="*/ 146362 w 208428"/>
                <a:gd name="connsiteY1" fmla="*/ 146667 h 208450"/>
                <a:gd name="connsiteX2" fmla="*/ 11883 w 208428"/>
                <a:gd name="connsiteY2" fmla="*/ 208407 h 208450"/>
                <a:gd name="connsiteX3" fmla="*/ 0 w 208428"/>
                <a:gd name="connsiteY3" fmla="*/ 197392 h 208450"/>
                <a:gd name="connsiteX4" fmla="*/ 0 w 208428"/>
                <a:gd name="connsiteY4" fmla="*/ 91305 h 208450"/>
                <a:gd name="connsiteX5" fmla="*/ 9274 w 208428"/>
                <a:gd name="connsiteY5" fmla="*/ 80290 h 208450"/>
                <a:gd name="connsiteX6" fmla="*/ 56226 w 208428"/>
                <a:gd name="connsiteY6" fmla="*/ 56232 h 208450"/>
                <a:gd name="connsiteX7" fmla="*/ 80282 w 208428"/>
                <a:gd name="connsiteY7" fmla="*/ 9275 h 208450"/>
                <a:gd name="connsiteX8" fmla="*/ 91295 w 208428"/>
                <a:gd name="connsiteY8" fmla="*/ 0 h 208450"/>
                <a:gd name="connsiteX9" fmla="*/ 197372 w 208428"/>
                <a:gd name="connsiteY9" fmla="*/ 0 h 208450"/>
                <a:gd name="connsiteX10" fmla="*/ 208385 w 208428"/>
                <a:gd name="connsiteY10" fmla="*/ 11884 h 20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8428" h="208450">
                  <a:moveTo>
                    <a:pt x="208095" y="12174"/>
                  </a:moveTo>
                  <a:cubicBezTo>
                    <a:pt x="204327" y="62899"/>
                    <a:pt x="182880" y="110435"/>
                    <a:pt x="146362" y="146667"/>
                  </a:cubicBezTo>
                  <a:cubicBezTo>
                    <a:pt x="109844" y="183189"/>
                    <a:pt x="62602" y="204638"/>
                    <a:pt x="11883" y="208407"/>
                  </a:cubicBezTo>
                  <a:cubicBezTo>
                    <a:pt x="5507" y="208986"/>
                    <a:pt x="0" y="203769"/>
                    <a:pt x="0" y="197392"/>
                  </a:cubicBezTo>
                  <a:lnTo>
                    <a:pt x="0" y="91305"/>
                  </a:lnTo>
                  <a:cubicBezTo>
                    <a:pt x="0" y="85797"/>
                    <a:pt x="4058" y="81160"/>
                    <a:pt x="9274" y="80290"/>
                  </a:cubicBezTo>
                  <a:cubicBezTo>
                    <a:pt x="26374" y="77682"/>
                    <a:pt x="42894" y="69566"/>
                    <a:pt x="56226" y="56232"/>
                  </a:cubicBezTo>
                  <a:cubicBezTo>
                    <a:pt x="69558" y="42899"/>
                    <a:pt x="77383" y="26667"/>
                    <a:pt x="80282" y="9275"/>
                  </a:cubicBezTo>
                  <a:cubicBezTo>
                    <a:pt x="81151" y="4058"/>
                    <a:pt x="85788" y="0"/>
                    <a:pt x="91295" y="0"/>
                  </a:cubicBezTo>
                  <a:lnTo>
                    <a:pt x="197372" y="0"/>
                  </a:lnTo>
                  <a:cubicBezTo>
                    <a:pt x="203748" y="0"/>
                    <a:pt x="208965" y="5507"/>
                    <a:pt x="208385" y="11884"/>
                  </a:cubicBezTo>
                  <a:close/>
                </a:path>
              </a:pathLst>
            </a:custGeom>
            <a:solidFill>
              <a:srgbClr val="FBA91E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pic>
          <p:nvPicPr>
            <p:cNvPr id="46" name="Grafik 105">
              <a:extLst>
                <a:ext uri="{FF2B5EF4-FFF2-40B4-BE49-F238E27FC236}">
                  <a16:creationId xmlns:a16="http://schemas.microsoft.com/office/drawing/2014/main" id="{CFBF1241-491A-5C72-DA3F-50D82FFC5C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336" b="-450"/>
            <a:stretch/>
          </p:blipFill>
          <p:spPr>
            <a:xfrm flipH="1">
              <a:off x="6749016" y="3619047"/>
              <a:ext cx="1298561" cy="1115568"/>
            </a:xfrm>
            <a:prstGeom prst="rect">
              <a:avLst/>
            </a:prstGeom>
          </p:spPr>
        </p:pic>
        <p:sp>
          <p:nvSpPr>
            <p:cNvPr id="47" name="TextBox 42">
              <a:extLst>
                <a:ext uri="{FF2B5EF4-FFF2-40B4-BE49-F238E27FC236}">
                  <a16:creationId xmlns:a16="http://schemas.microsoft.com/office/drawing/2014/main" id="{3A9AC3FD-B1FA-8301-30FB-460993D84F63}"/>
                </a:ext>
              </a:extLst>
            </p:cNvPr>
            <p:cNvSpPr txBox="1"/>
            <p:nvPr/>
          </p:nvSpPr>
          <p:spPr>
            <a:xfrm>
              <a:off x="7170139" y="3795322"/>
              <a:ext cx="601447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03</a:t>
              </a:r>
            </a:p>
          </p:txBody>
        </p:sp>
        <p:pic>
          <p:nvPicPr>
            <p:cNvPr id="48" name="Grafik 5">
              <a:extLst>
                <a:ext uri="{FF2B5EF4-FFF2-40B4-BE49-F238E27FC236}">
                  <a16:creationId xmlns:a16="http://schemas.microsoft.com/office/drawing/2014/main" id="{2278A717-98A0-7168-2490-F66F96292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2840" y="4445967"/>
              <a:ext cx="900000" cy="9000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CC37337-17A0-D6DF-7FD6-2371C0AE180E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DB6FE21-7A9B-26E1-9470-08798491BC74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TA focus groups identified the same flaws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4EBF26C-770F-E88A-F81B-5F54F581EE42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5" name="Circle">
                <a:extLst>
                  <a:ext uri="{FF2B5EF4-FFF2-40B4-BE49-F238E27FC236}">
                    <a16:creationId xmlns:a16="http://schemas.microsoft.com/office/drawing/2014/main" id="{A6DDC941-6D10-C244-FED4-4E1ED5B281FD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6" name="Graphic 5" descr="Newton's Cradle with solid fill">
                <a:extLst>
                  <a:ext uri="{FF2B5EF4-FFF2-40B4-BE49-F238E27FC236}">
                    <a16:creationId xmlns:a16="http://schemas.microsoft.com/office/drawing/2014/main" id="{5992AF21-8381-45C2-B4A9-A9B118232A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45C2A53-34F3-C86B-5612-53BD5C90A59A}"/>
              </a:ext>
            </a:extLst>
          </p:cNvPr>
          <p:cNvSpPr/>
          <p:nvPr/>
        </p:nvSpPr>
        <p:spPr>
          <a:xfrm>
            <a:off x="735712" y="3619047"/>
            <a:ext cx="11344275" cy="280386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0461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E4465-BAC8-197A-04E8-E2AFB2265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4E01-CCFA-2156-1972-41AABD44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1325563"/>
          </a:xfrm>
        </p:spPr>
        <p:txBody>
          <a:bodyPr>
            <a:normAutofit/>
          </a:bodyPr>
          <a:lstStyle/>
          <a:p>
            <a:r>
              <a:rPr lang="en-CA" sz="4000" dirty="0">
                <a:solidFill>
                  <a:srgbClr val="C00000"/>
                </a:solidFill>
              </a:rPr>
              <a:t>Central course philosophy: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B3EFFE5-81BB-DDAC-DCDD-D401B1C9BE25}"/>
              </a:ext>
            </a:extLst>
          </p:cNvPr>
          <p:cNvSpPr/>
          <p:nvPr/>
        </p:nvSpPr>
        <p:spPr>
          <a:xfrm>
            <a:off x="2357381" y="2547306"/>
            <a:ext cx="7477237" cy="2355744"/>
          </a:xfrm>
          <a:prstGeom prst="roundRect">
            <a:avLst>
              <a:gd name="adj" fmla="val 7314"/>
            </a:avLst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>
                <a:solidFill>
                  <a:schemeClr val="tx1"/>
                </a:solidFill>
              </a:rPr>
              <a:t>As often as possible, I want the students to </a:t>
            </a:r>
            <a:r>
              <a:rPr lang="en-CA" sz="4000" b="1" i="1" dirty="0">
                <a:solidFill>
                  <a:schemeClr val="tx1"/>
                </a:solidFill>
              </a:rPr>
              <a:t>DO</a:t>
            </a:r>
            <a:r>
              <a:rPr lang="en-CA" sz="4000" b="1" dirty="0">
                <a:solidFill>
                  <a:schemeClr val="tx1"/>
                </a:solidFill>
              </a:rPr>
              <a:t> physics</a:t>
            </a:r>
          </a:p>
        </p:txBody>
      </p:sp>
    </p:spTree>
    <p:extLst>
      <p:ext uri="{BB962C8B-B14F-4D97-AF65-F5344CB8AC3E}">
        <p14:creationId xmlns:p14="http://schemas.microsoft.com/office/powerpoint/2010/main" val="24348160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8ABC46D-BC9B-E29B-792D-05976092F6BD}"/>
              </a:ext>
            </a:extLst>
          </p:cNvPr>
          <p:cNvGrpSpPr/>
          <p:nvPr/>
        </p:nvGrpSpPr>
        <p:grpSpPr>
          <a:xfrm>
            <a:off x="1030816" y="102281"/>
            <a:ext cx="10637309" cy="1610780"/>
            <a:chOff x="1030816" y="102281"/>
            <a:chExt cx="10637309" cy="1610780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id="{ACBB8B65-B731-1EAE-1FF7-E429093772CC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848470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Explicit activities to build effective &amp; equitable groups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D4E882F-FAE6-73AE-71FD-A60B519C83D7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16" name="Circle">
                <a:extLst>
                  <a:ext uri="{FF2B5EF4-FFF2-40B4-BE49-F238E27FC236}">
                    <a16:creationId xmlns:a16="http://schemas.microsoft.com/office/drawing/2014/main" id="{81DF18E8-7FCB-1975-92E1-6344AED1B3A8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8" name="Graphic 17" descr="Newton's Cradle with solid fill">
                <a:extLst>
                  <a:ext uri="{FF2B5EF4-FFF2-40B4-BE49-F238E27FC236}">
                    <a16:creationId xmlns:a16="http://schemas.microsoft.com/office/drawing/2014/main" id="{A5C65037-4913-FC7F-BF81-B94606B6C0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F889FF9-FFA3-4A41-9529-506E91A30076}"/>
              </a:ext>
            </a:extLst>
          </p:cNvPr>
          <p:cNvGrpSpPr/>
          <p:nvPr/>
        </p:nvGrpSpPr>
        <p:grpSpPr>
          <a:xfrm>
            <a:off x="169655" y="3106280"/>
            <a:ext cx="2772000" cy="2412000"/>
            <a:chOff x="671221" y="2905659"/>
            <a:chExt cx="2584254" cy="2257713"/>
          </a:xfrm>
        </p:grpSpPr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AFA3B67B-BBC3-7D42-B0DB-18796529AE72}"/>
                </a:ext>
              </a:extLst>
            </p:cNvPr>
            <p:cNvSpPr/>
            <p:nvPr/>
          </p:nvSpPr>
          <p:spPr>
            <a:xfrm>
              <a:off x="671221" y="2905659"/>
              <a:ext cx="2584254" cy="2257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600" extrusionOk="0">
                  <a:moveTo>
                    <a:pt x="21465" y="10469"/>
                  </a:moveTo>
                  <a:lnTo>
                    <a:pt x="16368" y="331"/>
                  </a:lnTo>
                  <a:cubicBezTo>
                    <a:pt x="16260" y="124"/>
                    <a:pt x="16080" y="0"/>
                    <a:pt x="15876" y="0"/>
                  </a:cubicBezTo>
                  <a:lnTo>
                    <a:pt x="5670" y="0"/>
                  </a:lnTo>
                  <a:cubicBezTo>
                    <a:pt x="5466" y="0"/>
                    <a:pt x="5274" y="124"/>
                    <a:pt x="5178" y="331"/>
                  </a:cubicBezTo>
                  <a:lnTo>
                    <a:pt x="81" y="10469"/>
                  </a:lnTo>
                  <a:cubicBezTo>
                    <a:pt x="-27" y="10676"/>
                    <a:pt x="-27" y="10924"/>
                    <a:pt x="81" y="11131"/>
                  </a:cubicBezTo>
                  <a:lnTo>
                    <a:pt x="5178" y="21269"/>
                  </a:lnTo>
                  <a:cubicBezTo>
                    <a:pt x="5286" y="21476"/>
                    <a:pt x="5466" y="21600"/>
                    <a:pt x="5670" y="21600"/>
                  </a:cubicBezTo>
                  <a:lnTo>
                    <a:pt x="15876" y="21600"/>
                  </a:lnTo>
                  <a:cubicBezTo>
                    <a:pt x="16080" y="21600"/>
                    <a:pt x="16272" y="21476"/>
                    <a:pt x="16368" y="21269"/>
                  </a:cubicBezTo>
                  <a:lnTo>
                    <a:pt x="21465" y="11131"/>
                  </a:lnTo>
                  <a:cubicBezTo>
                    <a:pt x="21573" y="10924"/>
                    <a:pt x="21573" y="10662"/>
                    <a:pt x="21465" y="10469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3DC080BC-12D8-544E-BC9A-8B68DF0B3C3C}"/>
                </a:ext>
              </a:extLst>
            </p:cNvPr>
            <p:cNvSpPr/>
            <p:nvPr/>
          </p:nvSpPr>
          <p:spPr>
            <a:xfrm>
              <a:off x="1133292" y="4526137"/>
              <a:ext cx="1660308" cy="637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600" extrusionOk="0">
                  <a:moveTo>
                    <a:pt x="21389" y="9627"/>
                  </a:moveTo>
                  <a:lnTo>
                    <a:pt x="19509" y="1173"/>
                  </a:lnTo>
                  <a:cubicBezTo>
                    <a:pt x="19340" y="440"/>
                    <a:pt x="19058" y="0"/>
                    <a:pt x="18738" y="0"/>
                  </a:cubicBezTo>
                  <a:lnTo>
                    <a:pt x="2778" y="0"/>
                  </a:lnTo>
                  <a:cubicBezTo>
                    <a:pt x="2458" y="0"/>
                    <a:pt x="2157" y="440"/>
                    <a:pt x="2007" y="1173"/>
                  </a:cubicBezTo>
                  <a:lnTo>
                    <a:pt x="127" y="9627"/>
                  </a:lnTo>
                  <a:cubicBezTo>
                    <a:pt x="-42" y="10360"/>
                    <a:pt x="-42" y="11240"/>
                    <a:pt x="127" y="11973"/>
                  </a:cubicBezTo>
                  <a:lnTo>
                    <a:pt x="2007" y="20427"/>
                  </a:lnTo>
                  <a:cubicBezTo>
                    <a:pt x="2176" y="21160"/>
                    <a:pt x="2458" y="21600"/>
                    <a:pt x="2778" y="21600"/>
                  </a:cubicBezTo>
                  <a:lnTo>
                    <a:pt x="18738" y="21600"/>
                  </a:lnTo>
                  <a:cubicBezTo>
                    <a:pt x="19058" y="21600"/>
                    <a:pt x="19358" y="21160"/>
                    <a:pt x="19509" y="20427"/>
                  </a:cubicBezTo>
                  <a:lnTo>
                    <a:pt x="21389" y="11973"/>
                  </a:lnTo>
                  <a:cubicBezTo>
                    <a:pt x="21558" y="11240"/>
                    <a:pt x="21558" y="10360"/>
                    <a:pt x="21389" y="9627"/>
                  </a:cubicBezTo>
                  <a:close/>
                </a:path>
              </a:pathLst>
            </a:custGeom>
            <a:solidFill>
              <a:srgbClr val="FBA91E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TextBox 16">
              <a:extLst>
                <a:ext uri="{FF2B5EF4-FFF2-40B4-BE49-F238E27FC236}">
                  <a16:creationId xmlns:a16="http://schemas.microsoft.com/office/drawing/2014/main" id="{61626106-47E0-6C49-9562-A97CDE4904FF}"/>
                </a:ext>
              </a:extLst>
            </p:cNvPr>
            <p:cNvSpPr txBox="1"/>
            <p:nvPr/>
          </p:nvSpPr>
          <p:spPr>
            <a:xfrm>
              <a:off x="883835" y="3568469"/>
              <a:ext cx="2191394" cy="86426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noProof="1">
                  <a:latin typeface="Calibri" panose="020F0502020204030204"/>
                </a:rPr>
                <a:t>Most labs run over two-week x2 hours. Giving space to interate</a:t>
              </a:r>
              <a:endParaRPr kumimoji="0" lang="en-US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TextBox 20">
              <a:extLst>
                <a:ext uri="{FF2B5EF4-FFF2-40B4-BE49-F238E27FC236}">
                  <a16:creationId xmlns:a16="http://schemas.microsoft.com/office/drawing/2014/main" id="{C3FFC4F6-3E24-0B4C-BEB2-5F4C4B83D3BF}"/>
                </a:ext>
              </a:extLst>
            </p:cNvPr>
            <p:cNvSpPr txBox="1"/>
            <p:nvPr/>
          </p:nvSpPr>
          <p:spPr>
            <a:xfrm>
              <a:off x="1125157" y="4683308"/>
              <a:ext cx="1660308" cy="34570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Time for iteration</a:t>
              </a:r>
            </a:p>
          </p:txBody>
        </p:sp>
        <p:pic>
          <p:nvPicPr>
            <p:cNvPr id="66" name="Graphic 24" descr="Repeat with solid fill">
              <a:extLst>
                <a:ext uri="{FF2B5EF4-FFF2-40B4-BE49-F238E27FC236}">
                  <a16:creationId xmlns:a16="http://schemas.microsoft.com/office/drawing/2014/main" id="{48ABF1FF-B99A-F843-A420-304EE5518B86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704452" y="3029314"/>
              <a:ext cx="539155" cy="539155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8C402F3-7A8A-7BBA-3800-972CF3A528E9}"/>
              </a:ext>
            </a:extLst>
          </p:cNvPr>
          <p:cNvGrpSpPr/>
          <p:nvPr/>
        </p:nvGrpSpPr>
        <p:grpSpPr>
          <a:xfrm>
            <a:off x="4687743" y="3070413"/>
            <a:ext cx="2772000" cy="2412000"/>
            <a:chOff x="4687743" y="3070413"/>
            <a:chExt cx="2772000" cy="241200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9D748AC-4E39-4A66-9BE2-5FE437184475}"/>
                </a:ext>
              </a:extLst>
            </p:cNvPr>
            <p:cNvGrpSpPr/>
            <p:nvPr/>
          </p:nvGrpSpPr>
          <p:grpSpPr>
            <a:xfrm>
              <a:off x="4687743" y="3070413"/>
              <a:ext cx="2772000" cy="2412000"/>
              <a:chOff x="4808916" y="2905659"/>
              <a:chExt cx="2584445" cy="2257713"/>
            </a:xfrm>
          </p:grpSpPr>
          <p:sp>
            <p:nvSpPr>
              <p:cNvPr id="57" name="Shape">
                <a:extLst>
                  <a:ext uri="{FF2B5EF4-FFF2-40B4-BE49-F238E27FC236}">
                    <a16:creationId xmlns:a16="http://schemas.microsoft.com/office/drawing/2014/main" id="{5E5063B8-4385-FD45-99ED-823F00539A9C}"/>
                  </a:ext>
                </a:extLst>
              </p:cNvPr>
              <p:cNvSpPr/>
              <p:nvPr/>
            </p:nvSpPr>
            <p:spPr>
              <a:xfrm>
                <a:off x="4808916" y="2905659"/>
                <a:ext cx="2584445" cy="2257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600" extrusionOk="0">
                    <a:moveTo>
                      <a:pt x="21477" y="10469"/>
                    </a:moveTo>
                    <a:lnTo>
                      <a:pt x="16380" y="331"/>
                    </a:lnTo>
                    <a:cubicBezTo>
                      <a:pt x="16272" y="124"/>
                      <a:pt x="16092" y="0"/>
                      <a:pt x="15888" y="0"/>
                    </a:cubicBezTo>
                    <a:lnTo>
                      <a:pt x="5670" y="0"/>
                    </a:lnTo>
                    <a:cubicBezTo>
                      <a:pt x="5466" y="0"/>
                      <a:pt x="5274" y="124"/>
                      <a:pt x="5178" y="331"/>
                    </a:cubicBezTo>
                    <a:lnTo>
                      <a:pt x="81" y="10469"/>
                    </a:lnTo>
                    <a:cubicBezTo>
                      <a:pt x="-27" y="10676"/>
                      <a:pt x="-27" y="10924"/>
                      <a:pt x="81" y="11131"/>
                    </a:cubicBezTo>
                    <a:lnTo>
                      <a:pt x="5178" y="21269"/>
                    </a:lnTo>
                    <a:cubicBezTo>
                      <a:pt x="5286" y="21476"/>
                      <a:pt x="5466" y="21600"/>
                      <a:pt x="5670" y="21600"/>
                    </a:cubicBezTo>
                    <a:lnTo>
                      <a:pt x="15875" y="21600"/>
                    </a:lnTo>
                    <a:cubicBezTo>
                      <a:pt x="16080" y="21600"/>
                      <a:pt x="16272" y="21476"/>
                      <a:pt x="16368" y="21269"/>
                    </a:cubicBezTo>
                    <a:lnTo>
                      <a:pt x="21465" y="11131"/>
                    </a:lnTo>
                    <a:cubicBezTo>
                      <a:pt x="21573" y="10924"/>
                      <a:pt x="21573" y="10662"/>
                      <a:pt x="21477" y="10469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Shape">
                <a:extLst>
                  <a:ext uri="{FF2B5EF4-FFF2-40B4-BE49-F238E27FC236}">
                    <a16:creationId xmlns:a16="http://schemas.microsoft.com/office/drawing/2014/main" id="{7B8D7A51-3A7F-814E-BBFB-9A3E48501DE7}"/>
                  </a:ext>
                </a:extLst>
              </p:cNvPr>
              <p:cNvSpPr/>
              <p:nvPr/>
            </p:nvSpPr>
            <p:spPr>
              <a:xfrm>
                <a:off x="5269034" y="4526137"/>
                <a:ext cx="1664208" cy="637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5" h="21600" extrusionOk="0">
                    <a:moveTo>
                      <a:pt x="21389" y="9627"/>
                    </a:moveTo>
                    <a:lnTo>
                      <a:pt x="19509" y="1173"/>
                    </a:lnTo>
                    <a:cubicBezTo>
                      <a:pt x="19340" y="440"/>
                      <a:pt x="19058" y="0"/>
                      <a:pt x="18738" y="0"/>
                    </a:cubicBezTo>
                    <a:lnTo>
                      <a:pt x="2778" y="0"/>
                    </a:lnTo>
                    <a:cubicBezTo>
                      <a:pt x="2458" y="0"/>
                      <a:pt x="2157" y="440"/>
                      <a:pt x="2007" y="1173"/>
                    </a:cubicBezTo>
                    <a:lnTo>
                      <a:pt x="127" y="9627"/>
                    </a:lnTo>
                    <a:cubicBezTo>
                      <a:pt x="-42" y="10360"/>
                      <a:pt x="-42" y="11240"/>
                      <a:pt x="127" y="11973"/>
                    </a:cubicBezTo>
                    <a:lnTo>
                      <a:pt x="2007" y="20427"/>
                    </a:lnTo>
                    <a:cubicBezTo>
                      <a:pt x="2176" y="21160"/>
                      <a:pt x="2458" y="21600"/>
                      <a:pt x="2778" y="21600"/>
                    </a:cubicBezTo>
                    <a:lnTo>
                      <a:pt x="18738" y="21600"/>
                    </a:lnTo>
                    <a:cubicBezTo>
                      <a:pt x="19058" y="21600"/>
                      <a:pt x="19359" y="21160"/>
                      <a:pt x="19509" y="20427"/>
                    </a:cubicBezTo>
                    <a:lnTo>
                      <a:pt x="21389" y="11973"/>
                    </a:lnTo>
                    <a:cubicBezTo>
                      <a:pt x="21558" y="11240"/>
                      <a:pt x="21558" y="10360"/>
                      <a:pt x="21389" y="9627"/>
                    </a:cubicBezTo>
                    <a:close/>
                  </a:path>
                </a:pathLst>
              </a:custGeom>
              <a:solidFill>
                <a:srgbClr val="6EA56C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TextBox 21">
                <a:extLst>
                  <a:ext uri="{FF2B5EF4-FFF2-40B4-BE49-F238E27FC236}">
                    <a16:creationId xmlns:a16="http://schemas.microsoft.com/office/drawing/2014/main" id="{826AAEEF-BC8F-E74A-9B0D-B587D09553B8}"/>
                  </a:ext>
                </a:extLst>
              </p:cNvPr>
              <p:cNvSpPr txBox="1"/>
              <p:nvPr/>
            </p:nvSpPr>
            <p:spPr>
              <a:xfrm>
                <a:off x="5263144" y="4678662"/>
                <a:ext cx="1664207" cy="345707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Integrated coding</a:t>
                </a:r>
              </a:p>
            </p:txBody>
          </p:sp>
          <p:pic>
            <p:nvPicPr>
              <p:cNvPr id="61" name="Graphic 25" descr="Laptop with solid fill">
                <a:extLst>
                  <a:ext uri="{FF2B5EF4-FFF2-40B4-BE49-F238E27FC236}">
                    <a16:creationId xmlns:a16="http://schemas.microsoft.com/office/drawing/2014/main" id="{38A55DFE-2C99-0A4F-9305-AE97DD138C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5832000" y="3003243"/>
                <a:ext cx="537028" cy="539155"/>
              </a:xfrm>
              <a:prstGeom prst="rect">
                <a:avLst/>
              </a:prstGeom>
            </p:spPr>
          </p:pic>
        </p:grpSp>
        <p:sp>
          <p:nvSpPr>
            <p:cNvPr id="75" name="TextBox 16">
              <a:extLst>
                <a:ext uri="{FF2B5EF4-FFF2-40B4-BE49-F238E27FC236}">
                  <a16:creationId xmlns:a16="http://schemas.microsoft.com/office/drawing/2014/main" id="{A0D0D04A-7CB4-4F3E-FEC4-47A67090E1DC}"/>
                </a:ext>
              </a:extLst>
            </p:cNvPr>
            <p:cNvSpPr txBox="1"/>
            <p:nvPr/>
          </p:nvSpPr>
          <p:spPr>
            <a:xfrm>
              <a:off x="5000303" y="3751124"/>
              <a:ext cx="2191394" cy="92333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noProof="1">
                  <a:latin typeface="Calibri" panose="020F0502020204030204"/>
                </a:rPr>
                <a:t>Labs done in Jupyter notebooks; integrate simple python coding</a:t>
              </a:r>
              <a:endParaRPr kumimoji="0" lang="en-US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AD680B2-7934-B4F1-6073-5565E07EA9FC}"/>
              </a:ext>
            </a:extLst>
          </p:cNvPr>
          <p:cNvGrpSpPr/>
          <p:nvPr/>
        </p:nvGrpSpPr>
        <p:grpSpPr>
          <a:xfrm>
            <a:off x="9205831" y="3098106"/>
            <a:ext cx="2772000" cy="2412000"/>
            <a:chOff x="9205831" y="3098106"/>
            <a:chExt cx="2772000" cy="241200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30CEE43-E2E2-4D2C-96DC-BA630DAD4421}"/>
                </a:ext>
              </a:extLst>
            </p:cNvPr>
            <p:cNvGrpSpPr/>
            <p:nvPr/>
          </p:nvGrpSpPr>
          <p:grpSpPr>
            <a:xfrm>
              <a:off x="9205831" y="3098106"/>
              <a:ext cx="2772000" cy="2412000"/>
              <a:chOff x="8946609" y="2905659"/>
              <a:chExt cx="2574169" cy="2256271"/>
            </a:xfrm>
          </p:grpSpPr>
          <p:sp>
            <p:nvSpPr>
              <p:cNvPr id="47" name="Shape">
                <a:extLst>
                  <a:ext uri="{FF2B5EF4-FFF2-40B4-BE49-F238E27FC236}">
                    <a16:creationId xmlns:a16="http://schemas.microsoft.com/office/drawing/2014/main" id="{7318D42D-127D-C244-94E2-BADF52D6D927}"/>
                  </a:ext>
                </a:extLst>
              </p:cNvPr>
              <p:cNvSpPr/>
              <p:nvPr/>
            </p:nvSpPr>
            <p:spPr>
              <a:xfrm>
                <a:off x="8946609" y="2905659"/>
                <a:ext cx="2574169" cy="22562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2" h="21600" extrusionOk="0">
                    <a:moveTo>
                      <a:pt x="15703" y="0"/>
                    </a:moveTo>
                    <a:lnTo>
                      <a:pt x="5819" y="0"/>
                    </a:lnTo>
                    <a:cubicBezTo>
                      <a:pt x="5506" y="0"/>
                      <a:pt x="5216" y="193"/>
                      <a:pt x="5060" y="497"/>
                    </a:cubicBezTo>
                    <a:lnTo>
                      <a:pt x="118" y="10296"/>
                    </a:lnTo>
                    <a:cubicBezTo>
                      <a:pt x="-39" y="10614"/>
                      <a:pt x="-39" y="10986"/>
                      <a:pt x="118" y="11304"/>
                    </a:cubicBezTo>
                    <a:lnTo>
                      <a:pt x="5060" y="21103"/>
                    </a:lnTo>
                    <a:cubicBezTo>
                      <a:pt x="5216" y="21421"/>
                      <a:pt x="5506" y="21600"/>
                      <a:pt x="5819" y="21600"/>
                    </a:cubicBezTo>
                    <a:lnTo>
                      <a:pt x="15703" y="21600"/>
                    </a:lnTo>
                    <a:cubicBezTo>
                      <a:pt x="16016" y="21600"/>
                      <a:pt x="16306" y="21407"/>
                      <a:pt x="16462" y="21103"/>
                    </a:cubicBezTo>
                    <a:lnTo>
                      <a:pt x="21404" y="11304"/>
                    </a:lnTo>
                    <a:cubicBezTo>
                      <a:pt x="21561" y="10986"/>
                      <a:pt x="21561" y="10614"/>
                      <a:pt x="21404" y="10296"/>
                    </a:cubicBezTo>
                    <a:lnTo>
                      <a:pt x="16462" y="497"/>
                    </a:lnTo>
                    <a:cubicBezTo>
                      <a:pt x="16306" y="179"/>
                      <a:pt x="16016" y="0"/>
                      <a:pt x="1570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Shape">
                <a:extLst>
                  <a:ext uri="{FF2B5EF4-FFF2-40B4-BE49-F238E27FC236}">
                    <a16:creationId xmlns:a16="http://schemas.microsoft.com/office/drawing/2014/main" id="{C4BE8C5B-C9F8-4043-B7F4-0FE4AC856747}"/>
                  </a:ext>
                </a:extLst>
              </p:cNvPr>
              <p:cNvSpPr/>
              <p:nvPr/>
            </p:nvSpPr>
            <p:spPr>
              <a:xfrm>
                <a:off x="9401589" y="4524695"/>
                <a:ext cx="1664208" cy="637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5" h="21600" extrusionOk="0">
                    <a:moveTo>
                      <a:pt x="21389" y="9627"/>
                    </a:moveTo>
                    <a:lnTo>
                      <a:pt x="19509" y="1173"/>
                    </a:lnTo>
                    <a:cubicBezTo>
                      <a:pt x="19340" y="440"/>
                      <a:pt x="19058" y="0"/>
                      <a:pt x="18738" y="0"/>
                    </a:cubicBezTo>
                    <a:lnTo>
                      <a:pt x="2778" y="0"/>
                    </a:lnTo>
                    <a:cubicBezTo>
                      <a:pt x="2458" y="0"/>
                      <a:pt x="2157" y="440"/>
                      <a:pt x="2007" y="1173"/>
                    </a:cubicBezTo>
                    <a:lnTo>
                      <a:pt x="127" y="9627"/>
                    </a:lnTo>
                    <a:cubicBezTo>
                      <a:pt x="-42" y="10360"/>
                      <a:pt x="-42" y="11240"/>
                      <a:pt x="127" y="11973"/>
                    </a:cubicBezTo>
                    <a:lnTo>
                      <a:pt x="2007" y="20427"/>
                    </a:lnTo>
                    <a:cubicBezTo>
                      <a:pt x="2176" y="21160"/>
                      <a:pt x="2458" y="21600"/>
                      <a:pt x="2778" y="21600"/>
                    </a:cubicBezTo>
                    <a:lnTo>
                      <a:pt x="18738" y="21600"/>
                    </a:lnTo>
                    <a:cubicBezTo>
                      <a:pt x="19058" y="21600"/>
                      <a:pt x="19359" y="21160"/>
                      <a:pt x="19509" y="20427"/>
                    </a:cubicBezTo>
                    <a:lnTo>
                      <a:pt x="21389" y="11973"/>
                    </a:lnTo>
                    <a:cubicBezTo>
                      <a:pt x="21558" y="11240"/>
                      <a:pt x="21558" y="10360"/>
                      <a:pt x="21389" y="9627"/>
                    </a:cubicBezTo>
                    <a:close/>
                  </a:path>
                </a:pathLst>
              </a:custGeom>
              <a:solidFill>
                <a:srgbClr val="F15F4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TextBox 22">
                <a:extLst>
                  <a:ext uri="{FF2B5EF4-FFF2-40B4-BE49-F238E27FC236}">
                    <a16:creationId xmlns:a16="http://schemas.microsoft.com/office/drawing/2014/main" id="{9C2CEB0C-55D9-6F4A-BFBB-F8F0F4370FE5}"/>
                  </a:ext>
                </a:extLst>
              </p:cNvPr>
              <p:cNvSpPr txBox="1"/>
              <p:nvPr/>
            </p:nvSpPr>
            <p:spPr>
              <a:xfrm>
                <a:off x="9475421" y="4682491"/>
                <a:ext cx="1516545" cy="345486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noProof="1">
                    <a:latin typeface="Calibri" panose="020F0502020204030204"/>
                  </a:rPr>
                  <a:t>Equity in tasks</a:t>
                </a:r>
                <a:endParaRPr kumimoji="0" lang="en-US" sz="1800" b="1" i="0" u="none" strike="noStrike" kern="1200" cap="none" spc="0" normalizeH="0" baseline="0" noProof="1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51" name="Graphic 27" descr="Scales of justice with solid fill">
                <a:extLst>
                  <a:ext uri="{FF2B5EF4-FFF2-40B4-BE49-F238E27FC236}">
                    <a16:creationId xmlns:a16="http://schemas.microsoft.com/office/drawing/2014/main" id="{B8A2CC10-E6AA-7D46-897A-F36013D888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9961647" y="2994147"/>
                <a:ext cx="534892" cy="538811"/>
              </a:xfrm>
              <a:prstGeom prst="rect">
                <a:avLst/>
              </a:prstGeom>
            </p:spPr>
          </p:pic>
        </p:grpSp>
        <p:sp>
          <p:nvSpPr>
            <p:cNvPr id="81" name="TextBox 16">
              <a:extLst>
                <a:ext uri="{FF2B5EF4-FFF2-40B4-BE49-F238E27FC236}">
                  <a16:creationId xmlns:a16="http://schemas.microsoft.com/office/drawing/2014/main" id="{A34B3894-A3B8-5E6F-1483-5CD34B9F76D7}"/>
                </a:ext>
              </a:extLst>
            </p:cNvPr>
            <p:cNvSpPr txBox="1"/>
            <p:nvPr/>
          </p:nvSpPr>
          <p:spPr>
            <a:xfrm>
              <a:off x="9438983" y="3816082"/>
              <a:ext cx="2298152" cy="923330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noProof="1">
                  <a:latin typeface="Calibri" panose="020F0502020204030204"/>
                </a:rPr>
                <a:t>Assigned groups with rotating roles to address gender imbalances</a:t>
              </a:r>
              <a:endParaRPr kumimoji="0" lang="en-US" b="0" i="0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C97423E-AE15-8BB0-7C0B-DF7510B76353}"/>
              </a:ext>
            </a:extLst>
          </p:cNvPr>
          <p:cNvGrpSpPr/>
          <p:nvPr/>
        </p:nvGrpSpPr>
        <p:grpSpPr>
          <a:xfrm>
            <a:off x="2428699" y="1848203"/>
            <a:ext cx="2772000" cy="2412000"/>
            <a:chOff x="2428699" y="1848203"/>
            <a:chExt cx="2772000" cy="241200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8981B982-4D95-54D6-0D94-835F0AB5ABC3}"/>
                </a:ext>
              </a:extLst>
            </p:cNvPr>
            <p:cNvGrpSpPr/>
            <p:nvPr/>
          </p:nvGrpSpPr>
          <p:grpSpPr>
            <a:xfrm>
              <a:off x="2428699" y="1848203"/>
              <a:ext cx="2772000" cy="2412000"/>
              <a:chOff x="2428699" y="1848203"/>
              <a:chExt cx="2772000" cy="241200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A4BD4882-F0C9-493E-83A2-3F3068BF4FC5}"/>
                  </a:ext>
                </a:extLst>
              </p:cNvPr>
              <p:cNvGrpSpPr/>
              <p:nvPr/>
            </p:nvGrpSpPr>
            <p:grpSpPr>
              <a:xfrm>
                <a:off x="2428699" y="1848203"/>
                <a:ext cx="2772000" cy="2412000"/>
                <a:chOff x="2747276" y="1694627"/>
                <a:chExt cx="2583175" cy="2257713"/>
              </a:xfrm>
            </p:grpSpPr>
            <p:sp>
              <p:nvSpPr>
                <p:cNvPr id="67" name="Shape">
                  <a:extLst>
                    <a:ext uri="{FF2B5EF4-FFF2-40B4-BE49-F238E27FC236}">
                      <a16:creationId xmlns:a16="http://schemas.microsoft.com/office/drawing/2014/main" id="{29229CDC-0D0D-E548-9841-C8D467C6F12B}"/>
                    </a:ext>
                  </a:extLst>
                </p:cNvPr>
                <p:cNvSpPr/>
                <p:nvPr/>
              </p:nvSpPr>
              <p:spPr>
                <a:xfrm>
                  <a:off x="2747276" y="1694627"/>
                  <a:ext cx="2583175" cy="2257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9" h="21600" extrusionOk="0">
                      <a:moveTo>
                        <a:pt x="21477" y="10469"/>
                      </a:moveTo>
                      <a:lnTo>
                        <a:pt x="16377" y="331"/>
                      </a:lnTo>
                      <a:cubicBezTo>
                        <a:pt x="16269" y="124"/>
                        <a:pt x="16089" y="0"/>
                        <a:pt x="15884" y="0"/>
                      </a:cubicBezTo>
                      <a:lnTo>
                        <a:pt x="5674" y="0"/>
                      </a:lnTo>
                      <a:cubicBezTo>
                        <a:pt x="5469" y="0"/>
                        <a:pt x="5277" y="124"/>
                        <a:pt x="5181" y="331"/>
                      </a:cubicBezTo>
                      <a:lnTo>
                        <a:pt x="81" y="10469"/>
                      </a:lnTo>
                      <a:cubicBezTo>
                        <a:pt x="-27" y="10676"/>
                        <a:pt x="-27" y="10924"/>
                        <a:pt x="81" y="11131"/>
                      </a:cubicBezTo>
                      <a:lnTo>
                        <a:pt x="5181" y="21269"/>
                      </a:lnTo>
                      <a:cubicBezTo>
                        <a:pt x="5289" y="21476"/>
                        <a:pt x="5469" y="21600"/>
                        <a:pt x="5674" y="21600"/>
                      </a:cubicBezTo>
                      <a:lnTo>
                        <a:pt x="15884" y="21600"/>
                      </a:lnTo>
                      <a:cubicBezTo>
                        <a:pt x="16089" y="21600"/>
                        <a:pt x="16281" y="21476"/>
                        <a:pt x="16377" y="21269"/>
                      </a:cubicBezTo>
                      <a:lnTo>
                        <a:pt x="21477" y="11131"/>
                      </a:lnTo>
                      <a:cubicBezTo>
                        <a:pt x="21573" y="10924"/>
                        <a:pt x="21573" y="10676"/>
                        <a:pt x="21477" y="104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</a:defRPr>
                  </a:pPr>
                  <a:endParaRPr kumimoji="0" sz="3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Shape">
                  <a:extLst>
                    <a:ext uri="{FF2B5EF4-FFF2-40B4-BE49-F238E27FC236}">
                      <a16:creationId xmlns:a16="http://schemas.microsoft.com/office/drawing/2014/main" id="{1BEE40D7-452C-6C4F-832D-084D3117EABD}"/>
                    </a:ext>
                  </a:extLst>
                </p:cNvPr>
                <p:cNvSpPr/>
                <p:nvPr/>
              </p:nvSpPr>
              <p:spPr>
                <a:xfrm>
                  <a:off x="3206759" y="1694627"/>
                  <a:ext cx="1664208" cy="6372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20" h="21600" extrusionOk="0">
                      <a:moveTo>
                        <a:pt x="21407" y="9627"/>
                      </a:moveTo>
                      <a:lnTo>
                        <a:pt x="19526" y="1173"/>
                      </a:lnTo>
                      <a:cubicBezTo>
                        <a:pt x="19357" y="440"/>
                        <a:pt x="19074" y="0"/>
                        <a:pt x="18754" y="0"/>
                      </a:cubicBezTo>
                      <a:lnTo>
                        <a:pt x="2780" y="0"/>
                      </a:lnTo>
                      <a:cubicBezTo>
                        <a:pt x="2460" y="0"/>
                        <a:pt x="2159" y="440"/>
                        <a:pt x="2009" y="1173"/>
                      </a:cubicBezTo>
                      <a:lnTo>
                        <a:pt x="127" y="9627"/>
                      </a:lnTo>
                      <a:cubicBezTo>
                        <a:pt x="-42" y="10360"/>
                        <a:pt x="-42" y="11240"/>
                        <a:pt x="127" y="11973"/>
                      </a:cubicBezTo>
                      <a:lnTo>
                        <a:pt x="2009" y="20427"/>
                      </a:lnTo>
                      <a:cubicBezTo>
                        <a:pt x="2178" y="21160"/>
                        <a:pt x="2460" y="21600"/>
                        <a:pt x="2780" y="21600"/>
                      </a:cubicBezTo>
                      <a:lnTo>
                        <a:pt x="18754" y="21600"/>
                      </a:lnTo>
                      <a:cubicBezTo>
                        <a:pt x="19074" y="21600"/>
                        <a:pt x="19375" y="21160"/>
                        <a:pt x="19526" y="20427"/>
                      </a:cubicBezTo>
                      <a:lnTo>
                        <a:pt x="21407" y="11973"/>
                      </a:lnTo>
                      <a:cubicBezTo>
                        <a:pt x="21558" y="11240"/>
                        <a:pt x="21558" y="10360"/>
                        <a:pt x="21407" y="9627"/>
                      </a:cubicBezTo>
                      <a:close/>
                    </a:path>
                  </a:pathLst>
                </a:custGeom>
                <a:solidFill>
                  <a:srgbClr val="244470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</a:defRPr>
                  </a:pPr>
                  <a:endParaRPr kumimoji="0" sz="3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TextBox 18">
                  <a:extLst>
                    <a:ext uri="{FF2B5EF4-FFF2-40B4-BE49-F238E27FC236}">
                      <a16:creationId xmlns:a16="http://schemas.microsoft.com/office/drawing/2014/main" id="{8A206D4C-840F-9245-A935-360431A8368B}"/>
                    </a:ext>
                  </a:extLst>
                </p:cNvPr>
                <p:cNvSpPr txBox="1"/>
                <p:nvPr/>
              </p:nvSpPr>
              <p:spPr>
                <a:xfrm>
                  <a:off x="3280591" y="1852203"/>
                  <a:ext cx="1516545" cy="345707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b="1" noProof="1">
                      <a:solidFill>
                        <a:schemeClr val="bg1"/>
                      </a:solidFill>
                      <a:latin typeface="Calibri" panose="020F0502020204030204"/>
                    </a:rPr>
                    <a:t>Teamwork as LO</a:t>
                  </a:r>
                  <a:endParaRPr kumimoji="0" lang="en-US" sz="1800" b="1" i="0" u="none" strike="noStrike" kern="1200" cap="none" spc="0" normalizeH="0" baseline="0" noProof="1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3" name="TextBox 16">
                <a:extLst>
                  <a:ext uri="{FF2B5EF4-FFF2-40B4-BE49-F238E27FC236}">
                    <a16:creationId xmlns:a16="http://schemas.microsoft.com/office/drawing/2014/main" id="{9C77A0A7-E28D-CD96-056B-FD9C1E7C27D4}"/>
                  </a:ext>
                </a:extLst>
              </p:cNvPr>
              <p:cNvSpPr txBox="1"/>
              <p:nvPr/>
            </p:nvSpPr>
            <p:spPr>
              <a:xfrm>
                <a:off x="2719002" y="2544872"/>
                <a:ext cx="2191394" cy="923330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noProof="1">
                    <a:latin typeface="Calibri" panose="020F0502020204030204"/>
                  </a:rPr>
                  <a:t>Group formation activities in lab to support collaboration</a:t>
                </a:r>
                <a:endParaRPr kumimoji="0" lang="en-US" b="0" i="0" u="none" strike="noStrike" kern="1200" cap="none" spc="0" normalizeH="0" baseline="0" noProof="1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83" name="Graphic 25" descr="Customer review with solid fill">
              <a:extLst>
                <a:ext uri="{FF2B5EF4-FFF2-40B4-BE49-F238E27FC236}">
                  <a16:creationId xmlns:a16="http://schemas.microsoft.com/office/drawing/2014/main" id="{C4A57E10-972C-754F-26AB-250A7137E33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525616" y="3596212"/>
              <a:ext cx="578282" cy="576000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42DF0E5-E6BB-DCCA-AB8D-AD9E9BFE98FA}"/>
              </a:ext>
            </a:extLst>
          </p:cNvPr>
          <p:cNvGrpSpPr/>
          <p:nvPr/>
        </p:nvGrpSpPr>
        <p:grpSpPr>
          <a:xfrm>
            <a:off x="6946787" y="1859381"/>
            <a:ext cx="2772000" cy="2418366"/>
            <a:chOff x="6946787" y="1859381"/>
            <a:chExt cx="2772000" cy="2418366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38D77EF-416D-3E22-B24C-4F4A0E4F7E2F}"/>
                </a:ext>
              </a:extLst>
            </p:cNvPr>
            <p:cNvGrpSpPr/>
            <p:nvPr/>
          </p:nvGrpSpPr>
          <p:grpSpPr>
            <a:xfrm>
              <a:off x="6946787" y="1859381"/>
              <a:ext cx="2772000" cy="2412000"/>
              <a:chOff x="6946787" y="1859381"/>
              <a:chExt cx="2772000" cy="241200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92F5C8F9-87F9-4180-B246-DD3DBF96ECEE}"/>
                  </a:ext>
                </a:extLst>
              </p:cNvPr>
              <p:cNvGrpSpPr/>
              <p:nvPr/>
            </p:nvGrpSpPr>
            <p:grpSpPr>
              <a:xfrm>
                <a:off x="6946787" y="1859381"/>
                <a:ext cx="2772000" cy="2412000"/>
                <a:chOff x="6884970" y="1694627"/>
                <a:chExt cx="2584254" cy="2257713"/>
              </a:xfrm>
            </p:grpSpPr>
            <p:sp>
              <p:nvSpPr>
                <p:cNvPr id="52" name="Shape">
                  <a:extLst>
                    <a:ext uri="{FF2B5EF4-FFF2-40B4-BE49-F238E27FC236}">
                      <a16:creationId xmlns:a16="http://schemas.microsoft.com/office/drawing/2014/main" id="{7CD2ECA0-B63D-B742-9C36-ED157C130690}"/>
                    </a:ext>
                  </a:extLst>
                </p:cNvPr>
                <p:cNvSpPr/>
                <p:nvPr/>
              </p:nvSpPr>
              <p:spPr>
                <a:xfrm>
                  <a:off x="6884970" y="1694627"/>
                  <a:ext cx="2584254" cy="2257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6" h="21600" extrusionOk="0">
                      <a:moveTo>
                        <a:pt x="21465" y="10469"/>
                      </a:moveTo>
                      <a:lnTo>
                        <a:pt x="16368" y="331"/>
                      </a:lnTo>
                      <a:cubicBezTo>
                        <a:pt x="16260" y="124"/>
                        <a:pt x="16080" y="0"/>
                        <a:pt x="15876" y="0"/>
                      </a:cubicBezTo>
                      <a:lnTo>
                        <a:pt x="5670" y="0"/>
                      </a:lnTo>
                      <a:cubicBezTo>
                        <a:pt x="5466" y="0"/>
                        <a:pt x="5274" y="124"/>
                        <a:pt x="5178" y="331"/>
                      </a:cubicBezTo>
                      <a:lnTo>
                        <a:pt x="81" y="10469"/>
                      </a:lnTo>
                      <a:cubicBezTo>
                        <a:pt x="-27" y="10676"/>
                        <a:pt x="-27" y="10924"/>
                        <a:pt x="81" y="11131"/>
                      </a:cubicBezTo>
                      <a:lnTo>
                        <a:pt x="5178" y="21269"/>
                      </a:lnTo>
                      <a:cubicBezTo>
                        <a:pt x="5286" y="21476"/>
                        <a:pt x="5466" y="21600"/>
                        <a:pt x="5670" y="21600"/>
                      </a:cubicBezTo>
                      <a:lnTo>
                        <a:pt x="15876" y="21600"/>
                      </a:lnTo>
                      <a:cubicBezTo>
                        <a:pt x="16080" y="21600"/>
                        <a:pt x="16272" y="21476"/>
                        <a:pt x="16368" y="21269"/>
                      </a:cubicBezTo>
                      <a:lnTo>
                        <a:pt x="21465" y="11131"/>
                      </a:lnTo>
                      <a:cubicBezTo>
                        <a:pt x="21573" y="10924"/>
                        <a:pt x="21573" y="10676"/>
                        <a:pt x="21465" y="104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</a:defRPr>
                  </a:pPr>
                  <a:endParaRPr kumimoji="0" sz="3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Shape">
                  <a:extLst>
                    <a:ext uri="{FF2B5EF4-FFF2-40B4-BE49-F238E27FC236}">
                      <a16:creationId xmlns:a16="http://schemas.microsoft.com/office/drawing/2014/main" id="{553943B6-CE88-8146-8D84-44110F541085}"/>
                    </a:ext>
                  </a:extLst>
                </p:cNvPr>
                <p:cNvSpPr/>
                <p:nvPr/>
              </p:nvSpPr>
              <p:spPr>
                <a:xfrm>
                  <a:off x="7344993" y="1694627"/>
                  <a:ext cx="1664208" cy="6372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20" h="21600" extrusionOk="0">
                      <a:moveTo>
                        <a:pt x="21407" y="9627"/>
                      </a:moveTo>
                      <a:lnTo>
                        <a:pt x="19526" y="1173"/>
                      </a:lnTo>
                      <a:cubicBezTo>
                        <a:pt x="19357" y="440"/>
                        <a:pt x="19074" y="0"/>
                        <a:pt x="18754" y="0"/>
                      </a:cubicBezTo>
                      <a:lnTo>
                        <a:pt x="2780" y="0"/>
                      </a:lnTo>
                      <a:cubicBezTo>
                        <a:pt x="2460" y="0"/>
                        <a:pt x="2159" y="440"/>
                        <a:pt x="2009" y="1173"/>
                      </a:cubicBezTo>
                      <a:lnTo>
                        <a:pt x="127" y="9627"/>
                      </a:lnTo>
                      <a:cubicBezTo>
                        <a:pt x="-42" y="10360"/>
                        <a:pt x="-42" y="11240"/>
                        <a:pt x="127" y="11973"/>
                      </a:cubicBezTo>
                      <a:lnTo>
                        <a:pt x="2009" y="20427"/>
                      </a:lnTo>
                      <a:cubicBezTo>
                        <a:pt x="2178" y="21160"/>
                        <a:pt x="2460" y="21600"/>
                        <a:pt x="2780" y="21600"/>
                      </a:cubicBezTo>
                      <a:lnTo>
                        <a:pt x="18754" y="21600"/>
                      </a:lnTo>
                      <a:cubicBezTo>
                        <a:pt x="19074" y="21600"/>
                        <a:pt x="19375" y="21160"/>
                        <a:pt x="19526" y="20427"/>
                      </a:cubicBezTo>
                      <a:lnTo>
                        <a:pt x="21407" y="11973"/>
                      </a:lnTo>
                      <a:cubicBezTo>
                        <a:pt x="21558" y="11240"/>
                        <a:pt x="21558" y="10360"/>
                        <a:pt x="21407" y="9627"/>
                      </a:cubicBezTo>
                      <a:close/>
                    </a:path>
                  </a:pathLst>
                </a:custGeom>
                <a:solidFill>
                  <a:srgbClr val="3AC6E1"/>
                </a:solidFill>
                <a:ln w="12700">
                  <a:miter lim="400000"/>
                </a:ln>
              </p:spPr>
              <p:txBody>
                <a:bodyPr lIns="38100" tIns="38100" rIns="38100" bIns="3810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3000">
                      <a:solidFill>
                        <a:srgbClr val="FFFFFF"/>
                      </a:solidFill>
                    </a:defRPr>
                  </a:pPr>
                  <a:endParaRPr kumimoji="0" sz="3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TextBox 19">
                  <a:extLst>
                    <a:ext uri="{FF2B5EF4-FFF2-40B4-BE49-F238E27FC236}">
                      <a16:creationId xmlns:a16="http://schemas.microsoft.com/office/drawing/2014/main" id="{4C799665-DDD2-FD4C-9169-D620C0464DC0}"/>
                    </a:ext>
                  </a:extLst>
                </p:cNvPr>
                <p:cNvSpPr txBox="1"/>
                <p:nvPr/>
              </p:nvSpPr>
              <p:spPr>
                <a:xfrm>
                  <a:off x="7418825" y="1852203"/>
                  <a:ext cx="1516545" cy="345707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1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Guide don’t tell</a:t>
                  </a:r>
                </a:p>
              </p:txBody>
            </p:sp>
          </p:grpSp>
          <p:sp>
            <p:nvSpPr>
              <p:cNvPr id="79" name="TextBox 16">
                <a:extLst>
                  <a:ext uri="{FF2B5EF4-FFF2-40B4-BE49-F238E27FC236}">
                    <a16:creationId xmlns:a16="http://schemas.microsoft.com/office/drawing/2014/main" id="{F12D8364-F270-A433-6BD4-B30D0FC725A0}"/>
                  </a:ext>
                </a:extLst>
              </p:cNvPr>
              <p:cNvSpPr txBox="1"/>
              <p:nvPr/>
            </p:nvSpPr>
            <p:spPr>
              <a:xfrm>
                <a:off x="7232266" y="2592538"/>
                <a:ext cx="2191394" cy="1200329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1200" cap="none" spc="0" normalizeH="0" baseline="0" noProof="1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Everywhere you </a:t>
                </a:r>
                <a:r>
                  <a:rPr lang="en-US" noProof="1">
                    <a:latin typeface="Calibri" panose="020F0502020204030204"/>
                  </a:rPr>
                  <a:t>would normally give an instruction, ask a  question</a:t>
                </a:r>
                <a:endParaRPr kumimoji="0" lang="en-US" b="0" i="0" u="none" strike="noStrike" kern="1200" cap="none" spc="0" normalizeH="0" baseline="0" noProof="1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85" name="Graphic 27" descr="Target Audience with solid fill">
              <a:extLst>
                <a:ext uri="{FF2B5EF4-FFF2-40B4-BE49-F238E27FC236}">
                  <a16:creationId xmlns:a16="http://schemas.microsoft.com/office/drawing/2014/main" id="{2FA2B06F-7B95-78AB-9600-ACD3FCD32DD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045456" y="3701747"/>
              <a:ext cx="580220" cy="57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816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35CD2-CD9D-ED07-5E47-04E6920C5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1B2BDB-DFA0-4918-467C-6EA1EF8672B8}"/>
              </a:ext>
            </a:extLst>
          </p:cNvPr>
          <p:cNvGraphicFramePr>
            <a:graphicFrameLocks noGrp="1"/>
          </p:cNvGraphicFramePr>
          <p:nvPr/>
        </p:nvGraphicFramePr>
        <p:xfrm>
          <a:off x="1120624" y="1480820"/>
          <a:ext cx="9638665" cy="49428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889125">
                  <a:extLst>
                    <a:ext uri="{9D8B030D-6E8A-4147-A177-3AD203B41FA5}">
                      <a16:colId xmlns:a16="http://schemas.microsoft.com/office/drawing/2014/main" val="1940928918"/>
                    </a:ext>
                  </a:extLst>
                </a:gridCol>
                <a:gridCol w="2148840">
                  <a:extLst>
                    <a:ext uri="{9D8B030D-6E8A-4147-A177-3AD203B41FA5}">
                      <a16:colId xmlns:a16="http://schemas.microsoft.com/office/drawing/2014/main" val="2132071469"/>
                    </a:ext>
                  </a:extLst>
                </a:gridCol>
                <a:gridCol w="5600700">
                  <a:extLst>
                    <a:ext uri="{9D8B030D-6E8A-4147-A177-3AD203B41FA5}">
                      <a16:colId xmlns:a16="http://schemas.microsoft.com/office/drawing/2014/main" val="8033244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Lab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Physics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Central Learning Outcome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175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1 Session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Simple Pendulum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Obtaining a high-quality measurement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Reducing uncertainty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Calculating and reporting statistics from repeated trials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4191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1 Session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Comparing measurements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Deciding whether results agree within uncertainty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Interpreting variability and disagreement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025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Objects in flight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Testing a theoretical model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Comparing data to predictions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Evaluating whether the model explains the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6872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3 Session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Stretchy things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Designing a model-testing experiment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Using least-squares fitting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Developing a research question and plan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9703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3 Session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Implementing and communicating an investigation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Carrying out the experimental design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Analyzing and presenting results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362423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FE97674-0620-3FBB-AA41-492DF6A176DA}"/>
              </a:ext>
            </a:extLst>
          </p:cNvPr>
          <p:cNvSpPr/>
          <p:nvPr/>
        </p:nvSpPr>
        <p:spPr>
          <a:xfrm>
            <a:off x="5211097" y="1877961"/>
            <a:ext cx="5407742" cy="825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AA68B-FA2A-3D15-64B0-8D5BB1AF0630}"/>
              </a:ext>
            </a:extLst>
          </p:cNvPr>
          <p:cNvSpPr/>
          <p:nvPr/>
        </p:nvSpPr>
        <p:spPr>
          <a:xfrm>
            <a:off x="5211097" y="3737855"/>
            <a:ext cx="5477966" cy="825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B4FD43-5048-D408-8787-2B0F73816E55}"/>
              </a:ext>
            </a:extLst>
          </p:cNvPr>
          <p:cNvSpPr/>
          <p:nvPr/>
        </p:nvSpPr>
        <p:spPr>
          <a:xfrm>
            <a:off x="5211097" y="5597750"/>
            <a:ext cx="5477966" cy="825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53A543-2C5E-BDB4-1720-59AD0743A161}"/>
              </a:ext>
            </a:extLst>
          </p:cNvPr>
          <p:cNvSpPr/>
          <p:nvPr/>
        </p:nvSpPr>
        <p:spPr>
          <a:xfrm>
            <a:off x="5211097" y="2807908"/>
            <a:ext cx="5407742" cy="825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0E4B38-84F7-43BF-9704-10D6BA50A10D}"/>
              </a:ext>
            </a:extLst>
          </p:cNvPr>
          <p:cNvSpPr/>
          <p:nvPr/>
        </p:nvSpPr>
        <p:spPr>
          <a:xfrm>
            <a:off x="5211097" y="4620300"/>
            <a:ext cx="5407742" cy="825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F09BE8-4524-F27D-DEB9-F9717C6924AA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6" name="Rectangle 2">
              <a:extLst>
                <a:ext uri="{FF2B5EF4-FFF2-40B4-BE49-F238E27FC236}">
                  <a16:creationId xmlns:a16="http://schemas.microsoft.com/office/drawing/2014/main" id="{62309888-319E-B738-EFFE-47C19C1BFCD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Overview of 1D03 Labs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A24FBE2-CD71-3449-7D1F-729ED15AEE18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10" name="Circle">
                <a:extLst>
                  <a:ext uri="{FF2B5EF4-FFF2-40B4-BE49-F238E27FC236}">
                    <a16:creationId xmlns:a16="http://schemas.microsoft.com/office/drawing/2014/main" id="{F7424DF2-0832-F989-D1B8-22F6C4987925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2" name="Graphic 11" descr="Newton's Cradle with solid fill">
                <a:extLst>
                  <a:ext uri="{FF2B5EF4-FFF2-40B4-BE49-F238E27FC236}">
                    <a16:creationId xmlns:a16="http://schemas.microsoft.com/office/drawing/2014/main" id="{BD9518AE-3CAD-E573-871C-9246D6C596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5019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9A2A9-A393-2DA3-0722-920CD1FD5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63BA5ED-FE24-FD5D-0285-CF3888917E8D}"/>
              </a:ext>
            </a:extLst>
          </p:cNvPr>
          <p:cNvGraphicFramePr>
            <a:graphicFrameLocks noGrp="1"/>
          </p:cNvGraphicFramePr>
          <p:nvPr/>
        </p:nvGraphicFramePr>
        <p:xfrm>
          <a:off x="1120624" y="1480820"/>
          <a:ext cx="9638665" cy="49428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889125">
                  <a:extLst>
                    <a:ext uri="{9D8B030D-6E8A-4147-A177-3AD203B41FA5}">
                      <a16:colId xmlns:a16="http://schemas.microsoft.com/office/drawing/2014/main" val="1940928918"/>
                    </a:ext>
                  </a:extLst>
                </a:gridCol>
                <a:gridCol w="2148840">
                  <a:extLst>
                    <a:ext uri="{9D8B030D-6E8A-4147-A177-3AD203B41FA5}">
                      <a16:colId xmlns:a16="http://schemas.microsoft.com/office/drawing/2014/main" val="2132071469"/>
                    </a:ext>
                  </a:extLst>
                </a:gridCol>
                <a:gridCol w="5600700">
                  <a:extLst>
                    <a:ext uri="{9D8B030D-6E8A-4147-A177-3AD203B41FA5}">
                      <a16:colId xmlns:a16="http://schemas.microsoft.com/office/drawing/2014/main" val="8033244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Lab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Physics 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Central Learning Outcome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175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1 Session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Simple Pendulum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Obtaining a high-quality measurement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Reducing uncertainty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Calculating and reporting statistics from repeated trials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4191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1 Session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Comparing measurements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Deciding whether results agree within uncertainty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Interpreting variability and disagreement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025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Objects in flight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Testing a theoretical model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Comparing data to predictions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Evaluating whether the model explains the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6872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3 Session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Stretchy things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Designing a model-testing experiment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Using least-squares fitting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Developing a research question and plan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9703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Unit 3 Session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CA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Implementing and communicating an investigation</a:t>
                      </a: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Carrying out the experimental design </a:t>
                      </a:r>
                      <a:b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CA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• Analyzing and presenting results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3624233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79F74DFC-2814-57A6-1E4B-DD58E0F4333C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48A73B80-F6B0-44FC-9AB8-C26CD7C0CCF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Overview of 1D03 Labs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0112700-BC3A-6742-8EE7-F1913F9C3EB8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7" name="Circle">
                <a:extLst>
                  <a:ext uri="{FF2B5EF4-FFF2-40B4-BE49-F238E27FC236}">
                    <a16:creationId xmlns:a16="http://schemas.microsoft.com/office/drawing/2014/main" id="{9A751ACB-04B8-2596-6134-36A33E34137B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" name="Graphic 7" descr="Newton's Cradle with solid fill">
                <a:extLst>
                  <a:ext uri="{FF2B5EF4-FFF2-40B4-BE49-F238E27FC236}">
                    <a16:creationId xmlns:a16="http://schemas.microsoft.com/office/drawing/2014/main" id="{2B893A84-AEFD-21B1-2B53-6C6C8EE515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46265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E76BC-4161-EBF3-1DB9-4E735FFA3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B30A82A-D65A-F51F-74C3-2D7224BC1879}"/>
              </a:ext>
            </a:extLst>
          </p:cNvPr>
          <p:cNvGrpSpPr/>
          <p:nvPr/>
        </p:nvGrpSpPr>
        <p:grpSpPr>
          <a:xfrm>
            <a:off x="1030816" y="102281"/>
            <a:ext cx="9965230" cy="1610780"/>
            <a:chOff x="1030816" y="102281"/>
            <a:chExt cx="9965230" cy="1610780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7FDCEC78-B733-5B1C-3C77-32E635D3FEBE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19655" y="102281"/>
              <a:ext cx="9176391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244470"/>
                  </a:solidFill>
                  <a:latin typeface="Calibri Light" panose="020F0302020204030204"/>
                </a:rPr>
                <a:t>Sample of what this looks like, lab #5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3D4A852-5482-9E9C-37BD-1EEFC8439F12}"/>
                </a:ext>
              </a:extLst>
            </p:cNvPr>
            <p:cNvGrpSpPr/>
            <p:nvPr/>
          </p:nvGrpSpPr>
          <p:grpSpPr>
            <a:xfrm>
              <a:off x="1030816" y="512695"/>
              <a:ext cx="717753" cy="717751"/>
              <a:chOff x="60312" y="525833"/>
              <a:chExt cx="949850" cy="949847"/>
            </a:xfrm>
          </p:grpSpPr>
          <p:sp>
            <p:nvSpPr>
              <p:cNvPr id="7" name="Circle">
                <a:extLst>
                  <a:ext uri="{FF2B5EF4-FFF2-40B4-BE49-F238E27FC236}">
                    <a16:creationId xmlns:a16="http://schemas.microsoft.com/office/drawing/2014/main" id="{207B5C1B-FA91-98DB-6166-6E0EBDC92FB7}"/>
                  </a:ext>
                </a:extLst>
              </p:cNvPr>
              <p:cNvSpPr/>
              <p:nvPr/>
            </p:nvSpPr>
            <p:spPr>
              <a:xfrm>
                <a:off x="60312" y="525833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" name="Graphic 7" descr="Newton's Cradle with solid fill">
                <a:extLst>
                  <a:ext uri="{FF2B5EF4-FFF2-40B4-BE49-F238E27FC236}">
                    <a16:creationId xmlns:a16="http://schemas.microsoft.com/office/drawing/2014/main" id="{FE98B00B-F161-723C-59C9-2CCB5FF5C5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186608" y="652127"/>
                <a:ext cx="697259" cy="697259"/>
              </a:xfrm>
              <a:prstGeom prst="rect">
                <a:avLst/>
              </a:prstGeom>
            </p:spPr>
          </p:pic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73B132-6889-220E-4340-5476488DDA44}"/>
              </a:ext>
            </a:extLst>
          </p:cNvPr>
          <p:cNvGrpSpPr/>
          <p:nvPr/>
        </p:nvGrpSpPr>
        <p:grpSpPr>
          <a:xfrm>
            <a:off x="1030816" y="1325880"/>
            <a:ext cx="9734550" cy="5341537"/>
            <a:chOff x="1030816" y="1325880"/>
            <a:chExt cx="9734550" cy="53415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1D82FCB-F9F4-CD04-86CB-26BC7CA12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0816" y="1325880"/>
              <a:ext cx="9734550" cy="438108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A7722F3-73E3-14AE-44DD-56769FDD2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0816" y="5534929"/>
              <a:ext cx="9656234" cy="11324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660673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9CDF8-F19A-73FB-403A-EFE292581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B8A1763C-3BAC-A489-6811-6979DE54510B}"/>
              </a:ext>
            </a:extLst>
          </p:cNvPr>
          <p:cNvSpPr txBox="1">
            <a:spLocks noChangeArrowheads="1"/>
          </p:cNvSpPr>
          <p:nvPr/>
        </p:nvSpPr>
        <p:spPr>
          <a:xfrm>
            <a:off x="1869597" y="295629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latin typeface="Calibri Light" panose="020F0302020204030204"/>
              </a:rPr>
              <a:t>We can teach our students to </a:t>
            </a:r>
            <a:r>
              <a:rPr lang="en-CA" sz="3600" b="1" i="1" dirty="0">
                <a:latin typeface="Calibri Light" panose="020F0302020204030204"/>
              </a:rPr>
              <a:t>DO</a:t>
            </a:r>
            <a:r>
              <a:rPr lang="en-CA" sz="3600" b="1" dirty="0">
                <a:latin typeface="Calibri Light" panose="020F0302020204030204"/>
              </a:rPr>
              <a:t> physics, not just solve rote equations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E6E85CB-E0A1-E684-D655-7CE913A8221B}"/>
              </a:ext>
            </a:extLst>
          </p:cNvPr>
          <p:cNvGrpSpPr/>
          <p:nvPr/>
        </p:nvGrpSpPr>
        <p:grpSpPr>
          <a:xfrm>
            <a:off x="783638" y="467027"/>
            <a:ext cx="1023942" cy="922729"/>
            <a:chOff x="3523534" y="1325097"/>
            <a:chExt cx="5141047" cy="4632875"/>
          </a:xfrm>
        </p:grpSpPr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17701D8B-850D-C9C2-9EFD-406C7D397ED5}"/>
                </a:ext>
              </a:extLst>
            </p:cNvPr>
            <p:cNvSpPr/>
            <p:nvPr/>
          </p:nvSpPr>
          <p:spPr>
            <a:xfrm>
              <a:off x="3523534" y="1325097"/>
              <a:ext cx="5141047" cy="463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21169" extrusionOk="0">
                  <a:moveTo>
                    <a:pt x="19033" y="9718"/>
                  </a:moveTo>
                  <a:cubicBezTo>
                    <a:pt x="18305" y="9470"/>
                    <a:pt x="17548" y="9574"/>
                    <a:pt x="16931" y="9940"/>
                  </a:cubicBezTo>
                  <a:cubicBezTo>
                    <a:pt x="16881" y="9969"/>
                    <a:pt x="16832" y="10000"/>
                    <a:pt x="16785" y="10034"/>
                  </a:cubicBezTo>
                  <a:cubicBezTo>
                    <a:pt x="16759" y="10052"/>
                    <a:pt x="16732" y="10070"/>
                    <a:pt x="16707" y="10090"/>
                  </a:cubicBezTo>
                  <a:cubicBezTo>
                    <a:pt x="16656" y="10127"/>
                    <a:pt x="16605" y="10163"/>
                    <a:pt x="16549" y="10194"/>
                  </a:cubicBezTo>
                  <a:cubicBezTo>
                    <a:pt x="15946" y="10523"/>
                    <a:pt x="15225" y="10607"/>
                    <a:pt x="14528" y="10370"/>
                  </a:cubicBezTo>
                  <a:cubicBezTo>
                    <a:pt x="13834" y="10134"/>
                    <a:pt x="13299" y="9622"/>
                    <a:pt x="12990" y="8986"/>
                  </a:cubicBezTo>
                  <a:cubicBezTo>
                    <a:pt x="12979" y="8936"/>
                    <a:pt x="12965" y="8888"/>
                    <a:pt x="12950" y="8839"/>
                  </a:cubicBezTo>
                  <a:cubicBezTo>
                    <a:pt x="12819" y="8413"/>
                    <a:pt x="12782" y="7955"/>
                    <a:pt x="12911" y="7529"/>
                  </a:cubicBezTo>
                  <a:cubicBezTo>
                    <a:pt x="12999" y="7237"/>
                    <a:pt x="13135" y="6955"/>
                    <a:pt x="13321" y="6696"/>
                  </a:cubicBezTo>
                  <a:cubicBezTo>
                    <a:pt x="13764" y="6078"/>
                    <a:pt x="14402" y="5710"/>
                    <a:pt x="15074" y="5614"/>
                  </a:cubicBezTo>
                  <a:cubicBezTo>
                    <a:pt x="15135" y="5605"/>
                    <a:pt x="15196" y="5605"/>
                    <a:pt x="15259" y="5605"/>
                  </a:cubicBezTo>
                  <a:cubicBezTo>
                    <a:pt x="15290" y="5605"/>
                    <a:pt x="15322" y="5605"/>
                    <a:pt x="15353" y="5604"/>
                  </a:cubicBezTo>
                  <a:cubicBezTo>
                    <a:pt x="15409" y="5602"/>
                    <a:pt x="15466" y="5596"/>
                    <a:pt x="15522" y="5591"/>
                  </a:cubicBezTo>
                  <a:cubicBezTo>
                    <a:pt x="16267" y="5512"/>
                    <a:pt x="16978" y="5100"/>
                    <a:pt x="17441" y="4387"/>
                  </a:cubicBezTo>
                  <a:cubicBezTo>
                    <a:pt x="18205" y="3211"/>
                    <a:pt x="17991" y="1567"/>
                    <a:pt x="16956" y="652"/>
                  </a:cubicBezTo>
                  <a:cubicBezTo>
                    <a:pt x="15789" y="-379"/>
                    <a:pt x="14058" y="-160"/>
                    <a:pt x="13148" y="1109"/>
                  </a:cubicBezTo>
                  <a:cubicBezTo>
                    <a:pt x="12685" y="1754"/>
                    <a:pt x="12527" y="2542"/>
                    <a:pt x="12649" y="3282"/>
                  </a:cubicBezTo>
                  <a:cubicBezTo>
                    <a:pt x="12660" y="3342"/>
                    <a:pt x="12670" y="3401"/>
                    <a:pt x="12683" y="3458"/>
                  </a:cubicBezTo>
                  <a:cubicBezTo>
                    <a:pt x="12690" y="3491"/>
                    <a:pt x="12699" y="3521"/>
                    <a:pt x="12707" y="3554"/>
                  </a:cubicBezTo>
                  <a:cubicBezTo>
                    <a:pt x="12724" y="3617"/>
                    <a:pt x="12739" y="3679"/>
                    <a:pt x="12748" y="3744"/>
                  </a:cubicBezTo>
                  <a:cubicBezTo>
                    <a:pt x="12841" y="4456"/>
                    <a:pt x="12676" y="5205"/>
                    <a:pt x="12234" y="5823"/>
                  </a:cubicBezTo>
                  <a:cubicBezTo>
                    <a:pt x="11786" y="6446"/>
                    <a:pt x="11139" y="6814"/>
                    <a:pt x="10459" y="6906"/>
                  </a:cubicBezTo>
                  <a:cubicBezTo>
                    <a:pt x="10438" y="6906"/>
                    <a:pt x="10420" y="6904"/>
                    <a:pt x="10401" y="6904"/>
                  </a:cubicBezTo>
                  <a:cubicBezTo>
                    <a:pt x="10365" y="6904"/>
                    <a:pt x="10331" y="6910"/>
                    <a:pt x="10296" y="6911"/>
                  </a:cubicBezTo>
                  <a:cubicBezTo>
                    <a:pt x="9603" y="6836"/>
                    <a:pt x="8942" y="6478"/>
                    <a:pt x="8478" y="5851"/>
                  </a:cubicBezTo>
                  <a:cubicBezTo>
                    <a:pt x="8027" y="5241"/>
                    <a:pt x="7854" y="4495"/>
                    <a:pt x="7937" y="3784"/>
                  </a:cubicBezTo>
                  <a:cubicBezTo>
                    <a:pt x="7944" y="3719"/>
                    <a:pt x="7959" y="3654"/>
                    <a:pt x="7976" y="3591"/>
                  </a:cubicBezTo>
                  <a:cubicBezTo>
                    <a:pt x="7985" y="3559"/>
                    <a:pt x="7991" y="3529"/>
                    <a:pt x="7998" y="3496"/>
                  </a:cubicBezTo>
                  <a:cubicBezTo>
                    <a:pt x="8010" y="3437"/>
                    <a:pt x="8020" y="3378"/>
                    <a:pt x="8030" y="3318"/>
                  </a:cubicBezTo>
                  <a:cubicBezTo>
                    <a:pt x="8147" y="2535"/>
                    <a:pt x="7954" y="1701"/>
                    <a:pt x="7419" y="1046"/>
                  </a:cubicBezTo>
                  <a:cubicBezTo>
                    <a:pt x="6539" y="-36"/>
                    <a:pt x="4983" y="-237"/>
                    <a:pt x="3883" y="591"/>
                  </a:cubicBezTo>
                  <a:cubicBezTo>
                    <a:pt x="2643" y="1524"/>
                    <a:pt x="2402" y="3352"/>
                    <a:pt x="3328" y="4606"/>
                  </a:cubicBezTo>
                  <a:cubicBezTo>
                    <a:pt x="3800" y="5244"/>
                    <a:pt x="4480" y="5607"/>
                    <a:pt x="5186" y="5672"/>
                  </a:cubicBezTo>
                  <a:cubicBezTo>
                    <a:pt x="5242" y="5677"/>
                    <a:pt x="5300" y="5681"/>
                    <a:pt x="5356" y="5683"/>
                  </a:cubicBezTo>
                  <a:cubicBezTo>
                    <a:pt x="5387" y="5683"/>
                    <a:pt x="5419" y="5683"/>
                    <a:pt x="5449" y="5683"/>
                  </a:cubicBezTo>
                  <a:cubicBezTo>
                    <a:pt x="5510" y="5681"/>
                    <a:pt x="5573" y="5681"/>
                    <a:pt x="5634" y="5690"/>
                  </a:cubicBezTo>
                  <a:cubicBezTo>
                    <a:pt x="6308" y="5776"/>
                    <a:pt x="6949" y="6135"/>
                    <a:pt x="7401" y="6744"/>
                  </a:cubicBezTo>
                  <a:cubicBezTo>
                    <a:pt x="7840" y="7339"/>
                    <a:pt x="8013" y="8061"/>
                    <a:pt x="7945" y="8756"/>
                  </a:cubicBezTo>
                  <a:cubicBezTo>
                    <a:pt x="7930" y="8801"/>
                    <a:pt x="7913" y="8846"/>
                    <a:pt x="7900" y="8893"/>
                  </a:cubicBezTo>
                  <a:cubicBezTo>
                    <a:pt x="7901" y="8884"/>
                    <a:pt x="7903" y="8875"/>
                    <a:pt x="7906" y="8866"/>
                  </a:cubicBezTo>
                  <a:cubicBezTo>
                    <a:pt x="7609" y="9549"/>
                    <a:pt x="7056" y="10104"/>
                    <a:pt x="6330" y="10357"/>
                  </a:cubicBezTo>
                  <a:cubicBezTo>
                    <a:pt x="5634" y="10600"/>
                    <a:pt x="4911" y="10519"/>
                    <a:pt x="4306" y="10196"/>
                  </a:cubicBezTo>
                  <a:cubicBezTo>
                    <a:pt x="4251" y="10167"/>
                    <a:pt x="4199" y="10129"/>
                    <a:pt x="4149" y="10093"/>
                  </a:cubicBezTo>
                  <a:cubicBezTo>
                    <a:pt x="4124" y="10075"/>
                    <a:pt x="4099" y="10055"/>
                    <a:pt x="4071" y="10039"/>
                  </a:cubicBezTo>
                  <a:cubicBezTo>
                    <a:pt x="4024" y="10007"/>
                    <a:pt x="3975" y="9976"/>
                    <a:pt x="3925" y="9948"/>
                  </a:cubicBezTo>
                  <a:cubicBezTo>
                    <a:pt x="3304" y="9585"/>
                    <a:pt x="2548" y="9486"/>
                    <a:pt x="1821" y="9739"/>
                  </a:cubicBezTo>
                  <a:cubicBezTo>
                    <a:pt x="393" y="10237"/>
                    <a:pt x="-366" y="11899"/>
                    <a:pt x="175" y="13402"/>
                  </a:cubicBezTo>
                  <a:cubicBezTo>
                    <a:pt x="656" y="14737"/>
                    <a:pt x="2054" y="15486"/>
                    <a:pt x="3354" y="15104"/>
                  </a:cubicBezTo>
                  <a:cubicBezTo>
                    <a:pt x="4141" y="14872"/>
                    <a:pt x="4740" y="14293"/>
                    <a:pt x="5054" y="13575"/>
                  </a:cubicBezTo>
                  <a:cubicBezTo>
                    <a:pt x="5078" y="13521"/>
                    <a:pt x="5100" y="13465"/>
                    <a:pt x="5120" y="13410"/>
                  </a:cubicBezTo>
                  <a:cubicBezTo>
                    <a:pt x="5132" y="13379"/>
                    <a:pt x="5142" y="13348"/>
                    <a:pt x="5152" y="13316"/>
                  </a:cubicBezTo>
                  <a:cubicBezTo>
                    <a:pt x="5173" y="13253"/>
                    <a:pt x="5193" y="13192"/>
                    <a:pt x="5222" y="13135"/>
                  </a:cubicBezTo>
                  <a:cubicBezTo>
                    <a:pt x="5527" y="12493"/>
                    <a:pt x="6064" y="11976"/>
                    <a:pt x="6759" y="11733"/>
                  </a:cubicBezTo>
                  <a:cubicBezTo>
                    <a:pt x="7341" y="11530"/>
                    <a:pt x="7942" y="11556"/>
                    <a:pt x="8477" y="11759"/>
                  </a:cubicBezTo>
                  <a:cubicBezTo>
                    <a:pt x="8648" y="11823"/>
                    <a:pt x="8806" y="11924"/>
                    <a:pt x="8957" y="12032"/>
                  </a:cubicBezTo>
                  <a:cubicBezTo>
                    <a:pt x="8960" y="12033"/>
                    <a:pt x="8964" y="12037"/>
                    <a:pt x="8967" y="12039"/>
                  </a:cubicBezTo>
                  <a:cubicBezTo>
                    <a:pt x="9468" y="12542"/>
                    <a:pt x="9785" y="13246"/>
                    <a:pt x="9795" y="14035"/>
                  </a:cubicBezTo>
                  <a:cubicBezTo>
                    <a:pt x="9805" y="14809"/>
                    <a:pt x="9515" y="15515"/>
                    <a:pt x="9042" y="16029"/>
                  </a:cubicBezTo>
                  <a:cubicBezTo>
                    <a:pt x="8999" y="16076"/>
                    <a:pt x="8950" y="16117"/>
                    <a:pt x="8903" y="16157"/>
                  </a:cubicBezTo>
                  <a:cubicBezTo>
                    <a:pt x="8879" y="16176"/>
                    <a:pt x="8853" y="16198"/>
                    <a:pt x="8830" y="16218"/>
                  </a:cubicBezTo>
                  <a:cubicBezTo>
                    <a:pt x="8785" y="16257"/>
                    <a:pt x="8745" y="16297"/>
                    <a:pt x="8702" y="16338"/>
                  </a:cubicBezTo>
                  <a:cubicBezTo>
                    <a:pt x="8161" y="16886"/>
                    <a:pt x="7839" y="17673"/>
                    <a:pt x="7888" y="18537"/>
                  </a:cubicBezTo>
                  <a:cubicBezTo>
                    <a:pt x="7969" y="19962"/>
                    <a:pt x="9093" y="21120"/>
                    <a:pt x="10440" y="21167"/>
                  </a:cubicBezTo>
                  <a:cubicBezTo>
                    <a:pt x="11960" y="21221"/>
                    <a:pt x="13197" y="19920"/>
                    <a:pt x="13179" y="18329"/>
                  </a:cubicBezTo>
                  <a:cubicBezTo>
                    <a:pt x="13169" y="17518"/>
                    <a:pt x="12834" y="16792"/>
                    <a:pt x="12310" y="16289"/>
                  </a:cubicBezTo>
                  <a:cubicBezTo>
                    <a:pt x="12268" y="16250"/>
                    <a:pt x="12225" y="16210"/>
                    <a:pt x="12181" y="16173"/>
                  </a:cubicBezTo>
                  <a:cubicBezTo>
                    <a:pt x="12157" y="16153"/>
                    <a:pt x="12132" y="16133"/>
                    <a:pt x="12106" y="16113"/>
                  </a:cubicBezTo>
                  <a:cubicBezTo>
                    <a:pt x="12057" y="16074"/>
                    <a:pt x="12006" y="16034"/>
                    <a:pt x="11962" y="15989"/>
                  </a:cubicBezTo>
                  <a:cubicBezTo>
                    <a:pt x="11477" y="15488"/>
                    <a:pt x="11170" y="14791"/>
                    <a:pt x="11161" y="14017"/>
                  </a:cubicBezTo>
                  <a:cubicBezTo>
                    <a:pt x="11158" y="13697"/>
                    <a:pt x="11205" y="13390"/>
                    <a:pt x="11295" y="13102"/>
                  </a:cubicBezTo>
                  <a:cubicBezTo>
                    <a:pt x="11453" y="12601"/>
                    <a:pt x="11774" y="12183"/>
                    <a:pt x="12154" y="11841"/>
                  </a:cubicBezTo>
                  <a:cubicBezTo>
                    <a:pt x="12278" y="11730"/>
                    <a:pt x="12391" y="11606"/>
                    <a:pt x="12495" y="11473"/>
                  </a:cubicBezTo>
                  <a:cubicBezTo>
                    <a:pt x="12352" y="11662"/>
                    <a:pt x="12191" y="11830"/>
                    <a:pt x="12011" y="11974"/>
                  </a:cubicBezTo>
                  <a:cubicBezTo>
                    <a:pt x="12631" y="11608"/>
                    <a:pt x="13386" y="11503"/>
                    <a:pt x="14115" y="11751"/>
                  </a:cubicBezTo>
                  <a:cubicBezTo>
                    <a:pt x="14813" y="11989"/>
                    <a:pt x="15351" y="12502"/>
                    <a:pt x="15661" y="13142"/>
                  </a:cubicBezTo>
                  <a:cubicBezTo>
                    <a:pt x="15690" y="13201"/>
                    <a:pt x="15711" y="13262"/>
                    <a:pt x="15731" y="13323"/>
                  </a:cubicBezTo>
                  <a:cubicBezTo>
                    <a:pt x="15741" y="13354"/>
                    <a:pt x="15751" y="13384"/>
                    <a:pt x="15763" y="13415"/>
                  </a:cubicBezTo>
                  <a:cubicBezTo>
                    <a:pt x="15784" y="13471"/>
                    <a:pt x="15807" y="13526"/>
                    <a:pt x="15831" y="13580"/>
                  </a:cubicBezTo>
                  <a:cubicBezTo>
                    <a:pt x="16148" y="14297"/>
                    <a:pt x="16752" y="14872"/>
                    <a:pt x="17542" y="15098"/>
                  </a:cubicBezTo>
                  <a:cubicBezTo>
                    <a:pt x="18843" y="15470"/>
                    <a:pt x="20238" y="14712"/>
                    <a:pt x="20710" y="13374"/>
                  </a:cubicBezTo>
                  <a:cubicBezTo>
                    <a:pt x="21234" y="11861"/>
                    <a:pt x="20465" y="10205"/>
                    <a:pt x="19033" y="9718"/>
                  </a:cubicBezTo>
                  <a:close/>
                  <a:moveTo>
                    <a:pt x="7845" y="9114"/>
                  </a:moveTo>
                  <a:cubicBezTo>
                    <a:pt x="7856" y="9062"/>
                    <a:pt x="7867" y="9010"/>
                    <a:pt x="7881" y="8958"/>
                  </a:cubicBezTo>
                  <a:cubicBezTo>
                    <a:pt x="7867" y="9008"/>
                    <a:pt x="7856" y="9060"/>
                    <a:pt x="7845" y="9114"/>
                  </a:cubicBezTo>
                  <a:close/>
                  <a:moveTo>
                    <a:pt x="7811" y="9326"/>
                  </a:moveTo>
                  <a:cubicBezTo>
                    <a:pt x="7815" y="9297"/>
                    <a:pt x="7818" y="9270"/>
                    <a:pt x="7823" y="9242"/>
                  </a:cubicBezTo>
                  <a:cubicBezTo>
                    <a:pt x="7818" y="9270"/>
                    <a:pt x="7815" y="9299"/>
                    <a:pt x="7811" y="9326"/>
                  </a:cubicBezTo>
                  <a:close/>
                  <a:moveTo>
                    <a:pt x="12602" y="11306"/>
                  </a:moveTo>
                  <a:cubicBezTo>
                    <a:pt x="12573" y="11353"/>
                    <a:pt x="12541" y="11397"/>
                    <a:pt x="12508" y="11441"/>
                  </a:cubicBezTo>
                  <a:cubicBezTo>
                    <a:pt x="12542" y="11397"/>
                    <a:pt x="12573" y="11353"/>
                    <a:pt x="12602" y="11306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  <a:effectLst>
              <a:innerShdw blurRad="63500" dist="508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1" name="Circle">
              <a:extLst>
                <a:ext uri="{FF2B5EF4-FFF2-40B4-BE49-F238E27FC236}">
                  <a16:creationId xmlns:a16="http://schemas.microsoft.com/office/drawing/2014/main" id="{E8445DF4-295D-A06F-020D-633A485758A1}"/>
                </a:ext>
              </a:extLst>
            </p:cNvPr>
            <p:cNvSpPr/>
            <p:nvPr/>
          </p:nvSpPr>
          <p:spPr>
            <a:xfrm>
              <a:off x="5322552" y="2687152"/>
              <a:ext cx="1543010" cy="154300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02037740-7CB0-1B94-FA4E-A56771F8CC03}"/>
                </a:ext>
              </a:extLst>
            </p:cNvPr>
            <p:cNvGrpSpPr/>
            <p:nvPr/>
          </p:nvGrpSpPr>
          <p:grpSpPr>
            <a:xfrm>
              <a:off x="4360852" y="1500209"/>
              <a:ext cx="949850" cy="949847"/>
              <a:chOff x="4586220" y="1707875"/>
              <a:chExt cx="949850" cy="949847"/>
            </a:xfrm>
          </p:grpSpPr>
          <p:sp>
            <p:nvSpPr>
              <p:cNvPr id="72" name="Circle">
                <a:extLst>
                  <a:ext uri="{FF2B5EF4-FFF2-40B4-BE49-F238E27FC236}">
                    <a16:creationId xmlns:a16="http://schemas.microsoft.com/office/drawing/2014/main" id="{301465AC-02E9-2A2F-3FEF-0336B33459C1}"/>
                  </a:ext>
                </a:extLst>
              </p:cNvPr>
              <p:cNvSpPr/>
              <p:nvPr/>
            </p:nvSpPr>
            <p:spPr>
              <a:xfrm>
                <a:off x="4586220" y="1707875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7" name="Graphic 76" descr="Newton's Cradle with solid fill">
                <a:extLst>
                  <a:ext uri="{FF2B5EF4-FFF2-40B4-BE49-F238E27FC236}">
                    <a16:creationId xmlns:a16="http://schemas.microsoft.com/office/drawing/2014/main" id="{CAC6ABD3-4E04-60B8-64FA-24205A8149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4749092" y="1825025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9A32535-CA20-F4DC-4D40-F131104F65ED}"/>
                </a:ext>
              </a:extLst>
            </p:cNvPr>
            <p:cNvGrpSpPr/>
            <p:nvPr/>
          </p:nvGrpSpPr>
          <p:grpSpPr>
            <a:xfrm>
              <a:off x="6801103" y="1483107"/>
              <a:ext cx="949850" cy="949847"/>
              <a:chOff x="6602073" y="1700606"/>
              <a:chExt cx="949850" cy="949847"/>
            </a:xfrm>
          </p:grpSpPr>
          <p:sp>
            <p:nvSpPr>
              <p:cNvPr id="73" name="Circle">
                <a:extLst>
                  <a:ext uri="{FF2B5EF4-FFF2-40B4-BE49-F238E27FC236}">
                    <a16:creationId xmlns:a16="http://schemas.microsoft.com/office/drawing/2014/main" id="{AE1A7A35-AF7D-0A75-B207-AA9C02101BA9}"/>
                  </a:ext>
                </a:extLst>
              </p:cNvPr>
              <p:cNvSpPr/>
              <p:nvPr/>
            </p:nvSpPr>
            <p:spPr>
              <a:xfrm>
                <a:off x="6602073" y="1700606"/>
                <a:ext cx="949850" cy="949847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8" name="Graphic 77" descr="Classroom with solid fill">
                <a:extLst>
                  <a:ext uri="{FF2B5EF4-FFF2-40B4-BE49-F238E27FC236}">
                    <a16:creationId xmlns:a16="http://schemas.microsoft.com/office/drawing/2014/main" id="{7538A7B9-B575-DFEA-65AF-966501B2DB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6728369" y="1826900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C4EDB08-C4DC-BB37-78C0-CCA788863E95}"/>
                </a:ext>
              </a:extLst>
            </p:cNvPr>
            <p:cNvGrpSpPr/>
            <p:nvPr/>
          </p:nvGrpSpPr>
          <p:grpSpPr>
            <a:xfrm>
              <a:off x="7561109" y="3558422"/>
              <a:ext cx="949847" cy="949847"/>
              <a:chOff x="7225012" y="3540988"/>
              <a:chExt cx="949847" cy="949847"/>
            </a:xfrm>
          </p:grpSpPr>
          <p:sp>
            <p:nvSpPr>
              <p:cNvPr id="74" name="Circle">
                <a:extLst>
                  <a:ext uri="{FF2B5EF4-FFF2-40B4-BE49-F238E27FC236}">
                    <a16:creationId xmlns:a16="http://schemas.microsoft.com/office/drawing/2014/main" id="{139AC008-0792-AA8F-8384-F56CA270BDBB}"/>
                  </a:ext>
                </a:extLst>
              </p:cNvPr>
              <p:cNvSpPr/>
              <p:nvPr/>
            </p:nvSpPr>
            <p:spPr>
              <a:xfrm>
                <a:off x="7225012" y="3540988"/>
                <a:ext cx="949847" cy="949847"/>
              </a:xfrm>
              <a:prstGeom prst="ellipse">
                <a:avLst/>
              </a:prstGeom>
              <a:solidFill>
                <a:srgbClr val="FBA91E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9" name="Graphic 78" descr="Bar chart with solid fill">
                <a:extLst>
                  <a:ext uri="{FF2B5EF4-FFF2-40B4-BE49-F238E27FC236}">
                    <a16:creationId xmlns:a16="http://schemas.microsoft.com/office/drawing/2014/main" id="{A4AE7E15-7952-6A73-8B57-D6F0BB169A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7351306" y="366728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9AB544A6-F568-18EA-CD99-36806204523E}"/>
                </a:ext>
              </a:extLst>
            </p:cNvPr>
            <p:cNvGrpSpPr/>
            <p:nvPr/>
          </p:nvGrpSpPr>
          <p:grpSpPr>
            <a:xfrm>
              <a:off x="5633935" y="4863421"/>
              <a:ext cx="949850" cy="949847"/>
              <a:chOff x="5642085" y="4682229"/>
              <a:chExt cx="949850" cy="949847"/>
            </a:xfrm>
          </p:grpSpPr>
          <p:sp>
            <p:nvSpPr>
              <p:cNvPr id="75" name="Circle">
                <a:extLst>
                  <a:ext uri="{FF2B5EF4-FFF2-40B4-BE49-F238E27FC236}">
                    <a16:creationId xmlns:a16="http://schemas.microsoft.com/office/drawing/2014/main" id="{EBE465E4-9CBB-B990-BA81-0B9D193260EA}"/>
                  </a:ext>
                </a:extLst>
              </p:cNvPr>
              <p:cNvSpPr/>
              <p:nvPr/>
            </p:nvSpPr>
            <p:spPr>
              <a:xfrm>
                <a:off x="5642085" y="4682229"/>
                <a:ext cx="949850" cy="949847"/>
              </a:xfrm>
              <a:prstGeom prst="ellipse">
                <a:avLst/>
              </a:prstGeom>
              <a:solidFill>
                <a:srgbClr val="6EA56C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0" name="Graphic 79" descr="Scales of justice with solid fill">
                <a:extLst>
                  <a:ext uri="{FF2B5EF4-FFF2-40B4-BE49-F238E27FC236}">
                    <a16:creationId xmlns:a16="http://schemas.microsoft.com/office/drawing/2014/main" id="{09AA7F32-D589-EB9D-FD75-3FE78959EC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5768381" y="480852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A63C6E6F-3015-7ECE-37B8-2CC082D535BE}"/>
                </a:ext>
              </a:extLst>
            </p:cNvPr>
            <p:cNvGrpSpPr/>
            <p:nvPr/>
          </p:nvGrpSpPr>
          <p:grpSpPr>
            <a:xfrm>
              <a:off x="3688883" y="3567567"/>
              <a:ext cx="949850" cy="949847"/>
              <a:chOff x="4013253" y="3556040"/>
              <a:chExt cx="949850" cy="949847"/>
            </a:xfrm>
          </p:grpSpPr>
          <p:sp>
            <p:nvSpPr>
              <p:cNvPr id="76" name="Circle">
                <a:extLst>
                  <a:ext uri="{FF2B5EF4-FFF2-40B4-BE49-F238E27FC236}">
                    <a16:creationId xmlns:a16="http://schemas.microsoft.com/office/drawing/2014/main" id="{23EDA8C4-6001-CE2B-D442-CFFBBA242070}"/>
                  </a:ext>
                </a:extLst>
              </p:cNvPr>
              <p:cNvSpPr/>
              <p:nvPr/>
            </p:nvSpPr>
            <p:spPr>
              <a:xfrm>
                <a:off x="4013253" y="3556040"/>
                <a:ext cx="949850" cy="949847"/>
              </a:xfrm>
              <a:prstGeom prst="ellipse">
                <a:avLst/>
              </a:prstGeom>
              <a:solidFill>
                <a:srgbClr val="3AC6E1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1" name="Graphic 80" descr="Laptop with solid fill">
                <a:extLst>
                  <a:ext uri="{FF2B5EF4-FFF2-40B4-BE49-F238E27FC236}">
                    <a16:creationId xmlns:a16="http://schemas.microsoft.com/office/drawing/2014/main" id="{A850B1F8-22AD-C312-AC4F-5148E3FCED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/>
            </p:blipFill>
            <p:spPr>
              <a:xfrm>
                <a:off x="4139549" y="3682334"/>
                <a:ext cx="697259" cy="697259"/>
              </a:xfrm>
              <a:prstGeom prst="rect">
                <a:avLst/>
              </a:prstGeom>
            </p:spPr>
          </p:pic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93B1582-6A67-FE5D-D95E-0C7DAC46E924}"/>
              </a:ext>
            </a:extLst>
          </p:cNvPr>
          <p:cNvGrpSpPr/>
          <p:nvPr/>
        </p:nvGrpSpPr>
        <p:grpSpPr>
          <a:xfrm>
            <a:off x="660259" y="2023570"/>
            <a:ext cx="5246236" cy="729713"/>
            <a:chOff x="1018641" y="512694"/>
            <a:chExt cx="6439360" cy="84069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94BE68D-D993-68EA-7966-41A9147B798B}"/>
                </a:ext>
              </a:extLst>
            </p:cNvPr>
            <p:cNvGrpSpPr/>
            <p:nvPr/>
          </p:nvGrpSpPr>
          <p:grpSpPr>
            <a:xfrm>
              <a:off x="1018641" y="512694"/>
              <a:ext cx="717752" cy="717751"/>
              <a:chOff x="1030816" y="671585"/>
              <a:chExt cx="717752" cy="717751"/>
            </a:xfrm>
          </p:grpSpPr>
          <p:sp>
            <p:nvSpPr>
              <p:cNvPr id="13" name="Circle">
                <a:extLst>
                  <a:ext uri="{FF2B5EF4-FFF2-40B4-BE49-F238E27FC236}">
                    <a16:creationId xmlns:a16="http://schemas.microsoft.com/office/drawing/2014/main" id="{E3277ABA-FAB5-A536-9EDA-48BD56C43B6C}"/>
                  </a:ext>
                </a:extLst>
              </p:cNvPr>
              <p:cNvSpPr/>
              <p:nvPr/>
            </p:nvSpPr>
            <p:spPr>
              <a:xfrm>
                <a:off x="1030816" y="671585"/>
                <a:ext cx="717752" cy="717751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4" name="Graphic 13" descr="Classroom with solid fill">
                <a:extLst>
                  <a:ext uri="{FF2B5EF4-FFF2-40B4-BE49-F238E27FC236}">
                    <a16:creationId xmlns:a16="http://schemas.microsoft.com/office/drawing/2014/main" id="{52FD9DE2-D242-EE83-4796-EF1D87939E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1111433" y="752201"/>
                <a:ext cx="526883" cy="526883"/>
              </a:xfrm>
              <a:prstGeom prst="rect">
                <a:avLst/>
              </a:prstGeom>
            </p:spPr>
          </p:pic>
        </p:grpSp>
        <p:sp>
          <p:nvSpPr>
            <p:cNvPr id="10" name="Rectangle 2">
              <a:extLst>
                <a:ext uri="{FF2B5EF4-FFF2-40B4-BE49-F238E27FC236}">
                  <a16:creationId xmlns:a16="http://schemas.microsoft.com/office/drawing/2014/main" id="{09F22A9A-A345-A6DC-8866-572A545698B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736394" y="512694"/>
              <a:ext cx="5721607" cy="84069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77500" lnSpcReduction="20000"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3600" b="1" dirty="0">
                  <a:solidFill>
                    <a:srgbClr val="D92D11"/>
                  </a:solidFill>
                  <a:latin typeface="Calibri Light" panose="020F0302020204030204"/>
                </a:rPr>
                <a:t>Real-world problem solving, model building &amp; inquiry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BEB75A9-BBC3-73C9-A53C-739B15590238}"/>
              </a:ext>
            </a:extLst>
          </p:cNvPr>
          <p:cNvSpPr txBox="1"/>
          <p:nvPr/>
        </p:nvSpPr>
        <p:spPr>
          <a:xfrm>
            <a:off x="911161" y="2850300"/>
            <a:ext cx="4789780" cy="341632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Begin with complex, real-world phenomena rather than isolated equations</a:t>
            </a:r>
          </a:p>
          <a:p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Explicitly build iterative models</a:t>
            </a:r>
          </a:p>
          <a:p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Scaffold collaborative student investigations</a:t>
            </a:r>
          </a:p>
          <a:p>
            <a:endParaRPr lang="en-US" sz="2400" noProof="1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052AB6-C9CD-FD4A-C893-383C87BD6919}"/>
              </a:ext>
            </a:extLst>
          </p:cNvPr>
          <p:cNvGrpSpPr/>
          <p:nvPr/>
        </p:nvGrpSpPr>
        <p:grpSpPr>
          <a:xfrm>
            <a:off x="6345095" y="1856485"/>
            <a:ext cx="5526227" cy="802819"/>
            <a:chOff x="742320" y="-225207"/>
            <a:chExt cx="11266552" cy="1636741"/>
          </a:xfrm>
        </p:grpSpPr>
        <p:sp>
          <p:nvSpPr>
            <p:cNvPr id="17" name="Rectangle 2">
              <a:extLst>
                <a:ext uri="{FF2B5EF4-FFF2-40B4-BE49-F238E27FC236}">
                  <a16:creationId xmlns:a16="http://schemas.microsoft.com/office/drawing/2014/main" id="{D33B302F-1550-C05D-0E63-C54AA978B55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160402" y="-225207"/>
              <a:ext cx="9848470" cy="161078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A" sz="2800" b="1" dirty="0">
                  <a:solidFill>
                    <a:srgbClr val="244470"/>
                  </a:solidFill>
                  <a:latin typeface="Calibri Light" panose="020F0302020204030204"/>
                </a:rPr>
                <a:t>Inquiry-based labs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4F704EB-AAFF-830E-AC96-D3830D861CCB}"/>
                </a:ext>
              </a:extLst>
            </p:cNvPr>
            <p:cNvGrpSpPr/>
            <p:nvPr/>
          </p:nvGrpSpPr>
          <p:grpSpPr>
            <a:xfrm>
              <a:off x="742320" y="163824"/>
              <a:ext cx="1247709" cy="1247710"/>
              <a:chOff x="-321474" y="64148"/>
              <a:chExt cx="1651176" cy="1651176"/>
            </a:xfrm>
          </p:grpSpPr>
          <p:sp>
            <p:nvSpPr>
              <p:cNvPr id="19" name="Circle">
                <a:extLst>
                  <a:ext uri="{FF2B5EF4-FFF2-40B4-BE49-F238E27FC236}">
                    <a16:creationId xmlns:a16="http://schemas.microsoft.com/office/drawing/2014/main" id="{8C2D0CB1-9004-6F3E-B946-F9E310CDB763}"/>
                  </a:ext>
                </a:extLst>
              </p:cNvPr>
              <p:cNvSpPr/>
              <p:nvPr/>
            </p:nvSpPr>
            <p:spPr>
              <a:xfrm>
                <a:off x="-321474" y="64148"/>
                <a:ext cx="1651176" cy="1651176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20" name="Graphic 19" descr="Newton's Cradle with solid fill">
                <a:extLst>
                  <a:ext uri="{FF2B5EF4-FFF2-40B4-BE49-F238E27FC236}">
                    <a16:creationId xmlns:a16="http://schemas.microsoft.com/office/drawing/2014/main" id="{C20A8F94-D021-D130-F010-55330643A7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-96007" y="238220"/>
                <a:ext cx="1324458" cy="1324454"/>
              </a:xfrm>
              <a:prstGeom prst="rect">
                <a:avLst/>
              </a:prstGeom>
            </p:spPr>
          </p:pic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A92E619-BDE5-4199-5350-86A05B721538}"/>
              </a:ext>
            </a:extLst>
          </p:cNvPr>
          <p:cNvSpPr txBox="1"/>
          <p:nvPr/>
        </p:nvSpPr>
        <p:spPr>
          <a:xfrm>
            <a:off x="6457792" y="2850300"/>
            <a:ext cx="4789780" cy="341632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Prioritize skill development over reinforcing content</a:t>
            </a:r>
          </a:p>
          <a:p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Avoid verification and confirmation</a:t>
            </a:r>
          </a:p>
          <a:p>
            <a:endParaRPr lang="en-US" sz="2400" noProof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noProof="1"/>
              <a:t>Provide space for students to think and interate</a:t>
            </a:r>
          </a:p>
          <a:p>
            <a:endParaRPr lang="en-US" sz="2400" noProof="1"/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19D203AC-EE10-7564-B7ED-1BBBA55D9566}"/>
              </a:ext>
            </a:extLst>
          </p:cNvPr>
          <p:cNvSpPr txBox="1">
            <a:spLocks noChangeArrowheads="1"/>
          </p:cNvSpPr>
          <p:nvPr/>
        </p:nvSpPr>
        <p:spPr>
          <a:xfrm>
            <a:off x="3680670" y="5968594"/>
            <a:ext cx="4830660" cy="7900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4800" b="1" dirty="0">
                <a:latin typeface="Calibri Light" panose="020F0302020204030204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79356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644ED6F-9178-F6F3-7FA2-0E04ED44D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0C886A71-9F07-4B03-608B-D3565EAC1B89}"/>
              </a:ext>
            </a:extLst>
          </p:cNvPr>
          <p:cNvSpPr txBox="1">
            <a:spLocks noChangeArrowheads="1"/>
          </p:cNvSpPr>
          <p:nvPr/>
        </p:nvSpPr>
        <p:spPr>
          <a:xfrm>
            <a:off x="798142" y="102281"/>
            <a:ext cx="8936062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Testing our model: Linear Momentum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02FD30-0AEF-2DFC-C215-8D3EFC0DE431}"/>
              </a:ext>
            </a:extLst>
          </p:cNvPr>
          <p:cNvSpPr/>
          <p:nvPr/>
        </p:nvSpPr>
        <p:spPr>
          <a:xfrm>
            <a:off x="3681410" y="1307829"/>
            <a:ext cx="4829175" cy="18132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20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sz="3600" b="1" dirty="0">
                <a:solidFill>
                  <a:schemeClr val="tx1"/>
                </a:solidFill>
              </a:rPr>
              <a:t>Linear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EDEAFD6-6204-CBEA-2D41-81D6BEC1CDB9}"/>
                  </a:ext>
                </a:extLst>
              </p:cNvPr>
              <p:cNvSpPr txBox="1"/>
              <p:nvPr/>
            </p:nvSpPr>
            <p:spPr>
              <a:xfrm>
                <a:off x="4850605" y="2214449"/>
                <a:ext cx="24907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𝑚𝑣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EDEAFD6-6204-CBEA-2D41-81D6BEC1C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605" y="2214449"/>
                <a:ext cx="2490786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FE6C07AF-C71D-6F61-B8CC-8C8B189A5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3851057"/>
            <a:ext cx="5115828" cy="2720352"/>
          </a:xfrm>
          <a:prstGeom prst="rect">
            <a:avLst/>
          </a:prstGeom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70077653-ED10-50A2-843C-FA947ED0EFF1}"/>
              </a:ext>
            </a:extLst>
          </p:cNvPr>
          <p:cNvSpPr txBox="1">
            <a:spLocks noChangeArrowheads="1"/>
          </p:cNvSpPr>
          <p:nvPr/>
        </p:nvSpPr>
        <p:spPr>
          <a:xfrm>
            <a:off x="6028510" y="3953172"/>
            <a:ext cx="5861738" cy="18132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latin typeface="Calibri Light" panose="020F0302020204030204"/>
              </a:rPr>
              <a:t>Google: “Phet collision lab”</a:t>
            </a:r>
          </a:p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600" b="1" dirty="0">
              <a:latin typeface="Calibri Light" panose="020F0302020204030204"/>
            </a:endParaRPr>
          </a:p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latin typeface="Calibri Light" panose="020F0302020204030204"/>
              </a:rPr>
              <a:t>Choose Explore 1D</a:t>
            </a:r>
          </a:p>
        </p:txBody>
      </p:sp>
    </p:spTree>
    <p:extLst>
      <p:ext uri="{BB962C8B-B14F-4D97-AF65-F5344CB8AC3E}">
        <p14:creationId xmlns:p14="http://schemas.microsoft.com/office/powerpoint/2010/main" val="423430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E752BC1-04F7-7EDF-B57E-BCE73AF2B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63339582-CAFC-5375-98D0-2EF2F737211F}"/>
              </a:ext>
            </a:extLst>
          </p:cNvPr>
          <p:cNvSpPr txBox="1">
            <a:spLocks noChangeArrowheads="1"/>
          </p:cNvSpPr>
          <p:nvPr/>
        </p:nvSpPr>
        <p:spPr>
          <a:xfrm>
            <a:off x="798142" y="102281"/>
            <a:ext cx="8936062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Testing our model: Linear Momentum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7D0448C8-4279-3BC9-8BBA-3406B3E1BB9B}"/>
              </a:ext>
            </a:extLst>
          </p:cNvPr>
          <p:cNvSpPr txBox="1">
            <a:spLocks noChangeArrowheads="1"/>
          </p:cNvSpPr>
          <p:nvPr/>
        </p:nvSpPr>
        <p:spPr>
          <a:xfrm>
            <a:off x="798142" y="1253514"/>
            <a:ext cx="10714154" cy="830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latin typeface="Calibri Light" panose="020F0302020204030204"/>
              </a:rPr>
              <a:t>Predict what you think will happen… then test it!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6C17655-50B7-8A77-A4E4-2D35E17D3439}"/>
              </a:ext>
            </a:extLst>
          </p:cNvPr>
          <p:cNvSpPr/>
          <p:nvPr/>
        </p:nvSpPr>
        <p:spPr>
          <a:xfrm>
            <a:off x="667512" y="4548027"/>
            <a:ext cx="777240" cy="7772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59154ED-C18E-AE04-313E-548C3CCBF6C4}"/>
              </a:ext>
            </a:extLst>
          </p:cNvPr>
          <p:cNvSpPr/>
          <p:nvPr/>
        </p:nvSpPr>
        <p:spPr>
          <a:xfrm>
            <a:off x="3543300" y="4666392"/>
            <a:ext cx="777240" cy="7772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8C151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b="1" dirty="0">
                <a:solidFill>
                  <a:sysClr val="windowText" lastClr="000000"/>
                </a:solidFill>
              </a:rPr>
              <a:t>2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C479645-918B-2DE5-8827-A054ED340562}"/>
              </a:ext>
            </a:extLst>
          </p:cNvPr>
          <p:cNvCxnSpPr>
            <a:stCxn id="34" idx="6"/>
          </p:cNvCxnSpPr>
          <p:nvPr/>
        </p:nvCxnSpPr>
        <p:spPr>
          <a:xfrm>
            <a:off x="1444752" y="4936647"/>
            <a:ext cx="1080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1488147-C4EE-ABC5-2E18-E05429BE9397}"/>
                  </a:ext>
                </a:extLst>
              </p:cNvPr>
              <p:cNvSpPr txBox="1"/>
              <p:nvPr/>
            </p:nvSpPr>
            <p:spPr>
              <a:xfrm>
                <a:off x="329184" y="5604487"/>
                <a:ext cx="2048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1488147-C4EE-ABC5-2E18-E05429BE9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184" y="5604487"/>
                <a:ext cx="2048256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2191FE2-4934-B77B-32AF-8976F922FD8D}"/>
                  </a:ext>
                </a:extLst>
              </p:cNvPr>
              <p:cNvSpPr txBox="1"/>
              <p:nvPr/>
            </p:nvSpPr>
            <p:spPr>
              <a:xfrm>
                <a:off x="3236976" y="5604487"/>
                <a:ext cx="13898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2191FE2-4934-B77B-32AF-8976F922FD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976" y="5604487"/>
                <a:ext cx="1389888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53B632C3-0AFF-F0C5-5D38-F8F7C2E7F19C}"/>
              </a:ext>
            </a:extLst>
          </p:cNvPr>
          <p:cNvSpPr txBox="1"/>
          <p:nvPr/>
        </p:nvSpPr>
        <p:spPr>
          <a:xfrm>
            <a:off x="667512" y="2026097"/>
            <a:ext cx="96286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2400" b="1" dirty="0"/>
              <a:t>Experiment #1 </a:t>
            </a:r>
          </a:p>
          <a:p>
            <a:r>
              <a:rPr lang="en-CA" sz="2400" dirty="0"/>
              <a:t>Ball 2 starts from rest, ball 1 hits it but does NOT stick (make sure the </a:t>
            </a:r>
            <a:r>
              <a:rPr lang="en-CA" sz="2400" b="1" dirty="0"/>
              <a:t>elasticity</a:t>
            </a:r>
            <a:r>
              <a:rPr lang="en-CA" sz="2400" dirty="0"/>
              <a:t> slider is set to </a:t>
            </a:r>
            <a:r>
              <a:rPr lang="en-CA" sz="2400" b="1" dirty="0"/>
              <a:t>elastic</a:t>
            </a:r>
            <a:r>
              <a:rPr lang="en-CA" sz="2400" dirty="0"/>
              <a:t>). They have the same mass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D57DC27-F0F3-E7F0-CFAC-596A3DFDFE18}"/>
              </a:ext>
            </a:extLst>
          </p:cNvPr>
          <p:cNvSpPr txBox="1"/>
          <p:nvPr/>
        </p:nvSpPr>
        <p:spPr>
          <a:xfrm>
            <a:off x="506359" y="3294565"/>
            <a:ext cx="15149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rgbClr val="C00000"/>
                </a:solidFill>
                <a:latin typeface="+mn-lt"/>
              </a:rPr>
              <a:t>Before:</a:t>
            </a:r>
            <a:endParaRPr lang="en-CA" sz="2800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32B1F8-0F0F-10C0-5F1B-9417136AE6EB}"/>
              </a:ext>
            </a:extLst>
          </p:cNvPr>
          <p:cNvSpPr txBox="1"/>
          <p:nvPr/>
        </p:nvSpPr>
        <p:spPr>
          <a:xfrm>
            <a:off x="6479411" y="3347060"/>
            <a:ext cx="15149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rgbClr val="C00000"/>
                </a:solidFill>
                <a:latin typeface="+mn-lt"/>
              </a:rPr>
              <a:t>After:</a:t>
            </a:r>
            <a:endParaRPr lang="en-CA" sz="2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F286BF5-C80C-6350-8478-E53A9EBAA870}"/>
                  </a:ext>
                </a:extLst>
              </p:cNvPr>
              <p:cNvSpPr txBox="1"/>
              <p:nvPr/>
            </p:nvSpPr>
            <p:spPr>
              <a:xfrm>
                <a:off x="164592" y="6138078"/>
                <a:ext cx="2048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F286BF5-C80C-6350-8478-E53A9EBAA8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592" y="6138078"/>
                <a:ext cx="204825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6DA1697-0E50-E6D7-0668-2EBD3CC602C3}"/>
                  </a:ext>
                </a:extLst>
              </p:cNvPr>
              <p:cNvSpPr txBox="1"/>
              <p:nvPr/>
            </p:nvSpPr>
            <p:spPr>
              <a:xfrm>
                <a:off x="3069336" y="6127707"/>
                <a:ext cx="2048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6DA1697-0E50-E6D7-0668-2EBD3CC60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336" y="6127707"/>
                <a:ext cx="2048256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Oval 45">
            <a:extLst>
              <a:ext uri="{FF2B5EF4-FFF2-40B4-BE49-F238E27FC236}">
                <a16:creationId xmlns:a16="http://schemas.microsoft.com/office/drawing/2014/main" id="{641A16B5-B246-10E9-5876-5697DD070EA5}"/>
              </a:ext>
            </a:extLst>
          </p:cNvPr>
          <p:cNvSpPr/>
          <p:nvPr/>
        </p:nvSpPr>
        <p:spPr>
          <a:xfrm>
            <a:off x="7994379" y="4556245"/>
            <a:ext cx="777240" cy="7772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DA91E5B-ED69-52D9-1563-3201CEC126AC}"/>
              </a:ext>
            </a:extLst>
          </p:cNvPr>
          <p:cNvSpPr/>
          <p:nvPr/>
        </p:nvSpPr>
        <p:spPr>
          <a:xfrm>
            <a:off x="8815824" y="4545874"/>
            <a:ext cx="777240" cy="7772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8C151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b="1" dirty="0">
                <a:solidFill>
                  <a:sysClr val="windowText" lastClr="000000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2BACD41-25F0-CEDE-7D9A-119156B9CABB}"/>
                  </a:ext>
                </a:extLst>
              </p:cNvPr>
              <p:cNvSpPr txBox="1"/>
              <p:nvPr/>
            </p:nvSpPr>
            <p:spPr>
              <a:xfrm>
                <a:off x="6583680" y="5553188"/>
                <a:ext cx="2048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2BACD41-25F0-CEDE-7D9A-119156B9C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680" y="5553188"/>
                <a:ext cx="2048256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CA3D4B2-EE9C-F176-0646-05175CE121A0}"/>
                  </a:ext>
                </a:extLst>
              </p:cNvPr>
              <p:cNvSpPr txBox="1"/>
              <p:nvPr/>
            </p:nvSpPr>
            <p:spPr>
              <a:xfrm>
                <a:off x="9491472" y="5553188"/>
                <a:ext cx="13898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CA3D4B2-EE9C-F176-0646-05175CE12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1472" y="5553188"/>
                <a:ext cx="1389888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465A9A5-780A-1028-53DA-17039A982AD4}"/>
                  </a:ext>
                </a:extLst>
              </p:cNvPr>
              <p:cNvSpPr txBox="1"/>
              <p:nvPr/>
            </p:nvSpPr>
            <p:spPr>
              <a:xfrm>
                <a:off x="6419088" y="6086779"/>
                <a:ext cx="2048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465A9A5-780A-1028-53DA-17039A982A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9088" y="6086779"/>
                <a:ext cx="2048256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2946BF3-E1CA-8669-F6BF-49405201658F}"/>
                  </a:ext>
                </a:extLst>
              </p:cNvPr>
              <p:cNvSpPr txBox="1"/>
              <p:nvPr/>
            </p:nvSpPr>
            <p:spPr>
              <a:xfrm>
                <a:off x="9323832" y="6076408"/>
                <a:ext cx="2048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𝑘𝑔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2946BF3-E1CA-8669-F6BF-4940520165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3832" y="6076408"/>
                <a:ext cx="2048256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D4E525C-802C-96EF-AC1D-397C5791E121}"/>
              </a:ext>
            </a:extLst>
          </p:cNvPr>
          <p:cNvSpPr txBox="1"/>
          <p:nvPr/>
        </p:nvSpPr>
        <p:spPr>
          <a:xfrm>
            <a:off x="8467344" y="3491177"/>
            <a:ext cx="6102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6000" b="1" dirty="0">
                <a:solidFill>
                  <a:srgbClr val="C00000"/>
                </a:solidFill>
                <a:latin typeface="+mn-lt"/>
              </a:rPr>
              <a:t>?</a:t>
            </a:r>
            <a:endParaRPr lang="en-CA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4364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42CBDBA-9EA9-2D26-C5BB-26B6B7652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5BE045C3-6963-6751-A5AD-0CCC5FA9CF57}"/>
              </a:ext>
            </a:extLst>
          </p:cNvPr>
          <p:cNvSpPr txBox="1">
            <a:spLocks noChangeArrowheads="1"/>
          </p:cNvSpPr>
          <p:nvPr/>
        </p:nvSpPr>
        <p:spPr>
          <a:xfrm>
            <a:off x="798142" y="102281"/>
            <a:ext cx="8936062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Testing our model: Linear Momentum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A36BC51-E26B-00AB-7A10-C5D28C217992}"/>
              </a:ext>
            </a:extLst>
          </p:cNvPr>
          <p:cNvSpPr/>
          <p:nvPr/>
        </p:nvSpPr>
        <p:spPr>
          <a:xfrm>
            <a:off x="3328416" y="1307828"/>
            <a:ext cx="5394960" cy="33921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20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sz="3600" b="1" dirty="0">
                <a:solidFill>
                  <a:schemeClr val="tx1"/>
                </a:solidFill>
              </a:rPr>
              <a:t>Linear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3A46A1-7D12-DED3-0EBE-C0FDF4A8FFE4}"/>
                  </a:ext>
                </a:extLst>
              </p:cNvPr>
              <p:cNvSpPr txBox="1"/>
              <p:nvPr/>
            </p:nvSpPr>
            <p:spPr>
              <a:xfrm>
                <a:off x="4850605" y="2214449"/>
                <a:ext cx="24907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A3A46A1-7D12-DED3-0EBE-C0FDF4A8F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605" y="2214449"/>
                <a:ext cx="2490786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Right 2">
            <a:extLst>
              <a:ext uri="{FF2B5EF4-FFF2-40B4-BE49-F238E27FC236}">
                <a16:creationId xmlns:a16="http://schemas.microsoft.com/office/drawing/2014/main" id="{82DEF8EF-8F1A-E4FC-2DE3-80A8FB7C9DD1}"/>
              </a:ext>
            </a:extLst>
          </p:cNvPr>
          <p:cNvSpPr/>
          <p:nvPr/>
        </p:nvSpPr>
        <p:spPr>
          <a:xfrm>
            <a:off x="1047365" y="2564656"/>
            <a:ext cx="2085975" cy="952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075D8-53EA-4742-6153-DE4CF96636F6}"/>
              </a:ext>
            </a:extLst>
          </p:cNvPr>
          <p:cNvSpPr txBox="1"/>
          <p:nvPr/>
        </p:nvSpPr>
        <p:spPr>
          <a:xfrm>
            <a:off x="373470" y="1713061"/>
            <a:ext cx="2545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Momentum into the System:</a:t>
            </a:r>
          </a:p>
          <a:p>
            <a:r>
              <a:rPr lang="en-CA" dirty="0"/>
              <a:t>Positive Impulse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B4A07D-C9E7-AA5B-E98A-4D623FE8832A}"/>
              </a:ext>
            </a:extLst>
          </p:cNvPr>
          <p:cNvSpPr txBox="1"/>
          <p:nvPr/>
        </p:nvSpPr>
        <p:spPr>
          <a:xfrm>
            <a:off x="8884441" y="1589030"/>
            <a:ext cx="2545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Momentum out of the system</a:t>
            </a:r>
          </a:p>
          <a:p>
            <a:r>
              <a:rPr lang="en-CA" dirty="0"/>
              <a:t>Negative Impulse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031B63B-28FE-FD7E-3E06-BA72282C208C}"/>
              </a:ext>
            </a:extLst>
          </p:cNvPr>
          <p:cNvSpPr/>
          <p:nvPr/>
        </p:nvSpPr>
        <p:spPr>
          <a:xfrm>
            <a:off x="8863580" y="2562693"/>
            <a:ext cx="2085975" cy="952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252FB4-98DB-B42D-0D54-5F234EDD7C46}"/>
                  </a:ext>
                </a:extLst>
              </p:cNvPr>
              <p:cNvSpPr txBox="1"/>
              <p:nvPr/>
            </p:nvSpPr>
            <p:spPr>
              <a:xfrm>
                <a:off x="3245216" y="5118806"/>
                <a:ext cx="57015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momentum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is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conserved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only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an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isolated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system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252FB4-98DB-B42D-0D54-5F234EDD7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216" y="5118806"/>
                <a:ext cx="5701567" cy="646331"/>
              </a:xfrm>
              <a:prstGeom prst="rect">
                <a:avLst/>
              </a:prstGeom>
              <a:blipFill>
                <a:blip r:embed="rId3"/>
                <a:stretch>
                  <a:fillRect l="-39957" r="-384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A893D3-BD90-46E5-3894-36273295F33C}"/>
                  </a:ext>
                </a:extLst>
              </p:cNvPr>
              <p:cNvSpPr txBox="1"/>
              <p:nvPr/>
            </p:nvSpPr>
            <p:spPr>
              <a:xfrm>
                <a:off x="4344018" y="5760410"/>
                <a:ext cx="3363755" cy="770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A893D3-BD90-46E5-3894-36273295F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018" y="5760410"/>
                <a:ext cx="3363755" cy="7707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08002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930326-4566-4768-66D9-0AC538E4E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631" y="85417"/>
            <a:ext cx="8152737" cy="66871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919303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EB4A34C-8534-41E5-408F-D572BFF06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7F5D7648-619A-08A9-64C2-F97B9693418A}"/>
              </a:ext>
            </a:extLst>
          </p:cNvPr>
          <p:cNvSpPr txBox="1">
            <a:spLocks noChangeArrowheads="1"/>
          </p:cNvSpPr>
          <p:nvPr/>
        </p:nvSpPr>
        <p:spPr>
          <a:xfrm>
            <a:off x="798142" y="102281"/>
            <a:ext cx="8936062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Testing our model: Linear Momentum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4980DF0-046B-847D-C4B2-BEAEBD82AC01}"/>
              </a:ext>
            </a:extLst>
          </p:cNvPr>
          <p:cNvSpPr/>
          <p:nvPr/>
        </p:nvSpPr>
        <p:spPr>
          <a:xfrm>
            <a:off x="3328416" y="1307828"/>
            <a:ext cx="5394960" cy="33921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20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sz="3600" b="1" dirty="0">
                <a:solidFill>
                  <a:schemeClr val="tx1"/>
                </a:solidFill>
              </a:rPr>
              <a:t>Linear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7519F0-55A4-B388-6926-9EA85DCBCA58}"/>
                  </a:ext>
                </a:extLst>
              </p:cNvPr>
              <p:cNvSpPr txBox="1"/>
              <p:nvPr/>
            </p:nvSpPr>
            <p:spPr>
              <a:xfrm>
                <a:off x="4850605" y="2214449"/>
                <a:ext cx="2490786" cy="22931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CA" sz="3600" dirty="0"/>
              </a:p>
              <a:p>
                <a:pPr algn="ctr"/>
                <a:endParaRPr lang="en-CA" sz="36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num>
                        <m:den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7519F0-55A4-B388-6926-9EA85DCBC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605" y="2214449"/>
                <a:ext cx="2490786" cy="22931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Right 2">
            <a:extLst>
              <a:ext uri="{FF2B5EF4-FFF2-40B4-BE49-F238E27FC236}">
                <a16:creationId xmlns:a16="http://schemas.microsoft.com/office/drawing/2014/main" id="{ADD3C22F-B0D2-17BF-61A7-C2E84BE99DF5}"/>
              </a:ext>
            </a:extLst>
          </p:cNvPr>
          <p:cNvSpPr/>
          <p:nvPr/>
        </p:nvSpPr>
        <p:spPr>
          <a:xfrm>
            <a:off x="1047365" y="2564656"/>
            <a:ext cx="2085975" cy="952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660157-45B1-E20D-0BD1-5BA8ADB9E220}"/>
              </a:ext>
            </a:extLst>
          </p:cNvPr>
          <p:cNvSpPr txBox="1"/>
          <p:nvPr/>
        </p:nvSpPr>
        <p:spPr>
          <a:xfrm>
            <a:off x="373470" y="1713061"/>
            <a:ext cx="2545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Momentum into the System:</a:t>
            </a:r>
          </a:p>
          <a:p>
            <a:r>
              <a:rPr lang="en-CA" dirty="0"/>
              <a:t>Positive Impulse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CBF60A-8FA5-1041-A012-4AF12422787B}"/>
              </a:ext>
            </a:extLst>
          </p:cNvPr>
          <p:cNvSpPr txBox="1"/>
          <p:nvPr/>
        </p:nvSpPr>
        <p:spPr>
          <a:xfrm>
            <a:off x="8884441" y="1589030"/>
            <a:ext cx="2545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Momentum out of the system</a:t>
            </a:r>
          </a:p>
          <a:p>
            <a:r>
              <a:rPr lang="en-CA" dirty="0"/>
              <a:t>Negative Impulse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5CBDAA3-8BAF-17F0-01CE-E1222E4B268B}"/>
              </a:ext>
            </a:extLst>
          </p:cNvPr>
          <p:cNvSpPr/>
          <p:nvPr/>
        </p:nvSpPr>
        <p:spPr>
          <a:xfrm>
            <a:off x="8863580" y="2562693"/>
            <a:ext cx="2085975" cy="952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3AD5A97-31EA-76B6-5C39-A0988C89FCD2}"/>
                  </a:ext>
                </a:extLst>
              </p:cNvPr>
              <p:cNvSpPr txBox="1"/>
              <p:nvPr/>
            </p:nvSpPr>
            <p:spPr>
              <a:xfrm>
                <a:off x="3245216" y="5118806"/>
                <a:ext cx="57015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momentum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is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conserved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only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for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an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isolated</m:t>
                      </m:r>
                      <m:r>
                        <a:rPr lang="en-CA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CA" sz="3600" b="0" i="0" smtClean="0">
                          <a:latin typeface="Cambria Math" panose="02040503050406030204" pitchFamily="18" charset="0"/>
                        </a:rPr>
                        <m:t>system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252FB4-98DB-B42D-0D54-5F234EDD7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216" y="5118806"/>
                <a:ext cx="5701567" cy="646331"/>
              </a:xfrm>
              <a:prstGeom prst="rect">
                <a:avLst/>
              </a:prstGeom>
              <a:blipFill>
                <a:blip r:embed="rId3"/>
                <a:stretch>
                  <a:fillRect l="-39957" r="-384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A713BB-B844-C5C8-4160-E2FD3E9BA36E}"/>
                  </a:ext>
                </a:extLst>
              </p:cNvPr>
              <p:cNvSpPr txBox="1"/>
              <p:nvPr/>
            </p:nvSpPr>
            <p:spPr>
              <a:xfrm>
                <a:off x="4344018" y="5760410"/>
                <a:ext cx="3363755" cy="770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7A893D3-BD90-46E5-3894-36273295F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018" y="5760410"/>
                <a:ext cx="3363755" cy="7707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D47F48-00BF-3155-4383-D2CABE8B6782}"/>
                  </a:ext>
                </a:extLst>
              </p:cNvPr>
              <p:cNvSpPr txBox="1"/>
              <p:nvPr/>
            </p:nvSpPr>
            <p:spPr>
              <a:xfrm>
                <a:off x="373470" y="3487986"/>
                <a:ext cx="2684988" cy="1225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CA" sz="3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⃗"/>
                              <m:ctrlPr>
                                <a:rPr lang="en-CA" sz="3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6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CA" sz="3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3D47F48-00BF-3155-4383-D2CABE8B67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70" y="3487986"/>
                <a:ext cx="2684988" cy="12252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57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BE51E-A11B-85EB-F490-BD04076A6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ircle">
            <a:extLst>
              <a:ext uri="{FF2B5EF4-FFF2-40B4-BE49-F238E27FC236}">
                <a16:creationId xmlns:a16="http://schemas.microsoft.com/office/drawing/2014/main" id="{8FEDE1FE-25F7-D634-45E7-FC4EE888D4FC}"/>
              </a:ext>
            </a:extLst>
          </p:cNvPr>
          <p:cNvSpPr/>
          <p:nvPr/>
        </p:nvSpPr>
        <p:spPr>
          <a:xfrm>
            <a:off x="5184622" y="2662623"/>
            <a:ext cx="1543010" cy="1543005"/>
          </a:xfrm>
          <a:prstGeom prst="ellipse">
            <a:avLst/>
          </a:prstGeom>
          <a:solidFill>
            <a:schemeClr val="bg2">
              <a:lumMod val="25000"/>
            </a:schemeClr>
          </a:solidFill>
          <a:ln w="12700">
            <a:miter lim="400000"/>
          </a:ln>
          <a:effectLst>
            <a:innerShdw dist="38100" dir="2700000">
              <a:prstClr val="black">
                <a:alpha val="15000"/>
              </a:prstClr>
            </a:innerShdw>
          </a:effectLst>
        </p:spPr>
        <p:txBody>
          <a:bodyPr lIns="38100" tIns="38100" rIns="38100" bIns="381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4AED466-351A-A647-2440-C3800DA4077D}"/>
              </a:ext>
            </a:extLst>
          </p:cNvPr>
          <p:cNvSpPr txBox="1"/>
          <p:nvPr/>
        </p:nvSpPr>
        <p:spPr>
          <a:xfrm>
            <a:off x="5089429" y="2928983"/>
            <a:ext cx="1700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/>
                </a:solidFill>
              </a:rPr>
              <a:t>Course Updates</a:t>
            </a:r>
          </a:p>
        </p:txBody>
      </p:sp>
      <p:sp>
        <p:nvSpPr>
          <p:cNvPr id="106" name="Rectangle 2">
            <a:extLst>
              <a:ext uri="{FF2B5EF4-FFF2-40B4-BE49-F238E27FC236}">
                <a16:creationId xmlns:a16="http://schemas.microsoft.com/office/drawing/2014/main" id="{63A7DD33-DE7B-FCA6-4552-D0591448806A}"/>
              </a:ext>
            </a:extLst>
          </p:cNvPr>
          <p:cNvSpPr txBox="1">
            <a:spLocks noChangeArrowheads="1"/>
          </p:cNvSpPr>
          <p:nvPr/>
        </p:nvSpPr>
        <p:spPr>
          <a:xfrm>
            <a:off x="883867" y="102281"/>
            <a:ext cx="10112180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Changing course components</a:t>
            </a:r>
          </a:p>
        </p:txBody>
      </p:sp>
    </p:spTree>
    <p:extLst>
      <p:ext uri="{BB962C8B-B14F-4D97-AF65-F5344CB8AC3E}">
        <p14:creationId xmlns:p14="http://schemas.microsoft.com/office/powerpoint/2010/main" val="739515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479BF6F-5794-D5BA-58C0-DB85FCD5A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7E4C0B-43AB-9E7C-C6E6-8A1C3CAC9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385" y="137652"/>
            <a:ext cx="8499230" cy="65286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00310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64FC13B-0259-A90C-C626-D642D75AF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EB6DAB-34A0-3C54-190D-FD7328CCE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118" y="958621"/>
            <a:ext cx="9631119" cy="47441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312007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FAC90D0-2792-D080-0ADF-07D2E9276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C52A32-8DCA-AEB8-74EF-C33506CF0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9000" y="540932"/>
            <a:ext cx="10854000" cy="57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22180B-3789-D721-8B69-FB9F2C2726D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712719" y="2572849"/>
            <a:ext cx="6561909" cy="83099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Momentum</a:t>
            </a:r>
            <a:r>
              <a:rPr kumimoji="0" lang="en-US" sz="4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in 2D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74E06-F4C1-C807-1906-B709D226A0BF}"/>
              </a:ext>
            </a:extLst>
          </p:cNvPr>
          <p:cNvSpPr txBox="1"/>
          <p:nvPr/>
        </p:nvSpPr>
        <p:spPr>
          <a:xfrm>
            <a:off x="2712720" y="4565865"/>
            <a:ext cx="7235148" cy="10119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Just two 1D problems at Once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BC33BF-183E-80AE-A2FE-4AB95C2B0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2801630" y="4380266"/>
            <a:ext cx="25082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9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CBBBA0F-5372-B8E8-A3B5-A5168B486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938373-C595-373A-7923-2234C4FBF26F}"/>
                  </a:ext>
                </a:extLst>
              </p:cNvPr>
              <p:cNvSpPr txBox="1"/>
              <p:nvPr/>
            </p:nvSpPr>
            <p:spPr>
              <a:xfrm>
                <a:off x="1748569" y="1484770"/>
                <a:ext cx="8947355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Done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Draft investigations have been developed for 11 different lessons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Intend to have </a:t>
                </a:r>
                <a14:m>
                  <m:oMath xmlns:m="http://schemas.openxmlformats.org/officeDocument/2006/math">
                    <m:r>
                      <a:rPr lang="en-CA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20 investigations prepared for F26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Built around experiments, demos, and simulations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Students working to collaboratively develop and apply physical models</a:t>
                </a:r>
                <a:b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endParaRPr lang="en-CA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CA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Current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Continued development of materials in preparation for fall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Review with summer student partner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Editing and adjusting piloted materials based on collected feedback</a:t>
                </a:r>
              </a:p>
              <a:p>
                <a:pPr lvl="1"/>
                <a:endParaRPr lang="en-CA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CA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To Do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Will implement first pilot of new materials in F26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TAs will be deployed in lectures to help support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Work closely with planned CLA hire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A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Mixed methods data collection to evaluate successes and failures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CA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C938373-C595-373A-7923-2234C4FBF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569" y="1484770"/>
                <a:ext cx="8947355" cy="5078313"/>
              </a:xfrm>
              <a:prstGeom prst="rect">
                <a:avLst/>
              </a:prstGeom>
              <a:blipFill>
                <a:blip r:embed="rId2"/>
                <a:stretch>
                  <a:fillRect l="-1090" t="-96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03BB70BA-0FD1-84DF-D831-4A92D3B99078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550F98A5-AE39-7064-1BA5-1F74EDEBD523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39CC591A-B003-BE83-9AF2-F0E2E179351D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EC014B98-E10F-B330-88D8-50022F7A4CA5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9176391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Pilot of new lecture materials in 1D03 Sp26</a:t>
            </a:r>
          </a:p>
        </p:txBody>
      </p:sp>
    </p:spTree>
    <p:extLst>
      <p:ext uri="{BB962C8B-B14F-4D97-AF65-F5344CB8AC3E}">
        <p14:creationId xmlns:p14="http://schemas.microsoft.com/office/powerpoint/2010/main" val="82855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80A1B-77EC-5735-9CE0-260F84543B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">
            <a:extLst>
              <a:ext uri="{FF2B5EF4-FFF2-40B4-BE49-F238E27FC236}">
                <a16:creationId xmlns:a16="http://schemas.microsoft.com/office/drawing/2014/main" id="{A772FF89-C515-15AA-C23B-E548668B95E3}"/>
              </a:ext>
            </a:extLst>
          </p:cNvPr>
          <p:cNvSpPr/>
          <p:nvPr/>
        </p:nvSpPr>
        <p:spPr>
          <a:xfrm>
            <a:off x="3385604" y="1300568"/>
            <a:ext cx="5141047" cy="4632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5" h="21169" extrusionOk="0">
                <a:moveTo>
                  <a:pt x="19033" y="9718"/>
                </a:moveTo>
                <a:cubicBezTo>
                  <a:pt x="18305" y="9470"/>
                  <a:pt x="17548" y="9574"/>
                  <a:pt x="16931" y="9940"/>
                </a:cubicBezTo>
                <a:cubicBezTo>
                  <a:pt x="16881" y="9969"/>
                  <a:pt x="16832" y="10000"/>
                  <a:pt x="16785" y="10034"/>
                </a:cubicBezTo>
                <a:cubicBezTo>
                  <a:pt x="16759" y="10052"/>
                  <a:pt x="16732" y="10070"/>
                  <a:pt x="16707" y="10090"/>
                </a:cubicBezTo>
                <a:cubicBezTo>
                  <a:pt x="16656" y="10127"/>
                  <a:pt x="16605" y="10163"/>
                  <a:pt x="16549" y="10194"/>
                </a:cubicBezTo>
                <a:cubicBezTo>
                  <a:pt x="15946" y="10523"/>
                  <a:pt x="15225" y="10607"/>
                  <a:pt x="14528" y="10370"/>
                </a:cubicBezTo>
                <a:cubicBezTo>
                  <a:pt x="13834" y="10134"/>
                  <a:pt x="13299" y="9622"/>
                  <a:pt x="12990" y="8986"/>
                </a:cubicBezTo>
                <a:cubicBezTo>
                  <a:pt x="12979" y="8936"/>
                  <a:pt x="12965" y="8888"/>
                  <a:pt x="12950" y="8839"/>
                </a:cubicBezTo>
                <a:cubicBezTo>
                  <a:pt x="12819" y="8413"/>
                  <a:pt x="12782" y="7955"/>
                  <a:pt x="12911" y="7529"/>
                </a:cubicBezTo>
                <a:cubicBezTo>
                  <a:pt x="12999" y="7237"/>
                  <a:pt x="13135" y="6955"/>
                  <a:pt x="13321" y="6696"/>
                </a:cubicBezTo>
                <a:cubicBezTo>
                  <a:pt x="13764" y="6078"/>
                  <a:pt x="14402" y="5710"/>
                  <a:pt x="15074" y="5614"/>
                </a:cubicBezTo>
                <a:cubicBezTo>
                  <a:pt x="15135" y="5605"/>
                  <a:pt x="15196" y="5605"/>
                  <a:pt x="15259" y="5605"/>
                </a:cubicBezTo>
                <a:cubicBezTo>
                  <a:pt x="15290" y="5605"/>
                  <a:pt x="15322" y="5605"/>
                  <a:pt x="15353" y="5604"/>
                </a:cubicBezTo>
                <a:cubicBezTo>
                  <a:pt x="15409" y="5602"/>
                  <a:pt x="15466" y="5596"/>
                  <a:pt x="15522" y="5591"/>
                </a:cubicBezTo>
                <a:cubicBezTo>
                  <a:pt x="16267" y="5512"/>
                  <a:pt x="16978" y="5100"/>
                  <a:pt x="17441" y="4387"/>
                </a:cubicBezTo>
                <a:cubicBezTo>
                  <a:pt x="18205" y="3211"/>
                  <a:pt x="17991" y="1567"/>
                  <a:pt x="16956" y="652"/>
                </a:cubicBezTo>
                <a:cubicBezTo>
                  <a:pt x="15789" y="-379"/>
                  <a:pt x="14058" y="-160"/>
                  <a:pt x="13148" y="1109"/>
                </a:cubicBezTo>
                <a:cubicBezTo>
                  <a:pt x="12685" y="1754"/>
                  <a:pt x="12527" y="2542"/>
                  <a:pt x="12649" y="3282"/>
                </a:cubicBezTo>
                <a:cubicBezTo>
                  <a:pt x="12660" y="3342"/>
                  <a:pt x="12670" y="3401"/>
                  <a:pt x="12683" y="3458"/>
                </a:cubicBezTo>
                <a:cubicBezTo>
                  <a:pt x="12690" y="3491"/>
                  <a:pt x="12699" y="3521"/>
                  <a:pt x="12707" y="3554"/>
                </a:cubicBezTo>
                <a:cubicBezTo>
                  <a:pt x="12724" y="3617"/>
                  <a:pt x="12739" y="3679"/>
                  <a:pt x="12748" y="3744"/>
                </a:cubicBezTo>
                <a:cubicBezTo>
                  <a:pt x="12841" y="4456"/>
                  <a:pt x="12676" y="5205"/>
                  <a:pt x="12234" y="5823"/>
                </a:cubicBezTo>
                <a:cubicBezTo>
                  <a:pt x="11786" y="6446"/>
                  <a:pt x="11139" y="6814"/>
                  <a:pt x="10459" y="6906"/>
                </a:cubicBezTo>
                <a:cubicBezTo>
                  <a:pt x="10438" y="6906"/>
                  <a:pt x="10420" y="6904"/>
                  <a:pt x="10401" y="6904"/>
                </a:cubicBezTo>
                <a:cubicBezTo>
                  <a:pt x="10365" y="6904"/>
                  <a:pt x="10331" y="6910"/>
                  <a:pt x="10296" y="6911"/>
                </a:cubicBezTo>
                <a:cubicBezTo>
                  <a:pt x="9603" y="6836"/>
                  <a:pt x="8942" y="6478"/>
                  <a:pt x="8478" y="5851"/>
                </a:cubicBezTo>
                <a:cubicBezTo>
                  <a:pt x="8027" y="5241"/>
                  <a:pt x="7854" y="4495"/>
                  <a:pt x="7937" y="3784"/>
                </a:cubicBezTo>
                <a:cubicBezTo>
                  <a:pt x="7944" y="3719"/>
                  <a:pt x="7959" y="3654"/>
                  <a:pt x="7976" y="3591"/>
                </a:cubicBezTo>
                <a:cubicBezTo>
                  <a:pt x="7985" y="3559"/>
                  <a:pt x="7991" y="3529"/>
                  <a:pt x="7998" y="3496"/>
                </a:cubicBezTo>
                <a:cubicBezTo>
                  <a:pt x="8010" y="3437"/>
                  <a:pt x="8020" y="3378"/>
                  <a:pt x="8030" y="3318"/>
                </a:cubicBezTo>
                <a:cubicBezTo>
                  <a:pt x="8147" y="2535"/>
                  <a:pt x="7954" y="1701"/>
                  <a:pt x="7419" y="1046"/>
                </a:cubicBezTo>
                <a:cubicBezTo>
                  <a:pt x="6539" y="-36"/>
                  <a:pt x="4983" y="-237"/>
                  <a:pt x="3883" y="591"/>
                </a:cubicBezTo>
                <a:cubicBezTo>
                  <a:pt x="2643" y="1524"/>
                  <a:pt x="2402" y="3352"/>
                  <a:pt x="3328" y="4606"/>
                </a:cubicBezTo>
                <a:cubicBezTo>
                  <a:pt x="3800" y="5244"/>
                  <a:pt x="4480" y="5607"/>
                  <a:pt x="5186" y="5672"/>
                </a:cubicBezTo>
                <a:cubicBezTo>
                  <a:pt x="5242" y="5677"/>
                  <a:pt x="5300" y="5681"/>
                  <a:pt x="5356" y="5683"/>
                </a:cubicBezTo>
                <a:cubicBezTo>
                  <a:pt x="5387" y="5683"/>
                  <a:pt x="5419" y="5683"/>
                  <a:pt x="5449" y="5683"/>
                </a:cubicBezTo>
                <a:cubicBezTo>
                  <a:pt x="5510" y="5681"/>
                  <a:pt x="5573" y="5681"/>
                  <a:pt x="5634" y="5690"/>
                </a:cubicBezTo>
                <a:cubicBezTo>
                  <a:pt x="6308" y="5776"/>
                  <a:pt x="6949" y="6135"/>
                  <a:pt x="7401" y="6744"/>
                </a:cubicBezTo>
                <a:cubicBezTo>
                  <a:pt x="7840" y="7339"/>
                  <a:pt x="8013" y="8061"/>
                  <a:pt x="7945" y="8756"/>
                </a:cubicBezTo>
                <a:cubicBezTo>
                  <a:pt x="7930" y="8801"/>
                  <a:pt x="7913" y="8846"/>
                  <a:pt x="7900" y="8893"/>
                </a:cubicBezTo>
                <a:cubicBezTo>
                  <a:pt x="7901" y="8884"/>
                  <a:pt x="7903" y="8875"/>
                  <a:pt x="7906" y="8866"/>
                </a:cubicBezTo>
                <a:cubicBezTo>
                  <a:pt x="7609" y="9549"/>
                  <a:pt x="7056" y="10104"/>
                  <a:pt x="6330" y="10357"/>
                </a:cubicBezTo>
                <a:cubicBezTo>
                  <a:pt x="5634" y="10600"/>
                  <a:pt x="4911" y="10519"/>
                  <a:pt x="4306" y="10196"/>
                </a:cubicBezTo>
                <a:cubicBezTo>
                  <a:pt x="4251" y="10167"/>
                  <a:pt x="4199" y="10129"/>
                  <a:pt x="4149" y="10093"/>
                </a:cubicBezTo>
                <a:cubicBezTo>
                  <a:pt x="4124" y="10075"/>
                  <a:pt x="4099" y="10055"/>
                  <a:pt x="4071" y="10039"/>
                </a:cubicBezTo>
                <a:cubicBezTo>
                  <a:pt x="4024" y="10007"/>
                  <a:pt x="3975" y="9976"/>
                  <a:pt x="3925" y="9948"/>
                </a:cubicBezTo>
                <a:cubicBezTo>
                  <a:pt x="3304" y="9585"/>
                  <a:pt x="2548" y="9486"/>
                  <a:pt x="1821" y="9739"/>
                </a:cubicBezTo>
                <a:cubicBezTo>
                  <a:pt x="393" y="10237"/>
                  <a:pt x="-366" y="11899"/>
                  <a:pt x="175" y="13402"/>
                </a:cubicBezTo>
                <a:cubicBezTo>
                  <a:pt x="656" y="14737"/>
                  <a:pt x="2054" y="15486"/>
                  <a:pt x="3354" y="15104"/>
                </a:cubicBezTo>
                <a:cubicBezTo>
                  <a:pt x="4141" y="14872"/>
                  <a:pt x="4740" y="14293"/>
                  <a:pt x="5054" y="13575"/>
                </a:cubicBezTo>
                <a:cubicBezTo>
                  <a:pt x="5078" y="13521"/>
                  <a:pt x="5100" y="13465"/>
                  <a:pt x="5120" y="13410"/>
                </a:cubicBezTo>
                <a:cubicBezTo>
                  <a:pt x="5132" y="13379"/>
                  <a:pt x="5142" y="13348"/>
                  <a:pt x="5152" y="13316"/>
                </a:cubicBezTo>
                <a:cubicBezTo>
                  <a:pt x="5173" y="13253"/>
                  <a:pt x="5193" y="13192"/>
                  <a:pt x="5222" y="13135"/>
                </a:cubicBezTo>
                <a:cubicBezTo>
                  <a:pt x="5527" y="12493"/>
                  <a:pt x="6064" y="11976"/>
                  <a:pt x="6759" y="11733"/>
                </a:cubicBezTo>
                <a:cubicBezTo>
                  <a:pt x="7341" y="11530"/>
                  <a:pt x="7942" y="11556"/>
                  <a:pt x="8477" y="11759"/>
                </a:cubicBezTo>
                <a:cubicBezTo>
                  <a:pt x="8648" y="11823"/>
                  <a:pt x="8806" y="11924"/>
                  <a:pt x="8957" y="12032"/>
                </a:cubicBezTo>
                <a:cubicBezTo>
                  <a:pt x="8960" y="12033"/>
                  <a:pt x="8964" y="12037"/>
                  <a:pt x="8967" y="12039"/>
                </a:cubicBezTo>
                <a:cubicBezTo>
                  <a:pt x="9468" y="12542"/>
                  <a:pt x="9785" y="13246"/>
                  <a:pt x="9795" y="14035"/>
                </a:cubicBezTo>
                <a:cubicBezTo>
                  <a:pt x="9805" y="14809"/>
                  <a:pt x="9515" y="15515"/>
                  <a:pt x="9042" y="16029"/>
                </a:cubicBezTo>
                <a:cubicBezTo>
                  <a:pt x="8999" y="16076"/>
                  <a:pt x="8950" y="16117"/>
                  <a:pt x="8903" y="16157"/>
                </a:cubicBezTo>
                <a:cubicBezTo>
                  <a:pt x="8879" y="16176"/>
                  <a:pt x="8853" y="16198"/>
                  <a:pt x="8830" y="16218"/>
                </a:cubicBezTo>
                <a:cubicBezTo>
                  <a:pt x="8785" y="16257"/>
                  <a:pt x="8745" y="16297"/>
                  <a:pt x="8702" y="16338"/>
                </a:cubicBezTo>
                <a:cubicBezTo>
                  <a:pt x="8161" y="16886"/>
                  <a:pt x="7839" y="17673"/>
                  <a:pt x="7888" y="18537"/>
                </a:cubicBezTo>
                <a:cubicBezTo>
                  <a:pt x="7969" y="19962"/>
                  <a:pt x="9093" y="21120"/>
                  <a:pt x="10440" y="21167"/>
                </a:cubicBezTo>
                <a:cubicBezTo>
                  <a:pt x="11960" y="21221"/>
                  <a:pt x="13197" y="19920"/>
                  <a:pt x="13179" y="18329"/>
                </a:cubicBezTo>
                <a:cubicBezTo>
                  <a:pt x="13169" y="17518"/>
                  <a:pt x="12834" y="16792"/>
                  <a:pt x="12310" y="16289"/>
                </a:cubicBezTo>
                <a:cubicBezTo>
                  <a:pt x="12268" y="16250"/>
                  <a:pt x="12225" y="16210"/>
                  <a:pt x="12181" y="16173"/>
                </a:cubicBezTo>
                <a:cubicBezTo>
                  <a:pt x="12157" y="16153"/>
                  <a:pt x="12132" y="16133"/>
                  <a:pt x="12106" y="16113"/>
                </a:cubicBezTo>
                <a:cubicBezTo>
                  <a:pt x="12057" y="16074"/>
                  <a:pt x="12006" y="16034"/>
                  <a:pt x="11962" y="15989"/>
                </a:cubicBezTo>
                <a:cubicBezTo>
                  <a:pt x="11477" y="15488"/>
                  <a:pt x="11170" y="14791"/>
                  <a:pt x="11161" y="14017"/>
                </a:cubicBezTo>
                <a:cubicBezTo>
                  <a:pt x="11158" y="13697"/>
                  <a:pt x="11205" y="13390"/>
                  <a:pt x="11295" y="13102"/>
                </a:cubicBezTo>
                <a:cubicBezTo>
                  <a:pt x="11453" y="12601"/>
                  <a:pt x="11774" y="12183"/>
                  <a:pt x="12154" y="11841"/>
                </a:cubicBezTo>
                <a:cubicBezTo>
                  <a:pt x="12278" y="11730"/>
                  <a:pt x="12391" y="11606"/>
                  <a:pt x="12495" y="11473"/>
                </a:cubicBezTo>
                <a:cubicBezTo>
                  <a:pt x="12352" y="11662"/>
                  <a:pt x="12191" y="11830"/>
                  <a:pt x="12011" y="11974"/>
                </a:cubicBezTo>
                <a:cubicBezTo>
                  <a:pt x="12631" y="11608"/>
                  <a:pt x="13386" y="11503"/>
                  <a:pt x="14115" y="11751"/>
                </a:cubicBezTo>
                <a:cubicBezTo>
                  <a:pt x="14813" y="11989"/>
                  <a:pt x="15351" y="12502"/>
                  <a:pt x="15661" y="13142"/>
                </a:cubicBezTo>
                <a:cubicBezTo>
                  <a:pt x="15690" y="13201"/>
                  <a:pt x="15711" y="13262"/>
                  <a:pt x="15731" y="13323"/>
                </a:cubicBezTo>
                <a:cubicBezTo>
                  <a:pt x="15741" y="13354"/>
                  <a:pt x="15751" y="13384"/>
                  <a:pt x="15763" y="13415"/>
                </a:cubicBezTo>
                <a:cubicBezTo>
                  <a:pt x="15784" y="13471"/>
                  <a:pt x="15807" y="13526"/>
                  <a:pt x="15831" y="13580"/>
                </a:cubicBezTo>
                <a:cubicBezTo>
                  <a:pt x="16148" y="14297"/>
                  <a:pt x="16752" y="14872"/>
                  <a:pt x="17542" y="15098"/>
                </a:cubicBezTo>
                <a:cubicBezTo>
                  <a:pt x="18843" y="15470"/>
                  <a:pt x="20238" y="14712"/>
                  <a:pt x="20710" y="13374"/>
                </a:cubicBezTo>
                <a:cubicBezTo>
                  <a:pt x="21234" y="11861"/>
                  <a:pt x="20465" y="10205"/>
                  <a:pt x="19033" y="9718"/>
                </a:cubicBezTo>
                <a:close/>
                <a:moveTo>
                  <a:pt x="7845" y="9114"/>
                </a:moveTo>
                <a:cubicBezTo>
                  <a:pt x="7856" y="9062"/>
                  <a:pt x="7867" y="9010"/>
                  <a:pt x="7881" y="8958"/>
                </a:cubicBezTo>
                <a:cubicBezTo>
                  <a:pt x="7867" y="9008"/>
                  <a:pt x="7856" y="9060"/>
                  <a:pt x="7845" y="9114"/>
                </a:cubicBezTo>
                <a:close/>
                <a:moveTo>
                  <a:pt x="7811" y="9326"/>
                </a:moveTo>
                <a:cubicBezTo>
                  <a:pt x="7815" y="9297"/>
                  <a:pt x="7818" y="9270"/>
                  <a:pt x="7823" y="9242"/>
                </a:cubicBezTo>
                <a:cubicBezTo>
                  <a:pt x="7818" y="9270"/>
                  <a:pt x="7815" y="9299"/>
                  <a:pt x="7811" y="9326"/>
                </a:cubicBezTo>
                <a:close/>
                <a:moveTo>
                  <a:pt x="12602" y="11306"/>
                </a:moveTo>
                <a:cubicBezTo>
                  <a:pt x="12573" y="11353"/>
                  <a:pt x="12541" y="11397"/>
                  <a:pt x="12508" y="11441"/>
                </a:cubicBezTo>
                <a:cubicBezTo>
                  <a:pt x="12542" y="11397"/>
                  <a:pt x="12573" y="11353"/>
                  <a:pt x="12602" y="11306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 w="12700">
            <a:miter lim="400000"/>
          </a:ln>
          <a:effectLst>
            <a:innerShdw blurRad="63500" dist="50800" dir="2700000">
              <a:prstClr val="black">
                <a:alpha val="15000"/>
              </a:prstClr>
            </a:innerShdw>
          </a:effectLst>
        </p:spPr>
        <p:txBody>
          <a:bodyPr lIns="38100" tIns="38100" rIns="38100" bIns="381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EF535F-178F-0E46-CE55-CBA460D0F698}"/>
              </a:ext>
            </a:extLst>
          </p:cNvPr>
          <p:cNvSpPr/>
          <p:nvPr/>
        </p:nvSpPr>
        <p:spPr>
          <a:xfrm>
            <a:off x="5741115" y="580102"/>
            <a:ext cx="3173738" cy="274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A8FC5-00C7-1D46-4D7B-50186FB188B5}"/>
              </a:ext>
            </a:extLst>
          </p:cNvPr>
          <p:cNvSpPr/>
          <p:nvPr/>
        </p:nvSpPr>
        <p:spPr>
          <a:xfrm>
            <a:off x="5741115" y="3304296"/>
            <a:ext cx="3173738" cy="154300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DECD1C-4DCE-600D-7265-57DD9C274A77}"/>
              </a:ext>
            </a:extLst>
          </p:cNvPr>
          <p:cNvSpPr/>
          <p:nvPr/>
        </p:nvSpPr>
        <p:spPr>
          <a:xfrm>
            <a:off x="5296345" y="4090470"/>
            <a:ext cx="1445468" cy="18896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AA5CB2-994C-8933-5E43-F6B4B742048C}"/>
              </a:ext>
            </a:extLst>
          </p:cNvPr>
          <p:cNvSpPr/>
          <p:nvPr/>
        </p:nvSpPr>
        <p:spPr>
          <a:xfrm>
            <a:off x="3002453" y="3215147"/>
            <a:ext cx="2293892" cy="154300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Circle">
            <a:extLst>
              <a:ext uri="{FF2B5EF4-FFF2-40B4-BE49-F238E27FC236}">
                <a16:creationId xmlns:a16="http://schemas.microsoft.com/office/drawing/2014/main" id="{938CEF42-CC89-7F7F-722B-F265AD9CD66B}"/>
              </a:ext>
            </a:extLst>
          </p:cNvPr>
          <p:cNvSpPr/>
          <p:nvPr/>
        </p:nvSpPr>
        <p:spPr>
          <a:xfrm>
            <a:off x="5184622" y="2662623"/>
            <a:ext cx="1543010" cy="1543005"/>
          </a:xfrm>
          <a:prstGeom prst="ellipse">
            <a:avLst/>
          </a:prstGeom>
          <a:solidFill>
            <a:schemeClr val="bg2">
              <a:lumMod val="25000"/>
            </a:schemeClr>
          </a:solidFill>
          <a:ln w="12700">
            <a:miter lim="400000"/>
          </a:ln>
          <a:effectLst>
            <a:innerShdw dist="38100" dir="2700000">
              <a:prstClr val="black">
                <a:alpha val="15000"/>
              </a:prstClr>
            </a:innerShdw>
          </a:effectLst>
        </p:spPr>
        <p:txBody>
          <a:bodyPr lIns="38100" tIns="38100" rIns="38100" bIns="381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</a:defRPr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B008AB0-4258-7475-C572-416E72725281}"/>
              </a:ext>
            </a:extLst>
          </p:cNvPr>
          <p:cNvGrpSpPr/>
          <p:nvPr/>
        </p:nvGrpSpPr>
        <p:grpSpPr>
          <a:xfrm>
            <a:off x="4222922" y="1475680"/>
            <a:ext cx="949850" cy="949847"/>
            <a:chOff x="4586220" y="1707875"/>
            <a:chExt cx="949850" cy="949847"/>
          </a:xfrm>
        </p:grpSpPr>
        <p:sp>
          <p:nvSpPr>
            <p:cNvPr id="72" name="Circle">
              <a:extLst>
                <a:ext uri="{FF2B5EF4-FFF2-40B4-BE49-F238E27FC236}">
                  <a16:creationId xmlns:a16="http://schemas.microsoft.com/office/drawing/2014/main" id="{91D12B97-CA5F-4C5A-430D-1D0704702E3F}"/>
                </a:ext>
              </a:extLst>
            </p:cNvPr>
            <p:cNvSpPr/>
            <p:nvPr/>
          </p:nvSpPr>
          <p:spPr>
            <a:xfrm>
              <a:off x="4586220" y="1707875"/>
              <a:ext cx="949850" cy="949847"/>
            </a:xfrm>
            <a:prstGeom prst="ellipse">
              <a:avLst/>
            </a:prstGeom>
            <a:solidFill>
              <a:srgbClr val="244470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77" name="Graphic 76" descr="Newton's Cradle with solid fill">
              <a:extLst>
                <a:ext uri="{FF2B5EF4-FFF2-40B4-BE49-F238E27FC236}">
                  <a16:creationId xmlns:a16="http://schemas.microsoft.com/office/drawing/2014/main" id="{2B34D280-D62D-7DF7-AAED-2552DD892BF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4749092" y="1825025"/>
              <a:ext cx="697259" cy="697259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52F0B19-5B6A-B7B6-5432-34CCA6885753}"/>
              </a:ext>
            </a:extLst>
          </p:cNvPr>
          <p:cNvGrpSpPr/>
          <p:nvPr/>
        </p:nvGrpSpPr>
        <p:grpSpPr>
          <a:xfrm>
            <a:off x="7423179" y="3533893"/>
            <a:ext cx="3875927" cy="949847"/>
            <a:chOff x="7423179" y="3533893"/>
            <a:chExt cx="3875927" cy="949847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E8AA6BEE-DCD4-4605-E772-F3CC209FFA95}"/>
                </a:ext>
              </a:extLst>
            </p:cNvPr>
            <p:cNvGrpSpPr/>
            <p:nvPr/>
          </p:nvGrpSpPr>
          <p:grpSpPr>
            <a:xfrm>
              <a:off x="7423179" y="3533893"/>
              <a:ext cx="949847" cy="949847"/>
              <a:chOff x="7225012" y="3540988"/>
              <a:chExt cx="949847" cy="949847"/>
            </a:xfrm>
          </p:grpSpPr>
          <p:sp>
            <p:nvSpPr>
              <p:cNvPr id="74" name="Circle">
                <a:extLst>
                  <a:ext uri="{FF2B5EF4-FFF2-40B4-BE49-F238E27FC236}">
                    <a16:creationId xmlns:a16="http://schemas.microsoft.com/office/drawing/2014/main" id="{FF316F51-A9DB-61AD-E072-10A1F4036280}"/>
                  </a:ext>
                </a:extLst>
              </p:cNvPr>
              <p:cNvSpPr/>
              <p:nvPr/>
            </p:nvSpPr>
            <p:spPr>
              <a:xfrm>
                <a:off x="7225012" y="3540988"/>
                <a:ext cx="949847" cy="949847"/>
              </a:xfrm>
              <a:prstGeom prst="ellipse">
                <a:avLst/>
              </a:prstGeom>
              <a:solidFill>
                <a:srgbClr val="FBA91E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9" name="Graphic 78" descr="Bar chart with solid fill">
                <a:extLst>
                  <a:ext uri="{FF2B5EF4-FFF2-40B4-BE49-F238E27FC236}">
                    <a16:creationId xmlns:a16="http://schemas.microsoft.com/office/drawing/2014/main" id="{31979181-32D5-31F2-6CAB-37586B7F7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7351306" y="3667282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82CD1E2-6D06-6D28-00DF-BE083F788BA2}"/>
                </a:ext>
              </a:extLst>
            </p:cNvPr>
            <p:cNvSpPr txBox="1"/>
            <p:nvPr/>
          </p:nvSpPr>
          <p:spPr>
            <a:xfrm>
              <a:off x="8373026" y="3567775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CF8404"/>
                  </a:solidFill>
                  <a:latin typeface="Calibri" panose="020F0502020204030204"/>
                </a:rPr>
                <a:t>Improved data collection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BFF9DA-3E2A-1325-AC3D-D2ED14FF911C}"/>
              </a:ext>
            </a:extLst>
          </p:cNvPr>
          <p:cNvGrpSpPr/>
          <p:nvPr/>
        </p:nvGrpSpPr>
        <p:grpSpPr>
          <a:xfrm>
            <a:off x="4460474" y="4838892"/>
            <a:ext cx="2926080" cy="1925548"/>
            <a:chOff x="4460474" y="4838892"/>
            <a:chExt cx="2926080" cy="1925548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521BBCA-CB31-7CDB-7679-0DDFEA21B97D}"/>
                </a:ext>
              </a:extLst>
            </p:cNvPr>
            <p:cNvGrpSpPr/>
            <p:nvPr/>
          </p:nvGrpSpPr>
          <p:grpSpPr>
            <a:xfrm>
              <a:off x="5496005" y="4838892"/>
              <a:ext cx="949850" cy="949847"/>
              <a:chOff x="5642085" y="4682229"/>
              <a:chExt cx="949850" cy="949847"/>
            </a:xfrm>
          </p:grpSpPr>
          <p:sp>
            <p:nvSpPr>
              <p:cNvPr id="75" name="Circle">
                <a:extLst>
                  <a:ext uri="{FF2B5EF4-FFF2-40B4-BE49-F238E27FC236}">
                    <a16:creationId xmlns:a16="http://schemas.microsoft.com/office/drawing/2014/main" id="{FE011F08-14CE-BFE2-D6D5-4F90E97ADBE6}"/>
                  </a:ext>
                </a:extLst>
              </p:cNvPr>
              <p:cNvSpPr/>
              <p:nvPr/>
            </p:nvSpPr>
            <p:spPr>
              <a:xfrm>
                <a:off x="5642085" y="4682229"/>
                <a:ext cx="949850" cy="949847"/>
              </a:xfrm>
              <a:prstGeom prst="ellipse">
                <a:avLst/>
              </a:prstGeom>
              <a:solidFill>
                <a:srgbClr val="6EA56C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0" name="Graphic 79" descr="Scales of justice with solid fill">
                <a:extLst>
                  <a:ext uri="{FF2B5EF4-FFF2-40B4-BE49-F238E27FC236}">
                    <a16:creationId xmlns:a16="http://schemas.microsoft.com/office/drawing/2014/main" id="{B1D145F6-FEAD-956C-D722-97854C422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5768381" y="4808522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56B0AD2-0F73-73F5-04EA-E5220E084933}"/>
                </a:ext>
              </a:extLst>
            </p:cNvPr>
            <p:cNvSpPr txBox="1"/>
            <p:nvPr/>
          </p:nvSpPr>
          <p:spPr>
            <a:xfrm>
              <a:off x="4460474" y="5933443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4F7F4E"/>
                  </a:solidFill>
                  <a:latin typeface="Calibri" panose="020F0502020204030204"/>
                </a:rPr>
                <a:t>Implementation of UDL princicples</a:t>
              </a:r>
              <a:endParaRPr lang="en-US" sz="2400" b="1" noProof="1">
                <a:solidFill>
                  <a:srgbClr val="6EA56C">
                    <a:lumMod val="75000"/>
                  </a:srgbClr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C88047F-56DA-C509-2F09-A6CC4AA69B66}"/>
              </a:ext>
            </a:extLst>
          </p:cNvPr>
          <p:cNvGrpSpPr/>
          <p:nvPr/>
        </p:nvGrpSpPr>
        <p:grpSpPr>
          <a:xfrm>
            <a:off x="894837" y="3543038"/>
            <a:ext cx="3615905" cy="949847"/>
            <a:chOff x="884898" y="3543038"/>
            <a:chExt cx="3615905" cy="949847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CF54BA7-775C-8B62-D4AF-6F07A639D518}"/>
                </a:ext>
              </a:extLst>
            </p:cNvPr>
            <p:cNvGrpSpPr/>
            <p:nvPr/>
          </p:nvGrpSpPr>
          <p:grpSpPr>
            <a:xfrm>
              <a:off x="3550953" y="3543038"/>
              <a:ext cx="949850" cy="949847"/>
              <a:chOff x="4013253" y="3556040"/>
              <a:chExt cx="949850" cy="949847"/>
            </a:xfrm>
          </p:grpSpPr>
          <p:sp>
            <p:nvSpPr>
              <p:cNvPr id="76" name="Circle">
                <a:extLst>
                  <a:ext uri="{FF2B5EF4-FFF2-40B4-BE49-F238E27FC236}">
                    <a16:creationId xmlns:a16="http://schemas.microsoft.com/office/drawing/2014/main" id="{EB857CFB-AE51-98CC-C6DC-7B6B4129B453}"/>
                  </a:ext>
                </a:extLst>
              </p:cNvPr>
              <p:cNvSpPr/>
              <p:nvPr/>
            </p:nvSpPr>
            <p:spPr>
              <a:xfrm>
                <a:off x="4013253" y="3556040"/>
                <a:ext cx="949850" cy="949847"/>
              </a:xfrm>
              <a:prstGeom prst="ellipse">
                <a:avLst/>
              </a:prstGeom>
              <a:solidFill>
                <a:srgbClr val="3AC6E1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1" name="Graphic 80" descr="Laptop with solid fill">
                <a:extLst>
                  <a:ext uri="{FF2B5EF4-FFF2-40B4-BE49-F238E27FC236}">
                    <a16:creationId xmlns:a16="http://schemas.microsoft.com/office/drawing/2014/main" id="{9D341A61-DA58-1C19-41A3-ED98EE8939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4139549" y="3682334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812B2CF-DAD0-278E-5ACA-4E129C2B0118}"/>
                </a:ext>
              </a:extLst>
            </p:cNvPr>
            <p:cNvSpPr txBox="1"/>
            <p:nvPr/>
          </p:nvSpPr>
          <p:spPr>
            <a:xfrm>
              <a:off x="884898" y="356264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Online learning supports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65A8E82-00B1-32E7-28BD-0833FFA0CF3E}"/>
              </a:ext>
            </a:extLst>
          </p:cNvPr>
          <p:cNvGrpSpPr/>
          <p:nvPr/>
        </p:nvGrpSpPr>
        <p:grpSpPr>
          <a:xfrm>
            <a:off x="6663173" y="1328524"/>
            <a:ext cx="3990313" cy="1079901"/>
            <a:chOff x="6663173" y="1328524"/>
            <a:chExt cx="3990313" cy="1079901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E4DD239-DBFC-B4CF-B19A-73B3F54B6782}"/>
                </a:ext>
              </a:extLst>
            </p:cNvPr>
            <p:cNvGrpSpPr/>
            <p:nvPr/>
          </p:nvGrpSpPr>
          <p:grpSpPr>
            <a:xfrm>
              <a:off x="6663173" y="1458578"/>
              <a:ext cx="949850" cy="949847"/>
              <a:chOff x="6602073" y="1700606"/>
              <a:chExt cx="949850" cy="949847"/>
            </a:xfrm>
          </p:grpSpPr>
          <p:sp>
            <p:nvSpPr>
              <p:cNvPr id="73" name="Circle">
                <a:extLst>
                  <a:ext uri="{FF2B5EF4-FFF2-40B4-BE49-F238E27FC236}">
                    <a16:creationId xmlns:a16="http://schemas.microsoft.com/office/drawing/2014/main" id="{12DAD975-30C8-481F-43A3-18ECA3BADA4C}"/>
                  </a:ext>
                </a:extLst>
              </p:cNvPr>
              <p:cNvSpPr/>
              <p:nvPr/>
            </p:nvSpPr>
            <p:spPr>
              <a:xfrm>
                <a:off x="6602073" y="1700606"/>
                <a:ext cx="949850" cy="949847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8" name="Graphic 77" descr="Classroom with solid fill">
                <a:extLst>
                  <a:ext uri="{FF2B5EF4-FFF2-40B4-BE49-F238E27FC236}">
                    <a16:creationId xmlns:a16="http://schemas.microsoft.com/office/drawing/2014/main" id="{99C17FF3-DCCC-5D42-5EE4-B81A6AECDC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/>
            </p:blipFill>
            <p:spPr>
              <a:xfrm>
                <a:off x="6728369" y="1826900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01DBB4E-3657-00FF-5FA4-F3193FC672F7}"/>
                </a:ext>
              </a:extLst>
            </p:cNvPr>
            <p:cNvSpPr txBox="1"/>
            <p:nvPr/>
          </p:nvSpPr>
          <p:spPr>
            <a:xfrm>
              <a:off x="7727406" y="132852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F15F47">
                      <a:lumMod val="75000"/>
                    </a:srgbClr>
                  </a:solidFill>
                  <a:latin typeface="Calibri" panose="020F0502020204030204"/>
                </a:rPr>
                <a:t>Learning physics through inquiry</a:t>
              </a:r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07CC7B4A-9305-5916-3188-619D5834EF9F}"/>
              </a:ext>
            </a:extLst>
          </p:cNvPr>
          <p:cNvSpPr txBox="1"/>
          <p:nvPr/>
        </p:nvSpPr>
        <p:spPr>
          <a:xfrm>
            <a:off x="957762" y="1697856"/>
            <a:ext cx="2926080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2400" b="1" noProof="1">
                <a:solidFill>
                  <a:srgbClr val="244470"/>
                </a:solidFill>
                <a:latin typeface="Calibri" panose="020F0502020204030204"/>
              </a:rPr>
              <a:t>Inquiry based labs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C2823CB-48D7-9C2A-A352-D2F817967146}"/>
              </a:ext>
            </a:extLst>
          </p:cNvPr>
          <p:cNvSpPr txBox="1"/>
          <p:nvPr/>
        </p:nvSpPr>
        <p:spPr>
          <a:xfrm>
            <a:off x="5089429" y="2928983"/>
            <a:ext cx="1700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solidFill>
                  <a:schemeClr val="bg1"/>
                </a:solidFill>
              </a:rPr>
              <a:t>Course Updates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B9E0570B-0E8C-1541-BD39-AB40A031EB23}"/>
              </a:ext>
            </a:extLst>
          </p:cNvPr>
          <p:cNvSpPr txBox="1">
            <a:spLocks noChangeArrowheads="1"/>
          </p:cNvSpPr>
          <p:nvPr/>
        </p:nvSpPr>
        <p:spPr>
          <a:xfrm>
            <a:off x="883867" y="102281"/>
            <a:ext cx="10112180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Changing course components</a:t>
            </a:r>
          </a:p>
        </p:txBody>
      </p:sp>
    </p:spTree>
    <p:extLst>
      <p:ext uri="{BB962C8B-B14F-4D97-AF65-F5344CB8AC3E}">
        <p14:creationId xmlns:p14="http://schemas.microsoft.com/office/powerpoint/2010/main" val="164456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BBBA39A-6F44-63CE-1852-AE8461A74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8D4F192-8EBD-D4B5-226A-5A831884484D}"/>
              </a:ext>
            </a:extLst>
          </p:cNvPr>
          <p:cNvGrpSpPr/>
          <p:nvPr/>
        </p:nvGrpSpPr>
        <p:grpSpPr>
          <a:xfrm>
            <a:off x="892893" y="1300568"/>
            <a:ext cx="10406213" cy="5463872"/>
            <a:chOff x="1030823" y="1325097"/>
            <a:chExt cx="10406213" cy="5463872"/>
          </a:xfrm>
        </p:grpSpPr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273F7778-1D99-5940-A07D-23F763560619}"/>
                </a:ext>
              </a:extLst>
            </p:cNvPr>
            <p:cNvSpPr/>
            <p:nvPr/>
          </p:nvSpPr>
          <p:spPr>
            <a:xfrm>
              <a:off x="3523534" y="1325097"/>
              <a:ext cx="5141047" cy="463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21169" extrusionOk="0">
                  <a:moveTo>
                    <a:pt x="19033" y="9718"/>
                  </a:moveTo>
                  <a:cubicBezTo>
                    <a:pt x="18305" y="9470"/>
                    <a:pt x="17548" y="9574"/>
                    <a:pt x="16931" y="9940"/>
                  </a:cubicBezTo>
                  <a:cubicBezTo>
                    <a:pt x="16881" y="9969"/>
                    <a:pt x="16832" y="10000"/>
                    <a:pt x="16785" y="10034"/>
                  </a:cubicBezTo>
                  <a:cubicBezTo>
                    <a:pt x="16759" y="10052"/>
                    <a:pt x="16732" y="10070"/>
                    <a:pt x="16707" y="10090"/>
                  </a:cubicBezTo>
                  <a:cubicBezTo>
                    <a:pt x="16656" y="10127"/>
                    <a:pt x="16605" y="10163"/>
                    <a:pt x="16549" y="10194"/>
                  </a:cubicBezTo>
                  <a:cubicBezTo>
                    <a:pt x="15946" y="10523"/>
                    <a:pt x="15225" y="10607"/>
                    <a:pt x="14528" y="10370"/>
                  </a:cubicBezTo>
                  <a:cubicBezTo>
                    <a:pt x="13834" y="10134"/>
                    <a:pt x="13299" y="9622"/>
                    <a:pt x="12990" y="8986"/>
                  </a:cubicBezTo>
                  <a:cubicBezTo>
                    <a:pt x="12979" y="8936"/>
                    <a:pt x="12965" y="8888"/>
                    <a:pt x="12950" y="8839"/>
                  </a:cubicBezTo>
                  <a:cubicBezTo>
                    <a:pt x="12819" y="8413"/>
                    <a:pt x="12782" y="7955"/>
                    <a:pt x="12911" y="7529"/>
                  </a:cubicBezTo>
                  <a:cubicBezTo>
                    <a:pt x="12999" y="7237"/>
                    <a:pt x="13135" y="6955"/>
                    <a:pt x="13321" y="6696"/>
                  </a:cubicBezTo>
                  <a:cubicBezTo>
                    <a:pt x="13764" y="6078"/>
                    <a:pt x="14402" y="5710"/>
                    <a:pt x="15074" y="5614"/>
                  </a:cubicBezTo>
                  <a:cubicBezTo>
                    <a:pt x="15135" y="5605"/>
                    <a:pt x="15196" y="5605"/>
                    <a:pt x="15259" y="5605"/>
                  </a:cubicBezTo>
                  <a:cubicBezTo>
                    <a:pt x="15290" y="5605"/>
                    <a:pt x="15322" y="5605"/>
                    <a:pt x="15353" y="5604"/>
                  </a:cubicBezTo>
                  <a:cubicBezTo>
                    <a:pt x="15409" y="5602"/>
                    <a:pt x="15466" y="5596"/>
                    <a:pt x="15522" y="5591"/>
                  </a:cubicBezTo>
                  <a:cubicBezTo>
                    <a:pt x="16267" y="5512"/>
                    <a:pt x="16978" y="5100"/>
                    <a:pt x="17441" y="4387"/>
                  </a:cubicBezTo>
                  <a:cubicBezTo>
                    <a:pt x="18205" y="3211"/>
                    <a:pt x="17991" y="1567"/>
                    <a:pt x="16956" y="652"/>
                  </a:cubicBezTo>
                  <a:cubicBezTo>
                    <a:pt x="15789" y="-379"/>
                    <a:pt x="14058" y="-160"/>
                    <a:pt x="13148" y="1109"/>
                  </a:cubicBezTo>
                  <a:cubicBezTo>
                    <a:pt x="12685" y="1754"/>
                    <a:pt x="12527" y="2542"/>
                    <a:pt x="12649" y="3282"/>
                  </a:cubicBezTo>
                  <a:cubicBezTo>
                    <a:pt x="12660" y="3342"/>
                    <a:pt x="12670" y="3401"/>
                    <a:pt x="12683" y="3458"/>
                  </a:cubicBezTo>
                  <a:cubicBezTo>
                    <a:pt x="12690" y="3491"/>
                    <a:pt x="12699" y="3521"/>
                    <a:pt x="12707" y="3554"/>
                  </a:cubicBezTo>
                  <a:cubicBezTo>
                    <a:pt x="12724" y="3617"/>
                    <a:pt x="12739" y="3679"/>
                    <a:pt x="12748" y="3744"/>
                  </a:cubicBezTo>
                  <a:cubicBezTo>
                    <a:pt x="12841" y="4456"/>
                    <a:pt x="12676" y="5205"/>
                    <a:pt x="12234" y="5823"/>
                  </a:cubicBezTo>
                  <a:cubicBezTo>
                    <a:pt x="11786" y="6446"/>
                    <a:pt x="11139" y="6814"/>
                    <a:pt x="10459" y="6906"/>
                  </a:cubicBezTo>
                  <a:cubicBezTo>
                    <a:pt x="10438" y="6906"/>
                    <a:pt x="10420" y="6904"/>
                    <a:pt x="10401" y="6904"/>
                  </a:cubicBezTo>
                  <a:cubicBezTo>
                    <a:pt x="10365" y="6904"/>
                    <a:pt x="10331" y="6910"/>
                    <a:pt x="10296" y="6911"/>
                  </a:cubicBezTo>
                  <a:cubicBezTo>
                    <a:pt x="9603" y="6836"/>
                    <a:pt x="8942" y="6478"/>
                    <a:pt x="8478" y="5851"/>
                  </a:cubicBezTo>
                  <a:cubicBezTo>
                    <a:pt x="8027" y="5241"/>
                    <a:pt x="7854" y="4495"/>
                    <a:pt x="7937" y="3784"/>
                  </a:cubicBezTo>
                  <a:cubicBezTo>
                    <a:pt x="7944" y="3719"/>
                    <a:pt x="7959" y="3654"/>
                    <a:pt x="7976" y="3591"/>
                  </a:cubicBezTo>
                  <a:cubicBezTo>
                    <a:pt x="7985" y="3559"/>
                    <a:pt x="7991" y="3529"/>
                    <a:pt x="7998" y="3496"/>
                  </a:cubicBezTo>
                  <a:cubicBezTo>
                    <a:pt x="8010" y="3437"/>
                    <a:pt x="8020" y="3378"/>
                    <a:pt x="8030" y="3318"/>
                  </a:cubicBezTo>
                  <a:cubicBezTo>
                    <a:pt x="8147" y="2535"/>
                    <a:pt x="7954" y="1701"/>
                    <a:pt x="7419" y="1046"/>
                  </a:cubicBezTo>
                  <a:cubicBezTo>
                    <a:pt x="6539" y="-36"/>
                    <a:pt x="4983" y="-237"/>
                    <a:pt x="3883" y="591"/>
                  </a:cubicBezTo>
                  <a:cubicBezTo>
                    <a:pt x="2643" y="1524"/>
                    <a:pt x="2402" y="3352"/>
                    <a:pt x="3328" y="4606"/>
                  </a:cubicBezTo>
                  <a:cubicBezTo>
                    <a:pt x="3800" y="5244"/>
                    <a:pt x="4480" y="5607"/>
                    <a:pt x="5186" y="5672"/>
                  </a:cubicBezTo>
                  <a:cubicBezTo>
                    <a:pt x="5242" y="5677"/>
                    <a:pt x="5300" y="5681"/>
                    <a:pt x="5356" y="5683"/>
                  </a:cubicBezTo>
                  <a:cubicBezTo>
                    <a:pt x="5387" y="5683"/>
                    <a:pt x="5419" y="5683"/>
                    <a:pt x="5449" y="5683"/>
                  </a:cubicBezTo>
                  <a:cubicBezTo>
                    <a:pt x="5510" y="5681"/>
                    <a:pt x="5573" y="5681"/>
                    <a:pt x="5634" y="5690"/>
                  </a:cubicBezTo>
                  <a:cubicBezTo>
                    <a:pt x="6308" y="5776"/>
                    <a:pt x="6949" y="6135"/>
                    <a:pt x="7401" y="6744"/>
                  </a:cubicBezTo>
                  <a:cubicBezTo>
                    <a:pt x="7840" y="7339"/>
                    <a:pt x="8013" y="8061"/>
                    <a:pt x="7945" y="8756"/>
                  </a:cubicBezTo>
                  <a:cubicBezTo>
                    <a:pt x="7930" y="8801"/>
                    <a:pt x="7913" y="8846"/>
                    <a:pt x="7900" y="8893"/>
                  </a:cubicBezTo>
                  <a:cubicBezTo>
                    <a:pt x="7901" y="8884"/>
                    <a:pt x="7903" y="8875"/>
                    <a:pt x="7906" y="8866"/>
                  </a:cubicBezTo>
                  <a:cubicBezTo>
                    <a:pt x="7609" y="9549"/>
                    <a:pt x="7056" y="10104"/>
                    <a:pt x="6330" y="10357"/>
                  </a:cubicBezTo>
                  <a:cubicBezTo>
                    <a:pt x="5634" y="10600"/>
                    <a:pt x="4911" y="10519"/>
                    <a:pt x="4306" y="10196"/>
                  </a:cubicBezTo>
                  <a:cubicBezTo>
                    <a:pt x="4251" y="10167"/>
                    <a:pt x="4199" y="10129"/>
                    <a:pt x="4149" y="10093"/>
                  </a:cubicBezTo>
                  <a:cubicBezTo>
                    <a:pt x="4124" y="10075"/>
                    <a:pt x="4099" y="10055"/>
                    <a:pt x="4071" y="10039"/>
                  </a:cubicBezTo>
                  <a:cubicBezTo>
                    <a:pt x="4024" y="10007"/>
                    <a:pt x="3975" y="9976"/>
                    <a:pt x="3925" y="9948"/>
                  </a:cubicBezTo>
                  <a:cubicBezTo>
                    <a:pt x="3304" y="9585"/>
                    <a:pt x="2548" y="9486"/>
                    <a:pt x="1821" y="9739"/>
                  </a:cubicBezTo>
                  <a:cubicBezTo>
                    <a:pt x="393" y="10237"/>
                    <a:pt x="-366" y="11899"/>
                    <a:pt x="175" y="13402"/>
                  </a:cubicBezTo>
                  <a:cubicBezTo>
                    <a:pt x="656" y="14737"/>
                    <a:pt x="2054" y="15486"/>
                    <a:pt x="3354" y="15104"/>
                  </a:cubicBezTo>
                  <a:cubicBezTo>
                    <a:pt x="4141" y="14872"/>
                    <a:pt x="4740" y="14293"/>
                    <a:pt x="5054" y="13575"/>
                  </a:cubicBezTo>
                  <a:cubicBezTo>
                    <a:pt x="5078" y="13521"/>
                    <a:pt x="5100" y="13465"/>
                    <a:pt x="5120" y="13410"/>
                  </a:cubicBezTo>
                  <a:cubicBezTo>
                    <a:pt x="5132" y="13379"/>
                    <a:pt x="5142" y="13348"/>
                    <a:pt x="5152" y="13316"/>
                  </a:cubicBezTo>
                  <a:cubicBezTo>
                    <a:pt x="5173" y="13253"/>
                    <a:pt x="5193" y="13192"/>
                    <a:pt x="5222" y="13135"/>
                  </a:cubicBezTo>
                  <a:cubicBezTo>
                    <a:pt x="5527" y="12493"/>
                    <a:pt x="6064" y="11976"/>
                    <a:pt x="6759" y="11733"/>
                  </a:cubicBezTo>
                  <a:cubicBezTo>
                    <a:pt x="7341" y="11530"/>
                    <a:pt x="7942" y="11556"/>
                    <a:pt x="8477" y="11759"/>
                  </a:cubicBezTo>
                  <a:cubicBezTo>
                    <a:pt x="8648" y="11823"/>
                    <a:pt x="8806" y="11924"/>
                    <a:pt x="8957" y="12032"/>
                  </a:cubicBezTo>
                  <a:cubicBezTo>
                    <a:pt x="8960" y="12033"/>
                    <a:pt x="8964" y="12037"/>
                    <a:pt x="8967" y="12039"/>
                  </a:cubicBezTo>
                  <a:cubicBezTo>
                    <a:pt x="9468" y="12542"/>
                    <a:pt x="9785" y="13246"/>
                    <a:pt x="9795" y="14035"/>
                  </a:cubicBezTo>
                  <a:cubicBezTo>
                    <a:pt x="9805" y="14809"/>
                    <a:pt x="9515" y="15515"/>
                    <a:pt x="9042" y="16029"/>
                  </a:cubicBezTo>
                  <a:cubicBezTo>
                    <a:pt x="8999" y="16076"/>
                    <a:pt x="8950" y="16117"/>
                    <a:pt x="8903" y="16157"/>
                  </a:cubicBezTo>
                  <a:cubicBezTo>
                    <a:pt x="8879" y="16176"/>
                    <a:pt x="8853" y="16198"/>
                    <a:pt x="8830" y="16218"/>
                  </a:cubicBezTo>
                  <a:cubicBezTo>
                    <a:pt x="8785" y="16257"/>
                    <a:pt x="8745" y="16297"/>
                    <a:pt x="8702" y="16338"/>
                  </a:cubicBezTo>
                  <a:cubicBezTo>
                    <a:pt x="8161" y="16886"/>
                    <a:pt x="7839" y="17673"/>
                    <a:pt x="7888" y="18537"/>
                  </a:cubicBezTo>
                  <a:cubicBezTo>
                    <a:pt x="7969" y="19962"/>
                    <a:pt x="9093" y="21120"/>
                    <a:pt x="10440" y="21167"/>
                  </a:cubicBezTo>
                  <a:cubicBezTo>
                    <a:pt x="11960" y="21221"/>
                    <a:pt x="13197" y="19920"/>
                    <a:pt x="13179" y="18329"/>
                  </a:cubicBezTo>
                  <a:cubicBezTo>
                    <a:pt x="13169" y="17518"/>
                    <a:pt x="12834" y="16792"/>
                    <a:pt x="12310" y="16289"/>
                  </a:cubicBezTo>
                  <a:cubicBezTo>
                    <a:pt x="12268" y="16250"/>
                    <a:pt x="12225" y="16210"/>
                    <a:pt x="12181" y="16173"/>
                  </a:cubicBezTo>
                  <a:cubicBezTo>
                    <a:pt x="12157" y="16153"/>
                    <a:pt x="12132" y="16133"/>
                    <a:pt x="12106" y="16113"/>
                  </a:cubicBezTo>
                  <a:cubicBezTo>
                    <a:pt x="12057" y="16074"/>
                    <a:pt x="12006" y="16034"/>
                    <a:pt x="11962" y="15989"/>
                  </a:cubicBezTo>
                  <a:cubicBezTo>
                    <a:pt x="11477" y="15488"/>
                    <a:pt x="11170" y="14791"/>
                    <a:pt x="11161" y="14017"/>
                  </a:cubicBezTo>
                  <a:cubicBezTo>
                    <a:pt x="11158" y="13697"/>
                    <a:pt x="11205" y="13390"/>
                    <a:pt x="11295" y="13102"/>
                  </a:cubicBezTo>
                  <a:cubicBezTo>
                    <a:pt x="11453" y="12601"/>
                    <a:pt x="11774" y="12183"/>
                    <a:pt x="12154" y="11841"/>
                  </a:cubicBezTo>
                  <a:cubicBezTo>
                    <a:pt x="12278" y="11730"/>
                    <a:pt x="12391" y="11606"/>
                    <a:pt x="12495" y="11473"/>
                  </a:cubicBezTo>
                  <a:cubicBezTo>
                    <a:pt x="12352" y="11662"/>
                    <a:pt x="12191" y="11830"/>
                    <a:pt x="12011" y="11974"/>
                  </a:cubicBezTo>
                  <a:cubicBezTo>
                    <a:pt x="12631" y="11608"/>
                    <a:pt x="13386" y="11503"/>
                    <a:pt x="14115" y="11751"/>
                  </a:cubicBezTo>
                  <a:cubicBezTo>
                    <a:pt x="14813" y="11989"/>
                    <a:pt x="15351" y="12502"/>
                    <a:pt x="15661" y="13142"/>
                  </a:cubicBezTo>
                  <a:cubicBezTo>
                    <a:pt x="15690" y="13201"/>
                    <a:pt x="15711" y="13262"/>
                    <a:pt x="15731" y="13323"/>
                  </a:cubicBezTo>
                  <a:cubicBezTo>
                    <a:pt x="15741" y="13354"/>
                    <a:pt x="15751" y="13384"/>
                    <a:pt x="15763" y="13415"/>
                  </a:cubicBezTo>
                  <a:cubicBezTo>
                    <a:pt x="15784" y="13471"/>
                    <a:pt x="15807" y="13526"/>
                    <a:pt x="15831" y="13580"/>
                  </a:cubicBezTo>
                  <a:cubicBezTo>
                    <a:pt x="16148" y="14297"/>
                    <a:pt x="16752" y="14872"/>
                    <a:pt x="17542" y="15098"/>
                  </a:cubicBezTo>
                  <a:cubicBezTo>
                    <a:pt x="18843" y="15470"/>
                    <a:pt x="20238" y="14712"/>
                    <a:pt x="20710" y="13374"/>
                  </a:cubicBezTo>
                  <a:cubicBezTo>
                    <a:pt x="21234" y="11861"/>
                    <a:pt x="20465" y="10205"/>
                    <a:pt x="19033" y="9718"/>
                  </a:cubicBezTo>
                  <a:close/>
                  <a:moveTo>
                    <a:pt x="7845" y="9114"/>
                  </a:moveTo>
                  <a:cubicBezTo>
                    <a:pt x="7856" y="9062"/>
                    <a:pt x="7867" y="9010"/>
                    <a:pt x="7881" y="8958"/>
                  </a:cubicBezTo>
                  <a:cubicBezTo>
                    <a:pt x="7867" y="9008"/>
                    <a:pt x="7856" y="9060"/>
                    <a:pt x="7845" y="9114"/>
                  </a:cubicBezTo>
                  <a:close/>
                  <a:moveTo>
                    <a:pt x="7811" y="9326"/>
                  </a:moveTo>
                  <a:cubicBezTo>
                    <a:pt x="7815" y="9297"/>
                    <a:pt x="7818" y="9270"/>
                    <a:pt x="7823" y="9242"/>
                  </a:cubicBezTo>
                  <a:cubicBezTo>
                    <a:pt x="7818" y="9270"/>
                    <a:pt x="7815" y="9299"/>
                    <a:pt x="7811" y="9326"/>
                  </a:cubicBezTo>
                  <a:close/>
                  <a:moveTo>
                    <a:pt x="12602" y="11306"/>
                  </a:moveTo>
                  <a:cubicBezTo>
                    <a:pt x="12573" y="11353"/>
                    <a:pt x="12541" y="11397"/>
                    <a:pt x="12508" y="11441"/>
                  </a:cubicBezTo>
                  <a:cubicBezTo>
                    <a:pt x="12542" y="11397"/>
                    <a:pt x="12573" y="11353"/>
                    <a:pt x="12602" y="11306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  <a:effectLst>
              <a:innerShdw blurRad="63500" dist="508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1" name="Circle">
              <a:extLst>
                <a:ext uri="{FF2B5EF4-FFF2-40B4-BE49-F238E27FC236}">
                  <a16:creationId xmlns:a16="http://schemas.microsoft.com/office/drawing/2014/main" id="{85D1AC6F-1C6A-FA6B-C79A-A8E7ADF5438B}"/>
                </a:ext>
              </a:extLst>
            </p:cNvPr>
            <p:cNvSpPr/>
            <p:nvPr/>
          </p:nvSpPr>
          <p:spPr>
            <a:xfrm>
              <a:off x="5322552" y="2687152"/>
              <a:ext cx="1543010" cy="154300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1D32DD3-DFCE-F4AF-FE54-2D735EBAA97C}"/>
                </a:ext>
              </a:extLst>
            </p:cNvPr>
            <p:cNvGrpSpPr/>
            <p:nvPr/>
          </p:nvGrpSpPr>
          <p:grpSpPr>
            <a:xfrm>
              <a:off x="4360852" y="1500209"/>
              <a:ext cx="949850" cy="949847"/>
              <a:chOff x="4586220" y="1707875"/>
              <a:chExt cx="949850" cy="949847"/>
            </a:xfrm>
          </p:grpSpPr>
          <p:sp>
            <p:nvSpPr>
              <p:cNvPr id="72" name="Circle">
                <a:extLst>
                  <a:ext uri="{FF2B5EF4-FFF2-40B4-BE49-F238E27FC236}">
                    <a16:creationId xmlns:a16="http://schemas.microsoft.com/office/drawing/2014/main" id="{CA7859BD-D5B5-299F-D86D-B97B89728E2B}"/>
                  </a:ext>
                </a:extLst>
              </p:cNvPr>
              <p:cNvSpPr/>
              <p:nvPr/>
            </p:nvSpPr>
            <p:spPr>
              <a:xfrm>
                <a:off x="4586220" y="1707875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7" name="Graphic 76" descr="Newton's Cradle with solid fill">
                <a:extLst>
                  <a:ext uri="{FF2B5EF4-FFF2-40B4-BE49-F238E27FC236}">
                    <a16:creationId xmlns:a16="http://schemas.microsoft.com/office/drawing/2014/main" id="{DA84D69D-C243-A555-38D8-27E22AA446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4749092" y="1825025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599B13C4-6448-B36D-F0CE-9DE4C7EEDC7F}"/>
                </a:ext>
              </a:extLst>
            </p:cNvPr>
            <p:cNvGrpSpPr/>
            <p:nvPr/>
          </p:nvGrpSpPr>
          <p:grpSpPr>
            <a:xfrm>
              <a:off x="6801103" y="1483107"/>
              <a:ext cx="949850" cy="949847"/>
              <a:chOff x="6602073" y="1700606"/>
              <a:chExt cx="949850" cy="949847"/>
            </a:xfrm>
          </p:grpSpPr>
          <p:sp>
            <p:nvSpPr>
              <p:cNvPr id="73" name="Circle">
                <a:extLst>
                  <a:ext uri="{FF2B5EF4-FFF2-40B4-BE49-F238E27FC236}">
                    <a16:creationId xmlns:a16="http://schemas.microsoft.com/office/drawing/2014/main" id="{7C5FC656-E4A6-7B58-5A7D-57C347C10E07}"/>
                  </a:ext>
                </a:extLst>
              </p:cNvPr>
              <p:cNvSpPr/>
              <p:nvPr/>
            </p:nvSpPr>
            <p:spPr>
              <a:xfrm>
                <a:off x="6602073" y="1700606"/>
                <a:ext cx="949850" cy="949847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8" name="Graphic 77" descr="Classroom with solid fill">
                <a:extLst>
                  <a:ext uri="{FF2B5EF4-FFF2-40B4-BE49-F238E27FC236}">
                    <a16:creationId xmlns:a16="http://schemas.microsoft.com/office/drawing/2014/main" id="{B4FEB64E-64C7-CBE5-4F94-AE62C1A6D7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6728369" y="1826900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9F2AAEA-11A6-95EC-5DE2-41E866FA66FD}"/>
                </a:ext>
              </a:extLst>
            </p:cNvPr>
            <p:cNvGrpSpPr/>
            <p:nvPr/>
          </p:nvGrpSpPr>
          <p:grpSpPr>
            <a:xfrm>
              <a:off x="7561109" y="3558422"/>
              <a:ext cx="949847" cy="949847"/>
              <a:chOff x="7225012" y="3540988"/>
              <a:chExt cx="949847" cy="949847"/>
            </a:xfrm>
          </p:grpSpPr>
          <p:sp>
            <p:nvSpPr>
              <p:cNvPr id="74" name="Circle">
                <a:extLst>
                  <a:ext uri="{FF2B5EF4-FFF2-40B4-BE49-F238E27FC236}">
                    <a16:creationId xmlns:a16="http://schemas.microsoft.com/office/drawing/2014/main" id="{9E2500B0-8B71-930C-7433-87D87E3AAFB8}"/>
                  </a:ext>
                </a:extLst>
              </p:cNvPr>
              <p:cNvSpPr/>
              <p:nvPr/>
            </p:nvSpPr>
            <p:spPr>
              <a:xfrm>
                <a:off x="7225012" y="3540988"/>
                <a:ext cx="949847" cy="949847"/>
              </a:xfrm>
              <a:prstGeom prst="ellipse">
                <a:avLst/>
              </a:prstGeom>
              <a:solidFill>
                <a:srgbClr val="FBA91E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9" name="Graphic 78" descr="Bar chart with solid fill">
                <a:extLst>
                  <a:ext uri="{FF2B5EF4-FFF2-40B4-BE49-F238E27FC236}">
                    <a16:creationId xmlns:a16="http://schemas.microsoft.com/office/drawing/2014/main" id="{65401AEA-5626-8C66-37C0-96E6D478CF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7351306" y="366728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A372EFAA-58E6-299F-1676-5A4093D34602}"/>
                </a:ext>
              </a:extLst>
            </p:cNvPr>
            <p:cNvGrpSpPr/>
            <p:nvPr/>
          </p:nvGrpSpPr>
          <p:grpSpPr>
            <a:xfrm>
              <a:off x="5633935" y="4863421"/>
              <a:ext cx="949850" cy="949847"/>
              <a:chOff x="5642085" y="4682229"/>
              <a:chExt cx="949850" cy="949847"/>
            </a:xfrm>
          </p:grpSpPr>
          <p:sp>
            <p:nvSpPr>
              <p:cNvPr id="75" name="Circle">
                <a:extLst>
                  <a:ext uri="{FF2B5EF4-FFF2-40B4-BE49-F238E27FC236}">
                    <a16:creationId xmlns:a16="http://schemas.microsoft.com/office/drawing/2014/main" id="{6FA2D325-D7AF-5246-348D-7201360B1EF8}"/>
                  </a:ext>
                </a:extLst>
              </p:cNvPr>
              <p:cNvSpPr/>
              <p:nvPr/>
            </p:nvSpPr>
            <p:spPr>
              <a:xfrm>
                <a:off x="5642085" y="4682229"/>
                <a:ext cx="949850" cy="949847"/>
              </a:xfrm>
              <a:prstGeom prst="ellipse">
                <a:avLst/>
              </a:prstGeom>
              <a:solidFill>
                <a:srgbClr val="6EA56C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0" name="Graphic 79" descr="Scales of justice with solid fill">
                <a:extLst>
                  <a:ext uri="{FF2B5EF4-FFF2-40B4-BE49-F238E27FC236}">
                    <a16:creationId xmlns:a16="http://schemas.microsoft.com/office/drawing/2014/main" id="{0418693C-FD52-D856-4B96-DEF3B69AC3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5768381" y="480852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2039C18-2151-0B1A-B683-E5FE1FAC1742}"/>
                </a:ext>
              </a:extLst>
            </p:cNvPr>
            <p:cNvGrpSpPr/>
            <p:nvPr/>
          </p:nvGrpSpPr>
          <p:grpSpPr>
            <a:xfrm>
              <a:off x="3688883" y="3567567"/>
              <a:ext cx="949850" cy="949847"/>
              <a:chOff x="4013253" y="3556040"/>
              <a:chExt cx="949850" cy="949847"/>
            </a:xfrm>
          </p:grpSpPr>
          <p:sp>
            <p:nvSpPr>
              <p:cNvPr id="76" name="Circle">
                <a:extLst>
                  <a:ext uri="{FF2B5EF4-FFF2-40B4-BE49-F238E27FC236}">
                    <a16:creationId xmlns:a16="http://schemas.microsoft.com/office/drawing/2014/main" id="{B5DD6D9C-BF8E-F8C7-12BE-22CA820585CD}"/>
                  </a:ext>
                </a:extLst>
              </p:cNvPr>
              <p:cNvSpPr/>
              <p:nvPr/>
            </p:nvSpPr>
            <p:spPr>
              <a:xfrm>
                <a:off x="4013253" y="3556040"/>
                <a:ext cx="949850" cy="949847"/>
              </a:xfrm>
              <a:prstGeom prst="ellipse">
                <a:avLst/>
              </a:prstGeom>
              <a:solidFill>
                <a:srgbClr val="3AC6E1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1" name="Graphic 80" descr="Laptop with solid fill">
                <a:extLst>
                  <a:ext uri="{FF2B5EF4-FFF2-40B4-BE49-F238E27FC236}">
                    <a16:creationId xmlns:a16="http://schemas.microsoft.com/office/drawing/2014/main" id="{DA4864D9-134E-2A0D-1EDD-7A27599887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/>
            </p:blipFill>
            <p:spPr>
              <a:xfrm>
                <a:off x="4139549" y="3682334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8E2ECA0-058F-B6F8-91AB-15F9F7C5078A}"/>
                </a:ext>
              </a:extLst>
            </p:cNvPr>
            <p:cNvSpPr txBox="1"/>
            <p:nvPr/>
          </p:nvSpPr>
          <p:spPr>
            <a:xfrm>
              <a:off x="8510956" y="359230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CF8404"/>
                  </a:solidFill>
                  <a:latin typeface="Calibri" panose="020F0502020204030204"/>
                </a:rPr>
                <a:t>Improved data collection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A845EA7-A550-D90D-0446-8A213AE52EDF}"/>
                </a:ext>
              </a:extLst>
            </p:cNvPr>
            <p:cNvSpPr txBox="1"/>
            <p:nvPr/>
          </p:nvSpPr>
          <p:spPr>
            <a:xfrm>
              <a:off x="4598404" y="5957972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4F7F4E"/>
                  </a:solidFill>
                  <a:latin typeface="Calibri" panose="020F0502020204030204"/>
                </a:rPr>
                <a:t>Implementation</a:t>
              </a:r>
              <a:r>
                <a:rPr lang="en-US" sz="2400" b="1" noProof="1">
                  <a:solidFill>
                    <a:srgbClr val="6EA56C">
                      <a:lumMod val="75000"/>
                    </a:srgbClr>
                  </a:solidFill>
                  <a:latin typeface="Calibri" panose="020F0502020204030204"/>
                </a:rPr>
                <a:t> of UDL principles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EA8D81B-E032-DAAE-B4C1-AEF95675180C}"/>
                </a:ext>
              </a:extLst>
            </p:cNvPr>
            <p:cNvSpPr txBox="1"/>
            <p:nvPr/>
          </p:nvSpPr>
          <p:spPr>
            <a:xfrm>
              <a:off x="1030823" y="359230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Online </a:t>
              </a:r>
              <a:r>
                <a:rPr lang="en-US" sz="2400" b="1" dirty="0">
                  <a:solidFill>
                    <a:srgbClr val="26A3BB"/>
                  </a:solidFill>
                  <a:latin typeface="Calibri" panose="020F0502020204030204"/>
                </a:rPr>
                <a:t>learning</a:t>
              </a:r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 </a:t>
              </a:r>
              <a:r>
                <a:rPr lang="en-US" sz="2400" b="1" dirty="0">
                  <a:solidFill>
                    <a:srgbClr val="26A3BB"/>
                  </a:solidFill>
                  <a:latin typeface="Calibri" panose="020F0502020204030204"/>
                </a:rPr>
                <a:t>supports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2323A84-F2B4-2877-26F4-B26B2D44B56F}"/>
                </a:ext>
              </a:extLst>
            </p:cNvPr>
            <p:cNvSpPr txBox="1"/>
            <p:nvPr/>
          </p:nvSpPr>
          <p:spPr>
            <a:xfrm>
              <a:off x="7865336" y="1353053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F15F47">
                      <a:lumMod val="75000"/>
                    </a:srgbClr>
                  </a:solidFill>
                  <a:latin typeface="Calibri" panose="020F0502020204030204"/>
                </a:rPr>
                <a:t>Learning physics </a:t>
              </a:r>
              <a:r>
                <a:rPr lang="en-US" sz="2400" b="1" noProof="1">
                  <a:solidFill>
                    <a:srgbClr val="D92D11"/>
                  </a:solidFill>
                  <a:latin typeface="Calibri" panose="020F0502020204030204"/>
                </a:rPr>
                <a:t>through</a:t>
              </a:r>
              <a:r>
                <a:rPr lang="en-US" sz="2400" b="1" noProof="1">
                  <a:solidFill>
                    <a:srgbClr val="F15F47">
                      <a:lumMod val="75000"/>
                    </a:srgbClr>
                  </a:solidFill>
                  <a:latin typeface="Calibri" panose="020F0502020204030204"/>
                </a:rPr>
                <a:t> inquiry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C87249A-CFEC-B73B-06B8-177C74895DAE}"/>
                </a:ext>
              </a:extLst>
            </p:cNvPr>
            <p:cNvSpPr txBox="1"/>
            <p:nvPr/>
          </p:nvSpPr>
          <p:spPr>
            <a:xfrm>
              <a:off x="1095692" y="1722385"/>
              <a:ext cx="2926080" cy="46166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244470"/>
                  </a:solidFill>
                  <a:latin typeface="Calibri" panose="020F0502020204030204"/>
                </a:rPr>
                <a:t>Inquiry based labs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654F371-A4EE-F895-76A3-0B0B39668E19}"/>
                </a:ext>
              </a:extLst>
            </p:cNvPr>
            <p:cNvSpPr txBox="1"/>
            <p:nvPr/>
          </p:nvSpPr>
          <p:spPr>
            <a:xfrm>
              <a:off x="5227359" y="2953512"/>
              <a:ext cx="17000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</a:rPr>
                <a:t>Course Updates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0E1BB24-7288-48C1-6CFC-54825D8F513E}"/>
              </a:ext>
            </a:extLst>
          </p:cNvPr>
          <p:cNvSpPr txBox="1">
            <a:spLocks noChangeArrowheads="1"/>
          </p:cNvSpPr>
          <p:nvPr/>
        </p:nvSpPr>
        <p:spPr>
          <a:xfrm>
            <a:off x="883867" y="102281"/>
            <a:ext cx="10112180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Changing course components</a:t>
            </a:r>
          </a:p>
        </p:txBody>
      </p:sp>
    </p:spTree>
    <p:extLst>
      <p:ext uri="{BB962C8B-B14F-4D97-AF65-F5344CB8AC3E}">
        <p14:creationId xmlns:p14="http://schemas.microsoft.com/office/powerpoint/2010/main" val="307458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91021-CCEF-35B1-0358-468683841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5B609F3-ADA3-55D4-7759-EC837EFEC489}"/>
              </a:ext>
            </a:extLst>
          </p:cNvPr>
          <p:cNvGrpSpPr/>
          <p:nvPr/>
        </p:nvGrpSpPr>
        <p:grpSpPr>
          <a:xfrm>
            <a:off x="892893" y="1300568"/>
            <a:ext cx="10406213" cy="5463872"/>
            <a:chOff x="1030823" y="1325097"/>
            <a:chExt cx="10406213" cy="5463872"/>
          </a:xfrm>
        </p:grpSpPr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40E0582F-9837-1117-5D05-05EEC7498D47}"/>
                </a:ext>
              </a:extLst>
            </p:cNvPr>
            <p:cNvSpPr/>
            <p:nvPr/>
          </p:nvSpPr>
          <p:spPr>
            <a:xfrm>
              <a:off x="3523534" y="1325097"/>
              <a:ext cx="5141047" cy="463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21169" extrusionOk="0">
                  <a:moveTo>
                    <a:pt x="19033" y="9718"/>
                  </a:moveTo>
                  <a:cubicBezTo>
                    <a:pt x="18305" y="9470"/>
                    <a:pt x="17548" y="9574"/>
                    <a:pt x="16931" y="9940"/>
                  </a:cubicBezTo>
                  <a:cubicBezTo>
                    <a:pt x="16881" y="9969"/>
                    <a:pt x="16832" y="10000"/>
                    <a:pt x="16785" y="10034"/>
                  </a:cubicBezTo>
                  <a:cubicBezTo>
                    <a:pt x="16759" y="10052"/>
                    <a:pt x="16732" y="10070"/>
                    <a:pt x="16707" y="10090"/>
                  </a:cubicBezTo>
                  <a:cubicBezTo>
                    <a:pt x="16656" y="10127"/>
                    <a:pt x="16605" y="10163"/>
                    <a:pt x="16549" y="10194"/>
                  </a:cubicBezTo>
                  <a:cubicBezTo>
                    <a:pt x="15946" y="10523"/>
                    <a:pt x="15225" y="10607"/>
                    <a:pt x="14528" y="10370"/>
                  </a:cubicBezTo>
                  <a:cubicBezTo>
                    <a:pt x="13834" y="10134"/>
                    <a:pt x="13299" y="9622"/>
                    <a:pt x="12990" y="8986"/>
                  </a:cubicBezTo>
                  <a:cubicBezTo>
                    <a:pt x="12979" y="8936"/>
                    <a:pt x="12965" y="8888"/>
                    <a:pt x="12950" y="8839"/>
                  </a:cubicBezTo>
                  <a:cubicBezTo>
                    <a:pt x="12819" y="8413"/>
                    <a:pt x="12782" y="7955"/>
                    <a:pt x="12911" y="7529"/>
                  </a:cubicBezTo>
                  <a:cubicBezTo>
                    <a:pt x="12999" y="7237"/>
                    <a:pt x="13135" y="6955"/>
                    <a:pt x="13321" y="6696"/>
                  </a:cubicBezTo>
                  <a:cubicBezTo>
                    <a:pt x="13764" y="6078"/>
                    <a:pt x="14402" y="5710"/>
                    <a:pt x="15074" y="5614"/>
                  </a:cubicBezTo>
                  <a:cubicBezTo>
                    <a:pt x="15135" y="5605"/>
                    <a:pt x="15196" y="5605"/>
                    <a:pt x="15259" y="5605"/>
                  </a:cubicBezTo>
                  <a:cubicBezTo>
                    <a:pt x="15290" y="5605"/>
                    <a:pt x="15322" y="5605"/>
                    <a:pt x="15353" y="5604"/>
                  </a:cubicBezTo>
                  <a:cubicBezTo>
                    <a:pt x="15409" y="5602"/>
                    <a:pt x="15466" y="5596"/>
                    <a:pt x="15522" y="5591"/>
                  </a:cubicBezTo>
                  <a:cubicBezTo>
                    <a:pt x="16267" y="5512"/>
                    <a:pt x="16978" y="5100"/>
                    <a:pt x="17441" y="4387"/>
                  </a:cubicBezTo>
                  <a:cubicBezTo>
                    <a:pt x="18205" y="3211"/>
                    <a:pt x="17991" y="1567"/>
                    <a:pt x="16956" y="652"/>
                  </a:cubicBezTo>
                  <a:cubicBezTo>
                    <a:pt x="15789" y="-379"/>
                    <a:pt x="14058" y="-160"/>
                    <a:pt x="13148" y="1109"/>
                  </a:cubicBezTo>
                  <a:cubicBezTo>
                    <a:pt x="12685" y="1754"/>
                    <a:pt x="12527" y="2542"/>
                    <a:pt x="12649" y="3282"/>
                  </a:cubicBezTo>
                  <a:cubicBezTo>
                    <a:pt x="12660" y="3342"/>
                    <a:pt x="12670" y="3401"/>
                    <a:pt x="12683" y="3458"/>
                  </a:cubicBezTo>
                  <a:cubicBezTo>
                    <a:pt x="12690" y="3491"/>
                    <a:pt x="12699" y="3521"/>
                    <a:pt x="12707" y="3554"/>
                  </a:cubicBezTo>
                  <a:cubicBezTo>
                    <a:pt x="12724" y="3617"/>
                    <a:pt x="12739" y="3679"/>
                    <a:pt x="12748" y="3744"/>
                  </a:cubicBezTo>
                  <a:cubicBezTo>
                    <a:pt x="12841" y="4456"/>
                    <a:pt x="12676" y="5205"/>
                    <a:pt x="12234" y="5823"/>
                  </a:cubicBezTo>
                  <a:cubicBezTo>
                    <a:pt x="11786" y="6446"/>
                    <a:pt x="11139" y="6814"/>
                    <a:pt x="10459" y="6906"/>
                  </a:cubicBezTo>
                  <a:cubicBezTo>
                    <a:pt x="10438" y="6906"/>
                    <a:pt x="10420" y="6904"/>
                    <a:pt x="10401" y="6904"/>
                  </a:cubicBezTo>
                  <a:cubicBezTo>
                    <a:pt x="10365" y="6904"/>
                    <a:pt x="10331" y="6910"/>
                    <a:pt x="10296" y="6911"/>
                  </a:cubicBezTo>
                  <a:cubicBezTo>
                    <a:pt x="9603" y="6836"/>
                    <a:pt x="8942" y="6478"/>
                    <a:pt x="8478" y="5851"/>
                  </a:cubicBezTo>
                  <a:cubicBezTo>
                    <a:pt x="8027" y="5241"/>
                    <a:pt x="7854" y="4495"/>
                    <a:pt x="7937" y="3784"/>
                  </a:cubicBezTo>
                  <a:cubicBezTo>
                    <a:pt x="7944" y="3719"/>
                    <a:pt x="7959" y="3654"/>
                    <a:pt x="7976" y="3591"/>
                  </a:cubicBezTo>
                  <a:cubicBezTo>
                    <a:pt x="7985" y="3559"/>
                    <a:pt x="7991" y="3529"/>
                    <a:pt x="7998" y="3496"/>
                  </a:cubicBezTo>
                  <a:cubicBezTo>
                    <a:pt x="8010" y="3437"/>
                    <a:pt x="8020" y="3378"/>
                    <a:pt x="8030" y="3318"/>
                  </a:cubicBezTo>
                  <a:cubicBezTo>
                    <a:pt x="8147" y="2535"/>
                    <a:pt x="7954" y="1701"/>
                    <a:pt x="7419" y="1046"/>
                  </a:cubicBezTo>
                  <a:cubicBezTo>
                    <a:pt x="6539" y="-36"/>
                    <a:pt x="4983" y="-237"/>
                    <a:pt x="3883" y="591"/>
                  </a:cubicBezTo>
                  <a:cubicBezTo>
                    <a:pt x="2643" y="1524"/>
                    <a:pt x="2402" y="3352"/>
                    <a:pt x="3328" y="4606"/>
                  </a:cubicBezTo>
                  <a:cubicBezTo>
                    <a:pt x="3800" y="5244"/>
                    <a:pt x="4480" y="5607"/>
                    <a:pt x="5186" y="5672"/>
                  </a:cubicBezTo>
                  <a:cubicBezTo>
                    <a:pt x="5242" y="5677"/>
                    <a:pt x="5300" y="5681"/>
                    <a:pt x="5356" y="5683"/>
                  </a:cubicBezTo>
                  <a:cubicBezTo>
                    <a:pt x="5387" y="5683"/>
                    <a:pt x="5419" y="5683"/>
                    <a:pt x="5449" y="5683"/>
                  </a:cubicBezTo>
                  <a:cubicBezTo>
                    <a:pt x="5510" y="5681"/>
                    <a:pt x="5573" y="5681"/>
                    <a:pt x="5634" y="5690"/>
                  </a:cubicBezTo>
                  <a:cubicBezTo>
                    <a:pt x="6308" y="5776"/>
                    <a:pt x="6949" y="6135"/>
                    <a:pt x="7401" y="6744"/>
                  </a:cubicBezTo>
                  <a:cubicBezTo>
                    <a:pt x="7840" y="7339"/>
                    <a:pt x="8013" y="8061"/>
                    <a:pt x="7945" y="8756"/>
                  </a:cubicBezTo>
                  <a:cubicBezTo>
                    <a:pt x="7930" y="8801"/>
                    <a:pt x="7913" y="8846"/>
                    <a:pt x="7900" y="8893"/>
                  </a:cubicBezTo>
                  <a:cubicBezTo>
                    <a:pt x="7901" y="8884"/>
                    <a:pt x="7903" y="8875"/>
                    <a:pt x="7906" y="8866"/>
                  </a:cubicBezTo>
                  <a:cubicBezTo>
                    <a:pt x="7609" y="9549"/>
                    <a:pt x="7056" y="10104"/>
                    <a:pt x="6330" y="10357"/>
                  </a:cubicBezTo>
                  <a:cubicBezTo>
                    <a:pt x="5634" y="10600"/>
                    <a:pt x="4911" y="10519"/>
                    <a:pt x="4306" y="10196"/>
                  </a:cubicBezTo>
                  <a:cubicBezTo>
                    <a:pt x="4251" y="10167"/>
                    <a:pt x="4199" y="10129"/>
                    <a:pt x="4149" y="10093"/>
                  </a:cubicBezTo>
                  <a:cubicBezTo>
                    <a:pt x="4124" y="10075"/>
                    <a:pt x="4099" y="10055"/>
                    <a:pt x="4071" y="10039"/>
                  </a:cubicBezTo>
                  <a:cubicBezTo>
                    <a:pt x="4024" y="10007"/>
                    <a:pt x="3975" y="9976"/>
                    <a:pt x="3925" y="9948"/>
                  </a:cubicBezTo>
                  <a:cubicBezTo>
                    <a:pt x="3304" y="9585"/>
                    <a:pt x="2548" y="9486"/>
                    <a:pt x="1821" y="9739"/>
                  </a:cubicBezTo>
                  <a:cubicBezTo>
                    <a:pt x="393" y="10237"/>
                    <a:pt x="-366" y="11899"/>
                    <a:pt x="175" y="13402"/>
                  </a:cubicBezTo>
                  <a:cubicBezTo>
                    <a:pt x="656" y="14737"/>
                    <a:pt x="2054" y="15486"/>
                    <a:pt x="3354" y="15104"/>
                  </a:cubicBezTo>
                  <a:cubicBezTo>
                    <a:pt x="4141" y="14872"/>
                    <a:pt x="4740" y="14293"/>
                    <a:pt x="5054" y="13575"/>
                  </a:cubicBezTo>
                  <a:cubicBezTo>
                    <a:pt x="5078" y="13521"/>
                    <a:pt x="5100" y="13465"/>
                    <a:pt x="5120" y="13410"/>
                  </a:cubicBezTo>
                  <a:cubicBezTo>
                    <a:pt x="5132" y="13379"/>
                    <a:pt x="5142" y="13348"/>
                    <a:pt x="5152" y="13316"/>
                  </a:cubicBezTo>
                  <a:cubicBezTo>
                    <a:pt x="5173" y="13253"/>
                    <a:pt x="5193" y="13192"/>
                    <a:pt x="5222" y="13135"/>
                  </a:cubicBezTo>
                  <a:cubicBezTo>
                    <a:pt x="5527" y="12493"/>
                    <a:pt x="6064" y="11976"/>
                    <a:pt x="6759" y="11733"/>
                  </a:cubicBezTo>
                  <a:cubicBezTo>
                    <a:pt x="7341" y="11530"/>
                    <a:pt x="7942" y="11556"/>
                    <a:pt x="8477" y="11759"/>
                  </a:cubicBezTo>
                  <a:cubicBezTo>
                    <a:pt x="8648" y="11823"/>
                    <a:pt x="8806" y="11924"/>
                    <a:pt x="8957" y="12032"/>
                  </a:cubicBezTo>
                  <a:cubicBezTo>
                    <a:pt x="8960" y="12033"/>
                    <a:pt x="8964" y="12037"/>
                    <a:pt x="8967" y="12039"/>
                  </a:cubicBezTo>
                  <a:cubicBezTo>
                    <a:pt x="9468" y="12542"/>
                    <a:pt x="9785" y="13246"/>
                    <a:pt x="9795" y="14035"/>
                  </a:cubicBezTo>
                  <a:cubicBezTo>
                    <a:pt x="9805" y="14809"/>
                    <a:pt x="9515" y="15515"/>
                    <a:pt x="9042" y="16029"/>
                  </a:cubicBezTo>
                  <a:cubicBezTo>
                    <a:pt x="8999" y="16076"/>
                    <a:pt x="8950" y="16117"/>
                    <a:pt x="8903" y="16157"/>
                  </a:cubicBezTo>
                  <a:cubicBezTo>
                    <a:pt x="8879" y="16176"/>
                    <a:pt x="8853" y="16198"/>
                    <a:pt x="8830" y="16218"/>
                  </a:cubicBezTo>
                  <a:cubicBezTo>
                    <a:pt x="8785" y="16257"/>
                    <a:pt x="8745" y="16297"/>
                    <a:pt x="8702" y="16338"/>
                  </a:cubicBezTo>
                  <a:cubicBezTo>
                    <a:pt x="8161" y="16886"/>
                    <a:pt x="7839" y="17673"/>
                    <a:pt x="7888" y="18537"/>
                  </a:cubicBezTo>
                  <a:cubicBezTo>
                    <a:pt x="7969" y="19962"/>
                    <a:pt x="9093" y="21120"/>
                    <a:pt x="10440" y="21167"/>
                  </a:cubicBezTo>
                  <a:cubicBezTo>
                    <a:pt x="11960" y="21221"/>
                    <a:pt x="13197" y="19920"/>
                    <a:pt x="13179" y="18329"/>
                  </a:cubicBezTo>
                  <a:cubicBezTo>
                    <a:pt x="13169" y="17518"/>
                    <a:pt x="12834" y="16792"/>
                    <a:pt x="12310" y="16289"/>
                  </a:cubicBezTo>
                  <a:cubicBezTo>
                    <a:pt x="12268" y="16250"/>
                    <a:pt x="12225" y="16210"/>
                    <a:pt x="12181" y="16173"/>
                  </a:cubicBezTo>
                  <a:cubicBezTo>
                    <a:pt x="12157" y="16153"/>
                    <a:pt x="12132" y="16133"/>
                    <a:pt x="12106" y="16113"/>
                  </a:cubicBezTo>
                  <a:cubicBezTo>
                    <a:pt x="12057" y="16074"/>
                    <a:pt x="12006" y="16034"/>
                    <a:pt x="11962" y="15989"/>
                  </a:cubicBezTo>
                  <a:cubicBezTo>
                    <a:pt x="11477" y="15488"/>
                    <a:pt x="11170" y="14791"/>
                    <a:pt x="11161" y="14017"/>
                  </a:cubicBezTo>
                  <a:cubicBezTo>
                    <a:pt x="11158" y="13697"/>
                    <a:pt x="11205" y="13390"/>
                    <a:pt x="11295" y="13102"/>
                  </a:cubicBezTo>
                  <a:cubicBezTo>
                    <a:pt x="11453" y="12601"/>
                    <a:pt x="11774" y="12183"/>
                    <a:pt x="12154" y="11841"/>
                  </a:cubicBezTo>
                  <a:cubicBezTo>
                    <a:pt x="12278" y="11730"/>
                    <a:pt x="12391" y="11606"/>
                    <a:pt x="12495" y="11473"/>
                  </a:cubicBezTo>
                  <a:cubicBezTo>
                    <a:pt x="12352" y="11662"/>
                    <a:pt x="12191" y="11830"/>
                    <a:pt x="12011" y="11974"/>
                  </a:cubicBezTo>
                  <a:cubicBezTo>
                    <a:pt x="12631" y="11608"/>
                    <a:pt x="13386" y="11503"/>
                    <a:pt x="14115" y="11751"/>
                  </a:cubicBezTo>
                  <a:cubicBezTo>
                    <a:pt x="14813" y="11989"/>
                    <a:pt x="15351" y="12502"/>
                    <a:pt x="15661" y="13142"/>
                  </a:cubicBezTo>
                  <a:cubicBezTo>
                    <a:pt x="15690" y="13201"/>
                    <a:pt x="15711" y="13262"/>
                    <a:pt x="15731" y="13323"/>
                  </a:cubicBezTo>
                  <a:cubicBezTo>
                    <a:pt x="15741" y="13354"/>
                    <a:pt x="15751" y="13384"/>
                    <a:pt x="15763" y="13415"/>
                  </a:cubicBezTo>
                  <a:cubicBezTo>
                    <a:pt x="15784" y="13471"/>
                    <a:pt x="15807" y="13526"/>
                    <a:pt x="15831" y="13580"/>
                  </a:cubicBezTo>
                  <a:cubicBezTo>
                    <a:pt x="16148" y="14297"/>
                    <a:pt x="16752" y="14872"/>
                    <a:pt x="17542" y="15098"/>
                  </a:cubicBezTo>
                  <a:cubicBezTo>
                    <a:pt x="18843" y="15470"/>
                    <a:pt x="20238" y="14712"/>
                    <a:pt x="20710" y="13374"/>
                  </a:cubicBezTo>
                  <a:cubicBezTo>
                    <a:pt x="21234" y="11861"/>
                    <a:pt x="20465" y="10205"/>
                    <a:pt x="19033" y="9718"/>
                  </a:cubicBezTo>
                  <a:close/>
                  <a:moveTo>
                    <a:pt x="7845" y="9114"/>
                  </a:moveTo>
                  <a:cubicBezTo>
                    <a:pt x="7856" y="9062"/>
                    <a:pt x="7867" y="9010"/>
                    <a:pt x="7881" y="8958"/>
                  </a:cubicBezTo>
                  <a:cubicBezTo>
                    <a:pt x="7867" y="9008"/>
                    <a:pt x="7856" y="9060"/>
                    <a:pt x="7845" y="9114"/>
                  </a:cubicBezTo>
                  <a:close/>
                  <a:moveTo>
                    <a:pt x="7811" y="9326"/>
                  </a:moveTo>
                  <a:cubicBezTo>
                    <a:pt x="7815" y="9297"/>
                    <a:pt x="7818" y="9270"/>
                    <a:pt x="7823" y="9242"/>
                  </a:cubicBezTo>
                  <a:cubicBezTo>
                    <a:pt x="7818" y="9270"/>
                    <a:pt x="7815" y="9299"/>
                    <a:pt x="7811" y="9326"/>
                  </a:cubicBezTo>
                  <a:close/>
                  <a:moveTo>
                    <a:pt x="12602" y="11306"/>
                  </a:moveTo>
                  <a:cubicBezTo>
                    <a:pt x="12573" y="11353"/>
                    <a:pt x="12541" y="11397"/>
                    <a:pt x="12508" y="11441"/>
                  </a:cubicBezTo>
                  <a:cubicBezTo>
                    <a:pt x="12542" y="11397"/>
                    <a:pt x="12573" y="11353"/>
                    <a:pt x="12602" y="11306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>
              <a:miter lim="400000"/>
            </a:ln>
            <a:effectLst>
              <a:innerShdw blurRad="63500" dist="508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1" name="Circle">
              <a:extLst>
                <a:ext uri="{FF2B5EF4-FFF2-40B4-BE49-F238E27FC236}">
                  <a16:creationId xmlns:a16="http://schemas.microsoft.com/office/drawing/2014/main" id="{DAAF12F3-D714-728F-B7F1-24101C8BAB16}"/>
                </a:ext>
              </a:extLst>
            </p:cNvPr>
            <p:cNvSpPr/>
            <p:nvPr/>
          </p:nvSpPr>
          <p:spPr>
            <a:xfrm>
              <a:off x="5322552" y="2687152"/>
              <a:ext cx="1543010" cy="154300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</a:defRPr>
              </a:pP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D89CB5F-ACBD-BB35-D157-776A119A8F63}"/>
                </a:ext>
              </a:extLst>
            </p:cNvPr>
            <p:cNvGrpSpPr/>
            <p:nvPr/>
          </p:nvGrpSpPr>
          <p:grpSpPr>
            <a:xfrm>
              <a:off x="4360852" y="1500209"/>
              <a:ext cx="949850" cy="949847"/>
              <a:chOff x="4586220" y="1707875"/>
              <a:chExt cx="949850" cy="949847"/>
            </a:xfrm>
          </p:grpSpPr>
          <p:sp>
            <p:nvSpPr>
              <p:cNvPr id="72" name="Circle">
                <a:extLst>
                  <a:ext uri="{FF2B5EF4-FFF2-40B4-BE49-F238E27FC236}">
                    <a16:creationId xmlns:a16="http://schemas.microsoft.com/office/drawing/2014/main" id="{179CF451-3668-FB98-F5B4-69A5B734F6FE}"/>
                  </a:ext>
                </a:extLst>
              </p:cNvPr>
              <p:cNvSpPr/>
              <p:nvPr/>
            </p:nvSpPr>
            <p:spPr>
              <a:xfrm>
                <a:off x="4586220" y="1707875"/>
                <a:ext cx="949850" cy="949847"/>
              </a:xfrm>
              <a:prstGeom prst="ellipse">
                <a:avLst/>
              </a:prstGeom>
              <a:solidFill>
                <a:srgbClr val="244470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7" name="Graphic 76" descr="Newton's Cradle with solid fill">
                <a:extLst>
                  <a:ext uri="{FF2B5EF4-FFF2-40B4-BE49-F238E27FC236}">
                    <a16:creationId xmlns:a16="http://schemas.microsoft.com/office/drawing/2014/main" id="{4EB2C30E-4A47-8656-E9D5-0AA3EA60FC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2"/>
                  </a:ext>
                </a:extLst>
              </a:blip>
              <a:srcRect/>
              <a:stretch/>
            </p:blipFill>
            <p:spPr>
              <a:xfrm>
                <a:off x="4749092" y="1825025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DA9A15CA-547A-6999-9836-6D883E466352}"/>
                </a:ext>
              </a:extLst>
            </p:cNvPr>
            <p:cNvGrpSpPr/>
            <p:nvPr/>
          </p:nvGrpSpPr>
          <p:grpSpPr>
            <a:xfrm>
              <a:off x="6801103" y="1483107"/>
              <a:ext cx="949850" cy="949847"/>
              <a:chOff x="6602073" y="1700606"/>
              <a:chExt cx="949850" cy="949847"/>
            </a:xfrm>
          </p:grpSpPr>
          <p:sp>
            <p:nvSpPr>
              <p:cNvPr id="73" name="Circle">
                <a:extLst>
                  <a:ext uri="{FF2B5EF4-FFF2-40B4-BE49-F238E27FC236}">
                    <a16:creationId xmlns:a16="http://schemas.microsoft.com/office/drawing/2014/main" id="{8F153B39-FF3E-1B57-B2E1-0C739435D221}"/>
                  </a:ext>
                </a:extLst>
              </p:cNvPr>
              <p:cNvSpPr/>
              <p:nvPr/>
            </p:nvSpPr>
            <p:spPr>
              <a:xfrm>
                <a:off x="6602073" y="1700606"/>
                <a:ext cx="949850" cy="949847"/>
              </a:xfrm>
              <a:prstGeom prst="ellipse">
                <a:avLst/>
              </a:prstGeom>
              <a:solidFill>
                <a:srgbClr val="F15F47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8" name="Graphic 77" descr="Classroom with solid fill">
                <a:extLst>
                  <a:ext uri="{FF2B5EF4-FFF2-40B4-BE49-F238E27FC236}">
                    <a16:creationId xmlns:a16="http://schemas.microsoft.com/office/drawing/2014/main" id="{55AB7A15-57D8-B64B-9380-7C72BA0333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6728369" y="1826900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9A7D5E3-3C70-1C16-74F5-0F62368BB911}"/>
                </a:ext>
              </a:extLst>
            </p:cNvPr>
            <p:cNvGrpSpPr/>
            <p:nvPr/>
          </p:nvGrpSpPr>
          <p:grpSpPr>
            <a:xfrm>
              <a:off x="7561109" y="3558422"/>
              <a:ext cx="949847" cy="949847"/>
              <a:chOff x="7225012" y="3540988"/>
              <a:chExt cx="949847" cy="949847"/>
            </a:xfrm>
          </p:grpSpPr>
          <p:sp>
            <p:nvSpPr>
              <p:cNvPr id="74" name="Circle">
                <a:extLst>
                  <a:ext uri="{FF2B5EF4-FFF2-40B4-BE49-F238E27FC236}">
                    <a16:creationId xmlns:a16="http://schemas.microsoft.com/office/drawing/2014/main" id="{A9AE877D-DF47-7AA3-B08F-0DB08BD2C6B3}"/>
                  </a:ext>
                </a:extLst>
              </p:cNvPr>
              <p:cNvSpPr/>
              <p:nvPr/>
            </p:nvSpPr>
            <p:spPr>
              <a:xfrm>
                <a:off x="7225012" y="3540988"/>
                <a:ext cx="949847" cy="949847"/>
              </a:xfrm>
              <a:prstGeom prst="ellipse">
                <a:avLst/>
              </a:prstGeom>
              <a:solidFill>
                <a:srgbClr val="FBA91E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79" name="Graphic 78" descr="Bar chart with solid fill">
                <a:extLst>
                  <a:ext uri="{FF2B5EF4-FFF2-40B4-BE49-F238E27FC236}">
                    <a16:creationId xmlns:a16="http://schemas.microsoft.com/office/drawing/2014/main" id="{7FACF146-3BAC-833B-CE07-959F453C5D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7351306" y="366728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52DF2C2A-4060-0BC6-1DF9-8A9DE3B46C2B}"/>
                </a:ext>
              </a:extLst>
            </p:cNvPr>
            <p:cNvGrpSpPr/>
            <p:nvPr/>
          </p:nvGrpSpPr>
          <p:grpSpPr>
            <a:xfrm>
              <a:off x="5633935" y="4863421"/>
              <a:ext cx="949850" cy="949847"/>
              <a:chOff x="5642085" y="4682229"/>
              <a:chExt cx="949850" cy="949847"/>
            </a:xfrm>
          </p:grpSpPr>
          <p:sp>
            <p:nvSpPr>
              <p:cNvPr id="75" name="Circle">
                <a:extLst>
                  <a:ext uri="{FF2B5EF4-FFF2-40B4-BE49-F238E27FC236}">
                    <a16:creationId xmlns:a16="http://schemas.microsoft.com/office/drawing/2014/main" id="{860F4563-DEB8-0C50-BD3F-6C8DF0D3BC54}"/>
                  </a:ext>
                </a:extLst>
              </p:cNvPr>
              <p:cNvSpPr/>
              <p:nvPr/>
            </p:nvSpPr>
            <p:spPr>
              <a:xfrm>
                <a:off x="5642085" y="4682229"/>
                <a:ext cx="949850" cy="949847"/>
              </a:xfrm>
              <a:prstGeom prst="ellipse">
                <a:avLst/>
              </a:prstGeom>
              <a:solidFill>
                <a:srgbClr val="6EA56C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0" name="Graphic 79" descr="Scales of justice with solid fill">
                <a:extLst>
                  <a:ext uri="{FF2B5EF4-FFF2-40B4-BE49-F238E27FC236}">
                    <a16:creationId xmlns:a16="http://schemas.microsoft.com/office/drawing/2014/main" id="{4532507B-6F6F-623E-92CB-4E6A884790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5768381" y="4808522"/>
                <a:ext cx="697259" cy="697259"/>
              </a:xfrm>
              <a:prstGeom prst="rect">
                <a:avLst/>
              </a:prstGeom>
            </p:spPr>
          </p:pic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5C750A52-E1B2-D09D-78B4-5617D080FF64}"/>
                </a:ext>
              </a:extLst>
            </p:cNvPr>
            <p:cNvGrpSpPr/>
            <p:nvPr/>
          </p:nvGrpSpPr>
          <p:grpSpPr>
            <a:xfrm>
              <a:off x="3688883" y="3567567"/>
              <a:ext cx="949850" cy="949847"/>
              <a:chOff x="4013253" y="3556040"/>
              <a:chExt cx="949850" cy="949847"/>
            </a:xfrm>
          </p:grpSpPr>
          <p:sp>
            <p:nvSpPr>
              <p:cNvPr id="76" name="Circle">
                <a:extLst>
                  <a:ext uri="{FF2B5EF4-FFF2-40B4-BE49-F238E27FC236}">
                    <a16:creationId xmlns:a16="http://schemas.microsoft.com/office/drawing/2014/main" id="{50B12DC4-7E74-9712-D70A-4E3527612C3E}"/>
                  </a:ext>
                </a:extLst>
              </p:cNvPr>
              <p:cNvSpPr/>
              <p:nvPr/>
            </p:nvSpPr>
            <p:spPr>
              <a:xfrm>
                <a:off x="4013253" y="3556040"/>
                <a:ext cx="949850" cy="949847"/>
              </a:xfrm>
              <a:prstGeom prst="ellipse">
                <a:avLst/>
              </a:prstGeom>
              <a:solidFill>
                <a:srgbClr val="3AC6E1"/>
              </a:solidFill>
              <a:ln w="12700">
                <a:miter lim="400000"/>
              </a:ln>
              <a:effectLst>
                <a:innerShdw dist="38100" dir="2700000">
                  <a:prstClr val="black">
                    <a:alpha val="15000"/>
                  </a:prstClr>
                </a:innerShdw>
              </a:effectLst>
            </p:spPr>
            <p:txBody>
              <a:bodyPr lIns="38100" tIns="38100" rIns="38100" bIns="3810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sz="3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81" name="Graphic 80" descr="Laptop with solid fill">
                <a:extLst>
                  <a:ext uri="{FF2B5EF4-FFF2-40B4-BE49-F238E27FC236}">
                    <a16:creationId xmlns:a16="http://schemas.microsoft.com/office/drawing/2014/main" id="{198045FA-FA8F-376E-EAFD-96BFC1692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/>
            </p:blipFill>
            <p:spPr>
              <a:xfrm>
                <a:off x="4139549" y="3682334"/>
                <a:ext cx="697259" cy="697259"/>
              </a:xfrm>
              <a:prstGeom prst="rect">
                <a:avLst/>
              </a:prstGeom>
            </p:spPr>
          </p:pic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671B78D-0940-CE3D-0884-FC50A536E344}"/>
                </a:ext>
              </a:extLst>
            </p:cNvPr>
            <p:cNvSpPr txBox="1"/>
            <p:nvPr/>
          </p:nvSpPr>
          <p:spPr>
            <a:xfrm>
              <a:off x="8510956" y="359230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CF8404"/>
                  </a:solidFill>
                  <a:latin typeface="Calibri" panose="020F0502020204030204"/>
                </a:rPr>
                <a:t>Improved data collection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19B956D-518A-2BCD-21CD-20249306A3B7}"/>
                </a:ext>
              </a:extLst>
            </p:cNvPr>
            <p:cNvSpPr txBox="1"/>
            <p:nvPr/>
          </p:nvSpPr>
          <p:spPr>
            <a:xfrm>
              <a:off x="4598404" y="5957972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4F7F4E"/>
                  </a:solidFill>
                  <a:latin typeface="Calibri" panose="020F0502020204030204"/>
                </a:rPr>
                <a:t>Implementation</a:t>
              </a:r>
              <a:r>
                <a:rPr lang="en-US" sz="2400" b="1" noProof="1">
                  <a:solidFill>
                    <a:srgbClr val="6EA56C">
                      <a:lumMod val="75000"/>
                    </a:srgbClr>
                  </a:solidFill>
                  <a:latin typeface="Calibri" panose="020F0502020204030204"/>
                </a:rPr>
                <a:t> of UDL principles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2952C5C-5AD3-B210-806F-84F0BD8375C4}"/>
                </a:ext>
              </a:extLst>
            </p:cNvPr>
            <p:cNvSpPr txBox="1"/>
            <p:nvPr/>
          </p:nvSpPr>
          <p:spPr>
            <a:xfrm>
              <a:off x="1030823" y="3592304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Online </a:t>
              </a:r>
              <a:r>
                <a:rPr lang="en-US" sz="2400" b="1" dirty="0">
                  <a:solidFill>
                    <a:srgbClr val="26A3BB"/>
                  </a:solidFill>
                  <a:latin typeface="Calibri" panose="020F0502020204030204"/>
                </a:rPr>
                <a:t>learning</a:t>
              </a:r>
              <a:r>
                <a:rPr lang="en-US" sz="2400" b="1" dirty="0">
                  <a:solidFill>
                    <a:srgbClr val="3AC6E1">
                      <a:lumMod val="75000"/>
                    </a:srgbClr>
                  </a:solidFill>
                  <a:latin typeface="Calibri" panose="020F0502020204030204"/>
                </a:rPr>
                <a:t> supports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0ACDCA9-ED35-1A61-2EB3-E2D24B167B5C}"/>
                </a:ext>
              </a:extLst>
            </p:cNvPr>
            <p:cNvSpPr txBox="1"/>
            <p:nvPr/>
          </p:nvSpPr>
          <p:spPr>
            <a:xfrm>
              <a:off x="7865336" y="1353053"/>
              <a:ext cx="2926080" cy="83099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F15F47">
                      <a:lumMod val="75000"/>
                    </a:srgbClr>
                  </a:solidFill>
                  <a:latin typeface="Calibri" panose="020F0502020204030204"/>
                </a:rPr>
                <a:t>Learning physics through inquiry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8DE6103-6608-58E3-4058-DA51E5A3401B}"/>
                </a:ext>
              </a:extLst>
            </p:cNvPr>
            <p:cNvSpPr txBox="1"/>
            <p:nvPr/>
          </p:nvSpPr>
          <p:spPr>
            <a:xfrm>
              <a:off x="1095692" y="1722385"/>
              <a:ext cx="2926080" cy="461665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2400" b="1" noProof="1">
                  <a:solidFill>
                    <a:srgbClr val="244470"/>
                  </a:solidFill>
                  <a:latin typeface="Calibri" panose="020F0502020204030204"/>
                </a:rPr>
                <a:t>Inquiry based labs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59E1F6E-A698-773D-F798-CCDFA0299207}"/>
                </a:ext>
              </a:extLst>
            </p:cNvPr>
            <p:cNvSpPr txBox="1"/>
            <p:nvPr/>
          </p:nvSpPr>
          <p:spPr>
            <a:xfrm>
              <a:off x="5227359" y="2953512"/>
              <a:ext cx="17000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</a:rPr>
                <a:t>Course Updates</a:t>
              </a:r>
            </a:p>
          </p:txBody>
        </p:sp>
      </p:grpSp>
      <p:sp>
        <p:nvSpPr>
          <p:cNvPr id="106" name="Rectangle 2">
            <a:extLst>
              <a:ext uri="{FF2B5EF4-FFF2-40B4-BE49-F238E27FC236}">
                <a16:creationId xmlns:a16="http://schemas.microsoft.com/office/drawing/2014/main" id="{30235E4A-8427-C008-22D9-3ABCFD533D56}"/>
              </a:ext>
            </a:extLst>
          </p:cNvPr>
          <p:cNvSpPr txBox="1">
            <a:spLocks noChangeArrowheads="1"/>
          </p:cNvSpPr>
          <p:nvPr/>
        </p:nvSpPr>
        <p:spPr>
          <a:xfrm>
            <a:off x="883867" y="102281"/>
            <a:ext cx="10112180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C20430"/>
                </a:solidFill>
                <a:latin typeface="Calibri Light" panose="020F0302020204030204"/>
              </a:rPr>
              <a:t>Let’s look at an example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9DD09A8-0916-1BC6-78BA-F051E9082E81}"/>
              </a:ext>
            </a:extLst>
          </p:cNvPr>
          <p:cNvGrpSpPr/>
          <p:nvPr/>
        </p:nvGrpSpPr>
        <p:grpSpPr>
          <a:xfrm>
            <a:off x="662425" y="1382155"/>
            <a:ext cx="10749062" cy="5465688"/>
            <a:chOff x="662425" y="1382155"/>
            <a:chExt cx="10749062" cy="546568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36D90DE-5B3B-101F-D451-7EF7ABE3076D}"/>
                </a:ext>
              </a:extLst>
            </p:cNvPr>
            <p:cNvSpPr/>
            <p:nvPr/>
          </p:nvSpPr>
          <p:spPr>
            <a:xfrm>
              <a:off x="662425" y="3617005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3B5B9BA-A67F-A728-D35E-37A3AE631475}"/>
                </a:ext>
              </a:extLst>
            </p:cNvPr>
            <p:cNvSpPr/>
            <p:nvPr/>
          </p:nvSpPr>
          <p:spPr>
            <a:xfrm>
              <a:off x="4611186" y="5933443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43DD81-8732-0EC7-0E85-792FDA4512EE}"/>
                </a:ext>
              </a:extLst>
            </p:cNvPr>
            <p:cNvSpPr/>
            <p:nvPr/>
          </p:nvSpPr>
          <p:spPr>
            <a:xfrm>
              <a:off x="1124460" y="1382155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D7C160-2B62-D310-076A-75C870036F2B}"/>
                </a:ext>
              </a:extLst>
            </p:cNvPr>
            <p:cNvSpPr/>
            <p:nvPr/>
          </p:nvSpPr>
          <p:spPr>
            <a:xfrm>
              <a:off x="8692000" y="3469966"/>
              <a:ext cx="2719487" cy="914400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Circle">
              <a:extLst>
                <a:ext uri="{FF2B5EF4-FFF2-40B4-BE49-F238E27FC236}">
                  <a16:creationId xmlns:a16="http://schemas.microsoft.com/office/drawing/2014/main" id="{57DBADC0-B7AD-6E7E-2C43-E9CCDAFDF4CF}"/>
                </a:ext>
              </a:extLst>
            </p:cNvPr>
            <p:cNvSpPr/>
            <p:nvPr/>
          </p:nvSpPr>
          <p:spPr>
            <a:xfrm>
              <a:off x="4223387" y="1463999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1F9A7121-AD2C-C07A-9E45-004C60BE112B}"/>
                </a:ext>
              </a:extLst>
            </p:cNvPr>
            <p:cNvSpPr/>
            <p:nvPr/>
          </p:nvSpPr>
          <p:spPr>
            <a:xfrm>
              <a:off x="3550953" y="3538279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Circle">
              <a:extLst>
                <a:ext uri="{FF2B5EF4-FFF2-40B4-BE49-F238E27FC236}">
                  <a16:creationId xmlns:a16="http://schemas.microsoft.com/office/drawing/2014/main" id="{5DF9D9EE-DA76-C577-04F6-1612EEA13C43}"/>
                </a:ext>
              </a:extLst>
            </p:cNvPr>
            <p:cNvSpPr/>
            <p:nvPr/>
          </p:nvSpPr>
          <p:spPr>
            <a:xfrm>
              <a:off x="7422575" y="3523374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" name="Circle">
              <a:extLst>
                <a:ext uri="{FF2B5EF4-FFF2-40B4-BE49-F238E27FC236}">
                  <a16:creationId xmlns:a16="http://schemas.microsoft.com/office/drawing/2014/main" id="{9A03CAA6-3C8D-249F-804A-EF30735B1417}"/>
                </a:ext>
              </a:extLst>
            </p:cNvPr>
            <p:cNvSpPr/>
            <p:nvPr/>
          </p:nvSpPr>
          <p:spPr>
            <a:xfrm>
              <a:off x="5488327" y="4827210"/>
              <a:ext cx="961235" cy="973207"/>
            </a:xfrm>
            <a:prstGeom prst="ellipse">
              <a:avLst/>
            </a:prstGeom>
            <a:solidFill>
              <a:srgbClr val="FFFFFF">
                <a:alpha val="69804"/>
              </a:srgbClr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739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53365-095C-1311-5880-4EF10A4BB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EC814447-23DD-DA25-F59C-295ADB02AFB2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C61B1292-44D8-4114-2515-3700752E14B6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A0B7787D-D18D-F7B7-C5F1-275576403D5E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5673F75-0AE1-0FAF-F1B3-034502F2CE76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Choosing an approach to active learning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6F528B-4C03-263F-0F64-DE9E6D2A2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026" y="1230445"/>
            <a:ext cx="7909947" cy="544228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98B683C-F0F4-2139-85A9-6E427658C94C}"/>
              </a:ext>
            </a:extLst>
          </p:cNvPr>
          <p:cNvGrpSpPr/>
          <p:nvPr/>
        </p:nvGrpSpPr>
        <p:grpSpPr>
          <a:xfrm>
            <a:off x="3819171" y="1738462"/>
            <a:ext cx="4618073" cy="2511806"/>
            <a:chOff x="3768369" y="1713061"/>
            <a:chExt cx="4655261" cy="251180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40B328-FAE6-57CE-C241-93A8F9E73881}"/>
                </a:ext>
              </a:extLst>
            </p:cNvPr>
            <p:cNvSpPr/>
            <p:nvPr/>
          </p:nvSpPr>
          <p:spPr>
            <a:xfrm>
              <a:off x="3768369" y="1713061"/>
              <a:ext cx="4655261" cy="23594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0433222-3774-BA6E-F392-41CE2A7F7B18}"/>
                </a:ext>
              </a:extLst>
            </p:cNvPr>
            <p:cNvSpPr/>
            <p:nvPr/>
          </p:nvSpPr>
          <p:spPr>
            <a:xfrm>
              <a:off x="5046134" y="2195677"/>
              <a:ext cx="2328334" cy="2029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87B1782-D970-38C7-1628-CC8E120365F9}"/>
              </a:ext>
            </a:extLst>
          </p:cNvPr>
          <p:cNvSpPr txBox="1"/>
          <p:nvPr/>
        </p:nvSpPr>
        <p:spPr>
          <a:xfrm>
            <a:off x="9859433" y="6518838"/>
            <a:ext cx="217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[1] Chowira et al. (2019)</a:t>
            </a:r>
          </a:p>
        </p:txBody>
      </p:sp>
    </p:spTree>
    <p:extLst>
      <p:ext uri="{BB962C8B-B14F-4D97-AF65-F5344CB8AC3E}">
        <p14:creationId xmlns:p14="http://schemas.microsoft.com/office/powerpoint/2010/main" val="909213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21837-0978-3D8B-E3C1-AED630DA6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13407C0-C2D3-0949-B645-88CACAA01AF1}"/>
              </a:ext>
            </a:extLst>
          </p:cNvPr>
          <p:cNvGrpSpPr/>
          <p:nvPr/>
        </p:nvGrpSpPr>
        <p:grpSpPr>
          <a:xfrm>
            <a:off x="1018641" y="512694"/>
            <a:ext cx="717753" cy="717751"/>
            <a:chOff x="1030816" y="671585"/>
            <a:chExt cx="717753" cy="717751"/>
          </a:xfrm>
        </p:grpSpPr>
        <p:sp>
          <p:nvSpPr>
            <p:cNvPr id="13" name="Circle">
              <a:extLst>
                <a:ext uri="{FF2B5EF4-FFF2-40B4-BE49-F238E27FC236}">
                  <a16:creationId xmlns:a16="http://schemas.microsoft.com/office/drawing/2014/main" id="{D3EC0F48-6858-0853-993F-975A7A13078B}"/>
                </a:ext>
              </a:extLst>
            </p:cNvPr>
            <p:cNvSpPr/>
            <p:nvPr/>
          </p:nvSpPr>
          <p:spPr>
            <a:xfrm>
              <a:off x="1030816" y="671585"/>
              <a:ext cx="717753" cy="717751"/>
            </a:xfrm>
            <a:prstGeom prst="ellipse">
              <a:avLst/>
            </a:prstGeom>
            <a:solidFill>
              <a:srgbClr val="F15F47"/>
            </a:solidFill>
            <a:ln w="12700">
              <a:miter lim="400000"/>
            </a:ln>
            <a:effectLst>
              <a:innerShdw dist="38100" dir="2700000">
                <a:prstClr val="black">
                  <a:alpha val="15000"/>
                </a:prstClr>
              </a:innerShdw>
            </a:effec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6" name="Graphic 15" descr="Classroom with solid fill">
              <a:extLst>
                <a:ext uri="{FF2B5EF4-FFF2-40B4-BE49-F238E27FC236}">
                  <a16:creationId xmlns:a16="http://schemas.microsoft.com/office/drawing/2014/main" id="{5C2D7AB6-9962-AF98-72F3-59593887E45B}"/>
                </a:ext>
              </a:extLst>
            </p:cNvPr>
            <p:cNvPicPr>
              <a:picLocks noChangeAspect="1"/>
            </p:cNvPicPr>
            <p:nvPr/>
          </p:nvPicPr>
          <p:blipFill>
            <a:blip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rcRect/>
            <a:stretch/>
          </p:blipFill>
          <p:spPr>
            <a:xfrm>
              <a:off x="1111433" y="752201"/>
              <a:ext cx="526883" cy="526883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EE613FF-9054-65E9-3715-779C018BBF27}"/>
              </a:ext>
            </a:extLst>
          </p:cNvPr>
          <p:cNvSpPr txBox="1">
            <a:spLocks noChangeArrowheads="1"/>
          </p:cNvSpPr>
          <p:nvPr/>
        </p:nvSpPr>
        <p:spPr>
          <a:xfrm>
            <a:off x="1819655" y="102281"/>
            <a:ext cx="10211478" cy="1610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b="1" dirty="0">
                <a:solidFill>
                  <a:srgbClr val="D92D11"/>
                </a:solidFill>
                <a:latin typeface="Calibri Light" panose="020F0302020204030204"/>
              </a:rPr>
              <a:t>Choosing an approach to active learning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12787D-24C1-2245-C002-A72F9519B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026" y="1230445"/>
            <a:ext cx="7909947" cy="54422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97C6D6-C0DF-090C-7949-3DF80861EF1F}"/>
              </a:ext>
            </a:extLst>
          </p:cNvPr>
          <p:cNvSpPr txBox="1"/>
          <p:nvPr/>
        </p:nvSpPr>
        <p:spPr>
          <a:xfrm>
            <a:off x="9859433" y="6518838"/>
            <a:ext cx="217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[1] Chowira et al. (2019)</a:t>
            </a:r>
          </a:p>
        </p:txBody>
      </p:sp>
    </p:spTree>
    <p:extLst>
      <p:ext uri="{BB962C8B-B14F-4D97-AF65-F5344CB8AC3E}">
        <p14:creationId xmlns:p14="http://schemas.microsoft.com/office/powerpoint/2010/main" val="2552680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0.18.4.1921"/>
  <p:tag name="SLIDO_PRESENTATION_ID" val="00000000-0000-0000-0000-000000000000"/>
  <p:tag name="SLIDO_EVENT_UUID" val="0e11c72d-4c0f-4f96-8201-011c404d3204"/>
  <p:tag name="SLIDO_EVENT_SECTION_UUID" val="db544a3b-2223-4d08-9945-4574be9dd534"/>
</p:tagLst>
</file>

<file path=ppt/theme/theme1.xml><?xml version="1.0" encoding="utf-8"?>
<a:theme xmlns:a="http://schemas.openxmlformats.org/drawingml/2006/main" name="Office Theme">
  <a:themeElements>
    <a:clrScheme name="Custom 4 1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C20430"/>
      </a:accent1>
      <a:accent2>
        <a:srgbClr val="FFC72A"/>
      </a:accent2>
      <a:accent3>
        <a:srgbClr val="69A3B9"/>
      </a:accent3>
      <a:accent4>
        <a:srgbClr val="BDBDBD"/>
      </a:accent4>
      <a:accent5>
        <a:srgbClr val="585759"/>
      </a:accent5>
      <a:accent6>
        <a:srgbClr val="515151"/>
      </a:accent6>
      <a:hlink>
        <a:srgbClr val="828282"/>
      </a:hlink>
      <a:folHlink>
        <a:srgbClr val="A5A5A5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CD10E3E5361443A9446E2987FBAAA7" ma:contentTypeVersion="10" ma:contentTypeDescription="Create a new document." ma:contentTypeScope="" ma:versionID="85ec4d7500a9dc9e58b33667fe53c6d1">
  <xsd:schema xmlns:xsd="http://www.w3.org/2001/XMLSchema" xmlns:xs="http://www.w3.org/2001/XMLSchema" xmlns:p="http://schemas.microsoft.com/office/2006/metadata/properties" xmlns:ns2="54d400c3-6d5d-4452-9648-b8fd43ad0fe8" targetNamespace="http://schemas.microsoft.com/office/2006/metadata/properties" ma:root="true" ma:fieldsID="db8c24608282b177a5bc6493f3a80531" ns2:_="">
    <xsd:import namespace="54d400c3-6d5d-4452-9648-b8fd43ad0f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d400c3-6d5d-4452-9648-b8fd43ad0fe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329226-4820-471D-8312-98D5EE3306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E5B09C-C155-43B3-B6AD-4CAC55DBC9FC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metadata/properties"/>
    <ds:schemaRef ds:uri="54d400c3-6d5d-4452-9648-b8fd43ad0fe8"/>
    <ds:schemaRef ds:uri="http://purl.org/dc/elements/1.1/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129432F-D276-4520-A909-50CDFA45AE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d400c3-6d5d-4452-9648-b8fd43ad0f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6399</TotalTime>
  <Words>1594</Words>
  <Application>Microsoft Office PowerPoint</Application>
  <PresentationFormat>Widescreen</PresentationFormat>
  <Paragraphs>291</Paragraphs>
  <Slides>43</Slides>
  <Notes>5</Notes>
  <HiddenSlides>10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Roboto</vt:lpstr>
      <vt:lpstr>Wingdings</vt:lpstr>
      <vt:lpstr>Office Theme</vt:lpstr>
      <vt:lpstr>Piloting Inquiry-Based Learning in First-Year Physics for Engineers </vt:lpstr>
      <vt:lpstr>PowerPoint Presentation</vt:lpstr>
      <vt:lpstr>Central course philosophy: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 through real-world problem solving and inquiry</vt:lpstr>
      <vt:lpstr>Core course philosophy: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Momentum in 2D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Harleigh May</dc:creator>
  <cp:lastModifiedBy>Eamonn Corrigan</cp:lastModifiedBy>
  <cp:revision>55</cp:revision>
  <dcterms:created xsi:type="dcterms:W3CDTF">2020-10-02T16:18:25Z</dcterms:created>
  <dcterms:modified xsi:type="dcterms:W3CDTF">2026-06-23T12:33:49Z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oAppVersion">
    <vt:lpwstr>0.18.4.1921</vt:lpwstr>
  </property>
  <property fmtid="{D5CDD505-2E9C-101B-9397-08002B2CF9AE}" pid="3" name="ContentTypeId">
    <vt:lpwstr>0x01010075CD10E3E5361443A9446E2987FBAAA7</vt:lpwstr>
  </property>
</Properties>
</file>