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47" r:id="rId2"/>
    <p:sldId id="348" r:id="rId3"/>
    <p:sldId id="349" r:id="rId4"/>
    <p:sldId id="350" r:id="rId5"/>
    <p:sldId id="351" r:id="rId6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FC2184"/>
    <a:srgbClr val="FF0066"/>
    <a:srgbClr val="EFFFD2"/>
    <a:srgbClr val="FFFF99"/>
    <a:srgbClr val="DE1611"/>
    <a:srgbClr val="FFFFCC"/>
    <a:srgbClr val="EFFFAE"/>
    <a:srgbClr val="EFFFF4"/>
    <a:srgbClr val="EFFF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14"/>
    <p:restoredTop sz="96782"/>
  </p:normalViewPr>
  <p:slideViewPr>
    <p:cSldViewPr>
      <p:cViewPr varScale="1">
        <p:scale>
          <a:sx n="141" d="100"/>
          <a:sy n="141" d="100"/>
        </p:scale>
        <p:origin x="50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Oct. 28,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Good Nu's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AF11F0-DDFA-B44C-AACA-04940859F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Oct. 28,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Good Nu's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0B4D4B-3DEF-AE4B-B9BB-BFC0E5F2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Oct. 28,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Good Nu's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378816-F0BE-954B-ACE6-3B377C21A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Oct. 28,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Good Nu's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Oct. 28, 2025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Good Nu's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Oct. 28,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Good Nu's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Oct. 28, 2025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Good Nu's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Oct. 28, 2025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Good Nu's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Oct. 28, 2025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Good Nu's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Oct. 28, 2025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Good Nu's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Oct. 28,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Good Nu's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F747FB-9F93-7A4A-823E-4285093B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Good Nu's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1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42064"/>
            <a:ext cx="9067800" cy="550633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What are the expected primary physics topics and the final state particles of interest?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dirty="0"/>
              <a:t>DIS, PDF measurements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Symbol" pitchFamily="2" charset="2"/>
              </a:rPr>
              <a:t>n</a:t>
            </a:r>
            <a:r>
              <a:rPr lang="en-US" dirty="0"/>
              <a:t>-N X-sec measurements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BSM physics discovery  difference from present</a:t>
            </a:r>
            <a:r>
              <a:rPr lang="en-US" dirty="0">
                <a:latin typeface="Symbol" pitchFamily="2" charset="2"/>
                <a:cs typeface="Arial Narrow" panose="020B0604020202020204" pitchFamily="34" charset="0"/>
                <a:sym typeface="Wingdings" pitchFamily="2" charset="2"/>
              </a:rPr>
              <a:t> n 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physics is the energy of the neutrinos</a:t>
            </a:r>
          </a:p>
          <a:p>
            <a:pPr lvl="2"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The detectors should be able to detect and ID the signal particles with much higher energies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endParaRPr lang="en-US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lvl="1">
              <a:lnSpc>
                <a:spcPct val="90000"/>
              </a:lnSpc>
              <a:spcBef>
                <a:spcPts val="72"/>
              </a:spcBef>
            </a:pP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F39F9F-D449-718C-07F7-5B50EA0AD694}"/>
              </a:ext>
            </a:extLst>
          </p:cNvPr>
          <p:cNvSpPr txBox="1"/>
          <p:nvPr/>
        </p:nvSpPr>
        <p:spPr>
          <a:xfrm>
            <a:off x="2514600" y="0"/>
            <a:ext cx="5096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Discussion Points – 1 </a:t>
            </a:r>
          </a:p>
        </p:txBody>
      </p:sp>
    </p:spTree>
    <p:extLst>
      <p:ext uri="{BB962C8B-B14F-4D97-AF65-F5344CB8AC3E}">
        <p14:creationId xmlns:p14="http://schemas.microsoft.com/office/powerpoint/2010/main" val="412791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Good Nu's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2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42064"/>
            <a:ext cx="9067800" cy="550633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What are the anticipated background to these signal?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For P1, neutrinos from atm would be backgrounds  utilize the direction reconstruction capability to mitigate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Beam induced background to neutrino beams due to losses due to electrons from the beam decay hitting the accelerator component, generating background to neutrino experiment</a:t>
            </a:r>
          </a:p>
          <a:p>
            <a:pPr lvl="2"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~1/3 of the beam loss</a:t>
            </a:r>
          </a:p>
          <a:p>
            <a:pPr lvl="2"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Intrinsic nu-tau’s could be produced  becoming the tau neutrino backgrounds  some papers on neutrino beams from the ILC dumps could be used to estimate what the anticipated impact of the electrons from the beam decays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F39F9F-D449-718C-07F7-5B50EA0AD694}"/>
              </a:ext>
            </a:extLst>
          </p:cNvPr>
          <p:cNvSpPr txBox="1"/>
          <p:nvPr/>
        </p:nvSpPr>
        <p:spPr>
          <a:xfrm>
            <a:off x="2514600" y="0"/>
            <a:ext cx="5096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Discussion Points – 2 </a:t>
            </a:r>
          </a:p>
        </p:txBody>
      </p:sp>
    </p:spTree>
    <p:extLst>
      <p:ext uri="{BB962C8B-B14F-4D97-AF65-F5344CB8AC3E}">
        <p14:creationId xmlns:p14="http://schemas.microsoft.com/office/powerpoint/2010/main" val="91808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Good Nu's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3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9067800" cy="550633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What are the detector and trigger capability requirements to accomplish the necessary physics goals?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Charm tagging for PDF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Muon, low E deposit, tau ID, NC and CC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 err="1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LAr</a:t>
            </a: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may not work since it may not be able to contain fully the particles from </a:t>
            </a:r>
            <a:r>
              <a:rPr lang="en-US" sz="2400" dirty="0" err="1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TeV</a:t>
            </a: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neutrino interactions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Reconstruct the track and measure the energy precisely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High density, tracking calorimeter as the target, </a:t>
            </a:r>
            <a:r>
              <a:rPr lang="en-US" sz="2400" dirty="0" err="1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eg.</a:t>
            </a: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Si-W calorimeter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Low density (gaseous?) detector for charge ID and full track reconstruction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Magnetic field for sign identification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Capability to reconstruction the direction of the incoming neutrino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Good vertex resolution in the radial direction to the beam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F39F9F-D449-718C-07F7-5B50EA0AD694}"/>
              </a:ext>
            </a:extLst>
          </p:cNvPr>
          <p:cNvSpPr txBox="1"/>
          <p:nvPr/>
        </p:nvSpPr>
        <p:spPr>
          <a:xfrm>
            <a:off x="2514600" y="0"/>
            <a:ext cx="5096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Discussion Points – 3 </a:t>
            </a:r>
          </a:p>
        </p:txBody>
      </p:sp>
    </p:spTree>
    <p:extLst>
      <p:ext uri="{BB962C8B-B14F-4D97-AF65-F5344CB8AC3E}">
        <p14:creationId xmlns:p14="http://schemas.microsoft.com/office/powerpoint/2010/main" val="423374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Good Nu's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4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42064"/>
            <a:ext cx="9067800" cy="550633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What are potential detector R&amp;D currently on going that can support the required detector capabilities?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dirty="0"/>
              <a:t>Q-Pix for low density detectors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dirty="0"/>
              <a:t>Expected event rate ~10^8/kg/</a:t>
            </a:r>
            <a:r>
              <a:rPr lang="en-US" dirty="0" err="1"/>
              <a:t>yr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 detector technology should be able to handle this event rate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sym typeface="Wingdings" pitchFamily="2" charset="2"/>
              </a:rPr>
              <a:t>Make a slide of agreed beam parameters  who</a:t>
            </a:r>
            <a:endParaRPr lang="en-US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endParaRPr lang="en-US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lvl="1">
              <a:lnSpc>
                <a:spcPct val="90000"/>
              </a:lnSpc>
              <a:spcBef>
                <a:spcPts val="72"/>
              </a:spcBef>
            </a:pPr>
            <a:endParaRPr lang="en-US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lvl="1">
              <a:lnSpc>
                <a:spcPct val="90000"/>
              </a:lnSpc>
              <a:spcBef>
                <a:spcPts val="72"/>
              </a:spcBef>
            </a:pP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F39F9F-D449-718C-07F7-5B50EA0AD694}"/>
              </a:ext>
            </a:extLst>
          </p:cNvPr>
          <p:cNvSpPr txBox="1"/>
          <p:nvPr/>
        </p:nvSpPr>
        <p:spPr>
          <a:xfrm>
            <a:off x="2514600" y="0"/>
            <a:ext cx="5096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Discussion Points – 4 </a:t>
            </a:r>
          </a:p>
        </p:txBody>
      </p:sp>
    </p:spTree>
    <p:extLst>
      <p:ext uri="{BB962C8B-B14F-4D97-AF65-F5344CB8AC3E}">
        <p14:creationId xmlns:p14="http://schemas.microsoft.com/office/powerpoint/2010/main" val="411151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Oct. 28,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Good Nu's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5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42064"/>
            <a:ext cx="9067800" cy="550633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If the current detector R&amp;D efforts are insufficient, what are high priority technologies that need to be picked up and how do we test them before they are </a:t>
            </a: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needed?</a:t>
            </a:r>
            <a:endParaRPr lang="en-US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lvl="1">
              <a:lnSpc>
                <a:spcPct val="90000"/>
              </a:lnSpc>
              <a:spcBef>
                <a:spcPts val="72"/>
              </a:spcBef>
            </a:pP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F39F9F-D449-718C-07F7-5B50EA0AD694}"/>
              </a:ext>
            </a:extLst>
          </p:cNvPr>
          <p:cNvSpPr txBox="1"/>
          <p:nvPr/>
        </p:nvSpPr>
        <p:spPr>
          <a:xfrm>
            <a:off x="2514600" y="0"/>
            <a:ext cx="5096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Discussion Points – 5 </a:t>
            </a:r>
          </a:p>
        </p:txBody>
      </p:sp>
    </p:spTree>
    <p:extLst>
      <p:ext uri="{BB962C8B-B14F-4D97-AF65-F5344CB8AC3E}">
        <p14:creationId xmlns:p14="http://schemas.microsoft.com/office/powerpoint/2010/main" val="367217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80260</TotalTime>
  <Words>401</Words>
  <Application>Microsoft Macintosh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 Narrow</vt:lpstr>
      <vt:lpstr>Symbol</vt:lpstr>
      <vt:lpstr>Times New Roman</vt:lpstr>
      <vt:lpstr>phys1443-spring02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2196</cp:revision>
  <cp:lastPrinted>2025-10-10T14:47:38Z</cp:lastPrinted>
  <dcterms:created xsi:type="dcterms:W3CDTF">2012-01-19T04:21:20Z</dcterms:created>
  <dcterms:modified xsi:type="dcterms:W3CDTF">2025-10-28T20:55:43Z</dcterms:modified>
</cp:coreProperties>
</file>