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1"/>
  </p:sldMasterIdLst>
  <p:notesMasterIdLst>
    <p:notesMasterId r:id="rId30"/>
  </p:notesMasterIdLst>
  <p:sldIdLst>
    <p:sldId id="787" r:id="rId2"/>
    <p:sldId id="1385" r:id="rId3"/>
    <p:sldId id="1398" r:id="rId4"/>
    <p:sldId id="1386" r:id="rId5"/>
    <p:sldId id="1387" r:id="rId6"/>
    <p:sldId id="1388" r:id="rId7"/>
    <p:sldId id="1371" r:id="rId8"/>
    <p:sldId id="1393" r:id="rId9"/>
    <p:sldId id="1411" r:id="rId10"/>
    <p:sldId id="1412" r:id="rId11"/>
    <p:sldId id="1394" r:id="rId12"/>
    <p:sldId id="1400" r:id="rId13"/>
    <p:sldId id="1397" r:id="rId14"/>
    <p:sldId id="1401" r:id="rId15"/>
    <p:sldId id="1410" r:id="rId16"/>
    <p:sldId id="1408" r:id="rId17"/>
    <p:sldId id="1417" r:id="rId18"/>
    <p:sldId id="1409" r:id="rId19"/>
    <p:sldId id="1395" r:id="rId20"/>
    <p:sldId id="1405" r:id="rId21"/>
    <p:sldId id="1404" r:id="rId22"/>
    <p:sldId id="1406" r:id="rId23"/>
    <p:sldId id="1389" r:id="rId24"/>
    <p:sldId id="1407" r:id="rId25"/>
    <p:sldId id="1416" r:id="rId26"/>
    <p:sldId id="1396" r:id="rId27"/>
    <p:sldId id="1413" r:id="rId28"/>
    <p:sldId id="1402" r:id="rId29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40" userDrawn="1">
          <p15:clr>
            <a:srgbClr val="A4A3A4"/>
          </p15:clr>
        </p15:guide>
        <p15:guide id="3" pos="5568" userDrawn="1">
          <p15:clr>
            <a:srgbClr val="A4A3A4"/>
          </p15:clr>
        </p15:guide>
        <p15:guide id="4" orient="horz" pos="1296" userDrawn="1">
          <p15:clr>
            <a:srgbClr val="A4A3A4"/>
          </p15:clr>
        </p15:guide>
        <p15:guide id="5" orient="horz" pos="4224" userDrawn="1">
          <p15:clr>
            <a:srgbClr val="A4A3A4"/>
          </p15:clr>
        </p15:guide>
        <p15:guide id="6" pos="192" userDrawn="1">
          <p15:clr>
            <a:srgbClr val="A4A3A4"/>
          </p15:clr>
        </p15:guide>
        <p15:guide id="8" orient="horz" pos="2256" userDrawn="1">
          <p15:clr>
            <a:srgbClr val="A4A3A4"/>
          </p15:clr>
        </p15:guide>
        <p15:guide id="11" pos="5232" userDrawn="1">
          <p15:clr>
            <a:srgbClr val="A4A3A4"/>
          </p15:clr>
        </p15:guide>
        <p15:guide id="12" pos="528" userDrawn="1">
          <p15:clr>
            <a:srgbClr val="A4A3A4"/>
          </p15:clr>
        </p15:guide>
        <p15:guide id="16" pos="3312" userDrawn="1">
          <p15:clr>
            <a:srgbClr val="A4A3A4"/>
          </p15:clr>
        </p15:guide>
        <p15:guide id="17" pos="2880" userDrawn="1">
          <p15:clr>
            <a:srgbClr val="A4A3A4"/>
          </p15:clr>
        </p15:guide>
        <p15:guide id="18" pos="1536" userDrawn="1">
          <p15:clr>
            <a:srgbClr val="A4A3A4"/>
          </p15:clr>
        </p15:guide>
        <p15:guide id="19" pos="384" userDrawn="1">
          <p15:clr>
            <a:srgbClr val="A4A3A4"/>
          </p15:clr>
        </p15:guide>
        <p15:guide id="20" pos="2448" userDrawn="1">
          <p15:clr>
            <a:srgbClr val="A4A3A4"/>
          </p15:clr>
        </p15:guide>
        <p15:guide id="21" orient="horz" pos="1872" userDrawn="1">
          <p15:clr>
            <a:srgbClr val="A4A3A4"/>
          </p15:clr>
        </p15:guide>
        <p15:guide id="22" orient="horz" pos="3360" userDrawn="1">
          <p15:clr>
            <a:srgbClr val="A4A3A4"/>
          </p15:clr>
        </p15:guide>
        <p15:guide id="23" orient="horz" pos="16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8517"/>
    <a:srgbClr val="1212FF"/>
    <a:srgbClr val="FFA500"/>
    <a:srgbClr val="7FBFBF"/>
    <a:srgbClr val="00FFFF"/>
    <a:srgbClr val="DDCD83"/>
    <a:srgbClr val="0D2537"/>
    <a:srgbClr val="0F2739"/>
    <a:srgbClr val="0E2637"/>
    <a:srgbClr val="2776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3C3744B-82F2-4963-A7C1-34AF691ACD6C}" v="1522" dt="2025-10-28T12:31:18.39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22" autoAdjust="0"/>
    <p:restoredTop sz="94075" autoAdjust="0"/>
  </p:normalViewPr>
  <p:slideViewPr>
    <p:cSldViewPr>
      <p:cViewPr varScale="1">
        <p:scale>
          <a:sx n="85" d="100"/>
          <a:sy n="85" d="100"/>
        </p:scale>
        <p:origin x="1329" y="48"/>
      </p:cViewPr>
      <p:guideLst>
        <p:guide orient="horz" pos="3840"/>
        <p:guide pos="5568"/>
        <p:guide orient="horz" pos="1296"/>
        <p:guide orient="horz" pos="4224"/>
        <p:guide pos="192"/>
        <p:guide orient="horz" pos="2256"/>
        <p:guide pos="5232"/>
        <p:guide pos="528"/>
        <p:guide pos="3312"/>
        <p:guide pos="2880"/>
        <p:guide pos="1536"/>
        <p:guide pos="384"/>
        <p:guide pos="2448"/>
        <p:guide orient="horz" pos="1872"/>
        <p:guide orient="horz" pos="3360"/>
        <p:guide orient="horz" pos="163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microsoft.com/office/2016/11/relationships/changesInfo" Target="changesInfos/changesInfo1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im, Doojin" userId="42beb8f5-9d70-4908-adcf-a3e030d5dafe" providerId="ADAL" clId="{4143F368-D8B1-41FF-BFA8-111F0A59D90A}"/>
    <pc:docChg chg="undo redo custSel addSld delSld modSld sldOrd modMainMaster">
      <pc:chgData name="Kim, Doojin" userId="42beb8f5-9d70-4908-adcf-a3e030d5dafe" providerId="ADAL" clId="{4143F368-D8B1-41FF-BFA8-111F0A59D90A}" dt="2025-05-14T13:29:17.920" v="7966" actId="1076"/>
      <pc:docMkLst>
        <pc:docMk/>
      </pc:docMkLst>
      <pc:sldChg chg="addSp delSp modSp mod setBg">
        <pc:chgData name="Kim, Doojin" userId="42beb8f5-9d70-4908-adcf-a3e030d5dafe" providerId="ADAL" clId="{4143F368-D8B1-41FF-BFA8-111F0A59D90A}" dt="2025-05-10T20:09:22.680" v="4136" actId="1036"/>
        <pc:sldMkLst>
          <pc:docMk/>
          <pc:sldMk cId="204082380" sldId="787"/>
        </pc:sldMkLst>
      </pc:sldChg>
      <pc:sldChg chg="ord">
        <pc:chgData name="Kim, Doojin" userId="42beb8f5-9d70-4908-adcf-a3e030d5dafe" providerId="ADAL" clId="{4143F368-D8B1-41FF-BFA8-111F0A59D90A}" dt="2025-05-09T16:50:30.643" v="555"/>
        <pc:sldMkLst>
          <pc:docMk/>
          <pc:sldMk cId="2206650842" sldId="1110"/>
        </pc:sldMkLst>
      </pc:sldChg>
      <pc:sldChg chg="addSp delSp modSp mod">
        <pc:chgData name="Kim, Doojin" userId="42beb8f5-9d70-4908-adcf-a3e030d5dafe" providerId="ADAL" clId="{4143F368-D8B1-41FF-BFA8-111F0A59D90A}" dt="2025-05-10T18:39:05.344" v="3106" actId="20577"/>
        <pc:sldMkLst>
          <pc:docMk/>
          <pc:sldMk cId="579798637" sldId="1191"/>
        </pc:sldMkLst>
      </pc:sldChg>
      <pc:sldChg chg="addSp delSp modSp mod">
        <pc:chgData name="Kim, Doojin" userId="42beb8f5-9d70-4908-adcf-a3e030d5dafe" providerId="ADAL" clId="{4143F368-D8B1-41FF-BFA8-111F0A59D90A}" dt="2025-05-14T04:18:33.159" v="7550" actId="14100"/>
        <pc:sldMkLst>
          <pc:docMk/>
          <pc:sldMk cId="820858661" sldId="1193"/>
        </pc:sldMkLst>
      </pc:sldChg>
      <pc:sldChg chg="addSp delSp modSp mod">
        <pc:chgData name="Kim, Doojin" userId="42beb8f5-9d70-4908-adcf-a3e030d5dafe" providerId="ADAL" clId="{4143F368-D8B1-41FF-BFA8-111F0A59D90A}" dt="2025-05-10T18:43:20.138" v="3274" actId="113"/>
        <pc:sldMkLst>
          <pc:docMk/>
          <pc:sldMk cId="3504250300" sldId="1194"/>
        </pc:sldMkLst>
      </pc:sldChg>
      <pc:sldChg chg="modSp del">
        <pc:chgData name="Kim, Doojin" userId="42beb8f5-9d70-4908-adcf-a3e030d5dafe" providerId="ADAL" clId="{4143F368-D8B1-41FF-BFA8-111F0A59D90A}" dt="2025-05-12T01:00:17.321" v="5585" actId="47"/>
        <pc:sldMkLst>
          <pc:docMk/>
          <pc:sldMk cId="2785447278" sldId="1206"/>
        </pc:sldMkLst>
      </pc:sldChg>
      <pc:sldChg chg="modSp mod ord">
        <pc:chgData name="Kim, Doojin" userId="42beb8f5-9d70-4908-adcf-a3e030d5dafe" providerId="ADAL" clId="{4143F368-D8B1-41FF-BFA8-111F0A59D90A}" dt="2025-05-09T15:43:35.684" v="226" actId="20577"/>
        <pc:sldMkLst>
          <pc:docMk/>
          <pc:sldMk cId="431058905" sldId="1212"/>
        </pc:sldMkLst>
      </pc:sldChg>
      <pc:sldChg chg="modSp del">
        <pc:chgData name="Kim, Doojin" userId="42beb8f5-9d70-4908-adcf-a3e030d5dafe" providerId="ADAL" clId="{4143F368-D8B1-41FF-BFA8-111F0A59D90A}" dt="2025-05-11T03:59:59.402" v="4824" actId="47"/>
        <pc:sldMkLst>
          <pc:docMk/>
          <pc:sldMk cId="2666621815" sldId="1213"/>
        </pc:sldMkLst>
      </pc:sldChg>
      <pc:sldChg chg="del">
        <pc:chgData name="Kim, Doojin" userId="42beb8f5-9d70-4908-adcf-a3e030d5dafe" providerId="ADAL" clId="{4143F368-D8B1-41FF-BFA8-111F0A59D90A}" dt="2025-05-09T15:57:47.105" v="373" actId="47"/>
        <pc:sldMkLst>
          <pc:docMk/>
          <pc:sldMk cId="668330729" sldId="1214"/>
        </pc:sldMkLst>
      </pc:sldChg>
      <pc:sldChg chg="modSp del">
        <pc:chgData name="Kim, Doojin" userId="42beb8f5-9d70-4908-adcf-a3e030d5dafe" providerId="ADAL" clId="{4143F368-D8B1-41FF-BFA8-111F0A59D90A}" dt="2025-05-09T16:50:17.101" v="553" actId="47"/>
        <pc:sldMkLst>
          <pc:docMk/>
          <pc:sldMk cId="3713854770" sldId="1217"/>
        </pc:sldMkLst>
      </pc:sldChg>
      <pc:sldChg chg="modSp del">
        <pc:chgData name="Kim, Doojin" userId="42beb8f5-9d70-4908-adcf-a3e030d5dafe" providerId="ADAL" clId="{4143F368-D8B1-41FF-BFA8-111F0A59D90A}" dt="2025-05-12T00:59:35.691" v="5569" actId="47"/>
        <pc:sldMkLst>
          <pc:docMk/>
          <pc:sldMk cId="1538768601" sldId="1218"/>
        </pc:sldMkLst>
      </pc:sldChg>
      <pc:sldChg chg="modSp del">
        <pc:chgData name="Kim, Doojin" userId="42beb8f5-9d70-4908-adcf-a3e030d5dafe" providerId="ADAL" clId="{4143F368-D8B1-41FF-BFA8-111F0A59D90A}" dt="2025-05-12T00:59:37.153" v="5570" actId="47"/>
        <pc:sldMkLst>
          <pc:docMk/>
          <pc:sldMk cId="2901371849" sldId="1219"/>
        </pc:sldMkLst>
      </pc:sldChg>
      <pc:sldChg chg="modSp del">
        <pc:chgData name="Kim, Doojin" userId="42beb8f5-9d70-4908-adcf-a3e030d5dafe" providerId="ADAL" clId="{4143F368-D8B1-41FF-BFA8-111F0A59D90A}" dt="2025-05-12T00:59:38.857" v="5571" actId="47"/>
        <pc:sldMkLst>
          <pc:docMk/>
          <pc:sldMk cId="1473583330" sldId="1220"/>
        </pc:sldMkLst>
      </pc:sldChg>
      <pc:sldChg chg="modSp del">
        <pc:chgData name="Kim, Doojin" userId="42beb8f5-9d70-4908-adcf-a3e030d5dafe" providerId="ADAL" clId="{4143F368-D8B1-41FF-BFA8-111F0A59D90A}" dt="2025-05-12T00:59:40.524" v="5572" actId="47"/>
        <pc:sldMkLst>
          <pc:docMk/>
          <pc:sldMk cId="486600924" sldId="1221"/>
        </pc:sldMkLst>
      </pc:sldChg>
      <pc:sldChg chg="modSp del">
        <pc:chgData name="Kim, Doojin" userId="42beb8f5-9d70-4908-adcf-a3e030d5dafe" providerId="ADAL" clId="{4143F368-D8B1-41FF-BFA8-111F0A59D90A}" dt="2025-05-12T00:59:43.645" v="5574" actId="47"/>
        <pc:sldMkLst>
          <pc:docMk/>
          <pc:sldMk cId="2497994949" sldId="1222"/>
        </pc:sldMkLst>
      </pc:sldChg>
      <pc:sldChg chg="del">
        <pc:chgData name="Kim, Doojin" userId="42beb8f5-9d70-4908-adcf-a3e030d5dafe" providerId="ADAL" clId="{4143F368-D8B1-41FF-BFA8-111F0A59D90A}" dt="2025-05-12T00:59:44.888" v="5575" actId="47"/>
        <pc:sldMkLst>
          <pc:docMk/>
          <pc:sldMk cId="828725399" sldId="1223"/>
        </pc:sldMkLst>
      </pc:sldChg>
      <pc:sldChg chg="del">
        <pc:chgData name="Kim, Doojin" userId="42beb8f5-9d70-4908-adcf-a3e030d5dafe" providerId="ADAL" clId="{4143F368-D8B1-41FF-BFA8-111F0A59D90A}" dt="2025-05-12T01:00:07.896" v="5577" actId="47"/>
        <pc:sldMkLst>
          <pc:docMk/>
          <pc:sldMk cId="929069558" sldId="1224"/>
        </pc:sldMkLst>
      </pc:sldChg>
      <pc:sldChg chg="modSp del">
        <pc:chgData name="Kim, Doojin" userId="42beb8f5-9d70-4908-adcf-a3e030d5dafe" providerId="ADAL" clId="{4143F368-D8B1-41FF-BFA8-111F0A59D90A}" dt="2025-05-11T03:59:50.081" v="4823" actId="47"/>
        <pc:sldMkLst>
          <pc:docMk/>
          <pc:sldMk cId="474098120" sldId="1225"/>
        </pc:sldMkLst>
      </pc:sldChg>
      <pc:sldChg chg="modSp del">
        <pc:chgData name="Kim, Doojin" userId="42beb8f5-9d70-4908-adcf-a3e030d5dafe" providerId="ADAL" clId="{4143F368-D8B1-41FF-BFA8-111F0A59D90A}" dt="2025-05-11T04:00:58.059" v="4826" actId="47"/>
        <pc:sldMkLst>
          <pc:docMk/>
          <pc:sldMk cId="1673184767" sldId="1226"/>
        </pc:sldMkLst>
      </pc:sldChg>
      <pc:sldChg chg="modSp del">
        <pc:chgData name="Kim, Doojin" userId="42beb8f5-9d70-4908-adcf-a3e030d5dafe" providerId="ADAL" clId="{4143F368-D8B1-41FF-BFA8-111F0A59D90A}" dt="2025-05-11T04:01:26.207" v="4827" actId="47"/>
        <pc:sldMkLst>
          <pc:docMk/>
          <pc:sldMk cId="2790436641" sldId="1227"/>
        </pc:sldMkLst>
      </pc:sldChg>
      <pc:sldChg chg="addSp delSp modSp add del mod">
        <pc:chgData name="Kim, Doojin" userId="42beb8f5-9d70-4908-adcf-a3e030d5dafe" providerId="ADAL" clId="{4143F368-D8B1-41FF-BFA8-111F0A59D90A}" dt="2025-05-14T04:36:56.645" v="7926" actId="1076"/>
        <pc:sldMkLst>
          <pc:docMk/>
          <pc:sldMk cId="173478383" sldId="1228"/>
        </pc:sldMkLst>
      </pc:sldChg>
      <pc:sldChg chg="modSp del">
        <pc:chgData name="Kim, Doojin" userId="42beb8f5-9d70-4908-adcf-a3e030d5dafe" providerId="ADAL" clId="{4143F368-D8B1-41FF-BFA8-111F0A59D90A}" dt="2025-05-12T01:00:06.599" v="5576" actId="47"/>
        <pc:sldMkLst>
          <pc:docMk/>
          <pc:sldMk cId="415331905" sldId="1229"/>
        </pc:sldMkLst>
      </pc:sldChg>
      <pc:sldChg chg="modSp del">
        <pc:chgData name="Kim, Doojin" userId="42beb8f5-9d70-4908-adcf-a3e030d5dafe" providerId="ADAL" clId="{4143F368-D8B1-41FF-BFA8-111F0A59D90A}" dt="2025-05-11T04:00:51.933" v="4825" actId="47"/>
        <pc:sldMkLst>
          <pc:docMk/>
          <pc:sldMk cId="2276029166" sldId="1230"/>
        </pc:sldMkLst>
      </pc:sldChg>
      <pc:sldChg chg="modSp add del">
        <pc:chgData name="Kim, Doojin" userId="42beb8f5-9d70-4908-adcf-a3e030d5dafe" providerId="ADAL" clId="{4143F368-D8B1-41FF-BFA8-111F0A59D90A}" dt="2025-05-12T01:00:45.742" v="5590" actId="47"/>
        <pc:sldMkLst>
          <pc:docMk/>
          <pc:sldMk cId="2227986872" sldId="1231"/>
        </pc:sldMkLst>
      </pc:sldChg>
      <pc:sldChg chg="modSp del">
        <pc:chgData name="Kim, Doojin" userId="42beb8f5-9d70-4908-adcf-a3e030d5dafe" providerId="ADAL" clId="{4143F368-D8B1-41FF-BFA8-111F0A59D90A}" dt="2025-05-09T16:51:08.962" v="556" actId="47"/>
        <pc:sldMkLst>
          <pc:docMk/>
          <pc:sldMk cId="837640122" sldId="1232"/>
        </pc:sldMkLst>
      </pc:sldChg>
      <pc:sldChg chg="modSp del">
        <pc:chgData name="Kim, Doojin" userId="42beb8f5-9d70-4908-adcf-a3e030d5dafe" providerId="ADAL" clId="{4143F368-D8B1-41FF-BFA8-111F0A59D90A}" dt="2025-05-09T16:51:10.898" v="557" actId="47"/>
        <pc:sldMkLst>
          <pc:docMk/>
          <pc:sldMk cId="2390458170" sldId="1233"/>
        </pc:sldMkLst>
      </pc:sldChg>
      <pc:sldChg chg="modSp del">
        <pc:chgData name="Kim, Doojin" userId="42beb8f5-9d70-4908-adcf-a3e030d5dafe" providerId="ADAL" clId="{4143F368-D8B1-41FF-BFA8-111F0A59D90A}" dt="2025-05-09T16:51:16.644" v="558" actId="47"/>
        <pc:sldMkLst>
          <pc:docMk/>
          <pc:sldMk cId="2724621533" sldId="1234"/>
        </pc:sldMkLst>
      </pc:sldChg>
      <pc:sldChg chg="addSp delSp modSp mod modAnim">
        <pc:chgData name="Kim, Doojin" userId="42beb8f5-9d70-4908-adcf-a3e030d5dafe" providerId="ADAL" clId="{4143F368-D8B1-41FF-BFA8-111F0A59D90A}" dt="2025-05-13T05:05:30.051" v="6393" actId="1035"/>
        <pc:sldMkLst>
          <pc:docMk/>
          <pc:sldMk cId="744450332" sldId="1239"/>
        </pc:sldMkLst>
      </pc:sldChg>
      <pc:sldChg chg="addSp delSp modSp mod modAnim">
        <pc:chgData name="Kim, Doojin" userId="42beb8f5-9d70-4908-adcf-a3e030d5dafe" providerId="ADAL" clId="{4143F368-D8B1-41FF-BFA8-111F0A59D90A}" dt="2025-05-12T01:28:20.646" v="5959"/>
        <pc:sldMkLst>
          <pc:docMk/>
          <pc:sldMk cId="1118264563" sldId="1240"/>
        </pc:sldMkLst>
      </pc:sldChg>
      <pc:sldChg chg="del">
        <pc:chgData name="Kim, Doojin" userId="42beb8f5-9d70-4908-adcf-a3e030d5dafe" providerId="ADAL" clId="{4143F368-D8B1-41FF-BFA8-111F0A59D90A}" dt="2025-05-09T15:57:45.050" v="372" actId="47"/>
        <pc:sldMkLst>
          <pc:docMk/>
          <pc:sldMk cId="3412383894" sldId="1242"/>
        </pc:sldMkLst>
      </pc:sldChg>
      <pc:sldChg chg="del">
        <pc:chgData name="Kim, Doojin" userId="42beb8f5-9d70-4908-adcf-a3e030d5dafe" providerId="ADAL" clId="{4143F368-D8B1-41FF-BFA8-111F0A59D90A}" dt="2025-05-09T16:29:27.390" v="443" actId="47"/>
        <pc:sldMkLst>
          <pc:docMk/>
          <pc:sldMk cId="1373388187" sldId="1243"/>
        </pc:sldMkLst>
      </pc:sldChg>
      <pc:sldChg chg="modSp del">
        <pc:chgData name="Kim, Doojin" userId="42beb8f5-9d70-4908-adcf-a3e030d5dafe" providerId="ADAL" clId="{4143F368-D8B1-41FF-BFA8-111F0A59D90A}" dt="2025-05-12T00:59:42.482" v="5573" actId="47"/>
        <pc:sldMkLst>
          <pc:docMk/>
          <pc:sldMk cId="2526142557" sldId="1244"/>
        </pc:sldMkLst>
      </pc:sldChg>
      <pc:sldChg chg="addSp delSp modSp mod ord modAnim">
        <pc:chgData name="Kim, Doojin" userId="42beb8f5-9d70-4908-adcf-a3e030d5dafe" providerId="ADAL" clId="{4143F368-D8B1-41FF-BFA8-111F0A59D90A}" dt="2025-05-10T20:05:48.320" v="3956" actId="20577"/>
        <pc:sldMkLst>
          <pc:docMk/>
          <pc:sldMk cId="1146346630" sldId="1245"/>
        </pc:sldMkLst>
      </pc:sldChg>
      <pc:sldChg chg="modSp del">
        <pc:chgData name="Kim, Doojin" userId="42beb8f5-9d70-4908-adcf-a3e030d5dafe" providerId="ADAL" clId="{4143F368-D8B1-41FF-BFA8-111F0A59D90A}" dt="2025-05-12T01:00:14.984" v="5583" actId="47"/>
        <pc:sldMkLst>
          <pc:docMk/>
          <pc:sldMk cId="1208824676" sldId="1246"/>
        </pc:sldMkLst>
      </pc:sldChg>
      <pc:sldChg chg="addSp delSp modSp mod ord">
        <pc:chgData name="Kim, Doojin" userId="42beb8f5-9d70-4908-adcf-a3e030d5dafe" providerId="ADAL" clId="{4143F368-D8B1-41FF-BFA8-111F0A59D90A}" dt="2025-05-13T05:41:15.038" v="7149" actId="1035"/>
        <pc:sldMkLst>
          <pc:docMk/>
          <pc:sldMk cId="2200168823" sldId="1247"/>
        </pc:sldMkLst>
      </pc:sldChg>
      <pc:sldChg chg="modSp del">
        <pc:chgData name="Kim, Doojin" userId="42beb8f5-9d70-4908-adcf-a3e030d5dafe" providerId="ADAL" clId="{4143F368-D8B1-41FF-BFA8-111F0A59D90A}" dt="2025-05-12T01:00:10.158" v="5579" actId="47"/>
        <pc:sldMkLst>
          <pc:docMk/>
          <pc:sldMk cId="3342277880" sldId="1248"/>
        </pc:sldMkLst>
      </pc:sldChg>
      <pc:sldChg chg="modSp del">
        <pc:chgData name="Kim, Doojin" userId="42beb8f5-9d70-4908-adcf-a3e030d5dafe" providerId="ADAL" clId="{4143F368-D8B1-41FF-BFA8-111F0A59D90A}" dt="2025-05-12T01:00:11.535" v="5580" actId="47"/>
        <pc:sldMkLst>
          <pc:docMk/>
          <pc:sldMk cId="3040972817" sldId="1249"/>
        </pc:sldMkLst>
      </pc:sldChg>
      <pc:sldChg chg="modSp del">
        <pc:chgData name="Kim, Doojin" userId="42beb8f5-9d70-4908-adcf-a3e030d5dafe" providerId="ADAL" clId="{4143F368-D8B1-41FF-BFA8-111F0A59D90A}" dt="2025-05-12T01:00:12.765" v="5581" actId="47"/>
        <pc:sldMkLst>
          <pc:docMk/>
          <pc:sldMk cId="437985" sldId="1250"/>
        </pc:sldMkLst>
      </pc:sldChg>
      <pc:sldChg chg="modSp del">
        <pc:chgData name="Kim, Doojin" userId="42beb8f5-9d70-4908-adcf-a3e030d5dafe" providerId="ADAL" clId="{4143F368-D8B1-41FF-BFA8-111F0A59D90A}" dt="2025-05-12T01:00:13.992" v="5582" actId="47"/>
        <pc:sldMkLst>
          <pc:docMk/>
          <pc:sldMk cId="520392392" sldId="1251"/>
        </pc:sldMkLst>
      </pc:sldChg>
      <pc:sldChg chg="modSp del">
        <pc:chgData name="Kim, Doojin" userId="42beb8f5-9d70-4908-adcf-a3e030d5dafe" providerId="ADAL" clId="{4143F368-D8B1-41FF-BFA8-111F0A59D90A}" dt="2025-05-12T01:00:16.039" v="5584" actId="47"/>
        <pc:sldMkLst>
          <pc:docMk/>
          <pc:sldMk cId="3724237698" sldId="1252"/>
        </pc:sldMkLst>
      </pc:sldChg>
      <pc:sldChg chg="addSp delSp modSp mod">
        <pc:chgData name="Kim, Doojin" userId="42beb8f5-9d70-4908-adcf-a3e030d5dafe" providerId="ADAL" clId="{4143F368-D8B1-41FF-BFA8-111F0A59D90A}" dt="2025-05-10T18:48:04.727" v="3345" actId="20577"/>
        <pc:sldMkLst>
          <pc:docMk/>
          <pc:sldMk cId="1952246352" sldId="1253"/>
        </pc:sldMkLst>
      </pc:sldChg>
      <pc:sldChg chg="modSp del">
        <pc:chgData name="Kim, Doojin" userId="42beb8f5-9d70-4908-adcf-a3e030d5dafe" providerId="ADAL" clId="{4143F368-D8B1-41FF-BFA8-111F0A59D90A}" dt="2025-05-12T01:00:09.325" v="5578" actId="47"/>
        <pc:sldMkLst>
          <pc:docMk/>
          <pc:sldMk cId="264092202" sldId="1254"/>
        </pc:sldMkLst>
      </pc:sldChg>
      <pc:sldChg chg="del">
        <pc:chgData name="Kim, Doojin" userId="42beb8f5-9d70-4908-adcf-a3e030d5dafe" providerId="ADAL" clId="{4143F368-D8B1-41FF-BFA8-111F0A59D90A}" dt="2025-05-09T15:59:05.320" v="374" actId="47"/>
        <pc:sldMkLst>
          <pc:docMk/>
          <pc:sldMk cId="1131575136" sldId="1255"/>
        </pc:sldMkLst>
      </pc:sldChg>
      <pc:sldChg chg="addSp delSp modSp mod ord">
        <pc:chgData name="Kim, Doojin" userId="42beb8f5-9d70-4908-adcf-a3e030d5dafe" providerId="ADAL" clId="{4143F368-D8B1-41FF-BFA8-111F0A59D90A}" dt="2025-05-09T19:33:32.658" v="2073" actId="14100"/>
        <pc:sldMkLst>
          <pc:docMk/>
          <pc:sldMk cId="930781333" sldId="1256"/>
        </pc:sldMkLst>
      </pc:sldChg>
      <pc:sldChg chg="del">
        <pc:chgData name="Kim, Doojin" userId="42beb8f5-9d70-4908-adcf-a3e030d5dafe" providerId="ADAL" clId="{4143F368-D8B1-41FF-BFA8-111F0A59D90A}" dt="2025-05-09T16:29:34.416" v="444" actId="47"/>
        <pc:sldMkLst>
          <pc:docMk/>
          <pc:sldMk cId="432162503" sldId="1257"/>
        </pc:sldMkLst>
      </pc:sldChg>
      <pc:sldChg chg="addSp delSp modSp mod ord">
        <pc:chgData name="Kim, Doojin" userId="42beb8f5-9d70-4908-adcf-a3e030d5dafe" providerId="ADAL" clId="{4143F368-D8B1-41FF-BFA8-111F0A59D90A}" dt="2025-05-09T19:32:24.218" v="2061"/>
        <pc:sldMkLst>
          <pc:docMk/>
          <pc:sldMk cId="1903003844" sldId="1258"/>
        </pc:sldMkLst>
      </pc:sldChg>
      <pc:sldChg chg="addSp modSp mod ord">
        <pc:chgData name="Kim, Doojin" userId="42beb8f5-9d70-4908-adcf-a3e030d5dafe" providerId="ADAL" clId="{4143F368-D8B1-41FF-BFA8-111F0A59D90A}" dt="2025-05-14T04:21:17.249" v="7589" actId="1035"/>
        <pc:sldMkLst>
          <pc:docMk/>
          <pc:sldMk cId="3076714256" sldId="1259"/>
        </pc:sldMkLst>
      </pc:sldChg>
      <pc:sldChg chg="addSp delSp modSp new mod">
        <pc:chgData name="Kim, Doojin" userId="42beb8f5-9d70-4908-adcf-a3e030d5dafe" providerId="ADAL" clId="{4143F368-D8B1-41FF-BFA8-111F0A59D90A}" dt="2025-05-14T03:39:10.604" v="7206" actId="9405"/>
        <pc:sldMkLst>
          <pc:docMk/>
          <pc:sldMk cId="537453095" sldId="1260"/>
        </pc:sldMkLst>
      </pc:sldChg>
      <pc:sldChg chg="addSp delSp modSp new mod modAnim">
        <pc:chgData name="Kim, Doojin" userId="42beb8f5-9d70-4908-adcf-a3e030d5dafe" providerId="ADAL" clId="{4143F368-D8B1-41FF-BFA8-111F0A59D90A}" dt="2025-05-09T17:30:20.204" v="1121" actId="1076"/>
        <pc:sldMkLst>
          <pc:docMk/>
          <pc:sldMk cId="2408576638" sldId="1261"/>
        </pc:sldMkLst>
      </pc:sldChg>
      <pc:sldChg chg="addSp delSp modSp add mod">
        <pc:chgData name="Kim, Doojin" userId="42beb8f5-9d70-4908-adcf-a3e030d5dafe" providerId="ADAL" clId="{4143F368-D8B1-41FF-BFA8-111F0A59D90A}" dt="2025-05-11T18:41:27.104" v="5499" actId="1037"/>
        <pc:sldMkLst>
          <pc:docMk/>
          <pc:sldMk cId="3568722613" sldId="1262"/>
        </pc:sldMkLst>
      </pc:sldChg>
      <pc:sldChg chg="addSp delSp modSp new mod ord">
        <pc:chgData name="Kim, Doojin" userId="42beb8f5-9d70-4908-adcf-a3e030d5dafe" providerId="ADAL" clId="{4143F368-D8B1-41FF-BFA8-111F0A59D90A}" dt="2025-05-14T13:28:31.780" v="7928"/>
        <pc:sldMkLst>
          <pc:docMk/>
          <pc:sldMk cId="2540672735" sldId="1263"/>
        </pc:sldMkLst>
      </pc:sldChg>
      <pc:sldChg chg="addSp delSp modSp new mod">
        <pc:chgData name="Kim, Doojin" userId="42beb8f5-9d70-4908-adcf-a3e030d5dafe" providerId="ADAL" clId="{4143F368-D8B1-41FF-BFA8-111F0A59D90A}" dt="2025-05-12T00:35:38.287" v="5568" actId="20577"/>
        <pc:sldMkLst>
          <pc:docMk/>
          <pc:sldMk cId="1659850807" sldId="1264"/>
        </pc:sldMkLst>
      </pc:sldChg>
      <pc:sldChg chg="addSp modSp new mod">
        <pc:chgData name="Kim, Doojin" userId="42beb8f5-9d70-4908-adcf-a3e030d5dafe" providerId="ADAL" clId="{4143F368-D8B1-41FF-BFA8-111F0A59D90A}" dt="2025-05-12T13:41:29.045" v="6008" actId="1076"/>
        <pc:sldMkLst>
          <pc:docMk/>
          <pc:sldMk cId="1815502382" sldId="1265"/>
        </pc:sldMkLst>
      </pc:sldChg>
      <pc:sldChg chg="addSp delSp modSp new mod">
        <pc:chgData name="Kim, Doojin" userId="42beb8f5-9d70-4908-adcf-a3e030d5dafe" providerId="ADAL" clId="{4143F368-D8B1-41FF-BFA8-111F0A59D90A}" dt="2025-05-13T05:02:30.103" v="6312" actId="121"/>
        <pc:sldMkLst>
          <pc:docMk/>
          <pc:sldMk cId="1397103368" sldId="1266"/>
        </pc:sldMkLst>
      </pc:sldChg>
      <pc:sldChg chg="addSp delSp modSp new mod">
        <pc:chgData name="Kim, Doojin" userId="42beb8f5-9d70-4908-adcf-a3e030d5dafe" providerId="ADAL" clId="{4143F368-D8B1-41FF-BFA8-111F0A59D90A}" dt="2025-05-14T04:30:02.084" v="7910" actId="1037"/>
        <pc:sldMkLst>
          <pc:docMk/>
          <pc:sldMk cId="2986810817" sldId="1267"/>
        </pc:sldMkLst>
      </pc:sldChg>
      <pc:sldChg chg="addSp modSp new mod">
        <pc:chgData name="Kim, Doojin" userId="42beb8f5-9d70-4908-adcf-a3e030d5dafe" providerId="ADAL" clId="{4143F368-D8B1-41FF-BFA8-111F0A59D90A}" dt="2025-05-14T13:29:17.920" v="7966" actId="1076"/>
        <pc:sldMkLst>
          <pc:docMk/>
          <pc:sldMk cId="685200406" sldId="1268"/>
        </pc:sldMkLst>
      </pc:sldChg>
      <pc:sldMasterChg chg="modSldLayout">
        <pc:chgData name="Kim, Doojin" userId="42beb8f5-9d70-4908-adcf-a3e030d5dafe" providerId="ADAL" clId="{4143F368-D8B1-41FF-BFA8-111F0A59D90A}" dt="2025-05-09T15:32:42.441" v="120" actId="20577"/>
        <pc:sldMasterMkLst>
          <pc:docMk/>
          <pc:sldMasterMk cId="0" sldId="2147483660"/>
        </pc:sldMasterMkLst>
        <pc:sldLayoutChg chg="modSp">
          <pc:chgData name="Kim, Doojin" userId="42beb8f5-9d70-4908-adcf-a3e030d5dafe" providerId="ADAL" clId="{4143F368-D8B1-41FF-BFA8-111F0A59D90A}" dt="2025-05-09T15:31:57.356" v="92" actId="735"/>
          <pc:sldLayoutMkLst>
            <pc:docMk/>
            <pc:sldMasterMk cId="0" sldId="2147483660"/>
            <pc:sldLayoutMk cId="0" sldId="2147483661"/>
          </pc:sldLayoutMkLst>
        </pc:sldLayoutChg>
        <pc:sldLayoutChg chg="modSp mod">
          <pc:chgData name="Kim, Doojin" userId="42beb8f5-9d70-4908-adcf-a3e030d5dafe" providerId="ADAL" clId="{4143F368-D8B1-41FF-BFA8-111F0A59D90A}" dt="2025-05-09T15:32:42.441" v="120" actId="20577"/>
          <pc:sldLayoutMkLst>
            <pc:docMk/>
            <pc:sldMasterMk cId="0" sldId="2147483660"/>
            <pc:sldLayoutMk cId="0" sldId="2147483666"/>
          </pc:sldLayoutMkLst>
        </pc:sldLayoutChg>
      </pc:sldMasterChg>
    </pc:docChg>
  </pc:docChgLst>
  <pc:docChgLst>
    <pc:chgData name="Kim, Doojin" userId="42beb8f5-9d70-4908-adcf-a3e030d5dafe" providerId="ADAL" clId="{48DD10AD-6808-438E-9F89-854188E48045}"/>
    <pc:docChg chg="undo custSel addSld delSld modSld sldOrd modMainMaster">
      <pc:chgData name="Kim, Doojin" userId="42beb8f5-9d70-4908-adcf-a3e030d5dafe" providerId="ADAL" clId="{48DD10AD-6808-438E-9F89-854188E48045}" dt="2025-10-28T12:31:59.595" v="13274" actId="14100"/>
      <pc:docMkLst>
        <pc:docMk/>
      </pc:docMkLst>
      <pc:sldChg chg="modSp mod">
        <pc:chgData name="Kim, Doojin" userId="42beb8f5-9d70-4908-adcf-a3e030d5dafe" providerId="ADAL" clId="{48DD10AD-6808-438E-9F89-854188E48045}" dt="2025-10-19T20:56:41.368" v="3029" actId="20577"/>
        <pc:sldMkLst>
          <pc:docMk/>
          <pc:sldMk cId="204082380" sldId="787"/>
        </pc:sldMkLst>
        <pc:spChg chg="mod">
          <ac:chgData name="Kim, Doojin" userId="42beb8f5-9d70-4908-adcf-a3e030d5dafe" providerId="ADAL" clId="{48DD10AD-6808-438E-9F89-854188E48045}" dt="2025-10-19T20:55:29.278" v="2935" actId="20577"/>
          <ac:spMkLst>
            <pc:docMk/>
            <pc:sldMk cId="204082380" sldId="787"/>
            <ac:spMk id="2" creationId="{00000000-0000-0000-0000-000000000000}"/>
          </ac:spMkLst>
        </pc:spChg>
        <pc:spChg chg="mod">
          <ac:chgData name="Kim, Doojin" userId="42beb8f5-9d70-4908-adcf-a3e030d5dafe" providerId="ADAL" clId="{48DD10AD-6808-438E-9F89-854188E48045}" dt="2025-10-19T20:56:41.368" v="3029" actId="20577"/>
          <ac:spMkLst>
            <pc:docMk/>
            <pc:sldMk cId="204082380" sldId="787"/>
            <ac:spMk id="5" creationId="{166B4FC2-6967-0470-6767-DD50F18290FD}"/>
          </ac:spMkLst>
        </pc:spChg>
      </pc:sldChg>
      <pc:sldChg chg="modSp del mod">
        <pc:chgData name="Kim, Doojin" userId="42beb8f5-9d70-4908-adcf-a3e030d5dafe" providerId="ADAL" clId="{48DD10AD-6808-438E-9F89-854188E48045}" dt="2025-10-19T20:56:55.995" v="3045" actId="47"/>
        <pc:sldMkLst>
          <pc:docMk/>
          <pc:sldMk cId="3431702490" sldId="892"/>
        </pc:sldMkLst>
      </pc:sldChg>
      <pc:sldChg chg="del">
        <pc:chgData name="Kim, Doojin" userId="42beb8f5-9d70-4908-adcf-a3e030d5dafe" providerId="ADAL" clId="{48DD10AD-6808-438E-9F89-854188E48045}" dt="2025-10-27T05:45:46.582" v="13150" actId="47"/>
        <pc:sldMkLst>
          <pc:docMk/>
          <pc:sldMk cId="2206650842" sldId="1110"/>
        </pc:sldMkLst>
      </pc:sldChg>
      <pc:sldChg chg="del">
        <pc:chgData name="Kim, Doojin" userId="42beb8f5-9d70-4908-adcf-a3e030d5dafe" providerId="ADAL" clId="{48DD10AD-6808-438E-9F89-854188E48045}" dt="2025-10-19T20:56:57.706" v="3055" actId="47"/>
        <pc:sldMkLst>
          <pc:docMk/>
          <pc:sldMk cId="3504250300" sldId="1194"/>
        </pc:sldMkLst>
      </pc:sldChg>
      <pc:sldChg chg="del">
        <pc:chgData name="Kim, Doojin" userId="42beb8f5-9d70-4908-adcf-a3e030d5dafe" providerId="ADAL" clId="{48DD10AD-6808-438E-9F89-854188E48045}" dt="2025-10-19T20:57:02.077" v="3066" actId="47"/>
        <pc:sldMkLst>
          <pc:docMk/>
          <pc:sldMk cId="1386825067" sldId="1230"/>
        </pc:sldMkLst>
      </pc:sldChg>
      <pc:sldChg chg="del">
        <pc:chgData name="Kim, Doojin" userId="42beb8f5-9d70-4908-adcf-a3e030d5dafe" providerId="ADAL" clId="{48DD10AD-6808-438E-9F89-854188E48045}" dt="2025-10-19T20:56:53.822" v="3032" actId="47"/>
        <pc:sldMkLst>
          <pc:docMk/>
          <pc:sldMk cId="3840911311" sldId="1233"/>
        </pc:sldMkLst>
      </pc:sldChg>
      <pc:sldChg chg="del">
        <pc:chgData name="Kim, Doojin" userId="42beb8f5-9d70-4908-adcf-a3e030d5dafe" providerId="ADAL" clId="{48DD10AD-6808-438E-9F89-854188E48045}" dt="2025-10-19T20:56:59.451" v="3065" actId="47"/>
        <pc:sldMkLst>
          <pc:docMk/>
          <pc:sldMk cId="3076714256" sldId="1259"/>
        </pc:sldMkLst>
      </pc:sldChg>
      <pc:sldChg chg="delSp modSp add del mod">
        <pc:chgData name="Kim, Doojin" userId="42beb8f5-9d70-4908-adcf-a3e030d5dafe" providerId="ADAL" clId="{48DD10AD-6808-438E-9F89-854188E48045}" dt="2025-10-19T20:56:58.923" v="3062" actId="47"/>
        <pc:sldMkLst>
          <pc:docMk/>
          <pc:sldMk cId="2914511210" sldId="1263"/>
        </pc:sldMkLst>
      </pc:sldChg>
      <pc:sldChg chg="del">
        <pc:chgData name="Kim, Doojin" userId="42beb8f5-9d70-4908-adcf-a3e030d5dafe" providerId="ADAL" clId="{48DD10AD-6808-438E-9F89-854188E48045}" dt="2025-10-19T20:56:56.186" v="3046" actId="47"/>
        <pc:sldMkLst>
          <pc:docMk/>
          <pc:sldMk cId="2943594029" sldId="1269"/>
        </pc:sldMkLst>
      </pc:sldChg>
      <pc:sldChg chg="del">
        <pc:chgData name="Kim, Doojin" userId="42beb8f5-9d70-4908-adcf-a3e030d5dafe" providerId="ADAL" clId="{48DD10AD-6808-438E-9F89-854188E48045}" dt="2025-10-19T20:56:55.019" v="3039" actId="47"/>
        <pc:sldMkLst>
          <pc:docMk/>
          <pc:sldMk cId="3709146758" sldId="1270"/>
        </pc:sldMkLst>
      </pc:sldChg>
      <pc:sldChg chg="del">
        <pc:chgData name="Kim, Doojin" userId="42beb8f5-9d70-4908-adcf-a3e030d5dafe" providerId="ADAL" clId="{48DD10AD-6808-438E-9F89-854188E48045}" dt="2025-10-19T20:56:56.380" v="3047" actId="47"/>
        <pc:sldMkLst>
          <pc:docMk/>
          <pc:sldMk cId="2511565652" sldId="1271"/>
        </pc:sldMkLst>
      </pc:sldChg>
      <pc:sldChg chg="del">
        <pc:chgData name="Kim, Doojin" userId="42beb8f5-9d70-4908-adcf-a3e030d5dafe" providerId="ADAL" clId="{48DD10AD-6808-438E-9F89-854188E48045}" dt="2025-10-19T20:56:56.489" v="3048" actId="47"/>
        <pc:sldMkLst>
          <pc:docMk/>
          <pc:sldMk cId="3672637343" sldId="1272"/>
        </pc:sldMkLst>
      </pc:sldChg>
      <pc:sldChg chg="addSp delSp modSp add del mod">
        <pc:chgData name="Kim, Doojin" userId="42beb8f5-9d70-4908-adcf-a3e030d5dafe" providerId="ADAL" clId="{48DD10AD-6808-438E-9F89-854188E48045}" dt="2025-10-19T20:56:59.132" v="3063" actId="47"/>
        <pc:sldMkLst>
          <pc:docMk/>
          <pc:sldMk cId="3983791606" sldId="1273"/>
        </pc:sldMkLst>
      </pc:sldChg>
      <pc:sldChg chg="modSp del mod ord">
        <pc:chgData name="Kim, Doojin" userId="42beb8f5-9d70-4908-adcf-a3e030d5dafe" providerId="ADAL" clId="{48DD10AD-6808-438E-9F89-854188E48045}" dt="2025-10-19T20:56:58.218" v="3058" actId="47"/>
        <pc:sldMkLst>
          <pc:docMk/>
          <pc:sldMk cId="434551317" sldId="1274"/>
        </pc:sldMkLst>
      </pc:sldChg>
      <pc:sldChg chg="del">
        <pc:chgData name="Kim, Doojin" userId="42beb8f5-9d70-4908-adcf-a3e030d5dafe" providerId="ADAL" clId="{48DD10AD-6808-438E-9F89-854188E48045}" dt="2025-10-19T20:56:56.633" v="3049" actId="47"/>
        <pc:sldMkLst>
          <pc:docMk/>
          <pc:sldMk cId="3804117344" sldId="1275"/>
        </pc:sldMkLst>
      </pc:sldChg>
      <pc:sldChg chg="del">
        <pc:chgData name="Kim, Doojin" userId="42beb8f5-9d70-4908-adcf-a3e030d5dafe" providerId="ADAL" clId="{48DD10AD-6808-438E-9F89-854188E48045}" dt="2025-10-19T20:56:56.841" v="3050" actId="47"/>
        <pc:sldMkLst>
          <pc:docMk/>
          <pc:sldMk cId="2756030842" sldId="1276"/>
        </pc:sldMkLst>
      </pc:sldChg>
      <pc:sldChg chg="del">
        <pc:chgData name="Kim, Doojin" userId="42beb8f5-9d70-4908-adcf-a3e030d5dafe" providerId="ADAL" clId="{48DD10AD-6808-438E-9F89-854188E48045}" dt="2025-10-19T20:56:55.378" v="3041" actId="47"/>
        <pc:sldMkLst>
          <pc:docMk/>
          <pc:sldMk cId="464299414" sldId="1278"/>
        </pc:sldMkLst>
      </pc:sldChg>
      <pc:sldChg chg="del">
        <pc:chgData name="Kim, Doojin" userId="42beb8f5-9d70-4908-adcf-a3e030d5dafe" providerId="ADAL" clId="{48DD10AD-6808-438E-9F89-854188E48045}" dt="2025-10-19T20:56:55.707" v="3043" actId="47"/>
        <pc:sldMkLst>
          <pc:docMk/>
          <pc:sldMk cId="4109606677" sldId="1279"/>
        </pc:sldMkLst>
      </pc:sldChg>
      <pc:sldChg chg="del">
        <pc:chgData name="Kim, Doojin" userId="42beb8f5-9d70-4908-adcf-a3e030d5dafe" providerId="ADAL" clId="{48DD10AD-6808-438E-9F89-854188E48045}" dt="2025-10-19T20:56:55.835" v="3044" actId="47"/>
        <pc:sldMkLst>
          <pc:docMk/>
          <pc:sldMk cId="232315636" sldId="1280"/>
        </pc:sldMkLst>
      </pc:sldChg>
      <pc:sldChg chg="del">
        <pc:chgData name="Kim, Doojin" userId="42beb8f5-9d70-4908-adcf-a3e030d5dafe" providerId="ADAL" clId="{48DD10AD-6808-438E-9F89-854188E48045}" dt="2025-10-19T20:56:55.547" v="3042" actId="47"/>
        <pc:sldMkLst>
          <pc:docMk/>
          <pc:sldMk cId="542350450" sldId="1281"/>
        </pc:sldMkLst>
      </pc:sldChg>
      <pc:sldChg chg="del">
        <pc:chgData name="Kim, Doojin" userId="42beb8f5-9d70-4908-adcf-a3e030d5dafe" providerId="ADAL" clId="{48DD10AD-6808-438E-9F89-854188E48045}" dt="2025-10-19T20:56:53.293" v="3030" actId="47"/>
        <pc:sldMkLst>
          <pc:docMk/>
          <pc:sldMk cId="3364467416" sldId="1367"/>
        </pc:sldMkLst>
      </pc:sldChg>
      <pc:sldChg chg="del">
        <pc:chgData name="Kim, Doojin" userId="42beb8f5-9d70-4908-adcf-a3e030d5dafe" providerId="ADAL" clId="{48DD10AD-6808-438E-9F89-854188E48045}" dt="2025-10-19T20:56:54.540" v="3036" actId="47"/>
        <pc:sldMkLst>
          <pc:docMk/>
          <pc:sldMk cId="1549926598" sldId="1368"/>
        </pc:sldMkLst>
      </pc:sldChg>
      <pc:sldChg chg="del">
        <pc:chgData name="Kim, Doojin" userId="42beb8f5-9d70-4908-adcf-a3e030d5dafe" providerId="ADAL" clId="{48DD10AD-6808-438E-9F89-854188E48045}" dt="2025-10-19T20:56:54.684" v="3037" actId="47"/>
        <pc:sldMkLst>
          <pc:docMk/>
          <pc:sldMk cId="736342210" sldId="1370"/>
        </pc:sldMkLst>
      </pc:sldChg>
      <pc:sldChg chg="modSp add del mod">
        <pc:chgData name="Kim, Doojin" userId="42beb8f5-9d70-4908-adcf-a3e030d5dafe" providerId="ADAL" clId="{48DD10AD-6808-438E-9F89-854188E48045}" dt="2025-10-21T17:45:01.874" v="7371" actId="20577"/>
        <pc:sldMkLst>
          <pc:docMk/>
          <pc:sldMk cId="4162860458" sldId="1371"/>
        </pc:sldMkLst>
        <pc:spChg chg="mod">
          <ac:chgData name="Kim, Doojin" userId="42beb8f5-9d70-4908-adcf-a3e030d5dafe" providerId="ADAL" clId="{48DD10AD-6808-438E-9F89-854188E48045}" dt="2025-10-21T17:45:01.874" v="7371" actId="20577"/>
          <ac:spMkLst>
            <pc:docMk/>
            <pc:sldMk cId="4162860458" sldId="1371"/>
            <ac:spMk id="2" creationId="{F890E61C-8D79-8326-77C9-4CC32494CFA9}"/>
          </ac:spMkLst>
        </pc:spChg>
        <pc:spChg chg="mod">
          <ac:chgData name="Kim, Doojin" userId="42beb8f5-9d70-4908-adcf-a3e030d5dafe" providerId="ADAL" clId="{48DD10AD-6808-438E-9F89-854188E48045}" dt="2025-10-21T17:44:48.792" v="7351" actId="20577"/>
          <ac:spMkLst>
            <pc:docMk/>
            <pc:sldMk cId="4162860458" sldId="1371"/>
            <ac:spMk id="17" creationId="{EAADCCF7-1D9A-C30A-98B9-6AA1027CE493}"/>
          </ac:spMkLst>
        </pc:spChg>
      </pc:sldChg>
      <pc:sldChg chg="del">
        <pc:chgData name="Kim, Doojin" userId="42beb8f5-9d70-4908-adcf-a3e030d5dafe" providerId="ADAL" clId="{48DD10AD-6808-438E-9F89-854188E48045}" dt="2025-10-19T20:56:53.646" v="3031" actId="47"/>
        <pc:sldMkLst>
          <pc:docMk/>
          <pc:sldMk cId="3095119550" sldId="1373"/>
        </pc:sldMkLst>
      </pc:sldChg>
      <pc:sldChg chg="del">
        <pc:chgData name="Kim, Doojin" userId="42beb8f5-9d70-4908-adcf-a3e030d5dafe" providerId="ADAL" clId="{48DD10AD-6808-438E-9F89-854188E48045}" dt="2025-10-19T20:56:54.349" v="3035" actId="47"/>
        <pc:sldMkLst>
          <pc:docMk/>
          <pc:sldMk cId="3370003127" sldId="1375"/>
        </pc:sldMkLst>
      </pc:sldChg>
      <pc:sldChg chg="del">
        <pc:chgData name="Kim, Doojin" userId="42beb8f5-9d70-4908-adcf-a3e030d5dafe" providerId="ADAL" clId="{48DD10AD-6808-438E-9F89-854188E48045}" dt="2025-10-19T20:56:54.014" v="3033" actId="47"/>
        <pc:sldMkLst>
          <pc:docMk/>
          <pc:sldMk cId="4226680649" sldId="1376"/>
        </pc:sldMkLst>
      </pc:sldChg>
      <pc:sldChg chg="del">
        <pc:chgData name="Kim, Doojin" userId="42beb8f5-9d70-4908-adcf-a3e030d5dafe" providerId="ADAL" clId="{48DD10AD-6808-438E-9F89-854188E48045}" dt="2025-10-19T20:56:55.195" v="3040" actId="47"/>
        <pc:sldMkLst>
          <pc:docMk/>
          <pc:sldMk cId="3261111846" sldId="1377"/>
        </pc:sldMkLst>
      </pc:sldChg>
      <pc:sldChg chg="del ord">
        <pc:chgData name="Kim, Doojin" userId="42beb8f5-9d70-4908-adcf-a3e030d5dafe" providerId="ADAL" clId="{48DD10AD-6808-438E-9F89-854188E48045}" dt="2025-10-19T20:56:57.514" v="3054" actId="47"/>
        <pc:sldMkLst>
          <pc:docMk/>
          <pc:sldMk cId="1441829129" sldId="1378"/>
        </pc:sldMkLst>
      </pc:sldChg>
      <pc:sldChg chg="del">
        <pc:chgData name="Kim, Doojin" userId="42beb8f5-9d70-4908-adcf-a3e030d5dafe" providerId="ADAL" clId="{48DD10AD-6808-438E-9F89-854188E48045}" dt="2025-10-19T20:56:57.049" v="3051" actId="47"/>
        <pc:sldMkLst>
          <pc:docMk/>
          <pc:sldMk cId="660676558" sldId="1379"/>
        </pc:sldMkLst>
      </pc:sldChg>
      <pc:sldChg chg="del">
        <pc:chgData name="Kim, Doojin" userId="42beb8f5-9d70-4908-adcf-a3e030d5dafe" providerId="ADAL" clId="{48DD10AD-6808-438E-9F89-854188E48045}" dt="2025-10-19T20:56:54.176" v="3034" actId="47"/>
        <pc:sldMkLst>
          <pc:docMk/>
          <pc:sldMk cId="1727029273" sldId="1381"/>
        </pc:sldMkLst>
      </pc:sldChg>
      <pc:sldChg chg="del">
        <pc:chgData name="Kim, Doojin" userId="42beb8f5-9d70-4908-adcf-a3e030d5dafe" providerId="ADAL" clId="{48DD10AD-6808-438E-9F89-854188E48045}" dt="2025-10-19T20:56:57.835" v="3056" actId="47"/>
        <pc:sldMkLst>
          <pc:docMk/>
          <pc:sldMk cId="2666614095" sldId="1383"/>
        </pc:sldMkLst>
      </pc:sldChg>
      <pc:sldChg chg="modSp add del mod">
        <pc:chgData name="Kim, Doojin" userId="42beb8f5-9d70-4908-adcf-a3e030d5dafe" providerId="ADAL" clId="{48DD10AD-6808-438E-9F89-854188E48045}" dt="2025-10-19T20:56:58.026" v="3057" actId="47"/>
        <pc:sldMkLst>
          <pc:docMk/>
          <pc:sldMk cId="769946936" sldId="1384"/>
        </pc:sldMkLst>
      </pc:sldChg>
      <pc:sldChg chg="addSp modSp new mod modAnim">
        <pc:chgData name="Kim, Doojin" userId="42beb8f5-9d70-4908-adcf-a3e030d5dafe" providerId="ADAL" clId="{48DD10AD-6808-438E-9F89-854188E48045}" dt="2025-10-27T05:45:21.424" v="13134"/>
        <pc:sldMkLst>
          <pc:docMk/>
          <pc:sldMk cId="1114280257" sldId="1385"/>
        </pc:sldMkLst>
        <pc:spChg chg="mod">
          <ac:chgData name="Kim, Doojin" userId="42beb8f5-9d70-4908-adcf-a3e030d5dafe" providerId="ADAL" clId="{48DD10AD-6808-438E-9F89-854188E48045}" dt="2025-10-05T18:54:57.623" v="221" actId="20577"/>
          <ac:spMkLst>
            <pc:docMk/>
            <pc:sldMk cId="1114280257" sldId="1385"/>
            <ac:spMk id="2" creationId="{D3603291-3630-3CB2-E863-4285DF06D452}"/>
          </ac:spMkLst>
        </pc:spChg>
        <pc:spChg chg="mod">
          <ac:chgData name="Kim, Doojin" userId="42beb8f5-9d70-4908-adcf-a3e030d5dafe" providerId="ADAL" clId="{48DD10AD-6808-438E-9F89-854188E48045}" dt="2025-10-20T03:27:42.007" v="3474" actId="20577"/>
          <ac:spMkLst>
            <pc:docMk/>
            <pc:sldMk cId="1114280257" sldId="1385"/>
            <ac:spMk id="4" creationId="{59200EBF-7481-C119-1E64-C24A60D7CF62}"/>
          </ac:spMkLst>
        </pc:spChg>
        <pc:spChg chg="add mod">
          <ac:chgData name="Kim, Doojin" userId="42beb8f5-9d70-4908-adcf-a3e030d5dafe" providerId="ADAL" clId="{48DD10AD-6808-438E-9F89-854188E48045}" dt="2025-10-06T01:39:20.039" v="222"/>
          <ac:spMkLst>
            <pc:docMk/>
            <pc:sldMk cId="1114280257" sldId="1385"/>
            <ac:spMk id="5" creationId="{D3C8C22C-A375-A5E3-D02B-650B23F11A6F}"/>
          </ac:spMkLst>
        </pc:spChg>
        <pc:spChg chg="add mod">
          <ac:chgData name="Kim, Doojin" userId="42beb8f5-9d70-4908-adcf-a3e030d5dafe" providerId="ADAL" clId="{48DD10AD-6808-438E-9F89-854188E48045}" dt="2025-10-06T01:39:20.039" v="222"/>
          <ac:spMkLst>
            <pc:docMk/>
            <pc:sldMk cId="1114280257" sldId="1385"/>
            <ac:spMk id="6" creationId="{93463A11-E1F4-F1AE-76B1-D95F8C09C1E8}"/>
          </ac:spMkLst>
        </pc:spChg>
        <pc:spChg chg="add mod">
          <ac:chgData name="Kim, Doojin" userId="42beb8f5-9d70-4908-adcf-a3e030d5dafe" providerId="ADAL" clId="{48DD10AD-6808-438E-9F89-854188E48045}" dt="2025-10-06T01:39:20.039" v="222"/>
          <ac:spMkLst>
            <pc:docMk/>
            <pc:sldMk cId="1114280257" sldId="1385"/>
            <ac:spMk id="7" creationId="{BBACF641-3610-03AC-FED1-DE5BE0B59E4E}"/>
          </ac:spMkLst>
        </pc:spChg>
        <pc:spChg chg="add mod">
          <ac:chgData name="Kim, Doojin" userId="42beb8f5-9d70-4908-adcf-a3e030d5dafe" providerId="ADAL" clId="{48DD10AD-6808-438E-9F89-854188E48045}" dt="2025-10-06T01:39:20.039" v="222"/>
          <ac:spMkLst>
            <pc:docMk/>
            <pc:sldMk cId="1114280257" sldId="1385"/>
            <ac:spMk id="9" creationId="{7C246C00-4DFC-2198-88BA-C3D044CCD74B}"/>
          </ac:spMkLst>
        </pc:spChg>
        <pc:spChg chg="add mod">
          <ac:chgData name="Kim, Doojin" userId="42beb8f5-9d70-4908-adcf-a3e030d5dafe" providerId="ADAL" clId="{48DD10AD-6808-438E-9F89-854188E48045}" dt="2025-10-06T01:42:12.725" v="332" actId="14100"/>
          <ac:spMkLst>
            <pc:docMk/>
            <pc:sldMk cId="1114280257" sldId="1385"/>
            <ac:spMk id="12" creationId="{68EF5AD2-8984-9E0E-B898-0C369A0B7DEE}"/>
          </ac:spMkLst>
        </pc:spChg>
        <pc:spChg chg="mod">
          <ac:chgData name="Kim, Doojin" userId="42beb8f5-9d70-4908-adcf-a3e030d5dafe" providerId="ADAL" clId="{48DD10AD-6808-438E-9F89-854188E48045}" dt="2025-10-20T03:28:18.277" v="3499" actId="20577"/>
          <ac:spMkLst>
            <pc:docMk/>
            <pc:sldMk cId="1114280257" sldId="1385"/>
            <ac:spMk id="14" creationId="{1134D878-66E0-39A1-55F8-ED612903A958}"/>
          </ac:spMkLst>
        </pc:spChg>
        <pc:spChg chg="add mod">
          <ac:chgData name="Kim, Doojin" userId="42beb8f5-9d70-4908-adcf-a3e030d5dafe" providerId="ADAL" clId="{48DD10AD-6808-438E-9F89-854188E48045}" dt="2025-10-20T03:28:35.311" v="3529" actId="20577"/>
          <ac:spMkLst>
            <pc:docMk/>
            <pc:sldMk cId="1114280257" sldId="1385"/>
            <ac:spMk id="16" creationId="{F9098C47-073C-8D5B-4F95-F0C5C8CA21C4}"/>
          </ac:spMkLst>
        </pc:spChg>
        <pc:spChg chg="add mod">
          <ac:chgData name="Kim, Doojin" userId="42beb8f5-9d70-4908-adcf-a3e030d5dafe" providerId="ADAL" clId="{48DD10AD-6808-438E-9F89-854188E48045}" dt="2025-10-06T01:39:20.039" v="222"/>
          <ac:spMkLst>
            <pc:docMk/>
            <pc:sldMk cId="1114280257" sldId="1385"/>
            <ac:spMk id="17" creationId="{3DB98D70-3B77-004B-604D-3DB3309D19EE}"/>
          </ac:spMkLst>
        </pc:spChg>
        <pc:spChg chg="mod">
          <ac:chgData name="Kim, Doojin" userId="42beb8f5-9d70-4908-adcf-a3e030d5dafe" providerId="ADAL" clId="{48DD10AD-6808-438E-9F89-854188E48045}" dt="2025-10-20T03:28:49.872" v="3557" actId="20577"/>
          <ac:spMkLst>
            <pc:docMk/>
            <pc:sldMk cId="1114280257" sldId="1385"/>
            <ac:spMk id="18" creationId="{99000A07-2CA0-929E-42BF-7ECC0C1A9172}"/>
          </ac:spMkLst>
        </pc:spChg>
        <pc:spChg chg="add mod">
          <ac:chgData name="Kim, Doojin" userId="42beb8f5-9d70-4908-adcf-a3e030d5dafe" providerId="ADAL" clId="{48DD10AD-6808-438E-9F89-854188E48045}" dt="2025-10-06T01:39:20.039" v="222"/>
          <ac:spMkLst>
            <pc:docMk/>
            <pc:sldMk cId="1114280257" sldId="1385"/>
            <ac:spMk id="19" creationId="{0650280E-F770-1B6B-8A8F-A5E95EE9D819}"/>
          </ac:spMkLst>
        </pc:spChg>
        <pc:spChg chg="mod">
          <ac:chgData name="Kim, Doojin" userId="42beb8f5-9d70-4908-adcf-a3e030d5dafe" providerId="ADAL" clId="{48DD10AD-6808-438E-9F89-854188E48045}" dt="2025-10-06T01:42:12.725" v="332" actId="14100"/>
          <ac:spMkLst>
            <pc:docMk/>
            <pc:sldMk cId="1114280257" sldId="1385"/>
            <ac:spMk id="20" creationId="{B6BA7738-A576-8983-099F-490D8638AEB0}"/>
          </ac:spMkLst>
        </pc:spChg>
        <pc:spChg chg="add mod">
          <ac:chgData name="Kim, Doojin" userId="42beb8f5-9d70-4908-adcf-a3e030d5dafe" providerId="ADAL" clId="{48DD10AD-6808-438E-9F89-854188E48045}" dt="2025-10-21T17:33:05.454" v="7218" actId="20577"/>
          <ac:spMkLst>
            <pc:docMk/>
            <pc:sldMk cId="1114280257" sldId="1385"/>
            <ac:spMk id="26" creationId="{67995F1A-DD4A-1439-01F2-1C6DA32BDF87}"/>
          </ac:spMkLst>
        </pc:spChg>
        <pc:spChg chg="mod">
          <ac:chgData name="Kim, Doojin" userId="42beb8f5-9d70-4908-adcf-a3e030d5dafe" providerId="ADAL" clId="{48DD10AD-6808-438E-9F89-854188E48045}" dt="2025-10-27T05:45:21.424" v="13134"/>
          <ac:spMkLst>
            <pc:docMk/>
            <pc:sldMk cId="1114280257" sldId="1385"/>
            <ac:spMk id="27" creationId="{03C051A4-1636-1944-195D-B2E5392D72C8}"/>
          </ac:spMkLst>
        </pc:spChg>
        <pc:spChg chg="add mod">
          <ac:chgData name="Kim, Doojin" userId="42beb8f5-9d70-4908-adcf-a3e030d5dafe" providerId="ADAL" clId="{48DD10AD-6808-438E-9F89-854188E48045}" dt="2025-10-22T04:03:01.990" v="8589"/>
          <ac:spMkLst>
            <pc:docMk/>
            <pc:sldMk cId="1114280257" sldId="1385"/>
            <ac:spMk id="28" creationId="{CFAFB7D8-5792-CC37-8ED3-5E81926FCEEC}"/>
          </ac:spMkLst>
        </pc:spChg>
        <pc:spChg chg="mod">
          <ac:chgData name="Kim, Doojin" userId="42beb8f5-9d70-4908-adcf-a3e030d5dafe" providerId="ADAL" clId="{48DD10AD-6808-438E-9F89-854188E48045}" dt="2025-10-22T04:05:02.379" v="8668"/>
          <ac:spMkLst>
            <pc:docMk/>
            <pc:sldMk cId="1114280257" sldId="1385"/>
            <ac:spMk id="29" creationId="{FE352685-409D-FC13-693C-DCBEE45E21FB}"/>
          </ac:spMkLst>
        </pc:spChg>
        <pc:spChg chg="mod">
          <ac:chgData name="Kim, Doojin" userId="42beb8f5-9d70-4908-adcf-a3e030d5dafe" providerId="ADAL" clId="{48DD10AD-6808-438E-9F89-854188E48045}" dt="2025-10-21T16:27:25.764" v="6334"/>
          <ac:spMkLst>
            <pc:docMk/>
            <pc:sldMk cId="1114280257" sldId="1385"/>
            <ac:spMk id="30" creationId="{ED491C59-2EB7-4235-CE7F-96171F6AACAF}"/>
          </ac:spMkLst>
        </pc:spChg>
        <pc:spChg chg="add mod">
          <ac:chgData name="Kim, Doojin" userId="42beb8f5-9d70-4908-adcf-a3e030d5dafe" providerId="ADAL" clId="{48DD10AD-6808-438E-9F89-854188E48045}" dt="2025-10-20T03:31:31.976" v="3570" actId="692"/>
          <ac:spMkLst>
            <pc:docMk/>
            <pc:sldMk cId="1114280257" sldId="1385"/>
            <ac:spMk id="31" creationId="{96B8702F-A9E8-F4B0-6F02-83862907AE74}"/>
          </ac:spMkLst>
        </pc:spChg>
        <pc:cxnChg chg="mod">
          <ac:chgData name="Kim, Doojin" userId="42beb8f5-9d70-4908-adcf-a3e030d5dafe" providerId="ADAL" clId="{48DD10AD-6808-438E-9F89-854188E48045}" dt="2025-10-06T01:42:12.725" v="332" actId="14100"/>
          <ac:cxnSpMkLst>
            <pc:docMk/>
            <pc:sldMk cId="1114280257" sldId="1385"/>
            <ac:cxnSpMk id="21" creationId="{05696133-1C10-074A-2B55-D928E81EB55E}"/>
          </ac:cxnSpMkLst>
        </pc:cxnChg>
        <pc:cxnChg chg="mod">
          <ac:chgData name="Kim, Doojin" userId="42beb8f5-9d70-4908-adcf-a3e030d5dafe" providerId="ADAL" clId="{48DD10AD-6808-438E-9F89-854188E48045}" dt="2025-10-06T01:42:12.725" v="332" actId="14100"/>
          <ac:cxnSpMkLst>
            <pc:docMk/>
            <pc:sldMk cId="1114280257" sldId="1385"/>
            <ac:cxnSpMk id="22" creationId="{DA8F6ABB-650A-384C-9363-2242EDA102B3}"/>
          </ac:cxnSpMkLst>
        </pc:cxnChg>
        <pc:cxnChg chg="mod">
          <ac:chgData name="Kim, Doojin" userId="42beb8f5-9d70-4908-adcf-a3e030d5dafe" providerId="ADAL" clId="{48DD10AD-6808-438E-9F89-854188E48045}" dt="2025-10-06T01:42:12.725" v="332" actId="14100"/>
          <ac:cxnSpMkLst>
            <pc:docMk/>
            <pc:sldMk cId="1114280257" sldId="1385"/>
            <ac:cxnSpMk id="23" creationId="{2A16D908-EAC5-1204-7D35-180291632C92}"/>
          </ac:cxnSpMkLst>
        </pc:cxnChg>
        <pc:cxnChg chg="mod">
          <ac:chgData name="Kim, Doojin" userId="42beb8f5-9d70-4908-adcf-a3e030d5dafe" providerId="ADAL" clId="{48DD10AD-6808-438E-9F89-854188E48045}" dt="2025-10-06T01:42:12.725" v="332" actId="14100"/>
          <ac:cxnSpMkLst>
            <pc:docMk/>
            <pc:sldMk cId="1114280257" sldId="1385"/>
            <ac:cxnSpMk id="24" creationId="{E25C7DF4-910F-7542-9763-80DBF35A2AB9}"/>
          </ac:cxnSpMkLst>
        </pc:cxnChg>
        <pc:cxnChg chg="mod">
          <ac:chgData name="Kim, Doojin" userId="42beb8f5-9d70-4908-adcf-a3e030d5dafe" providerId="ADAL" clId="{48DD10AD-6808-438E-9F89-854188E48045}" dt="2025-10-06T01:42:12.725" v="332" actId="14100"/>
          <ac:cxnSpMkLst>
            <pc:docMk/>
            <pc:sldMk cId="1114280257" sldId="1385"/>
            <ac:cxnSpMk id="25" creationId="{2C3529CC-0E78-FA53-BE85-84A74A74457E}"/>
          </ac:cxnSpMkLst>
        </pc:cxnChg>
      </pc:sldChg>
      <pc:sldChg chg="addSp modSp new del mod">
        <pc:chgData name="Kim, Doojin" userId="42beb8f5-9d70-4908-adcf-a3e030d5dafe" providerId="ADAL" clId="{48DD10AD-6808-438E-9F89-854188E48045}" dt="2025-10-19T20:56:57.146" v="3052" actId="47"/>
        <pc:sldMkLst>
          <pc:docMk/>
          <pc:sldMk cId="1911950469" sldId="1386"/>
        </pc:sldMkLst>
      </pc:sldChg>
      <pc:sldChg chg="addSp modSp new mod">
        <pc:chgData name="Kim, Doojin" userId="42beb8f5-9d70-4908-adcf-a3e030d5dafe" providerId="ADAL" clId="{48DD10AD-6808-438E-9F89-854188E48045}" dt="2025-10-20T03:18:11.590" v="3371" actId="1076"/>
        <pc:sldMkLst>
          <pc:docMk/>
          <pc:sldMk cId="2386930357" sldId="1386"/>
        </pc:sldMkLst>
        <pc:spChg chg="mod">
          <ac:chgData name="Kim, Doojin" userId="42beb8f5-9d70-4908-adcf-a3e030d5dafe" providerId="ADAL" clId="{48DD10AD-6808-438E-9F89-854188E48045}" dt="2025-10-19T21:05:29.281" v="3151" actId="20577"/>
          <ac:spMkLst>
            <pc:docMk/>
            <pc:sldMk cId="2386930357" sldId="1386"/>
            <ac:spMk id="2" creationId="{F6399855-863E-B74C-3B3C-43B2F784BFC3}"/>
          </ac:spMkLst>
        </pc:spChg>
        <pc:spChg chg="add mod">
          <ac:chgData name="Kim, Doojin" userId="42beb8f5-9d70-4908-adcf-a3e030d5dafe" providerId="ADAL" clId="{48DD10AD-6808-438E-9F89-854188E48045}" dt="2025-10-19T21:05:04.934" v="3134" actId="207"/>
          <ac:spMkLst>
            <pc:docMk/>
            <pc:sldMk cId="2386930357" sldId="1386"/>
            <ac:spMk id="6" creationId="{D9AE438F-3266-D580-02EC-7CAA2B424C45}"/>
          </ac:spMkLst>
        </pc:spChg>
        <pc:picChg chg="add mod">
          <ac:chgData name="Kim, Doojin" userId="42beb8f5-9d70-4908-adcf-a3e030d5dafe" providerId="ADAL" clId="{48DD10AD-6808-438E-9F89-854188E48045}" dt="2025-10-20T03:18:11.590" v="3371" actId="1076"/>
          <ac:picMkLst>
            <pc:docMk/>
            <pc:sldMk cId="2386930357" sldId="1386"/>
            <ac:picMk id="5" creationId="{06941645-4C12-04A5-EE08-9496C9B53120}"/>
          </ac:picMkLst>
        </pc:picChg>
      </pc:sldChg>
      <pc:sldChg chg="addSp modSp new mod">
        <pc:chgData name="Kim, Doojin" userId="42beb8f5-9d70-4908-adcf-a3e030d5dafe" providerId="ADAL" clId="{48DD10AD-6808-438E-9F89-854188E48045}" dt="2025-10-20T03:21:36.478" v="3415"/>
        <pc:sldMkLst>
          <pc:docMk/>
          <pc:sldMk cId="306618219" sldId="1387"/>
        </pc:sldMkLst>
        <pc:spChg chg="mod">
          <ac:chgData name="Kim, Doojin" userId="42beb8f5-9d70-4908-adcf-a3e030d5dafe" providerId="ADAL" clId="{48DD10AD-6808-438E-9F89-854188E48045}" dt="2025-10-19T21:06:50.875" v="3180" actId="20577"/>
          <ac:spMkLst>
            <pc:docMk/>
            <pc:sldMk cId="306618219" sldId="1387"/>
            <ac:spMk id="2" creationId="{A96A9C05-452C-CABF-CAA0-ED87F2F08204}"/>
          </ac:spMkLst>
        </pc:spChg>
        <pc:spChg chg="add mod">
          <ac:chgData name="Kim, Doojin" userId="42beb8f5-9d70-4908-adcf-a3e030d5dafe" providerId="ADAL" clId="{48DD10AD-6808-438E-9F89-854188E48045}" dt="2025-10-20T03:21:36.478" v="3415"/>
          <ac:spMkLst>
            <pc:docMk/>
            <pc:sldMk cId="306618219" sldId="1387"/>
            <ac:spMk id="6" creationId="{82556A8A-3E56-EEB4-3359-DEA368AD4247}"/>
          </ac:spMkLst>
        </pc:spChg>
        <pc:picChg chg="add mod">
          <ac:chgData name="Kim, Doojin" userId="42beb8f5-9d70-4908-adcf-a3e030d5dafe" providerId="ADAL" clId="{48DD10AD-6808-438E-9F89-854188E48045}" dt="2025-10-20T03:18:46.954" v="3387" actId="14100"/>
          <ac:picMkLst>
            <pc:docMk/>
            <pc:sldMk cId="306618219" sldId="1387"/>
            <ac:picMk id="5" creationId="{FC3056D6-A6EF-5947-5400-D441DCC19CB7}"/>
          </ac:picMkLst>
        </pc:picChg>
      </pc:sldChg>
      <pc:sldChg chg="addSp modSp new del mod">
        <pc:chgData name="Kim, Doojin" userId="42beb8f5-9d70-4908-adcf-a3e030d5dafe" providerId="ADAL" clId="{48DD10AD-6808-438E-9F89-854188E48045}" dt="2025-10-19T20:56:57.338" v="3053" actId="47"/>
        <pc:sldMkLst>
          <pc:docMk/>
          <pc:sldMk cId="2305646063" sldId="1387"/>
        </pc:sldMkLst>
      </pc:sldChg>
      <pc:sldChg chg="addSp modSp new mod">
        <pc:chgData name="Kim, Doojin" userId="42beb8f5-9d70-4908-adcf-a3e030d5dafe" providerId="ADAL" clId="{48DD10AD-6808-438E-9F89-854188E48045}" dt="2025-10-21T17:40:13.007" v="7344" actId="313"/>
        <pc:sldMkLst>
          <pc:docMk/>
          <pc:sldMk cId="2016959488" sldId="1388"/>
        </pc:sldMkLst>
        <pc:spChg chg="mod">
          <ac:chgData name="Kim, Doojin" userId="42beb8f5-9d70-4908-adcf-a3e030d5dafe" providerId="ADAL" clId="{48DD10AD-6808-438E-9F89-854188E48045}" dt="2025-10-21T17:40:13.007" v="7344" actId="313"/>
          <ac:spMkLst>
            <pc:docMk/>
            <pc:sldMk cId="2016959488" sldId="1388"/>
            <ac:spMk id="2" creationId="{80867A5F-2484-6ADF-A54D-93BF294B2B25}"/>
          </ac:spMkLst>
        </pc:spChg>
        <pc:spChg chg="add mod">
          <ac:chgData name="Kim, Doojin" userId="42beb8f5-9d70-4908-adcf-a3e030d5dafe" providerId="ADAL" clId="{48DD10AD-6808-438E-9F89-854188E48045}" dt="2025-10-20T04:06:14.408" v="3622" actId="20577"/>
          <ac:spMkLst>
            <pc:docMk/>
            <pc:sldMk cId="2016959488" sldId="1388"/>
            <ac:spMk id="6" creationId="{9FB211F2-3DE5-575B-FC65-B2119BCAEB63}"/>
          </ac:spMkLst>
        </pc:spChg>
        <pc:picChg chg="add mod">
          <ac:chgData name="Kim, Doojin" userId="42beb8f5-9d70-4908-adcf-a3e030d5dafe" providerId="ADAL" clId="{48DD10AD-6808-438E-9F89-854188E48045}" dt="2025-10-20T04:04:49.065" v="3596" actId="1076"/>
          <ac:picMkLst>
            <pc:docMk/>
            <pc:sldMk cId="2016959488" sldId="1388"/>
            <ac:picMk id="5" creationId="{1BE25E4B-E09A-D00E-16E0-37709EE4F67C}"/>
          </ac:picMkLst>
        </pc:picChg>
      </pc:sldChg>
      <pc:sldChg chg="addSp modSp new del mod modAnim">
        <pc:chgData name="Kim, Doojin" userId="42beb8f5-9d70-4908-adcf-a3e030d5dafe" providerId="ADAL" clId="{48DD10AD-6808-438E-9F89-854188E48045}" dt="2025-10-19T20:56:58.410" v="3059" actId="47"/>
        <pc:sldMkLst>
          <pc:docMk/>
          <pc:sldMk cId="2325470568" sldId="1388"/>
        </pc:sldMkLst>
      </pc:sldChg>
      <pc:sldChg chg="addSp delSp modSp new del mod">
        <pc:chgData name="Kim, Doojin" userId="42beb8f5-9d70-4908-adcf-a3e030d5dafe" providerId="ADAL" clId="{48DD10AD-6808-438E-9F89-854188E48045}" dt="2025-10-19T20:56:58.571" v="3060" actId="47"/>
        <pc:sldMkLst>
          <pc:docMk/>
          <pc:sldMk cId="557100644" sldId="1389"/>
        </pc:sldMkLst>
      </pc:sldChg>
      <pc:sldChg chg="new del">
        <pc:chgData name="Kim, Doojin" userId="42beb8f5-9d70-4908-adcf-a3e030d5dafe" providerId="ADAL" clId="{48DD10AD-6808-438E-9F89-854188E48045}" dt="2025-10-12T03:28:35.044" v="1534" actId="47"/>
        <pc:sldMkLst>
          <pc:docMk/>
          <pc:sldMk cId="686842611" sldId="1389"/>
        </pc:sldMkLst>
      </pc:sldChg>
      <pc:sldChg chg="addSp delSp modSp new mod">
        <pc:chgData name="Kim, Doojin" userId="42beb8f5-9d70-4908-adcf-a3e030d5dafe" providerId="ADAL" clId="{48DD10AD-6808-438E-9F89-854188E48045}" dt="2025-10-26T00:40:37.790" v="11552" actId="207"/>
        <pc:sldMkLst>
          <pc:docMk/>
          <pc:sldMk cId="1845148756" sldId="1389"/>
        </pc:sldMkLst>
        <pc:spChg chg="mod">
          <ac:chgData name="Kim, Doojin" userId="42beb8f5-9d70-4908-adcf-a3e030d5dafe" providerId="ADAL" clId="{48DD10AD-6808-438E-9F89-854188E48045}" dt="2025-10-20T13:26:54.373" v="3631" actId="20577"/>
          <ac:spMkLst>
            <pc:docMk/>
            <pc:sldMk cId="1845148756" sldId="1389"/>
            <ac:spMk id="2" creationId="{CC8C6A9C-2390-3F1B-63F9-8EB5E5E08AB4}"/>
          </ac:spMkLst>
        </pc:spChg>
        <pc:spChg chg="add mod">
          <ac:chgData name="Kim, Doojin" userId="42beb8f5-9d70-4908-adcf-a3e030d5dafe" providerId="ADAL" clId="{48DD10AD-6808-438E-9F89-854188E48045}" dt="2025-10-20T19:21:54.515" v="4182" actId="20577"/>
          <ac:spMkLst>
            <pc:docMk/>
            <pc:sldMk cId="1845148756" sldId="1389"/>
            <ac:spMk id="6" creationId="{D941BCE3-3900-9441-DA32-F16EAAE978B3}"/>
          </ac:spMkLst>
        </pc:spChg>
        <pc:spChg chg="add mod">
          <ac:chgData name="Kim, Doojin" userId="42beb8f5-9d70-4908-adcf-a3e030d5dafe" providerId="ADAL" clId="{48DD10AD-6808-438E-9F89-854188E48045}" dt="2025-10-25T03:13:10.856" v="10116" actId="1076"/>
          <ac:spMkLst>
            <pc:docMk/>
            <pc:sldMk cId="1845148756" sldId="1389"/>
            <ac:spMk id="8" creationId="{D0D5D10F-D14A-ED83-766A-4073ECC3C250}"/>
          </ac:spMkLst>
        </pc:spChg>
        <pc:spChg chg="add mod">
          <ac:chgData name="Kim, Doojin" userId="42beb8f5-9d70-4908-adcf-a3e030d5dafe" providerId="ADAL" clId="{48DD10AD-6808-438E-9F89-854188E48045}" dt="2025-10-26T00:40:37.790" v="11552" actId="207"/>
          <ac:spMkLst>
            <pc:docMk/>
            <pc:sldMk cId="1845148756" sldId="1389"/>
            <ac:spMk id="9" creationId="{0C4941CB-317E-BC36-47CE-F6980006A9EB}"/>
          </ac:spMkLst>
        </pc:spChg>
        <pc:picChg chg="add mod">
          <ac:chgData name="Kim, Doojin" userId="42beb8f5-9d70-4908-adcf-a3e030d5dafe" providerId="ADAL" clId="{48DD10AD-6808-438E-9F89-854188E48045}" dt="2025-10-25T03:12:35.280" v="10099" actId="1076"/>
          <ac:picMkLst>
            <pc:docMk/>
            <pc:sldMk cId="1845148756" sldId="1389"/>
            <ac:picMk id="7" creationId="{8F6F198C-13C1-1280-60D9-97C5AB8E298C}"/>
          </ac:picMkLst>
        </pc:picChg>
      </pc:sldChg>
      <pc:sldChg chg="addSp delSp modSp new del mod">
        <pc:chgData name="Kim, Doojin" userId="42beb8f5-9d70-4908-adcf-a3e030d5dafe" providerId="ADAL" clId="{48DD10AD-6808-438E-9F89-854188E48045}" dt="2025-10-19T20:56:58.748" v="3061" actId="47"/>
        <pc:sldMkLst>
          <pc:docMk/>
          <pc:sldMk cId="1652151345" sldId="1390"/>
        </pc:sldMkLst>
      </pc:sldChg>
      <pc:sldChg chg="modSp add del mod">
        <pc:chgData name="Kim, Doojin" userId="42beb8f5-9d70-4908-adcf-a3e030d5dafe" providerId="ADAL" clId="{48DD10AD-6808-438E-9F89-854188E48045}" dt="2025-10-20T03:32:01.431" v="3572" actId="47"/>
        <pc:sldMkLst>
          <pc:docMk/>
          <pc:sldMk cId="3087572755" sldId="1390"/>
        </pc:sldMkLst>
      </pc:sldChg>
      <pc:sldChg chg="modSp add del mod">
        <pc:chgData name="Kim, Doojin" userId="42beb8f5-9d70-4908-adcf-a3e030d5dafe" providerId="ADAL" clId="{48DD10AD-6808-438E-9F89-854188E48045}" dt="2025-10-20T03:32:20.417" v="3575" actId="47"/>
        <pc:sldMkLst>
          <pc:docMk/>
          <pc:sldMk cId="670607720" sldId="1391"/>
        </pc:sldMkLst>
      </pc:sldChg>
      <pc:sldChg chg="modSp new del mod ord">
        <pc:chgData name="Kim, Doojin" userId="42beb8f5-9d70-4908-adcf-a3e030d5dafe" providerId="ADAL" clId="{48DD10AD-6808-438E-9F89-854188E48045}" dt="2025-10-19T20:56:59.291" v="3064" actId="47"/>
        <pc:sldMkLst>
          <pc:docMk/>
          <pc:sldMk cId="2767532374" sldId="1391"/>
        </pc:sldMkLst>
      </pc:sldChg>
      <pc:sldChg chg="modSp add del mod">
        <pc:chgData name="Kim, Doojin" userId="42beb8f5-9d70-4908-adcf-a3e030d5dafe" providerId="ADAL" clId="{48DD10AD-6808-438E-9F89-854188E48045}" dt="2025-10-20T03:32:43.931" v="3578" actId="47"/>
        <pc:sldMkLst>
          <pc:docMk/>
          <pc:sldMk cId="2975277425" sldId="1392"/>
        </pc:sldMkLst>
      </pc:sldChg>
      <pc:sldChg chg="modSp add mod">
        <pc:chgData name="Kim, Doojin" userId="42beb8f5-9d70-4908-adcf-a3e030d5dafe" providerId="ADAL" clId="{48DD10AD-6808-438E-9F89-854188E48045}" dt="2025-10-27T05:45:12.596" v="13131" actId="20577"/>
        <pc:sldMkLst>
          <pc:docMk/>
          <pc:sldMk cId="2942026346" sldId="1393"/>
        </pc:sldMkLst>
        <pc:spChg chg="mod">
          <ac:chgData name="Kim, Doojin" userId="42beb8f5-9d70-4908-adcf-a3e030d5dafe" providerId="ADAL" clId="{48DD10AD-6808-438E-9F89-854188E48045}" dt="2025-10-21T17:33:20.379" v="7220"/>
          <ac:spMkLst>
            <pc:docMk/>
            <pc:sldMk cId="2942026346" sldId="1393"/>
            <ac:spMk id="26" creationId="{EBA76687-2ECA-4222-4E49-0C7747A17FD4}"/>
          </ac:spMkLst>
        </pc:spChg>
        <pc:spChg chg="mod">
          <ac:chgData name="Kim, Doojin" userId="42beb8f5-9d70-4908-adcf-a3e030d5dafe" providerId="ADAL" clId="{48DD10AD-6808-438E-9F89-854188E48045}" dt="2025-10-27T05:45:12.596" v="13131" actId="20577"/>
          <ac:spMkLst>
            <pc:docMk/>
            <pc:sldMk cId="2942026346" sldId="1393"/>
            <ac:spMk id="27" creationId="{27DF9EB9-9F4E-F139-1A4E-B30B140E4C3C}"/>
          </ac:spMkLst>
        </pc:spChg>
        <pc:spChg chg="mod">
          <ac:chgData name="Kim, Doojin" userId="42beb8f5-9d70-4908-adcf-a3e030d5dafe" providerId="ADAL" clId="{48DD10AD-6808-438E-9F89-854188E48045}" dt="2025-10-22T04:02:52.895" v="8586"/>
          <ac:spMkLst>
            <pc:docMk/>
            <pc:sldMk cId="2942026346" sldId="1393"/>
            <ac:spMk id="28" creationId="{137BB893-5D06-F200-A0F4-72BD7FF211A2}"/>
          </ac:spMkLst>
        </pc:spChg>
        <pc:spChg chg="mod">
          <ac:chgData name="Kim, Doojin" userId="42beb8f5-9d70-4908-adcf-a3e030d5dafe" providerId="ADAL" clId="{48DD10AD-6808-438E-9F89-854188E48045}" dt="2025-10-22T04:04:52.640" v="8666"/>
          <ac:spMkLst>
            <pc:docMk/>
            <pc:sldMk cId="2942026346" sldId="1393"/>
            <ac:spMk id="29" creationId="{A7512C8D-1303-D10B-9290-801DE77CA7BD}"/>
          </ac:spMkLst>
        </pc:spChg>
        <pc:spChg chg="mod">
          <ac:chgData name="Kim, Doojin" userId="42beb8f5-9d70-4908-adcf-a3e030d5dafe" providerId="ADAL" clId="{48DD10AD-6808-438E-9F89-854188E48045}" dt="2025-10-21T16:27:18.913" v="6331"/>
          <ac:spMkLst>
            <pc:docMk/>
            <pc:sldMk cId="2942026346" sldId="1393"/>
            <ac:spMk id="30" creationId="{96BA1B38-29E1-48F9-C5E3-294D09BF1171}"/>
          </ac:spMkLst>
        </pc:spChg>
        <pc:spChg chg="mod">
          <ac:chgData name="Kim, Doojin" userId="42beb8f5-9d70-4908-adcf-a3e030d5dafe" providerId="ADAL" clId="{48DD10AD-6808-438E-9F89-854188E48045}" dt="2025-10-20T03:32:10.849" v="3573" actId="1076"/>
          <ac:spMkLst>
            <pc:docMk/>
            <pc:sldMk cId="2942026346" sldId="1393"/>
            <ac:spMk id="31" creationId="{DE53C506-F0D5-4944-ABED-EB082E516AAE}"/>
          </ac:spMkLst>
        </pc:spChg>
      </pc:sldChg>
      <pc:sldChg chg="modSp add mod">
        <pc:chgData name="Kim, Doojin" userId="42beb8f5-9d70-4908-adcf-a3e030d5dafe" providerId="ADAL" clId="{48DD10AD-6808-438E-9F89-854188E48045}" dt="2025-10-27T05:45:29.471" v="13139"/>
        <pc:sldMkLst>
          <pc:docMk/>
          <pc:sldMk cId="2667218437" sldId="1394"/>
        </pc:sldMkLst>
        <pc:spChg chg="mod">
          <ac:chgData name="Kim, Doojin" userId="42beb8f5-9d70-4908-adcf-a3e030d5dafe" providerId="ADAL" clId="{48DD10AD-6808-438E-9F89-854188E48045}" dt="2025-10-21T17:33:26.859" v="7222"/>
          <ac:spMkLst>
            <pc:docMk/>
            <pc:sldMk cId="2667218437" sldId="1394"/>
            <ac:spMk id="26" creationId="{C195CD74-0B61-E4C1-F337-FDE3C6C0B0B0}"/>
          </ac:spMkLst>
        </pc:spChg>
        <pc:spChg chg="mod">
          <ac:chgData name="Kim, Doojin" userId="42beb8f5-9d70-4908-adcf-a3e030d5dafe" providerId="ADAL" clId="{48DD10AD-6808-438E-9F89-854188E48045}" dt="2025-10-27T05:45:29.471" v="13139"/>
          <ac:spMkLst>
            <pc:docMk/>
            <pc:sldMk cId="2667218437" sldId="1394"/>
            <ac:spMk id="27" creationId="{42B8EFD3-EEC7-DB1C-3F56-113B7BEEBEA9}"/>
          </ac:spMkLst>
        </pc:spChg>
        <pc:spChg chg="mod">
          <ac:chgData name="Kim, Doojin" userId="42beb8f5-9d70-4908-adcf-a3e030d5dafe" providerId="ADAL" clId="{48DD10AD-6808-438E-9F89-854188E48045}" dt="2025-10-22T04:02:41.062" v="8583" actId="20577"/>
          <ac:spMkLst>
            <pc:docMk/>
            <pc:sldMk cId="2667218437" sldId="1394"/>
            <ac:spMk id="28" creationId="{10F04C0B-ABCE-2F94-3B96-F2FE3F46EC77}"/>
          </ac:spMkLst>
        </pc:spChg>
        <pc:spChg chg="mod">
          <ac:chgData name="Kim, Doojin" userId="42beb8f5-9d70-4908-adcf-a3e030d5dafe" providerId="ADAL" clId="{48DD10AD-6808-438E-9F89-854188E48045}" dt="2025-10-22T04:04:46.109" v="8664"/>
          <ac:spMkLst>
            <pc:docMk/>
            <pc:sldMk cId="2667218437" sldId="1394"/>
            <ac:spMk id="29" creationId="{EE7157C5-EF73-A01C-98A4-DFE18D0A1A1D}"/>
          </ac:spMkLst>
        </pc:spChg>
        <pc:spChg chg="mod">
          <ac:chgData name="Kim, Doojin" userId="42beb8f5-9d70-4908-adcf-a3e030d5dafe" providerId="ADAL" clId="{48DD10AD-6808-438E-9F89-854188E48045}" dt="2025-10-21T16:27:10.621" v="6328"/>
          <ac:spMkLst>
            <pc:docMk/>
            <pc:sldMk cId="2667218437" sldId="1394"/>
            <ac:spMk id="30" creationId="{825622BB-076B-9A74-21B3-8EDFB0912B7D}"/>
          </ac:spMkLst>
        </pc:spChg>
        <pc:spChg chg="mod">
          <ac:chgData name="Kim, Doojin" userId="42beb8f5-9d70-4908-adcf-a3e030d5dafe" providerId="ADAL" clId="{48DD10AD-6808-438E-9F89-854188E48045}" dt="2025-10-20T03:32:28.536" v="3576" actId="1076"/>
          <ac:spMkLst>
            <pc:docMk/>
            <pc:sldMk cId="2667218437" sldId="1394"/>
            <ac:spMk id="31" creationId="{B49EC6D9-B140-4A91-8275-8C3DB562DB0D}"/>
          </ac:spMkLst>
        </pc:spChg>
      </pc:sldChg>
      <pc:sldChg chg="modSp add mod">
        <pc:chgData name="Kim, Doojin" userId="42beb8f5-9d70-4908-adcf-a3e030d5dafe" providerId="ADAL" clId="{48DD10AD-6808-438E-9F89-854188E48045}" dt="2025-10-27T05:45:35.634" v="13144"/>
        <pc:sldMkLst>
          <pc:docMk/>
          <pc:sldMk cId="3700876332" sldId="1395"/>
        </pc:sldMkLst>
        <pc:spChg chg="mod">
          <ac:chgData name="Kim, Doojin" userId="42beb8f5-9d70-4908-adcf-a3e030d5dafe" providerId="ADAL" clId="{48DD10AD-6808-438E-9F89-854188E48045}" dt="2025-10-21T17:33:36.810" v="7224"/>
          <ac:spMkLst>
            <pc:docMk/>
            <pc:sldMk cId="3700876332" sldId="1395"/>
            <ac:spMk id="26" creationId="{47684FF2-5BF5-2C53-39BD-C4A5E9DCE728}"/>
          </ac:spMkLst>
        </pc:spChg>
        <pc:spChg chg="mod">
          <ac:chgData name="Kim, Doojin" userId="42beb8f5-9d70-4908-adcf-a3e030d5dafe" providerId="ADAL" clId="{48DD10AD-6808-438E-9F89-854188E48045}" dt="2025-10-27T05:45:35.634" v="13144"/>
          <ac:spMkLst>
            <pc:docMk/>
            <pc:sldMk cId="3700876332" sldId="1395"/>
            <ac:spMk id="27" creationId="{FED37939-5F8B-832F-6A25-41618474F3A4}"/>
          </ac:spMkLst>
        </pc:spChg>
        <pc:spChg chg="mod">
          <ac:chgData name="Kim, Doojin" userId="42beb8f5-9d70-4908-adcf-a3e030d5dafe" providerId="ADAL" clId="{48DD10AD-6808-438E-9F89-854188E48045}" dt="2025-10-22T04:03:10.875" v="8592"/>
          <ac:spMkLst>
            <pc:docMk/>
            <pc:sldMk cId="3700876332" sldId="1395"/>
            <ac:spMk id="28" creationId="{BA8059E7-272C-44BE-DB8D-586EAFD41BB1}"/>
          </ac:spMkLst>
        </pc:spChg>
        <pc:spChg chg="mod">
          <ac:chgData name="Kim, Doojin" userId="42beb8f5-9d70-4908-adcf-a3e030d5dafe" providerId="ADAL" clId="{48DD10AD-6808-438E-9F89-854188E48045}" dt="2025-10-22T04:04:27.026" v="8660" actId="20577"/>
          <ac:spMkLst>
            <pc:docMk/>
            <pc:sldMk cId="3700876332" sldId="1395"/>
            <ac:spMk id="29" creationId="{06EFD1D5-B529-EF45-31D7-05C53A3864A9}"/>
          </ac:spMkLst>
        </pc:spChg>
        <pc:spChg chg="mod">
          <ac:chgData name="Kim, Doojin" userId="42beb8f5-9d70-4908-adcf-a3e030d5dafe" providerId="ADAL" clId="{48DD10AD-6808-438E-9F89-854188E48045}" dt="2025-10-21T16:27:01.097" v="6325"/>
          <ac:spMkLst>
            <pc:docMk/>
            <pc:sldMk cId="3700876332" sldId="1395"/>
            <ac:spMk id="30" creationId="{A4EF0AC0-85A9-60EC-1221-8B45D4B767AD}"/>
          </ac:spMkLst>
        </pc:spChg>
        <pc:spChg chg="mod">
          <ac:chgData name="Kim, Doojin" userId="42beb8f5-9d70-4908-adcf-a3e030d5dafe" providerId="ADAL" clId="{48DD10AD-6808-438E-9F89-854188E48045}" dt="2025-10-20T03:32:54.497" v="3582" actId="1037"/>
          <ac:spMkLst>
            <pc:docMk/>
            <pc:sldMk cId="3700876332" sldId="1395"/>
            <ac:spMk id="31" creationId="{41F02964-042A-C4A0-A7C4-6466CF469284}"/>
          </ac:spMkLst>
        </pc:spChg>
      </pc:sldChg>
      <pc:sldChg chg="modSp add mod">
        <pc:chgData name="Kim, Doojin" userId="42beb8f5-9d70-4908-adcf-a3e030d5dafe" providerId="ADAL" clId="{48DD10AD-6808-438E-9F89-854188E48045}" dt="2025-10-27T05:45:42.327" v="13149"/>
        <pc:sldMkLst>
          <pc:docMk/>
          <pc:sldMk cId="3593821956" sldId="1396"/>
        </pc:sldMkLst>
        <pc:spChg chg="mod">
          <ac:chgData name="Kim, Doojin" userId="42beb8f5-9d70-4908-adcf-a3e030d5dafe" providerId="ADAL" clId="{48DD10AD-6808-438E-9F89-854188E48045}" dt="2025-10-21T17:33:43.836" v="7226"/>
          <ac:spMkLst>
            <pc:docMk/>
            <pc:sldMk cId="3593821956" sldId="1396"/>
            <ac:spMk id="26" creationId="{D85EA09D-7947-99DD-4400-5C228CFC5F9E}"/>
          </ac:spMkLst>
        </pc:spChg>
        <pc:spChg chg="mod">
          <ac:chgData name="Kim, Doojin" userId="42beb8f5-9d70-4908-adcf-a3e030d5dafe" providerId="ADAL" clId="{48DD10AD-6808-438E-9F89-854188E48045}" dt="2025-10-27T05:45:42.327" v="13149"/>
          <ac:spMkLst>
            <pc:docMk/>
            <pc:sldMk cId="3593821956" sldId="1396"/>
            <ac:spMk id="27" creationId="{8EDBD39A-E72C-DD05-C202-2AE99A7EF225}"/>
          </ac:spMkLst>
        </pc:spChg>
        <pc:spChg chg="mod">
          <ac:chgData name="Kim, Doojin" userId="42beb8f5-9d70-4908-adcf-a3e030d5dafe" providerId="ADAL" clId="{48DD10AD-6808-438E-9F89-854188E48045}" dt="2025-10-22T04:03:18.737" v="8595"/>
          <ac:spMkLst>
            <pc:docMk/>
            <pc:sldMk cId="3593821956" sldId="1396"/>
            <ac:spMk id="28" creationId="{661D74EF-3CEF-2961-D0E4-4833D2365F41}"/>
          </ac:spMkLst>
        </pc:spChg>
        <pc:spChg chg="mod">
          <ac:chgData name="Kim, Doojin" userId="42beb8f5-9d70-4908-adcf-a3e030d5dafe" providerId="ADAL" clId="{48DD10AD-6808-438E-9F89-854188E48045}" dt="2025-10-22T04:04:35.369" v="8662"/>
          <ac:spMkLst>
            <pc:docMk/>
            <pc:sldMk cId="3593821956" sldId="1396"/>
            <ac:spMk id="29" creationId="{FC48F867-4CDB-D856-5B34-B6BFA936A69B}"/>
          </ac:spMkLst>
        </pc:spChg>
        <pc:spChg chg="mod">
          <ac:chgData name="Kim, Doojin" userId="42beb8f5-9d70-4908-adcf-a3e030d5dafe" providerId="ADAL" clId="{48DD10AD-6808-438E-9F89-854188E48045}" dt="2025-10-21T16:26:34.547" v="6320" actId="20577"/>
          <ac:spMkLst>
            <pc:docMk/>
            <pc:sldMk cId="3593821956" sldId="1396"/>
            <ac:spMk id="30" creationId="{3BD95B1A-C37E-4CD9-B9AE-0936080BD4A2}"/>
          </ac:spMkLst>
        </pc:spChg>
        <pc:spChg chg="mod">
          <ac:chgData name="Kim, Doojin" userId="42beb8f5-9d70-4908-adcf-a3e030d5dafe" providerId="ADAL" clId="{48DD10AD-6808-438E-9F89-854188E48045}" dt="2025-10-20T03:33:11.918" v="3584" actId="1076"/>
          <ac:spMkLst>
            <pc:docMk/>
            <pc:sldMk cId="3593821956" sldId="1396"/>
            <ac:spMk id="31" creationId="{163E0442-A542-551C-74CD-A3717F67B24D}"/>
          </ac:spMkLst>
        </pc:spChg>
      </pc:sldChg>
      <pc:sldChg chg="addSp delSp modSp new mod">
        <pc:chgData name="Kim, Doojin" userId="42beb8f5-9d70-4908-adcf-a3e030d5dafe" providerId="ADAL" clId="{48DD10AD-6808-438E-9F89-854188E48045}" dt="2025-10-21T13:12:57.080" v="5551" actId="20577"/>
        <pc:sldMkLst>
          <pc:docMk/>
          <pc:sldMk cId="1668755710" sldId="1397"/>
        </pc:sldMkLst>
        <pc:spChg chg="mod">
          <ac:chgData name="Kim, Doojin" userId="42beb8f5-9d70-4908-adcf-a3e030d5dafe" providerId="ADAL" clId="{48DD10AD-6808-438E-9F89-854188E48045}" dt="2025-10-21T13:12:57.080" v="5551" actId="20577"/>
          <ac:spMkLst>
            <pc:docMk/>
            <pc:sldMk cId="1668755710" sldId="1397"/>
            <ac:spMk id="2" creationId="{B971EAA0-1CE6-3DA0-D180-0E3287EE40C7}"/>
          </ac:spMkLst>
        </pc:spChg>
        <pc:picChg chg="add mod ord">
          <ac:chgData name="Kim, Doojin" userId="42beb8f5-9d70-4908-adcf-a3e030d5dafe" providerId="ADAL" clId="{48DD10AD-6808-438E-9F89-854188E48045}" dt="2025-10-20T18:16:22.369" v="3949" actId="167"/>
          <ac:picMkLst>
            <pc:docMk/>
            <pc:sldMk cId="1668755710" sldId="1397"/>
            <ac:picMk id="6" creationId="{98FD91A3-5775-8348-6C65-8A8FE4DB5601}"/>
          </ac:picMkLst>
        </pc:picChg>
        <pc:picChg chg="add mod">
          <ac:chgData name="Kim, Doojin" userId="42beb8f5-9d70-4908-adcf-a3e030d5dafe" providerId="ADAL" clId="{48DD10AD-6808-438E-9F89-854188E48045}" dt="2025-10-20T13:40:09.223" v="3660" actId="1076"/>
          <ac:picMkLst>
            <pc:docMk/>
            <pc:sldMk cId="1668755710" sldId="1397"/>
            <ac:picMk id="7" creationId="{C8E396BC-94AB-F7F2-7FC6-9D776C1EAB46}"/>
          </ac:picMkLst>
        </pc:picChg>
        <pc:picChg chg="add mod">
          <ac:chgData name="Kim, Doojin" userId="42beb8f5-9d70-4908-adcf-a3e030d5dafe" providerId="ADAL" clId="{48DD10AD-6808-438E-9F89-854188E48045}" dt="2025-10-20T13:40:00.922" v="3657" actId="1076"/>
          <ac:picMkLst>
            <pc:docMk/>
            <pc:sldMk cId="1668755710" sldId="1397"/>
            <ac:picMk id="9" creationId="{4E44B4FF-EF22-9D89-9DE1-A08D38B1D139}"/>
          </ac:picMkLst>
        </pc:picChg>
      </pc:sldChg>
      <pc:sldChg chg="new del">
        <pc:chgData name="Kim, Doojin" userId="42beb8f5-9d70-4908-adcf-a3e030d5dafe" providerId="ADAL" clId="{48DD10AD-6808-438E-9F89-854188E48045}" dt="2025-10-20T13:39:04.006" v="3633" actId="47"/>
        <pc:sldMkLst>
          <pc:docMk/>
          <pc:sldMk cId="3592337943" sldId="1397"/>
        </pc:sldMkLst>
      </pc:sldChg>
      <pc:sldChg chg="addSp modSp new mod modAnim">
        <pc:chgData name="Kim, Doojin" userId="42beb8f5-9d70-4908-adcf-a3e030d5dafe" providerId="ADAL" clId="{48DD10AD-6808-438E-9F89-854188E48045}" dt="2025-10-21T20:15:52.255" v="7697" actId="1036"/>
        <pc:sldMkLst>
          <pc:docMk/>
          <pc:sldMk cId="3920700078" sldId="1398"/>
        </pc:sldMkLst>
        <pc:spChg chg="mod">
          <ac:chgData name="Kim, Doojin" userId="42beb8f5-9d70-4908-adcf-a3e030d5dafe" providerId="ADAL" clId="{48DD10AD-6808-438E-9F89-854188E48045}" dt="2025-10-21T16:42:06.090" v="6481" actId="20577"/>
          <ac:spMkLst>
            <pc:docMk/>
            <pc:sldMk cId="3920700078" sldId="1398"/>
            <ac:spMk id="2" creationId="{D94949E2-727A-CDF2-333A-E7D81333B06C}"/>
          </ac:spMkLst>
        </pc:spChg>
        <pc:spChg chg="add mod">
          <ac:chgData name="Kim, Doojin" userId="42beb8f5-9d70-4908-adcf-a3e030d5dafe" providerId="ADAL" clId="{48DD10AD-6808-438E-9F89-854188E48045}" dt="2025-10-21T20:14:30.972" v="7654" actId="1036"/>
          <ac:spMkLst>
            <pc:docMk/>
            <pc:sldMk cId="3920700078" sldId="1398"/>
            <ac:spMk id="6" creationId="{A405736B-A708-2674-6953-83FC06343F73}"/>
          </ac:spMkLst>
        </pc:spChg>
        <pc:spChg chg="add mod">
          <ac:chgData name="Kim, Doojin" userId="42beb8f5-9d70-4908-adcf-a3e030d5dafe" providerId="ADAL" clId="{48DD10AD-6808-438E-9F89-854188E48045}" dt="2025-10-21T20:14:50.931" v="7657" actId="14100"/>
          <ac:spMkLst>
            <pc:docMk/>
            <pc:sldMk cId="3920700078" sldId="1398"/>
            <ac:spMk id="9" creationId="{2559CCC9-6DF9-F7BD-6017-9A1FF0F51545}"/>
          </ac:spMkLst>
        </pc:spChg>
        <pc:spChg chg="add mod">
          <ac:chgData name="Kim, Doojin" userId="42beb8f5-9d70-4908-adcf-a3e030d5dafe" providerId="ADAL" clId="{48DD10AD-6808-438E-9F89-854188E48045}" dt="2025-10-21T20:14:38.711" v="7656" actId="1035"/>
          <ac:spMkLst>
            <pc:docMk/>
            <pc:sldMk cId="3920700078" sldId="1398"/>
            <ac:spMk id="12" creationId="{2F797A28-9B81-0080-26ED-9430ABB52791}"/>
          </ac:spMkLst>
        </pc:spChg>
        <pc:spChg chg="add mod">
          <ac:chgData name="Kim, Doojin" userId="42beb8f5-9d70-4908-adcf-a3e030d5dafe" providerId="ADAL" clId="{48DD10AD-6808-438E-9F89-854188E48045}" dt="2025-10-21T20:15:52.255" v="7697" actId="1036"/>
          <ac:spMkLst>
            <pc:docMk/>
            <pc:sldMk cId="3920700078" sldId="1398"/>
            <ac:spMk id="13" creationId="{CCCAF667-092D-6F28-0474-B5F15C0B16BB}"/>
          </ac:spMkLst>
        </pc:spChg>
        <pc:picChg chg="add mod">
          <ac:chgData name="Kim, Doojin" userId="42beb8f5-9d70-4908-adcf-a3e030d5dafe" providerId="ADAL" clId="{48DD10AD-6808-438E-9F89-854188E48045}" dt="2025-10-21T20:14:30.972" v="7654" actId="1036"/>
          <ac:picMkLst>
            <pc:docMk/>
            <pc:sldMk cId="3920700078" sldId="1398"/>
            <ac:picMk id="5" creationId="{30867738-FEBE-94E7-7A62-93A5E25E5284}"/>
          </ac:picMkLst>
        </pc:picChg>
        <pc:picChg chg="add mod">
          <ac:chgData name="Kim, Doojin" userId="42beb8f5-9d70-4908-adcf-a3e030d5dafe" providerId="ADAL" clId="{48DD10AD-6808-438E-9F89-854188E48045}" dt="2025-10-21T20:14:17.081" v="7651" actId="14100"/>
          <ac:picMkLst>
            <pc:docMk/>
            <pc:sldMk cId="3920700078" sldId="1398"/>
            <ac:picMk id="8" creationId="{2D22ECB6-CD0C-0723-2FFD-7CE30329917E}"/>
          </ac:picMkLst>
        </pc:picChg>
        <pc:picChg chg="add mod">
          <ac:chgData name="Kim, Doojin" userId="42beb8f5-9d70-4908-adcf-a3e030d5dafe" providerId="ADAL" clId="{48DD10AD-6808-438E-9F89-854188E48045}" dt="2025-10-21T20:14:38.711" v="7656" actId="1035"/>
          <ac:picMkLst>
            <pc:docMk/>
            <pc:sldMk cId="3920700078" sldId="1398"/>
            <ac:picMk id="11" creationId="{D4701C62-3BDA-1454-6B22-B6A7E4AF5A54}"/>
          </ac:picMkLst>
        </pc:picChg>
      </pc:sldChg>
      <pc:sldChg chg="modSp new del mod">
        <pc:chgData name="Kim, Doojin" userId="42beb8f5-9d70-4908-adcf-a3e030d5dafe" providerId="ADAL" clId="{48DD10AD-6808-438E-9F89-854188E48045}" dt="2025-10-21T15:45:29.224" v="6189" actId="47"/>
        <pc:sldMkLst>
          <pc:docMk/>
          <pc:sldMk cId="3000793103" sldId="1399"/>
        </pc:sldMkLst>
      </pc:sldChg>
      <pc:sldChg chg="addSp delSp modSp new mod">
        <pc:chgData name="Kim, Doojin" userId="42beb8f5-9d70-4908-adcf-a3e030d5dafe" providerId="ADAL" clId="{48DD10AD-6808-438E-9F89-854188E48045}" dt="2025-10-22T04:08:59.045" v="8677" actId="20577"/>
        <pc:sldMkLst>
          <pc:docMk/>
          <pc:sldMk cId="3408295527" sldId="1400"/>
        </pc:sldMkLst>
        <pc:spChg chg="mod">
          <ac:chgData name="Kim, Doojin" userId="42beb8f5-9d70-4908-adcf-a3e030d5dafe" providerId="ADAL" clId="{48DD10AD-6808-438E-9F89-854188E48045}" dt="2025-10-21T14:47:29.478" v="5572" actId="20577"/>
          <ac:spMkLst>
            <pc:docMk/>
            <pc:sldMk cId="3408295527" sldId="1400"/>
            <ac:spMk id="2" creationId="{33AA34B9-23B4-A26E-E1CF-1BCD21092943}"/>
          </ac:spMkLst>
        </pc:spChg>
        <pc:spChg chg="add mod">
          <ac:chgData name="Kim, Doojin" userId="42beb8f5-9d70-4908-adcf-a3e030d5dafe" providerId="ADAL" clId="{48DD10AD-6808-438E-9F89-854188E48045}" dt="2025-10-21T15:11:33.840" v="5620" actId="1035"/>
          <ac:spMkLst>
            <pc:docMk/>
            <pc:sldMk cId="3408295527" sldId="1400"/>
            <ac:spMk id="10" creationId="{E02C3707-D37B-4D7B-4000-D012A4152574}"/>
          </ac:spMkLst>
        </pc:spChg>
        <pc:spChg chg="add mod">
          <ac:chgData name="Kim, Doojin" userId="42beb8f5-9d70-4908-adcf-a3e030d5dafe" providerId="ADAL" clId="{48DD10AD-6808-438E-9F89-854188E48045}" dt="2025-10-22T04:08:59.045" v="8677" actId="20577"/>
          <ac:spMkLst>
            <pc:docMk/>
            <pc:sldMk cId="3408295527" sldId="1400"/>
            <ac:spMk id="11" creationId="{6CA9F25C-8184-7D0D-283D-46F3A3774EA5}"/>
          </ac:spMkLst>
        </pc:spChg>
        <pc:spChg chg="mod">
          <ac:chgData name="Kim, Doojin" userId="42beb8f5-9d70-4908-adcf-a3e030d5dafe" providerId="ADAL" clId="{48DD10AD-6808-438E-9F89-854188E48045}" dt="2025-10-21T15:32:05.019" v="5957" actId="14100"/>
          <ac:spMkLst>
            <pc:docMk/>
            <pc:sldMk cId="3408295527" sldId="1400"/>
            <ac:spMk id="13" creationId="{84D3458B-C239-0491-0FE4-EFA6BD8DF595}"/>
          </ac:spMkLst>
        </pc:spChg>
        <pc:spChg chg="mod">
          <ac:chgData name="Kim, Doojin" userId="42beb8f5-9d70-4908-adcf-a3e030d5dafe" providerId="ADAL" clId="{48DD10AD-6808-438E-9F89-854188E48045}" dt="2025-10-21T15:32:05.019" v="5957" actId="14100"/>
          <ac:spMkLst>
            <pc:docMk/>
            <pc:sldMk cId="3408295527" sldId="1400"/>
            <ac:spMk id="14" creationId="{BAC65821-17C0-CAB4-FB07-B66F5EFC7E8C}"/>
          </ac:spMkLst>
        </pc:spChg>
        <pc:spChg chg="mod">
          <ac:chgData name="Kim, Doojin" userId="42beb8f5-9d70-4908-adcf-a3e030d5dafe" providerId="ADAL" clId="{48DD10AD-6808-438E-9F89-854188E48045}" dt="2025-10-21T15:44:37.939" v="6184" actId="1035"/>
          <ac:spMkLst>
            <pc:docMk/>
            <pc:sldMk cId="3408295527" sldId="1400"/>
            <ac:spMk id="16" creationId="{64B97473-13D4-C157-0F84-28A530ABE714}"/>
          </ac:spMkLst>
        </pc:spChg>
        <pc:spChg chg="mod">
          <ac:chgData name="Kim, Doojin" userId="42beb8f5-9d70-4908-adcf-a3e030d5dafe" providerId="ADAL" clId="{48DD10AD-6808-438E-9F89-854188E48045}" dt="2025-10-21T15:44:37.939" v="6184" actId="1035"/>
          <ac:spMkLst>
            <pc:docMk/>
            <pc:sldMk cId="3408295527" sldId="1400"/>
            <ac:spMk id="17" creationId="{FE3B7773-6191-C7F0-99B4-3C01E00FC2D6}"/>
          </ac:spMkLst>
        </pc:spChg>
        <pc:spChg chg="mod">
          <ac:chgData name="Kim, Doojin" userId="42beb8f5-9d70-4908-adcf-a3e030d5dafe" providerId="ADAL" clId="{48DD10AD-6808-438E-9F89-854188E48045}" dt="2025-10-21T15:32:55.272" v="5966" actId="1076"/>
          <ac:spMkLst>
            <pc:docMk/>
            <pc:sldMk cId="3408295527" sldId="1400"/>
            <ac:spMk id="19" creationId="{9354A8D7-09E3-C8FD-B7B4-44E509340DED}"/>
          </ac:spMkLst>
        </pc:spChg>
        <pc:spChg chg="mod">
          <ac:chgData name="Kim, Doojin" userId="42beb8f5-9d70-4908-adcf-a3e030d5dafe" providerId="ADAL" clId="{48DD10AD-6808-438E-9F89-854188E48045}" dt="2025-10-21T15:32:55.272" v="5966" actId="1076"/>
          <ac:spMkLst>
            <pc:docMk/>
            <pc:sldMk cId="3408295527" sldId="1400"/>
            <ac:spMk id="20" creationId="{482492A0-962E-0A08-1EA2-6938539DDC31}"/>
          </ac:spMkLst>
        </pc:spChg>
        <pc:spChg chg="mod">
          <ac:chgData name="Kim, Doojin" userId="42beb8f5-9d70-4908-adcf-a3e030d5dafe" providerId="ADAL" clId="{48DD10AD-6808-438E-9F89-854188E48045}" dt="2025-10-21T15:44:37.939" v="6184" actId="1035"/>
          <ac:spMkLst>
            <pc:docMk/>
            <pc:sldMk cId="3408295527" sldId="1400"/>
            <ac:spMk id="22" creationId="{44DBA1E0-3AE3-0E80-73BC-83525B23DA55}"/>
          </ac:spMkLst>
        </pc:spChg>
        <pc:spChg chg="mod">
          <ac:chgData name="Kim, Doojin" userId="42beb8f5-9d70-4908-adcf-a3e030d5dafe" providerId="ADAL" clId="{48DD10AD-6808-438E-9F89-854188E48045}" dt="2025-10-21T15:44:37.939" v="6184" actId="1035"/>
          <ac:spMkLst>
            <pc:docMk/>
            <pc:sldMk cId="3408295527" sldId="1400"/>
            <ac:spMk id="23" creationId="{67F55D24-1BF4-8C2B-3352-14C9394D3945}"/>
          </ac:spMkLst>
        </pc:spChg>
        <pc:spChg chg="add mod">
          <ac:chgData name="Kim, Doojin" userId="42beb8f5-9d70-4908-adcf-a3e030d5dafe" providerId="ADAL" clId="{48DD10AD-6808-438E-9F89-854188E48045}" dt="2025-10-21T15:38:22.715" v="6011" actId="164"/>
          <ac:spMkLst>
            <pc:docMk/>
            <pc:sldMk cId="3408295527" sldId="1400"/>
            <ac:spMk id="24" creationId="{94C48FAE-3055-4E55-2CE6-2D67E5FD9005}"/>
          </ac:spMkLst>
        </pc:spChg>
        <pc:spChg chg="mod">
          <ac:chgData name="Kim, Doojin" userId="42beb8f5-9d70-4908-adcf-a3e030d5dafe" providerId="ADAL" clId="{48DD10AD-6808-438E-9F89-854188E48045}" dt="2025-10-21T15:34:12.950" v="5978" actId="1076"/>
          <ac:spMkLst>
            <pc:docMk/>
            <pc:sldMk cId="3408295527" sldId="1400"/>
            <ac:spMk id="26" creationId="{004EC97A-028D-AF3A-401C-13BB2026B3CC}"/>
          </ac:spMkLst>
        </pc:spChg>
        <pc:spChg chg="mod">
          <ac:chgData name="Kim, Doojin" userId="42beb8f5-9d70-4908-adcf-a3e030d5dafe" providerId="ADAL" clId="{48DD10AD-6808-438E-9F89-854188E48045}" dt="2025-10-21T15:34:12.950" v="5978" actId="1076"/>
          <ac:spMkLst>
            <pc:docMk/>
            <pc:sldMk cId="3408295527" sldId="1400"/>
            <ac:spMk id="27" creationId="{0FF786BF-6D1A-E06B-FE1B-C2A8F4715120}"/>
          </ac:spMkLst>
        </pc:spChg>
        <pc:spChg chg="mod">
          <ac:chgData name="Kim, Doojin" userId="42beb8f5-9d70-4908-adcf-a3e030d5dafe" providerId="ADAL" clId="{48DD10AD-6808-438E-9F89-854188E48045}" dt="2025-10-21T15:44:37.939" v="6184" actId="1035"/>
          <ac:spMkLst>
            <pc:docMk/>
            <pc:sldMk cId="3408295527" sldId="1400"/>
            <ac:spMk id="29" creationId="{E638899F-1D73-F6A0-1297-375C976D1F79}"/>
          </ac:spMkLst>
        </pc:spChg>
        <pc:spChg chg="mod">
          <ac:chgData name="Kim, Doojin" userId="42beb8f5-9d70-4908-adcf-a3e030d5dafe" providerId="ADAL" clId="{48DD10AD-6808-438E-9F89-854188E48045}" dt="2025-10-21T15:34:23.298" v="5981" actId="1076"/>
          <ac:spMkLst>
            <pc:docMk/>
            <pc:sldMk cId="3408295527" sldId="1400"/>
            <ac:spMk id="30" creationId="{E3123E4E-5C09-B805-030D-9F6CFD285296}"/>
          </ac:spMkLst>
        </pc:spChg>
        <pc:spChg chg="add mod">
          <ac:chgData name="Kim, Doojin" userId="42beb8f5-9d70-4908-adcf-a3e030d5dafe" providerId="ADAL" clId="{48DD10AD-6808-438E-9F89-854188E48045}" dt="2025-10-21T15:44:37.939" v="6184" actId="1035"/>
          <ac:spMkLst>
            <pc:docMk/>
            <pc:sldMk cId="3408295527" sldId="1400"/>
            <ac:spMk id="31" creationId="{E7CBFACF-3334-3856-1B40-F8B4E1ACE226}"/>
          </ac:spMkLst>
        </pc:spChg>
        <pc:spChg chg="add mod">
          <ac:chgData name="Kim, Doojin" userId="42beb8f5-9d70-4908-adcf-a3e030d5dafe" providerId="ADAL" clId="{48DD10AD-6808-438E-9F89-854188E48045}" dt="2025-10-21T15:44:37.939" v="6184" actId="1035"/>
          <ac:spMkLst>
            <pc:docMk/>
            <pc:sldMk cId="3408295527" sldId="1400"/>
            <ac:spMk id="32" creationId="{52D0AB23-83F4-95EE-038B-69BFC024E610}"/>
          </ac:spMkLst>
        </pc:spChg>
        <pc:spChg chg="add mod">
          <ac:chgData name="Kim, Doojin" userId="42beb8f5-9d70-4908-adcf-a3e030d5dafe" providerId="ADAL" clId="{48DD10AD-6808-438E-9F89-854188E48045}" dt="2025-10-21T15:44:37.939" v="6184" actId="1035"/>
          <ac:spMkLst>
            <pc:docMk/>
            <pc:sldMk cId="3408295527" sldId="1400"/>
            <ac:spMk id="33" creationId="{F32EA7CE-93C1-8798-E7E3-968CF9EDB46B}"/>
          </ac:spMkLst>
        </pc:spChg>
        <pc:spChg chg="add mod">
          <ac:chgData name="Kim, Doojin" userId="42beb8f5-9d70-4908-adcf-a3e030d5dafe" providerId="ADAL" clId="{48DD10AD-6808-438E-9F89-854188E48045}" dt="2025-10-21T15:44:37.939" v="6184" actId="1035"/>
          <ac:spMkLst>
            <pc:docMk/>
            <pc:sldMk cId="3408295527" sldId="1400"/>
            <ac:spMk id="34" creationId="{8289451E-2107-2EFF-B2F1-D8C948B9CC2D}"/>
          </ac:spMkLst>
        </pc:spChg>
        <pc:spChg chg="add mod">
          <ac:chgData name="Kim, Doojin" userId="42beb8f5-9d70-4908-adcf-a3e030d5dafe" providerId="ADAL" clId="{48DD10AD-6808-438E-9F89-854188E48045}" dt="2025-10-21T15:38:22.715" v="6011" actId="164"/>
          <ac:spMkLst>
            <pc:docMk/>
            <pc:sldMk cId="3408295527" sldId="1400"/>
            <ac:spMk id="35" creationId="{5F72EFFD-450D-E7EF-2BFD-88EF875985CF}"/>
          </ac:spMkLst>
        </pc:spChg>
        <pc:spChg chg="add mod">
          <ac:chgData name="Kim, Doojin" userId="42beb8f5-9d70-4908-adcf-a3e030d5dafe" providerId="ADAL" clId="{48DD10AD-6808-438E-9F89-854188E48045}" dt="2025-10-21T15:38:22.715" v="6011" actId="164"/>
          <ac:spMkLst>
            <pc:docMk/>
            <pc:sldMk cId="3408295527" sldId="1400"/>
            <ac:spMk id="36" creationId="{5A9B60F4-C59E-2DD6-3E18-2ABE08897FF2}"/>
          </ac:spMkLst>
        </pc:spChg>
        <pc:spChg chg="add mod">
          <ac:chgData name="Kim, Doojin" userId="42beb8f5-9d70-4908-adcf-a3e030d5dafe" providerId="ADAL" clId="{48DD10AD-6808-438E-9F89-854188E48045}" dt="2025-10-21T15:38:22.715" v="6011" actId="164"/>
          <ac:spMkLst>
            <pc:docMk/>
            <pc:sldMk cId="3408295527" sldId="1400"/>
            <ac:spMk id="37" creationId="{68A8B6FD-6368-BBF6-EC04-9E911956615A}"/>
          </ac:spMkLst>
        </pc:spChg>
        <pc:spChg chg="add mod">
          <ac:chgData name="Kim, Doojin" userId="42beb8f5-9d70-4908-adcf-a3e030d5dafe" providerId="ADAL" clId="{48DD10AD-6808-438E-9F89-854188E48045}" dt="2025-10-21T15:44:37.939" v="6184" actId="1035"/>
          <ac:spMkLst>
            <pc:docMk/>
            <pc:sldMk cId="3408295527" sldId="1400"/>
            <ac:spMk id="38" creationId="{97FA4E6D-EF07-0FA8-894F-4520FF625CD4}"/>
          </ac:spMkLst>
        </pc:spChg>
        <pc:grpChg chg="add mod">
          <ac:chgData name="Kim, Doojin" userId="42beb8f5-9d70-4908-adcf-a3e030d5dafe" providerId="ADAL" clId="{48DD10AD-6808-438E-9F89-854188E48045}" dt="2025-10-21T15:32:05.019" v="5957" actId="14100"/>
          <ac:grpSpMkLst>
            <pc:docMk/>
            <pc:sldMk cId="3408295527" sldId="1400"/>
            <ac:grpSpMk id="12" creationId="{9964B280-CAAE-B833-4976-702CB1A8F61B}"/>
          </ac:grpSpMkLst>
        </pc:grpChg>
        <pc:grpChg chg="add mod">
          <ac:chgData name="Kim, Doojin" userId="42beb8f5-9d70-4908-adcf-a3e030d5dafe" providerId="ADAL" clId="{48DD10AD-6808-438E-9F89-854188E48045}" dt="2025-10-21T15:32:20.783" v="5962" actId="1076"/>
          <ac:grpSpMkLst>
            <pc:docMk/>
            <pc:sldMk cId="3408295527" sldId="1400"/>
            <ac:grpSpMk id="15" creationId="{E14A45EA-5B8A-181A-5299-8C0CF3DF47EE}"/>
          </ac:grpSpMkLst>
        </pc:grpChg>
        <pc:grpChg chg="add mod">
          <ac:chgData name="Kim, Doojin" userId="42beb8f5-9d70-4908-adcf-a3e030d5dafe" providerId="ADAL" clId="{48DD10AD-6808-438E-9F89-854188E48045}" dt="2025-10-21T15:38:22.715" v="6011" actId="164"/>
          <ac:grpSpMkLst>
            <pc:docMk/>
            <pc:sldMk cId="3408295527" sldId="1400"/>
            <ac:grpSpMk id="18" creationId="{03DCCCA0-5F47-2B73-7F90-B3F76467F657}"/>
          </ac:grpSpMkLst>
        </pc:grpChg>
        <pc:grpChg chg="add mod">
          <ac:chgData name="Kim, Doojin" userId="42beb8f5-9d70-4908-adcf-a3e030d5dafe" providerId="ADAL" clId="{48DD10AD-6808-438E-9F89-854188E48045}" dt="2025-10-21T15:33:08.105" v="5969" actId="1076"/>
          <ac:grpSpMkLst>
            <pc:docMk/>
            <pc:sldMk cId="3408295527" sldId="1400"/>
            <ac:grpSpMk id="21" creationId="{A0A40552-C776-EC70-B07C-DBC0CBB18F54}"/>
          </ac:grpSpMkLst>
        </pc:grpChg>
        <pc:grpChg chg="add mod">
          <ac:chgData name="Kim, Doojin" userId="42beb8f5-9d70-4908-adcf-a3e030d5dafe" providerId="ADAL" clId="{48DD10AD-6808-438E-9F89-854188E48045}" dt="2025-10-21T15:34:37.723" v="5982" actId="692"/>
          <ac:grpSpMkLst>
            <pc:docMk/>
            <pc:sldMk cId="3408295527" sldId="1400"/>
            <ac:grpSpMk id="25" creationId="{BBF6E4B9-61BF-FF83-4DA1-9CBDC219A3EA}"/>
          </ac:grpSpMkLst>
        </pc:grpChg>
        <pc:grpChg chg="add mod">
          <ac:chgData name="Kim, Doojin" userId="42beb8f5-9d70-4908-adcf-a3e030d5dafe" providerId="ADAL" clId="{48DD10AD-6808-438E-9F89-854188E48045}" dt="2025-10-21T15:34:37.723" v="5982" actId="692"/>
          <ac:grpSpMkLst>
            <pc:docMk/>
            <pc:sldMk cId="3408295527" sldId="1400"/>
            <ac:grpSpMk id="28" creationId="{9B7942C7-50EE-2E3B-290F-F56FB254982F}"/>
          </ac:grpSpMkLst>
        </pc:grpChg>
        <pc:picChg chg="add mod ord">
          <ac:chgData name="Kim, Doojin" userId="42beb8f5-9d70-4908-adcf-a3e030d5dafe" providerId="ADAL" clId="{48DD10AD-6808-438E-9F89-854188E48045}" dt="2025-10-21T19:54:38.349" v="7438" actId="1038"/>
          <ac:picMkLst>
            <pc:docMk/>
            <pc:sldMk cId="3408295527" sldId="1400"/>
            <ac:picMk id="44" creationId="{F0B22241-430A-C0EF-9275-683AD6CDE935}"/>
          </ac:picMkLst>
        </pc:picChg>
      </pc:sldChg>
      <pc:sldChg chg="addSp delSp modSp new mod ord">
        <pc:chgData name="Kim, Doojin" userId="42beb8f5-9d70-4908-adcf-a3e030d5dafe" providerId="ADAL" clId="{48DD10AD-6808-438E-9F89-854188E48045}" dt="2025-10-25T21:49:45.327" v="11529" actId="14100"/>
        <pc:sldMkLst>
          <pc:docMk/>
          <pc:sldMk cId="6057302" sldId="1401"/>
        </pc:sldMkLst>
        <pc:spChg chg="mod">
          <ac:chgData name="Kim, Doojin" userId="42beb8f5-9d70-4908-adcf-a3e030d5dafe" providerId="ADAL" clId="{48DD10AD-6808-438E-9F89-854188E48045}" dt="2025-10-20T15:20:59.826" v="3878" actId="20577"/>
          <ac:spMkLst>
            <pc:docMk/>
            <pc:sldMk cId="6057302" sldId="1401"/>
            <ac:spMk id="2" creationId="{6DE43A52-CD6E-A592-DBA4-94D6717EEE24}"/>
          </ac:spMkLst>
        </pc:spChg>
        <pc:spChg chg="add mod">
          <ac:chgData name="Kim, Doojin" userId="42beb8f5-9d70-4908-adcf-a3e030d5dafe" providerId="ADAL" clId="{48DD10AD-6808-438E-9F89-854188E48045}" dt="2025-10-23T19:57:09.048" v="9132"/>
          <ac:spMkLst>
            <pc:docMk/>
            <pc:sldMk cId="6057302" sldId="1401"/>
            <ac:spMk id="7" creationId="{BAA751CA-FC32-03A3-663B-18E32E372B8A}"/>
          </ac:spMkLst>
        </pc:spChg>
        <pc:picChg chg="add mod ord">
          <ac:chgData name="Kim, Doojin" userId="42beb8f5-9d70-4908-adcf-a3e030d5dafe" providerId="ADAL" clId="{48DD10AD-6808-438E-9F89-854188E48045}" dt="2025-10-24T21:29:15.308" v="10027" actId="167"/>
          <ac:picMkLst>
            <pc:docMk/>
            <pc:sldMk cId="6057302" sldId="1401"/>
            <ac:picMk id="5" creationId="{4C8818FF-2987-8155-7A0D-1949546587EA}"/>
          </ac:picMkLst>
        </pc:picChg>
        <pc:picChg chg="add mod">
          <ac:chgData name="Kim, Doojin" userId="42beb8f5-9d70-4908-adcf-a3e030d5dafe" providerId="ADAL" clId="{48DD10AD-6808-438E-9F89-854188E48045}" dt="2025-10-25T21:49:45.327" v="11529" actId="14100"/>
          <ac:picMkLst>
            <pc:docMk/>
            <pc:sldMk cId="6057302" sldId="1401"/>
            <ac:picMk id="10" creationId="{6F7B8671-B11A-8DA3-F885-6D0B4C91E1DB}"/>
          </ac:picMkLst>
        </pc:picChg>
      </pc:sldChg>
      <pc:sldChg chg="addSp delSp modSp new mod modAnim">
        <pc:chgData name="Kim, Doojin" userId="42beb8f5-9d70-4908-adcf-a3e030d5dafe" providerId="ADAL" clId="{48DD10AD-6808-438E-9F89-854188E48045}" dt="2025-10-27T15:28:20.805" v="13256" actId="207"/>
        <pc:sldMkLst>
          <pc:docMk/>
          <pc:sldMk cId="1344937215" sldId="1402"/>
        </pc:sldMkLst>
        <pc:spChg chg="mod">
          <ac:chgData name="Kim, Doojin" userId="42beb8f5-9d70-4908-adcf-a3e030d5dafe" providerId="ADAL" clId="{48DD10AD-6808-438E-9F89-854188E48045}" dt="2025-10-20T17:48:47.534" v="3903" actId="20577"/>
          <ac:spMkLst>
            <pc:docMk/>
            <pc:sldMk cId="1344937215" sldId="1402"/>
            <ac:spMk id="2" creationId="{5DBA784B-5ED8-820C-6F9B-8737DCAD13EC}"/>
          </ac:spMkLst>
        </pc:spChg>
        <pc:spChg chg="add mod ord">
          <ac:chgData name="Kim, Doojin" userId="42beb8f5-9d70-4908-adcf-a3e030d5dafe" providerId="ADAL" clId="{48DD10AD-6808-438E-9F89-854188E48045}" dt="2025-10-27T15:28:20.805" v="13256" actId="207"/>
          <ac:spMkLst>
            <pc:docMk/>
            <pc:sldMk cId="1344937215" sldId="1402"/>
            <ac:spMk id="4" creationId="{3D905602-6703-FEF6-7FF2-4D87C7A81082}"/>
          </ac:spMkLst>
        </pc:spChg>
        <pc:spChg chg="add mod">
          <ac:chgData name="Kim, Doojin" userId="42beb8f5-9d70-4908-adcf-a3e030d5dafe" providerId="ADAL" clId="{48DD10AD-6808-438E-9F89-854188E48045}" dt="2025-10-23T04:25:52.100" v="9068" actId="207"/>
          <ac:spMkLst>
            <pc:docMk/>
            <pc:sldMk cId="1344937215" sldId="1402"/>
            <ac:spMk id="5" creationId="{56A80DD6-310D-1123-C0F0-7561071C4D0B}"/>
          </ac:spMkLst>
        </pc:spChg>
        <pc:picChg chg="add mod">
          <ac:chgData name="Kim, Doojin" userId="42beb8f5-9d70-4908-adcf-a3e030d5dafe" providerId="ADAL" clId="{48DD10AD-6808-438E-9F89-854188E48045}" dt="2025-10-23T20:55:37.087" v="9331" actId="14100"/>
          <ac:picMkLst>
            <pc:docMk/>
            <pc:sldMk cId="1344937215" sldId="1402"/>
            <ac:picMk id="11" creationId="{F94709BE-9D9C-8FB2-AF8D-5EA23C9089F6}"/>
          </ac:picMkLst>
        </pc:picChg>
      </pc:sldChg>
      <pc:sldChg chg="modSp new del mod">
        <pc:chgData name="Kim, Doojin" userId="42beb8f5-9d70-4908-adcf-a3e030d5dafe" providerId="ADAL" clId="{48DD10AD-6808-438E-9F89-854188E48045}" dt="2025-10-24T14:52:38.112" v="10018" actId="47"/>
        <pc:sldMkLst>
          <pc:docMk/>
          <pc:sldMk cId="3165833962" sldId="1403"/>
        </pc:sldMkLst>
      </pc:sldChg>
      <pc:sldChg chg="addSp delSp modSp new mod">
        <pc:chgData name="Kim, Doojin" userId="42beb8f5-9d70-4908-adcf-a3e030d5dafe" providerId="ADAL" clId="{48DD10AD-6808-438E-9F89-854188E48045}" dt="2025-10-21T16:22:57.273" v="6278" actId="1036"/>
        <pc:sldMkLst>
          <pc:docMk/>
          <pc:sldMk cId="2275480645" sldId="1404"/>
        </pc:sldMkLst>
        <pc:spChg chg="mod">
          <ac:chgData name="Kim, Doojin" userId="42beb8f5-9d70-4908-adcf-a3e030d5dafe" providerId="ADAL" clId="{48DD10AD-6808-438E-9F89-854188E48045}" dt="2025-10-20T17:50:03.924" v="3942" actId="20577"/>
          <ac:spMkLst>
            <pc:docMk/>
            <pc:sldMk cId="2275480645" sldId="1404"/>
            <ac:spMk id="2" creationId="{906A240C-B844-7EC8-496E-B0E618964950}"/>
          </ac:spMkLst>
        </pc:spChg>
        <pc:spChg chg="add mod">
          <ac:chgData name="Kim, Doojin" userId="42beb8f5-9d70-4908-adcf-a3e030d5dafe" providerId="ADAL" clId="{48DD10AD-6808-438E-9F89-854188E48045}" dt="2025-10-21T16:22:57.273" v="6278" actId="1036"/>
          <ac:spMkLst>
            <pc:docMk/>
            <pc:sldMk cId="2275480645" sldId="1404"/>
            <ac:spMk id="12" creationId="{47D2009A-6D81-B92E-CBD5-86DD4D41663D}"/>
          </ac:spMkLst>
        </pc:spChg>
        <pc:picChg chg="add mod">
          <ac:chgData name="Kim, Doojin" userId="42beb8f5-9d70-4908-adcf-a3e030d5dafe" providerId="ADAL" clId="{48DD10AD-6808-438E-9F89-854188E48045}" dt="2025-10-21T16:21:55.839" v="6208" actId="14100"/>
          <ac:picMkLst>
            <pc:docMk/>
            <pc:sldMk cId="2275480645" sldId="1404"/>
            <ac:picMk id="9" creationId="{8B6EE1C9-73DD-62F2-49A7-9D41140B4A04}"/>
          </ac:picMkLst>
        </pc:picChg>
        <pc:picChg chg="add mod">
          <ac:chgData name="Kim, Doojin" userId="42beb8f5-9d70-4908-adcf-a3e030d5dafe" providerId="ADAL" clId="{48DD10AD-6808-438E-9F89-854188E48045}" dt="2025-10-21T16:22:14.570" v="6270" actId="1038"/>
          <ac:picMkLst>
            <pc:docMk/>
            <pc:sldMk cId="2275480645" sldId="1404"/>
            <ac:picMk id="11" creationId="{9C6C7885-9C5F-7A24-A446-0CC82F74BEB3}"/>
          </ac:picMkLst>
        </pc:picChg>
      </pc:sldChg>
      <pc:sldChg chg="addSp delSp modSp new mod">
        <pc:chgData name="Kim, Doojin" userId="42beb8f5-9d70-4908-adcf-a3e030d5dafe" providerId="ADAL" clId="{48DD10AD-6808-438E-9F89-854188E48045}" dt="2025-10-22T04:09:17.606" v="8694" actId="20577"/>
        <pc:sldMkLst>
          <pc:docMk/>
          <pc:sldMk cId="3594095995" sldId="1405"/>
        </pc:sldMkLst>
        <pc:spChg chg="mod">
          <ac:chgData name="Kim, Doojin" userId="42beb8f5-9d70-4908-adcf-a3e030d5dafe" providerId="ADAL" clId="{48DD10AD-6808-438E-9F89-854188E48045}" dt="2025-10-20T18:37:09.426" v="3987" actId="20577"/>
          <ac:spMkLst>
            <pc:docMk/>
            <pc:sldMk cId="3594095995" sldId="1405"/>
            <ac:spMk id="2" creationId="{C8C696A9-1077-F64F-80C6-3F508C1C5B15}"/>
          </ac:spMkLst>
        </pc:spChg>
        <pc:spChg chg="add mod">
          <ac:chgData name="Kim, Doojin" userId="42beb8f5-9d70-4908-adcf-a3e030d5dafe" providerId="ADAL" clId="{48DD10AD-6808-438E-9F89-854188E48045}" dt="2025-10-22T04:09:17.606" v="8694" actId="20577"/>
          <ac:spMkLst>
            <pc:docMk/>
            <pc:sldMk cId="3594095995" sldId="1405"/>
            <ac:spMk id="12" creationId="{C36570E6-4295-7D40-E6A4-C74268D51DC7}"/>
          </ac:spMkLst>
        </pc:spChg>
        <pc:picChg chg="add mod">
          <ac:chgData name="Kim, Doojin" userId="42beb8f5-9d70-4908-adcf-a3e030d5dafe" providerId="ADAL" clId="{48DD10AD-6808-438E-9F89-854188E48045}" dt="2025-10-21T19:55:58.744" v="7470" actId="1035"/>
          <ac:picMkLst>
            <pc:docMk/>
            <pc:sldMk cId="3594095995" sldId="1405"/>
            <ac:picMk id="11" creationId="{65164B28-9663-89A9-2B13-8C8E83C03BBD}"/>
          </ac:picMkLst>
        </pc:picChg>
      </pc:sldChg>
      <pc:sldChg chg="addSp delSp modSp new mod modAnim">
        <pc:chgData name="Kim, Doojin" userId="42beb8f5-9d70-4908-adcf-a3e030d5dafe" providerId="ADAL" clId="{48DD10AD-6808-438E-9F89-854188E48045}" dt="2025-10-21T02:12:33.581" v="5346"/>
        <pc:sldMkLst>
          <pc:docMk/>
          <pc:sldMk cId="3883814363" sldId="1406"/>
        </pc:sldMkLst>
        <pc:spChg chg="mod">
          <ac:chgData name="Kim, Doojin" userId="42beb8f5-9d70-4908-adcf-a3e030d5dafe" providerId="ADAL" clId="{48DD10AD-6808-438E-9F89-854188E48045}" dt="2025-10-21T01:40:54.681" v="4935" actId="20577"/>
          <ac:spMkLst>
            <pc:docMk/>
            <pc:sldMk cId="3883814363" sldId="1406"/>
            <ac:spMk id="2" creationId="{C08464A2-01D6-ABC8-86ED-E5EFBB69B2BE}"/>
          </ac:spMkLst>
        </pc:spChg>
        <pc:spChg chg="mod">
          <ac:chgData name="Kim, Doojin" userId="42beb8f5-9d70-4908-adcf-a3e030d5dafe" providerId="ADAL" clId="{48DD10AD-6808-438E-9F89-854188E48045}" dt="2025-10-21T02:03:31.139" v="5197" actId="1037"/>
          <ac:spMkLst>
            <pc:docMk/>
            <pc:sldMk cId="3883814363" sldId="1406"/>
            <ac:spMk id="7" creationId="{B3E9FEC1-DCF7-FC40-2BD1-38BAC7C9BA71}"/>
          </ac:spMkLst>
        </pc:spChg>
        <pc:spChg chg="mod">
          <ac:chgData name="Kim, Doojin" userId="42beb8f5-9d70-4908-adcf-a3e030d5dafe" providerId="ADAL" clId="{48DD10AD-6808-438E-9F89-854188E48045}" dt="2025-10-21T01:48:28.279" v="5043" actId="1037"/>
          <ac:spMkLst>
            <pc:docMk/>
            <pc:sldMk cId="3883814363" sldId="1406"/>
            <ac:spMk id="8" creationId="{BEF83E9F-886A-7CDE-9995-3F32A1CE621E}"/>
          </ac:spMkLst>
        </pc:spChg>
        <pc:spChg chg="mod">
          <ac:chgData name="Kim, Doojin" userId="42beb8f5-9d70-4908-adcf-a3e030d5dafe" providerId="ADAL" clId="{48DD10AD-6808-438E-9F89-854188E48045}" dt="2025-10-21T01:44:18.960" v="4967" actId="14100"/>
          <ac:spMkLst>
            <pc:docMk/>
            <pc:sldMk cId="3883814363" sldId="1406"/>
            <ac:spMk id="10" creationId="{6F410166-8775-A166-2B32-1F759514C1A4}"/>
          </ac:spMkLst>
        </pc:spChg>
        <pc:spChg chg="mod">
          <ac:chgData name="Kim, Doojin" userId="42beb8f5-9d70-4908-adcf-a3e030d5dafe" providerId="ADAL" clId="{48DD10AD-6808-438E-9F89-854188E48045}" dt="2025-10-21T01:48:28.279" v="5043" actId="1037"/>
          <ac:spMkLst>
            <pc:docMk/>
            <pc:sldMk cId="3883814363" sldId="1406"/>
            <ac:spMk id="11" creationId="{E292A909-0A2B-7D16-D138-353D7D224953}"/>
          </ac:spMkLst>
        </pc:spChg>
        <pc:spChg chg="add mod">
          <ac:chgData name="Kim, Doojin" userId="42beb8f5-9d70-4908-adcf-a3e030d5dafe" providerId="ADAL" clId="{48DD10AD-6808-438E-9F89-854188E48045}" dt="2025-10-21T02:03:31.139" v="5197" actId="1037"/>
          <ac:spMkLst>
            <pc:docMk/>
            <pc:sldMk cId="3883814363" sldId="1406"/>
            <ac:spMk id="12" creationId="{CA2A765F-50B8-1C0D-1D0C-419C82DD135F}"/>
          </ac:spMkLst>
        </pc:spChg>
        <pc:spChg chg="mod">
          <ac:chgData name="Kim, Doojin" userId="42beb8f5-9d70-4908-adcf-a3e030d5dafe" providerId="ADAL" clId="{48DD10AD-6808-438E-9F89-854188E48045}" dt="2025-10-21T02:03:31.139" v="5197" actId="1037"/>
          <ac:spMkLst>
            <pc:docMk/>
            <pc:sldMk cId="3883814363" sldId="1406"/>
            <ac:spMk id="14" creationId="{15AE35E5-421B-F294-A1FD-18265FCD8C29}"/>
          </ac:spMkLst>
        </pc:spChg>
        <pc:spChg chg="mod">
          <ac:chgData name="Kim, Doojin" userId="42beb8f5-9d70-4908-adcf-a3e030d5dafe" providerId="ADAL" clId="{48DD10AD-6808-438E-9F89-854188E48045}" dt="2025-10-21T01:48:28.279" v="5043" actId="1037"/>
          <ac:spMkLst>
            <pc:docMk/>
            <pc:sldMk cId="3883814363" sldId="1406"/>
            <ac:spMk id="15" creationId="{2622BFB2-7A8A-B9F9-1F87-F1E96EFE3E33}"/>
          </ac:spMkLst>
        </pc:spChg>
        <pc:spChg chg="add mod">
          <ac:chgData name="Kim, Doojin" userId="42beb8f5-9d70-4908-adcf-a3e030d5dafe" providerId="ADAL" clId="{48DD10AD-6808-438E-9F89-854188E48045}" dt="2025-10-21T01:47:35.843" v="5008" actId="1036"/>
          <ac:spMkLst>
            <pc:docMk/>
            <pc:sldMk cId="3883814363" sldId="1406"/>
            <ac:spMk id="17" creationId="{1E62EE0C-17D9-0B56-95FB-1F0503417889}"/>
          </ac:spMkLst>
        </pc:spChg>
        <pc:spChg chg="add mod">
          <ac:chgData name="Kim, Doojin" userId="42beb8f5-9d70-4908-adcf-a3e030d5dafe" providerId="ADAL" clId="{48DD10AD-6808-438E-9F89-854188E48045}" dt="2025-10-21T01:47:35.843" v="5008" actId="1036"/>
          <ac:spMkLst>
            <pc:docMk/>
            <pc:sldMk cId="3883814363" sldId="1406"/>
            <ac:spMk id="18" creationId="{BB0A3934-8CE2-2A9F-8E3A-61ED06EAAAF7}"/>
          </ac:spMkLst>
        </pc:spChg>
        <pc:spChg chg="add mod">
          <ac:chgData name="Kim, Doojin" userId="42beb8f5-9d70-4908-adcf-a3e030d5dafe" providerId="ADAL" clId="{48DD10AD-6808-438E-9F89-854188E48045}" dt="2025-10-21T01:47:35.843" v="5008" actId="1036"/>
          <ac:spMkLst>
            <pc:docMk/>
            <pc:sldMk cId="3883814363" sldId="1406"/>
            <ac:spMk id="19" creationId="{52FE2CA8-29DC-4BAD-7380-C23AF6DF6F51}"/>
          </ac:spMkLst>
        </pc:spChg>
        <pc:spChg chg="add mod">
          <ac:chgData name="Kim, Doojin" userId="42beb8f5-9d70-4908-adcf-a3e030d5dafe" providerId="ADAL" clId="{48DD10AD-6808-438E-9F89-854188E48045}" dt="2025-10-21T02:03:31.139" v="5197" actId="1037"/>
          <ac:spMkLst>
            <pc:docMk/>
            <pc:sldMk cId="3883814363" sldId="1406"/>
            <ac:spMk id="21" creationId="{11F37257-3DF0-6924-A5C6-789F909A0E8C}"/>
          </ac:spMkLst>
        </pc:spChg>
        <pc:spChg chg="mod">
          <ac:chgData name="Kim, Doojin" userId="42beb8f5-9d70-4908-adcf-a3e030d5dafe" providerId="ADAL" clId="{48DD10AD-6808-438E-9F89-854188E48045}" dt="2025-10-21T02:03:31.139" v="5197" actId="1037"/>
          <ac:spMkLst>
            <pc:docMk/>
            <pc:sldMk cId="3883814363" sldId="1406"/>
            <ac:spMk id="23" creationId="{4F7D94F3-237B-0C16-4B34-88254708C085}"/>
          </ac:spMkLst>
        </pc:spChg>
        <pc:spChg chg="mod">
          <ac:chgData name="Kim, Doojin" userId="42beb8f5-9d70-4908-adcf-a3e030d5dafe" providerId="ADAL" clId="{48DD10AD-6808-438E-9F89-854188E48045}" dt="2025-10-21T01:47:42.753" v="5026" actId="1035"/>
          <ac:spMkLst>
            <pc:docMk/>
            <pc:sldMk cId="3883814363" sldId="1406"/>
            <ac:spMk id="24" creationId="{2C3D2B1B-9AEB-F366-521B-35B37E7FBC40}"/>
          </ac:spMkLst>
        </pc:spChg>
        <pc:spChg chg="mod">
          <ac:chgData name="Kim, Doojin" userId="42beb8f5-9d70-4908-adcf-a3e030d5dafe" providerId="ADAL" clId="{48DD10AD-6808-438E-9F89-854188E48045}" dt="2025-10-21T01:56:01.908" v="5131" actId="1036"/>
          <ac:spMkLst>
            <pc:docMk/>
            <pc:sldMk cId="3883814363" sldId="1406"/>
            <ac:spMk id="26" creationId="{C20A5E33-3737-EFFA-82AF-B506E5D97B2E}"/>
          </ac:spMkLst>
        </pc:spChg>
        <pc:spChg chg="mod">
          <ac:chgData name="Kim, Doojin" userId="42beb8f5-9d70-4908-adcf-a3e030d5dafe" providerId="ADAL" clId="{48DD10AD-6808-438E-9F89-854188E48045}" dt="2025-10-21T01:47:42.753" v="5026" actId="1035"/>
          <ac:spMkLst>
            <pc:docMk/>
            <pc:sldMk cId="3883814363" sldId="1406"/>
            <ac:spMk id="27" creationId="{08C7F357-0707-1B8D-CB48-5611D9CB15FF}"/>
          </ac:spMkLst>
        </pc:spChg>
        <pc:spChg chg="add mod">
          <ac:chgData name="Kim, Doojin" userId="42beb8f5-9d70-4908-adcf-a3e030d5dafe" providerId="ADAL" clId="{48DD10AD-6808-438E-9F89-854188E48045}" dt="2025-10-21T01:48:28.279" v="5043" actId="1037"/>
          <ac:spMkLst>
            <pc:docMk/>
            <pc:sldMk cId="3883814363" sldId="1406"/>
            <ac:spMk id="28" creationId="{FE263EB7-CE2E-0406-014F-247D43292091}"/>
          </ac:spMkLst>
        </pc:spChg>
        <pc:spChg chg="mod">
          <ac:chgData name="Kim, Doojin" userId="42beb8f5-9d70-4908-adcf-a3e030d5dafe" providerId="ADAL" clId="{48DD10AD-6808-438E-9F89-854188E48045}" dt="2025-10-21T01:47:42.753" v="5026" actId="1035"/>
          <ac:spMkLst>
            <pc:docMk/>
            <pc:sldMk cId="3883814363" sldId="1406"/>
            <ac:spMk id="31" creationId="{8C019B2F-0DE4-5158-6424-B797FA0C86C5}"/>
          </ac:spMkLst>
        </pc:spChg>
        <pc:spChg chg="add mod">
          <ac:chgData name="Kim, Doojin" userId="42beb8f5-9d70-4908-adcf-a3e030d5dafe" providerId="ADAL" clId="{48DD10AD-6808-438E-9F89-854188E48045}" dt="2025-10-21T01:48:28.279" v="5043" actId="1037"/>
          <ac:spMkLst>
            <pc:docMk/>
            <pc:sldMk cId="3883814363" sldId="1406"/>
            <ac:spMk id="32" creationId="{B5F69D2D-CCCD-BB21-2C69-85ADFFBE6211}"/>
          </ac:spMkLst>
        </pc:spChg>
        <pc:spChg chg="add mod">
          <ac:chgData name="Kim, Doojin" userId="42beb8f5-9d70-4908-adcf-a3e030d5dafe" providerId="ADAL" clId="{48DD10AD-6808-438E-9F89-854188E48045}" dt="2025-10-21T01:56:01.908" v="5131" actId="1036"/>
          <ac:spMkLst>
            <pc:docMk/>
            <pc:sldMk cId="3883814363" sldId="1406"/>
            <ac:spMk id="33" creationId="{B0F88094-1CA4-B879-56AC-12BAF8B2F17B}"/>
          </ac:spMkLst>
        </pc:spChg>
        <pc:spChg chg="add mod">
          <ac:chgData name="Kim, Doojin" userId="42beb8f5-9d70-4908-adcf-a3e030d5dafe" providerId="ADAL" clId="{48DD10AD-6808-438E-9F89-854188E48045}" dt="2025-10-21T01:56:01.908" v="5131" actId="1036"/>
          <ac:spMkLst>
            <pc:docMk/>
            <pc:sldMk cId="3883814363" sldId="1406"/>
            <ac:spMk id="34" creationId="{CBDE99F0-1A4F-DADB-1609-816FE0077884}"/>
          </ac:spMkLst>
        </pc:spChg>
        <pc:spChg chg="add mod">
          <ac:chgData name="Kim, Doojin" userId="42beb8f5-9d70-4908-adcf-a3e030d5dafe" providerId="ADAL" clId="{48DD10AD-6808-438E-9F89-854188E48045}" dt="2025-10-21T01:47:42.753" v="5026" actId="1035"/>
          <ac:spMkLst>
            <pc:docMk/>
            <pc:sldMk cId="3883814363" sldId="1406"/>
            <ac:spMk id="35" creationId="{AC7B92C4-8BA8-AA94-45A6-90FDF17935B2}"/>
          </ac:spMkLst>
        </pc:spChg>
        <pc:spChg chg="mod">
          <ac:chgData name="Kim, Doojin" userId="42beb8f5-9d70-4908-adcf-a3e030d5dafe" providerId="ADAL" clId="{48DD10AD-6808-438E-9F89-854188E48045}" dt="2025-10-21T01:56:09.192" v="5132" actId="1035"/>
          <ac:spMkLst>
            <pc:docMk/>
            <pc:sldMk cId="3883814363" sldId="1406"/>
            <ac:spMk id="37" creationId="{1C15956D-3366-19EA-A471-D472205B98D3}"/>
          </ac:spMkLst>
        </pc:spChg>
        <pc:spChg chg="mod">
          <ac:chgData name="Kim, Doojin" userId="42beb8f5-9d70-4908-adcf-a3e030d5dafe" providerId="ADAL" clId="{48DD10AD-6808-438E-9F89-854188E48045}" dt="2025-10-21T01:50:29.922" v="5060" actId="1076"/>
          <ac:spMkLst>
            <pc:docMk/>
            <pc:sldMk cId="3883814363" sldId="1406"/>
            <ac:spMk id="38" creationId="{ED38EDCE-3421-D30B-15B9-422CB4F209C8}"/>
          </ac:spMkLst>
        </pc:spChg>
        <pc:spChg chg="mod">
          <ac:chgData name="Kim, Doojin" userId="42beb8f5-9d70-4908-adcf-a3e030d5dafe" providerId="ADAL" clId="{48DD10AD-6808-438E-9F89-854188E48045}" dt="2025-10-21T01:56:01.908" v="5131" actId="1036"/>
          <ac:spMkLst>
            <pc:docMk/>
            <pc:sldMk cId="3883814363" sldId="1406"/>
            <ac:spMk id="40" creationId="{127912F0-A998-1A26-CC24-0AF29B88AC2E}"/>
          </ac:spMkLst>
        </pc:spChg>
        <pc:spChg chg="mod">
          <ac:chgData name="Kim, Doojin" userId="42beb8f5-9d70-4908-adcf-a3e030d5dafe" providerId="ADAL" clId="{48DD10AD-6808-438E-9F89-854188E48045}" dt="2025-10-21T01:56:01.908" v="5131" actId="1036"/>
          <ac:spMkLst>
            <pc:docMk/>
            <pc:sldMk cId="3883814363" sldId="1406"/>
            <ac:spMk id="41" creationId="{D8B76C5E-E3E4-998E-4EDE-977730CCA791}"/>
          </ac:spMkLst>
        </pc:spChg>
        <pc:spChg chg="add mod">
          <ac:chgData name="Kim, Doojin" userId="42beb8f5-9d70-4908-adcf-a3e030d5dafe" providerId="ADAL" clId="{48DD10AD-6808-438E-9F89-854188E48045}" dt="2025-10-21T01:50:29.922" v="5060" actId="1076"/>
          <ac:spMkLst>
            <pc:docMk/>
            <pc:sldMk cId="3883814363" sldId="1406"/>
            <ac:spMk id="42" creationId="{62FFEE40-7F7A-EEBE-1613-99ECB0107E2B}"/>
          </ac:spMkLst>
        </pc:spChg>
        <pc:spChg chg="add mod">
          <ac:chgData name="Kim, Doojin" userId="42beb8f5-9d70-4908-adcf-a3e030d5dafe" providerId="ADAL" clId="{48DD10AD-6808-438E-9F89-854188E48045}" dt="2025-10-21T01:50:52.338" v="5065" actId="20577"/>
          <ac:spMkLst>
            <pc:docMk/>
            <pc:sldMk cId="3883814363" sldId="1406"/>
            <ac:spMk id="43" creationId="{95C06FFA-69F1-E5F9-545B-64672EF1F880}"/>
          </ac:spMkLst>
        </pc:spChg>
        <pc:spChg chg="add mod">
          <ac:chgData name="Kim, Doojin" userId="42beb8f5-9d70-4908-adcf-a3e030d5dafe" providerId="ADAL" clId="{48DD10AD-6808-438E-9F89-854188E48045}" dt="2025-10-21T01:56:09.192" v="5132" actId="1035"/>
          <ac:spMkLst>
            <pc:docMk/>
            <pc:sldMk cId="3883814363" sldId="1406"/>
            <ac:spMk id="44" creationId="{CC013F92-DEEB-5CFF-68E7-695DE9785956}"/>
          </ac:spMkLst>
        </pc:spChg>
        <pc:spChg chg="add mod">
          <ac:chgData name="Kim, Doojin" userId="42beb8f5-9d70-4908-adcf-a3e030d5dafe" providerId="ADAL" clId="{48DD10AD-6808-438E-9F89-854188E48045}" dt="2025-10-21T01:56:09.192" v="5132" actId="1035"/>
          <ac:spMkLst>
            <pc:docMk/>
            <pc:sldMk cId="3883814363" sldId="1406"/>
            <ac:spMk id="45" creationId="{168E70E2-9F0E-7071-B417-19F51C85CC75}"/>
          </ac:spMkLst>
        </pc:spChg>
        <pc:spChg chg="mod">
          <ac:chgData name="Kim, Doojin" userId="42beb8f5-9d70-4908-adcf-a3e030d5dafe" providerId="ADAL" clId="{48DD10AD-6808-438E-9F89-854188E48045}" dt="2025-10-21T01:52:38.604" v="5085" actId="1076"/>
          <ac:spMkLst>
            <pc:docMk/>
            <pc:sldMk cId="3883814363" sldId="1406"/>
            <ac:spMk id="47" creationId="{4BE15238-441C-A073-B6DB-C12C66B298FB}"/>
          </ac:spMkLst>
        </pc:spChg>
        <pc:spChg chg="mod">
          <ac:chgData name="Kim, Doojin" userId="42beb8f5-9d70-4908-adcf-a3e030d5dafe" providerId="ADAL" clId="{48DD10AD-6808-438E-9F89-854188E48045}" dt="2025-10-21T02:03:31.139" v="5197" actId="1037"/>
          <ac:spMkLst>
            <pc:docMk/>
            <pc:sldMk cId="3883814363" sldId="1406"/>
            <ac:spMk id="48" creationId="{B46695EB-E54B-A4A8-6366-146F6F666067}"/>
          </ac:spMkLst>
        </pc:spChg>
        <pc:spChg chg="mod">
          <ac:chgData name="Kim, Doojin" userId="42beb8f5-9d70-4908-adcf-a3e030d5dafe" providerId="ADAL" clId="{48DD10AD-6808-438E-9F89-854188E48045}" dt="2025-10-21T01:56:09.192" v="5132" actId="1035"/>
          <ac:spMkLst>
            <pc:docMk/>
            <pc:sldMk cId="3883814363" sldId="1406"/>
            <ac:spMk id="50" creationId="{E488597D-A563-8226-4852-17662A86F423}"/>
          </ac:spMkLst>
        </pc:spChg>
        <pc:spChg chg="mod">
          <ac:chgData name="Kim, Doojin" userId="42beb8f5-9d70-4908-adcf-a3e030d5dafe" providerId="ADAL" clId="{48DD10AD-6808-438E-9F89-854188E48045}" dt="2025-10-21T01:56:09.192" v="5132" actId="1035"/>
          <ac:spMkLst>
            <pc:docMk/>
            <pc:sldMk cId="3883814363" sldId="1406"/>
            <ac:spMk id="51" creationId="{5278FF32-B121-7024-1669-91DE377BE3A1}"/>
          </ac:spMkLst>
        </pc:spChg>
        <pc:spChg chg="mod">
          <ac:chgData name="Kim, Doojin" userId="42beb8f5-9d70-4908-adcf-a3e030d5dafe" providerId="ADAL" clId="{48DD10AD-6808-438E-9F89-854188E48045}" dt="2025-10-21T01:56:09.192" v="5132" actId="1035"/>
          <ac:spMkLst>
            <pc:docMk/>
            <pc:sldMk cId="3883814363" sldId="1406"/>
            <ac:spMk id="53" creationId="{054CC30C-071D-DF1F-7174-CDBFD322123E}"/>
          </ac:spMkLst>
        </pc:spChg>
        <pc:spChg chg="mod">
          <ac:chgData name="Kim, Doojin" userId="42beb8f5-9d70-4908-adcf-a3e030d5dafe" providerId="ADAL" clId="{48DD10AD-6808-438E-9F89-854188E48045}" dt="2025-10-21T01:52:28.773" v="5083" actId="1076"/>
          <ac:spMkLst>
            <pc:docMk/>
            <pc:sldMk cId="3883814363" sldId="1406"/>
            <ac:spMk id="54" creationId="{B06A1426-E96A-8976-7D86-99E1965EEA10}"/>
          </ac:spMkLst>
        </pc:spChg>
        <pc:spChg chg="add mod">
          <ac:chgData name="Kim, Doojin" userId="42beb8f5-9d70-4908-adcf-a3e030d5dafe" providerId="ADAL" clId="{48DD10AD-6808-438E-9F89-854188E48045}" dt="2025-10-21T02:03:31.139" v="5197" actId="1037"/>
          <ac:spMkLst>
            <pc:docMk/>
            <pc:sldMk cId="3883814363" sldId="1406"/>
            <ac:spMk id="55" creationId="{23227CF0-7B1F-9FFD-2E65-6864493360A2}"/>
          </ac:spMkLst>
        </pc:spChg>
        <pc:spChg chg="add mod">
          <ac:chgData name="Kim, Doojin" userId="42beb8f5-9d70-4908-adcf-a3e030d5dafe" providerId="ADAL" clId="{48DD10AD-6808-438E-9F89-854188E48045}" dt="2025-10-21T01:52:51.612" v="5087" actId="1076"/>
          <ac:spMkLst>
            <pc:docMk/>
            <pc:sldMk cId="3883814363" sldId="1406"/>
            <ac:spMk id="56" creationId="{14697806-E229-9565-2B9D-C09E2BEFBA5A}"/>
          </ac:spMkLst>
        </pc:spChg>
        <pc:spChg chg="add mod">
          <ac:chgData name="Kim, Doojin" userId="42beb8f5-9d70-4908-adcf-a3e030d5dafe" providerId="ADAL" clId="{48DD10AD-6808-438E-9F89-854188E48045}" dt="2025-10-21T02:03:31.139" v="5197" actId="1037"/>
          <ac:spMkLst>
            <pc:docMk/>
            <pc:sldMk cId="3883814363" sldId="1406"/>
            <ac:spMk id="57" creationId="{36363689-20CA-444D-506C-63EDF941E7BB}"/>
          </ac:spMkLst>
        </pc:spChg>
        <pc:spChg chg="add mod">
          <ac:chgData name="Kim, Doojin" userId="42beb8f5-9d70-4908-adcf-a3e030d5dafe" providerId="ADAL" clId="{48DD10AD-6808-438E-9F89-854188E48045}" dt="2025-10-21T01:53:53.438" v="5093" actId="1076"/>
          <ac:spMkLst>
            <pc:docMk/>
            <pc:sldMk cId="3883814363" sldId="1406"/>
            <ac:spMk id="58" creationId="{D0C9EE5B-7694-247F-D47F-E71B5B8D19DC}"/>
          </ac:spMkLst>
        </pc:spChg>
        <pc:spChg chg="mod">
          <ac:chgData name="Kim, Doojin" userId="42beb8f5-9d70-4908-adcf-a3e030d5dafe" providerId="ADAL" clId="{48DD10AD-6808-438E-9F89-854188E48045}" dt="2025-10-21T01:54:17.494" v="5095" actId="1076"/>
          <ac:spMkLst>
            <pc:docMk/>
            <pc:sldMk cId="3883814363" sldId="1406"/>
            <ac:spMk id="60" creationId="{6CB9E777-988A-058C-D2AF-536DCB9A2168}"/>
          </ac:spMkLst>
        </pc:spChg>
        <pc:spChg chg="mod">
          <ac:chgData name="Kim, Doojin" userId="42beb8f5-9d70-4908-adcf-a3e030d5dafe" providerId="ADAL" clId="{48DD10AD-6808-438E-9F89-854188E48045}" dt="2025-10-21T02:03:31.139" v="5197" actId="1037"/>
          <ac:spMkLst>
            <pc:docMk/>
            <pc:sldMk cId="3883814363" sldId="1406"/>
            <ac:spMk id="61" creationId="{19229F98-7004-C749-27FE-83062B70CD53}"/>
          </ac:spMkLst>
        </pc:spChg>
        <pc:spChg chg="mod">
          <ac:chgData name="Kim, Doojin" userId="42beb8f5-9d70-4908-adcf-a3e030d5dafe" providerId="ADAL" clId="{48DD10AD-6808-438E-9F89-854188E48045}" dt="2025-10-21T01:54:24.617" v="5098" actId="1076"/>
          <ac:spMkLst>
            <pc:docMk/>
            <pc:sldMk cId="3883814363" sldId="1406"/>
            <ac:spMk id="63" creationId="{68974D2C-102E-B5E3-6892-AEC4A686619E}"/>
          </ac:spMkLst>
        </pc:spChg>
        <pc:spChg chg="mod">
          <ac:chgData name="Kim, Doojin" userId="42beb8f5-9d70-4908-adcf-a3e030d5dafe" providerId="ADAL" clId="{48DD10AD-6808-438E-9F89-854188E48045}" dt="2025-10-21T01:56:01.908" v="5131" actId="1036"/>
          <ac:spMkLst>
            <pc:docMk/>
            <pc:sldMk cId="3883814363" sldId="1406"/>
            <ac:spMk id="64" creationId="{AB11BACF-6A8A-5A13-2D96-440255514831}"/>
          </ac:spMkLst>
        </pc:spChg>
        <pc:spChg chg="mod">
          <ac:chgData name="Kim, Doojin" userId="42beb8f5-9d70-4908-adcf-a3e030d5dafe" providerId="ADAL" clId="{48DD10AD-6808-438E-9F89-854188E48045}" dt="2025-10-21T01:56:09.192" v="5132" actId="1035"/>
          <ac:spMkLst>
            <pc:docMk/>
            <pc:sldMk cId="3883814363" sldId="1406"/>
            <ac:spMk id="66" creationId="{5421EC57-A4C1-6AA5-0A99-ED3960D6BEF9}"/>
          </ac:spMkLst>
        </pc:spChg>
        <pc:spChg chg="mod">
          <ac:chgData name="Kim, Doojin" userId="42beb8f5-9d70-4908-adcf-a3e030d5dafe" providerId="ADAL" clId="{48DD10AD-6808-438E-9F89-854188E48045}" dt="2025-10-21T01:56:09.192" v="5132" actId="1035"/>
          <ac:spMkLst>
            <pc:docMk/>
            <pc:sldMk cId="3883814363" sldId="1406"/>
            <ac:spMk id="67" creationId="{1DD1AD34-C80B-FDAF-7115-7256C21778E0}"/>
          </ac:spMkLst>
        </pc:spChg>
        <pc:spChg chg="add mod">
          <ac:chgData name="Kim, Doojin" userId="42beb8f5-9d70-4908-adcf-a3e030d5dafe" providerId="ADAL" clId="{48DD10AD-6808-438E-9F89-854188E48045}" dt="2025-10-21T01:54:52.420" v="5106" actId="1076"/>
          <ac:spMkLst>
            <pc:docMk/>
            <pc:sldMk cId="3883814363" sldId="1406"/>
            <ac:spMk id="68" creationId="{DA4D22AF-6BB1-C7B8-31A1-AB58AAAAC1AE}"/>
          </ac:spMkLst>
        </pc:spChg>
        <pc:spChg chg="add mod">
          <ac:chgData name="Kim, Doojin" userId="42beb8f5-9d70-4908-adcf-a3e030d5dafe" providerId="ADAL" clId="{48DD10AD-6808-438E-9F89-854188E48045}" dt="2025-10-21T01:56:09.192" v="5132" actId="1035"/>
          <ac:spMkLst>
            <pc:docMk/>
            <pc:sldMk cId="3883814363" sldId="1406"/>
            <ac:spMk id="69" creationId="{DCDB8EFF-F0CF-5F37-E074-A1C585C257D6}"/>
          </ac:spMkLst>
        </pc:spChg>
        <pc:spChg chg="add mod">
          <ac:chgData name="Kim, Doojin" userId="42beb8f5-9d70-4908-adcf-a3e030d5dafe" providerId="ADAL" clId="{48DD10AD-6808-438E-9F89-854188E48045}" dt="2025-10-21T01:56:01.908" v="5131" actId="1036"/>
          <ac:spMkLst>
            <pc:docMk/>
            <pc:sldMk cId="3883814363" sldId="1406"/>
            <ac:spMk id="70" creationId="{89653692-EF3E-827F-4021-EAFB95FF2097}"/>
          </ac:spMkLst>
        </pc:spChg>
        <pc:spChg chg="add mod">
          <ac:chgData name="Kim, Doojin" userId="42beb8f5-9d70-4908-adcf-a3e030d5dafe" providerId="ADAL" clId="{48DD10AD-6808-438E-9F89-854188E48045}" dt="2025-10-21T01:56:22.347" v="5134" actId="1076"/>
          <ac:spMkLst>
            <pc:docMk/>
            <pc:sldMk cId="3883814363" sldId="1406"/>
            <ac:spMk id="71" creationId="{DFEF7768-71EE-4246-229A-0D3C9351E257}"/>
          </ac:spMkLst>
        </pc:spChg>
        <pc:spChg chg="add mod">
          <ac:chgData name="Kim, Doojin" userId="42beb8f5-9d70-4908-adcf-a3e030d5dafe" providerId="ADAL" clId="{48DD10AD-6808-438E-9F89-854188E48045}" dt="2025-10-21T02:03:31.139" v="5197" actId="1037"/>
          <ac:spMkLst>
            <pc:docMk/>
            <pc:sldMk cId="3883814363" sldId="1406"/>
            <ac:spMk id="72" creationId="{5927F014-804F-A53F-A596-3E9134A1104E}"/>
          </ac:spMkLst>
        </pc:spChg>
        <pc:spChg chg="add mod">
          <ac:chgData name="Kim, Doojin" userId="42beb8f5-9d70-4908-adcf-a3e030d5dafe" providerId="ADAL" clId="{48DD10AD-6808-438E-9F89-854188E48045}" dt="2025-10-21T01:56:42.915" v="5142" actId="1076"/>
          <ac:spMkLst>
            <pc:docMk/>
            <pc:sldMk cId="3883814363" sldId="1406"/>
            <ac:spMk id="73" creationId="{301BDC6D-C7C8-946D-A511-79569CDDAC86}"/>
          </ac:spMkLst>
        </pc:spChg>
        <pc:spChg chg="add mod">
          <ac:chgData name="Kim, Doojin" userId="42beb8f5-9d70-4908-adcf-a3e030d5dafe" providerId="ADAL" clId="{48DD10AD-6808-438E-9F89-854188E48045}" dt="2025-10-21T02:10:44.805" v="5338" actId="1036"/>
          <ac:spMkLst>
            <pc:docMk/>
            <pc:sldMk cId="3883814363" sldId="1406"/>
            <ac:spMk id="74" creationId="{E3E29C69-7ECF-077A-CDB9-70A12A428F9A}"/>
          </ac:spMkLst>
        </pc:spChg>
        <pc:spChg chg="mod">
          <ac:chgData name="Kim, Doojin" userId="42beb8f5-9d70-4908-adcf-a3e030d5dafe" providerId="ADAL" clId="{48DD10AD-6808-438E-9F89-854188E48045}" dt="2025-10-21T01:58:52.420" v="5154" actId="1076"/>
          <ac:spMkLst>
            <pc:docMk/>
            <pc:sldMk cId="3883814363" sldId="1406"/>
            <ac:spMk id="76" creationId="{540538D8-2411-84BF-DF2F-DF79756B289B}"/>
          </ac:spMkLst>
        </pc:spChg>
        <pc:spChg chg="mod">
          <ac:chgData name="Kim, Doojin" userId="42beb8f5-9d70-4908-adcf-a3e030d5dafe" providerId="ADAL" clId="{48DD10AD-6808-438E-9F89-854188E48045}" dt="2025-10-21T02:03:18.971" v="5195" actId="1038"/>
          <ac:spMkLst>
            <pc:docMk/>
            <pc:sldMk cId="3883814363" sldId="1406"/>
            <ac:spMk id="77" creationId="{E745180D-57F0-02AC-86F1-83F1BD1FC7CD}"/>
          </ac:spMkLst>
        </pc:spChg>
        <pc:spChg chg="mod">
          <ac:chgData name="Kim, Doojin" userId="42beb8f5-9d70-4908-adcf-a3e030d5dafe" providerId="ADAL" clId="{48DD10AD-6808-438E-9F89-854188E48045}" dt="2025-10-21T02:10:44.805" v="5338" actId="1036"/>
          <ac:spMkLst>
            <pc:docMk/>
            <pc:sldMk cId="3883814363" sldId="1406"/>
            <ac:spMk id="79" creationId="{6E35B064-3357-4A95-7083-F1B5DC6E275C}"/>
          </ac:spMkLst>
        </pc:spChg>
        <pc:spChg chg="mod">
          <ac:chgData name="Kim, Doojin" userId="42beb8f5-9d70-4908-adcf-a3e030d5dafe" providerId="ADAL" clId="{48DD10AD-6808-438E-9F89-854188E48045}" dt="2025-10-21T02:03:18.971" v="5195" actId="1038"/>
          <ac:spMkLst>
            <pc:docMk/>
            <pc:sldMk cId="3883814363" sldId="1406"/>
            <ac:spMk id="80" creationId="{02D43915-EC3C-F381-CD6E-939FD6EA34FB}"/>
          </ac:spMkLst>
        </pc:spChg>
        <pc:spChg chg="add mod">
          <ac:chgData name="Kim, Doojin" userId="42beb8f5-9d70-4908-adcf-a3e030d5dafe" providerId="ADAL" clId="{48DD10AD-6808-438E-9F89-854188E48045}" dt="2025-10-21T01:59:19.212" v="5158" actId="1076"/>
          <ac:spMkLst>
            <pc:docMk/>
            <pc:sldMk cId="3883814363" sldId="1406"/>
            <ac:spMk id="81" creationId="{B220B9F3-6E97-DFAE-321B-C5FA2782294B}"/>
          </ac:spMkLst>
        </pc:spChg>
        <pc:spChg chg="add mod">
          <ac:chgData name="Kim, Doojin" userId="42beb8f5-9d70-4908-adcf-a3e030d5dafe" providerId="ADAL" clId="{48DD10AD-6808-438E-9F89-854188E48045}" dt="2025-10-21T02:10:44.805" v="5338" actId="1036"/>
          <ac:spMkLst>
            <pc:docMk/>
            <pc:sldMk cId="3883814363" sldId="1406"/>
            <ac:spMk id="82" creationId="{C85AB44F-1AFE-5986-46C8-30CADCBEA229}"/>
          </ac:spMkLst>
        </pc:spChg>
        <pc:spChg chg="add mod">
          <ac:chgData name="Kim, Doojin" userId="42beb8f5-9d70-4908-adcf-a3e030d5dafe" providerId="ADAL" clId="{48DD10AD-6808-438E-9F89-854188E48045}" dt="2025-10-21T02:10:44.805" v="5338" actId="1036"/>
          <ac:spMkLst>
            <pc:docMk/>
            <pc:sldMk cId="3883814363" sldId="1406"/>
            <ac:spMk id="83" creationId="{6F4BD763-5EA7-04FE-65DE-5483D06441AC}"/>
          </ac:spMkLst>
        </pc:spChg>
        <pc:spChg chg="add mod">
          <ac:chgData name="Kim, Doojin" userId="42beb8f5-9d70-4908-adcf-a3e030d5dafe" providerId="ADAL" clId="{48DD10AD-6808-438E-9F89-854188E48045}" dt="2025-10-21T02:10:44.805" v="5338" actId="1036"/>
          <ac:spMkLst>
            <pc:docMk/>
            <pc:sldMk cId="3883814363" sldId="1406"/>
            <ac:spMk id="84" creationId="{E6AD02E4-970E-B086-FC94-E9FFB1B2EB10}"/>
          </ac:spMkLst>
        </pc:spChg>
        <pc:spChg chg="mod">
          <ac:chgData name="Kim, Doojin" userId="42beb8f5-9d70-4908-adcf-a3e030d5dafe" providerId="ADAL" clId="{48DD10AD-6808-438E-9F89-854188E48045}" dt="2025-10-21T02:10:44.805" v="5338" actId="1036"/>
          <ac:spMkLst>
            <pc:docMk/>
            <pc:sldMk cId="3883814363" sldId="1406"/>
            <ac:spMk id="86" creationId="{CE770117-29B6-EAA1-0FF7-9435E2CAED3B}"/>
          </ac:spMkLst>
        </pc:spChg>
        <pc:spChg chg="mod">
          <ac:chgData name="Kim, Doojin" userId="42beb8f5-9d70-4908-adcf-a3e030d5dafe" providerId="ADAL" clId="{48DD10AD-6808-438E-9F89-854188E48045}" dt="2025-10-21T02:03:18.971" v="5195" actId="1038"/>
          <ac:spMkLst>
            <pc:docMk/>
            <pc:sldMk cId="3883814363" sldId="1406"/>
            <ac:spMk id="87" creationId="{0098E3A9-4C83-2A6E-8E52-E75DD4353F7E}"/>
          </ac:spMkLst>
        </pc:spChg>
        <pc:spChg chg="mod">
          <ac:chgData name="Kim, Doojin" userId="42beb8f5-9d70-4908-adcf-a3e030d5dafe" providerId="ADAL" clId="{48DD10AD-6808-438E-9F89-854188E48045}" dt="2025-10-21T02:10:44.805" v="5338" actId="1036"/>
          <ac:spMkLst>
            <pc:docMk/>
            <pc:sldMk cId="3883814363" sldId="1406"/>
            <ac:spMk id="89" creationId="{97F67293-43F6-9B83-EA98-E4E301FB5218}"/>
          </ac:spMkLst>
        </pc:spChg>
        <pc:spChg chg="mod">
          <ac:chgData name="Kim, Doojin" userId="42beb8f5-9d70-4908-adcf-a3e030d5dafe" providerId="ADAL" clId="{48DD10AD-6808-438E-9F89-854188E48045}" dt="2025-10-21T02:03:18.971" v="5195" actId="1038"/>
          <ac:spMkLst>
            <pc:docMk/>
            <pc:sldMk cId="3883814363" sldId="1406"/>
            <ac:spMk id="90" creationId="{1CA4EBAC-F686-76CB-6FB6-A020C434EE10}"/>
          </ac:spMkLst>
        </pc:spChg>
        <pc:spChg chg="add mod">
          <ac:chgData name="Kim, Doojin" userId="42beb8f5-9d70-4908-adcf-a3e030d5dafe" providerId="ADAL" clId="{48DD10AD-6808-438E-9F89-854188E48045}" dt="2025-10-21T02:10:44.805" v="5338" actId="1036"/>
          <ac:spMkLst>
            <pc:docMk/>
            <pc:sldMk cId="3883814363" sldId="1406"/>
            <ac:spMk id="91" creationId="{977424E4-967C-BA9C-0938-047B0546A745}"/>
          </ac:spMkLst>
        </pc:spChg>
        <pc:spChg chg="add mod">
          <ac:chgData name="Kim, Doojin" userId="42beb8f5-9d70-4908-adcf-a3e030d5dafe" providerId="ADAL" clId="{48DD10AD-6808-438E-9F89-854188E48045}" dt="2025-10-21T02:10:44.805" v="5338" actId="1036"/>
          <ac:spMkLst>
            <pc:docMk/>
            <pc:sldMk cId="3883814363" sldId="1406"/>
            <ac:spMk id="92" creationId="{3C3810E9-065E-37ED-A4AD-8914026E859C}"/>
          </ac:spMkLst>
        </pc:spChg>
        <pc:spChg chg="add mod">
          <ac:chgData name="Kim, Doojin" userId="42beb8f5-9d70-4908-adcf-a3e030d5dafe" providerId="ADAL" clId="{48DD10AD-6808-438E-9F89-854188E48045}" dt="2025-10-21T02:10:44.805" v="5338" actId="1036"/>
          <ac:spMkLst>
            <pc:docMk/>
            <pc:sldMk cId="3883814363" sldId="1406"/>
            <ac:spMk id="93" creationId="{908E6598-78AF-0FC0-F2CE-C8EFAF9277F6}"/>
          </ac:spMkLst>
        </pc:spChg>
        <pc:spChg chg="add mod">
          <ac:chgData name="Kim, Doojin" userId="42beb8f5-9d70-4908-adcf-a3e030d5dafe" providerId="ADAL" clId="{48DD10AD-6808-438E-9F89-854188E48045}" dt="2025-10-21T02:00:54.960" v="5169" actId="1076"/>
          <ac:spMkLst>
            <pc:docMk/>
            <pc:sldMk cId="3883814363" sldId="1406"/>
            <ac:spMk id="94" creationId="{D5CFB9B2-4B9E-1CA0-9C72-EE33B79782A2}"/>
          </ac:spMkLst>
        </pc:spChg>
        <pc:spChg chg="mod">
          <ac:chgData name="Kim, Doojin" userId="42beb8f5-9d70-4908-adcf-a3e030d5dafe" providerId="ADAL" clId="{48DD10AD-6808-438E-9F89-854188E48045}" dt="2025-10-21T02:00:54.960" v="5169" actId="1076"/>
          <ac:spMkLst>
            <pc:docMk/>
            <pc:sldMk cId="3883814363" sldId="1406"/>
            <ac:spMk id="97" creationId="{41585ABE-DA78-7A74-FFBC-B932223107EF}"/>
          </ac:spMkLst>
        </pc:spChg>
        <pc:spChg chg="mod">
          <ac:chgData name="Kim, Doojin" userId="42beb8f5-9d70-4908-adcf-a3e030d5dafe" providerId="ADAL" clId="{48DD10AD-6808-438E-9F89-854188E48045}" dt="2025-10-21T02:00:54.960" v="5169" actId="1076"/>
          <ac:spMkLst>
            <pc:docMk/>
            <pc:sldMk cId="3883814363" sldId="1406"/>
            <ac:spMk id="99" creationId="{73D0F1D8-0A0C-E466-7965-2196697C88BB}"/>
          </ac:spMkLst>
        </pc:spChg>
        <pc:spChg chg="mod">
          <ac:chgData name="Kim, Doojin" userId="42beb8f5-9d70-4908-adcf-a3e030d5dafe" providerId="ADAL" clId="{48DD10AD-6808-438E-9F89-854188E48045}" dt="2025-10-21T02:00:54.960" v="5169" actId="1076"/>
          <ac:spMkLst>
            <pc:docMk/>
            <pc:sldMk cId="3883814363" sldId="1406"/>
            <ac:spMk id="100" creationId="{14F7F443-E44C-13A7-BA6D-BF902F382C49}"/>
          </ac:spMkLst>
        </pc:spChg>
        <pc:spChg chg="add mod">
          <ac:chgData name="Kim, Doojin" userId="42beb8f5-9d70-4908-adcf-a3e030d5dafe" providerId="ADAL" clId="{48DD10AD-6808-438E-9F89-854188E48045}" dt="2025-10-21T02:00:54.960" v="5169" actId="1076"/>
          <ac:spMkLst>
            <pc:docMk/>
            <pc:sldMk cId="3883814363" sldId="1406"/>
            <ac:spMk id="101" creationId="{758512B9-B779-BBE3-9AA3-A6F50CAE6E01}"/>
          </ac:spMkLst>
        </pc:spChg>
        <pc:spChg chg="add mod">
          <ac:chgData name="Kim, Doojin" userId="42beb8f5-9d70-4908-adcf-a3e030d5dafe" providerId="ADAL" clId="{48DD10AD-6808-438E-9F89-854188E48045}" dt="2025-10-21T02:03:18.971" v="5195" actId="1038"/>
          <ac:spMkLst>
            <pc:docMk/>
            <pc:sldMk cId="3883814363" sldId="1406"/>
            <ac:spMk id="102" creationId="{95B35071-E5AB-5870-B74C-567FBC4B94EC}"/>
          </ac:spMkLst>
        </pc:spChg>
        <pc:spChg chg="mod">
          <ac:chgData name="Kim, Doojin" userId="42beb8f5-9d70-4908-adcf-a3e030d5dafe" providerId="ADAL" clId="{48DD10AD-6808-438E-9F89-854188E48045}" dt="2025-10-21T02:01:14.285" v="5175" actId="6549"/>
          <ac:spMkLst>
            <pc:docMk/>
            <pc:sldMk cId="3883814363" sldId="1406"/>
            <ac:spMk id="103" creationId="{ED4CB2B8-11B3-C5D0-2650-C1D509FC2601}"/>
          </ac:spMkLst>
        </pc:spChg>
        <pc:spChg chg="add mod">
          <ac:chgData name="Kim, Doojin" userId="42beb8f5-9d70-4908-adcf-a3e030d5dafe" providerId="ADAL" clId="{48DD10AD-6808-438E-9F89-854188E48045}" dt="2025-10-21T02:00:54.960" v="5169" actId="1076"/>
          <ac:spMkLst>
            <pc:docMk/>
            <pc:sldMk cId="3883814363" sldId="1406"/>
            <ac:spMk id="111" creationId="{2DB4ED94-FB46-58D1-AB56-D6085CE1FA4C}"/>
          </ac:spMkLst>
        </pc:spChg>
        <pc:spChg chg="add mod">
          <ac:chgData name="Kim, Doojin" userId="42beb8f5-9d70-4908-adcf-a3e030d5dafe" providerId="ADAL" clId="{48DD10AD-6808-438E-9F89-854188E48045}" dt="2025-10-21T02:03:18.971" v="5195" actId="1038"/>
          <ac:spMkLst>
            <pc:docMk/>
            <pc:sldMk cId="3883814363" sldId="1406"/>
            <ac:spMk id="112" creationId="{250B7567-BC92-DD15-B5D1-AB2798DF8729}"/>
          </ac:spMkLst>
        </pc:spChg>
        <pc:spChg chg="add mod">
          <ac:chgData name="Kim, Doojin" userId="42beb8f5-9d70-4908-adcf-a3e030d5dafe" providerId="ADAL" clId="{48DD10AD-6808-438E-9F89-854188E48045}" dt="2025-10-21T02:03:18.971" v="5195" actId="1038"/>
          <ac:spMkLst>
            <pc:docMk/>
            <pc:sldMk cId="3883814363" sldId="1406"/>
            <ac:spMk id="114" creationId="{73F66ED8-C325-451F-5DD3-90E11A6B29A9}"/>
          </ac:spMkLst>
        </pc:spChg>
        <pc:spChg chg="add mod">
          <ac:chgData name="Kim, Doojin" userId="42beb8f5-9d70-4908-adcf-a3e030d5dafe" providerId="ADAL" clId="{48DD10AD-6808-438E-9F89-854188E48045}" dt="2025-10-21T02:03:18.971" v="5195" actId="1038"/>
          <ac:spMkLst>
            <pc:docMk/>
            <pc:sldMk cId="3883814363" sldId="1406"/>
            <ac:spMk id="115" creationId="{EFFDF01D-29AF-6030-EA57-9D37059FB5F8}"/>
          </ac:spMkLst>
        </pc:spChg>
        <pc:spChg chg="add mod">
          <ac:chgData name="Kim, Doojin" userId="42beb8f5-9d70-4908-adcf-a3e030d5dafe" providerId="ADAL" clId="{48DD10AD-6808-438E-9F89-854188E48045}" dt="2025-10-21T02:02:12.819" v="5189" actId="1076"/>
          <ac:spMkLst>
            <pc:docMk/>
            <pc:sldMk cId="3883814363" sldId="1406"/>
            <ac:spMk id="116" creationId="{344DE359-BF8F-FB62-E6AE-54E05FCB2170}"/>
          </ac:spMkLst>
        </pc:spChg>
        <pc:spChg chg="add mod">
          <ac:chgData name="Kim, Doojin" userId="42beb8f5-9d70-4908-adcf-a3e030d5dafe" providerId="ADAL" clId="{48DD10AD-6808-438E-9F89-854188E48045}" dt="2025-10-21T02:04:16.907" v="5199" actId="1076"/>
          <ac:spMkLst>
            <pc:docMk/>
            <pc:sldMk cId="3883814363" sldId="1406"/>
            <ac:spMk id="117" creationId="{7F9A3CE5-2F1E-E05A-4E9C-EBA17A7317B8}"/>
          </ac:spMkLst>
        </pc:spChg>
        <pc:spChg chg="mod">
          <ac:chgData name="Kim, Doojin" userId="42beb8f5-9d70-4908-adcf-a3e030d5dafe" providerId="ADAL" clId="{48DD10AD-6808-438E-9F89-854188E48045}" dt="2025-10-21T02:04:16.907" v="5199" actId="1076"/>
          <ac:spMkLst>
            <pc:docMk/>
            <pc:sldMk cId="3883814363" sldId="1406"/>
            <ac:spMk id="119" creationId="{C9CCA8FD-0D35-BEE9-000A-821356B013AE}"/>
          </ac:spMkLst>
        </pc:spChg>
        <pc:spChg chg="mod">
          <ac:chgData name="Kim, Doojin" userId="42beb8f5-9d70-4908-adcf-a3e030d5dafe" providerId="ADAL" clId="{48DD10AD-6808-438E-9F89-854188E48045}" dt="2025-10-21T02:04:16.907" v="5199" actId="1076"/>
          <ac:spMkLst>
            <pc:docMk/>
            <pc:sldMk cId="3883814363" sldId="1406"/>
            <ac:spMk id="120" creationId="{BE097B13-F930-7DB3-5D87-05565E08188E}"/>
          </ac:spMkLst>
        </pc:spChg>
        <pc:spChg chg="mod">
          <ac:chgData name="Kim, Doojin" userId="42beb8f5-9d70-4908-adcf-a3e030d5dafe" providerId="ADAL" clId="{48DD10AD-6808-438E-9F89-854188E48045}" dt="2025-10-21T02:04:16.907" v="5199" actId="1076"/>
          <ac:spMkLst>
            <pc:docMk/>
            <pc:sldMk cId="3883814363" sldId="1406"/>
            <ac:spMk id="122" creationId="{57DC80AD-38DB-D8F1-FB86-49947C2A9631}"/>
          </ac:spMkLst>
        </pc:spChg>
        <pc:spChg chg="mod">
          <ac:chgData name="Kim, Doojin" userId="42beb8f5-9d70-4908-adcf-a3e030d5dafe" providerId="ADAL" clId="{48DD10AD-6808-438E-9F89-854188E48045}" dt="2025-10-21T02:04:16.907" v="5199" actId="1076"/>
          <ac:spMkLst>
            <pc:docMk/>
            <pc:sldMk cId="3883814363" sldId="1406"/>
            <ac:spMk id="123" creationId="{A5FAF1A1-85F3-8964-7CDE-3AA30B11146B}"/>
          </ac:spMkLst>
        </pc:spChg>
        <pc:spChg chg="add mod">
          <ac:chgData name="Kim, Doojin" userId="42beb8f5-9d70-4908-adcf-a3e030d5dafe" providerId="ADAL" clId="{48DD10AD-6808-438E-9F89-854188E48045}" dt="2025-10-21T02:04:16.907" v="5199" actId="1076"/>
          <ac:spMkLst>
            <pc:docMk/>
            <pc:sldMk cId="3883814363" sldId="1406"/>
            <ac:spMk id="124" creationId="{26FF0E8E-4A4F-B631-7FD0-CD6E98EFACA4}"/>
          </ac:spMkLst>
        </pc:spChg>
        <pc:spChg chg="add mod">
          <ac:chgData name="Kim, Doojin" userId="42beb8f5-9d70-4908-adcf-a3e030d5dafe" providerId="ADAL" clId="{48DD10AD-6808-438E-9F89-854188E48045}" dt="2025-10-21T02:04:16.907" v="5199" actId="1076"/>
          <ac:spMkLst>
            <pc:docMk/>
            <pc:sldMk cId="3883814363" sldId="1406"/>
            <ac:spMk id="125" creationId="{B9E7AB54-5E1D-0BB9-2783-BBCBF90578C8}"/>
          </ac:spMkLst>
        </pc:spChg>
        <pc:spChg chg="add mod">
          <ac:chgData name="Kim, Doojin" userId="42beb8f5-9d70-4908-adcf-a3e030d5dafe" providerId="ADAL" clId="{48DD10AD-6808-438E-9F89-854188E48045}" dt="2025-10-21T02:04:16.907" v="5199" actId="1076"/>
          <ac:spMkLst>
            <pc:docMk/>
            <pc:sldMk cId="3883814363" sldId="1406"/>
            <ac:spMk id="126" creationId="{663437E9-1D35-A12F-8C3A-6EA297AD5340}"/>
          </ac:spMkLst>
        </pc:spChg>
        <pc:spChg chg="add mod">
          <ac:chgData name="Kim, Doojin" userId="42beb8f5-9d70-4908-adcf-a3e030d5dafe" providerId="ADAL" clId="{48DD10AD-6808-438E-9F89-854188E48045}" dt="2025-10-21T02:04:50.744" v="5235" actId="1036"/>
          <ac:spMkLst>
            <pc:docMk/>
            <pc:sldMk cId="3883814363" sldId="1406"/>
            <ac:spMk id="127" creationId="{AA58AE21-4238-C8B6-F999-041EAD5A5C6D}"/>
          </ac:spMkLst>
        </pc:spChg>
        <pc:spChg chg="mod">
          <ac:chgData name="Kim, Doojin" userId="42beb8f5-9d70-4908-adcf-a3e030d5dafe" providerId="ADAL" clId="{48DD10AD-6808-438E-9F89-854188E48045}" dt="2025-10-21T02:04:50.744" v="5235" actId="1036"/>
          <ac:spMkLst>
            <pc:docMk/>
            <pc:sldMk cId="3883814363" sldId="1406"/>
            <ac:spMk id="129" creationId="{C2494228-1790-2D0C-2CC5-CFE19342DA36}"/>
          </ac:spMkLst>
        </pc:spChg>
        <pc:spChg chg="mod">
          <ac:chgData name="Kim, Doojin" userId="42beb8f5-9d70-4908-adcf-a3e030d5dafe" providerId="ADAL" clId="{48DD10AD-6808-438E-9F89-854188E48045}" dt="2025-10-21T02:04:50.744" v="5235" actId="1036"/>
          <ac:spMkLst>
            <pc:docMk/>
            <pc:sldMk cId="3883814363" sldId="1406"/>
            <ac:spMk id="130" creationId="{5EFD4C91-62B7-B5B5-5DF4-17D69A897DB6}"/>
          </ac:spMkLst>
        </pc:spChg>
        <pc:spChg chg="add mod">
          <ac:chgData name="Kim, Doojin" userId="42beb8f5-9d70-4908-adcf-a3e030d5dafe" providerId="ADAL" clId="{48DD10AD-6808-438E-9F89-854188E48045}" dt="2025-10-21T02:05:07.028" v="5237" actId="1076"/>
          <ac:spMkLst>
            <pc:docMk/>
            <pc:sldMk cId="3883814363" sldId="1406"/>
            <ac:spMk id="131" creationId="{0654EEBC-07BE-5F56-512F-F2DFCFFAD623}"/>
          </ac:spMkLst>
        </pc:spChg>
        <pc:spChg chg="add mod">
          <ac:chgData name="Kim, Doojin" userId="42beb8f5-9d70-4908-adcf-a3e030d5dafe" providerId="ADAL" clId="{48DD10AD-6808-438E-9F89-854188E48045}" dt="2025-10-21T02:05:26.149" v="5239" actId="1076"/>
          <ac:spMkLst>
            <pc:docMk/>
            <pc:sldMk cId="3883814363" sldId="1406"/>
            <ac:spMk id="132" creationId="{F8E0BF2B-8F4C-B4AF-9FD6-7253C1BE8432}"/>
          </ac:spMkLst>
        </pc:spChg>
        <pc:spChg chg="mod">
          <ac:chgData name="Kim, Doojin" userId="42beb8f5-9d70-4908-adcf-a3e030d5dafe" providerId="ADAL" clId="{48DD10AD-6808-438E-9F89-854188E48045}" dt="2025-10-21T02:05:26.149" v="5239" actId="1076"/>
          <ac:spMkLst>
            <pc:docMk/>
            <pc:sldMk cId="3883814363" sldId="1406"/>
            <ac:spMk id="134" creationId="{CDB68AAC-793D-2944-22DC-BF6A5B937BA3}"/>
          </ac:spMkLst>
        </pc:spChg>
        <pc:spChg chg="mod">
          <ac:chgData name="Kim, Doojin" userId="42beb8f5-9d70-4908-adcf-a3e030d5dafe" providerId="ADAL" clId="{48DD10AD-6808-438E-9F89-854188E48045}" dt="2025-10-21T02:05:26.149" v="5239" actId="1076"/>
          <ac:spMkLst>
            <pc:docMk/>
            <pc:sldMk cId="3883814363" sldId="1406"/>
            <ac:spMk id="135" creationId="{93E7F9BF-2A19-7247-B1A2-C260C79EE2D1}"/>
          </ac:spMkLst>
        </pc:spChg>
        <pc:spChg chg="mod">
          <ac:chgData name="Kim, Doojin" userId="42beb8f5-9d70-4908-adcf-a3e030d5dafe" providerId="ADAL" clId="{48DD10AD-6808-438E-9F89-854188E48045}" dt="2025-10-21T02:05:26.149" v="5239" actId="1076"/>
          <ac:spMkLst>
            <pc:docMk/>
            <pc:sldMk cId="3883814363" sldId="1406"/>
            <ac:spMk id="137" creationId="{AA119EF8-61A5-42D1-4FE7-47D1F116D08F}"/>
          </ac:spMkLst>
        </pc:spChg>
        <pc:spChg chg="mod">
          <ac:chgData name="Kim, Doojin" userId="42beb8f5-9d70-4908-adcf-a3e030d5dafe" providerId="ADAL" clId="{48DD10AD-6808-438E-9F89-854188E48045}" dt="2025-10-21T02:05:26.149" v="5239" actId="1076"/>
          <ac:spMkLst>
            <pc:docMk/>
            <pc:sldMk cId="3883814363" sldId="1406"/>
            <ac:spMk id="138" creationId="{A79CB4DA-F860-E483-6562-F42AAD451B25}"/>
          </ac:spMkLst>
        </pc:spChg>
        <pc:spChg chg="add mod">
          <ac:chgData name="Kim, Doojin" userId="42beb8f5-9d70-4908-adcf-a3e030d5dafe" providerId="ADAL" clId="{48DD10AD-6808-438E-9F89-854188E48045}" dt="2025-10-21T02:05:26.149" v="5239" actId="1076"/>
          <ac:spMkLst>
            <pc:docMk/>
            <pc:sldMk cId="3883814363" sldId="1406"/>
            <ac:spMk id="139" creationId="{9BF0A11C-92B8-F19B-EC5D-1A56B3AC3497}"/>
          </ac:spMkLst>
        </pc:spChg>
        <pc:spChg chg="mod">
          <ac:chgData name="Kim, Doojin" userId="42beb8f5-9d70-4908-adcf-a3e030d5dafe" providerId="ADAL" clId="{48DD10AD-6808-438E-9F89-854188E48045}" dt="2025-10-21T02:05:32.398" v="5240"/>
          <ac:spMkLst>
            <pc:docMk/>
            <pc:sldMk cId="3883814363" sldId="1406"/>
            <ac:spMk id="140" creationId="{4CC289C6-CC42-A6A7-07F1-80DD80C3724D}"/>
          </ac:spMkLst>
        </pc:spChg>
        <pc:spChg chg="add mod">
          <ac:chgData name="Kim, Doojin" userId="42beb8f5-9d70-4908-adcf-a3e030d5dafe" providerId="ADAL" clId="{48DD10AD-6808-438E-9F89-854188E48045}" dt="2025-10-21T02:05:38.666" v="5241"/>
          <ac:spMkLst>
            <pc:docMk/>
            <pc:sldMk cId="3883814363" sldId="1406"/>
            <ac:spMk id="141" creationId="{07932C53-6736-59E9-618D-C6934BE389AE}"/>
          </ac:spMkLst>
        </pc:spChg>
        <pc:spChg chg="add mod">
          <ac:chgData name="Kim, Doojin" userId="42beb8f5-9d70-4908-adcf-a3e030d5dafe" providerId="ADAL" clId="{48DD10AD-6808-438E-9F89-854188E48045}" dt="2025-10-21T02:05:26.149" v="5239" actId="1076"/>
          <ac:spMkLst>
            <pc:docMk/>
            <pc:sldMk cId="3883814363" sldId="1406"/>
            <ac:spMk id="142" creationId="{100FC226-6D6A-1416-CB02-E4C9FF7FF584}"/>
          </ac:spMkLst>
        </pc:spChg>
        <pc:spChg chg="mod">
          <ac:chgData name="Kim, Doojin" userId="42beb8f5-9d70-4908-adcf-a3e030d5dafe" providerId="ADAL" clId="{48DD10AD-6808-438E-9F89-854188E48045}" dt="2025-10-21T02:05:26.149" v="5239" actId="1076"/>
          <ac:spMkLst>
            <pc:docMk/>
            <pc:sldMk cId="3883814363" sldId="1406"/>
            <ac:spMk id="144" creationId="{EBD70C1C-3F68-EBD8-8457-BF04B5D418FF}"/>
          </ac:spMkLst>
        </pc:spChg>
        <pc:spChg chg="mod">
          <ac:chgData name="Kim, Doojin" userId="42beb8f5-9d70-4908-adcf-a3e030d5dafe" providerId="ADAL" clId="{48DD10AD-6808-438E-9F89-854188E48045}" dt="2025-10-21T02:05:26.149" v="5239" actId="1076"/>
          <ac:spMkLst>
            <pc:docMk/>
            <pc:sldMk cId="3883814363" sldId="1406"/>
            <ac:spMk id="145" creationId="{5CBE3BB8-D7A2-B563-18E3-D991E94ACB13}"/>
          </ac:spMkLst>
        </pc:spChg>
        <pc:spChg chg="mod">
          <ac:chgData name="Kim, Doojin" userId="42beb8f5-9d70-4908-adcf-a3e030d5dafe" providerId="ADAL" clId="{48DD10AD-6808-438E-9F89-854188E48045}" dt="2025-10-21T02:07:14.743" v="5243" actId="1076"/>
          <ac:spMkLst>
            <pc:docMk/>
            <pc:sldMk cId="3883814363" sldId="1406"/>
            <ac:spMk id="148" creationId="{73EC43DA-76FA-2517-EF73-8D92184D0F45}"/>
          </ac:spMkLst>
        </pc:spChg>
        <pc:spChg chg="mod">
          <ac:chgData name="Kim, Doojin" userId="42beb8f5-9d70-4908-adcf-a3e030d5dafe" providerId="ADAL" clId="{48DD10AD-6808-438E-9F89-854188E48045}" dt="2025-10-21T02:07:14.743" v="5243" actId="1076"/>
          <ac:spMkLst>
            <pc:docMk/>
            <pc:sldMk cId="3883814363" sldId="1406"/>
            <ac:spMk id="149" creationId="{D345A245-FFAE-E587-C8B3-8B450C015748}"/>
          </ac:spMkLst>
        </pc:spChg>
        <pc:spChg chg="mod">
          <ac:chgData name="Kim, Doojin" userId="42beb8f5-9d70-4908-adcf-a3e030d5dafe" providerId="ADAL" clId="{48DD10AD-6808-438E-9F89-854188E48045}" dt="2025-10-21T02:07:14.743" v="5243" actId="1076"/>
          <ac:spMkLst>
            <pc:docMk/>
            <pc:sldMk cId="3883814363" sldId="1406"/>
            <ac:spMk id="151" creationId="{6EA965A0-48BC-8A66-4AB3-7A229F12C678}"/>
          </ac:spMkLst>
        </pc:spChg>
        <pc:spChg chg="mod">
          <ac:chgData name="Kim, Doojin" userId="42beb8f5-9d70-4908-adcf-a3e030d5dafe" providerId="ADAL" clId="{48DD10AD-6808-438E-9F89-854188E48045}" dt="2025-10-21T02:07:14.743" v="5243" actId="1076"/>
          <ac:spMkLst>
            <pc:docMk/>
            <pc:sldMk cId="3883814363" sldId="1406"/>
            <ac:spMk id="152" creationId="{2507A5F1-6C75-EAAC-CA6D-AEBC2AA97205}"/>
          </ac:spMkLst>
        </pc:spChg>
        <pc:spChg chg="mod">
          <ac:chgData name="Kim, Doojin" userId="42beb8f5-9d70-4908-adcf-a3e030d5dafe" providerId="ADAL" clId="{48DD10AD-6808-438E-9F89-854188E48045}" dt="2025-10-21T02:07:14.743" v="5243" actId="1076"/>
          <ac:spMkLst>
            <pc:docMk/>
            <pc:sldMk cId="3883814363" sldId="1406"/>
            <ac:spMk id="154" creationId="{22B7690E-1E3A-FCE5-8C2B-83E74D0CABC3}"/>
          </ac:spMkLst>
        </pc:spChg>
        <pc:spChg chg="mod">
          <ac:chgData name="Kim, Doojin" userId="42beb8f5-9d70-4908-adcf-a3e030d5dafe" providerId="ADAL" clId="{48DD10AD-6808-438E-9F89-854188E48045}" dt="2025-10-21T02:07:14.743" v="5243" actId="1076"/>
          <ac:spMkLst>
            <pc:docMk/>
            <pc:sldMk cId="3883814363" sldId="1406"/>
            <ac:spMk id="155" creationId="{E86B205B-569B-9376-A5D7-DBC1BD846450}"/>
          </ac:spMkLst>
        </pc:spChg>
        <pc:spChg chg="add mod">
          <ac:chgData name="Kim, Doojin" userId="42beb8f5-9d70-4908-adcf-a3e030d5dafe" providerId="ADAL" clId="{48DD10AD-6808-438E-9F89-854188E48045}" dt="2025-10-21T02:07:30.379" v="5246" actId="692"/>
          <ac:spMkLst>
            <pc:docMk/>
            <pc:sldMk cId="3883814363" sldId="1406"/>
            <ac:spMk id="156" creationId="{8ABBD692-4680-CBAE-6440-C26D83E9C4D7}"/>
          </ac:spMkLst>
        </pc:spChg>
        <pc:spChg chg="add mod">
          <ac:chgData name="Kim, Doojin" userId="42beb8f5-9d70-4908-adcf-a3e030d5dafe" providerId="ADAL" clId="{48DD10AD-6808-438E-9F89-854188E48045}" dt="2025-10-21T02:07:34.792" v="5247" actId="692"/>
          <ac:spMkLst>
            <pc:docMk/>
            <pc:sldMk cId="3883814363" sldId="1406"/>
            <ac:spMk id="157" creationId="{F4680298-7B97-75F5-ABE0-724A66F7D307}"/>
          </ac:spMkLst>
        </pc:spChg>
        <pc:spChg chg="add mod">
          <ac:chgData name="Kim, Doojin" userId="42beb8f5-9d70-4908-adcf-a3e030d5dafe" providerId="ADAL" clId="{48DD10AD-6808-438E-9F89-854188E48045}" dt="2025-10-21T02:07:47.145" v="5249" actId="1076"/>
          <ac:spMkLst>
            <pc:docMk/>
            <pc:sldMk cId="3883814363" sldId="1406"/>
            <ac:spMk id="158" creationId="{0AAE5EA7-EB35-5026-90D8-F79A82F310D6}"/>
          </ac:spMkLst>
        </pc:spChg>
        <pc:spChg chg="add mod">
          <ac:chgData name="Kim, Doojin" userId="42beb8f5-9d70-4908-adcf-a3e030d5dafe" providerId="ADAL" clId="{48DD10AD-6808-438E-9F89-854188E48045}" dt="2025-10-21T02:07:39.909" v="5248" actId="1076"/>
          <ac:spMkLst>
            <pc:docMk/>
            <pc:sldMk cId="3883814363" sldId="1406"/>
            <ac:spMk id="160" creationId="{C40EEB02-D8D5-0DD5-88F1-ED6F01DCAABA}"/>
          </ac:spMkLst>
        </pc:spChg>
        <pc:spChg chg="add mod">
          <ac:chgData name="Kim, Doojin" userId="42beb8f5-9d70-4908-adcf-a3e030d5dafe" providerId="ADAL" clId="{48DD10AD-6808-438E-9F89-854188E48045}" dt="2025-10-21T02:07:56.818" v="5251" actId="1076"/>
          <ac:spMkLst>
            <pc:docMk/>
            <pc:sldMk cId="3883814363" sldId="1406"/>
            <ac:spMk id="161" creationId="{8D8A64D4-41FC-B9D1-25C9-EBBF3CD636DD}"/>
          </ac:spMkLst>
        </pc:spChg>
        <pc:spChg chg="add mod">
          <ac:chgData name="Kim, Doojin" userId="42beb8f5-9d70-4908-adcf-a3e030d5dafe" providerId="ADAL" clId="{48DD10AD-6808-438E-9F89-854188E48045}" dt="2025-10-21T02:08:49.223" v="5268" actId="1038"/>
          <ac:spMkLst>
            <pc:docMk/>
            <pc:sldMk cId="3883814363" sldId="1406"/>
            <ac:spMk id="162" creationId="{ACE5F8C9-A0AD-602F-9605-B4FF2DD3E54A}"/>
          </ac:spMkLst>
        </pc:spChg>
        <pc:spChg chg="add mod">
          <ac:chgData name="Kim, Doojin" userId="42beb8f5-9d70-4908-adcf-a3e030d5dafe" providerId="ADAL" clId="{48DD10AD-6808-438E-9F89-854188E48045}" dt="2025-10-21T02:09:19.679" v="5331" actId="1038"/>
          <ac:spMkLst>
            <pc:docMk/>
            <pc:sldMk cId="3883814363" sldId="1406"/>
            <ac:spMk id="163" creationId="{52CE54C6-D14D-077F-3C71-F2BFAE6FEB17}"/>
          </ac:spMkLst>
        </pc:spChg>
        <pc:spChg chg="add mod">
          <ac:chgData name="Kim, Doojin" userId="42beb8f5-9d70-4908-adcf-a3e030d5dafe" providerId="ADAL" clId="{48DD10AD-6808-438E-9F89-854188E48045}" dt="2025-10-21T02:10:20.484" v="5334" actId="692"/>
          <ac:spMkLst>
            <pc:docMk/>
            <pc:sldMk cId="3883814363" sldId="1406"/>
            <ac:spMk id="164" creationId="{2BC60287-5ED6-3748-8B1D-C4E242A7861C}"/>
          </ac:spMkLst>
        </pc:spChg>
        <pc:spChg chg="add mod">
          <ac:chgData name="Kim, Doojin" userId="42beb8f5-9d70-4908-adcf-a3e030d5dafe" providerId="ADAL" clId="{48DD10AD-6808-438E-9F89-854188E48045}" dt="2025-10-21T02:10:57.998" v="5341" actId="1035"/>
          <ac:spMkLst>
            <pc:docMk/>
            <pc:sldMk cId="3883814363" sldId="1406"/>
            <ac:spMk id="165" creationId="{F8502C93-A79A-2B69-1BB8-D90B5A9D0212}"/>
          </ac:spMkLst>
        </pc:spChg>
        <pc:grpChg chg="add mod">
          <ac:chgData name="Kim, Doojin" userId="42beb8f5-9d70-4908-adcf-a3e030d5dafe" providerId="ADAL" clId="{48DD10AD-6808-438E-9F89-854188E48045}" dt="2025-10-21T01:44:23.613" v="4968" actId="14100"/>
          <ac:grpSpMkLst>
            <pc:docMk/>
            <pc:sldMk cId="3883814363" sldId="1406"/>
            <ac:grpSpMk id="6" creationId="{B0E041A8-7EA2-B216-05E4-022D437B5750}"/>
          </ac:grpSpMkLst>
        </pc:grpChg>
        <pc:grpChg chg="add mod">
          <ac:chgData name="Kim, Doojin" userId="42beb8f5-9d70-4908-adcf-a3e030d5dafe" providerId="ADAL" clId="{48DD10AD-6808-438E-9F89-854188E48045}" dt="2025-10-21T01:44:18.960" v="4967" actId="14100"/>
          <ac:grpSpMkLst>
            <pc:docMk/>
            <pc:sldMk cId="3883814363" sldId="1406"/>
            <ac:grpSpMk id="9" creationId="{B86ADFD1-2426-486C-C26B-88F1971BA31A}"/>
          </ac:grpSpMkLst>
        </pc:grpChg>
        <pc:grpChg chg="add mod">
          <ac:chgData name="Kim, Doojin" userId="42beb8f5-9d70-4908-adcf-a3e030d5dafe" providerId="ADAL" clId="{48DD10AD-6808-438E-9F89-854188E48045}" dt="2025-10-21T01:44:26.449" v="4969" actId="14100"/>
          <ac:grpSpMkLst>
            <pc:docMk/>
            <pc:sldMk cId="3883814363" sldId="1406"/>
            <ac:grpSpMk id="13" creationId="{5D601F6A-A6EB-1425-C731-4A51BAA47EF3}"/>
          </ac:grpSpMkLst>
        </pc:grpChg>
        <pc:grpChg chg="add mod">
          <ac:chgData name="Kim, Doojin" userId="42beb8f5-9d70-4908-adcf-a3e030d5dafe" providerId="ADAL" clId="{48DD10AD-6808-438E-9F89-854188E48045}" dt="2025-10-21T01:50:29.922" v="5060" actId="1076"/>
          <ac:grpSpMkLst>
            <pc:docMk/>
            <pc:sldMk cId="3883814363" sldId="1406"/>
            <ac:grpSpMk id="36" creationId="{14085D4C-74BD-5C93-86D3-077334BAB28F}"/>
          </ac:grpSpMkLst>
        </pc:grpChg>
        <pc:grpChg chg="add mod">
          <ac:chgData name="Kim, Doojin" userId="42beb8f5-9d70-4908-adcf-a3e030d5dafe" providerId="ADAL" clId="{48DD10AD-6808-438E-9F89-854188E48045}" dt="2025-10-21T01:50:29.922" v="5060" actId="1076"/>
          <ac:grpSpMkLst>
            <pc:docMk/>
            <pc:sldMk cId="3883814363" sldId="1406"/>
            <ac:grpSpMk id="39" creationId="{1F1D78DD-875E-7B30-1DD0-3CA281CB2BE2}"/>
          </ac:grpSpMkLst>
        </pc:grpChg>
        <pc:grpChg chg="add mod">
          <ac:chgData name="Kim, Doojin" userId="42beb8f5-9d70-4908-adcf-a3e030d5dafe" providerId="ADAL" clId="{48DD10AD-6808-438E-9F89-854188E48045}" dt="2025-10-21T01:52:38.604" v="5085" actId="1076"/>
          <ac:grpSpMkLst>
            <pc:docMk/>
            <pc:sldMk cId="3883814363" sldId="1406"/>
            <ac:grpSpMk id="46" creationId="{0B07D1C4-6A8E-287A-A3BF-879D3C7C0570}"/>
          </ac:grpSpMkLst>
        </pc:grpChg>
        <pc:grpChg chg="add mod">
          <ac:chgData name="Kim, Doojin" userId="42beb8f5-9d70-4908-adcf-a3e030d5dafe" providerId="ADAL" clId="{48DD10AD-6808-438E-9F89-854188E48045}" dt="2025-10-21T01:52:32.398" v="5084" actId="1076"/>
          <ac:grpSpMkLst>
            <pc:docMk/>
            <pc:sldMk cId="3883814363" sldId="1406"/>
            <ac:grpSpMk id="49" creationId="{7C18F2F5-B948-972B-900F-F4A5DC7F13E9}"/>
          </ac:grpSpMkLst>
        </pc:grpChg>
        <pc:grpChg chg="add mod">
          <ac:chgData name="Kim, Doojin" userId="42beb8f5-9d70-4908-adcf-a3e030d5dafe" providerId="ADAL" clId="{48DD10AD-6808-438E-9F89-854188E48045}" dt="2025-10-21T01:52:28.773" v="5083" actId="1076"/>
          <ac:grpSpMkLst>
            <pc:docMk/>
            <pc:sldMk cId="3883814363" sldId="1406"/>
            <ac:grpSpMk id="52" creationId="{BA017BE6-36CF-598A-8809-29F79AC7255C}"/>
          </ac:grpSpMkLst>
        </pc:grpChg>
        <pc:grpChg chg="add mod">
          <ac:chgData name="Kim, Doojin" userId="42beb8f5-9d70-4908-adcf-a3e030d5dafe" providerId="ADAL" clId="{48DD10AD-6808-438E-9F89-854188E48045}" dt="2025-10-21T01:54:17.494" v="5095" actId="1076"/>
          <ac:grpSpMkLst>
            <pc:docMk/>
            <pc:sldMk cId="3883814363" sldId="1406"/>
            <ac:grpSpMk id="59" creationId="{F1DA34F6-1F16-C5FA-063C-8816F6804A08}"/>
          </ac:grpSpMkLst>
        </pc:grpChg>
        <pc:grpChg chg="add mod">
          <ac:chgData name="Kim, Doojin" userId="42beb8f5-9d70-4908-adcf-a3e030d5dafe" providerId="ADAL" clId="{48DD10AD-6808-438E-9F89-854188E48045}" dt="2025-10-21T01:54:24.617" v="5098" actId="1076"/>
          <ac:grpSpMkLst>
            <pc:docMk/>
            <pc:sldMk cId="3883814363" sldId="1406"/>
            <ac:grpSpMk id="62" creationId="{C080A84D-96C8-0897-E5FF-1531CE076AA0}"/>
          </ac:grpSpMkLst>
        </pc:grpChg>
        <pc:grpChg chg="add mod">
          <ac:chgData name="Kim, Doojin" userId="42beb8f5-9d70-4908-adcf-a3e030d5dafe" providerId="ADAL" clId="{48DD10AD-6808-438E-9F89-854188E48045}" dt="2025-10-21T01:54:41.909" v="5103" actId="1076"/>
          <ac:grpSpMkLst>
            <pc:docMk/>
            <pc:sldMk cId="3883814363" sldId="1406"/>
            <ac:grpSpMk id="65" creationId="{95B31CB8-6A6C-EFAE-D82E-CA6D6C326FDF}"/>
          </ac:grpSpMkLst>
        </pc:grpChg>
        <pc:grpChg chg="add mod">
          <ac:chgData name="Kim, Doojin" userId="42beb8f5-9d70-4908-adcf-a3e030d5dafe" providerId="ADAL" clId="{48DD10AD-6808-438E-9F89-854188E48045}" dt="2025-10-21T01:58:52.420" v="5154" actId="1076"/>
          <ac:grpSpMkLst>
            <pc:docMk/>
            <pc:sldMk cId="3883814363" sldId="1406"/>
            <ac:grpSpMk id="75" creationId="{15B8B186-D2D8-3821-3514-33F538193874}"/>
          </ac:grpSpMkLst>
        </pc:grpChg>
        <pc:grpChg chg="add mod">
          <ac:chgData name="Kim, Doojin" userId="42beb8f5-9d70-4908-adcf-a3e030d5dafe" providerId="ADAL" clId="{48DD10AD-6808-438E-9F89-854188E48045}" dt="2025-10-21T01:59:00.619" v="5156" actId="1076"/>
          <ac:grpSpMkLst>
            <pc:docMk/>
            <pc:sldMk cId="3883814363" sldId="1406"/>
            <ac:grpSpMk id="78" creationId="{147F1A4A-634F-BAFD-7F88-D7ED919C463B}"/>
          </ac:grpSpMkLst>
        </pc:grpChg>
        <pc:grpChg chg="add mod">
          <ac:chgData name="Kim, Doojin" userId="42beb8f5-9d70-4908-adcf-a3e030d5dafe" providerId="ADAL" clId="{48DD10AD-6808-438E-9F89-854188E48045}" dt="2025-10-21T01:59:55.727" v="5165" actId="1076"/>
          <ac:grpSpMkLst>
            <pc:docMk/>
            <pc:sldMk cId="3883814363" sldId="1406"/>
            <ac:grpSpMk id="85" creationId="{6B211D40-596A-9AF3-3A49-8E71FCCD275F}"/>
          </ac:grpSpMkLst>
        </pc:grpChg>
        <pc:grpChg chg="add mod">
          <ac:chgData name="Kim, Doojin" userId="42beb8f5-9d70-4908-adcf-a3e030d5dafe" providerId="ADAL" clId="{48DD10AD-6808-438E-9F89-854188E48045}" dt="2025-10-21T01:59:55.727" v="5165" actId="1076"/>
          <ac:grpSpMkLst>
            <pc:docMk/>
            <pc:sldMk cId="3883814363" sldId="1406"/>
            <ac:grpSpMk id="88" creationId="{1F72C7F9-27EB-E68B-A932-D33FD567DADF}"/>
          </ac:grpSpMkLst>
        </pc:grpChg>
        <pc:grpChg chg="add mod">
          <ac:chgData name="Kim, Doojin" userId="42beb8f5-9d70-4908-adcf-a3e030d5dafe" providerId="ADAL" clId="{48DD10AD-6808-438E-9F89-854188E48045}" dt="2025-10-21T02:04:16.907" v="5199" actId="1076"/>
          <ac:grpSpMkLst>
            <pc:docMk/>
            <pc:sldMk cId="3883814363" sldId="1406"/>
            <ac:grpSpMk id="118" creationId="{7DFD4AF1-8910-2A82-2C41-872C7F78E38A}"/>
          </ac:grpSpMkLst>
        </pc:grpChg>
        <pc:grpChg chg="add mod">
          <ac:chgData name="Kim, Doojin" userId="42beb8f5-9d70-4908-adcf-a3e030d5dafe" providerId="ADAL" clId="{48DD10AD-6808-438E-9F89-854188E48045}" dt="2025-10-21T02:04:16.907" v="5199" actId="1076"/>
          <ac:grpSpMkLst>
            <pc:docMk/>
            <pc:sldMk cId="3883814363" sldId="1406"/>
            <ac:grpSpMk id="121" creationId="{81AD0067-DC8B-4492-BED1-DEBF55E0C15C}"/>
          </ac:grpSpMkLst>
        </pc:grpChg>
        <pc:grpChg chg="add mod">
          <ac:chgData name="Kim, Doojin" userId="42beb8f5-9d70-4908-adcf-a3e030d5dafe" providerId="ADAL" clId="{48DD10AD-6808-438E-9F89-854188E48045}" dt="2025-10-21T02:04:50.744" v="5235" actId="1036"/>
          <ac:grpSpMkLst>
            <pc:docMk/>
            <pc:sldMk cId="3883814363" sldId="1406"/>
            <ac:grpSpMk id="128" creationId="{4FA2E138-F6CA-36A2-FDB6-3B42BD10F6D8}"/>
          </ac:grpSpMkLst>
        </pc:grpChg>
      </pc:sldChg>
      <pc:sldChg chg="addSp modSp new mod">
        <pc:chgData name="Kim, Doojin" userId="42beb8f5-9d70-4908-adcf-a3e030d5dafe" providerId="ADAL" clId="{48DD10AD-6808-438E-9F89-854188E48045}" dt="2025-10-21T02:34:32.599" v="5531" actId="1036"/>
        <pc:sldMkLst>
          <pc:docMk/>
          <pc:sldMk cId="3171103037" sldId="1407"/>
        </pc:sldMkLst>
        <pc:spChg chg="mod">
          <ac:chgData name="Kim, Doojin" userId="42beb8f5-9d70-4908-adcf-a3e030d5dafe" providerId="ADAL" clId="{48DD10AD-6808-438E-9F89-854188E48045}" dt="2025-10-20T19:27:56.255" v="4475" actId="20577"/>
          <ac:spMkLst>
            <pc:docMk/>
            <pc:sldMk cId="3171103037" sldId="1407"/>
            <ac:spMk id="2" creationId="{1818227A-3FBB-EE58-40B9-367B8C8B5E37}"/>
          </ac:spMkLst>
        </pc:spChg>
        <pc:spChg chg="add mod">
          <ac:chgData name="Kim, Doojin" userId="42beb8f5-9d70-4908-adcf-a3e030d5dafe" providerId="ADAL" clId="{48DD10AD-6808-438E-9F89-854188E48045}" dt="2025-10-21T02:34:27.093" v="5524" actId="1035"/>
          <ac:spMkLst>
            <pc:docMk/>
            <pc:sldMk cId="3171103037" sldId="1407"/>
            <ac:spMk id="4" creationId="{EC9CF986-BA9E-7C51-5A3E-0CE91AF5F89B}"/>
          </ac:spMkLst>
        </pc:spChg>
        <pc:spChg chg="add mod">
          <ac:chgData name="Kim, Doojin" userId="42beb8f5-9d70-4908-adcf-a3e030d5dafe" providerId="ADAL" clId="{48DD10AD-6808-438E-9F89-854188E48045}" dt="2025-10-21T02:34:32.599" v="5531" actId="1036"/>
          <ac:spMkLst>
            <pc:docMk/>
            <pc:sldMk cId="3171103037" sldId="1407"/>
            <ac:spMk id="5" creationId="{F5981508-6F3E-5238-9076-5B6A88048A8A}"/>
          </ac:spMkLst>
        </pc:spChg>
      </pc:sldChg>
      <pc:sldChg chg="addSp delSp modSp new mod">
        <pc:chgData name="Kim, Doojin" userId="42beb8f5-9d70-4908-adcf-a3e030d5dafe" providerId="ADAL" clId="{48DD10AD-6808-438E-9F89-854188E48045}" dt="2025-10-26T03:33:36.067" v="12311" actId="1036"/>
        <pc:sldMkLst>
          <pc:docMk/>
          <pc:sldMk cId="1058102072" sldId="1408"/>
        </pc:sldMkLst>
        <pc:spChg chg="mod">
          <ac:chgData name="Kim, Doojin" userId="42beb8f5-9d70-4908-adcf-a3e030d5dafe" providerId="ADAL" clId="{48DD10AD-6808-438E-9F89-854188E48045}" dt="2025-10-20T19:30:39.088" v="4593" actId="20577"/>
          <ac:spMkLst>
            <pc:docMk/>
            <pc:sldMk cId="1058102072" sldId="1408"/>
            <ac:spMk id="2" creationId="{14C0F08A-0C48-C84D-1268-6E465E38781B}"/>
          </ac:spMkLst>
        </pc:spChg>
        <pc:picChg chg="add mod ord">
          <ac:chgData name="Kim, Doojin" userId="42beb8f5-9d70-4908-adcf-a3e030d5dafe" providerId="ADAL" clId="{48DD10AD-6808-438E-9F89-854188E48045}" dt="2025-10-26T03:33:31.246" v="12304" actId="1035"/>
          <ac:picMkLst>
            <pc:docMk/>
            <pc:sldMk cId="1058102072" sldId="1408"/>
            <ac:picMk id="4" creationId="{16B9B02A-404D-7403-7CB4-1B7B41861D6E}"/>
          </ac:picMkLst>
        </pc:picChg>
        <pc:picChg chg="add mod">
          <ac:chgData name="Kim, Doojin" userId="42beb8f5-9d70-4908-adcf-a3e030d5dafe" providerId="ADAL" clId="{48DD10AD-6808-438E-9F89-854188E48045}" dt="2025-10-26T03:32:38.885" v="12294" actId="14100"/>
          <ac:picMkLst>
            <pc:docMk/>
            <pc:sldMk cId="1058102072" sldId="1408"/>
            <ac:picMk id="5" creationId="{8E586E58-7BF4-F2D1-866B-72EDD25CAC1B}"/>
          </ac:picMkLst>
        </pc:picChg>
        <pc:picChg chg="add mod">
          <ac:chgData name="Kim, Doojin" userId="42beb8f5-9d70-4908-adcf-a3e030d5dafe" providerId="ADAL" clId="{48DD10AD-6808-438E-9F89-854188E48045}" dt="2025-10-26T03:33:10.450" v="12300" actId="1076"/>
          <ac:picMkLst>
            <pc:docMk/>
            <pc:sldMk cId="1058102072" sldId="1408"/>
            <ac:picMk id="6" creationId="{E2AC28A6-874C-7B34-EE46-E69C46178A0E}"/>
          </ac:picMkLst>
        </pc:picChg>
        <pc:picChg chg="add mod">
          <ac:chgData name="Kim, Doojin" userId="42beb8f5-9d70-4908-adcf-a3e030d5dafe" providerId="ADAL" clId="{48DD10AD-6808-438E-9F89-854188E48045}" dt="2025-10-26T03:33:36.067" v="12311" actId="1036"/>
          <ac:picMkLst>
            <pc:docMk/>
            <pc:sldMk cId="1058102072" sldId="1408"/>
            <ac:picMk id="1026" creationId="{A55BBA86-B75B-3F26-514E-F83295DECF06}"/>
          </ac:picMkLst>
        </pc:picChg>
      </pc:sldChg>
      <pc:sldChg chg="addSp delSp modSp new mod">
        <pc:chgData name="Kim, Doojin" userId="42beb8f5-9d70-4908-adcf-a3e030d5dafe" providerId="ADAL" clId="{48DD10AD-6808-438E-9F89-854188E48045}" dt="2025-10-22T03:57:01.890" v="8515" actId="1036"/>
        <pc:sldMkLst>
          <pc:docMk/>
          <pc:sldMk cId="845873060" sldId="1409"/>
        </pc:sldMkLst>
        <pc:spChg chg="mod">
          <ac:chgData name="Kim, Doojin" userId="42beb8f5-9d70-4908-adcf-a3e030d5dafe" providerId="ADAL" clId="{48DD10AD-6808-438E-9F89-854188E48045}" dt="2025-10-22T03:52:17.085" v="8363" actId="20577"/>
          <ac:spMkLst>
            <pc:docMk/>
            <pc:sldMk cId="845873060" sldId="1409"/>
            <ac:spMk id="2" creationId="{4D1FB731-619E-3477-3580-7525E7C205E1}"/>
          </ac:spMkLst>
        </pc:spChg>
        <pc:spChg chg="add mod">
          <ac:chgData name="Kim, Doojin" userId="42beb8f5-9d70-4908-adcf-a3e030d5dafe" providerId="ADAL" clId="{48DD10AD-6808-438E-9F89-854188E48045}" dt="2025-10-22T03:56:03.948" v="8425" actId="1076"/>
          <ac:spMkLst>
            <pc:docMk/>
            <pc:sldMk cId="845873060" sldId="1409"/>
            <ac:spMk id="4" creationId="{DBFEC4D4-D91D-3FDD-F610-8856C0C3BF59}"/>
          </ac:spMkLst>
        </pc:spChg>
        <pc:spChg chg="add mod">
          <ac:chgData name="Kim, Doojin" userId="42beb8f5-9d70-4908-adcf-a3e030d5dafe" providerId="ADAL" clId="{48DD10AD-6808-438E-9F89-854188E48045}" dt="2025-10-22T03:46:01.032" v="8287" actId="1076"/>
          <ac:spMkLst>
            <pc:docMk/>
            <pc:sldMk cId="845873060" sldId="1409"/>
            <ac:spMk id="18" creationId="{7BF5FE46-EE54-07F5-0E14-61321F3D140B}"/>
          </ac:spMkLst>
        </pc:spChg>
        <pc:spChg chg="add mod">
          <ac:chgData name="Kim, Doojin" userId="42beb8f5-9d70-4908-adcf-a3e030d5dafe" providerId="ADAL" clId="{48DD10AD-6808-438E-9F89-854188E48045}" dt="2025-10-22T03:39:15.880" v="8153" actId="1036"/>
          <ac:spMkLst>
            <pc:docMk/>
            <pc:sldMk cId="845873060" sldId="1409"/>
            <ac:spMk id="19" creationId="{44D0BB41-B86E-50B1-355D-58EA784E82B7}"/>
          </ac:spMkLst>
        </pc:spChg>
        <pc:spChg chg="add mod">
          <ac:chgData name="Kim, Doojin" userId="42beb8f5-9d70-4908-adcf-a3e030d5dafe" providerId="ADAL" clId="{48DD10AD-6808-438E-9F89-854188E48045}" dt="2025-10-22T03:39:15.880" v="8153" actId="1036"/>
          <ac:spMkLst>
            <pc:docMk/>
            <pc:sldMk cId="845873060" sldId="1409"/>
            <ac:spMk id="42" creationId="{AE2900D0-F1A6-D0CB-6A79-3284D10F2C69}"/>
          </ac:spMkLst>
        </pc:spChg>
        <pc:spChg chg="add mod">
          <ac:chgData name="Kim, Doojin" userId="42beb8f5-9d70-4908-adcf-a3e030d5dafe" providerId="ADAL" clId="{48DD10AD-6808-438E-9F89-854188E48045}" dt="2025-10-22T03:39:15.880" v="8153" actId="1036"/>
          <ac:spMkLst>
            <pc:docMk/>
            <pc:sldMk cId="845873060" sldId="1409"/>
            <ac:spMk id="43" creationId="{82985D58-A343-A492-E9A2-47659EF915BF}"/>
          </ac:spMkLst>
        </pc:spChg>
        <pc:spChg chg="add mod">
          <ac:chgData name="Kim, Doojin" userId="42beb8f5-9d70-4908-adcf-a3e030d5dafe" providerId="ADAL" clId="{48DD10AD-6808-438E-9F89-854188E48045}" dt="2025-10-22T03:47:42.333" v="8297" actId="1076"/>
          <ac:spMkLst>
            <pc:docMk/>
            <pc:sldMk cId="845873060" sldId="1409"/>
            <ac:spMk id="57" creationId="{1E6A57C0-778E-B111-EF4B-4BC43B4A9F36}"/>
          </ac:spMkLst>
        </pc:spChg>
        <pc:spChg chg="add mod">
          <ac:chgData name="Kim, Doojin" userId="42beb8f5-9d70-4908-adcf-a3e030d5dafe" providerId="ADAL" clId="{48DD10AD-6808-438E-9F89-854188E48045}" dt="2025-10-22T03:47:37.881" v="8296" actId="1076"/>
          <ac:spMkLst>
            <pc:docMk/>
            <pc:sldMk cId="845873060" sldId="1409"/>
            <ac:spMk id="58" creationId="{7475ACD6-93F4-798C-0785-1A11E1746759}"/>
          </ac:spMkLst>
        </pc:spChg>
        <pc:spChg chg="add mod">
          <ac:chgData name="Kim, Doojin" userId="42beb8f5-9d70-4908-adcf-a3e030d5dafe" providerId="ADAL" clId="{48DD10AD-6808-438E-9F89-854188E48045}" dt="2025-10-22T03:39:57.877" v="8179" actId="1036"/>
          <ac:spMkLst>
            <pc:docMk/>
            <pc:sldMk cId="845873060" sldId="1409"/>
            <ac:spMk id="59" creationId="{407CE5DB-82D8-D7A9-2474-A28CCD8B4794}"/>
          </ac:spMkLst>
        </pc:spChg>
        <pc:spChg chg="add mod">
          <ac:chgData name="Kim, Doojin" userId="42beb8f5-9d70-4908-adcf-a3e030d5dafe" providerId="ADAL" clId="{48DD10AD-6808-438E-9F89-854188E48045}" dt="2025-10-22T03:40:39.811" v="8212" actId="20577"/>
          <ac:spMkLst>
            <pc:docMk/>
            <pc:sldMk cId="845873060" sldId="1409"/>
            <ac:spMk id="60" creationId="{6C57D218-FBA3-ECD1-3CA4-D1F192484E0D}"/>
          </ac:spMkLst>
        </pc:spChg>
        <pc:spChg chg="add mod">
          <ac:chgData name="Kim, Doojin" userId="42beb8f5-9d70-4908-adcf-a3e030d5dafe" providerId="ADAL" clId="{48DD10AD-6808-438E-9F89-854188E48045}" dt="2025-10-22T03:41:57.963" v="8254" actId="20577"/>
          <ac:spMkLst>
            <pc:docMk/>
            <pc:sldMk cId="845873060" sldId="1409"/>
            <ac:spMk id="61" creationId="{DB6EBC7F-0FC4-5D7D-CB50-8F2D285A06EE}"/>
          </ac:spMkLst>
        </pc:spChg>
        <pc:spChg chg="mod">
          <ac:chgData name="Kim, Doojin" userId="42beb8f5-9d70-4908-adcf-a3e030d5dafe" providerId="ADAL" clId="{48DD10AD-6808-438E-9F89-854188E48045}" dt="2025-10-22T03:44:14.068" v="8263" actId="1076"/>
          <ac:spMkLst>
            <pc:docMk/>
            <pc:sldMk cId="845873060" sldId="1409"/>
            <ac:spMk id="63" creationId="{2AF42B31-9262-DBD5-CB76-5283194264FA}"/>
          </ac:spMkLst>
        </pc:spChg>
        <pc:spChg chg="mod">
          <ac:chgData name="Kim, Doojin" userId="42beb8f5-9d70-4908-adcf-a3e030d5dafe" providerId="ADAL" clId="{48DD10AD-6808-438E-9F89-854188E48045}" dt="2025-10-22T03:44:14.068" v="8263" actId="1076"/>
          <ac:spMkLst>
            <pc:docMk/>
            <pc:sldMk cId="845873060" sldId="1409"/>
            <ac:spMk id="64" creationId="{654727D3-EB49-7A36-CF4A-2DF655334171}"/>
          </ac:spMkLst>
        </pc:spChg>
        <pc:spChg chg="mod">
          <ac:chgData name="Kim, Doojin" userId="42beb8f5-9d70-4908-adcf-a3e030d5dafe" providerId="ADAL" clId="{48DD10AD-6808-438E-9F89-854188E48045}" dt="2025-10-22T03:44:41.596" v="8271" actId="1076"/>
          <ac:spMkLst>
            <pc:docMk/>
            <pc:sldMk cId="845873060" sldId="1409"/>
            <ac:spMk id="66" creationId="{91FF9179-CA9D-F443-D818-73E66C5FFCD4}"/>
          </ac:spMkLst>
        </pc:spChg>
        <pc:spChg chg="mod">
          <ac:chgData name="Kim, Doojin" userId="42beb8f5-9d70-4908-adcf-a3e030d5dafe" providerId="ADAL" clId="{48DD10AD-6808-438E-9F89-854188E48045}" dt="2025-10-22T03:44:41.596" v="8271" actId="1076"/>
          <ac:spMkLst>
            <pc:docMk/>
            <pc:sldMk cId="845873060" sldId="1409"/>
            <ac:spMk id="67" creationId="{D0E716B0-0C3E-6F4A-35B7-13740517092C}"/>
          </ac:spMkLst>
        </pc:spChg>
        <pc:spChg chg="mod">
          <ac:chgData name="Kim, Doojin" userId="42beb8f5-9d70-4908-adcf-a3e030d5dafe" providerId="ADAL" clId="{48DD10AD-6808-438E-9F89-854188E48045}" dt="2025-10-22T03:44:59.726" v="8275" actId="14100"/>
          <ac:spMkLst>
            <pc:docMk/>
            <pc:sldMk cId="845873060" sldId="1409"/>
            <ac:spMk id="69" creationId="{545842F1-97AC-1502-B269-860ADBF5611C}"/>
          </ac:spMkLst>
        </pc:spChg>
        <pc:spChg chg="mod">
          <ac:chgData name="Kim, Doojin" userId="42beb8f5-9d70-4908-adcf-a3e030d5dafe" providerId="ADAL" clId="{48DD10AD-6808-438E-9F89-854188E48045}" dt="2025-10-22T03:44:59.726" v="8275" actId="14100"/>
          <ac:spMkLst>
            <pc:docMk/>
            <pc:sldMk cId="845873060" sldId="1409"/>
            <ac:spMk id="70" creationId="{98CC1E89-9DCA-030E-E763-1FE0EF4FBFC0}"/>
          </ac:spMkLst>
        </pc:spChg>
        <pc:spChg chg="mod">
          <ac:chgData name="Kim, Doojin" userId="42beb8f5-9d70-4908-adcf-a3e030d5dafe" providerId="ADAL" clId="{48DD10AD-6808-438E-9F89-854188E48045}" dt="2025-10-22T03:45:11.397" v="8279" actId="14100"/>
          <ac:spMkLst>
            <pc:docMk/>
            <pc:sldMk cId="845873060" sldId="1409"/>
            <ac:spMk id="72" creationId="{93271F20-E69D-6258-58F8-8C4D9A1D5D6B}"/>
          </ac:spMkLst>
        </pc:spChg>
        <pc:spChg chg="mod">
          <ac:chgData name="Kim, Doojin" userId="42beb8f5-9d70-4908-adcf-a3e030d5dafe" providerId="ADAL" clId="{48DD10AD-6808-438E-9F89-854188E48045}" dt="2025-10-22T03:45:11.397" v="8279" actId="14100"/>
          <ac:spMkLst>
            <pc:docMk/>
            <pc:sldMk cId="845873060" sldId="1409"/>
            <ac:spMk id="73" creationId="{ED2C0EA7-F8B8-3219-592A-B7774EF2C9CC}"/>
          </ac:spMkLst>
        </pc:spChg>
        <pc:spChg chg="mod">
          <ac:chgData name="Kim, Doojin" userId="42beb8f5-9d70-4908-adcf-a3e030d5dafe" providerId="ADAL" clId="{48DD10AD-6808-438E-9F89-854188E48045}" dt="2025-10-22T03:45:38.624" v="8283" actId="14100"/>
          <ac:spMkLst>
            <pc:docMk/>
            <pc:sldMk cId="845873060" sldId="1409"/>
            <ac:spMk id="75" creationId="{8E855FE8-6CC8-3DA5-2C60-690E438508DE}"/>
          </ac:spMkLst>
        </pc:spChg>
        <pc:spChg chg="mod">
          <ac:chgData name="Kim, Doojin" userId="42beb8f5-9d70-4908-adcf-a3e030d5dafe" providerId="ADAL" clId="{48DD10AD-6808-438E-9F89-854188E48045}" dt="2025-10-22T03:45:38.624" v="8283" actId="14100"/>
          <ac:spMkLst>
            <pc:docMk/>
            <pc:sldMk cId="845873060" sldId="1409"/>
            <ac:spMk id="76" creationId="{75D507DD-2758-F798-54EA-44BFBC8724D1}"/>
          </ac:spMkLst>
        </pc:spChg>
        <pc:spChg chg="mod">
          <ac:chgData name="Kim, Doojin" userId="42beb8f5-9d70-4908-adcf-a3e030d5dafe" providerId="ADAL" clId="{48DD10AD-6808-438E-9F89-854188E48045}" dt="2025-10-22T03:45:54.806" v="8286" actId="14100"/>
          <ac:spMkLst>
            <pc:docMk/>
            <pc:sldMk cId="845873060" sldId="1409"/>
            <ac:spMk id="78" creationId="{F8B5C577-37BA-3D7A-4284-6A56C81C7703}"/>
          </ac:spMkLst>
        </pc:spChg>
        <pc:spChg chg="mod">
          <ac:chgData name="Kim, Doojin" userId="42beb8f5-9d70-4908-adcf-a3e030d5dafe" providerId="ADAL" clId="{48DD10AD-6808-438E-9F89-854188E48045}" dt="2025-10-22T03:45:54.806" v="8286" actId="14100"/>
          <ac:spMkLst>
            <pc:docMk/>
            <pc:sldMk cId="845873060" sldId="1409"/>
            <ac:spMk id="79" creationId="{277E3507-808A-C0DB-AB23-BE36FAF68685}"/>
          </ac:spMkLst>
        </pc:spChg>
        <pc:spChg chg="add mod">
          <ac:chgData name="Kim, Doojin" userId="42beb8f5-9d70-4908-adcf-a3e030d5dafe" providerId="ADAL" clId="{48DD10AD-6808-438E-9F89-854188E48045}" dt="2025-10-22T03:57:01.890" v="8515" actId="1036"/>
          <ac:spMkLst>
            <pc:docMk/>
            <pc:sldMk cId="845873060" sldId="1409"/>
            <ac:spMk id="86" creationId="{FC33A5A5-7662-3EB5-9E02-8C297DEFFA3C}"/>
          </ac:spMkLst>
        </pc:spChg>
        <pc:grpChg chg="add mod">
          <ac:chgData name="Kim, Doojin" userId="42beb8f5-9d70-4908-adcf-a3e030d5dafe" providerId="ADAL" clId="{48DD10AD-6808-438E-9F89-854188E48045}" dt="2025-10-22T03:44:14.068" v="8263" actId="1076"/>
          <ac:grpSpMkLst>
            <pc:docMk/>
            <pc:sldMk cId="845873060" sldId="1409"/>
            <ac:grpSpMk id="62" creationId="{C2FB4D07-A2CE-2711-F788-AEB0286F5ECE}"/>
          </ac:grpSpMkLst>
        </pc:grpChg>
        <pc:grpChg chg="add mod">
          <ac:chgData name="Kim, Doojin" userId="42beb8f5-9d70-4908-adcf-a3e030d5dafe" providerId="ADAL" clId="{48DD10AD-6808-438E-9F89-854188E48045}" dt="2025-10-22T03:44:41.596" v="8271" actId="1076"/>
          <ac:grpSpMkLst>
            <pc:docMk/>
            <pc:sldMk cId="845873060" sldId="1409"/>
            <ac:grpSpMk id="65" creationId="{3EC179C7-2B91-C3B1-9100-586773788810}"/>
          </ac:grpSpMkLst>
        </pc:grpChg>
        <pc:grpChg chg="add mod">
          <ac:chgData name="Kim, Doojin" userId="42beb8f5-9d70-4908-adcf-a3e030d5dafe" providerId="ADAL" clId="{48DD10AD-6808-438E-9F89-854188E48045}" dt="2025-10-22T03:44:59.726" v="8275" actId="14100"/>
          <ac:grpSpMkLst>
            <pc:docMk/>
            <pc:sldMk cId="845873060" sldId="1409"/>
            <ac:grpSpMk id="68" creationId="{A0BF482E-3AF1-730F-8F9D-7E3C22F94862}"/>
          </ac:grpSpMkLst>
        </pc:grpChg>
        <pc:grpChg chg="add mod">
          <ac:chgData name="Kim, Doojin" userId="42beb8f5-9d70-4908-adcf-a3e030d5dafe" providerId="ADAL" clId="{48DD10AD-6808-438E-9F89-854188E48045}" dt="2025-10-22T03:45:11.397" v="8279" actId="14100"/>
          <ac:grpSpMkLst>
            <pc:docMk/>
            <pc:sldMk cId="845873060" sldId="1409"/>
            <ac:grpSpMk id="71" creationId="{EBE0D24A-F26B-CB08-4D78-38600AA5478F}"/>
          </ac:grpSpMkLst>
        </pc:grpChg>
        <pc:grpChg chg="add mod">
          <ac:chgData name="Kim, Doojin" userId="42beb8f5-9d70-4908-adcf-a3e030d5dafe" providerId="ADAL" clId="{48DD10AD-6808-438E-9F89-854188E48045}" dt="2025-10-22T03:45:38.624" v="8283" actId="14100"/>
          <ac:grpSpMkLst>
            <pc:docMk/>
            <pc:sldMk cId="845873060" sldId="1409"/>
            <ac:grpSpMk id="74" creationId="{958A4D18-4F00-6DA4-99F2-A5B0184A2232}"/>
          </ac:grpSpMkLst>
        </pc:grpChg>
        <pc:grpChg chg="add mod">
          <ac:chgData name="Kim, Doojin" userId="42beb8f5-9d70-4908-adcf-a3e030d5dafe" providerId="ADAL" clId="{48DD10AD-6808-438E-9F89-854188E48045}" dt="2025-10-22T03:45:54.806" v="8286" actId="14100"/>
          <ac:grpSpMkLst>
            <pc:docMk/>
            <pc:sldMk cId="845873060" sldId="1409"/>
            <ac:grpSpMk id="77" creationId="{00362702-22A7-FCE9-28C8-9882E3723306}"/>
          </ac:grpSpMkLst>
        </pc:grpChg>
        <pc:picChg chg="add mod">
          <ac:chgData name="Kim, Doojin" userId="42beb8f5-9d70-4908-adcf-a3e030d5dafe" providerId="ADAL" clId="{48DD10AD-6808-438E-9F89-854188E48045}" dt="2025-10-22T03:44:25.960" v="8268" actId="1076"/>
          <ac:picMkLst>
            <pc:docMk/>
            <pc:sldMk cId="845873060" sldId="1409"/>
            <ac:picMk id="6" creationId="{9E22E9E5-6FE4-F960-E019-7114472B7395}"/>
          </ac:picMkLst>
        </pc:picChg>
        <pc:picChg chg="add mod">
          <ac:chgData name="Kim, Doojin" userId="42beb8f5-9d70-4908-adcf-a3e030d5dafe" providerId="ADAL" clId="{48DD10AD-6808-438E-9F89-854188E48045}" dt="2025-10-22T03:39:15.880" v="8153" actId="1036"/>
          <ac:picMkLst>
            <pc:docMk/>
            <pc:sldMk cId="845873060" sldId="1409"/>
            <ac:picMk id="21" creationId="{6941A547-C854-CB02-8447-B045529F33E0}"/>
          </ac:picMkLst>
        </pc:picChg>
        <pc:picChg chg="add mod">
          <ac:chgData name="Kim, Doojin" userId="42beb8f5-9d70-4908-adcf-a3e030d5dafe" providerId="ADAL" clId="{48DD10AD-6808-438E-9F89-854188E48045}" dt="2025-10-22T03:34:58.649" v="8127" actId="1035"/>
          <ac:picMkLst>
            <pc:docMk/>
            <pc:sldMk cId="845873060" sldId="1409"/>
            <ac:picMk id="46" creationId="{A648CCEA-9DAE-D453-3CB9-9E73D5CF8FE5}"/>
          </ac:picMkLst>
        </pc:picChg>
        <pc:cxnChg chg="add mod">
          <ac:chgData name="Kim, Doojin" userId="42beb8f5-9d70-4908-adcf-a3e030d5dafe" providerId="ADAL" clId="{48DD10AD-6808-438E-9F89-854188E48045}" dt="2025-10-22T03:29:29.353" v="8071" actId="1037"/>
          <ac:cxnSpMkLst>
            <pc:docMk/>
            <pc:sldMk cId="845873060" sldId="1409"/>
            <ac:cxnSpMk id="9" creationId="{15504915-7E64-708A-C811-8ECC5FDB5BE2}"/>
          </ac:cxnSpMkLst>
        </pc:cxnChg>
        <pc:cxnChg chg="add mod">
          <ac:chgData name="Kim, Doojin" userId="42beb8f5-9d70-4908-adcf-a3e030d5dafe" providerId="ADAL" clId="{48DD10AD-6808-438E-9F89-854188E48045}" dt="2025-10-22T03:29:29.353" v="8071" actId="1037"/>
          <ac:cxnSpMkLst>
            <pc:docMk/>
            <pc:sldMk cId="845873060" sldId="1409"/>
            <ac:cxnSpMk id="11" creationId="{1AAC3DE1-CD4B-5EB6-EBBC-0FD86205FD00}"/>
          </ac:cxnSpMkLst>
        </pc:cxnChg>
        <pc:cxnChg chg="add mod">
          <ac:chgData name="Kim, Doojin" userId="42beb8f5-9d70-4908-adcf-a3e030d5dafe" providerId="ADAL" clId="{48DD10AD-6808-438E-9F89-854188E48045}" dt="2025-10-22T03:29:29.353" v="8071" actId="1037"/>
          <ac:cxnSpMkLst>
            <pc:docMk/>
            <pc:sldMk cId="845873060" sldId="1409"/>
            <ac:cxnSpMk id="15" creationId="{B54401D1-89C5-B112-A921-100DE09B3ACC}"/>
          </ac:cxnSpMkLst>
        </pc:cxnChg>
        <pc:cxnChg chg="add mod">
          <ac:chgData name="Kim, Doojin" userId="42beb8f5-9d70-4908-adcf-a3e030d5dafe" providerId="ADAL" clId="{48DD10AD-6808-438E-9F89-854188E48045}" dt="2025-10-22T03:29:29.353" v="8071" actId="1037"/>
          <ac:cxnSpMkLst>
            <pc:docMk/>
            <pc:sldMk cId="845873060" sldId="1409"/>
            <ac:cxnSpMk id="17" creationId="{DB8E4B82-0563-C851-21EF-9A00F5AC114A}"/>
          </ac:cxnSpMkLst>
        </pc:cxnChg>
        <pc:cxnChg chg="add mod">
          <ac:chgData name="Kim, Doojin" userId="42beb8f5-9d70-4908-adcf-a3e030d5dafe" providerId="ADAL" clId="{48DD10AD-6808-438E-9F89-854188E48045}" dt="2025-10-22T03:31:38.596" v="8085"/>
          <ac:cxnSpMkLst>
            <pc:docMk/>
            <pc:sldMk cId="845873060" sldId="1409"/>
            <ac:cxnSpMk id="23" creationId="{7568E6DA-5ED7-A0B8-CB44-1E52D1B1F0F5}"/>
          </ac:cxnSpMkLst>
        </pc:cxnChg>
        <pc:cxnChg chg="add mod">
          <ac:chgData name="Kim, Doojin" userId="42beb8f5-9d70-4908-adcf-a3e030d5dafe" providerId="ADAL" clId="{48DD10AD-6808-438E-9F89-854188E48045}" dt="2025-10-22T03:31:41.280" v="8086"/>
          <ac:cxnSpMkLst>
            <pc:docMk/>
            <pc:sldMk cId="845873060" sldId="1409"/>
            <ac:cxnSpMk id="27" creationId="{77969904-503D-AD7C-0F36-9F80857C2CA3}"/>
          </ac:cxnSpMkLst>
        </pc:cxnChg>
        <pc:cxnChg chg="add mod">
          <ac:chgData name="Kim, Doojin" userId="42beb8f5-9d70-4908-adcf-a3e030d5dafe" providerId="ADAL" clId="{48DD10AD-6808-438E-9F89-854188E48045}" dt="2025-10-22T03:32:07.307" v="8096" actId="1076"/>
          <ac:cxnSpMkLst>
            <pc:docMk/>
            <pc:sldMk cId="845873060" sldId="1409"/>
            <ac:cxnSpMk id="29" creationId="{8C5F1B07-CECF-8078-FCEF-0AF6667C6780}"/>
          </ac:cxnSpMkLst>
        </pc:cxnChg>
        <pc:cxnChg chg="add mod">
          <ac:chgData name="Kim, Doojin" userId="42beb8f5-9d70-4908-adcf-a3e030d5dafe" providerId="ADAL" clId="{48DD10AD-6808-438E-9F89-854188E48045}" dt="2025-10-22T03:33:50.696" v="8121" actId="14100"/>
          <ac:cxnSpMkLst>
            <pc:docMk/>
            <pc:sldMk cId="845873060" sldId="1409"/>
            <ac:cxnSpMk id="32" creationId="{F263E915-321C-ABF0-7166-52B239260054}"/>
          </ac:cxnSpMkLst>
        </pc:cxnChg>
        <pc:cxnChg chg="add mod">
          <ac:chgData name="Kim, Doojin" userId="42beb8f5-9d70-4908-adcf-a3e030d5dafe" providerId="ADAL" clId="{48DD10AD-6808-438E-9F89-854188E48045}" dt="2025-10-22T03:32:52.691" v="8111" actId="692"/>
          <ac:cxnSpMkLst>
            <pc:docMk/>
            <pc:sldMk cId="845873060" sldId="1409"/>
            <ac:cxnSpMk id="34" creationId="{5C3A71C0-6FEF-67A8-28B5-E6DFA69EFCD4}"/>
          </ac:cxnSpMkLst>
        </pc:cxnChg>
        <pc:cxnChg chg="add mod">
          <ac:chgData name="Kim, Doojin" userId="42beb8f5-9d70-4908-adcf-a3e030d5dafe" providerId="ADAL" clId="{48DD10AD-6808-438E-9F89-854188E48045}" dt="2025-10-22T03:33:10.938" v="8115" actId="1076"/>
          <ac:cxnSpMkLst>
            <pc:docMk/>
            <pc:sldMk cId="845873060" sldId="1409"/>
            <ac:cxnSpMk id="40" creationId="{4841DC52-56F8-4DF5-2172-4C7AA2EA2008}"/>
          </ac:cxnSpMkLst>
        </pc:cxnChg>
        <pc:cxnChg chg="add mod">
          <ac:chgData name="Kim, Doojin" userId="42beb8f5-9d70-4908-adcf-a3e030d5dafe" providerId="ADAL" clId="{48DD10AD-6808-438E-9F89-854188E48045}" dt="2025-10-22T03:47:29.263" v="8295" actId="14100"/>
          <ac:cxnSpMkLst>
            <pc:docMk/>
            <pc:sldMk cId="845873060" sldId="1409"/>
            <ac:cxnSpMk id="48" creationId="{AAC7ED63-6EC9-AC6A-2589-FA796E76515C}"/>
          </ac:cxnSpMkLst>
        </pc:cxnChg>
        <pc:cxnChg chg="add mod">
          <ac:chgData name="Kim, Doojin" userId="42beb8f5-9d70-4908-adcf-a3e030d5dafe" providerId="ADAL" clId="{48DD10AD-6808-438E-9F89-854188E48045}" dt="2025-10-22T03:47:14.293" v="8294" actId="14100"/>
          <ac:cxnSpMkLst>
            <pc:docMk/>
            <pc:sldMk cId="845873060" sldId="1409"/>
            <ac:cxnSpMk id="52" creationId="{53667F14-FF2B-5B88-7F45-03C1E34EF1DD}"/>
          </ac:cxnSpMkLst>
        </pc:cxnChg>
      </pc:sldChg>
      <pc:sldChg chg="addSp modSp new mod ord modAnim">
        <pc:chgData name="Kim, Doojin" userId="42beb8f5-9d70-4908-adcf-a3e030d5dafe" providerId="ADAL" clId="{48DD10AD-6808-438E-9F89-854188E48045}" dt="2025-10-24T21:34:20.808" v="10081" actId="14100"/>
        <pc:sldMkLst>
          <pc:docMk/>
          <pc:sldMk cId="1782692503" sldId="1410"/>
        </pc:sldMkLst>
        <pc:spChg chg="mod">
          <ac:chgData name="Kim, Doojin" userId="42beb8f5-9d70-4908-adcf-a3e030d5dafe" providerId="ADAL" clId="{48DD10AD-6808-438E-9F89-854188E48045}" dt="2025-10-21T20:09:38.406" v="7521" actId="20577"/>
          <ac:spMkLst>
            <pc:docMk/>
            <pc:sldMk cId="1782692503" sldId="1410"/>
            <ac:spMk id="2" creationId="{CE43856F-92A4-9990-0C16-A2E040A8FBC4}"/>
          </ac:spMkLst>
        </pc:spChg>
        <pc:spChg chg="mod">
          <ac:chgData name="Kim, Doojin" userId="42beb8f5-9d70-4908-adcf-a3e030d5dafe" providerId="ADAL" clId="{48DD10AD-6808-438E-9F89-854188E48045}" dt="2025-10-21T20:11:27.181" v="7636" actId="1036"/>
          <ac:spMkLst>
            <pc:docMk/>
            <pc:sldMk cId="1782692503" sldId="1410"/>
            <ac:spMk id="8" creationId="{5F772F22-2DDC-D61A-CD4E-30DE018768A3}"/>
          </ac:spMkLst>
        </pc:spChg>
        <pc:spChg chg="mod">
          <ac:chgData name="Kim, Doojin" userId="42beb8f5-9d70-4908-adcf-a3e030d5dafe" providerId="ADAL" clId="{48DD10AD-6808-438E-9F89-854188E48045}" dt="2025-10-21T20:07:03.411" v="7474" actId="1035"/>
          <ac:spMkLst>
            <pc:docMk/>
            <pc:sldMk cId="1782692503" sldId="1410"/>
            <ac:spMk id="9" creationId="{382535C7-B61E-F229-D5D3-B5B1DC063783}"/>
          </ac:spMkLst>
        </pc:spChg>
        <pc:spChg chg="mod">
          <ac:chgData name="Kim, Doojin" userId="42beb8f5-9d70-4908-adcf-a3e030d5dafe" providerId="ADAL" clId="{48DD10AD-6808-438E-9F89-854188E48045}" dt="2025-10-21T20:11:27.181" v="7636" actId="1036"/>
          <ac:spMkLst>
            <pc:docMk/>
            <pc:sldMk cId="1782692503" sldId="1410"/>
            <ac:spMk id="22" creationId="{CADFFC88-104B-95DE-EFAA-C27C9CF50842}"/>
          </ac:spMkLst>
        </pc:spChg>
        <pc:spChg chg="mod">
          <ac:chgData name="Kim, Doojin" userId="42beb8f5-9d70-4908-adcf-a3e030d5dafe" providerId="ADAL" clId="{48DD10AD-6808-438E-9F89-854188E48045}" dt="2025-10-21T20:07:03.411" v="7474" actId="1035"/>
          <ac:spMkLst>
            <pc:docMk/>
            <pc:sldMk cId="1782692503" sldId="1410"/>
            <ac:spMk id="31" creationId="{3899D59C-4193-534E-7924-BF9E74ADD5E4}"/>
          </ac:spMkLst>
        </pc:spChg>
        <pc:spChg chg="mod">
          <ac:chgData name="Kim, Doojin" userId="42beb8f5-9d70-4908-adcf-a3e030d5dafe" providerId="ADAL" clId="{48DD10AD-6808-438E-9F89-854188E48045}" dt="2025-10-21T20:07:03.411" v="7474" actId="1035"/>
          <ac:spMkLst>
            <pc:docMk/>
            <pc:sldMk cId="1782692503" sldId="1410"/>
            <ac:spMk id="38" creationId="{002C5E9D-855E-3E2E-B8CA-44DE160BC2AE}"/>
          </ac:spMkLst>
        </pc:spChg>
        <pc:spChg chg="mod">
          <ac:chgData name="Kim, Doojin" userId="42beb8f5-9d70-4908-adcf-a3e030d5dafe" providerId="ADAL" clId="{48DD10AD-6808-438E-9F89-854188E48045}" dt="2025-10-21T20:07:03.411" v="7474" actId="1035"/>
          <ac:spMkLst>
            <pc:docMk/>
            <pc:sldMk cId="1782692503" sldId="1410"/>
            <ac:spMk id="39" creationId="{8B67817D-DAD8-1100-A367-281E452D5ECB}"/>
          </ac:spMkLst>
        </pc:spChg>
        <pc:spChg chg="mod">
          <ac:chgData name="Kim, Doojin" userId="42beb8f5-9d70-4908-adcf-a3e030d5dafe" providerId="ADAL" clId="{48DD10AD-6808-438E-9F89-854188E48045}" dt="2025-10-21T20:11:27.181" v="7636" actId="1036"/>
          <ac:spMkLst>
            <pc:docMk/>
            <pc:sldMk cId="1782692503" sldId="1410"/>
            <ac:spMk id="46" creationId="{0C325BB7-6D4F-DAE9-ACDC-88E98067F458}"/>
          </ac:spMkLst>
        </pc:spChg>
        <pc:spChg chg="mod">
          <ac:chgData name="Kim, Doojin" userId="42beb8f5-9d70-4908-adcf-a3e030d5dafe" providerId="ADAL" clId="{48DD10AD-6808-438E-9F89-854188E48045}" dt="2025-10-21T20:11:27.181" v="7636" actId="1036"/>
          <ac:spMkLst>
            <pc:docMk/>
            <pc:sldMk cId="1782692503" sldId="1410"/>
            <ac:spMk id="47" creationId="{12FB3F66-B1AD-D403-BE5B-6B8C61CEE8EB}"/>
          </ac:spMkLst>
        </pc:spChg>
        <pc:spChg chg="mod">
          <ac:chgData name="Kim, Doojin" userId="42beb8f5-9d70-4908-adcf-a3e030d5dafe" providerId="ADAL" clId="{48DD10AD-6808-438E-9F89-854188E48045}" dt="2025-10-21T20:07:03.411" v="7474" actId="1035"/>
          <ac:spMkLst>
            <pc:docMk/>
            <pc:sldMk cId="1782692503" sldId="1410"/>
            <ac:spMk id="57" creationId="{4C707D7D-9F03-E678-D1D1-0E2429FCA342}"/>
          </ac:spMkLst>
        </pc:spChg>
        <pc:spChg chg="mod">
          <ac:chgData name="Kim, Doojin" userId="42beb8f5-9d70-4908-adcf-a3e030d5dafe" providerId="ADAL" clId="{48DD10AD-6808-438E-9F89-854188E48045}" dt="2025-10-21T20:07:03.411" v="7474" actId="1035"/>
          <ac:spMkLst>
            <pc:docMk/>
            <pc:sldMk cId="1782692503" sldId="1410"/>
            <ac:spMk id="71" creationId="{4FCB791B-92C3-ED16-8342-E356F803B1BA}"/>
          </ac:spMkLst>
        </pc:spChg>
        <pc:spChg chg="mod">
          <ac:chgData name="Kim, Doojin" userId="42beb8f5-9d70-4908-adcf-a3e030d5dafe" providerId="ADAL" clId="{48DD10AD-6808-438E-9F89-854188E48045}" dt="2025-10-21T20:07:03.411" v="7474" actId="1035"/>
          <ac:spMkLst>
            <pc:docMk/>
            <pc:sldMk cId="1782692503" sldId="1410"/>
            <ac:spMk id="76" creationId="{60774532-4DB6-082E-8EC4-7E8E05EA1017}"/>
          </ac:spMkLst>
        </pc:spChg>
        <pc:spChg chg="add mod">
          <ac:chgData name="Kim, Doojin" userId="42beb8f5-9d70-4908-adcf-a3e030d5dafe" providerId="ADAL" clId="{48DD10AD-6808-438E-9F89-854188E48045}" dt="2025-10-21T20:11:27.181" v="7636" actId="1036"/>
          <ac:spMkLst>
            <pc:docMk/>
            <pc:sldMk cId="1782692503" sldId="1410"/>
            <ac:spMk id="77" creationId="{B2A0E4C8-8B65-F567-6C5E-46A89BA762CB}"/>
          </ac:spMkLst>
        </pc:spChg>
        <pc:spChg chg="mod">
          <ac:chgData name="Kim, Doojin" userId="42beb8f5-9d70-4908-adcf-a3e030d5dafe" providerId="ADAL" clId="{48DD10AD-6808-438E-9F89-854188E48045}" dt="2025-10-21T20:11:27.181" v="7636" actId="1036"/>
          <ac:spMkLst>
            <pc:docMk/>
            <pc:sldMk cId="1782692503" sldId="1410"/>
            <ac:spMk id="91" creationId="{BAA28F72-9C10-5FF8-F66D-6DB8E3A716D5}"/>
          </ac:spMkLst>
        </pc:spChg>
        <pc:spChg chg="mod">
          <ac:chgData name="Kim, Doojin" userId="42beb8f5-9d70-4908-adcf-a3e030d5dafe" providerId="ADAL" clId="{48DD10AD-6808-438E-9F89-854188E48045}" dt="2025-10-21T20:07:03.411" v="7474" actId="1035"/>
          <ac:spMkLst>
            <pc:docMk/>
            <pc:sldMk cId="1782692503" sldId="1410"/>
            <ac:spMk id="103" creationId="{D3189931-90B1-81AC-F5ED-D016D31A2699}"/>
          </ac:spMkLst>
        </pc:spChg>
        <pc:spChg chg="mod">
          <ac:chgData name="Kim, Doojin" userId="42beb8f5-9d70-4908-adcf-a3e030d5dafe" providerId="ADAL" clId="{48DD10AD-6808-438E-9F89-854188E48045}" dt="2025-10-21T20:11:27.181" v="7636" actId="1036"/>
          <ac:spMkLst>
            <pc:docMk/>
            <pc:sldMk cId="1782692503" sldId="1410"/>
            <ac:spMk id="107" creationId="{466EA0ED-4DF1-AECF-55C1-8830A7EF2EF8}"/>
          </ac:spMkLst>
        </pc:spChg>
        <pc:spChg chg="mod">
          <ac:chgData name="Kim, Doojin" userId="42beb8f5-9d70-4908-adcf-a3e030d5dafe" providerId="ADAL" clId="{48DD10AD-6808-438E-9F89-854188E48045}" dt="2025-10-21T20:11:27.181" v="7636" actId="1036"/>
          <ac:spMkLst>
            <pc:docMk/>
            <pc:sldMk cId="1782692503" sldId="1410"/>
            <ac:spMk id="108" creationId="{D49C1D97-26FC-D5D3-DB97-EE4DA40ABBC3}"/>
          </ac:spMkLst>
        </pc:spChg>
        <pc:spChg chg="mod">
          <ac:chgData name="Kim, Doojin" userId="42beb8f5-9d70-4908-adcf-a3e030d5dafe" providerId="ADAL" clId="{48DD10AD-6808-438E-9F89-854188E48045}" dt="2025-10-21T20:07:16.388" v="7481" actId="1035"/>
          <ac:spMkLst>
            <pc:docMk/>
            <pc:sldMk cId="1782692503" sldId="1410"/>
            <ac:spMk id="111" creationId="{6CF2D8AC-3497-1E8F-4F2D-AF9254F90D1F}"/>
          </ac:spMkLst>
        </pc:spChg>
        <pc:spChg chg="mod">
          <ac:chgData name="Kim, Doojin" userId="42beb8f5-9d70-4908-adcf-a3e030d5dafe" providerId="ADAL" clId="{48DD10AD-6808-438E-9F89-854188E48045}" dt="2025-10-21T20:11:40.442" v="7637" actId="1035"/>
          <ac:spMkLst>
            <pc:docMk/>
            <pc:sldMk cId="1782692503" sldId="1410"/>
            <ac:spMk id="113" creationId="{44D2B306-31F1-3C0A-446B-42B9F58BC2EE}"/>
          </ac:spMkLst>
        </pc:spChg>
        <pc:spChg chg="add mod">
          <ac:chgData name="Kim, Doojin" userId="42beb8f5-9d70-4908-adcf-a3e030d5dafe" providerId="ADAL" clId="{48DD10AD-6808-438E-9F89-854188E48045}" dt="2025-10-21T20:11:27.181" v="7636" actId="1036"/>
          <ac:spMkLst>
            <pc:docMk/>
            <pc:sldMk cId="1782692503" sldId="1410"/>
            <ac:spMk id="115" creationId="{F6E000DC-B933-7FA6-DC3B-9C21E38CE7EE}"/>
          </ac:spMkLst>
        </pc:spChg>
        <pc:spChg chg="mod">
          <ac:chgData name="Kim, Doojin" userId="42beb8f5-9d70-4908-adcf-a3e030d5dafe" providerId="ADAL" clId="{48DD10AD-6808-438E-9F89-854188E48045}" dt="2025-10-21T20:07:16.388" v="7481" actId="1035"/>
          <ac:spMkLst>
            <pc:docMk/>
            <pc:sldMk cId="1782692503" sldId="1410"/>
            <ac:spMk id="118" creationId="{5B3300F9-3B6C-1759-D05E-6ECAAEF4677A}"/>
          </ac:spMkLst>
        </pc:spChg>
        <pc:spChg chg="mod">
          <ac:chgData name="Kim, Doojin" userId="42beb8f5-9d70-4908-adcf-a3e030d5dafe" providerId="ADAL" clId="{48DD10AD-6808-438E-9F89-854188E48045}" dt="2025-10-21T20:07:16.388" v="7481" actId="1035"/>
          <ac:spMkLst>
            <pc:docMk/>
            <pc:sldMk cId="1782692503" sldId="1410"/>
            <ac:spMk id="120" creationId="{F678B0A7-F39F-BBE8-972E-203B37783980}"/>
          </ac:spMkLst>
        </pc:spChg>
        <pc:spChg chg="mod">
          <ac:chgData name="Kim, Doojin" userId="42beb8f5-9d70-4908-adcf-a3e030d5dafe" providerId="ADAL" clId="{48DD10AD-6808-438E-9F89-854188E48045}" dt="2025-10-21T20:11:40.442" v="7637" actId="1035"/>
          <ac:spMkLst>
            <pc:docMk/>
            <pc:sldMk cId="1782692503" sldId="1410"/>
            <ac:spMk id="123" creationId="{9278A21A-5698-86D6-3518-55C9C4EE7B98}"/>
          </ac:spMkLst>
        </pc:spChg>
        <pc:spChg chg="mod">
          <ac:chgData name="Kim, Doojin" userId="42beb8f5-9d70-4908-adcf-a3e030d5dafe" providerId="ADAL" clId="{48DD10AD-6808-438E-9F89-854188E48045}" dt="2025-10-21T20:07:16.388" v="7481" actId="1035"/>
          <ac:spMkLst>
            <pc:docMk/>
            <pc:sldMk cId="1782692503" sldId="1410"/>
            <ac:spMk id="124" creationId="{FC1C2AF4-3D40-97D5-4E28-146198777B15}"/>
          </ac:spMkLst>
        </pc:spChg>
        <pc:spChg chg="add mod">
          <ac:chgData name="Kim, Doojin" userId="42beb8f5-9d70-4908-adcf-a3e030d5dafe" providerId="ADAL" clId="{48DD10AD-6808-438E-9F89-854188E48045}" dt="2025-10-21T20:11:27.181" v="7636" actId="1036"/>
          <ac:spMkLst>
            <pc:docMk/>
            <pc:sldMk cId="1782692503" sldId="1410"/>
            <ac:spMk id="125" creationId="{B00E9C2C-F008-0501-24E1-431EFE3290AB}"/>
          </ac:spMkLst>
        </pc:spChg>
        <pc:spChg chg="mod">
          <ac:chgData name="Kim, Doojin" userId="42beb8f5-9d70-4908-adcf-a3e030d5dafe" providerId="ADAL" clId="{48DD10AD-6808-438E-9F89-854188E48045}" dt="2025-10-21T20:11:40.442" v="7637" actId="1035"/>
          <ac:spMkLst>
            <pc:docMk/>
            <pc:sldMk cId="1782692503" sldId="1410"/>
            <ac:spMk id="134" creationId="{AECE578E-0914-B78F-560B-A94DD99AAEE8}"/>
          </ac:spMkLst>
        </pc:spChg>
        <pc:spChg chg="mod">
          <ac:chgData name="Kim, Doojin" userId="42beb8f5-9d70-4908-adcf-a3e030d5dafe" providerId="ADAL" clId="{48DD10AD-6808-438E-9F89-854188E48045}" dt="2025-10-21T20:07:16.388" v="7481" actId="1035"/>
          <ac:spMkLst>
            <pc:docMk/>
            <pc:sldMk cId="1782692503" sldId="1410"/>
            <ac:spMk id="137" creationId="{FC87D74B-9598-8786-BF85-D2FA6C97974B}"/>
          </ac:spMkLst>
        </pc:spChg>
        <pc:spChg chg="mod">
          <ac:chgData name="Kim, Doojin" userId="42beb8f5-9d70-4908-adcf-a3e030d5dafe" providerId="ADAL" clId="{48DD10AD-6808-438E-9F89-854188E48045}" dt="2025-10-21T20:11:40.442" v="7637" actId="1035"/>
          <ac:spMkLst>
            <pc:docMk/>
            <pc:sldMk cId="1782692503" sldId="1410"/>
            <ac:spMk id="140" creationId="{B4758441-2287-A2FD-EE01-E9AD2D953726}"/>
          </ac:spMkLst>
        </pc:spChg>
        <pc:spChg chg="mod">
          <ac:chgData name="Kim, Doojin" userId="42beb8f5-9d70-4908-adcf-a3e030d5dafe" providerId="ADAL" clId="{48DD10AD-6808-438E-9F89-854188E48045}" dt="2025-10-21T20:07:16.388" v="7481" actId="1035"/>
          <ac:spMkLst>
            <pc:docMk/>
            <pc:sldMk cId="1782692503" sldId="1410"/>
            <ac:spMk id="141" creationId="{81BCF134-F6AA-84EE-D451-BD42DD7CD402}"/>
          </ac:spMkLst>
        </pc:spChg>
        <pc:spChg chg="mod">
          <ac:chgData name="Kim, Doojin" userId="42beb8f5-9d70-4908-adcf-a3e030d5dafe" providerId="ADAL" clId="{48DD10AD-6808-438E-9F89-854188E48045}" dt="2025-10-21T20:11:40.442" v="7637" actId="1035"/>
          <ac:spMkLst>
            <pc:docMk/>
            <pc:sldMk cId="1782692503" sldId="1410"/>
            <ac:spMk id="143" creationId="{70A0C13E-0630-0805-C090-7B4478CA2540}"/>
          </ac:spMkLst>
        </pc:spChg>
        <pc:spChg chg="mod">
          <ac:chgData name="Kim, Doojin" userId="42beb8f5-9d70-4908-adcf-a3e030d5dafe" providerId="ADAL" clId="{48DD10AD-6808-438E-9F89-854188E48045}" dt="2025-10-21T20:11:40.442" v="7637" actId="1035"/>
          <ac:spMkLst>
            <pc:docMk/>
            <pc:sldMk cId="1782692503" sldId="1410"/>
            <ac:spMk id="147" creationId="{939F39A6-C44F-04AE-CDE5-72282384606B}"/>
          </ac:spMkLst>
        </pc:spChg>
        <pc:spChg chg="mod">
          <ac:chgData name="Kim, Doojin" userId="42beb8f5-9d70-4908-adcf-a3e030d5dafe" providerId="ADAL" clId="{48DD10AD-6808-438E-9F89-854188E48045}" dt="2025-10-21T20:11:40.442" v="7637" actId="1035"/>
          <ac:spMkLst>
            <pc:docMk/>
            <pc:sldMk cId="1782692503" sldId="1410"/>
            <ac:spMk id="149" creationId="{1CE0CFFD-A1BA-A154-D302-18B3393F6902}"/>
          </ac:spMkLst>
        </pc:spChg>
        <pc:spChg chg="mod">
          <ac:chgData name="Kim, Doojin" userId="42beb8f5-9d70-4908-adcf-a3e030d5dafe" providerId="ADAL" clId="{48DD10AD-6808-438E-9F89-854188E48045}" dt="2025-10-21T20:11:40.442" v="7637" actId="1035"/>
          <ac:spMkLst>
            <pc:docMk/>
            <pc:sldMk cId="1782692503" sldId="1410"/>
            <ac:spMk id="153" creationId="{F9D5C3E5-79FB-BB62-E231-9AF20AF07BCF}"/>
          </ac:spMkLst>
        </pc:spChg>
        <pc:spChg chg="mod">
          <ac:chgData name="Kim, Doojin" userId="42beb8f5-9d70-4908-adcf-a3e030d5dafe" providerId="ADAL" clId="{48DD10AD-6808-438E-9F89-854188E48045}" dt="2025-10-21T20:11:40.442" v="7637" actId="1035"/>
          <ac:spMkLst>
            <pc:docMk/>
            <pc:sldMk cId="1782692503" sldId="1410"/>
            <ac:spMk id="155" creationId="{761D674F-6A1B-5E80-2B45-E7153E99ECB4}"/>
          </ac:spMkLst>
        </pc:spChg>
        <pc:spChg chg="mod">
          <ac:chgData name="Kim, Doojin" userId="42beb8f5-9d70-4908-adcf-a3e030d5dafe" providerId="ADAL" clId="{48DD10AD-6808-438E-9F89-854188E48045}" dt="2025-10-21T20:07:16.388" v="7481" actId="1035"/>
          <ac:spMkLst>
            <pc:docMk/>
            <pc:sldMk cId="1782692503" sldId="1410"/>
            <ac:spMk id="158" creationId="{CB0DC6E8-3EBD-9957-CB9A-6BA2F5E84C8E}"/>
          </ac:spMkLst>
        </pc:spChg>
        <pc:spChg chg="mod">
          <ac:chgData name="Kim, Doojin" userId="42beb8f5-9d70-4908-adcf-a3e030d5dafe" providerId="ADAL" clId="{48DD10AD-6808-438E-9F89-854188E48045}" dt="2025-10-21T20:11:40.442" v="7637" actId="1035"/>
          <ac:spMkLst>
            <pc:docMk/>
            <pc:sldMk cId="1782692503" sldId="1410"/>
            <ac:spMk id="160" creationId="{4FF88396-237F-B77B-5326-24B66E86213A}"/>
          </ac:spMkLst>
        </pc:spChg>
        <pc:spChg chg="mod">
          <ac:chgData name="Kim, Doojin" userId="42beb8f5-9d70-4908-adcf-a3e030d5dafe" providerId="ADAL" clId="{48DD10AD-6808-438E-9F89-854188E48045}" dt="2025-10-21T20:09:00.805" v="7499" actId="1036"/>
          <ac:spMkLst>
            <pc:docMk/>
            <pc:sldMk cId="1782692503" sldId="1410"/>
            <ac:spMk id="162" creationId="{EFD826DF-E647-7385-492B-8F440EF6BB75}"/>
          </ac:spMkLst>
        </pc:spChg>
        <pc:spChg chg="add mod">
          <ac:chgData name="Kim, Doojin" userId="42beb8f5-9d70-4908-adcf-a3e030d5dafe" providerId="ADAL" clId="{48DD10AD-6808-438E-9F89-854188E48045}" dt="2025-10-21T20:13:05.421" v="7648" actId="207"/>
          <ac:spMkLst>
            <pc:docMk/>
            <pc:sldMk cId="1782692503" sldId="1410"/>
            <ac:spMk id="163" creationId="{A8EBEEEE-2BC8-D789-575A-6477423F20F3}"/>
          </ac:spMkLst>
        </pc:spChg>
        <pc:spChg chg="add mod">
          <ac:chgData name="Kim, Doojin" userId="42beb8f5-9d70-4908-adcf-a3e030d5dafe" providerId="ADAL" clId="{48DD10AD-6808-438E-9F89-854188E48045}" dt="2025-10-24T21:34:20.808" v="10081" actId="14100"/>
          <ac:spMkLst>
            <pc:docMk/>
            <pc:sldMk cId="1782692503" sldId="1410"/>
            <ac:spMk id="164" creationId="{778458E8-7AC7-0C2D-A909-F7D322DC9BDC}"/>
          </ac:spMkLst>
        </pc:spChg>
      </pc:sldChg>
      <pc:sldChg chg="addSp delSp modSp new mod delAnim modAnim">
        <pc:chgData name="Kim, Doojin" userId="42beb8f5-9d70-4908-adcf-a3e030d5dafe" providerId="ADAL" clId="{48DD10AD-6808-438E-9F89-854188E48045}" dt="2025-10-26T03:34:22.627" v="12313" actId="20577"/>
        <pc:sldMkLst>
          <pc:docMk/>
          <pc:sldMk cId="426071072" sldId="1411"/>
        </pc:sldMkLst>
        <pc:spChg chg="mod">
          <ac:chgData name="Kim, Doojin" userId="42beb8f5-9d70-4908-adcf-a3e030d5dafe" providerId="ADAL" clId="{48DD10AD-6808-438E-9F89-854188E48045}" dt="2025-10-26T03:09:24.545" v="11757" actId="20577"/>
          <ac:spMkLst>
            <pc:docMk/>
            <pc:sldMk cId="426071072" sldId="1411"/>
            <ac:spMk id="2" creationId="{BE55911B-EF09-EAE4-2E59-C73BD756D701}"/>
          </ac:spMkLst>
        </pc:spChg>
        <pc:spChg chg="add mod">
          <ac:chgData name="Kim, Doojin" userId="42beb8f5-9d70-4908-adcf-a3e030d5dafe" providerId="ADAL" clId="{48DD10AD-6808-438E-9F89-854188E48045}" dt="2025-10-26T03:10:54.336" v="11788" actId="20577"/>
          <ac:spMkLst>
            <pc:docMk/>
            <pc:sldMk cId="426071072" sldId="1411"/>
            <ac:spMk id="4" creationId="{F61E0EBC-2491-C708-A854-B401DF94D75A}"/>
          </ac:spMkLst>
        </pc:spChg>
        <pc:spChg chg="add mod">
          <ac:chgData name="Kim, Doojin" userId="42beb8f5-9d70-4908-adcf-a3e030d5dafe" providerId="ADAL" clId="{48DD10AD-6808-438E-9F89-854188E48045}" dt="2025-10-26T03:07:15.206" v="11751" actId="1036"/>
          <ac:spMkLst>
            <pc:docMk/>
            <pc:sldMk cId="426071072" sldId="1411"/>
            <ac:spMk id="11" creationId="{BED95F4B-5407-6CBA-392C-CB6A52D932A6}"/>
          </ac:spMkLst>
        </pc:spChg>
        <pc:spChg chg="add mod">
          <ac:chgData name="Kim, Doojin" userId="42beb8f5-9d70-4908-adcf-a3e030d5dafe" providerId="ADAL" clId="{48DD10AD-6808-438E-9F89-854188E48045}" dt="2025-10-26T03:24:33.291" v="12207" actId="164"/>
          <ac:spMkLst>
            <pc:docMk/>
            <pc:sldMk cId="426071072" sldId="1411"/>
            <ac:spMk id="12" creationId="{6D5B4C75-789A-DBBD-6ECB-9685C208BE10}"/>
          </ac:spMkLst>
        </pc:spChg>
        <pc:spChg chg="mod">
          <ac:chgData name="Kim, Doojin" userId="42beb8f5-9d70-4908-adcf-a3e030d5dafe" providerId="ADAL" clId="{48DD10AD-6808-438E-9F89-854188E48045}" dt="2025-10-26T03:15:08.456" v="11951" actId="1036"/>
          <ac:spMkLst>
            <pc:docMk/>
            <pc:sldMk cId="426071072" sldId="1411"/>
            <ac:spMk id="14" creationId="{AAC43CBD-D30A-288C-801E-56C4FD9ABD3B}"/>
          </ac:spMkLst>
        </pc:spChg>
        <pc:spChg chg="mod">
          <ac:chgData name="Kim, Doojin" userId="42beb8f5-9d70-4908-adcf-a3e030d5dafe" providerId="ADAL" clId="{48DD10AD-6808-438E-9F89-854188E48045}" dt="2025-10-26T03:18:45.970" v="11979" actId="692"/>
          <ac:spMkLst>
            <pc:docMk/>
            <pc:sldMk cId="426071072" sldId="1411"/>
            <ac:spMk id="19" creationId="{4BC58D10-0658-CE9A-84D0-A66A3998FC22}"/>
          </ac:spMkLst>
        </pc:spChg>
        <pc:spChg chg="add mod">
          <ac:chgData name="Kim, Doojin" userId="42beb8f5-9d70-4908-adcf-a3e030d5dafe" providerId="ADAL" clId="{48DD10AD-6808-438E-9F89-854188E48045}" dt="2025-10-26T03:34:20.137" v="12312" actId="20577"/>
          <ac:spMkLst>
            <pc:docMk/>
            <pc:sldMk cId="426071072" sldId="1411"/>
            <ac:spMk id="21" creationId="{E7568C7D-08C2-491F-EC87-950AB76B5318}"/>
          </ac:spMkLst>
        </pc:spChg>
        <pc:spChg chg="mod">
          <ac:chgData name="Kim, Doojin" userId="42beb8f5-9d70-4908-adcf-a3e030d5dafe" providerId="ADAL" clId="{48DD10AD-6808-438E-9F89-854188E48045}" dt="2025-10-26T03:18:49.578" v="11980" actId="692"/>
          <ac:spMkLst>
            <pc:docMk/>
            <pc:sldMk cId="426071072" sldId="1411"/>
            <ac:spMk id="23" creationId="{B530068B-7BC4-13CB-9DA5-A4E356621024}"/>
          </ac:spMkLst>
        </pc:spChg>
        <pc:spChg chg="mod">
          <ac:chgData name="Kim, Doojin" userId="42beb8f5-9d70-4908-adcf-a3e030d5dafe" providerId="ADAL" clId="{48DD10AD-6808-438E-9F89-854188E48045}" dt="2025-10-26T03:15:08.456" v="11951" actId="1036"/>
          <ac:spMkLst>
            <pc:docMk/>
            <pc:sldMk cId="426071072" sldId="1411"/>
            <ac:spMk id="25" creationId="{D046F02D-3CBC-4727-560D-A6810BD6744F}"/>
          </ac:spMkLst>
        </pc:spChg>
        <pc:spChg chg="mod">
          <ac:chgData name="Kim, Doojin" userId="42beb8f5-9d70-4908-adcf-a3e030d5dafe" providerId="ADAL" clId="{48DD10AD-6808-438E-9F89-854188E48045}" dt="2025-10-26T03:15:08.456" v="11951" actId="1036"/>
          <ac:spMkLst>
            <pc:docMk/>
            <pc:sldMk cId="426071072" sldId="1411"/>
            <ac:spMk id="26" creationId="{518332B7-317D-3347-24AC-F193B4B2EA5E}"/>
          </ac:spMkLst>
        </pc:spChg>
        <pc:spChg chg="mod">
          <ac:chgData name="Kim, Doojin" userId="42beb8f5-9d70-4908-adcf-a3e030d5dafe" providerId="ADAL" clId="{48DD10AD-6808-438E-9F89-854188E48045}" dt="2025-10-26T03:15:08.456" v="11951" actId="1036"/>
          <ac:spMkLst>
            <pc:docMk/>
            <pc:sldMk cId="426071072" sldId="1411"/>
            <ac:spMk id="28" creationId="{CAB64D87-F4F9-2433-2775-9FC03F3216E1}"/>
          </ac:spMkLst>
        </pc:spChg>
        <pc:spChg chg="mod">
          <ac:chgData name="Kim, Doojin" userId="42beb8f5-9d70-4908-adcf-a3e030d5dafe" providerId="ADAL" clId="{48DD10AD-6808-438E-9F89-854188E48045}" dt="2025-10-26T03:15:08.456" v="11951" actId="1036"/>
          <ac:spMkLst>
            <pc:docMk/>
            <pc:sldMk cId="426071072" sldId="1411"/>
            <ac:spMk id="31" creationId="{94210E2D-9631-17FF-7B9F-8CA6C288DEA6}"/>
          </ac:spMkLst>
        </pc:spChg>
        <pc:spChg chg="mod">
          <ac:chgData name="Kim, Doojin" userId="42beb8f5-9d70-4908-adcf-a3e030d5dafe" providerId="ADAL" clId="{48DD10AD-6808-438E-9F89-854188E48045}" dt="2025-10-26T03:15:08.456" v="11951" actId="1036"/>
          <ac:spMkLst>
            <pc:docMk/>
            <pc:sldMk cId="426071072" sldId="1411"/>
            <ac:spMk id="34" creationId="{16A3EFAB-8177-7583-6E2C-F781E850B4FD}"/>
          </ac:spMkLst>
        </pc:spChg>
        <pc:spChg chg="mod">
          <ac:chgData name="Kim, Doojin" userId="42beb8f5-9d70-4908-adcf-a3e030d5dafe" providerId="ADAL" clId="{48DD10AD-6808-438E-9F89-854188E48045}" dt="2025-10-26T03:15:08.456" v="11951" actId="1036"/>
          <ac:spMkLst>
            <pc:docMk/>
            <pc:sldMk cId="426071072" sldId="1411"/>
            <ac:spMk id="35" creationId="{2D017EF2-AE8B-6CCF-C77F-ED2D90145B57}"/>
          </ac:spMkLst>
        </pc:spChg>
        <pc:spChg chg="add mod">
          <ac:chgData name="Kim, Doojin" userId="42beb8f5-9d70-4908-adcf-a3e030d5dafe" providerId="ADAL" clId="{48DD10AD-6808-438E-9F89-854188E48045}" dt="2025-10-26T03:24:33.291" v="12207" actId="164"/>
          <ac:spMkLst>
            <pc:docMk/>
            <pc:sldMk cId="426071072" sldId="1411"/>
            <ac:spMk id="36" creationId="{F046E341-6066-1ACF-1C2D-04D3B22B605C}"/>
          </ac:spMkLst>
        </pc:spChg>
        <pc:spChg chg="add mod">
          <ac:chgData name="Kim, Doojin" userId="42beb8f5-9d70-4908-adcf-a3e030d5dafe" providerId="ADAL" clId="{48DD10AD-6808-438E-9F89-854188E48045}" dt="2025-10-26T03:24:33.291" v="12207" actId="164"/>
          <ac:spMkLst>
            <pc:docMk/>
            <pc:sldMk cId="426071072" sldId="1411"/>
            <ac:spMk id="38" creationId="{62E599A6-C294-8B22-06AF-971759313246}"/>
          </ac:spMkLst>
        </pc:spChg>
        <pc:spChg chg="mod">
          <ac:chgData name="Kim, Doojin" userId="42beb8f5-9d70-4908-adcf-a3e030d5dafe" providerId="ADAL" clId="{48DD10AD-6808-438E-9F89-854188E48045}" dt="2025-10-26T03:18:30.743" v="11977" actId="1076"/>
          <ac:spMkLst>
            <pc:docMk/>
            <pc:sldMk cId="426071072" sldId="1411"/>
            <ac:spMk id="40" creationId="{2D8EB3AE-C63B-54DF-F94B-BBBF8440C85A}"/>
          </ac:spMkLst>
        </pc:spChg>
        <pc:spChg chg="mod">
          <ac:chgData name="Kim, Doojin" userId="42beb8f5-9d70-4908-adcf-a3e030d5dafe" providerId="ADAL" clId="{48DD10AD-6808-438E-9F89-854188E48045}" dt="2025-10-26T03:20:27.216" v="12098" actId="1035"/>
          <ac:spMkLst>
            <pc:docMk/>
            <pc:sldMk cId="426071072" sldId="1411"/>
            <ac:spMk id="46" creationId="{695F901C-1FCB-A171-9085-435041B15CBB}"/>
          </ac:spMkLst>
        </pc:spChg>
        <pc:spChg chg="add mod">
          <ac:chgData name="Kim, Doojin" userId="42beb8f5-9d70-4908-adcf-a3e030d5dafe" providerId="ADAL" clId="{48DD10AD-6808-438E-9F89-854188E48045}" dt="2025-10-26T03:20:27.216" v="12098" actId="1035"/>
          <ac:spMkLst>
            <pc:docMk/>
            <pc:sldMk cId="426071072" sldId="1411"/>
            <ac:spMk id="48" creationId="{F015AC32-D1B1-B875-834A-E9AB7F946E81}"/>
          </ac:spMkLst>
        </pc:spChg>
        <pc:spChg chg="mod">
          <ac:chgData name="Kim, Doojin" userId="42beb8f5-9d70-4908-adcf-a3e030d5dafe" providerId="ADAL" clId="{48DD10AD-6808-438E-9F89-854188E48045}" dt="2025-10-26T03:20:27.216" v="12098" actId="1035"/>
          <ac:spMkLst>
            <pc:docMk/>
            <pc:sldMk cId="426071072" sldId="1411"/>
            <ac:spMk id="51" creationId="{ECE3E254-D442-9F37-D51E-0D426B86B452}"/>
          </ac:spMkLst>
        </pc:spChg>
        <pc:spChg chg="mod">
          <ac:chgData name="Kim, Doojin" userId="42beb8f5-9d70-4908-adcf-a3e030d5dafe" providerId="ADAL" clId="{48DD10AD-6808-438E-9F89-854188E48045}" dt="2025-10-26T03:20:27.216" v="12098" actId="1035"/>
          <ac:spMkLst>
            <pc:docMk/>
            <pc:sldMk cId="426071072" sldId="1411"/>
            <ac:spMk id="53" creationId="{A0C7BBF2-7EE5-D567-1BF2-1F2742C7EEF5}"/>
          </ac:spMkLst>
        </pc:spChg>
        <pc:spChg chg="mod">
          <ac:chgData name="Kim, Doojin" userId="42beb8f5-9d70-4908-adcf-a3e030d5dafe" providerId="ADAL" clId="{48DD10AD-6808-438E-9F89-854188E48045}" dt="2025-10-26T03:20:27.216" v="12098" actId="1035"/>
          <ac:spMkLst>
            <pc:docMk/>
            <pc:sldMk cId="426071072" sldId="1411"/>
            <ac:spMk id="61" creationId="{6251AC4B-AA7B-28C2-F202-FFC32EAB8D4C}"/>
          </ac:spMkLst>
        </pc:spChg>
        <pc:spChg chg="mod">
          <ac:chgData name="Kim, Doojin" userId="42beb8f5-9d70-4908-adcf-a3e030d5dafe" providerId="ADAL" clId="{48DD10AD-6808-438E-9F89-854188E48045}" dt="2025-10-26T03:20:27.216" v="12098" actId="1035"/>
          <ac:spMkLst>
            <pc:docMk/>
            <pc:sldMk cId="426071072" sldId="1411"/>
            <ac:spMk id="64" creationId="{6DFE30DE-152D-4BF0-8344-59FFD96A62D4}"/>
          </ac:spMkLst>
        </pc:spChg>
        <pc:spChg chg="mod">
          <ac:chgData name="Kim, Doojin" userId="42beb8f5-9d70-4908-adcf-a3e030d5dafe" providerId="ADAL" clId="{48DD10AD-6808-438E-9F89-854188E48045}" dt="2025-10-26T03:20:27.216" v="12098" actId="1035"/>
          <ac:spMkLst>
            <pc:docMk/>
            <pc:sldMk cId="426071072" sldId="1411"/>
            <ac:spMk id="69" creationId="{26D86CAB-1A5C-EE30-750D-677793D51642}"/>
          </ac:spMkLst>
        </pc:spChg>
        <pc:spChg chg="mod">
          <ac:chgData name="Kim, Doojin" userId="42beb8f5-9d70-4908-adcf-a3e030d5dafe" providerId="ADAL" clId="{48DD10AD-6808-438E-9F89-854188E48045}" dt="2025-10-26T03:24:33.291" v="12207" actId="164"/>
          <ac:spMkLst>
            <pc:docMk/>
            <pc:sldMk cId="426071072" sldId="1411"/>
            <ac:spMk id="71" creationId="{67EA260B-AAD8-B683-E13F-4BD94AF42AD2}"/>
          </ac:spMkLst>
        </pc:spChg>
        <pc:spChg chg="mod">
          <ac:chgData name="Kim, Doojin" userId="42beb8f5-9d70-4908-adcf-a3e030d5dafe" providerId="ADAL" clId="{48DD10AD-6808-438E-9F89-854188E48045}" dt="2025-10-26T03:34:22.627" v="12313" actId="20577"/>
          <ac:spMkLst>
            <pc:docMk/>
            <pc:sldMk cId="426071072" sldId="1411"/>
            <ac:spMk id="73" creationId="{D6EB438B-EA96-405C-D99D-74C2CB6AD11E}"/>
          </ac:spMkLst>
        </pc:spChg>
        <pc:spChg chg="add mod">
          <ac:chgData name="Kim, Doojin" userId="42beb8f5-9d70-4908-adcf-a3e030d5dafe" providerId="ADAL" clId="{48DD10AD-6808-438E-9F89-854188E48045}" dt="2025-10-26T03:20:41.007" v="12100" actId="16959"/>
          <ac:spMkLst>
            <pc:docMk/>
            <pc:sldMk cId="426071072" sldId="1411"/>
            <ac:spMk id="74" creationId="{F16A4F32-C2F8-1965-D09E-70EE80F42AAB}"/>
          </ac:spMkLst>
        </pc:spChg>
        <pc:spChg chg="add mod">
          <ac:chgData name="Kim, Doojin" userId="42beb8f5-9d70-4908-adcf-a3e030d5dafe" providerId="ADAL" clId="{48DD10AD-6808-438E-9F89-854188E48045}" dt="2025-10-26T03:20:52.177" v="12102" actId="16959"/>
          <ac:spMkLst>
            <pc:docMk/>
            <pc:sldMk cId="426071072" sldId="1411"/>
            <ac:spMk id="75" creationId="{92090B4D-E019-5EFB-F121-C10C54850304}"/>
          </ac:spMkLst>
        </pc:spChg>
        <pc:spChg chg="add mod">
          <ac:chgData name="Kim, Doojin" userId="42beb8f5-9d70-4908-adcf-a3e030d5dafe" providerId="ADAL" clId="{48DD10AD-6808-438E-9F89-854188E48045}" dt="2025-10-26T03:24:33.291" v="12207" actId="164"/>
          <ac:spMkLst>
            <pc:docMk/>
            <pc:sldMk cId="426071072" sldId="1411"/>
            <ac:spMk id="76" creationId="{F1F528B3-D647-3E27-4689-65076FFC7DC3}"/>
          </ac:spMkLst>
        </pc:spChg>
        <pc:spChg chg="mod">
          <ac:chgData name="Kim, Doojin" userId="42beb8f5-9d70-4908-adcf-a3e030d5dafe" providerId="ADAL" clId="{48DD10AD-6808-438E-9F89-854188E48045}" dt="2025-10-26T03:24:33.291" v="12207" actId="164"/>
          <ac:spMkLst>
            <pc:docMk/>
            <pc:sldMk cId="426071072" sldId="1411"/>
            <ac:spMk id="77" creationId="{ECB3D7FD-6798-BB97-9F96-1A390E95203A}"/>
          </ac:spMkLst>
        </pc:spChg>
        <pc:spChg chg="mod">
          <ac:chgData name="Kim, Doojin" userId="42beb8f5-9d70-4908-adcf-a3e030d5dafe" providerId="ADAL" clId="{48DD10AD-6808-438E-9F89-854188E48045}" dt="2025-10-26T03:24:33.291" v="12207" actId="164"/>
          <ac:spMkLst>
            <pc:docMk/>
            <pc:sldMk cId="426071072" sldId="1411"/>
            <ac:spMk id="78" creationId="{37EABB69-45BD-CA19-0C36-F9245636E41B}"/>
          </ac:spMkLst>
        </pc:spChg>
        <pc:spChg chg="add mod">
          <ac:chgData name="Kim, Doojin" userId="42beb8f5-9d70-4908-adcf-a3e030d5dafe" providerId="ADAL" clId="{48DD10AD-6808-438E-9F89-854188E48045}" dt="2025-10-26T03:24:33.291" v="12207" actId="164"/>
          <ac:spMkLst>
            <pc:docMk/>
            <pc:sldMk cId="426071072" sldId="1411"/>
            <ac:spMk id="81" creationId="{68CB8491-3F8D-4E37-65E0-CAAEB22EC1E6}"/>
          </ac:spMkLst>
        </pc:spChg>
        <pc:picChg chg="add mod">
          <ac:chgData name="Kim, Doojin" userId="42beb8f5-9d70-4908-adcf-a3e030d5dafe" providerId="ADAL" clId="{48DD10AD-6808-438E-9F89-854188E48045}" dt="2025-10-26T03:05:45.661" v="11721" actId="1076"/>
          <ac:picMkLst>
            <pc:docMk/>
            <pc:sldMk cId="426071072" sldId="1411"/>
            <ac:picMk id="6" creationId="{36E85231-787E-39A0-BE4F-FA9B8DA94DC5}"/>
          </ac:picMkLst>
        </pc:picChg>
        <pc:picChg chg="add mod">
          <ac:chgData name="Kim, Doojin" userId="42beb8f5-9d70-4908-adcf-a3e030d5dafe" providerId="ADAL" clId="{48DD10AD-6808-438E-9F89-854188E48045}" dt="2025-10-26T03:05:36.944" v="11719" actId="14100"/>
          <ac:picMkLst>
            <pc:docMk/>
            <pc:sldMk cId="426071072" sldId="1411"/>
            <ac:picMk id="8" creationId="{777DCE82-7E71-57A4-E919-A194A67AA2EA}"/>
          </ac:picMkLst>
        </pc:picChg>
        <pc:picChg chg="add mod">
          <ac:chgData name="Kim, Doojin" userId="42beb8f5-9d70-4908-adcf-a3e030d5dafe" providerId="ADAL" clId="{48DD10AD-6808-438E-9F89-854188E48045}" dt="2025-10-26T03:05:32.995" v="11718" actId="1076"/>
          <ac:picMkLst>
            <pc:docMk/>
            <pc:sldMk cId="426071072" sldId="1411"/>
            <ac:picMk id="10" creationId="{A1C8386D-1967-BB4B-C1A8-B933D0C687E4}"/>
          </ac:picMkLst>
        </pc:picChg>
        <pc:cxnChg chg="mod">
          <ac:chgData name="Kim, Doojin" userId="42beb8f5-9d70-4908-adcf-a3e030d5dafe" providerId="ADAL" clId="{48DD10AD-6808-438E-9F89-854188E48045}" dt="2025-10-26T03:18:13.456" v="11974" actId="14100"/>
          <ac:cxnSpMkLst>
            <pc:docMk/>
            <pc:sldMk cId="426071072" sldId="1411"/>
            <ac:cxnSpMk id="39" creationId="{2240706B-5EDB-3A03-D004-5E5FDE8D6B39}"/>
          </ac:cxnSpMkLst>
        </pc:cxnChg>
      </pc:sldChg>
      <pc:sldChg chg="addSp modSp new mod">
        <pc:chgData name="Kim, Doojin" userId="42beb8f5-9d70-4908-adcf-a3e030d5dafe" providerId="ADAL" clId="{48DD10AD-6808-438E-9F89-854188E48045}" dt="2025-10-27T05:27:48.897" v="13103" actId="1035"/>
        <pc:sldMkLst>
          <pc:docMk/>
          <pc:sldMk cId="211783410" sldId="1412"/>
        </pc:sldMkLst>
        <pc:spChg chg="mod">
          <ac:chgData name="Kim, Doojin" userId="42beb8f5-9d70-4908-adcf-a3e030d5dafe" providerId="ADAL" clId="{48DD10AD-6808-438E-9F89-854188E48045}" dt="2025-10-26T18:57:09.654" v="12328" actId="20577"/>
          <ac:spMkLst>
            <pc:docMk/>
            <pc:sldMk cId="211783410" sldId="1412"/>
            <ac:spMk id="2" creationId="{EB4C599F-DF41-B0D5-05F4-F91C7C635D71}"/>
          </ac:spMkLst>
        </pc:spChg>
        <pc:spChg chg="add mod">
          <ac:chgData name="Kim, Doojin" userId="42beb8f5-9d70-4908-adcf-a3e030d5dafe" providerId="ADAL" clId="{48DD10AD-6808-438E-9F89-854188E48045}" dt="2025-10-27T05:27:48.897" v="13103" actId="1035"/>
          <ac:spMkLst>
            <pc:docMk/>
            <pc:sldMk cId="211783410" sldId="1412"/>
            <ac:spMk id="4" creationId="{DC0D3EB6-440F-A6CB-EEA8-D1BD9846DBAB}"/>
          </ac:spMkLst>
        </pc:spChg>
      </pc:sldChg>
      <pc:sldChg chg="addSp delSp modSp new mod">
        <pc:chgData name="Kim, Doojin" userId="42beb8f5-9d70-4908-adcf-a3e030d5dafe" providerId="ADAL" clId="{48DD10AD-6808-438E-9F89-854188E48045}" dt="2025-10-25T03:20:30.873" v="10370" actId="20577"/>
        <pc:sldMkLst>
          <pc:docMk/>
          <pc:sldMk cId="2781878107" sldId="1413"/>
        </pc:sldMkLst>
        <pc:spChg chg="mod">
          <ac:chgData name="Kim, Doojin" userId="42beb8f5-9d70-4908-adcf-a3e030d5dafe" providerId="ADAL" clId="{48DD10AD-6808-438E-9F89-854188E48045}" dt="2025-10-21T16:26:15.608" v="6296" actId="20577"/>
          <ac:spMkLst>
            <pc:docMk/>
            <pc:sldMk cId="2781878107" sldId="1413"/>
            <ac:spMk id="2" creationId="{262642D0-8684-4E3B-F811-E0251D39185C}"/>
          </ac:spMkLst>
        </pc:spChg>
        <pc:spChg chg="add mod">
          <ac:chgData name="Kim, Doojin" userId="42beb8f5-9d70-4908-adcf-a3e030d5dafe" providerId="ADAL" clId="{48DD10AD-6808-438E-9F89-854188E48045}" dt="2025-10-23T22:40:51.455" v="9981" actId="1036"/>
          <ac:spMkLst>
            <pc:docMk/>
            <pc:sldMk cId="2781878107" sldId="1413"/>
            <ac:spMk id="4" creationId="{AF1A53C4-0A18-E654-E9E4-2272D85BFB10}"/>
          </ac:spMkLst>
        </pc:spChg>
        <pc:spChg chg="add mod">
          <ac:chgData name="Kim, Doojin" userId="42beb8f5-9d70-4908-adcf-a3e030d5dafe" providerId="ADAL" clId="{48DD10AD-6808-438E-9F89-854188E48045}" dt="2025-10-23T20:25:18.669" v="9158" actId="692"/>
          <ac:spMkLst>
            <pc:docMk/>
            <pc:sldMk cId="2781878107" sldId="1413"/>
            <ac:spMk id="5" creationId="{F482766E-AAF0-B7A4-4653-2DC49EF2D47B}"/>
          </ac:spMkLst>
        </pc:spChg>
        <pc:spChg chg="add mod">
          <ac:chgData name="Kim, Doojin" userId="42beb8f5-9d70-4908-adcf-a3e030d5dafe" providerId="ADAL" clId="{48DD10AD-6808-438E-9F89-854188E48045}" dt="2025-10-23T20:26:55.929" v="9173" actId="692"/>
          <ac:spMkLst>
            <pc:docMk/>
            <pc:sldMk cId="2781878107" sldId="1413"/>
            <ac:spMk id="6" creationId="{E4986C79-AE02-20D7-2B39-2C5FA6D2B355}"/>
          </ac:spMkLst>
        </pc:spChg>
        <pc:spChg chg="add mod">
          <ac:chgData name="Kim, Doojin" userId="42beb8f5-9d70-4908-adcf-a3e030d5dafe" providerId="ADAL" clId="{48DD10AD-6808-438E-9F89-854188E48045}" dt="2025-10-23T22:40:51.455" v="9981" actId="1036"/>
          <ac:spMkLst>
            <pc:docMk/>
            <pc:sldMk cId="2781878107" sldId="1413"/>
            <ac:spMk id="7" creationId="{9499800A-9C33-954D-4116-E36CC65AF9A0}"/>
          </ac:spMkLst>
        </pc:spChg>
        <pc:spChg chg="add mod">
          <ac:chgData name="Kim, Doojin" userId="42beb8f5-9d70-4908-adcf-a3e030d5dafe" providerId="ADAL" clId="{48DD10AD-6808-438E-9F89-854188E48045}" dt="2025-10-23T20:29:02.831" v="9187" actId="1076"/>
          <ac:spMkLst>
            <pc:docMk/>
            <pc:sldMk cId="2781878107" sldId="1413"/>
            <ac:spMk id="8" creationId="{35DE7C5A-9998-4ACA-E19D-12DAFA5E415F}"/>
          </ac:spMkLst>
        </pc:spChg>
        <pc:spChg chg="add mod">
          <ac:chgData name="Kim, Doojin" userId="42beb8f5-9d70-4908-adcf-a3e030d5dafe" providerId="ADAL" clId="{48DD10AD-6808-438E-9F89-854188E48045}" dt="2025-10-23T22:40:51.455" v="9981" actId="1036"/>
          <ac:spMkLst>
            <pc:docMk/>
            <pc:sldMk cId="2781878107" sldId="1413"/>
            <ac:spMk id="9" creationId="{42E65CAF-4A44-28D0-52F5-3F4E51E3A834}"/>
          </ac:spMkLst>
        </pc:spChg>
        <pc:spChg chg="add mod">
          <ac:chgData name="Kim, Doojin" userId="42beb8f5-9d70-4908-adcf-a3e030d5dafe" providerId="ADAL" clId="{48DD10AD-6808-438E-9F89-854188E48045}" dt="2025-10-23T22:40:51.455" v="9981" actId="1036"/>
          <ac:spMkLst>
            <pc:docMk/>
            <pc:sldMk cId="2781878107" sldId="1413"/>
            <ac:spMk id="10" creationId="{155B2A92-9413-2FB9-6AC3-E60E826C02CE}"/>
          </ac:spMkLst>
        </pc:spChg>
        <pc:spChg chg="add mod">
          <ac:chgData name="Kim, Doojin" userId="42beb8f5-9d70-4908-adcf-a3e030d5dafe" providerId="ADAL" clId="{48DD10AD-6808-438E-9F89-854188E48045}" dt="2025-10-25T03:20:30.873" v="10370" actId="20577"/>
          <ac:spMkLst>
            <pc:docMk/>
            <pc:sldMk cId="2781878107" sldId="1413"/>
            <ac:spMk id="11" creationId="{71D60032-400B-13C9-AC4F-4526EAE4C447}"/>
          </ac:spMkLst>
        </pc:spChg>
        <pc:spChg chg="add mod">
          <ac:chgData name="Kim, Doojin" userId="42beb8f5-9d70-4908-adcf-a3e030d5dafe" providerId="ADAL" clId="{48DD10AD-6808-438E-9F89-854188E48045}" dt="2025-10-23T22:40:51.455" v="9981" actId="1036"/>
          <ac:spMkLst>
            <pc:docMk/>
            <pc:sldMk cId="2781878107" sldId="1413"/>
            <ac:spMk id="16" creationId="{F9897AD8-2399-1EB0-49A7-46EF0005435A}"/>
          </ac:spMkLst>
        </pc:spChg>
        <pc:spChg chg="add mod">
          <ac:chgData name="Kim, Doojin" userId="42beb8f5-9d70-4908-adcf-a3e030d5dafe" providerId="ADAL" clId="{48DD10AD-6808-438E-9F89-854188E48045}" dt="2025-10-23T22:40:51.455" v="9981" actId="1036"/>
          <ac:spMkLst>
            <pc:docMk/>
            <pc:sldMk cId="2781878107" sldId="1413"/>
            <ac:spMk id="17" creationId="{67D5B88D-BC1B-A8CB-D5DA-8B19D3997737}"/>
          </ac:spMkLst>
        </pc:spChg>
        <pc:spChg chg="add mod">
          <ac:chgData name="Kim, Doojin" userId="42beb8f5-9d70-4908-adcf-a3e030d5dafe" providerId="ADAL" clId="{48DD10AD-6808-438E-9F89-854188E48045}" dt="2025-10-23T20:59:58.566" v="9342" actId="692"/>
          <ac:spMkLst>
            <pc:docMk/>
            <pc:sldMk cId="2781878107" sldId="1413"/>
            <ac:spMk id="18" creationId="{4425F230-9E05-AC4D-FA66-D44E236285D5}"/>
          </ac:spMkLst>
        </pc:spChg>
        <pc:spChg chg="add mod">
          <ac:chgData name="Kim, Doojin" userId="42beb8f5-9d70-4908-adcf-a3e030d5dafe" providerId="ADAL" clId="{48DD10AD-6808-438E-9F89-854188E48045}" dt="2025-10-23T21:00:07.231" v="9344" actId="1076"/>
          <ac:spMkLst>
            <pc:docMk/>
            <pc:sldMk cId="2781878107" sldId="1413"/>
            <ac:spMk id="19" creationId="{1B35CE77-A139-538B-62E4-539BB43D7153}"/>
          </ac:spMkLst>
        </pc:spChg>
        <pc:spChg chg="add mod ord">
          <ac:chgData name="Kim, Doojin" userId="42beb8f5-9d70-4908-adcf-a3e030d5dafe" providerId="ADAL" clId="{48DD10AD-6808-438E-9F89-854188E48045}" dt="2025-10-23T22:40:51.455" v="9981" actId="1036"/>
          <ac:spMkLst>
            <pc:docMk/>
            <pc:sldMk cId="2781878107" sldId="1413"/>
            <ac:spMk id="20" creationId="{801C0BE4-65E7-D659-BC4F-4B88D2F06E1A}"/>
          </ac:spMkLst>
        </pc:spChg>
        <pc:spChg chg="add mod ord">
          <ac:chgData name="Kim, Doojin" userId="42beb8f5-9d70-4908-adcf-a3e030d5dafe" providerId="ADAL" clId="{48DD10AD-6808-438E-9F89-854188E48045}" dt="2025-10-23T21:02:37.190" v="9482" actId="167"/>
          <ac:spMkLst>
            <pc:docMk/>
            <pc:sldMk cId="2781878107" sldId="1413"/>
            <ac:spMk id="21" creationId="{F0772CF2-4751-62C3-30FA-DEBF75DCA34D}"/>
          </ac:spMkLst>
        </pc:spChg>
        <pc:spChg chg="add mod ord">
          <ac:chgData name="Kim, Doojin" userId="42beb8f5-9d70-4908-adcf-a3e030d5dafe" providerId="ADAL" clId="{48DD10AD-6808-438E-9F89-854188E48045}" dt="2025-10-23T22:40:51.455" v="9981" actId="1036"/>
          <ac:spMkLst>
            <pc:docMk/>
            <pc:sldMk cId="2781878107" sldId="1413"/>
            <ac:spMk id="22" creationId="{A2B4DC38-4B0B-D560-9845-887C8B50D43E}"/>
          </ac:spMkLst>
        </pc:spChg>
        <pc:spChg chg="add mod ord">
          <ac:chgData name="Kim, Doojin" userId="42beb8f5-9d70-4908-adcf-a3e030d5dafe" providerId="ADAL" clId="{48DD10AD-6808-438E-9F89-854188E48045}" dt="2025-10-23T22:40:51.455" v="9981" actId="1036"/>
          <ac:spMkLst>
            <pc:docMk/>
            <pc:sldMk cId="2781878107" sldId="1413"/>
            <ac:spMk id="23" creationId="{94F54D50-FCAE-1AFC-FF1F-D7393F7B17A5}"/>
          </ac:spMkLst>
        </pc:spChg>
        <pc:spChg chg="add mod">
          <ac:chgData name="Kim, Doojin" userId="42beb8f5-9d70-4908-adcf-a3e030d5dafe" providerId="ADAL" clId="{48DD10AD-6808-438E-9F89-854188E48045}" dt="2025-10-23T22:29:53.604" v="9645" actId="14100"/>
          <ac:spMkLst>
            <pc:docMk/>
            <pc:sldMk cId="2781878107" sldId="1413"/>
            <ac:spMk id="24" creationId="{A184B20B-6459-25E1-C107-761FFC0C4C17}"/>
          </ac:spMkLst>
        </pc:spChg>
        <pc:spChg chg="add mod">
          <ac:chgData name="Kim, Doojin" userId="42beb8f5-9d70-4908-adcf-a3e030d5dafe" providerId="ADAL" clId="{48DD10AD-6808-438E-9F89-854188E48045}" dt="2025-10-25T03:18:00.273" v="10165" actId="1036"/>
          <ac:spMkLst>
            <pc:docMk/>
            <pc:sldMk cId="2781878107" sldId="1413"/>
            <ac:spMk id="26" creationId="{B2EFB6E3-7CBA-2932-C8BE-CBCFB7D26777}"/>
          </ac:spMkLst>
        </pc:spChg>
        <pc:spChg chg="add mod">
          <ac:chgData name="Kim, Doojin" userId="42beb8f5-9d70-4908-adcf-a3e030d5dafe" providerId="ADAL" clId="{48DD10AD-6808-438E-9F89-854188E48045}" dt="2025-10-23T22:41:44.761" v="9982" actId="20577"/>
          <ac:spMkLst>
            <pc:docMk/>
            <pc:sldMk cId="2781878107" sldId="1413"/>
            <ac:spMk id="27" creationId="{B31B2263-92CA-26D2-2633-F046EA396CC9}"/>
          </ac:spMkLst>
        </pc:spChg>
        <pc:cxnChg chg="add mod ord">
          <ac:chgData name="Kim, Doojin" userId="42beb8f5-9d70-4908-adcf-a3e030d5dafe" providerId="ADAL" clId="{48DD10AD-6808-438E-9F89-854188E48045}" dt="2025-10-23T20:32:00.103" v="9218" actId="167"/>
          <ac:cxnSpMkLst>
            <pc:docMk/>
            <pc:sldMk cId="2781878107" sldId="1413"/>
            <ac:cxnSpMk id="12" creationId="{85300883-6FF0-CEA9-3EF1-6454EFD9ABBE}"/>
          </ac:cxnSpMkLst>
        </pc:cxnChg>
        <pc:cxnChg chg="add mod ord">
          <ac:chgData name="Kim, Doojin" userId="42beb8f5-9d70-4908-adcf-a3e030d5dafe" providerId="ADAL" clId="{48DD10AD-6808-438E-9F89-854188E48045}" dt="2025-10-23T20:32:32.778" v="9224" actId="692"/>
          <ac:cxnSpMkLst>
            <pc:docMk/>
            <pc:sldMk cId="2781878107" sldId="1413"/>
            <ac:cxnSpMk id="14" creationId="{ADD9F7AE-C89C-2BDE-BBAE-9CA4E8F16D7B}"/>
          </ac:cxnSpMkLst>
        </pc:cxnChg>
      </pc:sldChg>
      <pc:sldChg chg="modSp new del mod">
        <pc:chgData name="Kim, Doojin" userId="42beb8f5-9d70-4908-adcf-a3e030d5dafe" providerId="ADAL" clId="{48DD10AD-6808-438E-9F89-854188E48045}" dt="2025-10-24T21:39:18.446" v="10084" actId="47"/>
        <pc:sldMkLst>
          <pc:docMk/>
          <pc:sldMk cId="1844765777" sldId="1414"/>
        </pc:sldMkLst>
      </pc:sldChg>
      <pc:sldChg chg="addSp new del">
        <pc:chgData name="Kim, Doojin" userId="42beb8f5-9d70-4908-adcf-a3e030d5dafe" providerId="ADAL" clId="{48DD10AD-6808-438E-9F89-854188E48045}" dt="2025-10-25T21:12:49.499" v="11264" actId="47"/>
        <pc:sldMkLst>
          <pc:docMk/>
          <pc:sldMk cId="660194523" sldId="1415"/>
        </pc:sldMkLst>
      </pc:sldChg>
      <pc:sldChg chg="addSp modSp new mod modAnim">
        <pc:chgData name="Kim, Doojin" userId="42beb8f5-9d70-4908-adcf-a3e030d5dafe" providerId="ADAL" clId="{48DD10AD-6808-438E-9F89-854188E48045}" dt="2025-10-27T05:54:55.649" v="13153" actId="6549"/>
        <pc:sldMkLst>
          <pc:docMk/>
          <pc:sldMk cId="2108084104" sldId="1416"/>
        </pc:sldMkLst>
        <pc:spChg chg="mod">
          <ac:chgData name="Kim, Doojin" userId="42beb8f5-9d70-4908-adcf-a3e030d5dafe" providerId="ADAL" clId="{48DD10AD-6808-438E-9F89-854188E48045}" dt="2025-10-25T03:22:18.394" v="10387" actId="20577"/>
          <ac:spMkLst>
            <pc:docMk/>
            <pc:sldMk cId="2108084104" sldId="1416"/>
            <ac:spMk id="2" creationId="{600230C9-147A-6050-EEA5-E0FD265870BC}"/>
          </ac:spMkLst>
        </pc:spChg>
        <pc:spChg chg="add mod">
          <ac:chgData name="Kim, Doojin" userId="42beb8f5-9d70-4908-adcf-a3e030d5dafe" providerId="ADAL" clId="{48DD10AD-6808-438E-9F89-854188E48045}" dt="2025-10-25T04:59:11.097" v="10735" actId="164"/>
          <ac:spMkLst>
            <pc:docMk/>
            <pc:sldMk cId="2108084104" sldId="1416"/>
            <ac:spMk id="6" creationId="{52A06A48-5095-7332-A80D-6F1D301DAEDF}"/>
          </ac:spMkLst>
        </pc:spChg>
        <pc:spChg chg="add mod">
          <ac:chgData name="Kim, Doojin" userId="42beb8f5-9d70-4908-adcf-a3e030d5dafe" providerId="ADAL" clId="{48DD10AD-6808-438E-9F89-854188E48045}" dt="2025-10-25T04:59:11.097" v="10735" actId="164"/>
          <ac:spMkLst>
            <pc:docMk/>
            <pc:sldMk cId="2108084104" sldId="1416"/>
            <ac:spMk id="14" creationId="{081CF9C0-30A3-B6F4-C621-22EE6E55BC97}"/>
          </ac:spMkLst>
        </pc:spChg>
        <pc:spChg chg="add mod">
          <ac:chgData name="Kim, Doojin" userId="42beb8f5-9d70-4908-adcf-a3e030d5dafe" providerId="ADAL" clId="{48DD10AD-6808-438E-9F89-854188E48045}" dt="2025-10-25T04:59:11.097" v="10735" actId="164"/>
          <ac:spMkLst>
            <pc:docMk/>
            <pc:sldMk cId="2108084104" sldId="1416"/>
            <ac:spMk id="21" creationId="{EBEF8605-C23C-08F6-B683-711982CF2B9A}"/>
          </ac:spMkLst>
        </pc:spChg>
        <pc:spChg chg="add mod">
          <ac:chgData name="Kim, Doojin" userId="42beb8f5-9d70-4908-adcf-a3e030d5dafe" providerId="ADAL" clId="{48DD10AD-6808-438E-9F89-854188E48045}" dt="2025-10-25T04:58:18.342" v="10724" actId="20577"/>
          <ac:spMkLst>
            <pc:docMk/>
            <pc:sldMk cId="2108084104" sldId="1416"/>
            <ac:spMk id="30" creationId="{2D418A01-B014-75E8-9E2E-577FC284FF7F}"/>
          </ac:spMkLst>
        </pc:spChg>
        <pc:spChg chg="add mod">
          <ac:chgData name="Kim, Doojin" userId="42beb8f5-9d70-4908-adcf-a3e030d5dafe" providerId="ADAL" clId="{48DD10AD-6808-438E-9F89-854188E48045}" dt="2025-10-25T05:00:04.350" v="10743" actId="1076"/>
          <ac:spMkLst>
            <pc:docMk/>
            <pc:sldMk cId="2108084104" sldId="1416"/>
            <ac:spMk id="34" creationId="{C4E72151-BDB6-EB11-9351-43D552DBBD33}"/>
          </ac:spMkLst>
        </pc:spChg>
        <pc:spChg chg="add mod">
          <ac:chgData name="Kim, Doojin" userId="42beb8f5-9d70-4908-adcf-a3e030d5dafe" providerId="ADAL" clId="{48DD10AD-6808-438E-9F89-854188E48045}" dt="2025-10-25T05:00:15.331" v="10803" actId="20577"/>
          <ac:spMkLst>
            <pc:docMk/>
            <pc:sldMk cId="2108084104" sldId="1416"/>
            <ac:spMk id="35" creationId="{9948B233-0BFA-818E-92CB-19C1AE7B7DAA}"/>
          </ac:spMkLst>
        </pc:spChg>
        <pc:spChg chg="add mod">
          <ac:chgData name="Kim, Doojin" userId="42beb8f5-9d70-4908-adcf-a3e030d5dafe" providerId="ADAL" clId="{48DD10AD-6808-438E-9F89-854188E48045}" dt="2025-10-25T05:00:36.142" v="10807" actId="692"/>
          <ac:spMkLst>
            <pc:docMk/>
            <pc:sldMk cId="2108084104" sldId="1416"/>
            <ac:spMk id="36" creationId="{BAC9AAA0-2436-F80E-9935-5A36800653B0}"/>
          </ac:spMkLst>
        </pc:spChg>
        <pc:spChg chg="add mod">
          <ac:chgData name="Kim, Doojin" userId="42beb8f5-9d70-4908-adcf-a3e030d5dafe" providerId="ADAL" clId="{48DD10AD-6808-438E-9F89-854188E48045}" dt="2025-10-25T05:02:19.723" v="10818" actId="1076"/>
          <ac:spMkLst>
            <pc:docMk/>
            <pc:sldMk cId="2108084104" sldId="1416"/>
            <ac:spMk id="37" creationId="{B0920A61-0ADE-3C8D-D2B5-1D8C20BB81BD}"/>
          </ac:spMkLst>
        </pc:spChg>
        <pc:spChg chg="add mod">
          <ac:chgData name="Kim, Doojin" userId="42beb8f5-9d70-4908-adcf-a3e030d5dafe" providerId="ADAL" clId="{48DD10AD-6808-438E-9F89-854188E48045}" dt="2025-10-25T05:03:48.044" v="10830" actId="14100"/>
          <ac:spMkLst>
            <pc:docMk/>
            <pc:sldMk cId="2108084104" sldId="1416"/>
            <ac:spMk id="43" creationId="{8A7532F8-0036-92D8-A626-09CA37CB160C}"/>
          </ac:spMkLst>
        </pc:spChg>
        <pc:spChg chg="add mod">
          <ac:chgData name="Kim, Doojin" userId="42beb8f5-9d70-4908-adcf-a3e030d5dafe" providerId="ADAL" clId="{48DD10AD-6808-438E-9F89-854188E48045}" dt="2025-10-25T05:05:52.062" v="10850" actId="20577"/>
          <ac:spMkLst>
            <pc:docMk/>
            <pc:sldMk cId="2108084104" sldId="1416"/>
            <ac:spMk id="44" creationId="{877C1CDC-095D-B6A8-7C73-55D52A46B36A}"/>
          </ac:spMkLst>
        </pc:spChg>
        <pc:spChg chg="mod">
          <ac:chgData name="Kim, Doojin" userId="42beb8f5-9d70-4908-adcf-a3e030d5dafe" providerId="ADAL" clId="{48DD10AD-6808-438E-9F89-854188E48045}" dt="2025-10-25T05:05:09.016" v="10845" actId="1076"/>
          <ac:spMkLst>
            <pc:docMk/>
            <pc:sldMk cId="2108084104" sldId="1416"/>
            <ac:spMk id="53" creationId="{E87797AC-EFBD-B9E3-6A7A-857E608F077E}"/>
          </ac:spMkLst>
        </pc:spChg>
        <pc:spChg chg="mod">
          <ac:chgData name="Kim, Doojin" userId="42beb8f5-9d70-4908-adcf-a3e030d5dafe" providerId="ADAL" clId="{48DD10AD-6808-438E-9F89-854188E48045}" dt="2025-10-25T05:05:09.016" v="10845" actId="1076"/>
          <ac:spMkLst>
            <pc:docMk/>
            <pc:sldMk cId="2108084104" sldId="1416"/>
            <ac:spMk id="54" creationId="{3C03C490-7585-7597-853D-159B69C7D0FF}"/>
          </ac:spMkLst>
        </pc:spChg>
        <pc:spChg chg="mod">
          <ac:chgData name="Kim, Doojin" userId="42beb8f5-9d70-4908-adcf-a3e030d5dafe" providerId="ADAL" clId="{48DD10AD-6808-438E-9F89-854188E48045}" dt="2025-10-25T05:05:09.016" v="10845" actId="1076"/>
          <ac:spMkLst>
            <pc:docMk/>
            <pc:sldMk cId="2108084104" sldId="1416"/>
            <ac:spMk id="56" creationId="{2410ACB7-B9C2-1C56-D5E0-533606E0E9D4}"/>
          </ac:spMkLst>
        </pc:spChg>
        <pc:spChg chg="mod">
          <ac:chgData name="Kim, Doojin" userId="42beb8f5-9d70-4908-adcf-a3e030d5dafe" providerId="ADAL" clId="{48DD10AD-6808-438E-9F89-854188E48045}" dt="2025-10-25T05:05:09.016" v="10845" actId="1076"/>
          <ac:spMkLst>
            <pc:docMk/>
            <pc:sldMk cId="2108084104" sldId="1416"/>
            <ac:spMk id="57" creationId="{030FA6D8-8E07-3E3C-EE01-0884120F764A}"/>
          </ac:spMkLst>
        </pc:spChg>
        <pc:spChg chg="add mod">
          <ac:chgData name="Kim, Doojin" userId="42beb8f5-9d70-4908-adcf-a3e030d5dafe" providerId="ADAL" clId="{48DD10AD-6808-438E-9F89-854188E48045}" dt="2025-10-25T05:05:09.016" v="10845" actId="1076"/>
          <ac:spMkLst>
            <pc:docMk/>
            <pc:sldMk cId="2108084104" sldId="1416"/>
            <ac:spMk id="58" creationId="{EE3E8B85-555F-E729-027E-56974492D9CE}"/>
          </ac:spMkLst>
        </pc:spChg>
        <pc:spChg chg="add mod">
          <ac:chgData name="Kim, Doojin" userId="42beb8f5-9d70-4908-adcf-a3e030d5dafe" providerId="ADAL" clId="{48DD10AD-6808-438E-9F89-854188E48045}" dt="2025-10-25T05:06:27.453" v="10864" actId="1076"/>
          <ac:spMkLst>
            <pc:docMk/>
            <pc:sldMk cId="2108084104" sldId="1416"/>
            <ac:spMk id="59" creationId="{87A3340C-752B-70A8-56B9-95C597DC63C2}"/>
          </ac:spMkLst>
        </pc:spChg>
        <pc:spChg chg="add mod">
          <ac:chgData name="Kim, Doojin" userId="42beb8f5-9d70-4908-adcf-a3e030d5dafe" providerId="ADAL" clId="{48DD10AD-6808-438E-9F89-854188E48045}" dt="2025-10-25T05:05:09.016" v="10845" actId="1076"/>
          <ac:spMkLst>
            <pc:docMk/>
            <pc:sldMk cId="2108084104" sldId="1416"/>
            <ac:spMk id="60" creationId="{4EF8955C-DFDE-14FF-BC76-EC718D004934}"/>
          </ac:spMkLst>
        </pc:spChg>
        <pc:spChg chg="add mod">
          <ac:chgData name="Kim, Doojin" userId="42beb8f5-9d70-4908-adcf-a3e030d5dafe" providerId="ADAL" clId="{48DD10AD-6808-438E-9F89-854188E48045}" dt="2025-10-25T05:05:58.012" v="10852" actId="113"/>
          <ac:spMkLst>
            <pc:docMk/>
            <pc:sldMk cId="2108084104" sldId="1416"/>
            <ac:spMk id="61" creationId="{79005382-623B-D076-3A44-DC16CC922FD7}"/>
          </ac:spMkLst>
        </pc:spChg>
        <pc:spChg chg="add mod">
          <ac:chgData name="Kim, Doojin" userId="42beb8f5-9d70-4908-adcf-a3e030d5dafe" providerId="ADAL" clId="{48DD10AD-6808-438E-9F89-854188E48045}" dt="2025-10-25T21:12:07.758" v="11261" actId="164"/>
          <ac:spMkLst>
            <pc:docMk/>
            <pc:sldMk cId="2108084104" sldId="1416"/>
            <ac:spMk id="62" creationId="{BF05B854-C91E-F62C-FA1A-73EDE32D70EC}"/>
          </ac:spMkLst>
        </pc:spChg>
        <pc:spChg chg="add mod">
          <ac:chgData name="Kim, Doojin" userId="42beb8f5-9d70-4908-adcf-a3e030d5dafe" providerId="ADAL" clId="{48DD10AD-6808-438E-9F89-854188E48045}" dt="2025-10-25T21:12:07.758" v="11261" actId="164"/>
          <ac:spMkLst>
            <pc:docMk/>
            <pc:sldMk cId="2108084104" sldId="1416"/>
            <ac:spMk id="65" creationId="{C5297D5D-D433-A3B5-DAC3-86CBA94F9D4C}"/>
          </ac:spMkLst>
        </pc:spChg>
        <pc:spChg chg="add mod">
          <ac:chgData name="Kim, Doojin" userId="42beb8f5-9d70-4908-adcf-a3e030d5dafe" providerId="ADAL" clId="{48DD10AD-6808-438E-9F89-854188E48045}" dt="2025-10-25T21:12:07.758" v="11261" actId="164"/>
          <ac:spMkLst>
            <pc:docMk/>
            <pc:sldMk cId="2108084104" sldId="1416"/>
            <ac:spMk id="66" creationId="{04B524AB-5A06-F979-8DB9-22657E037560}"/>
          </ac:spMkLst>
        </pc:spChg>
        <pc:spChg chg="add mod">
          <ac:chgData name="Kim, Doojin" userId="42beb8f5-9d70-4908-adcf-a3e030d5dafe" providerId="ADAL" clId="{48DD10AD-6808-438E-9F89-854188E48045}" dt="2025-10-25T21:12:07.758" v="11261" actId="164"/>
          <ac:spMkLst>
            <pc:docMk/>
            <pc:sldMk cId="2108084104" sldId="1416"/>
            <ac:spMk id="71" creationId="{585CABE2-E060-934C-318B-CD740F2F4FFA}"/>
          </ac:spMkLst>
        </pc:spChg>
        <pc:spChg chg="add mod">
          <ac:chgData name="Kim, Doojin" userId="42beb8f5-9d70-4908-adcf-a3e030d5dafe" providerId="ADAL" clId="{48DD10AD-6808-438E-9F89-854188E48045}" dt="2025-10-25T21:12:07.758" v="11261" actId="164"/>
          <ac:spMkLst>
            <pc:docMk/>
            <pc:sldMk cId="2108084104" sldId="1416"/>
            <ac:spMk id="79" creationId="{7E7333E3-0AEE-682D-1177-89F0E49C7C2D}"/>
          </ac:spMkLst>
        </pc:spChg>
        <pc:spChg chg="add mod">
          <ac:chgData name="Kim, Doojin" userId="42beb8f5-9d70-4908-adcf-a3e030d5dafe" providerId="ADAL" clId="{48DD10AD-6808-438E-9F89-854188E48045}" dt="2025-10-27T05:54:55.649" v="13153" actId="6549"/>
          <ac:spMkLst>
            <pc:docMk/>
            <pc:sldMk cId="2108084104" sldId="1416"/>
            <ac:spMk id="88" creationId="{897A9D5D-68BD-F3F5-3171-E4CF988140C8}"/>
          </ac:spMkLst>
        </pc:spChg>
        <pc:grpChg chg="add mod">
          <ac:chgData name="Kim, Doojin" userId="42beb8f5-9d70-4908-adcf-a3e030d5dafe" providerId="ADAL" clId="{48DD10AD-6808-438E-9F89-854188E48045}" dt="2025-10-25T04:59:11.097" v="10735" actId="164"/>
          <ac:grpSpMkLst>
            <pc:docMk/>
            <pc:sldMk cId="2108084104" sldId="1416"/>
            <ac:grpSpMk id="33" creationId="{FDF53540-14B5-2E7C-2DAD-9CD12A577A9A}"/>
          </ac:grpSpMkLst>
        </pc:grpChg>
        <pc:grpChg chg="add mod">
          <ac:chgData name="Kim, Doojin" userId="42beb8f5-9d70-4908-adcf-a3e030d5dafe" providerId="ADAL" clId="{48DD10AD-6808-438E-9F89-854188E48045}" dt="2025-10-25T05:05:09.016" v="10845" actId="1076"/>
          <ac:grpSpMkLst>
            <pc:docMk/>
            <pc:sldMk cId="2108084104" sldId="1416"/>
            <ac:grpSpMk id="52" creationId="{59E3902D-E909-5A63-3506-3A6C8E42AE51}"/>
          </ac:grpSpMkLst>
        </pc:grpChg>
        <pc:grpChg chg="add mod">
          <ac:chgData name="Kim, Doojin" userId="42beb8f5-9d70-4908-adcf-a3e030d5dafe" providerId="ADAL" clId="{48DD10AD-6808-438E-9F89-854188E48045}" dt="2025-10-25T05:05:09.016" v="10845" actId="1076"/>
          <ac:grpSpMkLst>
            <pc:docMk/>
            <pc:sldMk cId="2108084104" sldId="1416"/>
            <ac:grpSpMk id="55" creationId="{801D235B-DA6A-3881-7A6D-8406460932E0}"/>
          </ac:grpSpMkLst>
        </pc:grpChg>
        <pc:grpChg chg="add mod">
          <ac:chgData name="Kim, Doojin" userId="42beb8f5-9d70-4908-adcf-a3e030d5dafe" providerId="ADAL" clId="{48DD10AD-6808-438E-9F89-854188E48045}" dt="2025-10-25T21:12:07.758" v="11261" actId="164"/>
          <ac:grpSpMkLst>
            <pc:docMk/>
            <pc:sldMk cId="2108084104" sldId="1416"/>
            <ac:grpSpMk id="89" creationId="{6CE6B474-F37B-D885-35A3-6E780DE14510}"/>
          </ac:grpSpMkLst>
        </pc:grpChg>
        <pc:picChg chg="add mod">
          <ac:chgData name="Kim, Doojin" userId="42beb8f5-9d70-4908-adcf-a3e030d5dafe" providerId="ADAL" clId="{48DD10AD-6808-438E-9F89-854188E48045}" dt="2025-10-25T04:59:11.097" v="10735" actId="164"/>
          <ac:picMkLst>
            <pc:docMk/>
            <pc:sldMk cId="2108084104" sldId="1416"/>
            <ac:picMk id="5" creationId="{45872BE7-0F70-6992-3E8A-DAE6AB62BD80}"/>
          </ac:picMkLst>
        </pc:picChg>
        <pc:picChg chg="add mod ord">
          <ac:chgData name="Kim, Doojin" userId="42beb8f5-9d70-4908-adcf-a3e030d5dafe" providerId="ADAL" clId="{48DD10AD-6808-438E-9F89-854188E48045}" dt="2025-10-25T05:05:01.334" v="10844" actId="1076"/>
          <ac:picMkLst>
            <pc:docMk/>
            <pc:sldMk cId="2108084104" sldId="1416"/>
            <ac:picMk id="32" creationId="{59306F32-577D-03B6-7C99-CFE4EDC9519A}"/>
          </ac:picMkLst>
        </pc:picChg>
        <pc:picChg chg="add mod">
          <ac:chgData name="Kim, Doojin" userId="42beb8f5-9d70-4908-adcf-a3e030d5dafe" providerId="ADAL" clId="{48DD10AD-6808-438E-9F89-854188E48045}" dt="2025-10-25T21:12:07.758" v="11261" actId="164"/>
          <ac:picMkLst>
            <pc:docMk/>
            <pc:sldMk cId="2108084104" sldId="1416"/>
            <ac:picMk id="64" creationId="{B575D193-E095-08A5-4994-6DDA7160A9B3}"/>
          </ac:picMkLst>
        </pc:picChg>
        <pc:picChg chg="add mod">
          <ac:chgData name="Kim, Doojin" userId="42beb8f5-9d70-4908-adcf-a3e030d5dafe" providerId="ADAL" clId="{48DD10AD-6808-438E-9F89-854188E48045}" dt="2025-10-25T21:12:07.758" v="11261" actId="164"/>
          <ac:picMkLst>
            <pc:docMk/>
            <pc:sldMk cId="2108084104" sldId="1416"/>
            <ac:picMk id="68" creationId="{4704D5E5-C516-FE37-9660-ABD24EE5E87B}"/>
          </ac:picMkLst>
        </pc:picChg>
        <pc:picChg chg="add mod">
          <ac:chgData name="Kim, Doojin" userId="42beb8f5-9d70-4908-adcf-a3e030d5dafe" providerId="ADAL" clId="{48DD10AD-6808-438E-9F89-854188E48045}" dt="2025-10-25T21:12:07.758" v="11261" actId="164"/>
          <ac:picMkLst>
            <pc:docMk/>
            <pc:sldMk cId="2108084104" sldId="1416"/>
            <ac:picMk id="70" creationId="{84E6546C-9B18-8D0C-4B94-D9F942F17F25}"/>
          </ac:picMkLst>
        </pc:picChg>
        <pc:cxnChg chg="add mod">
          <ac:chgData name="Kim, Doojin" userId="42beb8f5-9d70-4908-adcf-a3e030d5dafe" providerId="ADAL" clId="{48DD10AD-6808-438E-9F89-854188E48045}" dt="2025-10-25T04:59:11.097" v="10735" actId="164"/>
          <ac:cxnSpMkLst>
            <pc:docMk/>
            <pc:sldMk cId="2108084104" sldId="1416"/>
            <ac:cxnSpMk id="8" creationId="{774D8713-1D4A-ABB2-3539-CF17AF6AFAC7}"/>
          </ac:cxnSpMkLst>
        </pc:cxnChg>
        <pc:cxnChg chg="add mod">
          <ac:chgData name="Kim, Doojin" userId="42beb8f5-9d70-4908-adcf-a3e030d5dafe" providerId="ADAL" clId="{48DD10AD-6808-438E-9F89-854188E48045}" dt="2025-10-25T04:59:11.097" v="10735" actId="164"/>
          <ac:cxnSpMkLst>
            <pc:docMk/>
            <pc:sldMk cId="2108084104" sldId="1416"/>
            <ac:cxnSpMk id="13" creationId="{A9F2EDD4-08EC-6482-4A5D-78E755FB5348}"/>
          </ac:cxnSpMkLst>
        </pc:cxnChg>
        <pc:cxnChg chg="add mod">
          <ac:chgData name="Kim, Doojin" userId="42beb8f5-9d70-4908-adcf-a3e030d5dafe" providerId="ADAL" clId="{48DD10AD-6808-438E-9F89-854188E48045}" dt="2025-10-25T04:59:11.097" v="10735" actId="164"/>
          <ac:cxnSpMkLst>
            <pc:docMk/>
            <pc:sldMk cId="2108084104" sldId="1416"/>
            <ac:cxnSpMk id="15" creationId="{00E9B176-7D3B-999A-593D-5902BF7329F4}"/>
          </ac:cxnSpMkLst>
        </pc:cxnChg>
        <pc:cxnChg chg="add mod">
          <ac:chgData name="Kim, Doojin" userId="42beb8f5-9d70-4908-adcf-a3e030d5dafe" providerId="ADAL" clId="{48DD10AD-6808-438E-9F89-854188E48045}" dt="2025-10-25T04:59:11.097" v="10735" actId="164"/>
          <ac:cxnSpMkLst>
            <pc:docMk/>
            <pc:sldMk cId="2108084104" sldId="1416"/>
            <ac:cxnSpMk id="17" creationId="{893F32E2-8B5E-1ED4-448D-7E16BF65E970}"/>
          </ac:cxnSpMkLst>
        </pc:cxnChg>
        <pc:cxnChg chg="add mod">
          <ac:chgData name="Kim, Doojin" userId="42beb8f5-9d70-4908-adcf-a3e030d5dafe" providerId="ADAL" clId="{48DD10AD-6808-438E-9F89-854188E48045}" dt="2025-10-25T05:02:56.806" v="10823" actId="14100"/>
          <ac:cxnSpMkLst>
            <pc:docMk/>
            <pc:sldMk cId="2108084104" sldId="1416"/>
            <ac:cxnSpMk id="38" creationId="{1086BD35-2221-B367-F105-958356272741}"/>
          </ac:cxnSpMkLst>
        </pc:cxnChg>
        <pc:cxnChg chg="add mod">
          <ac:chgData name="Kim, Doojin" userId="42beb8f5-9d70-4908-adcf-a3e030d5dafe" providerId="ADAL" clId="{48DD10AD-6808-438E-9F89-854188E48045}" dt="2025-10-25T05:03:09.625" v="10826" actId="692"/>
          <ac:cxnSpMkLst>
            <pc:docMk/>
            <pc:sldMk cId="2108084104" sldId="1416"/>
            <ac:cxnSpMk id="42" creationId="{DB94F2CE-59F3-23F0-1384-0F181F175BEA}"/>
          </ac:cxnSpMkLst>
        </pc:cxnChg>
        <pc:cxnChg chg="add mod">
          <ac:chgData name="Kim, Doojin" userId="42beb8f5-9d70-4908-adcf-a3e030d5dafe" providerId="ADAL" clId="{48DD10AD-6808-438E-9F89-854188E48045}" dt="2025-10-25T05:04:20.178" v="10837" actId="14100"/>
          <ac:cxnSpMkLst>
            <pc:docMk/>
            <pc:sldMk cId="2108084104" sldId="1416"/>
            <ac:cxnSpMk id="45" creationId="{0E714DE5-3E44-729B-C31C-8510B84A735F}"/>
          </ac:cxnSpMkLst>
        </pc:cxnChg>
        <pc:cxnChg chg="add mod">
          <ac:chgData name="Kim, Doojin" userId="42beb8f5-9d70-4908-adcf-a3e030d5dafe" providerId="ADAL" clId="{48DD10AD-6808-438E-9F89-854188E48045}" dt="2025-10-25T05:04:37.012" v="10841" actId="14100"/>
          <ac:cxnSpMkLst>
            <pc:docMk/>
            <pc:sldMk cId="2108084104" sldId="1416"/>
            <ac:cxnSpMk id="48" creationId="{409305A6-FFAB-64D7-EAB0-ABC27AAFD108}"/>
          </ac:cxnSpMkLst>
        </pc:cxnChg>
        <pc:cxnChg chg="add mod">
          <ac:chgData name="Kim, Doojin" userId="42beb8f5-9d70-4908-adcf-a3e030d5dafe" providerId="ADAL" clId="{48DD10AD-6808-438E-9F89-854188E48045}" dt="2025-10-25T21:03:24.983" v="11014" actId="14100"/>
          <ac:cxnSpMkLst>
            <pc:docMk/>
            <pc:sldMk cId="2108084104" sldId="1416"/>
            <ac:cxnSpMk id="72" creationId="{68732E96-B5B3-58BF-C49B-768E8AB56CAA}"/>
          </ac:cxnSpMkLst>
        </pc:cxnChg>
        <pc:cxnChg chg="add mod">
          <ac:chgData name="Kim, Doojin" userId="42beb8f5-9d70-4908-adcf-a3e030d5dafe" providerId="ADAL" clId="{48DD10AD-6808-438E-9F89-854188E48045}" dt="2025-10-25T21:03:39.191" v="11018" actId="14100"/>
          <ac:cxnSpMkLst>
            <pc:docMk/>
            <pc:sldMk cId="2108084104" sldId="1416"/>
            <ac:cxnSpMk id="75" creationId="{09FB511F-F91B-67E7-F3D1-33A47E906607}"/>
          </ac:cxnSpMkLst>
        </pc:cxnChg>
        <pc:cxnChg chg="add mod">
          <ac:chgData name="Kim, Doojin" userId="42beb8f5-9d70-4908-adcf-a3e030d5dafe" providerId="ADAL" clId="{48DD10AD-6808-438E-9F89-854188E48045}" dt="2025-10-25T21:05:32.430" v="11062" actId="14100"/>
          <ac:cxnSpMkLst>
            <pc:docMk/>
            <pc:sldMk cId="2108084104" sldId="1416"/>
            <ac:cxnSpMk id="80" creationId="{B6446E9D-FAC1-00B0-8321-A14BBDB4D391}"/>
          </ac:cxnSpMkLst>
        </pc:cxnChg>
        <pc:cxnChg chg="add mod">
          <ac:chgData name="Kim, Doojin" userId="42beb8f5-9d70-4908-adcf-a3e030d5dafe" providerId="ADAL" clId="{48DD10AD-6808-438E-9F89-854188E48045}" dt="2025-10-25T21:05:29.748" v="11061" actId="14100"/>
          <ac:cxnSpMkLst>
            <pc:docMk/>
            <pc:sldMk cId="2108084104" sldId="1416"/>
            <ac:cxnSpMk id="83" creationId="{BB02BD1E-7252-4229-2027-0F6741E29714}"/>
          </ac:cxnSpMkLst>
        </pc:cxnChg>
      </pc:sldChg>
      <pc:sldChg chg="addSp delSp modSp new mod">
        <pc:chgData name="Kim, Doojin" userId="42beb8f5-9d70-4908-adcf-a3e030d5dafe" providerId="ADAL" clId="{48DD10AD-6808-438E-9F89-854188E48045}" dt="2025-10-28T12:31:59.595" v="13274" actId="14100"/>
        <pc:sldMkLst>
          <pc:docMk/>
          <pc:sldMk cId="3155571157" sldId="1417"/>
        </pc:sldMkLst>
        <pc:spChg chg="mod">
          <ac:chgData name="Kim, Doojin" userId="42beb8f5-9d70-4908-adcf-a3e030d5dafe" providerId="ADAL" clId="{48DD10AD-6808-438E-9F89-854188E48045}" dt="2025-10-25T21:14:28.700" v="11296" actId="20577"/>
          <ac:spMkLst>
            <pc:docMk/>
            <pc:sldMk cId="3155571157" sldId="1417"/>
            <ac:spMk id="2" creationId="{13A0C74E-1129-53BF-0A7F-E50AEF8E80C5}"/>
          </ac:spMkLst>
        </pc:spChg>
        <pc:spChg chg="add mod">
          <ac:chgData name="Kim, Doojin" userId="42beb8f5-9d70-4908-adcf-a3e030d5dafe" providerId="ADAL" clId="{48DD10AD-6808-438E-9F89-854188E48045}" dt="2025-10-25T21:39:48.457" v="11523" actId="113"/>
          <ac:spMkLst>
            <pc:docMk/>
            <pc:sldMk cId="3155571157" sldId="1417"/>
            <ac:spMk id="16" creationId="{C233CDC3-CA2E-3564-9251-5025D6B935E1}"/>
          </ac:spMkLst>
        </pc:spChg>
        <pc:picChg chg="add del mod">
          <ac:chgData name="Kim, Doojin" userId="42beb8f5-9d70-4908-adcf-a3e030d5dafe" providerId="ADAL" clId="{48DD10AD-6808-438E-9F89-854188E48045}" dt="2025-10-28T12:31:11.226" v="13257" actId="478"/>
          <ac:picMkLst>
            <pc:docMk/>
            <pc:sldMk cId="3155571157" sldId="1417"/>
            <ac:picMk id="5" creationId="{213D8C51-78F8-490E-7F90-C65902CC78C5}"/>
          </ac:picMkLst>
        </pc:picChg>
        <pc:picChg chg="add mod ord">
          <ac:chgData name="Kim, Doojin" userId="42beb8f5-9d70-4908-adcf-a3e030d5dafe" providerId="ADAL" clId="{48DD10AD-6808-438E-9F89-854188E48045}" dt="2025-10-28T12:31:45.033" v="13270" actId="14100"/>
          <ac:picMkLst>
            <pc:docMk/>
            <pc:sldMk cId="3155571157" sldId="1417"/>
            <ac:picMk id="6" creationId="{1E0A0E34-76F3-D56F-FE3B-DF00AC09C550}"/>
          </ac:picMkLst>
        </pc:picChg>
        <pc:picChg chg="add del mod">
          <ac:chgData name="Kim, Doojin" userId="42beb8f5-9d70-4908-adcf-a3e030d5dafe" providerId="ADAL" clId="{48DD10AD-6808-438E-9F89-854188E48045}" dt="2025-10-28T12:31:35.421" v="13267" actId="478"/>
          <ac:picMkLst>
            <pc:docMk/>
            <pc:sldMk cId="3155571157" sldId="1417"/>
            <ac:picMk id="7" creationId="{48B44EEB-5DB2-D866-B87F-136B636999A0}"/>
          </ac:picMkLst>
        </pc:picChg>
        <pc:picChg chg="add mod">
          <ac:chgData name="Kim, Doojin" userId="42beb8f5-9d70-4908-adcf-a3e030d5dafe" providerId="ADAL" clId="{48DD10AD-6808-438E-9F89-854188E48045}" dt="2025-10-25T21:32:39.705" v="11312" actId="1076"/>
          <ac:picMkLst>
            <pc:docMk/>
            <pc:sldMk cId="3155571157" sldId="1417"/>
            <ac:picMk id="9" creationId="{8AB7886A-8549-95C6-C22A-447C2C646432}"/>
          </ac:picMkLst>
        </pc:picChg>
        <pc:picChg chg="add mod">
          <ac:chgData name="Kim, Doojin" userId="42beb8f5-9d70-4908-adcf-a3e030d5dafe" providerId="ADAL" clId="{48DD10AD-6808-438E-9F89-854188E48045}" dt="2025-10-28T12:31:59.595" v="13274" actId="14100"/>
          <ac:picMkLst>
            <pc:docMk/>
            <pc:sldMk cId="3155571157" sldId="1417"/>
            <ac:picMk id="10" creationId="{19218B49-C34E-EEF0-C8B1-CE800998B8FF}"/>
          </ac:picMkLst>
        </pc:picChg>
        <pc:cxnChg chg="add mod">
          <ac:chgData name="Kim, Doojin" userId="42beb8f5-9d70-4908-adcf-a3e030d5dafe" providerId="ADAL" clId="{48DD10AD-6808-438E-9F89-854188E48045}" dt="2025-10-25T21:33:46.736" v="11319" actId="692"/>
          <ac:cxnSpMkLst>
            <pc:docMk/>
            <pc:sldMk cId="3155571157" sldId="1417"/>
            <ac:cxnSpMk id="11" creationId="{84DE2CB3-1342-04B8-2EFE-A1D63922E187}"/>
          </ac:cxnSpMkLst>
        </pc:cxnChg>
        <pc:cxnChg chg="add mod">
          <ac:chgData name="Kim, Doojin" userId="42beb8f5-9d70-4908-adcf-a3e030d5dafe" providerId="ADAL" clId="{48DD10AD-6808-438E-9F89-854188E48045}" dt="2025-10-25T21:34:06.820" v="11323" actId="14100"/>
          <ac:cxnSpMkLst>
            <pc:docMk/>
            <pc:sldMk cId="3155571157" sldId="1417"/>
            <ac:cxnSpMk id="12" creationId="{84A3CBE3-2B0F-4035-7C50-AA026A1D8D11}"/>
          </ac:cxnSpMkLst>
        </pc:cxnChg>
      </pc:sldChg>
      <pc:sldMasterChg chg="modSldLayout">
        <pc:chgData name="Kim, Doojin" userId="42beb8f5-9d70-4908-adcf-a3e030d5dafe" providerId="ADAL" clId="{48DD10AD-6808-438E-9F89-854188E48045}" dt="2025-10-19T20:57:51.137" v="3081" actId="1037"/>
        <pc:sldMasterMkLst>
          <pc:docMk/>
          <pc:sldMasterMk cId="0" sldId="2147483660"/>
        </pc:sldMasterMkLst>
        <pc:sldLayoutChg chg="delSp modSp mod">
          <pc:chgData name="Kim, Doojin" userId="42beb8f5-9d70-4908-adcf-a3e030d5dafe" providerId="ADAL" clId="{48DD10AD-6808-438E-9F89-854188E48045}" dt="2025-10-19T20:57:51.137" v="3081" actId="1037"/>
          <pc:sldLayoutMkLst>
            <pc:docMk/>
            <pc:sldMasterMk cId="0" sldId="2147483660"/>
            <pc:sldLayoutMk cId="0" sldId="2147483666"/>
          </pc:sldLayoutMkLst>
          <pc:spChg chg="mod">
            <ac:chgData name="Kim, Doojin" userId="42beb8f5-9d70-4908-adcf-a3e030d5dafe" providerId="ADAL" clId="{48DD10AD-6808-438E-9F89-854188E48045}" dt="2025-10-19T20:57:36.303" v="3074" actId="20577"/>
            <ac:spMkLst>
              <pc:docMk/>
              <pc:sldMasterMk cId="0" sldId="2147483660"/>
              <pc:sldLayoutMk cId="0" sldId="2147483666"/>
              <ac:spMk id="7" creationId="{00000000-0000-0000-0000-000000000000}"/>
            </ac:spMkLst>
          </pc:spChg>
          <pc:spChg chg="mod">
            <ac:chgData name="Kim, Doojin" userId="42beb8f5-9d70-4908-adcf-a3e030d5dafe" providerId="ADAL" clId="{48DD10AD-6808-438E-9F89-854188E48045}" dt="2025-10-19T20:57:51.137" v="3081" actId="1037"/>
            <ac:spMkLst>
              <pc:docMk/>
              <pc:sldMasterMk cId="0" sldId="2147483660"/>
              <pc:sldLayoutMk cId="0" sldId="2147483666"/>
              <ac:spMk id="13" creationId="{00000000-0000-0000-0000-000000000000}"/>
            </ac:spMkLst>
          </pc:spChg>
        </pc:sldLayoutChg>
      </pc:sldMasterChg>
    </pc:docChg>
  </pc:docChgLst>
  <pc:docChgLst>
    <pc:chgData name="Kim, Doojin" userId="42beb8f5-9d70-4908-adcf-a3e030d5dafe" providerId="ADAL" clId="{C673FFAA-D20F-4903-8EE6-BBF2D902C8F7}"/>
    <pc:docChg chg="undo redo custSel addSld delSld modSld sldOrd modMainMaster">
      <pc:chgData name="Kim, Doojin" userId="42beb8f5-9d70-4908-adcf-a3e030d5dafe" providerId="ADAL" clId="{C673FFAA-D20F-4903-8EE6-BBF2D902C8F7}" dt="2025-06-09T21:36:01.675" v="8671" actId="1076"/>
      <pc:docMkLst>
        <pc:docMk/>
      </pc:docMkLst>
      <pc:sldChg chg="delSp modSp mod setBg">
        <pc:chgData name="Kim, Doojin" userId="42beb8f5-9d70-4908-adcf-a3e030d5dafe" providerId="ADAL" clId="{C673FFAA-D20F-4903-8EE6-BBF2D902C8F7}" dt="2025-05-20T16:28:03.690" v="1189"/>
        <pc:sldMkLst>
          <pc:docMk/>
          <pc:sldMk cId="204082380" sldId="787"/>
        </pc:sldMkLst>
      </pc:sldChg>
      <pc:sldChg chg="del">
        <pc:chgData name="Kim, Doojin" userId="42beb8f5-9d70-4908-adcf-a3e030d5dafe" providerId="ADAL" clId="{C673FFAA-D20F-4903-8EE6-BBF2D902C8F7}" dt="2025-05-19T04:52:40.481" v="718" actId="47"/>
        <pc:sldMkLst>
          <pc:docMk/>
          <pc:sldMk cId="579798637" sldId="1191"/>
        </pc:sldMkLst>
      </pc:sldChg>
      <pc:sldChg chg="del">
        <pc:chgData name="Kim, Doojin" userId="42beb8f5-9d70-4908-adcf-a3e030d5dafe" providerId="ADAL" clId="{C673FFAA-D20F-4903-8EE6-BBF2D902C8F7}" dt="2025-05-19T04:52:42.552" v="721" actId="47"/>
        <pc:sldMkLst>
          <pc:docMk/>
          <pc:sldMk cId="820858661" sldId="1193"/>
        </pc:sldMkLst>
      </pc:sldChg>
      <pc:sldChg chg="del">
        <pc:chgData name="Kim, Doojin" userId="42beb8f5-9d70-4908-adcf-a3e030d5dafe" providerId="ADAL" clId="{C673FFAA-D20F-4903-8EE6-BBF2D902C8F7}" dt="2025-05-19T04:52:43.219" v="722" actId="47"/>
        <pc:sldMkLst>
          <pc:docMk/>
          <pc:sldMk cId="3504250300" sldId="1194"/>
        </pc:sldMkLst>
      </pc:sldChg>
      <pc:sldChg chg="del">
        <pc:chgData name="Kim, Doojin" userId="42beb8f5-9d70-4908-adcf-a3e030d5dafe" providerId="ADAL" clId="{C673FFAA-D20F-4903-8EE6-BBF2D902C8F7}" dt="2025-05-19T04:52:38.947" v="716" actId="47"/>
        <pc:sldMkLst>
          <pc:docMk/>
          <pc:sldMk cId="431058905" sldId="1212"/>
        </pc:sldMkLst>
      </pc:sldChg>
      <pc:sldChg chg="add modAnim">
        <pc:chgData name="Kim, Doojin" userId="42beb8f5-9d70-4908-adcf-a3e030d5dafe" providerId="ADAL" clId="{C673FFAA-D20F-4903-8EE6-BBF2D902C8F7}" dt="2025-05-22T13:24:44.753" v="7215"/>
        <pc:sldMkLst>
          <pc:docMk/>
          <pc:sldMk cId="2901371849" sldId="1219"/>
        </pc:sldMkLst>
      </pc:sldChg>
      <pc:sldChg chg="modSp add">
        <pc:chgData name="Kim, Doojin" userId="42beb8f5-9d70-4908-adcf-a3e030d5dafe" providerId="ADAL" clId="{C673FFAA-D20F-4903-8EE6-BBF2D902C8F7}" dt="2025-05-22T18:46:26.673" v="8291" actId="20577"/>
        <pc:sldMkLst>
          <pc:docMk/>
          <pc:sldMk cId="1473583330" sldId="1220"/>
        </pc:sldMkLst>
      </pc:sldChg>
      <pc:sldChg chg="add">
        <pc:chgData name="Kim, Doojin" userId="42beb8f5-9d70-4908-adcf-a3e030d5dafe" providerId="ADAL" clId="{C673FFAA-D20F-4903-8EE6-BBF2D902C8F7}" dt="2025-05-22T13:24:36.677" v="7214"/>
        <pc:sldMkLst>
          <pc:docMk/>
          <pc:sldMk cId="486600924" sldId="1221"/>
        </pc:sldMkLst>
      </pc:sldChg>
      <pc:sldChg chg="del">
        <pc:chgData name="Kim, Doojin" userId="42beb8f5-9d70-4908-adcf-a3e030d5dafe" providerId="ADAL" clId="{C673FFAA-D20F-4903-8EE6-BBF2D902C8F7}" dt="2025-05-19T04:52:56.403" v="733" actId="47"/>
        <pc:sldMkLst>
          <pc:docMk/>
          <pc:sldMk cId="173478383" sldId="1228"/>
        </pc:sldMkLst>
      </pc:sldChg>
      <pc:sldChg chg="add">
        <pc:chgData name="Kim, Doojin" userId="42beb8f5-9d70-4908-adcf-a3e030d5dafe" providerId="ADAL" clId="{C673FFAA-D20F-4903-8EE6-BBF2D902C8F7}" dt="2025-05-21T14:17:23.746" v="2475"/>
        <pc:sldMkLst>
          <pc:docMk/>
          <pc:sldMk cId="1386825067" sldId="1230"/>
        </pc:sldMkLst>
      </pc:sldChg>
      <pc:sldChg chg="addSp delSp modSp add mod delAnim modAnim">
        <pc:chgData name="Kim, Doojin" userId="42beb8f5-9d70-4908-adcf-a3e030d5dafe" providerId="ADAL" clId="{C673FFAA-D20F-4903-8EE6-BBF2D902C8F7}" dt="2025-05-22T15:41:45.719" v="7486"/>
        <pc:sldMkLst>
          <pc:docMk/>
          <pc:sldMk cId="3840911311" sldId="1233"/>
        </pc:sldMkLst>
      </pc:sldChg>
      <pc:sldChg chg="del">
        <pc:chgData name="Kim, Doojin" userId="42beb8f5-9d70-4908-adcf-a3e030d5dafe" providerId="ADAL" clId="{C673FFAA-D20F-4903-8EE6-BBF2D902C8F7}" dt="2025-05-19T04:52:41.734" v="720" actId="47"/>
        <pc:sldMkLst>
          <pc:docMk/>
          <pc:sldMk cId="744450332" sldId="1239"/>
        </pc:sldMkLst>
      </pc:sldChg>
      <pc:sldChg chg="del">
        <pc:chgData name="Kim, Doojin" userId="42beb8f5-9d70-4908-adcf-a3e030d5dafe" providerId="ADAL" clId="{C673FFAA-D20F-4903-8EE6-BBF2D902C8F7}" dt="2025-05-19T04:52:45.375" v="724" actId="47"/>
        <pc:sldMkLst>
          <pc:docMk/>
          <pc:sldMk cId="1118264563" sldId="1240"/>
        </pc:sldMkLst>
      </pc:sldChg>
      <pc:sldChg chg="del">
        <pc:chgData name="Kim, Doojin" userId="42beb8f5-9d70-4908-adcf-a3e030d5dafe" providerId="ADAL" clId="{C673FFAA-D20F-4903-8EE6-BBF2D902C8F7}" dt="2025-05-19T04:52:48.632" v="728" actId="47"/>
        <pc:sldMkLst>
          <pc:docMk/>
          <pc:sldMk cId="1146346630" sldId="1245"/>
        </pc:sldMkLst>
      </pc:sldChg>
      <pc:sldChg chg="del">
        <pc:chgData name="Kim, Doojin" userId="42beb8f5-9d70-4908-adcf-a3e030d5dafe" providerId="ADAL" clId="{C673FFAA-D20F-4903-8EE6-BBF2D902C8F7}" dt="2025-05-19T04:52:47.870" v="727" actId="47"/>
        <pc:sldMkLst>
          <pc:docMk/>
          <pc:sldMk cId="2200168823" sldId="1247"/>
        </pc:sldMkLst>
      </pc:sldChg>
      <pc:sldChg chg="modSp del setBg">
        <pc:chgData name="Kim, Doojin" userId="42beb8f5-9d70-4908-adcf-a3e030d5dafe" providerId="ADAL" clId="{C673FFAA-D20F-4903-8EE6-BBF2D902C8F7}" dt="2025-05-20T16:36:33.157" v="1235" actId="47"/>
        <pc:sldMkLst>
          <pc:docMk/>
          <pc:sldMk cId="1952246352" sldId="1253"/>
        </pc:sldMkLst>
      </pc:sldChg>
      <pc:sldChg chg="del">
        <pc:chgData name="Kim, Doojin" userId="42beb8f5-9d70-4908-adcf-a3e030d5dafe" providerId="ADAL" clId="{C673FFAA-D20F-4903-8EE6-BBF2D902C8F7}" dt="2025-05-19T04:52:46.119" v="725" actId="47"/>
        <pc:sldMkLst>
          <pc:docMk/>
          <pc:sldMk cId="930781333" sldId="1256"/>
        </pc:sldMkLst>
      </pc:sldChg>
      <pc:sldChg chg="del">
        <pc:chgData name="Kim, Doojin" userId="42beb8f5-9d70-4908-adcf-a3e030d5dafe" providerId="ADAL" clId="{C673FFAA-D20F-4903-8EE6-BBF2D902C8F7}" dt="2025-05-19T04:52:46.660" v="726" actId="47"/>
        <pc:sldMkLst>
          <pc:docMk/>
          <pc:sldMk cId="1903003844" sldId="1258"/>
        </pc:sldMkLst>
      </pc:sldChg>
      <pc:sldChg chg="addSp delSp modSp mod">
        <pc:chgData name="Kim, Doojin" userId="42beb8f5-9d70-4908-adcf-a3e030d5dafe" providerId="ADAL" clId="{C673FFAA-D20F-4903-8EE6-BBF2D902C8F7}" dt="2025-05-21T17:25:39.615" v="3492" actId="1035"/>
        <pc:sldMkLst>
          <pc:docMk/>
          <pc:sldMk cId="3076714256" sldId="1259"/>
        </pc:sldMkLst>
      </pc:sldChg>
      <pc:sldChg chg="del">
        <pc:chgData name="Kim, Doojin" userId="42beb8f5-9d70-4908-adcf-a3e030d5dafe" providerId="ADAL" clId="{C673FFAA-D20F-4903-8EE6-BBF2D902C8F7}" dt="2025-05-19T04:52:44.735" v="723" actId="47"/>
        <pc:sldMkLst>
          <pc:docMk/>
          <pc:sldMk cId="537453095" sldId="1260"/>
        </pc:sldMkLst>
      </pc:sldChg>
      <pc:sldChg chg="del">
        <pc:chgData name="Kim, Doojin" userId="42beb8f5-9d70-4908-adcf-a3e030d5dafe" providerId="ADAL" clId="{C673FFAA-D20F-4903-8EE6-BBF2D902C8F7}" dt="2025-05-19T04:52:37.480" v="714" actId="47"/>
        <pc:sldMkLst>
          <pc:docMk/>
          <pc:sldMk cId="2408576638" sldId="1261"/>
        </pc:sldMkLst>
      </pc:sldChg>
      <pc:sldChg chg="del">
        <pc:chgData name="Kim, Doojin" userId="42beb8f5-9d70-4908-adcf-a3e030d5dafe" providerId="ADAL" clId="{C673FFAA-D20F-4903-8EE6-BBF2D902C8F7}" dt="2025-05-19T04:52:41.109" v="719" actId="47"/>
        <pc:sldMkLst>
          <pc:docMk/>
          <pc:sldMk cId="3568722613" sldId="1262"/>
        </pc:sldMkLst>
      </pc:sldChg>
      <pc:sldChg chg="del">
        <pc:chgData name="Kim, Doojin" userId="42beb8f5-9d70-4908-adcf-a3e030d5dafe" providerId="ADAL" clId="{C673FFAA-D20F-4903-8EE6-BBF2D902C8F7}" dt="2025-05-19T04:52:55.780" v="732" actId="47"/>
        <pc:sldMkLst>
          <pc:docMk/>
          <pc:sldMk cId="2540672735" sldId="1263"/>
        </pc:sldMkLst>
      </pc:sldChg>
      <pc:sldChg chg="del">
        <pc:chgData name="Kim, Doojin" userId="42beb8f5-9d70-4908-adcf-a3e030d5dafe" providerId="ADAL" clId="{C673FFAA-D20F-4903-8EE6-BBF2D902C8F7}" dt="2025-05-19T04:52:39.719" v="717" actId="47"/>
        <pc:sldMkLst>
          <pc:docMk/>
          <pc:sldMk cId="1659850807" sldId="1264"/>
        </pc:sldMkLst>
      </pc:sldChg>
      <pc:sldChg chg="del">
        <pc:chgData name="Kim, Doojin" userId="42beb8f5-9d70-4908-adcf-a3e030d5dafe" providerId="ADAL" clId="{C673FFAA-D20F-4903-8EE6-BBF2D902C8F7}" dt="2025-05-19T04:52:54.910" v="730" actId="47"/>
        <pc:sldMkLst>
          <pc:docMk/>
          <pc:sldMk cId="1815502382" sldId="1265"/>
        </pc:sldMkLst>
      </pc:sldChg>
      <pc:sldChg chg="del">
        <pc:chgData name="Kim, Doojin" userId="42beb8f5-9d70-4908-adcf-a3e030d5dafe" providerId="ADAL" clId="{C673FFAA-D20F-4903-8EE6-BBF2D902C8F7}" dt="2025-05-19T04:52:38.184" v="715" actId="47"/>
        <pc:sldMkLst>
          <pc:docMk/>
          <pc:sldMk cId="1397103368" sldId="1266"/>
        </pc:sldMkLst>
      </pc:sldChg>
      <pc:sldChg chg="del">
        <pc:chgData name="Kim, Doojin" userId="42beb8f5-9d70-4908-adcf-a3e030d5dafe" providerId="ADAL" clId="{C673FFAA-D20F-4903-8EE6-BBF2D902C8F7}" dt="2025-05-19T04:52:49.573" v="729" actId="47"/>
        <pc:sldMkLst>
          <pc:docMk/>
          <pc:sldMk cId="2986810817" sldId="1267"/>
        </pc:sldMkLst>
      </pc:sldChg>
      <pc:sldChg chg="del">
        <pc:chgData name="Kim, Doojin" userId="42beb8f5-9d70-4908-adcf-a3e030d5dafe" providerId="ADAL" clId="{C673FFAA-D20F-4903-8EE6-BBF2D902C8F7}" dt="2025-05-19T04:52:55.320" v="731" actId="47"/>
        <pc:sldMkLst>
          <pc:docMk/>
          <pc:sldMk cId="685200406" sldId="1268"/>
        </pc:sldMkLst>
      </pc:sldChg>
      <pc:sldChg chg="modSp add mod">
        <pc:chgData name="Kim, Doojin" userId="42beb8f5-9d70-4908-adcf-a3e030d5dafe" providerId="ADAL" clId="{C673FFAA-D20F-4903-8EE6-BBF2D902C8F7}" dt="2025-05-20T17:44:54.717" v="1483" actId="1076"/>
        <pc:sldMkLst>
          <pc:docMk/>
          <pc:sldMk cId="2943594029" sldId="1269"/>
        </pc:sldMkLst>
      </pc:sldChg>
      <pc:sldChg chg="modSp add mod ord">
        <pc:chgData name="Kim, Doojin" userId="42beb8f5-9d70-4908-adcf-a3e030d5dafe" providerId="ADAL" clId="{C673FFAA-D20F-4903-8EE6-BBF2D902C8F7}" dt="2025-05-21T17:26:03.928" v="3494"/>
        <pc:sldMkLst>
          <pc:docMk/>
          <pc:sldMk cId="3709146758" sldId="1270"/>
        </pc:sldMkLst>
      </pc:sldChg>
      <pc:sldChg chg="addSp delSp modSp new mod">
        <pc:chgData name="Kim, Doojin" userId="42beb8f5-9d70-4908-adcf-a3e030d5dafe" providerId="ADAL" clId="{C673FFAA-D20F-4903-8EE6-BBF2D902C8F7}" dt="2025-05-27T18:06:35.128" v="8355" actId="20577"/>
        <pc:sldMkLst>
          <pc:docMk/>
          <pc:sldMk cId="2511565652" sldId="1271"/>
        </pc:sldMkLst>
      </pc:sldChg>
      <pc:sldChg chg="addSp modSp new mod">
        <pc:chgData name="Kim, Doojin" userId="42beb8f5-9d70-4908-adcf-a3e030d5dafe" providerId="ADAL" clId="{C673FFAA-D20F-4903-8EE6-BBF2D902C8F7}" dt="2025-05-21T14:13:02.539" v="2474" actId="14100"/>
        <pc:sldMkLst>
          <pc:docMk/>
          <pc:sldMk cId="3672637343" sldId="1272"/>
        </pc:sldMkLst>
      </pc:sldChg>
      <pc:sldChg chg="addSp modSp new mod modAnim">
        <pc:chgData name="Kim, Doojin" userId="42beb8f5-9d70-4908-adcf-a3e030d5dafe" providerId="ADAL" clId="{C673FFAA-D20F-4903-8EE6-BBF2D902C8F7}" dt="2025-05-20T17:47:39.047" v="1519" actId="20577"/>
        <pc:sldMkLst>
          <pc:docMk/>
          <pc:sldMk cId="1330140983" sldId="1273"/>
        </pc:sldMkLst>
      </pc:sldChg>
      <pc:sldChg chg="addSp delSp modSp new mod ord">
        <pc:chgData name="Kim, Doojin" userId="42beb8f5-9d70-4908-adcf-a3e030d5dafe" providerId="ADAL" clId="{C673FFAA-D20F-4903-8EE6-BBF2D902C8F7}" dt="2025-05-30T04:00:20.599" v="8356" actId="207"/>
        <pc:sldMkLst>
          <pc:docMk/>
          <pc:sldMk cId="434551317" sldId="1274"/>
        </pc:sldMkLst>
      </pc:sldChg>
      <pc:sldChg chg="addSp modSp new mod">
        <pc:chgData name="Kim, Doojin" userId="42beb8f5-9d70-4908-adcf-a3e030d5dafe" providerId="ADAL" clId="{C673FFAA-D20F-4903-8EE6-BBF2D902C8F7}" dt="2025-05-21T14:19:53.334" v="2503" actId="20577"/>
        <pc:sldMkLst>
          <pc:docMk/>
          <pc:sldMk cId="3804117344" sldId="1275"/>
        </pc:sldMkLst>
      </pc:sldChg>
      <pc:sldChg chg="addSp modSp new mod">
        <pc:chgData name="Kim, Doojin" userId="42beb8f5-9d70-4908-adcf-a3e030d5dafe" providerId="ADAL" clId="{C673FFAA-D20F-4903-8EE6-BBF2D902C8F7}" dt="2025-05-22T17:16:15.592" v="8219" actId="113"/>
        <pc:sldMkLst>
          <pc:docMk/>
          <pc:sldMk cId="2756030842" sldId="1276"/>
        </pc:sldMkLst>
      </pc:sldChg>
      <pc:sldChg chg="addSp delSp modSp new mod modAnim">
        <pc:chgData name="Kim, Doojin" userId="42beb8f5-9d70-4908-adcf-a3e030d5dafe" providerId="ADAL" clId="{C673FFAA-D20F-4903-8EE6-BBF2D902C8F7}" dt="2025-05-22T17:14:08.820" v="8218" actId="14100"/>
        <pc:sldMkLst>
          <pc:docMk/>
          <pc:sldMk cId="122150970" sldId="1277"/>
        </pc:sldMkLst>
      </pc:sldChg>
      <pc:sldChg chg="addSp delSp modSp new mod ord modAnim">
        <pc:chgData name="Kim, Doojin" userId="42beb8f5-9d70-4908-adcf-a3e030d5dafe" providerId="ADAL" clId="{C673FFAA-D20F-4903-8EE6-BBF2D902C8F7}" dt="2025-05-22T13:43:14.984" v="7316"/>
        <pc:sldMkLst>
          <pc:docMk/>
          <pc:sldMk cId="464299414" sldId="1278"/>
        </pc:sldMkLst>
      </pc:sldChg>
      <pc:sldChg chg="addSp delSp modSp new mod ord modAnim">
        <pc:chgData name="Kim, Doojin" userId="42beb8f5-9d70-4908-adcf-a3e030d5dafe" providerId="ADAL" clId="{C673FFAA-D20F-4903-8EE6-BBF2D902C8F7}" dt="2025-05-22T13:43:25.274" v="7317"/>
        <pc:sldMkLst>
          <pc:docMk/>
          <pc:sldMk cId="4109606677" sldId="1279"/>
        </pc:sldMkLst>
      </pc:sldChg>
      <pc:sldChg chg="addSp delSp modSp new mod ord modAnim">
        <pc:chgData name="Kim, Doojin" userId="42beb8f5-9d70-4908-adcf-a3e030d5dafe" providerId="ADAL" clId="{C673FFAA-D20F-4903-8EE6-BBF2D902C8F7}" dt="2025-05-22T17:16:30.953" v="8220" actId="113"/>
        <pc:sldMkLst>
          <pc:docMk/>
          <pc:sldMk cId="232315636" sldId="1280"/>
        </pc:sldMkLst>
      </pc:sldChg>
      <pc:sldChg chg="addSp modSp new mod ord">
        <pc:chgData name="Kim, Doojin" userId="42beb8f5-9d70-4908-adcf-a3e030d5dafe" providerId="ADAL" clId="{C673FFAA-D20F-4903-8EE6-BBF2D902C8F7}" dt="2025-05-22T17:01:23.479" v="8216" actId="2711"/>
        <pc:sldMkLst>
          <pc:docMk/>
          <pc:sldMk cId="542350450" sldId="1281"/>
        </pc:sldMkLst>
      </pc:sldChg>
      <pc:sldChg chg="addSp delSp modSp new mod ord">
        <pc:chgData name="Kim, Doojin" userId="42beb8f5-9d70-4908-adcf-a3e030d5dafe" providerId="ADAL" clId="{C673FFAA-D20F-4903-8EE6-BBF2D902C8F7}" dt="2025-05-22T18:42:39.294" v="8281" actId="166"/>
        <pc:sldMkLst>
          <pc:docMk/>
          <pc:sldMk cId="3009210534" sldId="1282"/>
        </pc:sldMkLst>
      </pc:sldChg>
      <pc:sldChg chg="add">
        <pc:chgData name="Kim, Doojin" userId="42beb8f5-9d70-4908-adcf-a3e030d5dafe" providerId="ADAL" clId="{C673FFAA-D20F-4903-8EE6-BBF2D902C8F7}" dt="2025-05-20T16:36:31.176" v="1234"/>
        <pc:sldMkLst>
          <pc:docMk/>
          <pc:sldMk cId="3364467416" sldId="1367"/>
        </pc:sldMkLst>
      </pc:sldChg>
      <pc:sldChg chg="add">
        <pc:chgData name="Kim, Doojin" userId="42beb8f5-9d70-4908-adcf-a3e030d5dafe" providerId="ADAL" clId="{C673FFAA-D20F-4903-8EE6-BBF2D902C8F7}" dt="2025-05-20T16:35:13.957" v="1233"/>
        <pc:sldMkLst>
          <pc:docMk/>
          <pc:sldMk cId="1549926598" sldId="1368"/>
        </pc:sldMkLst>
      </pc:sldChg>
      <pc:sldChg chg="modSp add mod">
        <pc:chgData name="Kim, Doojin" userId="42beb8f5-9d70-4908-adcf-a3e030d5dafe" providerId="ADAL" clId="{C673FFAA-D20F-4903-8EE6-BBF2D902C8F7}" dt="2025-05-22T15:31:23.246" v="7320" actId="20577"/>
        <pc:sldMkLst>
          <pc:docMk/>
          <pc:sldMk cId="736342210" sldId="1370"/>
        </pc:sldMkLst>
      </pc:sldChg>
      <pc:sldChg chg="modSp add mod modAnim">
        <pc:chgData name="Kim, Doojin" userId="42beb8f5-9d70-4908-adcf-a3e030d5dafe" providerId="ADAL" clId="{C673FFAA-D20F-4903-8EE6-BBF2D902C8F7}" dt="2025-05-22T18:49:30.909" v="8300" actId="14861"/>
        <pc:sldMkLst>
          <pc:docMk/>
          <pc:sldMk cId="4162860458" sldId="1371"/>
        </pc:sldMkLst>
      </pc:sldChg>
      <pc:sldChg chg="modSp add mod modAnim">
        <pc:chgData name="Kim, Doojin" userId="42beb8f5-9d70-4908-adcf-a3e030d5dafe" providerId="ADAL" clId="{C673FFAA-D20F-4903-8EE6-BBF2D902C8F7}" dt="2025-05-22T15:32:19.930" v="7326"/>
        <pc:sldMkLst>
          <pc:docMk/>
          <pc:sldMk cId="3095119550" sldId="1373"/>
        </pc:sldMkLst>
      </pc:sldChg>
      <pc:sldChg chg="modSp add mod">
        <pc:chgData name="Kim, Doojin" userId="42beb8f5-9d70-4908-adcf-a3e030d5dafe" providerId="ADAL" clId="{C673FFAA-D20F-4903-8EE6-BBF2D902C8F7}" dt="2025-05-30T04:03:22.911" v="8369" actId="20577"/>
        <pc:sldMkLst>
          <pc:docMk/>
          <pc:sldMk cId="1406658275" sldId="1374"/>
        </pc:sldMkLst>
      </pc:sldChg>
      <pc:sldChg chg="addSp delSp modSp add mod modAnim">
        <pc:chgData name="Kim, Doojin" userId="42beb8f5-9d70-4908-adcf-a3e030d5dafe" providerId="ADAL" clId="{C673FFAA-D20F-4903-8EE6-BBF2D902C8F7}" dt="2025-05-20T16:31:53.574" v="1232"/>
        <pc:sldMkLst>
          <pc:docMk/>
          <pc:sldMk cId="3370003127" sldId="1375"/>
        </pc:sldMkLst>
      </pc:sldChg>
      <pc:sldChg chg="add">
        <pc:chgData name="Kim, Doojin" userId="42beb8f5-9d70-4908-adcf-a3e030d5dafe" providerId="ADAL" clId="{C673FFAA-D20F-4903-8EE6-BBF2D902C8F7}" dt="2025-05-20T16:36:31.176" v="1234"/>
        <pc:sldMkLst>
          <pc:docMk/>
          <pc:sldMk cId="4226680649" sldId="1376"/>
        </pc:sldMkLst>
      </pc:sldChg>
      <pc:sldChg chg="addSp delSp modSp new mod modAnim">
        <pc:chgData name="Kim, Doojin" userId="42beb8f5-9d70-4908-adcf-a3e030d5dafe" providerId="ADAL" clId="{C673FFAA-D20F-4903-8EE6-BBF2D902C8F7}" dt="2025-05-22T17:11:58.957" v="8217"/>
        <pc:sldMkLst>
          <pc:docMk/>
          <pc:sldMk cId="3261111846" sldId="1377"/>
        </pc:sldMkLst>
      </pc:sldChg>
      <pc:sldChg chg="addSp delSp modSp new mod modAnim">
        <pc:chgData name="Kim, Doojin" userId="42beb8f5-9d70-4908-adcf-a3e030d5dafe" providerId="ADAL" clId="{C673FFAA-D20F-4903-8EE6-BBF2D902C8F7}" dt="2025-05-30T04:11:33.411" v="8521"/>
        <pc:sldMkLst>
          <pc:docMk/>
          <pc:sldMk cId="1441829129" sldId="1378"/>
        </pc:sldMkLst>
      </pc:sldChg>
      <pc:sldChg chg="addSp modSp new mod">
        <pc:chgData name="Kim, Doojin" userId="42beb8f5-9d70-4908-adcf-a3e030d5dafe" providerId="ADAL" clId="{C673FFAA-D20F-4903-8EE6-BBF2D902C8F7}" dt="2025-05-30T04:09:21.780" v="8520" actId="1038"/>
        <pc:sldMkLst>
          <pc:docMk/>
          <pc:sldMk cId="660676558" sldId="1379"/>
        </pc:sldMkLst>
      </pc:sldChg>
      <pc:sldChg chg="new del">
        <pc:chgData name="Kim, Doojin" userId="42beb8f5-9d70-4908-adcf-a3e030d5dafe" providerId="ADAL" clId="{C673FFAA-D20F-4903-8EE6-BBF2D902C8F7}" dt="2025-06-09T21:29:37.657" v="8576" actId="47"/>
        <pc:sldMkLst>
          <pc:docMk/>
          <pc:sldMk cId="1093857634" sldId="1380"/>
        </pc:sldMkLst>
      </pc:sldChg>
      <pc:sldChg chg="modSp new del mod">
        <pc:chgData name="Kim, Doojin" userId="42beb8f5-9d70-4908-adcf-a3e030d5dafe" providerId="ADAL" clId="{C673FFAA-D20F-4903-8EE6-BBF2D902C8F7}" dt="2025-05-30T05:00:41.116" v="8568" actId="47"/>
        <pc:sldMkLst>
          <pc:docMk/>
          <pc:sldMk cId="1329927448" sldId="1380"/>
        </pc:sldMkLst>
      </pc:sldChg>
      <pc:sldChg chg="addSp modSp new mod">
        <pc:chgData name="Kim, Doojin" userId="42beb8f5-9d70-4908-adcf-a3e030d5dafe" providerId="ADAL" clId="{C673FFAA-D20F-4903-8EE6-BBF2D902C8F7}" dt="2025-06-09T21:36:01.675" v="8671" actId="1076"/>
        <pc:sldMkLst>
          <pc:docMk/>
          <pc:sldMk cId="2078752264" sldId="1380"/>
        </pc:sldMkLst>
      </pc:sldChg>
      <pc:sldMasterChg chg="setBg modSldLayout">
        <pc:chgData name="Kim, Doojin" userId="42beb8f5-9d70-4908-adcf-a3e030d5dafe" providerId="ADAL" clId="{C673FFAA-D20F-4903-8EE6-BBF2D902C8F7}" dt="2025-05-30T05:01:33.537" v="8574" actId="6549"/>
        <pc:sldMasterMkLst>
          <pc:docMk/>
          <pc:sldMasterMk cId="0" sldId="2147483660"/>
        </pc:sldMasterMkLst>
        <pc:sldLayoutChg chg="setBg">
          <pc:chgData name="Kim, Doojin" userId="42beb8f5-9d70-4908-adcf-a3e030d5dafe" providerId="ADAL" clId="{C673FFAA-D20F-4903-8EE6-BBF2D902C8F7}" dt="2025-05-20T16:28:03.690" v="1189"/>
          <pc:sldLayoutMkLst>
            <pc:docMk/>
            <pc:sldMasterMk cId="0" sldId="2147483660"/>
            <pc:sldLayoutMk cId="0" sldId="2147483661"/>
          </pc:sldLayoutMkLst>
        </pc:sldLayoutChg>
        <pc:sldLayoutChg chg="setBg">
          <pc:chgData name="Kim, Doojin" userId="42beb8f5-9d70-4908-adcf-a3e030d5dafe" providerId="ADAL" clId="{C673FFAA-D20F-4903-8EE6-BBF2D902C8F7}" dt="2025-05-20T16:28:03.690" v="1189"/>
          <pc:sldLayoutMkLst>
            <pc:docMk/>
            <pc:sldMasterMk cId="0" sldId="2147483660"/>
            <pc:sldLayoutMk cId="0" sldId="2147483662"/>
          </pc:sldLayoutMkLst>
        </pc:sldLayoutChg>
        <pc:sldLayoutChg chg="setBg">
          <pc:chgData name="Kim, Doojin" userId="42beb8f5-9d70-4908-adcf-a3e030d5dafe" providerId="ADAL" clId="{C673FFAA-D20F-4903-8EE6-BBF2D902C8F7}" dt="2025-05-20T16:28:03.690" v="1189"/>
          <pc:sldLayoutMkLst>
            <pc:docMk/>
            <pc:sldMasterMk cId="0" sldId="2147483660"/>
            <pc:sldLayoutMk cId="0" sldId="2147483663"/>
          </pc:sldLayoutMkLst>
        </pc:sldLayoutChg>
        <pc:sldLayoutChg chg="setBg">
          <pc:chgData name="Kim, Doojin" userId="42beb8f5-9d70-4908-adcf-a3e030d5dafe" providerId="ADAL" clId="{C673FFAA-D20F-4903-8EE6-BBF2D902C8F7}" dt="2025-05-20T16:28:03.690" v="1189"/>
          <pc:sldLayoutMkLst>
            <pc:docMk/>
            <pc:sldMasterMk cId="0" sldId="2147483660"/>
            <pc:sldLayoutMk cId="0" sldId="2147483664"/>
          </pc:sldLayoutMkLst>
        </pc:sldLayoutChg>
        <pc:sldLayoutChg chg="setBg">
          <pc:chgData name="Kim, Doojin" userId="42beb8f5-9d70-4908-adcf-a3e030d5dafe" providerId="ADAL" clId="{C673FFAA-D20F-4903-8EE6-BBF2D902C8F7}" dt="2025-05-20T16:28:03.690" v="1189"/>
          <pc:sldLayoutMkLst>
            <pc:docMk/>
            <pc:sldMasterMk cId="0" sldId="2147483660"/>
            <pc:sldLayoutMk cId="0" sldId="2147483665"/>
          </pc:sldLayoutMkLst>
        </pc:sldLayoutChg>
        <pc:sldLayoutChg chg="modSp mod setBg">
          <pc:chgData name="Kim, Doojin" userId="42beb8f5-9d70-4908-adcf-a3e030d5dafe" providerId="ADAL" clId="{C673FFAA-D20F-4903-8EE6-BBF2D902C8F7}" dt="2025-05-30T05:01:33.537" v="8574" actId="6549"/>
          <pc:sldLayoutMkLst>
            <pc:docMk/>
            <pc:sldMasterMk cId="0" sldId="2147483660"/>
            <pc:sldLayoutMk cId="0" sldId="2147483666"/>
          </pc:sldLayoutMkLst>
        </pc:sldLayoutChg>
        <pc:sldLayoutChg chg="modSp setBg">
          <pc:chgData name="Kim, Doojin" userId="42beb8f5-9d70-4908-adcf-a3e030d5dafe" providerId="ADAL" clId="{C673FFAA-D20F-4903-8EE6-BBF2D902C8F7}" dt="2025-05-20T16:29:08.369" v="1194"/>
          <pc:sldLayoutMkLst>
            <pc:docMk/>
            <pc:sldMasterMk cId="0" sldId="2147483660"/>
            <pc:sldLayoutMk cId="0" sldId="2147483667"/>
          </pc:sldLayoutMkLst>
        </pc:sldLayoutChg>
        <pc:sldLayoutChg chg="setBg">
          <pc:chgData name="Kim, Doojin" userId="42beb8f5-9d70-4908-adcf-a3e030d5dafe" providerId="ADAL" clId="{C673FFAA-D20F-4903-8EE6-BBF2D902C8F7}" dt="2025-05-20T16:28:03.690" v="1189"/>
          <pc:sldLayoutMkLst>
            <pc:docMk/>
            <pc:sldMasterMk cId="0" sldId="2147483660"/>
            <pc:sldLayoutMk cId="0" sldId="2147483668"/>
          </pc:sldLayoutMkLst>
        </pc:sldLayoutChg>
        <pc:sldLayoutChg chg="setBg">
          <pc:chgData name="Kim, Doojin" userId="42beb8f5-9d70-4908-adcf-a3e030d5dafe" providerId="ADAL" clId="{C673FFAA-D20F-4903-8EE6-BBF2D902C8F7}" dt="2025-05-20T16:28:03.690" v="1189"/>
          <pc:sldLayoutMkLst>
            <pc:docMk/>
            <pc:sldMasterMk cId="0" sldId="2147483660"/>
            <pc:sldLayoutMk cId="0" sldId="2147483669"/>
          </pc:sldLayoutMkLst>
        </pc:sldLayoutChg>
        <pc:sldLayoutChg chg="setBg">
          <pc:chgData name="Kim, Doojin" userId="42beb8f5-9d70-4908-adcf-a3e030d5dafe" providerId="ADAL" clId="{C673FFAA-D20F-4903-8EE6-BBF2D902C8F7}" dt="2025-05-20T16:28:03.690" v="1189"/>
          <pc:sldLayoutMkLst>
            <pc:docMk/>
            <pc:sldMasterMk cId="0" sldId="2147483660"/>
            <pc:sldLayoutMk cId="0" sldId="2147483670"/>
          </pc:sldLayoutMkLst>
        </pc:sldLayoutChg>
        <pc:sldLayoutChg chg="setBg">
          <pc:chgData name="Kim, Doojin" userId="42beb8f5-9d70-4908-adcf-a3e030d5dafe" providerId="ADAL" clId="{C673FFAA-D20F-4903-8EE6-BBF2D902C8F7}" dt="2025-05-20T16:28:03.690" v="1189"/>
          <pc:sldLayoutMkLst>
            <pc:docMk/>
            <pc:sldMasterMk cId="0" sldId="2147483660"/>
            <pc:sldLayoutMk cId="0" sldId="2147483671"/>
          </pc:sldLayoutMkLst>
        </pc:sldLayoutChg>
      </pc:sldMasterChg>
    </pc:docChg>
  </pc:docChgLst>
  <pc:docChgLst>
    <pc:chgData name="Kim, Doojin" userId="42beb8f5-9d70-4908-adcf-a3e030d5dafe" providerId="ADAL" clId="{3598CC02-49FE-4DBE-BE10-2AD1D3DA809E}"/>
    <pc:docChg chg="undo custSel addSld delSld modSld sldOrd modMainMaster">
      <pc:chgData name="Kim, Doojin" userId="42beb8f5-9d70-4908-adcf-a3e030d5dafe" providerId="ADAL" clId="{3598CC02-49FE-4DBE-BE10-2AD1D3DA809E}" dt="2025-06-27T13:34:06.303" v="3490" actId="1076"/>
      <pc:docMkLst>
        <pc:docMk/>
      </pc:docMkLst>
      <pc:sldChg chg="modSp mod">
        <pc:chgData name="Kim, Doojin" userId="42beb8f5-9d70-4908-adcf-a3e030d5dafe" providerId="ADAL" clId="{3598CC02-49FE-4DBE-BE10-2AD1D3DA809E}" dt="2025-06-26T22:55:12.886" v="3433" actId="255"/>
        <pc:sldMkLst>
          <pc:docMk/>
          <pc:sldMk cId="204082380" sldId="787"/>
        </pc:sldMkLst>
      </pc:sldChg>
      <pc:sldChg chg="addSp modSp add mod ord">
        <pc:chgData name="Kim, Doojin" userId="42beb8f5-9d70-4908-adcf-a3e030d5dafe" providerId="ADAL" clId="{3598CC02-49FE-4DBE-BE10-2AD1D3DA809E}" dt="2025-06-26T19:53:01.592" v="2867" actId="1076"/>
        <pc:sldMkLst>
          <pc:docMk/>
          <pc:sldMk cId="3431702490" sldId="892"/>
        </pc:sldMkLst>
      </pc:sldChg>
      <pc:sldChg chg="modSp add mod">
        <pc:chgData name="Kim, Doojin" userId="42beb8f5-9d70-4908-adcf-a3e030d5dafe" providerId="ADAL" clId="{3598CC02-49FE-4DBE-BE10-2AD1D3DA809E}" dt="2025-06-26T22:44:17.636" v="3251" actId="20577"/>
        <pc:sldMkLst>
          <pc:docMk/>
          <pc:sldMk cId="3504250300" sldId="1194"/>
        </pc:sldMkLst>
      </pc:sldChg>
      <pc:sldChg chg="del">
        <pc:chgData name="Kim, Doojin" userId="42beb8f5-9d70-4908-adcf-a3e030d5dafe" providerId="ADAL" clId="{3598CC02-49FE-4DBE-BE10-2AD1D3DA809E}" dt="2025-06-26T20:11:01.672" v="3135" actId="47"/>
        <pc:sldMkLst>
          <pc:docMk/>
          <pc:sldMk cId="2901371849" sldId="1219"/>
        </pc:sldMkLst>
      </pc:sldChg>
      <pc:sldChg chg="del">
        <pc:chgData name="Kim, Doojin" userId="42beb8f5-9d70-4908-adcf-a3e030d5dafe" providerId="ADAL" clId="{3598CC02-49FE-4DBE-BE10-2AD1D3DA809E}" dt="2025-06-26T20:10:54.459" v="3132" actId="47"/>
        <pc:sldMkLst>
          <pc:docMk/>
          <pc:sldMk cId="1473583330" sldId="1220"/>
        </pc:sldMkLst>
      </pc:sldChg>
      <pc:sldChg chg="del">
        <pc:chgData name="Kim, Doojin" userId="42beb8f5-9d70-4908-adcf-a3e030d5dafe" providerId="ADAL" clId="{3598CC02-49FE-4DBE-BE10-2AD1D3DA809E}" dt="2025-06-26T20:10:56.289" v="3133" actId="47"/>
        <pc:sldMkLst>
          <pc:docMk/>
          <pc:sldMk cId="486600924" sldId="1221"/>
        </pc:sldMkLst>
      </pc:sldChg>
      <pc:sldChg chg="modSp mod">
        <pc:chgData name="Kim, Doojin" userId="42beb8f5-9d70-4908-adcf-a3e030d5dafe" providerId="ADAL" clId="{3598CC02-49FE-4DBE-BE10-2AD1D3DA809E}" dt="2025-06-26T17:24:50.919" v="1989" actId="113"/>
        <pc:sldMkLst>
          <pc:docMk/>
          <pc:sldMk cId="3840911311" sldId="1233"/>
        </pc:sldMkLst>
      </pc:sldChg>
      <pc:sldChg chg="modSp mod">
        <pc:chgData name="Kim, Doojin" userId="42beb8f5-9d70-4908-adcf-a3e030d5dafe" providerId="ADAL" clId="{3598CC02-49FE-4DBE-BE10-2AD1D3DA809E}" dt="2025-06-26T16:19:57.893" v="450" actId="20577"/>
        <pc:sldMkLst>
          <pc:docMk/>
          <pc:sldMk cId="3076714256" sldId="1259"/>
        </pc:sldMkLst>
      </pc:sldChg>
      <pc:sldChg chg="del">
        <pc:chgData name="Kim, Doojin" userId="42beb8f5-9d70-4908-adcf-a3e030d5dafe" providerId="ADAL" clId="{3598CC02-49FE-4DBE-BE10-2AD1D3DA809E}" dt="2025-06-26T15:53:13.786" v="279" actId="47"/>
        <pc:sldMkLst>
          <pc:docMk/>
          <pc:sldMk cId="1330140983" sldId="1273"/>
        </pc:sldMkLst>
      </pc:sldChg>
      <pc:sldChg chg="modSp">
        <pc:chgData name="Kim, Doojin" userId="42beb8f5-9d70-4908-adcf-a3e030d5dafe" providerId="ADAL" clId="{3598CC02-49FE-4DBE-BE10-2AD1D3DA809E}" dt="2025-06-26T21:05:24.301" v="3145" actId="113"/>
        <pc:sldMkLst>
          <pc:docMk/>
          <pc:sldMk cId="434551317" sldId="1274"/>
        </pc:sldMkLst>
      </pc:sldChg>
      <pc:sldChg chg="modSp mod">
        <pc:chgData name="Kim, Doojin" userId="42beb8f5-9d70-4908-adcf-a3e030d5dafe" providerId="ADAL" clId="{3598CC02-49FE-4DBE-BE10-2AD1D3DA809E}" dt="2025-06-26T16:15:24.139" v="357" actId="20577"/>
        <pc:sldMkLst>
          <pc:docMk/>
          <pc:sldMk cId="2756030842" sldId="1276"/>
        </pc:sldMkLst>
      </pc:sldChg>
      <pc:sldChg chg="del">
        <pc:chgData name="Kim, Doojin" userId="42beb8f5-9d70-4908-adcf-a3e030d5dafe" providerId="ADAL" clId="{3598CC02-49FE-4DBE-BE10-2AD1D3DA809E}" dt="2025-06-26T16:17:44.956" v="358" actId="47"/>
        <pc:sldMkLst>
          <pc:docMk/>
          <pc:sldMk cId="122150970" sldId="1277"/>
        </pc:sldMkLst>
      </pc:sldChg>
      <pc:sldChg chg="modSp mod">
        <pc:chgData name="Kim, Doojin" userId="42beb8f5-9d70-4908-adcf-a3e030d5dafe" providerId="ADAL" clId="{3598CC02-49FE-4DBE-BE10-2AD1D3DA809E}" dt="2025-06-26T22:34:48.787" v="3148" actId="113"/>
        <pc:sldMkLst>
          <pc:docMk/>
          <pc:sldMk cId="464299414" sldId="1278"/>
        </pc:sldMkLst>
      </pc:sldChg>
      <pc:sldChg chg="modSp mod">
        <pc:chgData name="Kim, Doojin" userId="42beb8f5-9d70-4908-adcf-a3e030d5dafe" providerId="ADAL" clId="{3598CC02-49FE-4DBE-BE10-2AD1D3DA809E}" dt="2025-06-26T16:02:49.932" v="323" actId="255"/>
        <pc:sldMkLst>
          <pc:docMk/>
          <pc:sldMk cId="4109606677" sldId="1279"/>
        </pc:sldMkLst>
      </pc:sldChg>
      <pc:sldChg chg="modSp mod">
        <pc:chgData name="Kim, Doojin" userId="42beb8f5-9d70-4908-adcf-a3e030d5dafe" providerId="ADAL" clId="{3598CC02-49FE-4DBE-BE10-2AD1D3DA809E}" dt="2025-06-26T16:03:34.164" v="325" actId="14100"/>
        <pc:sldMkLst>
          <pc:docMk/>
          <pc:sldMk cId="232315636" sldId="1280"/>
        </pc:sldMkLst>
      </pc:sldChg>
      <pc:sldChg chg="modSp">
        <pc:chgData name="Kim, Doojin" userId="42beb8f5-9d70-4908-adcf-a3e030d5dafe" providerId="ADAL" clId="{3598CC02-49FE-4DBE-BE10-2AD1D3DA809E}" dt="2025-06-27T03:53:30.375" v="3485" actId="20577"/>
        <pc:sldMkLst>
          <pc:docMk/>
          <pc:sldMk cId="542350450" sldId="1281"/>
        </pc:sldMkLst>
      </pc:sldChg>
      <pc:sldChg chg="delSp del mod ord">
        <pc:chgData name="Kim, Doojin" userId="42beb8f5-9d70-4908-adcf-a3e030d5dafe" providerId="ADAL" clId="{3598CC02-49FE-4DBE-BE10-2AD1D3DA809E}" dt="2025-06-27T04:09:15.324" v="3486" actId="47"/>
        <pc:sldMkLst>
          <pc:docMk/>
          <pc:sldMk cId="3009210534" sldId="1282"/>
        </pc:sldMkLst>
      </pc:sldChg>
      <pc:sldChg chg="addSp delSp modSp mod">
        <pc:chgData name="Kim, Doojin" userId="42beb8f5-9d70-4908-adcf-a3e030d5dafe" providerId="ADAL" clId="{3598CC02-49FE-4DBE-BE10-2AD1D3DA809E}" dt="2025-06-26T16:49:39.162" v="918" actId="692"/>
        <pc:sldMkLst>
          <pc:docMk/>
          <pc:sldMk cId="3364467416" sldId="1367"/>
        </pc:sldMkLst>
      </pc:sldChg>
      <pc:sldChg chg="modSp mod">
        <pc:chgData name="Kim, Doojin" userId="42beb8f5-9d70-4908-adcf-a3e030d5dafe" providerId="ADAL" clId="{3598CC02-49FE-4DBE-BE10-2AD1D3DA809E}" dt="2025-06-27T03:49:39.410" v="3459" actId="20577"/>
        <pc:sldMkLst>
          <pc:docMk/>
          <pc:sldMk cId="1549926598" sldId="1368"/>
        </pc:sldMkLst>
      </pc:sldChg>
      <pc:sldChg chg="modSp mod">
        <pc:chgData name="Kim, Doojin" userId="42beb8f5-9d70-4908-adcf-a3e030d5dafe" providerId="ADAL" clId="{3598CC02-49FE-4DBE-BE10-2AD1D3DA809E}" dt="2025-06-27T13:34:06.303" v="3490" actId="1076"/>
        <pc:sldMkLst>
          <pc:docMk/>
          <pc:sldMk cId="736342210" sldId="1370"/>
        </pc:sldMkLst>
      </pc:sldChg>
      <pc:sldChg chg="addSp delSp modSp mod modAnim">
        <pc:chgData name="Kim, Doojin" userId="42beb8f5-9d70-4908-adcf-a3e030d5dafe" providerId="ADAL" clId="{3598CC02-49FE-4DBE-BE10-2AD1D3DA809E}" dt="2025-06-26T19:39:35.886" v="2685"/>
        <pc:sldMkLst>
          <pc:docMk/>
          <pc:sldMk cId="4162860458" sldId="1371"/>
        </pc:sldMkLst>
      </pc:sldChg>
      <pc:sldChg chg="addSp delSp modSp mod setBg delAnim modAnim">
        <pc:chgData name="Kim, Doojin" userId="42beb8f5-9d70-4908-adcf-a3e030d5dafe" providerId="ADAL" clId="{3598CC02-49FE-4DBE-BE10-2AD1D3DA809E}" dt="2025-06-27T03:38:13.867" v="3434" actId="207"/>
        <pc:sldMkLst>
          <pc:docMk/>
          <pc:sldMk cId="3095119550" sldId="1373"/>
        </pc:sldMkLst>
      </pc:sldChg>
      <pc:sldChg chg="del">
        <pc:chgData name="Kim, Doojin" userId="42beb8f5-9d70-4908-adcf-a3e030d5dafe" providerId="ADAL" clId="{3598CC02-49FE-4DBE-BE10-2AD1D3DA809E}" dt="2025-06-26T15:50:13.955" v="277" actId="47"/>
        <pc:sldMkLst>
          <pc:docMk/>
          <pc:sldMk cId="1406658275" sldId="1374"/>
        </pc:sldMkLst>
      </pc:sldChg>
      <pc:sldChg chg="addSp delSp modSp mod delAnim modAnim">
        <pc:chgData name="Kim, Doojin" userId="42beb8f5-9d70-4908-adcf-a3e030d5dafe" providerId="ADAL" clId="{3598CC02-49FE-4DBE-BE10-2AD1D3DA809E}" dt="2025-06-27T03:43:44.628" v="3446" actId="20577"/>
        <pc:sldMkLst>
          <pc:docMk/>
          <pc:sldMk cId="3370003127" sldId="1375"/>
        </pc:sldMkLst>
      </pc:sldChg>
      <pc:sldChg chg="addSp delSp modSp mod delAnim">
        <pc:chgData name="Kim, Doojin" userId="42beb8f5-9d70-4908-adcf-a3e030d5dafe" providerId="ADAL" clId="{3598CC02-49FE-4DBE-BE10-2AD1D3DA809E}" dt="2025-06-26T18:54:44.824" v="2001" actId="1076"/>
        <pc:sldMkLst>
          <pc:docMk/>
          <pc:sldMk cId="4226680649" sldId="1376"/>
        </pc:sldMkLst>
      </pc:sldChg>
      <pc:sldChg chg="addSp delSp modSp mod">
        <pc:chgData name="Kim, Doojin" userId="42beb8f5-9d70-4908-adcf-a3e030d5dafe" providerId="ADAL" clId="{3598CC02-49FE-4DBE-BE10-2AD1D3DA809E}" dt="2025-06-26T16:14:09.533" v="355" actId="478"/>
        <pc:sldMkLst>
          <pc:docMk/>
          <pc:sldMk cId="3261111846" sldId="1377"/>
        </pc:sldMkLst>
      </pc:sldChg>
      <pc:sldChg chg="modSp add del mod">
        <pc:chgData name="Kim, Doojin" userId="42beb8f5-9d70-4908-adcf-a3e030d5dafe" providerId="ADAL" clId="{3598CC02-49FE-4DBE-BE10-2AD1D3DA809E}" dt="2025-06-26T20:10:23.939" v="3131" actId="20577"/>
        <pc:sldMkLst>
          <pc:docMk/>
          <pc:sldMk cId="1441829129" sldId="1378"/>
        </pc:sldMkLst>
      </pc:sldChg>
      <pc:sldChg chg="addSp delSp modSp mod">
        <pc:chgData name="Kim, Doojin" userId="42beb8f5-9d70-4908-adcf-a3e030d5dafe" providerId="ADAL" clId="{3598CC02-49FE-4DBE-BE10-2AD1D3DA809E}" dt="2025-06-26T20:08:53.206" v="3081" actId="313"/>
        <pc:sldMkLst>
          <pc:docMk/>
          <pc:sldMk cId="660676558" sldId="1379"/>
        </pc:sldMkLst>
      </pc:sldChg>
      <pc:sldChg chg="del">
        <pc:chgData name="Kim, Doojin" userId="42beb8f5-9d70-4908-adcf-a3e030d5dafe" providerId="ADAL" clId="{3598CC02-49FE-4DBE-BE10-2AD1D3DA809E}" dt="2025-06-26T20:10:58.277" v="3134" actId="47"/>
        <pc:sldMkLst>
          <pc:docMk/>
          <pc:sldMk cId="2078752264" sldId="1380"/>
        </pc:sldMkLst>
      </pc:sldChg>
      <pc:sldChg chg="modSp add mod">
        <pc:chgData name="Kim, Doojin" userId="42beb8f5-9d70-4908-adcf-a3e030d5dafe" providerId="ADAL" clId="{3598CC02-49FE-4DBE-BE10-2AD1D3DA809E}" dt="2025-06-27T03:41:23.201" v="3435" actId="20577"/>
        <pc:sldMkLst>
          <pc:docMk/>
          <pc:sldMk cId="1727029273" sldId="1381"/>
        </pc:sldMkLst>
      </pc:sldChg>
      <pc:sldChg chg="modSp new del mod">
        <pc:chgData name="Kim, Doojin" userId="42beb8f5-9d70-4908-adcf-a3e030d5dafe" providerId="ADAL" clId="{3598CC02-49FE-4DBE-BE10-2AD1D3DA809E}" dt="2025-06-26T19:51:03.284" v="2722" actId="47"/>
        <pc:sldMkLst>
          <pc:docMk/>
          <pc:sldMk cId="2249361471" sldId="1382"/>
        </pc:sldMkLst>
      </pc:sldChg>
      <pc:sldChg chg="addSp modSp new mod">
        <pc:chgData name="Kim, Doojin" userId="42beb8f5-9d70-4908-adcf-a3e030d5dafe" providerId="ADAL" clId="{3598CC02-49FE-4DBE-BE10-2AD1D3DA809E}" dt="2025-06-26T22:52:39.759" v="3428" actId="6549"/>
        <pc:sldMkLst>
          <pc:docMk/>
          <pc:sldMk cId="2666614095" sldId="1383"/>
        </pc:sldMkLst>
      </pc:sldChg>
      <pc:sldChg chg="add del">
        <pc:chgData name="Kim, Doojin" userId="42beb8f5-9d70-4908-adcf-a3e030d5dafe" providerId="ADAL" clId="{3598CC02-49FE-4DBE-BE10-2AD1D3DA809E}" dt="2025-06-26T20:09:24.070" v="3082" actId="47"/>
        <pc:sldMkLst>
          <pc:docMk/>
          <pc:sldMk cId="424494681" sldId="1384"/>
        </pc:sldMkLst>
      </pc:sldChg>
      <pc:sldChg chg="add del">
        <pc:chgData name="Kim, Doojin" userId="42beb8f5-9d70-4908-adcf-a3e030d5dafe" providerId="ADAL" clId="{3598CC02-49FE-4DBE-BE10-2AD1D3DA809E}" dt="2025-06-26T19:22:15.637" v="2501" actId="47"/>
        <pc:sldMkLst>
          <pc:docMk/>
          <pc:sldMk cId="443636043" sldId="1384"/>
        </pc:sldMkLst>
      </pc:sldChg>
      <pc:sldChg chg="add del">
        <pc:chgData name="Kim, Doojin" userId="42beb8f5-9d70-4908-adcf-a3e030d5dafe" providerId="ADAL" clId="{3598CC02-49FE-4DBE-BE10-2AD1D3DA809E}" dt="2025-06-27T05:08:22.939" v="3488" actId="47"/>
        <pc:sldMkLst>
          <pc:docMk/>
          <pc:sldMk cId="817918293" sldId="1384"/>
        </pc:sldMkLst>
      </pc:sldChg>
      <pc:sldChg chg="add del">
        <pc:chgData name="Kim, Doojin" userId="42beb8f5-9d70-4908-adcf-a3e030d5dafe" providerId="ADAL" clId="{3598CC02-49FE-4DBE-BE10-2AD1D3DA809E}" dt="2025-06-26T19:40:01.460" v="2686" actId="47"/>
        <pc:sldMkLst>
          <pc:docMk/>
          <pc:sldMk cId="2114469200" sldId="1384"/>
        </pc:sldMkLst>
      </pc:sldChg>
      <pc:sldChg chg="delSp add del mod">
        <pc:chgData name="Kim, Doojin" userId="42beb8f5-9d70-4908-adcf-a3e030d5dafe" providerId="ADAL" clId="{3598CC02-49FE-4DBE-BE10-2AD1D3DA809E}" dt="2025-06-26T16:50:26.478" v="919" actId="47"/>
        <pc:sldMkLst>
          <pc:docMk/>
          <pc:sldMk cId="2648585360" sldId="1384"/>
        </pc:sldMkLst>
      </pc:sldChg>
      <pc:sldChg chg="modSp add del mod">
        <pc:chgData name="Kim, Doojin" userId="42beb8f5-9d70-4908-adcf-a3e030d5dafe" providerId="ADAL" clId="{3598CC02-49FE-4DBE-BE10-2AD1D3DA809E}" dt="2025-06-26T17:23:31.810" v="1981" actId="47"/>
        <pc:sldMkLst>
          <pc:docMk/>
          <pc:sldMk cId="3963922421" sldId="1384"/>
        </pc:sldMkLst>
      </pc:sldChg>
      <pc:sldMasterChg chg="modSldLayout">
        <pc:chgData name="Kim, Doojin" userId="42beb8f5-9d70-4908-adcf-a3e030d5dafe" providerId="ADAL" clId="{3598CC02-49FE-4DBE-BE10-2AD1D3DA809E}" dt="2025-06-26T22:54:40.963" v="3430" actId="6549"/>
        <pc:sldMasterMkLst>
          <pc:docMk/>
          <pc:sldMasterMk cId="0" sldId="2147483660"/>
        </pc:sldMasterMkLst>
        <pc:sldLayoutChg chg="addSp modSp mod">
          <pc:chgData name="Kim, Doojin" userId="42beb8f5-9d70-4908-adcf-a3e030d5dafe" providerId="ADAL" clId="{3598CC02-49FE-4DBE-BE10-2AD1D3DA809E}" dt="2025-06-26T22:54:40.963" v="3430" actId="6549"/>
          <pc:sldLayoutMkLst>
            <pc:docMk/>
            <pc:sldMasterMk cId="0" sldId="2147483660"/>
            <pc:sldLayoutMk cId="0" sldId="2147483666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AB6A59AD-74ED-4B20-9722-4E89C527641C}" type="datetimeFigureOut">
              <a:rPr lang="en-US" smtClean="0"/>
              <a:pPr/>
              <a:t>10/28/2025</a:t>
            </a:fld>
            <a:endParaRPr 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E16B1E9C-8D23-4502-A728-362ADD330E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2645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/>
              <a:t>마스터 부제목 스타일 편집</a:t>
            </a:r>
            <a:endParaRPr kumimoji="0" lang="en-US"/>
          </a:p>
        </p:txBody>
      </p: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University of Maryland</a:t>
            </a:r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Brookhaven National Laboratory </a:t>
            </a:r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/>
              <a:t>마스터 텍스트 스타일을 편집합니다</a:t>
            </a:r>
          </a:p>
          <a:p>
            <a:pPr lvl="1" eaLnBrk="1" latinLnBrk="0" hangingPunct="1"/>
            <a:r>
              <a:rPr lang="ko-KR" altLang="en-US"/>
              <a:t>둘째 수준</a:t>
            </a:r>
          </a:p>
          <a:p>
            <a:pPr lvl="2" eaLnBrk="1" latinLnBrk="0" hangingPunct="1"/>
            <a:r>
              <a:rPr lang="ko-KR" altLang="en-US"/>
              <a:t>셋째 수준</a:t>
            </a:r>
          </a:p>
          <a:p>
            <a:pPr lvl="3" eaLnBrk="1" latinLnBrk="0" hangingPunct="1"/>
            <a:r>
              <a:rPr lang="ko-KR" altLang="en-US"/>
              <a:t>넷째 수준</a:t>
            </a:r>
          </a:p>
          <a:p>
            <a:pPr lvl="4" eaLnBrk="1" latinLnBrk="0" hangingPunct="1"/>
            <a:r>
              <a:rPr lang="ko-KR" altLang="en-US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University of Maryland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Brookhaven National Laboratory 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914402"/>
            <a:ext cx="2057400" cy="5211763"/>
          </a:xfrm>
        </p:spPr>
        <p:txBody>
          <a:bodyPr vert="eaVert"/>
          <a:lstStyle/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914402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ko-KR" altLang="en-US"/>
              <a:t>마스터 텍스트 스타일을 편집합니다</a:t>
            </a:r>
          </a:p>
          <a:p>
            <a:pPr lvl="1" eaLnBrk="1" latinLnBrk="0" hangingPunct="1"/>
            <a:r>
              <a:rPr lang="ko-KR" altLang="en-US"/>
              <a:t>둘째 수준</a:t>
            </a:r>
          </a:p>
          <a:p>
            <a:pPr lvl="2" eaLnBrk="1" latinLnBrk="0" hangingPunct="1"/>
            <a:r>
              <a:rPr lang="ko-KR" altLang="en-US"/>
              <a:t>셋째 수준</a:t>
            </a:r>
          </a:p>
          <a:p>
            <a:pPr lvl="3" eaLnBrk="1" latinLnBrk="0" hangingPunct="1"/>
            <a:r>
              <a:rPr lang="ko-KR" altLang="en-US"/>
              <a:t>넷째 수준</a:t>
            </a:r>
          </a:p>
          <a:p>
            <a:pPr lvl="4" eaLnBrk="1" latinLnBrk="0" hangingPunct="1"/>
            <a:r>
              <a:rPr lang="ko-KR" altLang="en-US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University of Maryland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Brookhaven National Laboratory 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/>
              <a:t>마스터 텍스트 스타일을 편집합니다</a:t>
            </a:r>
          </a:p>
          <a:p>
            <a:pPr lvl="1" eaLnBrk="1" latinLnBrk="0" hangingPunct="1"/>
            <a:r>
              <a:rPr lang="ko-KR" altLang="en-US"/>
              <a:t>둘째 수준</a:t>
            </a:r>
          </a:p>
          <a:p>
            <a:pPr lvl="2" eaLnBrk="1" latinLnBrk="0" hangingPunct="1"/>
            <a:r>
              <a:rPr lang="ko-KR" altLang="en-US"/>
              <a:t>셋째 수준</a:t>
            </a:r>
          </a:p>
          <a:p>
            <a:pPr lvl="3" eaLnBrk="1" latinLnBrk="0" hangingPunct="1"/>
            <a:r>
              <a:rPr lang="ko-KR" altLang="en-US"/>
              <a:t>넷째 수준</a:t>
            </a:r>
          </a:p>
          <a:p>
            <a:pPr lvl="4" eaLnBrk="1" latinLnBrk="0" hangingPunct="1"/>
            <a:r>
              <a:rPr lang="ko-KR" altLang="en-US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University of Maryland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Brookhaven National Laboratory 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University of Maryland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Brookhaven National Laboratory 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/>
              <a:t>마스터 텍스트 스타일을 편집합니다</a:t>
            </a:r>
          </a:p>
          <a:p>
            <a:pPr lvl="1" eaLnBrk="1" latinLnBrk="0" hangingPunct="1"/>
            <a:r>
              <a:rPr lang="ko-KR" altLang="en-US"/>
              <a:t>둘째 수준</a:t>
            </a:r>
          </a:p>
          <a:p>
            <a:pPr lvl="2" eaLnBrk="1" latinLnBrk="0" hangingPunct="1"/>
            <a:r>
              <a:rPr lang="ko-KR" altLang="en-US"/>
              <a:t>셋째 수준</a:t>
            </a:r>
          </a:p>
          <a:p>
            <a:pPr lvl="3" eaLnBrk="1" latinLnBrk="0" hangingPunct="1"/>
            <a:r>
              <a:rPr lang="ko-KR" altLang="en-US"/>
              <a:t>넷째 수준</a:t>
            </a:r>
          </a:p>
          <a:p>
            <a:pPr lvl="4" eaLnBrk="1" latinLnBrk="0" hangingPunct="1"/>
            <a:r>
              <a:rPr lang="ko-KR" altLang="en-US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/>
              <a:t>마스터 텍스트 스타일을 편집합니다</a:t>
            </a:r>
          </a:p>
          <a:p>
            <a:pPr lvl="1" eaLnBrk="1" latinLnBrk="0" hangingPunct="1"/>
            <a:r>
              <a:rPr lang="ko-KR" altLang="en-US"/>
              <a:t>둘째 수준</a:t>
            </a:r>
          </a:p>
          <a:p>
            <a:pPr lvl="2" eaLnBrk="1" latinLnBrk="0" hangingPunct="1"/>
            <a:r>
              <a:rPr lang="ko-KR" altLang="en-US"/>
              <a:t>셋째 수준</a:t>
            </a:r>
          </a:p>
          <a:p>
            <a:pPr lvl="3" eaLnBrk="1" latinLnBrk="0" hangingPunct="1"/>
            <a:r>
              <a:rPr lang="ko-KR" altLang="en-US"/>
              <a:t>넷째 수준</a:t>
            </a:r>
          </a:p>
          <a:p>
            <a:pPr lvl="4" eaLnBrk="1" latinLnBrk="0" hangingPunct="1"/>
            <a:r>
              <a:rPr lang="ko-KR" altLang="en-US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University of Maryland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Brookhaven National Laboratory 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6" y="1859759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/>
              <a:t>마스터 텍스트 스타일을 편집합니다</a:t>
            </a:r>
          </a:p>
          <a:p>
            <a:pPr lvl="1" eaLnBrk="1" latinLnBrk="0" hangingPunct="1"/>
            <a:r>
              <a:rPr lang="ko-KR" altLang="en-US"/>
              <a:t>둘째 수준</a:t>
            </a:r>
          </a:p>
          <a:p>
            <a:pPr lvl="2" eaLnBrk="1" latinLnBrk="0" hangingPunct="1"/>
            <a:r>
              <a:rPr lang="ko-KR" altLang="en-US"/>
              <a:t>셋째 수준</a:t>
            </a:r>
          </a:p>
          <a:p>
            <a:pPr lvl="3" eaLnBrk="1" latinLnBrk="0" hangingPunct="1"/>
            <a:r>
              <a:rPr lang="ko-KR" altLang="en-US"/>
              <a:t>넷째 수준</a:t>
            </a:r>
          </a:p>
          <a:p>
            <a:pPr lvl="4" eaLnBrk="1" latinLnBrk="0" hangingPunct="1"/>
            <a:r>
              <a:rPr lang="ko-KR" altLang="en-US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6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/>
              <a:t>마스터 텍스트 스타일을 편집합니다</a:t>
            </a:r>
          </a:p>
          <a:p>
            <a:pPr lvl="1" eaLnBrk="1" latinLnBrk="0" hangingPunct="1"/>
            <a:r>
              <a:rPr lang="ko-KR" altLang="en-US"/>
              <a:t>둘째 수준</a:t>
            </a:r>
          </a:p>
          <a:p>
            <a:pPr lvl="2" eaLnBrk="1" latinLnBrk="0" hangingPunct="1"/>
            <a:r>
              <a:rPr lang="ko-KR" altLang="en-US"/>
              <a:t>셋째 수준</a:t>
            </a:r>
          </a:p>
          <a:p>
            <a:pPr lvl="3" eaLnBrk="1" latinLnBrk="0" hangingPunct="1"/>
            <a:r>
              <a:rPr lang="ko-KR" altLang="en-US"/>
              <a:t>넷째 수준</a:t>
            </a:r>
          </a:p>
          <a:p>
            <a:pPr lvl="4" eaLnBrk="1" latinLnBrk="0" hangingPunct="1"/>
            <a:r>
              <a:rPr lang="ko-KR" altLang="en-US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University of Maryland</a:t>
            </a: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Brookhaven National Laboratory </a:t>
            </a: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solidFill>
            <a:srgbClr val="2AA6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Rectangle 11"/>
          <p:cNvSpPr/>
          <p:nvPr userDrawn="1"/>
        </p:nvSpPr>
        <p:spPr>
          <a:xfrm>
            <a:off x="381001" y="6504803"/>
            <a:ext cx="89479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Doojin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Kim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7954699" y="6504803"/>
            <a:ext cx="7322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+mj-lt"/>
                <a:ea typeface="+mn-ea"/>
                <a:cs typeface="Times New Roman" panose="02020603050405020304" pitchFamily="18" charset="0"/>
              </a:rPr>
              <a:t>Good </a:t>
            </a:r>
            <a:r>
              <a:rPr kumimoji="0" lang="el-GR" sz="1200" b="1" i="0" u="none" strike="noStrike" kern="1200" cap="none" spc="0" normalizeH="0" baseline="0" noProof="0" dirty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+mj-lt"/>
                <a:ea typeface="+mn-ea"/>
                <a:cs typeface="Times New Roman" panose="02020603050405020304" pitchFamily="18" charset="0"/>
              </a:rPr>
              <a:t>ν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+mj-lt"/>
                <a:ea typeface="+mn-ea"/>
                <a:cs typeface="Times New Roman" panose="02020603050405020304" pitchFamily="18" charset="0"/>
              </a:rPr>
              <a:t>’s</a:t>
            </a:r>
          </a:p>
        </p:txBody>
      </p:sp>
      <p:sp>
        <p:nvSpPr>
          <p:cNvPr id="8" name="제목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91312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ctr" rtl="0">
              <a:spcBef>
                <a:spcPct val="0"/>
              </a:spcBef>
              <a:buNone/>
              <a:defRPr sz="2500" b="1">
                <a:ln>
                  <a:noFill/>
                </a:ln>
                <a:solidFill>
                  <a:schemeClr val="tx2"/>
                </a:solidFill>
                <a:effectLst/>
                <a:latin typeface="Eras Medium ITC" panose="020B0602030504020804" pitchFamily="34" charset="0"/>
                <a:ea typeface="+mj-ea"/>
                <a:cs typeface="+mj-cs"/>
              </a:defRPr>
            </a:lvl1pPr>
          </a:lstStyle>
          <a:p>
            <a:endParaRPr kumimoji="0" lang="en-US" dirty="0"/>
          </a:p>
        </p:txBody>
      </p:sp>
      <p:sp>
        <p:nvSpPr>
          <p:cNvPr id="9" name="직사각형 6"/>
          <p:cNvSpPr/>
          <p:nvPr userDrawn="1"/>
        </p:nvSpPr>
        <p:spPr>
          <a:xfrm>
            <a:off x="0" y="1371600"/>
            <a:ext cx="9144000" cy="76200"/>
          </a:xfrm>
          <a:prstGeom prst="rect">
            <a:avLst/>
          </a:prstGeom>
          <a:gradFill flip="none" rotWithShape="1">
            <a:gsLst>
              <a:gs pos="90000">
                <a:schemeClr val="bg1"/>
              </a:gs>
              <a:gs pos="0">
                <a:srgbClr val="2AA6AC"/>
              </a:gs>
            </a:gsLst>
            <a:lin ang="10800000" scaled="1"/>
            <a:tileRect/>
          </a:gradFill>
          <a:ln>
            <a:noFill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직사각형 7"/>
          <p:cNvSpPr/>
          <p:nvPr userDrawn="1"/>
        </p:nvSpPr>
        <p:spPr>
          <a:xfrm>
            <a:off x="304800" y="1484811"/>
            <a:ext cx="8842248" cy="76200"/>
          </a:xfrm>
          <a:prstGeom prst="rect">
            <a:avLst/>
          </a:prstGeom>
          <a:gradFill flip="none" rotWithShape="1">
            <a:gsLst>
              <a:gs pos="90000">
                <a:schemeClr val="bg1"/>
              </a:gs>
              <a:gs pos="0">
                <a:srgbClr val="68D5DA"/>
              </a:gs>
            </a:gsLst>
            <a:lin ang="10800000" scaled="1"/>
            <a:tileRect/>
          </a:gradFill>
          <a:ln>
            <a:noFill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직사각형 8"/>
          <p:cNvSpPr/>
          <p:nvPr userDrawn="1"/>
        </p:nvSpPr>
        <p:spPr>
          <a:xfrm>
            <a:off x="609600" y="1611085"/>
            <a:ext cx="8534400" cy="76200"/>
          </a:xfrm>
          <a:prstGeom prst="rect">
            <a:avLst/>
          </a:prstGeom>
          <a:gradFill flip="none" rotWithShape="1">
            <a:gsLst>
              <a:gs pos="90000">
                <a:schemeClr val="bg1"/>
              </a:gs>
              <a:gs pos="0">
                <a:srgbClr val="C5EFF1"/>
              </a:gs>
            </a:gsLst>
            <a:lin ang="10800000" scaled="1"/>
            <a:tileRect/>
          </a:gradFill>
          <a:ln>
            <a:noFill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4191000" y="6356352"/>
            <a:ext cx="762000" cy="365125"/>
          </a:xfrm>
        </p:spPr>
        <p:txBody>
          <a:bodyPr/>
          <a:lstStyle>
            <a:lvl1pPr algn="ctr">
              <a:defRPr sz="1000">
                <a:latin typeface="+mj-lt"/>
              </a:defRPr>
            </a:lvl1pPr>
          </a:lstStyle>
          <a:p>
            <a:fld id="{CAB6C345-FB46-4890-9178-6C345494CA7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University of Maryland</a:t>
            </a: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Brookhaven National Laboratory 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/>
              <a:t>마스터 텍스트 스타일을 편집합니다</a:t>
            </a:r>
          </a:p>
          <a:p>
            <a:pPr lvl="1" eaLnBrk="1" latinLnBrk="0" hangingPunct="1"/>
            <a:r>
              <a:rPr lang="ko-KR" altLang="en-US"/>
              <a:t>둘째 수준</a:t>
            </a:r>
          </a:p>
          <a:p>
            <a:pPr lvl="2" eaLnBrk="1" latinLnBrk="0" hangingPunct="1"/>
            <a:r>
              <a:rPr lang="ko-KR" altLang="en-US"/>
              <a:t>셋째 수준</a:t>
            </a:r>
          </a:p>
          <a:p>
            <a:pPr lvl="3" eaLnBrk="1" latinLnBrk="0" hangingPunct="1"/>
            <a:r>
              <a:rPr lang="ko-KR" altLang="en-US"/>
              <a:t>넷째 수준</a:t>
            </a:r>
          </a:p>
          <a:p>
            <a:pPr lvl="4" eaLnBrk="1" latinLnBrk="0" hangingPunct="1"/>
            <a:r>
              <a:rPr lang="ko-KR" altLang="en-US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University of Maryland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Brookhaven National Laboratory 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한쪽 모서리는 잘리고 다른 쪽 모서리는 둥근 사각형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직각 삼각형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0" y="1176998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University of Maryland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Brookhaven National Laboratory 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077200" y="6356352"/>
            <a:ext cx="609600" cy="365125"/>
          </a:xfrm>
        </p:spPr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/>
              <a:t>그림을 추가하려면 아이콘을 클릭하십시오</a:t>
            </a:r>
            <a:endParaRPr kumimoji="0" lang="en-US" dirty="0"/>
          </a:p>
        </p:txBody>
      </p:sp>
      <p:sp>
        <p:nvSpPr>
          <p:cNvPr id="10" name="자유형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자유형 10"/>
          <p:cNvSpPr>
            <a:spLocks/>
          </p:cNvSpPr>
          <p:nvPr/>
        </p:nvSpPr>
        <p:spPr bwMode="auto">
          <a:xfrm flipV="1">
            <a:off x="4381500" y="6219827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/>
              <a:t>둘째 수준</a:t>
            </a:r>
          </a:p>
          <a:p>
            <a:pPr lvl="2" eaLnBrk="1" latinLnBrk="0" hangingPunct="1"/>
            <a:r>
              <a:rPr kumimoji="0" lang="ko-KR" altLang="en-US"/>
              <a:t>셋째 수준</a:t>
            </a:r>
          </a:p>
          <a:p>
            <a:pPr lvl="3" eaLnBrk="1" latinLnBrk="0" hangingPunct="1"/>
            <a:r>
              <a:rPr kumimoji="0" lang="ko-KR" altLang="en-US"/>
              <a:t>넷째 수준</a:t>
            </a:r>
          </a:p>
          <a:p>
            <a:pPr lvl="4" eaLnBrk="1" latinLnBrk="0" hangingPunct="1"/>
            <a:r>
              <a:rPr kumimoji="0" lang="ko-KR" altLang="en-US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/>
              <a:t>University of Maryland</a:t>
            </a:r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2667000" y="6356352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/>
              <a:t>Brookhaven National Laboratory </a:t>
            </a:r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7924800" y="6356352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그룹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자유형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sz="1800"/>
            </a:p>
          </p:txBody>
        </p:sp>
        <p:sp>
          <p:nvSpPr>
            <p:cNvPr id="13" name="자유형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sz="180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mailto:doojin.kim@tamu.edu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0.png"/><Relationship Id="rId3" Type="http://schemas.openxmlformats.org/officeDocument/2006/relationships/image" Target="../media/image120.png"/><Relationship Id="rId7" Type="http://schemas.openxmlformats.org/officeDocument/2006/relationships/image" Target="../media/image160.pn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0.png"/><Relationship Id="rId5" Type="http://schemas.openxmlformats.org/officeDocument/2006/relationships/image" Target="../media/image140.png"/><Relationship Id="rId4" Type="http://schemas.openxmlformats.org/officeDocument/2006/relationships/image" Target="../media/image1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../media/image41.png"/><Relationship Id="rId18" Type="http://schemas.openxmlformats.org/officeDocument/2006/relationships/image" Target="../media/image46.png"/><Relationship Id="rId3" Type="http://schemas.openxmlformats.org/officeDocument/2006/relationships/image" Target="../media/image310.png"/><Relationship Id="rId7" Type="http://schemas.openxmlformats.org/officeDocument/2006/relationships/image" Target="../media/image350.png"/><Relationship Id="rId12" Type="http://schemas.openxmlformats.org/officeDocument/2006/relationships/image" Target="../media/image40.png"/><Relationship Id="rId17" Type="http://schemas.openxmlformats.org/officeDocument/2006/relationships/image" Target="../media/image45.png"/><Relationship Id="rId2" Type="http://schemas.openxmlformats.org/officeDocument/2006/relationships/image" Target="../media/image300.png"/><Relationship Id="rId16" Type="http://schemas.openxmlformats.org/officeDocument/2006/relationships/image" Target="../media/image44.png"/><Relationship Id="rId20" Type="http://schemas.openxmlformats.org/officeDocument/2006/relationships/image" Target="../media/image4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0.png"/><Relationship Id="rId11" Type="http://schemas.openxmlformats.org/officeDocument/2006/relationships/image" Target="../media/image39.png"/><Relationship Id="rId5" Type="http://schemas.openxmlformats.org/officeDocument/2006/relationships/image" Target="../media/image330.png"/><Relationship Id="rId15" Type="http://schemas.openxmlformats.org/officeDocument/2006/relationships/image" Target="../media/image43.png"/><Relationship Id="rId10" Type="http://schemas.openxmlformats.org/officeDocument/2006/relationships/image" Target="../media/image38.png"/><Relationship Id="rId19" Type="http://schemas.openxmlformats.org/officeDocument/2006/relationships/image" Target="../media/image47.png"/><Relationship Id="rId4" Type="http://schemas.openxmlformats.org/officeDocument/2006/relationships/image" Target="../media/image320.png"/><Relationship Id="rId9" Type="http://schemas.openxmlformats.org/officeDocument/2006/relationships/image" Target="../media/image37.png"/><Relationship Id="rId14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5.png"/><Relationship Id="rId5" Type="http://schemas.openxmlformats.org/officeDocument/2006/relationships/image" Target="../media/image5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0.png"/><Relationship Id="rId3" Type="http://schemas.openxmlformats.org/officeDocument/2006/relationships/image" Target="../media/image240.png"/><Relationship Id="rId7" Type="http://schemas.openxmlformats.org/officeDocument/2006/relationships/image" Target="../media/image280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0.png"/><Relationship Id="rId5" Type="http://schemas.openxmlformats.org/officeDocument/2006/relationships/image" Target="../media/image260.png"/><Relationship Id="rId4" Type="http://schemas.openxmlformats.org/officeDocument/2006/relationships/image" Target="../media/image25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gi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0.png"/><Relationship Id="rId13" Type="http://schemas.openxmlformats.org/officeDocument/2006/relationships/image" Target="../media/image610.png"/><Relationship Id="rId18" Type="http://schemas.openxmlformats.org/officeDocument/2006/relationships/image" Target="../media/image65.png"/><Relationship Id="rId3" Type="http://schemas.openxmlformats.org/officeDocument/2006/relationships/image" Target="../media/image36.png"/><Relationship Id="rId21" Type="http://schemas.openxmlformats.org/officeDocument/2006/relationships/image" Target="../media/image37.png"/><Relationship Id="rId7" Type="http://schemas.openxmlformats.org/officeDocument/2006/relationships/image" Target="../media/image560.png"/><Relationship Id="rId12" Type="http://schemas.openxmlformats.org/officeDocument/2006/relationships/image" Target="../media/image600.png"/><Relationship Id="rId17" Type="http://schemas.openxmlformats.org/officeDocument/2006/relationships/image" Target="../media/image64.png"/><Relationship Id="rId25" Type="http://schemas.openxmlformats.org/officeDocument/2006/relationships/image" Target="../media/image69.png"/><Relationship Id="rId2" Type="http://schemas.openxmlformats.org/officeDocument/2006/relationships/image" Target="../media/image520.png"/><Relationship Id="rId16" Type="http://schemas.openxmlformats.org/officeDocument/2006/relationships/image" Target="../media/image63.png"/><Relationship Id="rId20" Type="http://schemas.openxmlformats.org/officeDocument/2006/relationships/image" Target="../media/image6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50.png"/><Relationship Id="rId11" Type="http://schemas.openxmlformats.org/officeDocument/2006/relationships/image" Target="../media/image280.png"/><Relationship Id="rId24" Type="http://schemas.openxmlformats.org/officeDocument/2006/relationships/image" Target="../media/image40.png"/><Relationship Id="rId5" Type="http://schemas.openxmlformats.org/officeDocument/2006/relationships/image" Target="../media/image540.png"/><Relationship Id="rId15" Type="http://schemas.openxmlformats.org/officeDocument/2006/relationships/image" Target="../media/image62.png"/><Relationship Id="rId23" Type="http://schemas.openxmlformats.org/officeDocument/2006/relationships/image" Target="../media/image68.png"/><Relationship Id="rId10" Type="http://schemas.openxmlformats.org/officeDocument/2006/relationships/image" Target="../media/image590.png"/><Relationship Id="rId19" Type="http://schemas.openxmlformats.org/officeDocument/2006/relationships/image" Target="../media/image66.png"/><Relationship Id="rId4" Type="http://schemas.openxmlformats.org/officeDocument/2006/relationships/image" Target="../media/image530.png"/><Relationship Id="rId9" Type="http://schemas.openxmlformats.org/officeDocument/2006/relationships/image" Target="../media/image580.png"/><Relationship Id="rId14" Type="http://schemas.openxmlformats.org/officeDocument/2006/relationships/image" Target="../media/image270.png"/><Relationship Id="rId22" Type="http://schemas.openxmlformats.org/officeDocument/2006/relationships/image" Target="../media/image24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13" Type="http://schemas.openxmlformats.org/officeDocument/2006/relationships/image" Target="../media/image73.png"/><Relationship Id="rId3" Type="http://schemas.openxmlformats.org/officeDocument/2006/relationships/image" Target="../media/image62.gif"/><Relationship Id="rId7" Type="http://schemas.openxmlformats.org/officeDocument/2006/relationships/image" Target="../media/image77.png"/><Relationship Id="rId12" Type="http://schemas.openxmlformats.org/officeDocument/2006/relationships/image" Target="../media/image72.png"/><Relationship Id="rId2" Type="http://schemas.openxmlformats.org/officeDocument/2006/relationships/image" Target="../media/image61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6.png"/><Relationship Id="rId11" Type="http://schemas.openxmlformats.org/officeDocument/2006/relationships/image" Target="../media/image70.png"/><Relationship Id="rId5" Type="http://schemas.openxmlformats.org/officeDocument/2006/relationships/image" Target="../media/image75.png"/><Relationship Id="rId15" Type="http://schemas.openxmlformats.org/officeDocument/2006/relationships/image" Target="../media/image85.png"/><Relationship Id="rId10" Type="http://schemas.openxmlformats.org/officeDocument/2006/relationships/image" Target="../media/image80.png"/><Relationship Id="rId4" Type="http://schemas.openxmlformats.org/officeDocument/2006/relationships/image" Target="../media/image74.png"/><Relationship Id="rId9" Type="http://schemas.openxmlformats.org/officeDocument/2006/relationships/image" Target="../media/image79.png"/><Relationship Id="rId14" Type="http://schemas.openxmlformats.org/officeDocument/2006/relationships/image" Target="../media/image8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18" Type="http://schemas.openxmlformats.org/officeDocument/2006/relationships/image" Target="../media/image2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17" Type="http://schemas.openxmlformats.org/officeDocument/2006/relationships/image" Target="../media/image26.png"/><Relationship Id="rId2" Type="http://schemas.openxmlformats.org/officeDocument/2006/relationships/image" Target="../media/image11.png"/><Relationship Id="rId16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5" Type="http://schemas.openxmlformats.org/officeDocument/2006/relationships/image" Target="../media/image24.png"/><Relationship Id="rId10" Type="http://schemas.openxmlformats.org/officeDocument/2006/relationships/image" Target="../media/image19.png"/><Relationship Id="rId19" Type="http://schemas.openxmlformats.org/officeDocument/2006/relationships/image" Target="../media/image28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304800" y="838200"/>
            <a:ext cx="8553450" cy="1828800"/>
          </a:xfrm>
        </p:spPr>
        <p:txBody>
          <a:bodyPr anchor="ctr">
            <a:normAutofit/>
          </a:bodyPr>
          <a:lstStyle/>
          <a:p>
            <a:pPr algn="ctr"/>
            <a:r>
              <a:rPr lang="en-US" sz="4400" dirty="0">
                <a:ln w="25400">
                  <a:noFill/>
                </a:ln>
                <a:solidFill>
                  <a:srgbClr val="FF0000"/>
                </a:solidFill>
                <a:effectLst>
                  <a:glow rad="228600">
                    <a:schemeClr val="bg1">
                      <a:alpha val="62000"/>
                    </a:schemeClr>
                  </a:glow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Where Dark Sector Physics Meets Muon Colliders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66B4FC2-6967-0470-6767-DD50F18290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" y="3835508"/>
            <a:ext cx="8534400" cy="2184291"/>
          </a:xfrm>
        </p:spPr>
        <p:txBody>
          <a:bodyPr>
            <a:normAutofit/>
          </a:bodyPr>
          <a:lstStyle/>
          <a:p>
            <a:pPr algn="ctr"/>
            <a:r>
              <a:rPr lang="en-US" sz="2200" b="1" dirty="0">
                <a:solidFill>
                  <a:srgbClr val="FFFF00"/>
                </a:solidFill>
                <a:latin typeface="+mj-lt"/>
              </a:rPr>
              <a:t>Doojin Kim</a:t>
            </a:r>
          </a:p>
          <a:p>
            <a:pPr algn="ctr"/>
            <a:r>
              <a:rPr lang="en-US" sz="2200" b="1" dirty="0">
                <a:solidFill>
                  <a:srgbClr val="FFFF00"/>
                </a:solidFill>
              </a:rPr>
              <a:t>(</a:t>
            </a:r>
            <a:r>
              <a:rPr lang="en-US" sz="2200" b="1" dirty="0">
                <a:solidFill>
                  <a:schemeClr val="bg1"/>
                </a:solidFill>
                <a:highlight>
                  <a:srgbClr val="FFFF00"/>
                </a:highlight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doojin.kim@usd.edu</a:t>
            </a:r>
            <a:r>
              <a:rPr lang="en-US" sz="2200" b="1" dirty="0">
                <a:solidFill>
                  <a:srgbClr val="FFFF00"/>
                </a:solidFill>
              </a:rPr>
              <a:t>) </a:t>
            </a:r>
          </a:p>
          <a:p>
            <a:pPr algn="ctr"/>
            <a:r>
              <a:rPr lang="en-US" sz="2000" dirty="0">
                <a:solidFill>
                  <a:srgbClr val="FFFF00"/>
                </a:solidFill>
                <a:latin typeface="+mj-lt"/>
              </a:rPr>
              <a:t>Good </a:t>
            </a:r>
            <a:r>
              <a:rPr lang="el-GR" sz="2000" dirty="0">
                <a:solidFill>
                  <a:srgbClr val="FFFF00"/>
                </a:solidFill>
                <a:latin typeface="+mj-lt"/>
              </a:rPr>
              <a:t>ν</a:t>
            </a:r>
            <a:r>
              <a:rPr lang="en-US" sz="2000" dirty="0">
                <a:solidFill>
                  <a:srgbClr val="FFFF00"/>
                </a:solidFill>
                <a:latin typeface="+mj-lt"/>
              </a:rPr>
              <a:t>’s: Neutrino Physics at a Muon Collider</a:t>
            </a:r>
          </a:p>
          <a:p>
            <a:pPr algn="ctr"/>
            <a:r>
              <a:rPr lang="en-US" sz="2000" dirty="0">
                <a:solidFill>
                  <a:srgbClr val="FFFF00"/>
                </a:solidFill>
                <a:latin typeface="+mj-lt"/>
              </a:rPr>
              <a:t>University of Pittsburgh, Pittsburgh, PA</a:t>
            </a:r>
          </a:p>
          <a:p>
            <a:pPr algn="ctr"/>
            <a:r>
              <a:rPr lang="en-US" sz="2000" dirty="0">
                <a:solidFill>
                  <a:srgbClr val="FFFF00"/>
                </a:solidFill>
                <a:latin typeface="+mj-lt"/>
              </a:rPr>
              <a:t>October 27</a:t>
            </a:r>
            <a:r>
              <a:rPr lang="en-US" sz="2000" baseline="30000" dirty="0">
                <a:solidFill>
                  <a:srgbClr val="FFFF00"/>
                </a:solidFill>
                <a:latin typeface="+mj-lt"/>
              </a:rPr>
              <a:t>th</a:t>
            </a:r>
            <a:r>
              <a:rPr lang="en-US" sz="2000" dirty="0">
                <a:solidFill>
                  <a:srgbClr val="FFFF00"/>
                </a:solidFill>
                <a:latin typeface="+mj-lt"/>
              </a:rPr>
              <a:t>, </a:t>
            </a:r>
            <a:r>
              <a:rPr lang="en-US" sz="2000" dirty="0">
                <a:solidFill>
                  <a:srgbClr val="FFFF00"/>
                </a:solidFill>
                <a:latin typeface="+mj-lt"/>
                <a:cs typeface="Times New Roman" panose="02020603050405020304" pitchFamily="18" charset="0"/>
              </a:rPr>
              <a:t>2025</a:t>
            </a:r>
            <a:endParaRPr lang="en-US" sz="2200" dirty="0">
              <a:latin typeface="+mj-lt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9A57A02-C6F5-FAE1-40CC-CDC332175D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0387" y="2971800"/>
            <a:ext cx="2943225" cy="863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823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4C599F-DF41-B0D5-05F4-F91C7C635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Muon Colliders vs. LHC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3C96ED5-7519-CD02-74C3-7F2F8EB1B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9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C0D3EB6-440F-A6CB-EEA8-D1BD9846DBAB}"/>
                  </a:ext>
                </a:extLst>
              </p:cNvPr>
              <p:cNvSpPr txBox="1"/>
              <p:nvPr/>
            </p:nvSpPr>
            <p:spPr>
              <a:xfrm>
                <a:off x="1295400" y="1905000"/>
                <a:ext cx="6553200" cy="37805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:r>
                  <a:rPr lang="en-US" sz="1600" dirty="0">
                    <a:latin typeface="+mj-lt"/>
                  </a:rPr>
                  <a:t>Can provide </a:t>
                </a:r>
                <a:r>
                  <a:rPr lang="en-US" sz="1600" b="1" dirty="0">
                    <a:solidFill>
                      <a:srgbClr val="1212FF"/>
                    </a:solidFill>
                    <a:latin typeface="+mj-lt"/>
                  </a:rPr>
                  <a:t>cleaner environments</a:t>
                </a:r>
                <a:r>
                  <a:rPr lang="en-US" sz="1600" dirty="0">
                    <a:latin typeface="+mj-lt"/>
                  </a:rPr>
                  <a:t>, possibly resulting in less systematics.</a:t>
                </a:r>
              </a:p>
              <a:p>
                <a:pPr marL="742950" lvl="1" indent="-285750">
                  <a:lnSpc>
                    <a:spcPct val="150000"/>
                  </a:lnSpc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1600" dirty="0">
                    <a:latin typeface="+mj-lt"/>
                  </a:rPr>
                  <a:t> and/or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/</m:t>
                    </m:r>
                    <m:rad>
                      <m:radPr>
                        <m:degHide m:val="on"/>
                        <m:ctrlPr>
                          <a:rPr lang="en-US" sz="1600" i="1" dirty="0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1600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rad>
                  </m:oMath>
                </a14:m>
                <a:r>
                  <a:rPr lang="en-US" sz="1600" dirty="0">
                    <a:latin typeface="+mj-lt"/>
                  </a:rPr>
                  <a:t> would be sizable or large.</a:t>
                </a: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:r>
                  <a:rPr lang="en-US" sz="1600" b="1" dirty="0">
                    <a:solidFill>
                      <a:srgbClr val="FF0000"/>
                    </a:solidFill>
                    <a:latin typeface="+mj-lt"/>
                  </a:rPr>
                  <a:t>No substantial PDFs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⟹</m:t>
                    </m:r>
                  </m:oMath>
                </a14:m>
                <a:r>
                  <a:rPr lang="en-US" sz="1600" dirty="0">
                    <a:latin typeface="+mj-lt"/>
                  </a:rPr>
                  <a:t> some processes can genuinely probe the center-of-mass energy of 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𝒪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(1−10)</m:t>
                    </m:r>
                  </m:oMath>
                </a14:m>
                <a:r>
                  <a:rPr lang="en-US" sz="1600" dirty="0">
                    <a:latin typeface="+mj-lt"/>
                  </a:rPr>
                  <a:t> TeV. Examples include</a:t>
                </a:r>
              </a:p>
              <a:p>
                <a:pPr marL="742950" lvl="1" indent="-285750">
                  <a:lnSpc>
                    <a:spcPct val="150000"/>
                  </a:lnSpc>
                  <a:buFont typeface="Courier New" panose="02070309020205020404" pitchFamily="49" charset="0"/>
                  <a:buChar char="o"/>
                </a:pPr>
                <a:r>
                  <a:rPr lang="en-US" sz="1600" dirty="0">
                    <a:latin typeface="+mj-lt"/>
                  </a:rPr>
                  <a:t>VBF dark </a:t>
                </a:r>
                <a:r>
                  <a:rPr lang="en-US" sz="1600" dirty="0" err="1">
                    <a:latin typeface="+mj-lt"/>
                  </a:rPr>
                  <a:t>higgs</a:t>
                </a:r>
                <a:r>
                  <a:rPr lang="en-US" sz="1600" dirty="0">
                    <a:latin typeface="+mj-lt"/>
                  </a:rPr>
                  <a:t> portal to DM, axion-like particles (ALPs) via VBF: </a:t>
                </a:r>
                <a14:m>
                  <m:oMath xmlns:m="http://schemas.openxmlformats.org/officeDocument/2006/math">
                    <m:r>
                      <a:rPr lang="el-GR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~</m:t>
                    </m:r>
                    <m:func>
                      <m:func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func>
                  </m:oMath>
                </a14:m>
                <a:endParaRPr lang="en-US" sz="1600" dirty="0">
                  <a:latin typeface="+mj-lt"/>
                </a:endParaRPr>
              </a:p>
              <a:p>
                <a:pPr marL="742950" lvl="1" indent="-285750">
                  <a:lnSpc>
                    <a:spcPct val="150000"/>
                  </a:lnSpc>
                  <a:buFont typeface="Courier New" panose="02070309020205020404" pitchFamily="49" charset="0"/>
                  <a:buChar char="o"/>
                </a:pPr>
                <a:r>
                  <a:rPr lang="en-US" sz="1600" dirty="0">
                    <a:latin typeface="+mj-lt"/>
                  </a:rPr>
                  <a:t>Fermionic DM with dimension-6 operators, associated production of ALPs having derivative couplings: 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endParaRPr lang="en-US" sz="1600" dirty="0">
                  <a:latin typeface="+mj-lt"/>
                </a:endParaRPr>
              </a:p>
              <a:p>
                <a:pPr marL="742950" lvl="1" indent="-285750">
                  <a:lnSpc>
                    <a:spcPct val="150000"/>
                  </a:lnSpc>
                  <a:buFont typeface="Courier New" panose="02070309020205020404" pitchFamily="49" charset="0"/>
                  <a:buChar char="o"/>
                </a:pPr>
                <a:r>
                  <a:rPr lang="en-US" sz="1600" dirty="0">
                    <a:latin typeface="+mj-lt"/>
                  </a:rPr>
                  <a:t>Vector boson scattering and multi-boson portal by dimension-8 operators: 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1600" dirty="0">
                  <a:latin typeface="+mj-lt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C0D3EB6-440F-A6CB-EEA8-D1BD9846DB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400" y="1905000"/>
                <a:ext cx="6553200" cy="3780587"/>
              </a:xfrm>
              <a:prstGeom prst="rect">
                <a:avLst/>
              </a:prstGeom>
              <a:blipFill>
                <a:blip r:embed="rId2"/>
                <a:stretch>
                  <a:fillRect l="-372" b="-11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17834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E9A162-62B1-159F-39CF-C72245439F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2CA43-D0CC-5FF8-9088-384845419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4019664-3A13-F0CD-BA0F-2AED19DE3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F44AAC2-DD7F-C5D1-FA8A-EEE3AB6DC390}"/>
              </a:ext>
            </a:extLst>
          </p:cNvPr>
          <p:cNvSpPr/>
          <p:nvPr/>
        </p:nvSpPr>
        <p:spPr>
          <a:xfrm>
            <a:off x="539578" y="2977978"/>
            <a:ext cx="1828800" cy="1828800"/>
          </a:xfrm>
          <a:prstGeom prst="ellipse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Dark-Sector Physics Opportunities at Muon Colliders</a:t>
            </a:r>
          </a:p>
        </p:txBody>
      </p:sp>
      <p:sp>
        <p:nvSpPr>
          <p:cNvPr id="5" name="Block Arc 4">
            <a:extLst>
              <a:ext uri="{FF2B5EF4-FFF2-40B4-BE49-F238E27FC236}">
                <a16:creationId xmlns:a16="http://schemas.microsoft.com/office/drawing/2014/main" id="{A13267D0-8F76-DA25-CB5F-EEEF861FCDA5}"/>
              </a:ext>
            </a:extLst>
          </p:cNvPr>
          <p:cNvSpPr/>
          <p:nvPr/>
        </p:nvSpPr>
        <p:spPr>
          <a:xfrm>
            <a:off x="441960" y="2880360"/>
            <a:ext cx="2011680" cy="2011680"/>
          </a:xfrm>
          <a:prstGeom prst="blockArc">
            <a:avLst>
              <a:gd name="adj1" fmla="val 16207417"/>
              <a:gd name="adj2" fmla="val 18469674"/>
              <a:gd name="adj3" fmla="val 492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Block Arc 5">
            <a:extLst>
              <a:ext uri="{FF2B5EF4-FFF2-40B4-BE49-F238E27FC236}">
                <a16:creationId xmlns:a16="http://schemas.microsoft.com/office/drawing/2014/main" id="{D2E9D2E6-C8EE-B43C-CCCB-DC5F6C60A9D3}"/>
              </a:ext>
            </a:extLst>
          </p:cNvPr>
          <p:cNvSpPr/>
          <p:nvPr/>
        </p:nvSpPr>
        <p:spPr>
          <a:xfrm>
            <a:off x="441959" y="2879124"/>
            <a:ext cx="2011680" cy="2011680"/>
          </a:xfrm>
          <a:prstGeom prst="blockArc">
            <a:avLst>
              <a:gd name="adj1" fmla="val 18430250"/>
              <a:gd name="adj2" fmla="val 20497454"/>
              <a:gd name="adj3" fmla="val 4849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Block Arc 6">
            <a:extLst>
              <a:ext uri="{FF2B5EF4-FFF2-40B4-BE49-F238E27FC236}">
                <a16:creationId xmlns:a16="http://schemas.microsoft.com/office/drawing/2014/main" id="{61E2669A-5646-94AD-72A2-21C0C0040675}"/>
              </a:ext>
            </a:extLst>
          </p:cNvPr>
          <p:cNvSpPr/>
          <p:nvPr/>
        </p:nvSpPr>
        <p:spPr>
          <a:xfrm>
            <a:off x="441959" y="2874713"/>
            <a:ext cx="2011680" cy="2011680"/>
          </a:xfrm>
          <a:prstGeom prst="blockArc">
            <a:avLst>
              <a:gd name="adj1" fmla="val 20483870"/>
              <a:gd name="adj2" fmla="val 1208198"/>
              <a:gd name="adj3" fmla="val 4698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Block Arc 7">
            <a:extLst>
              <a:ext uri="{FF2B5EF4-FFF2-40B4-BE49-F238E27FC236}">
                <a16:creationId xmlns:a16="http://schemas.microsoft.com/office/drawing/2014/main" id="{A94159FB-30EA-A82B-EAF5-D98DA6F585E6}"/>
              </a:ext>
            </a:extLst>
          </p:cNvPr>
          <p:cNvSpPr/>
          <p:nvPr/>
        </p:nvSpPr>
        <p:spPr>
          <a:xfrm>
            <a:off x="438784" y="2877888"/>
            <a:ext cx="2011680" cy="2011680"/>
          </a:xfrm>
          <a:prstGeom prst="blockArc">
            <a:avLst>
              <a:gd name="adj1" fmla="val 1174025"/>
              <a:gd name="adj2" fmla="val 3253389"/>
              <a:gd name="adj3" fmla="val 4514"/>
            </a:avLst>
          </a:prstGeom>
          <a:solidFill>
            <a:srgbClr val="FA86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Block Arc 8">
            <a:extLst>
              <a:ext uri="{FF2B5EF4-FFF2-40B4-BE49-F238E27FC236}">
                <a16:creationId xmlns:a16="http://schemas.microsoft.com/office/drawing/2014/main" id="{62677BCC-F1B7-2EF1-25A8-BCB31129D0EF}"/>
              </a:ext>
            </a:extLst>
          </p:cNvPr>
          <p:cNvSpPr/>
          <p:nvPr/>
        </p:nvSpPr>
        <p:spPr>
          <a:xfrm>
            <a:off x="441959" y="2871538"/>
            <a:ext cx="2011680" cy="2011680"/>
          </a:xfrm>
          <a:prstGeom prst="blockArc">
            <a:avLst>
              <a:gd name="adj1" fmla="val 3253270"/>
              <a:gd name="adj2" fmla="val 5382386"/>
              <a:gd name="adj3" fmla="val 4100"/>
            </a:avLst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ADCE9ABA-B5B0-7633-FE1C-038516D21537}"/>
              </a:ext>
            </a:extLst>
          </p:cNvPr>
          <p:cNvSpPr/>
          <p:nvPr/>
        </p:nvSpPr>
        <p:spPr>
          <a:xfrm>
            <a:off x="310978" y="2749378"/>
            <a:ext cx="2286000" cy="2286000"/>
          </a:xfrm>
          <a:prstGeom prst="arc">
            <a:avLst>
              <a:gd name="adj1" fmla="val 16200000"/>
              <a:gd name="adj2" fmla="val 5380435"/>
            </a:avLst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AD79BAF-E9E8-5A2B-9BA8-82777447C3F0}"/>
              </a:ext>
            </a:extLst>
          </p:cNvPr>
          <p:cNvSpPr/>
          <p:nvPr/>
        </p:nvSpPr>
        <p:spPr>
          <a:xfrm>
            <a:off x="3505200" y="1905000"/>
            <a:ext cx="4267200" cy="591312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47778F2D-65D9-6C4C-1B9B-78D902EB0FEE}"/>
              </a:ext>
            </a:extLst>
          </p:cNvPr>
          <p:cNvSpPr/>
          <p:nvPr/>
        </p:nvSpPr>
        <p:spPr>
          <a:xfrm>
            <a:off x="2819400" y="1905000"/>
            <a:ext cx="1828800" cy="591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b="1" dirty="0">
                <a:solidFill>
                  <a:schemeClr val="tx1"/>
                </a:solidFill>
                <a:latin typeface="+mj-lt"/>
              </a:rPr>
              <a:t>Introduction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A45F60FF-9BF6-F495-648A-CA55288957E2}"/>
              </a:ext>
            </a:extLst>
          </p:cNvPr>
          <p:cNvSpPr/>
          <p:nvPr/>
        </p:nvSpPr>
        <p:spPr>
          <a:xfrm>
            <a:off x="4114800" y="2743200"/>
            <a:ext cx="4267200" cy="591312"/>
          </a:xfrm>
          <a:prstGeom prst="roundRect">
            <a:avLst>
              <a:gd name="adj" fmla="val 50000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1C8CCB7D-1052-6E1A-1717-A3DC168B3548}"/>
              </a:ext>
            </a:extLst>
          </p:cNvPr>
          <p:cNvSpPr/>
          <p:nvPr/>
        </p:nvSpPr>
        <p:spPr>
          <a:xfrm>
            <a:off x="3429000" y="2743200"/>
            <a:ext cx="1828800" cy="591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b="1" dirty="0">
                <a:solidFill>
                  <a:schemeClr val="tx1"/>
                </a:solidFill>
                <a:latin typeface="+mj-lt"/>
              </a:rPr>
              <a:t>Case I: Central Physics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8D1D414F-E406-40E4-05F5-C47DAF18943B}"/>
              </a:ext>
            </a:extLst>
          </p:cNvPr>
          <p:cNvSpPr/>
          <p:nvPr/>
        </p:nvSpPr>
        <p:spPr>
          <a:xfrm>
            <a:off x="4419600" y="3591698"/>
            <a:ext cx="4267200" cy="591312"/>
          </a:xfrm>
          <a:prstGeom prst="roundRect">
            <a:avLst>
              <a:gd name="adj" fmla="val 50000"/>
            </a:avLst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B62ADD91-D8AD-E20C-23D6-41E688E2ABFF}"/>
              </a:ext>
            </a:extLst>
          </p:cNvPr>
          <p:cNvSpPr/>
          <p:nvPr/>
        </p:nvSpPr>
        <p:spPr>
          <a:xfrm>
            <a:off x="3733800" y="3591698"/>
            <a:ext cx="1828800" cy="591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b="1" dirty="0">
                <a:solidFill>
                  <a:schemeClr val="tx1"/>
                </a:solidFill>
                <a:latin typeface="+mj-lt"/>
              </a:rPr>
              <a:t>Case II: Dark-Sector Slice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E241504C-67EB-5926-5F09-4504F3F9B053}"/>
              </a:ext>
            </a:extLst>
          </p:cNvPr>
          <p:cNvSpPr/>
          <p:nvPr/>
        </p:nvSpPr>
        <p:spPr>
          <a:xfrm>
            <a:off x="4114800" y="4429898"/>
            <a:ext cx="4267200" cy="591312"/>
          </a:xfrm>
          <a:prstGeom prst="roundRect">
            <a:avLst>
              <a:gd name="adj" fmla="val 50000"/>
            </a:avLst>
          </a:prstGeom>
          <a:solidFill>
            <a:srgbClr val="FA86F2"/>
          </a:solidFill>
          <a:ln>
            <a:solidFill>
              <a:srgbClr val="FA86F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DC0A42CE-7189-A58B-7FF3-8118ACC42F43}"/>
              </a:ext>
            </a:extLst>
          </p:cNvPr>
          <p:cNvSpPr/>
          <p:nvPr/>
        </p:nvSpPr>
        <p:spPr>
          <a:xfrm>
            <a:off x="3429000" y="4429898"/>
            <a:ext cx="1828800" cy="591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FA86F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b="1" dirty="0">
                <a:solidFill>
                  <a:schemeClr val="tx1"/>
                </a:solidFill>
                <a:latin typeface="+mj-lt"/>
              </a:rPr>
              <a:t>Case III: Electron Beam-Dump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3FB0E903-CDF9-2808-68B7-CD687F62B861}"/>
              </a:ext>
            </a:extLst>
          </p:cNvPr>
          <p:cNvSpPr/>
          <p:nvPr/>
        </p:nvSpPr>
        <p:spPr>
          <a:xfrm>
            <a:off x="3505200" y="5276088"/>
            <a:ext cx="4267200" cy="591312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B2A8EBEE-CDEB-ABF0-25B9-3199098965E0}"/>
              </a:ext>
            </a:extLst>
          </p:cNvPr>
          <p:cNvSpPr/>
          <p:nvPr/>
        </p:nvSpPr>
        <p:spPr>
          <a:xfrm>
            <a:off x="2819400" y="5276088"/>
            <a:ext cx="1828800" cy="591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b="1" dirty="0">
                <a:solidFill>
                  <a:schemeClr val="tx1"/>
                </a:solidFill>
                <a:latin typeface="+mj-lt"/>
              </a:rPr>
              <a:t>Conclusions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F4C18A4-3201-7BDF-22D2-8FAE39BAA4FA}"/>
              </a:ext>
            </a:extLst>
          </p:cNvPr>
          <p:cNvCxnSpPr>
            <a:cxnSpLocks/>
            <a:endCxn id="12" idx="1"/>
          </p:cNvCxnSpPr>
          <p:nvPr/>
        </p:nvCxnSpPr>
        <p:spPr>
          <a:xfrm flipV="1">
            <a:off x="1752600" y="2200656"/>
            <a:ext cx="1066800" cy="594442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91B97F3-A944-1DBE-CDF7-0B623BFC6F80}"/>
              </a:ext>
            </a:extLst>
          </p:cNvPr>
          <p:cNvCxnSpPr>
            <a:cxnSpLocks/>
            <a:endCxn id="20" idx="1"/>
          </p:cNvCxnSpPr>
          <p:nvPr/>
        </p:nvCxnSpPr>
        <p:spPr>
          <a:xfrm>
            <a:off x="1752600" y="4985456"/>
            <a:ext cx="1066800" cy="586288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B9C489E-98BD-77C7-49D2-9DDD15407E30}"/>
              </a:ext>
            </a:extLst>
          </p:cNvPr>
          <p:cNvCxnSpPr>
            <a:cxnSpLocks/>
            <a:endCxn id="14" idx="1"/>
          </p:cNvCxnSpPr>
          <p:nvPr/>
        </p:nvCxnSpPr>
        <p:spPr>
          <a:xfrm flipV="1">
            <a:off x="2286000" y="3038856"/>
            <a:ext cx="1143000" cy="85344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C6864FD-F826-8FBA-8D2A-E0C370EA8B1F}"/>
              </a:ext>
            </a:extLst>
          </p:cNvPr>
          <p:cNvCxnSpPr>
            <a:cxnSpLocks/>
            <a:endCxn id="18" idx="1"/>
          </p:cNvCxnSpPr>
          <p:nvPr/>
        </p:nvCxnSpPr>
        <p:spPr>
          <a:xfrm>
            <a:off x="2286000" y="4656354"/>
            <a:ext cx="1143000" cy="6920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FDC13E8-BDC9-894A-892F-C804AA838E39}"/>
              </a:ext>
            </a:extLst>
          </p:cNvPr>
          <p:cNvCxnSpPr>
            <a:cxnSpLocks/>
            <a:endCxn id="16" idx="1"/>
          </p:cNvCxnSpPr>
          <p:nvPr/>
        </p:nvCxnSpPr>
        <p:spPr>
          <a:xfrm>
            <a:off x="2593889" y="3881628"/>
            <a:ext cx="1139911" cy="5726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C195CD74-0B61-E4C1-F337-FDE3C6C0B0B0}"/>
              </a:ext>
            </a:extLst>
          </p:cNvPr>
          <p:cNvSpPr txBox="1"/>
          <p:nvPr/>
        </p:nvSpPr>
        <p:spPr>
          <a:xfrm>
            <a:off x="4648200" y="2029155"/>
            <a:ext cx="2895600" cy="335926"/>
          </a:xfrm>
          <a:prstGeom prst="rect">
            <a:avLst/>
          </a:prstGeom>
          <a:noFill/>
        </p:spPr>
        <p:txBody>
          <a:bodyPr wrap="square" tIns="0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+mj-lt"/>
              </a:rPr>
              <a:t>Motivations, dark-sector physics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2B8EFD3-EEC7-DB1C-3F56-113B7BEEBEA9}"/>
              </a:ext>
            </a:extLst>
          </p:cNvPr>
          <p:cNvSpPr txBox="1"/>
          <p:nvPr/>
        </p:nvSpPr>
        <p:spPr>
          <a:xfrm>
            <a:off x="5257800" y="2847809"/>
            <a:ext cx="2895600" cy="335926"/>
          </a:xfrm>
          <a:prstGeom prst="rect">
            <a:avLst/>
          </a:prstGeom>
          <a:noFill/>
        </p:spPr>
        <p:txBody>
          <a:bodyPr wrap="square" tIns="0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+mj-lt"/>
              </a:rPr>
              <a:t>Direct detection of DM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0F04C0B-ABCE-2F94-3B96-F2FE3F46EC77}"/>
              </a:ext>
            </a:extLst>
          </p:cNvPr>
          <p:cNvSpPr txBox="1"/>
          <p:nvPr/>
        </p:nvSpPr>
        <p:spPr>
          <a:xfrm>
            <a:off x="5562600" y="3543869"/>
            <a:ext cx="2895600" cy="659091"/>
          </a:xfrm>
          <a:prstGeom prst="rect">
            <a:avLst/>
          </a:prstGeom>
          <a:noFill/>
        </p:spPr>
        <p:txBody>
          <a:bodyPr wrap="square" tIns="0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+mj-lt"/>
              </a:rPr>
              <a:t>Simulations, kinematic observables, required detector capabilities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E7157C5-EF73-A01C-98A4-DFE18D0A1A1D}"/>
              </a:ext>
            </a:extLst>
          </p:cNvPr>
          <p:cNvSpPr txBox="1"/>
          <p:nvPr/>
        </p:nvSpPr>
        <p:spPr>
          <a:xfrm>
            <a:off x="5257800" y="4388037"/>
            <a:ext cx="2895600" cy="659091"/>
          </a:xfrm>
          <a:prstGeom prst="rect">
            <a:avLst/>
          </a:prstGeom>
          <a:noFill/>
        </p:spPr>
        <p:txBody>
          <a:bodyPr wrap="square" tIns="0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+mj-lt"/>
              </a:rPr>
              <a:t>Simulations, production/detection channels, sensitivity estimates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25622BB-076B-9A74-21B3-8EDFB0912B7D}"/>
              </a:ext>
            </a:extLst>
          </p:cNvPr>
          <p:cNvSpPr txBox="1"/>
          <p:nvPr/>
        </p:nvSpPr>
        <p:spPr>
          <a:xfrm>
            <a:off x="4648200" y="5238189"/>
            <a:ext cx="2895600" cy="659091"/>
          </a:xfrm>
          <a:prstGeom prst="rect">
            <a:avLst/>
          </a:prstGeom>
          <a:noFill/>
        </p:spPr>
        <p:txBody>
          <a:bodyPr wrap="square" tIns="0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latin typeface="+mj-lt"/>
              </a:rPr>
              <a:t>Future directions, take-home messages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B49EC6D9-B140-4A91-8275-8C3DB562DB0D}"/>
              </a:ext>
            </a:extLst>
          </p:cNvPr>
          <p:cNvSpPr/>
          <p:nvPr/>
        </p:nvSpPr>
        <p:spPr>
          <a:xfrm>
            <a:off x="3733800" y="3600196"/>
            <a:ext cx="4953000" cy="591312"/>
          </a:xfrm>
          <a:prstGeom prst="roundRect">
            <a:avLst>
              <a:gd name="adj" fmla="val 50000"/>
            </a:avLst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2184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 descr="A circular object with red dots&#10;&#10;AI-generated content may be incorrect.">
            <a:extLst>
              <a:ext uri="{FF2B5EF4-FFF2-40B4-BE49-F238E27FC236}">
                <a16:creationId xmlns:a16="http://schemas.microsoft.com/office/drawing/2014/main" id="{F0B22241-430A-C0EF-9275-683AD6CDE9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30" y="1716876"/>
            <a:ext cx="5308259" cy="34503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3AA34B9-23B4-A26E-E1CF-1BCD210929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 of the Dark-Sector Slice: Light Dark Matter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415C192-72AC-9B65-EAD9-1C5D52312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02C3707-D37B-4D7B-4000-D012A4152574}"/>
              </a:ext>
            </a:extLst>
          </p:cNvPr>
          <p:cNvSpPr txBox="1"/>
          <p:nvPr/>
        </p:nvSpPr>
        <p:spPr>
          <a:xfrm>
            <a:off x="591705" y="4419600"/>
            <a:ext cx="11608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j-lt"/>
              </a:rPr>
              <a:t>(Not to scale)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CA9F25C-8184-7D0D-283D-46F3A3774EA5}"/>
              </a:ext>
            </a:extLst>
          </p:cNvPr>
          <p:cNvSpPr txBox="1"/>
          <p:nvPr/>
        </p:nvSpPr>
        <p:spPr>
          <a:xfrm>
            <a:off x="4724400" y="1697768"/>
            <a:ext cx="4114800" cy="4557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500" dirty="0">
                <a:latin typeface="+mj-lt"/>
              </a:rPr>
              <a:t>Assuming circular collider rings,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500" dirty="0">
                <a:latin typeface="+mj-lt"/>
              </a:rPr>
              <a:t>Positive and negative muons injected from a common side,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500" dirty="0">
                <a:latin typeface="+mj-lt"/>
              </a:rPr>
              <a:t>Discarding decay events occurring beyond half the lab-frame lifetime,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500" dirty="0">
                <a:latin typeface="+mj-lt"/>
              </a:rPr>
              <a:t>Generating below decay events: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en-US" sz="1500" dirty="0"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en-US" sz="1500" dirty="0"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en-US" sz="1500" dirty="0"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en-US" sz="1500" dirty="0"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500" dirty="0">
                <a:latin typeface="+mj-lt"/>
              </a:rPr>
              <a:t>Accepting dark matter entering detector geometry based on </a:t>
            </a:r>
            <a:r>
              <a:rPr lang="en-US" sz="1400" dirty="0">
                <a:solidFill>
                  <a:srgbClr val="E98517"/>
                </a:solidFill>
                <a:latin typeface="+mj-lt"/>
              </a:rPr>
              <a:t>[Bartosik </a:t>
            </a:r>
            <a:r>
              <a:rPr lang="en-US" sz="1400" i="1" dirty="0">
                <a:solidFill>
                  <a:srgbClr val="E98517"/>
                </a:solidFill>
                <a:latin typeface="+mj-lt"/>
              </a:rPr>
              <a:t>et al</a:t>
            </a:r>
            <a:r>
              <a:rPr lang="en-US" sz="1400" dirty="0">
                <a:solidFill>
                  <a:srgbClr val="E98517"/>
                </a:solidFill>
                <a:latin typeface="+mj-lt"/>
              </a:rPr>
              <a:t>. (Muon Collider), 2203.07964]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221FFB7A-0756-4224-7383-DB828C5AB61A}"/>
              </a:ext>
            </a:extLst>
          </p:cNvPr>
          <p:cNvGrpSpPr/>
          <p:nvPr/>
        </p:nvGrpSpPr>
        <p:grpSpPr>
          <a:xfrm>
            <a:off x="5338462" y="3810000"/>
            <a:ext cx="2891138" cy="1375148"/>
            <a:chOff x="4103795" y="4743713"/>
            <a:chExt cx="2891138" cy="1375148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9964B280-CAAE-B833-4976-702CB1A8F61B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4463738" y="5316848"/>
              <a:ext cx="761999" cy="93351"/>
              <a:chOff x="1392" y="1488"/>
              <a:chExt cx="1584" cy="0"/>
            </a:xfrm>
          </p:grpSpPr>
          <p:sp>
            <p:nvSpPr>
              <p:cNvPr id="13" name="Line 10">
                <a:extLst>
                  <a:ext uri="{FF2B5EF4-FFF2-40B4-BE49-F238E27FC236}">
                    <a16:creationId xmlns:a16="http://schemas.microsoft.com/office/drawing/2014/main" id="{84D3458B-C239-0491-0FE4-EFA6BD8DF5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4" name="Line 11">
                <a:extLst>
                  <a:ext uri="{FF2B5EF4-FFF2-40B4-BE49-F238E27FC236}">
                    <a16:creationId xmlns:a16="http://schemas.microsoft.com/office/drawing/2014/main" id="{BAC65821-17C0-CAB4-FB07-B66F5EFC7E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E14A45EA-5B8A-181A-5299-8C0CF3DF47EE}"/>
                </a:ext>
              </a:extLst>
            </p:cNvPr>
            <p:cNvGrpSpPr>
              <a:grpSpLocks/>
            </p:cNvGrpSpPr>
            <p:nvPr/>
          </p:nvGrpSpPr>
          <p:grpSpPr bwMode="auto">
            <a:xfrm rot="19320930" flipV="1">
              <a:off x="5129622" y="5092249"/>
              <a:ext cx="761999" cy="93351"/>
              <a:chOff x="1392" y="1488"/>
              <a:chExt cx="1584" cy="0"/>
            </a:xfrm>
          </p:grpSpPr>
          <p:sp>
            <p:nvSpPr>
              <p:cNvPr id="16" name="Line 10">
                <a:extLst>
                  <a:ext uri="{FF2B5EF4-FFF2-40B4-BE49-F238E27FC236}">
                    <a16:creationId xmlns:a16="http://schemas.microsoft.com/office/drawing/2014/main" id="{64B97473-13D4-C157-0F84-28A530ABE7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7" name="Line 11">
                <a:extLst>
                  <a:ext uri="{FF2B5EF4-FFF2-40B4-BE49-F238E27FC236}">
                    <a16:creationId xmlns:a16="http://schemas.microsoft.com/office/drawing/2014/main" id="{FE3B7773-6191-C7F0-99B4-3C01E00FC2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03DCCCA0-5F47-2B73-7F90-B3F76467F657}"/>
                </a:ext>
              </a:extLst>
            </p:cNvPr>
            <p:cNvGrpSpPr>
              <a:grpSpLocks/>
            </p:cNvGrpSpPr>
            <p:nvPr/>
          </p:nvGrpSpPr>
          <p:grpSpPr bwMode="auto">
            <a:xfrm rot="1381972" flipV="1">
              <a:off x="5230871" y="5462152"/>
              <a:ext cx="761999" cy="93351"/>
              <a:chOff x="1392" y="1488"/>
              <a:chExt cx="1584" cy="0"/>
            </a:xfrm>
          </p:grpSpPr>
          <p:sp>
            <p:nvSpPr>
              <p:cNvPr id="19" name="Line 10">
                <a:extLst>
                  <a:ext uri="{FF2B5EF4-FFF2-40B4-BE49-F238E27FC236}">
                    <a16:creationId xmlns:a16="http://schemas.microsoft.com/office/drawing/2014/main" id="{9354A8D7-09E3-C8FD-B7B4-44E509340D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0" name="Line 11">
                <a:extLst>
                  <a:ext uri="{FF2B5EF4-FFF2-40B4-BE49-F238E27FC236}">
                    <a16:creationId xmlns:a16="http://schemas.microsoft.com/office/drawing/2014/main" id="{482492A0-962E-0A08-1EA2-6938539DDC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A0A40552-C776-EC70-B07C-DBC0CBB18F54}"/>
                </a:ext>
              </a:extLst>
            </p:cNvPr>
            <p:cNvGrpSpPr>
              <a:grpSpLocks/>
            </p:cNvGrpSpPr>
            <p:nvPr/>
          </p:nvGrpSpPr>
          <p:grpSpPr bwMode="auto">
            <a:xfrm rot="13651211" flipV="1">
              <a:off x="5078252" y="5664727"/>
              <a:ext cx="761999" cy="93351"/>
              <a:chOff x="1392" y="1488"/>
              <a:chExt cx="1584" cy="0"/>
            </a:xfrm>
          </p:grpSpPr>
          <p:sp>
            <p:nvSpPr>
              <p:cNvPr id="22" name="Line 10">
                <a:extLst>
                  <a:ext uri="{FF2B5EF4-FFF2-40B4-BE49-F238E27FC236}">
                    <a16:creationId xmlns:a16="http://schemas.microsoft.com/office/drawing/2014/main" id="{44DBA1E0-3AE3-0E80-73BC-83525B23DA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3" name="Line 11">
                <a:extLst>
                  <a:ext uri="{FF2B5EF4-FFF2-40B4-BE49-F238E27FC236}">
                    <a16:creationId xmlns:a16="http://schemas.microsoft.com/office/drawing/2014/main" id="{67F55D24-1BF4-8C2B-3352-14C9394D39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</p:grpSp>
        <p:sp>
          <p:nvSpPr>
            <p:cNvPr id="24" name="Freeform 82">
              <a:extLst>
                <a:ext uri="{FF2B5EF4-FFF2-40B4-BE49-F238E27FC236}">
                  <a16:creationId xmlns:a16="http://schemas.microsoft.com/office/drawing/2014/main" id="{94C48FAE-3055-4E55-2CE6-2D67E5FD90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8318" y="5355961"/>
              <a:ext cx="701253" cy="45719"/>
            </a:xfrm>
            <a:custGeom>
              <a:avLst/>
              <a:gdLst>
                <a:gd name="T0" fmla="*/ 0 w 2304"/>
                <a:gd name="T1" fmla="*/ 173038 h 192"/>
                <a:gd name="T2" fmla="*/ 172111 w 2304"/>
                <a:gd name="T3" fmla="*/ 0 h 192"/>
                <a:gd name="T4" fmla="*/ 344223 w 2304"/>
                <a:gd name="T5" fmla="*/ 173038 h 192"/>
                <a:gd name="T6" fmla="*/ 516334 w 2304"/>
                <a:gd name="T7" fmla="*/ 0 h 192"/>
                <a:gd name="T8" fmla="*/ 688446 w 2304"/>
                <a:gd name="T9" fmla="*/ 173038 h 192"/>
                <a:gd name="T10" fmla="*/ 860557 w 2304"/>
                <a:gd name="T11" fmla="*/ 0 h 192"/>
                <a:gd name="T12" fmla="*/ 1032669 w 2304"/>
                <a:gd name="T13" fmla="*/ 173038 h 192"/>
                <a:gd name="T14" fmla="*/ 1204780 w 2304"/>
                <a:gd name="T15" fmla="*/ 0 h 192"/>
                <a:gd name="T16" fmla="*/ 1376891 w 2304"/>
                <a:gd name="T17" fmla="*/ 173038 h 192"/>
                <a:gd name="T18" fmla="*/ 1549003 w 2304"/>
                <a:gd name="T19" fmla="*/ 0 h 192"/>
                <a:gd name="T20" fmla="*/ 1721114 w 2304"/>
                <a:gd name="T21" fmla="*/ 173038 h 192"/>
                <a:gd name="T22" fmla="*/ 1893226 w 2304"/>
                <a:gd name="T23" fmla="*/ 0 h 192"/>
                <a:gd name="T24" fmla="*/ 2065337 w 2304"/>
                <a:gd name="T25" fmla="*/ 173038 h 19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04" h="192">
                  <a:moveTo>
                    <a:pt x="0" y="192"/>
                  </a:moveTo>
                  <a:cubicBezTo>
                    <a:pt x="64" y="96"/>
                    <a:pt x="128" y="0"/>
                    <a:pt x="192" y="0"/>
                  </a:cubicBezTo>
                  <a:cubicBezTo>
                    <a:pt x="256" y="0"/>
                    <a:pt x="320" y="192"/>
                    <a:pt x="384" y="192"/>
                  </a:cubicBezTo>
                  <a:cubicBezTo>
                    <a:pt x="448" y="192"/>
                    <a:pt x="512" y="0"/>
                    <a:pt x="576" y="0"/>
                  </a:cubicBezTo>
                  <a:cubicBezTo>
                    <a:pt x="640" y="0"/>
                    <a:pt x="704" y="192"/>
                    <a:pt x="768" y="192"/>
                  </a:cubicBezTo>
                  <a:cubicBezTo>
                    <a:pt x="832" y="192"/>
                    <a:pt x="896" y="0"/>
                    <a:pt x="960" y="0"/>
                  </a:cubicBezTo>
                  <a:cubicBezTo>
                    <a:pt x="1024" y="0"/>
                    <a:pt x="1088" y="192"/>
                    <a:pt x="1152" y="192"/>
                  </a:cubicBezTo>
                  <a:cubicBezTo>
                    <a:pt x="1216" y="192"/>
                    <a:pt x="1280" y="0"/>
                    <a:pt x="1344" y="0"/>
                  </a:cubicBezTo>
                  <a:cubicBezTo>
                    <a:pt x="1408" y="0"/>
                    <a:pt x="1472" y="192"/>
                    <a:pt x="1536" y="192"/>
                  </a:cubicBezTo>
                  <a:cubicBezTo>
                    <a:pt x="1600" y="192"/>
                    <a:pt x="1664" y="0"/>
                    <a:pt x="1728" y="0"/>
                  </a:cubicBezTo>
                  <a:cubicBezTo>
                    <a:pt x="1792" y="0"/>
                    <a:pt x="1856" y="192"/>
                    <a:pt x="1920" y="192"/>
                  </a:cubicBezTo>
                  <a:cubicBezTo>
                    <a:pt x="1984" y="192"/>
                    <a:pt x="2048" y="0"/>
                    <a:pt x="2112" y="0"/>
                  </a:cubicBezTo>
                  <a:cubicBezTo>
                    <a:pt x="2176" y="0"/>
                    <a:pt x="2272" y="160"/>
                    <a:pt x="2304" y="192"/>
                  </a:cubicBezTo>
                </a:path>
              </a:pathLst>
            </a:custGeom>
            <a:noFill/>
            <a:ln w="12700" cmpd="sng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BF6E4B9-61BF-FF83-4DA1-9CBDC219A3EA}"/>
                </a:ext>
              </a:extLst>
            </p:cNvPr>
            <p:cNvGrpSpPr>
              <a:grpSpLocks/>
            </p:cNvGrpSpPr>
            <p:nvPr/>
          </p:nvGrpSpPr>
          <p:grpSpPr bwMode="auto">
            <a:xfrm rot="20436996" flipV="1">
              <a:off x="5938131" y="5183646"/>
              <a:ext cx="761999" cy="93351"/>
              <a:chOff x="1392" y="1488"/>
              <a:chExt cx="1584" cy="0"/>
            </a:xfrm>
          </p:grpSpPr>
          <p:sp>
            <p:nvSpPr>
              <p:cNvPr id="26" name="Line 10">
                <a:extLst>
                  <a:ext uri="{FF2B5EF4-FFF2-40B4-BE49-F238E27FC236}">
                    <a16:creationId xmlns:a16="http://schemas.microsoft.com/office/drawing/2014/main" id="{004EC97A-028D-AF3A-401C-13BB2026B3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7" name="Line 11">
                <a:extLst>
                  <a:ext uri="{FF2B5EF4-FFF2-40B4-BE49-F238E27FC236}">
                    <a16:creationId xmlns:a16="http://schemas.microsoft.com/office/drawing/2014/main" id="{0FF786BF-6D1A-E06B-FE1B-C2A8F47151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9B7942C7-50EE-2E3B-290F-F56FB254982F}"/>
                </a:ext>
              </a:extLst>
            </p:cNvPr>
            <p:cNvGrpSpPr>
              <a:grpSpLocks/>
            </p:cNvGrpSpPr>
            <p:nvPr/>
          </p:nvGrpSpPr>
          <p:grpSpPr bwMode="auto">
            <a:xfrm rot="11908518" flipV="1">
              <a:off x="5939390" y="5517219"/>
              <a:ext cx="761999" cy="93351"/>
              <a:chOff x="1392" y="1488"/>
              <a:chExt cx="1584" cy="0"/>
            </a:xfrm>
          </p:grpSpPr>
          <p:sp>
            <p:nvSpPr>
              <p:cNvPr id="29" name="Line 10">
                <a:extLst>
                  <a:ext uri="{FF2B5EF4-FFF2-40B4-BE49-F238E27FC236}">
                    <a16:creationId xmlns:a16="http://schemas.microsoft.com/office/drawing/2014/main" id="{E638899F-1D73-F6A0-1297-375C976D1F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0" name="Line 11">
                <a:extLst>
                  <a:ext uri="{FF2B5EF4-FFF2-40B4-BE49-F238E27FC236}">
                    <a16:creationId xmlns:a16="http://schemas.microsoft.com/office/drawing/2014/main" id="{E3123E4E-5C09-B805-030D-9F6CFD2852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</p:grp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E7CBFACF-3334-3856-1B40-F8B4E1ACE226}"/>
                </a:ext>
              </a:extLst>
            </p:cNvPr>
            <p:cNvSpPr/>
            <p:nvPr/>
          </p:nvSpPr>
          <p:spPr>
            <a:xfrm>
              <a:off x="5174055" y="5304887"/>
              <a:ext cx="182880" cy="18288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14">
                  <a:extLst>
                    <a:ext uri="{FF2B5EF4-FFF2-40B4-BE49-F238E27FC236}">
                      <a16:creationId xmlns:a16="http://schemas.microsoft.com/office/drawing/2014/main" id="{52D0AB23-83F4-95EE-038B-69BFC024E610}"/>
                    </a:ext>
                  </a:extLst>
                </p:cNvPr>
                <p:cNvSpPr txBox="1"/>
                <p:nvPr/>
              </p:nvSpPr>
              <p:spPr>
                <a:xfrm>
                  <a:off x="4103795" y="5247538"/>
                  <a:ext cx="327334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oMath>
                    </m:oMathPara>
                  </a14:m>
                  <a:endParaRPr lang="en-US" sz="1400" dirty="0">
                    <a:latin typeface="+mj-lt"/>
                  </a:endParaRPr>
                </a:p>
              </p:txBody>
            </p:sp>
          </mc:Choice>
          <mc:Fallback xmlns="">
            <p:sp>
              <p:nvSpPr>
                <p:cNvPr id="32" name="TextBox 14">
                  <a:extLst>
                    <a:ext uri="{FF2B5EF4-FFF2-40B4-BE49-F238E27FC236}">
                      <a16:creationId xmlns:a16="http://schemas.microsoft.com/office/drawing/2014/main" id="{52D0AB23-83F4-95EE-038B-69BFC024E61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03795" y="5247538"/>
                  <a:ext cx="327334" cy="307777"/>
                </a:xfrm>
                <a:prstGeom prst="rect">
                  <a:avLst/>
                </a:prstGeom>
                <a:blipFill>
                  <a:blip r:embed="rId3"/>
                  <a:stretch>
                    <a:fillRect b="-2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14">
                  <a:extLst>
                    <a:ext uri="{FF2B5EF4-FFF2-40B4-BE49-F238E27FC236}">
                      <a16:creationId xmlns:a16="http://schemas.microsoft.com/office/drawing/2014/main" id="{F32EA7CE-93C1-8798-E7E3-968CF9EDB46B}"/>
                    </a:ext>
                  </a:extLst>
                </p:cNvPr>
                <p:cNvSpPr txBox="1"/>
                <p:nvPr/>
              </p:nvSpPr>
              <p:spPr>
                <a:xfrm>
                  <a:off x="5815528" y="4743713"/>
                  <a:ext cx="327334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oMath>
                    </m:oMathPara>
                  </a14:m>
                  <a:endParaRPr lang="en-US" sz="1400" dirty="0">
                    <a:latin typeface="+mj-lt"/>
                  </a:endParaRPr>
                </a:p>
              </p:txBody>
            </p:sp>
          </mc:Choice>
          <mc:Fallback xmlns="">
            <p:sp>
              <p:nvSpPr>
                <p:cNvPr id="33" name="TextBox 14">
                  <a:extLst>
                    <a:ext uri="{FF2B5EF4-FFF2-40B4-BE49-F238E27FC236}">
                      <a16:creationId xmlns:a16="http://schemas.microsoft.com/office/drawing/2014/main" id="{F32EA7CE-93C1-8798-E7E3-968CF9EDB46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15528" y="4743713"/>
                  <a:ext cx="327334" cy="307777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14">
                  <a:extLst>
                    <a:ext uri="{FF2B5EF4-FFF2-40B4-BE49-F238E27FC236}">
                      <a16:creationId xmlns:a16="http://schemas.microsoft.com/office/drawing/2014/main" id="{8289451E-2107-2EFF-B2F1-D8C948B9CC2D}"/>
                    </a:ext>
                  </a:extLst>
                </p:cNvPr>
                <p:cNvSpPr txBox="1"/>
                <p:nvPr/>
              </p:nvSpPr>
              <p:spPr>
                <a:xfrm>
                  <a:off x="5944235" y="5551782"/>
                  <a:ext cx="327334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oMath>
                    </m:oMathPara>
                  </a14:m>
                  <a:endParaRPr lang="en-US" sz="1400" dirty="0">
                    <a:latin typeface="+mj-lt"/>
                  </a:endParaRPr>
                </a:p>
              </p:txBody>
            </p:sp>
          </mc:Choice>
          <mc:Fallback xmlns="">
            <p:sp>
              <p:nvSpPr>
                <p:cNvPr id="34" name="TextBox 14">
                  <a:extLst>
                    <a:ext uri="{FF2B5EF4-FFF2-40B4-BE49-F238E27FC236}">
                      <a16:creationId xmlns:a16="http://schemas.microsoft.com/office/drawing/2014/main" id="{8289451E-2107-2EFF-B2F1-D8C948B9CC2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44235" y="5551782"/>
                  <a:ext cx="327334" cy="307777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14">
                  <a:extLst>
                    <a:ext uri="{FF2B5EF4-FFF2-40B4-BE49-F238E27FC236}">
                      <a16:creationId xmlns:a16="http://schemas.microsoft.com/office/drawing/2014/main" id="{5F72EFFD-450D-E7EF-2BFD-88EF875985CF}"/>
                    </a:ext>
                  </a:extLst>
                </p:cNvPr>
                <p:cNvSpPr txBox="1"/>
                <p:nvPr/>
              </p:nvSpPr>
              <p:spPr>
                <a:xfrm>
                  <a:off x="5711783" y="5811084"/>
                  <a:ext cx="327334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oMath>
                    </m:oMathPara>
                  </a14:m>
                  <a:endParaRPr lang="en-US" sz="1400" dirty="0">
                    <a:latin typeface="+mj-lt"/>
                  </a:endParaRPr>
                </a:p>
              </p:txBody>
            </p:sp>
          </mc:Choice>
          <mc:Fallback xmlns="">
            <p:sp>
              <p:nvSpPr>
                <p:cNvPr id="35" name="TextBox 14">
                  <a:extLst>
                    <a:ext uri="{FF2B5EF4-FFF2-40B4-BE49-F238E27FC236}">
                      <a16:creationId xmlns:a16="http://schemas.microsoft.com/office/drawing/2014/main" id="{5F72EFFD-450D-E7EF-2BFD-88EF875985C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11783" y="5811084"/>
                  <a:ext cx="327334" cy="307777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14">
                  <a:extLst>
                    <a:ext uri="{FF2B5EF4-FFF2-40B4-BE49-F238E27FC236}">
                      <a16:creationId xmlns:a16="http://schemas.microsoft.com/office/drawing/2014/main" id="{5A9B60F4-C59E-2DD6-3E18-2ABE08897FF2}"/>
                    </a:ext>
                  </a:extLst>
                </p:cNvPr>
                <p:cNvSpPr txBox="1"/>
                <p:nvPr/>
              </p:nvSpPr>
              <p:spPr>
                <a:xfrm>
                  <a:off x="5618944" y="5065308"/>
                  <a:ext cx="38504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  <m:r>
                          <a:rPr lang="en-US" sz="1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oMath>
                    </m:oMathPara>
                  </a14:m>
                  <a:endParaRPr lang="en-US" sz="1400" dirty="0">
                    <a:latin typeface="+mj-lt"/>
                  </a:endParaRPr>
                </a:p>
              </p:txBody>
            </p:sp>
          </mc:Choice>
          <mc:Fallback xmlns="">
            <p:sp>
              <p:nvSpPr>
                <p:cNvPr id="36" name="TextBox 14">
                  <a:extLst>
                    <a:ext uri="{FF2B5EF4-FFF2-40B4-BE49-F238E27FC236}">
                      <a16:creationId xmlns:a16="http://schemas.microsoft.com/office/drawing/2014/main" id="{5A9B60F4-C59E-2DD6-3E18-2ABE08897FF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18944" y="5065308"/>
                  <a:ext cx="385042" cy="307777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Box 14">
                  <a:extLst>
                    <a:ext uri="{FF2B5EF4-FFF2-40B4-BE49-F238E27FC236}">
                      <a16:creationId xmlns:a16="http://schemas.microsoft.com/office/drawing/2014/main" id="{68A8B6FD-6368-BBF6-EC04-9E911956615A}"/>
                    </a:ext>
                  </a:extLst>
                </p:cNvPr>
                <p:cNvSpPr txBox="1"/>
                <p:nvPr/>
              </p:nvSpPr>
              <p:spPr>
                <a:xfrm>
                  <a:off x="6664266" y="4965617"/>
                  <a:ext cx="330667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oMath>
                    </m:oMathPara>
                  </a14:m>
                  <a:endParaRPr lang="en-US" sz="1400" dirty="0">
                    <a:latin typeface="+mj-lt"/>
                  </a:endParaRPr>
                </a:p>
              </p:txBody>
            </p:sp>
          </mc:Choice>
          <mc:Fallback xmlns="">
            <p:sp>
              <p:nvSpPr>
                <p:cNvPr id="37" name="TextBox 14">
                  <a:extLst>
                    <a:ext uri="{FF2B5EF4-FFF2-40B4-BE49-F238E27FC236}">
                      <a16:creationId xmlns:a16="http://schemas.microsoft.com/office/drawing/2014/main" id="{68A8B6FD-6368-BBF6-EC04-9E911956615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64266" y="4965617"/>
                  <a:ext cx="330667" cy="307777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TextBox 14">
                  <a:extLst>
                    <a:ext uri="{FF2B5EF4-FFF2-40B4-BE49-F238E27FC236}">
                      <a16:creationId xmlns:a16="http://schemas.microsoft.com/office/drawing/2014/main" id="{97FA4E6D-EF07-0FA8-894F-4520FF625CD4}"/>
                    </a:ext>
                  </a:extLst>
                </p:cNvPr>
                <p:cNvSpPr txBox="1"/>
                <p:nvPr/>
              </p:nvSpPr>
              <p:spPr>
                <a:xfrm>
                  <a:off x="6664266" y="5483394"/>
                  <a:ext cx="330667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oMath>
                    </m:oMathPara>
                  </a14:m>
                  <a:endParaRPr lang="en-US" sz="1400" dirty="0">
                    <a:latin typeface="+mj-lt"/>
                  </a:endParaRPr>
                </a:p>
              </p:txBody>
            </p:sp>
          </mc:Choice>
          <mc:Fallback xmlns="">
            <p:sp>
              <p:nvSpPr>
                <p:cNvPr id="38" name="TextBox 14">
                  <a:extLst>
                    <a:ext uri="{FF2B5EF4-FFF2-40B4-BE49-F238E27FC236}">
                      <a16:creationId xmlns:a16="http://schemas.microsoft.com/office/drawing/2014/main" id="{97FA4E6D-EF07-0FA8-894F-4520FF625CD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64266" y="5483394"/>
                  <a:ext cx="330667" cy="307777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4082955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aph of a graph with lines and numbers&#10;&#10;AI-generated content may be incorrect.">
            <a:extLst>
              <a:ext uri="{FF2B5EF4-FFF2-40B4-BE49-F238E27FC236}">
                <a16:creationId xmlns:a16="http://schemas.microsoft.com/office/drawing/2014/main" id="{98FD91A3-5775-8348-6C65-8A8FE4DB56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104" y="1661585"/>
            <a:ext cx="3584655" cy="336808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971EAA0-1CE6-3DA0-D180-0E3287EE40C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Dark-Sector Slice: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𝒔</m:t>
                        </m:r>
                      </m:e>
                    </m:rad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r>
                  <a:rPr lang="en-US" dirty="0"/>
                  <a:t> TeV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971EAA0-1CE6-3DA0-D180-0E3287EE40C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b="-319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B080643-26DE-44BF-80B4-3AD177B64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 descr="A diagram of a cylindrical object&#10;&#10;AI-generated content may be incorrect.">
            <a:extLst>
              <a:ext uri="{FF2B5EF4-FFF2-40B4-BE49-F238E27FC236}">
                <a16:creationId xmlns:a16="http://schemas.microsoft.com/office/drawing/2014/main" id="{C8E396BC-94AB-F7F2-7FC6-9D776C1EAB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137" y="1718474"/>
            <a:ext cx="3108155" cy="3312128"/>
          </a:xfrm>
          <a:prstGeom prst="rect">
            <a:avLst/>
          </a:prstGeom>
        </p:spPr>
      </p:pic>
      <p:pic>
        <p:nvPicPr>
          <p:cNvPr id="9" name="Picture 8" descr="A black triangle with blue lines&#10;&#10;AI-generated content may be incorrect.">
            <a:extLst>
              <a:ext uri="{FF2B5EF4-FFF2-40B4-BE49-F238E27FC236}">
                <a16:creationId xmlns:a16="http://schemas.microsoft.com/office/drawing/2014/main" id="{4E44B4FF-EF22-9D89-9DE1-A08D38B1D13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835" y="5121617"/>
            <a:ext cx="7244329" cy="12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7557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aph of a function&#10;&#10;AI-generated content may be incorrect.">
            <a:extLst>
              <a:ext uri="{FF2B5EF4-FFF2-40B4-BE49-F238E27FC236}">
                <a16:creationId xmlns:a16="http://schemas.microsoft.com/office/drawing/2014/main" id="{4C8818FF-2987-8155-7A0D-1949546587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1" y="2073294"/>
            <a:ext cx="4124796" cy="367364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DE43A52-CD6E-A592-DBA4-94D6717EE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Dark Matter Flux at the Detector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45E34B9-4389-7683-0F12-85265E9A8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AA751CA-FC32-03A3-663B-18E32E372B8A}"/>
              </a:ext>
            </a:extLst>
          </p:cNvPr>
          <p:cNvSpPr/>
          <p:nvPr/>
        </p:nvSpPr>
        <p:spPr>
          <a:xfrm>
            <a:off x="5427304" y="5819001"/>
            <a:ext cx="3411896" cy="276999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E98517"/>
                </a:solidFill>
                <a:latin typeface="+mj-lt"/>
              </a:rPr>
              <a:t>[Dutta, Karthikeyan, Kelly, </a:t>
            </a:r>
            <a:r>
              <a:rPr lang="en-US" sz="1200" b="1" dirty="0">
                <a:solidFill>
                  <a:srgbClr val="E98517"/>
                </a:solidFill>
                <a:latin typeface="+mj-lt"/>
              </a:rPr>
              <a:t>DK</a:t>
            </a:r>
            <a:r>
              <a:rPr lang="en-US" sz="1200" dirty="0">
                <a:solidFill>
                  <a:srgbClr val="E98517"/>
                </a:solidFill>
                <a:latin typeface="+mj-lt"/>
              </a:rPr>
              <a:t>, Sathyam, in progress]</a:t>
            </a:r>
            <a:endParaRPr lang="en-US" sz="1200" dirty="0">
              <a:latin typeface="+mj-lt"/>
            </a:endParaRPr>
          </a:p>
        </p:txBody>
      </p:sp>
      <p:pic>
        <p:nvPicPr>
          <p:cNvPr id="10" name="Picture 9" descr="A graph of a function&#10;&#10;AI-generated content may be incorrect.">
            <a:extLst>
              <a:ext uri="{FF2B5EF4-FFF2-40B4-BE49-F238E27FC236}">
                <a16:creationId xmlns:a16="http://schemas.microsoft.com/office/drawing/2014/main" id="{6F7B8671-B11A-8DA3-F885-6D0B4C91E1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402" y="2073294"/>
            <a:ext cx="4124797" cy="3673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73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43856F-92A4-9990-0C16-A2E040A8FB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Various Search Channels and Physics Opportunities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F4EFD2-5660-6B10-9677-41BEA9428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4" name="Group 9">
            <a:extLst>
              <a:ext uri="{FF2B5EF4-FFF2-40B4-BE49-F238E27FC236}">
                <a16:creationId xmlns:a16="http://schemas.microsoft.com/office/drawing/2014/main" id="{018B05AF-443E-0BDD-B04F-24B130F6155D}"/>
              </a:ext>
            </a:extLst>
          </p:cNvPr>
          <p:cNvGrpSpPr>
            <a:grpSpLocks/>
          </p:cNvGrpSpPr>
          <p:nvPr/>
        </p:nvGrpSpPr>
        <p:grpSpPr bwMode="auto">
          <a:xfrm rot="843079" flipV="1">
            <a:off x="657449" y="1797746"/>
            <a:ext cx="687717" cy="218903"/>
            <a:chOff x="1392" y="1488"/>
            <a:chExt cx="1584" cy="0"/>
          </a:xfrm>
        </p:grpSpPr>
        <p:sp>
          <p:nvSpPr>
            <p:cNvPr id="5" name="Line 10">
              <a:extLst>
                <a:ext uri="{FF2B5EF4-FFF2-40B4-BE49-F238E27FC236}">
                  <a16:creationId xmlns:a16="http://schemas.microsoft.com/office/drawing/2014/main" id="{4766BAFF-C9DF-7071-85C2-E0D6CD43604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6" name="Line 11">
              <a:extLst>
                <a:ext uri="{FF2B5EF4-FFF2-40B4-BE49-F238E27FC236}">
                  <a16:creationId xmlns:a16="http://schemas.microsoft.com/office/drawing/2014/main" id="{41D84674-138D-B7BD-D1F7-939326C5156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</p:grpSp>
      <p:grpSp>
        <p:nvGrpSpPr>
          <p:cNvPr id="7" name="Group 9">
            <a:extLst>
              <a:ext uri="{FF2B5EF4-FFF2-40B4-BE49-F238E27FC236}">
                <a16:creationId xmlns:a16="http://schemas.microsoft.com/office/drawing/2014/main" id="{CD5F5902-7E90-8E3B-1DC7-66A21D684C27}"/>
              </a:ext>
            </a:extLst>
          </p:cNvPr>
          <p:cNvGrpSpPr>
            <a:grpSpLocks/>
          </p:cNvGrpSpPr>
          <p:nvPr/>
        </p:nvGrpSpPr>
        <p:grpSpPr bwMode="auto">
          <a:xfrm rot="20924542" flipV="1">
            <a:off x="1295842" y="1812936"/>
            <a:ext cx="687717" cy="218903"/>
            <a:chOff x="1392" y="1488"/>
            <a:chExt cx="1584" cy="0"/>
          </a:xfrm>
        </p:grpSpPr>
        <p:sp>
          <p:nvSpPr>
            <p:cNvPr id="8" name="Line 10">
              <a:extLst>
                <a:ext uri="{FF2B5EF4-FFF2-40B4-BE49-F238E27FC236}">
                  <a16:creationId xmlns:a16="http://schemas.microsoft.com/office/drawing/2014/main" id="{5F772F22-2DDC-D61A-CD4E-30DE018768A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9" name="Line 11">
              <a:extLst>
                <a:ext uri="{FF2B5EF4-FFF2-40B4-BE49-F238E27FC236}">
                  <a16:creationId xmlns:a16="http://schemas.microsoft.com/office/drawing/2014/main" id="{382535C7-B61E-F229-D5D3-B5B1DC06378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</p:grpSp>
      <p:sp>
        <p:nvSpPr>
          <p:cNvPr id="10" name="Freeform 82">
            <a:extLst>
              <a:ext uri="{FF2B5EF4-FFF2-40B4-BE49-F238E27FC236}">
                <a16:creationId xmlns:a16="http://schemas.microsoft.com/office/drawing/2014/main" id="{5FE8A23F-AAC1-1658-A1C5-BC142CC1BAA0}"/>
              </a:ext>
            </a:extLst>
          </p:cNvPr>
          <p:cNvSpPr>
            <a:spLocks/>
          </p:cNvSpPr>
          <p:nvPr/>
        </p:nvSpPr>
        <p:spPr bwMode="auto">
          <a:xfrm rot="14337942">
            <a:off x="1202968" y="2300846"/>
            <a:ext cx="495512" cy="3428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rgbClr val="FF0000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400"/>
          </a:p>
        </p:txBody>
      </p:sp>
      <p:grpSp>
        <p:nvGrpSpPr>
          <p:cNvPr id="11" name="Group 9">
            <a:extLst>
              <a:ext uri="{FF2B5EF4-FFF2-40B4-BE49-F238E27FC236}">
                <a16:creationId xmlns:a16="http://schemas.microsoft.com/office/drawing/2014/main" id="{5D434EFF-89D3-F9B7-A025-2AC459FE89B1}"/>
              </a:ext>
            </a:extLst>
          </p:cNvPr>
          <p:cNvGrpSpPr>
            <a:grpSpLocks/>
          </p:cNvGrpSpPr>
          <p:nvPr/>
        </p:nvGrpSpPr>
        <p:grpSpPr bwMode="auto">
          <a:xfrm rot="20924542" flipV="1">
            <a:off x="1557817" y="2240556"/>
            <a:ext cx="687717" cy="218903"/>
            <a:chOff x="1392" y="1488"/>
            <a:chExt cx="1584" cy="0"/>
          </a:xfrm>
        </p:grpSpPr>
        <p:sp>
          <p:nvSpPr>
            <p:cNvPr id="12" name="Line 10">
              <a:extLst>
                <a:ext uri="{FF2B5EF4-FFF2-40B4-BE49-F238E27FC236}">
                  <a16:creationId xmlns:a16="http://schemas.microsoft.com/office/drawing/2014/main" id="{212A1FBF-DCC7-A72B-588A-63325B9B58C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3" name="Line 11">
              <a:extLst>
                <a:ext uri="{FF2B5EF4-FFF2-40B4-BE49-F238E27FC236}">
                  <a16:creationId xmlns:a16="http://schemas.microsoft.com/office/drawing/2014/main" id="{D4515D3F-3D88-0536-1D09-C68D8933372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</p:grpSp>
      <p:grpSp>
        <p:nvGrpSpPr>
          <p:cNvPr id="14" name="Group 9">
            <a:extLst>
              <a:ext uri="{FF2B5EF4-FFF2-40B4-BE49-F238E27FC236}">
                <a16:creationId xmlns:a16="http://schemas.microsoft.com/office/drawing/2014/main" id="{6FD09BB3-45E3-A3A6-7B6C-C1B0740844BD}"/>
              </a:ext>
            </a:extLst>
          </p:cNvPr>
          <p:cNvGrpSpPr>
            <a:grpSpLocks/>
          </p:cNvGrpSpPr>
          <p:nvPr/>
        </p:nvGrpSpPr>
        <p:grpSpPr bwMode="auto">
          <a:xfrm rot="16200000" flipV="1">
            <a:off x="1320251" y="2632160"/>
            <a:ext cx="380573" cy="165217"/>
            <a:chOff x="1392" y="1488"/>
            <a:chExt cx="1584" cy="0"/>
          </a:xfrm>
        </p:grpSpPr>
        <p:sp>
          <p:nvSpPr>
            <p:cNvPr id="15" name="Line 10">
              <a:extLst>
                <a:ext uri="{FF2B5EF4-FFF2-40B4-BE49-F238E27FC236}">
                  <a16:creationId xmlns:a16="http://schemas.microsoft.com/office/drawing/2014/main" id="{06681FFD-9FE5-9C82-3B58-09B37CEC7D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6" name="Line 11">
              <a:extLst>
                <a:ext uri="{FF2B5EF4-FFF2-40B4-BE49-F238E27FC236}">
                  <a16:creationId xmlns:a16="http://schemas.microsoft.com/office/drawing/2014/main" id="{0BAE61C4-E35D-38F0-D123-A2033D346D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</p:grpSp>
      <p:grpSp>
        <p:nvGrpSpPr>
          <p:cNvPr id="17" name="Group 9">
            <a:extLst>
              <a:ext uri="{FF2B5EF4-FFF2-40B4-BE49-F238E27FC236}">
                <a16:creationId xmlns:a16="http://schemas.microsoft.com/office/drawing/2014/main" id="{C9BDF4EA-92F0-E265-97CC-606321C613A5}"/>
              </a:ext>
            </a:extLst>
          </p:cNvPr>
          <p:cNvGrpSpPr>
            <a:grpSpLocks/>
          </p:cNvGrpSpPr>
          <p:nvPr/>
        </p:nvGrpSpPr>
        <p:grpSpPr bwMode="auto">
          <a:xfrm rot="11339290" flipV="1">
            <a:off x="1559690" y="2953950"/>
            <a:ext cx="687717" cy="218903"/>
            <a:chOff x="1392" y="1488"/>
            <a:chExt cx="1584" cy="0"/>
          </a:xfrm>
        </p:grpSpPr>
        <p:sp>
          <p:nvSpPr>
            <p:cNvPr id="18" name="Line 10">
              <a:extLst>
                <a:ext uri="{FF2B5EF4-FFF2-40B4-BE49-F238E27FC236}">
                  <a16:creationId xmlns:a16="http://schemas.microsoft.com/office/drawing/2014/main" id="{ADCAD8C1-10ED-E644-F1AA-E435E705A1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9" name="Line 11">
              <a:extLst>
                <a:ext uri="{FF2B5EF4-FFF2-40B4-BE49-F238E27FC236}">
                  <a16:creationId xmlns:a16="http://schemas.microsoft.com/office/drawing/2014/main" id="{AFB0D537-2D81-C794-19B5-8012A06733B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</p:grpSp>
      <p:sp>
        <p:nvSpPr>
          <p:cNvPr id="20" name="Freeform 82">
            <a:extLst>
              <a:ext uri="{FF2B5EF4-FFF2-40B4-BE49-F238E27FC236}">
                <a16:creationId xmlns:a16="http://schemas.microsoft.com/office/drawing/2014/main" id="{62254202-CA34-F424-6077-E279BFE16C26}"/>
              </a:ext>
            </a:extLst>
          </p:cNvPr>
          <p:cNvSpPr>
            <a:spLocks/>
          </p:cNvSpPr>
          <p:nvPr/>
        </p:nvSpPr>
        <p:spPr bwMode="auto">
          <a:xfrm rot="7785636">
            <a:off x="1210993" y="3085849"/>
            <a:ext cx="495512" cy="3428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400"/>
          </a:p>
        </p:txBody>
      </p:sp>
      <p:grpSp>
        <p:nvGrpSpPr>
          <p:cNvPr id="21" name="Group 9">
            <a:extLst>
              <a:ext uri="{FF2B5EF4-FFF2-40B4-BE49-F238E27FC236}">
                <a16:creationId xmlns:a16="http://schemas.microsoft.com/office/drawing/2014/main" id="{C61BBB53-F902-D52E-1559-3F6369C4C2F5}"/>
              </a:ext>
            </a:extLst>
          </p:cNvPr>
          <p:cNvGrpSpPr>
            <a:grpSpLocks/>
          </p:cNvGrpSpPr>
          <p:nvPr/>
        </p:nvGrpSpPr>
        <p:grpSpPr bwMode="auto">
          <a:xfrm rot="20924542" flipV="1">
            <a:off x="605833" y="3135359"/>
            <a:ext cx="687717" cy="218903"/>
            <a:chOff x="1392" y="1488"/>
            <a:chExt cx="1584" cy="0"/>
          </a:xfrm>
        </p:grpSpPr>
        <p:sp>
          <p:nvSpPr>
            <p:cNvPr id="22" name="Line 10">
              <a:extLst>
                <a:ext uri="{FF2B5EF4-FFF2-40B4-BE49-F238E27FC236}">
                  <a16:creationId xmlns:a16="http://schemas.microsoft.com/office/drawing/2014/main" id="{CADFFC88-104B-95DE-EFAA-C27C9CF5084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23" name="Line 11">
              <a:extLst>
                <a:ext uri="{FF2B5EF4-FFF2-40B4-BE49-F238E27FC236}">
                  <a16:creationId xmlns:a16="http://schemas.microsoft.com/office/drawing/2014/main" id="{991B4EB8-46B5-9A56-1DF7-307EB335D1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</p:grpSp>
      <p:grpSp>
        <p:nvGrpSpPr>
          <p:cNvPr id="24" name="Group 9">
            <a:extLst>
              <a:ext uri="{FF2B5EF4-FFF2-40B4-BE49-F238E27FC236}">
                <a16:creationId xmlns:a16="http://schemas.microsoft.com/office/drawing/2014/main" id="{50976502-53B7-16AE-4752-7410554AC536}"/>
              </a:ext>
            </a:extLst>
          </p:cNvPr>
          <p:cNvGrpSpPr>
            <a:grpSpLocks/>
          </p:cNvGrpSpPr>
          <p:nvPr/>
        </p:nvGrpSpPr>
        <p:grpSpPr bwMode="auto">
          <a:xfrm rot="20924542" flipV="1">
            <a:off x="616604" y="3168016"/>
            <a:ext cx="687717" cy="218903"/>
            <a:chOff x="1392" y="1488"/>
            <a:chExt cx="1584" cy="0"/>
          </a:xfrm>
        </p:grpSpPr>
        <p:sp>
          <p:nvSpPr>
            <p:cNvPr id="25" name="Line 10">
              <a:extLst>
                <a:ext uri="{FF2B5EF4-FFF2-40B4-BE49-F238E27FC236}">
                  <a16:creationId xmlns:a16="http://schemas.microsoft.com/office/drawing/2014/main" id="{CC9C4E86-4F9B-AA75-135F-0573A0E147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26" name="Line 11">
              <a:extLst>
                <a:ext uri="{FF2B5EF4-FFF2-40B4-BE49-F238E27FC236}">
                  <a16:creationId xmlns:a16="http://schemas.microsoft.com/office/drawing/2014/main" id="{3A1A673B-938F-ACA3-8301-DB88EA31CC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</p:grpSp>
      <p:grpSp>
        <p:nvGrpSpPr>
          <p:cNvPr id="27" name="Group 9">
            <a:extLst>
              <a:ext uri="{FF2B5EF4-FFF2-40B4-BE49-F238E27FC236}">
                <a16:creationId xmlns:a16="http://schemas.microsoft.com/office/drawing/2014/main" id="{7B794FA1-7F8C-3B53-CF0D-297DF510CE34}"/>
              </a:ext>
            </a:extLst>
          </p:cNvPr>
          <p:cNvGrpSpPr>
            <a:grpSpLocks/>
          </p:cNvGrpSpPr>
          <p:nvPr/>
        </p:nvGrpSpPr>
        <p:grpSpPr bwMode="auto">
          <a:xfrm rot="843079" flipV="1">
            <a:off x="1325502" y="3153000"/>
            <a:ext cx="687717" cy="218903"/>
            <a:chOff x="1392" y="1488"/>
            <a:chExt cx="1584" cy="0"/>
          </a:xfrm>
        </p:grpSpPr>
        <p:sp>
          <p:nvSpPr>
            <p:cNvPr id="28" name="Line 10">
              <a:extLst>
                <a:ext uri="{FF2B5EF4-FFF2-40B4-BE49-F238E27FC236}">
                  <a16:creationId xmlns:a16="http://schemas.microsoft.com/office/drawing/2014/main" id="{475CAFCF-7D5E-FBE2-18A2-59B74D82461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29" name="Line 11">
              <a:extLst>
                <a:ext uri="{FF2B5EF4-FFF2-40B4-BE49-F238E27FC236}">
                  <a16:creationId xmlns:a16="http://schemas.microsoft.com/office/drawing/2014/main" id="{FD01BA5C-B064-953B-4710-3B1B1F50BF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</p:grpSp>
      <p:grpSp>
        <p:nvGrpSpPr>
          <p:cNvPr id="30" name="Group 9">
            <a:extLst>
              <a:ext uri="{FF2B5EF4-FFF2-40B4-BE49-F238E27FC236}">
                <a16:creationId xmlns:a16="http://schemas.microsoft.com/office/drawing/2014/main" id="{233845D5-FB38-2229-5C8F-475844EBED8A}"/>
              </a:ext>
            </a:extLst>
          </p:cNvPr>
          <p:cNvGrpSpPr>
            <a:grpSpLocks/>
          </p:cNvGrpSpPr>
          <p:nvPr/>
        </p:nvGrpSpPr>
        <p:grpSpPr bwMode="auto">
          <a:xfrm rot="843079" flipV="1">
            <a:off x="1321923" y="3185270"/>
            <a:ext cx="687717" cy="218903"/>
            <a:chOff x="1392" y="1488"/>
            <a:chExt cx="1584" cy="0"/>
          </a:xfrm>
        </p:grpSpPr>
        <p:sp>
          <p:nvSpPr>
            <p:cNvPr id="31" name="Line 10">
              <a:extLst>
                <a:ext uri="{FF2B5EF4-FFF2-40B4-BE49-F238E27FC236}">
                  <a16:creationId xmlns:a16="http://schemas.microsoft.com/office/drawing/2014/main" id="{3899D59C-4193-534E-7924-BF9E74ADD5E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32" name="Line 11">
              <a:extLst>
                <a:ext uri="{FF2B5EF4-FFF2-40B4-BE49-F238E27FC236}">
                  <a16:creationId xmlns:a16="http://schemas.microsoft.com/office/drawing/2014/main" id="{5E4E3AC4-6815-ABDC-C8EC-BB8BB751ED2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4DC83877-101A-F85A-BE24-77DB57260B8D}"/>
                  </a:ext>
                </a:extLst>
              </p:cNvPr>
              <p:cNvSpPr txBox="1"/>
              <p:nvPr/>
            </p:nvSpPr>
            <p:spPr>
              <a:xfrm>
                <a:off x="330884" y="1635281"/>
                <a:ext cx="33547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𝜒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4DC83877-101A-F85A-BE24-77DB57260B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884" y="1635281"/>
                <a:ext cx="335476" cy="30777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C719C45C-798A-34F2-BD2F-4C7004522F5F}"/>
                  </a:ext>
                </a:extLst>
              </p:cNvPr>
              <p:cNvSpPr txBox="1"/>
              <p:nvPr/>
            </p:nvSpPr>
            <p:spPr>
              <a:xfrm>
                <a:off x="1946761" y="1624314"/>
                <a:ext cx="33547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𝜒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C719C45C-798A-34F2-BD2F-4C7004522F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6761" y="1624314"/>
                <a:ext cx="335476" cy="30777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2AE3FD9E-036E-ADD0-5C31-0A6E95FED586}"/>
                  </a:ext>
                </a:extLst>
              </p:cNvPr>
              <p:cNvSpPr txBox="1"/>
              <p:nvPr/>
            </p:nvSpPr>
            <p:spPr>
              <a:xfrm>
                <a:off x="1055143" y="2249785"/>
                <a:ext cx="38183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𝑍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2AE3FD9E-036E-ADD0-5C31-0A6E95FED5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5143" y="2249785"/>
                <a:ext cx="381835" cy="3077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45ACAFAB-02C7-31B7-5F6B-7203E29F9429}"/>
                  </a:ext>
                </a:extLst>
              </p:cNvPr>
              <p:cNvSpPr txBox="1"/>
              <p:nvPr/>
            </p:nvSpPr>
            <p:spPr>
              <a:xfrm>
                <a:off x="2243955" y="2211917"/>
                <a:ext cx="485453" cy="3166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(′)</m:t>
                          </m:r>
                        </m:sup>
                      </m:sSup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45ACAFAB-02C7-31B7-5F6B-7203E29F94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3955" y="2211917"/>
                <a:ext cx="485453" cy="31669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3EB66126-5279-1DEF-5BD7-7279D8C39258}"/>
                  </a:ext>
                </a:extLst>
              </p:cNvPr>
              <p:cNvSpPr txBox="1"/>
              <p:nvPr/>
            </p:nvSpPr>
            <p:spPr>
              <a:xfrm>
                <a:off x="1211309" y="2566458"/>
                <a:ext cx="32252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ℓ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3EB66126-5279-1DEF-5BD7-7279D8C392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1309" y="2566458"/>
                <a:ext cx="322524" cy="30777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002C5E9D-855E-3E2E-B8CA-44DE160BC2AE}"/>
                  </a:ext>
                </a:extLst>
              </p:cNvPr>
              <p:cNvSpPr txBox="1"/>
              <p:nvPr/>
            </p:nvSpPr>
            <p:spPr>
              <a:xfrm>
                <a:off x="2246106" y="2881311"/>
                <a:ext cx="32252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ℓ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002C5E9D-855E-3E2E-B8CA-44DE160BC2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6106" y="2881311"/>
                <a:ext cx="322524" cy="30777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8B67817D-DAD8-1100-A367-281E452D5ECB}"/>
                  </a:ext>
                </a:extLst>
              </p:cNvPr>
              <p:cNvSpPr txBox="1"/>
              <p:nvPr/>
            </p:nvSpPr>
            <p:spPr>
              <a:xfrm>
                <a:off x="1129813" y="2876857"/>
                <a:ext cx="32893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8B67817D-DAD8-1100-A367-281E452D5E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9813" y="2876857"/>
                <a:ext cx="328936" cy="307777"/>
              </a:xfrm>
              <a:prstGeom prst="rect">
                <a:avLst/>
              </a:prstGeom>
              <a:blipFill>
                <a:blip r:embed="rId7"/>
                <a:stretch>
                  <a:fillRect b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A6003564-3EC0-6DC5-D3D7-1A0FC3339517}"/>
                  </a:ext>
                </a:extLst>
              </p:cNvPr>
              <p:cNvSpPr txBox="1"/>
              <p:nvPr/>
            </p:nvSpPr>
            <p:spPr>
              <a:xfrm>
                <a:off x="349405" y="3447654"/>
                <a:ext cx="36535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A6003564-3EC0-6DC5-D3D7-1A0FC33395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405" y="3447654"/>
                <a:ext cx="365356" cy="30777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CA801BAF-D0EF-1017-98FE-617C54D86D27}"/>
                  </a:ext>
                </a:extLst>
              </p:cNvPr>
              <p:cNvSpPr txBox="1"/>
              <p:nvPr/>
            </p:nvSpPr>
            <p:spPr>
              <a:xfrm>
                <a:off x="1942883" y="3465111"/>
                <a:ext cx="36535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CA801BAF-D0EF-1017-98FE-617C54D86D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2883" y="3465111"/>
                <a:ext cx="365356" cy="30777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2" name="Group 9">
            <a:extLst>
              <a:ext uri="{FF2B5EF4-FFF2-40B4-BE49-F238E27FC236}">
                <a16:creationId xmlns:a16="http://schemas.microsoft.com/office/drawing/2014/main" id="{0B6D7F58-25B3-6F02-A3FD-D96FAA8D337B}"/>
              </a:ext>
            </a:extLst>
          </p:cNvPr>
          <p:cNvGrpSpPr>
            <a:grpSpLocks/>
          </p:cNvGrpSpPr>
          <p:nvPr/>
        </p:nvGrpSpPr>
        <p:grpSpPr bwMode="auto">
          <a:xfrm rot="843079" flipV="1">
            <a:off x="3548889" y="1784296"/>
            <a:ext cx="687717" cy="218903"/>
            <a:chOff x="1392" y="1488"/>
            <a:chExt cx="1584" cy="0"/>
          </a:xfrm>
        </p:grpSpPr>
        <p:sp>
          <p:nvSpPr>
            <p:cNvPr id="43" name="Line 10">
              <a:extLst>
                <a:ext uri="{FF2B5EF4-FFF2-40B4-BE49-F238E27FC236}">
                  <a16:creationId xmlns:a16="http://schemas.microsoft.com/office/drawing/2014/main" id="{E3A174A1-020D-2971-CFB4-B7FFD33E4C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44" name="Line 11">
              <a:extLst>
                <a:ext uri="{FF2B5EF4-FFF2-40B4-BE49-F238E27FC236}">
                  <a16:creationId xmlns:a16="http://schemas.microsoft.com/office/drawing/2014/main" id="{A8F0091F-39F0-A82C-29AC-2C9864C11F4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</p:grpSp>
      <p:grpSp>
        <p:nvGrpSpPr>
          <p:cNvPr id="45" name="Group 9">
            <a:extLst>
              <a:ext uri="{FF2B5EF4-FFF2-40B4-BE49-F238E27FC236}">
                <a16:creationId xmlns:a16="http://schemas.microsoft.com/office/drawing/2014/main" id="{EE02F909-D307-3FC6-05F7-CC3E383C318F}"/>
              </a:ext>
            </a:extLst>
          </p:cNvPr>
          <p:cNvGrpSpPr>
            <a:grpSpLocks/>
          </p:cNvGrpSpPr>
          <p:nvPr/>
        </p:nvGrpSpPr>
        <p:grpSpPr bwMode="auto">
          <a:xfrm rot="20924542" flipV="1">
            <a:off x="4187282" y="1799486"/>
            <a:ext cx="687717" cy="218903"/>
            <a:chOff x="1392" y="1488"/>
            <a:chExt cx="1584" cy="0"/>
          </a:xfrm>
        </p:grpSpPr>
        <p:sp>
          <p:nvSpPr>
            <p:cNvPr id="46" name="Line 10">
              <a:extLst>
                <a:ext uri="{FF2B5EF4-FFF2-40B4-BE49-F238E27FC236}">
                  <a16:creationId xmlns:a16="http://schemas.microsoft.com/office/drawing/2014/main" id="{0C325BB7-6D4F-DAE9-ACDC-88E98067F4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47" name="Line 11">
              <a:extLst>
                <a:ext uri="{FF2B5EF4-FFF2-40B4-BE49-F238E27FC236}">
                  <a16:creationId xmlns:a16="http://schemas.microsoft.com/office/drawing/2014/main" id="{12FB3F66-B1AD-D403-BE5B-6B8C61CEE8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</p:grpSp>
      <p:sp>
        <p:nvSpPr>
          <p:cNvPr id="48" name="Freeform 82">
            <a:extLst>
              <a:ext uri="{FF2B5EF4-FFF2-40B4-BE49-F238E27FC236}">
                <a16:creationId xmlns:a16="http://schemas.microsoft.com/office/drawing/2014/main" id="{4FEAB4E6-5A9F-05E8-95FA-D59709CC9553}"/>
              </a:ext>
            </a:extLst>
          </p:cNvPr>
          <p:cNvSpPr>
            <a:spLocks/>
          </p:cNvSpPr>
          <p:nvPr/>
        </p:nvSpPr>
        <p:spPr bwMode="auto">
          <a:xfrm rot="14337942">
            <a:off x="4094408" y="2287396"/>
            <a:ext cx="495512" cy="3428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rgbClr val="FF0000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86274BFD-C583-F43E-EBF1-A02CC5A7D1D4}"/>
                  </a:ext>
                </a:extLst>
              </p:cNvPr>
              <p:cNvSpPr txBox="1"/>
              <p:nvPr/>
            </p:nvSpPr>
            <p:spPr>
              <a:xfrm>
                <a:off x="3222324" y="1621831"/>
                <a:ext cx="33547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𝜒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86274BFD-C583-F43E-EBF1-A02CC5A7D1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2324" y="1621831"/>
                <a:ext cx="335476" cy="30777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4250842B-DDFD-3348-3509-215709A9503F}"/>
                  </a:ext>
                </a:extLst>
              </p:cNvPr>
              <p:cNvSpPr txBox="1"/>
              <p:nvPr/>
            </p:nvSpPr>
            <p:spPr>
              <a:xfrm>
                <a:off x="3946583" y="2236335"/>
                <a:ext cx="38183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𝑍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4250842B-DDFD-3348-3509-215709A950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6583" y="2236335"/>
                <a:ext cx="381835" cy="307777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AC6853B8-999C-D497-842F-F6A06DE84BC8}"/>
                  </a:ext>
                </a:extLst>
              </p:cNvPr>
              <p:cNvSpPr txBox="1"/>
              <p:nvPr/>
            </p:nvSpPr>
            <p:spPr>
              <a:xfrm>
                <a:off x="4796837" y="1608661"/>
                <a:ext cx="33547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𝜒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AC6853B8-999C-D497-842F-F6A06DE84B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6837" y="1608661"/>
                <a:ext cx="335476" cy="307777"/>
              </a:xfrm>
              <a:prstGeom prst="rect">
                <a:avLst/>
              </a:prstGeom>
              <a:blipFill>
                <a:blip r:embed="rId11"/>
                <a:stretch>
                  <a:fillRect b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Freeform 82">
            <a:extLst>
              <a:ext uri="{FF2B5EF4-FFF2-40B4-BE49-F238E27FC236}">
                <a16:creationId xmlns:a16="http://schemas.microsoft.com/office/drawing/2014/main" id="{4B3354E0-5DB4-ADB4-06AB-6A9C2B4E5AB4}"/>
              </a:ext>
            </a:extLst>
          </p:cNvPr>
          <p:cNvSpPr>
            <a:spLocks/>
          </p:cNvSpPr>
          <p:nvPr/>
        </p:nvSpPr>
        <p:spPr bwMode="auto">
          <a:xfrm rot="7785636">
            <a:off x="4078287" y="2710014"/>
            <a:ext cx="495512" cy="3428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400"/>
          </a:p>
        </p:txBody>
      </p:sp>
      <p:grpSp>
        <p:nvGrpSpPr>
          <p:cNvPr id="53" name="Group 9">
            <a:extLst>
              <a:ext uri="{FF2B5EF4-FFF2-40B4-BE49-F238E27FC236}">
                <a16:creationId xmlns:a16="http://schemas.microsoft.com/office/drawing/2014/main" id="{B1F113FC-DBAF-4764-4AEC-8C0934013593}"/>
              </a:ext>
            </a:extLst>
          </p:cNvPr>
          <p:cNvGrpSpPr>
            <a:grpSpLocks/>
          </p:cNvGrpSpPr>
          <p:nvPr/>
        </p:nvGrpSpPr>
        <p:grpSpPr bwMode="auto">
          <a:xfrm rot="20924542" flipV="1">
            <a:off x="3473127" y="2759524"/>
            <a:ext cx="687717" cy="218903"/>
            <a:chOff x="1392" y="1488"/>
            <a:chExt cx="1584" cy="0"/>
          </a:xfrm>
        </p:grpSpPr>
        <p:sp>
          <p:nvSpPr>
            <p:cNvPr id="54" name="Line 10">
              <a:extLst>
                <a:ext uri="{FF2B5EF4-FFF2-40B4-BE49-F238E27FC236}">
                  <a16:creationId xmlns:a16="http://schemas.microsoft.com/office/drawing/2014/main" id="{A8799F42-5A78-0ADF-EAB2-108F65A908E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55" name="Line 11">
              <a:extLst>
                <a:ext uri="{FF2B5EF4-FFF2-40B4-BE49-F238E27FC236}">
                  <a16:creationId xmlns:a16="http://schemas.microsoft.com/office/drawing/2014/main" id="{0C837403-7FF2-CAB4-38DA-CC105A73B13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</p:grpSp>
      <p:grpSp>
        <p:nvGrpSpPr>
          <p:cNvPr id="56" name="Group 9">
            <a:extLst>
              <a:ext uri="{FF2B5EF4-FFF2-40B4-BE49-F238E27FC236}">
                <a16:creationId xmlns:a16="http://schemas.microsoft.com/office/drawing/2014/main" id="{D393E588-8D2C-AFA7-EE15-B24B4C31E26A}"/>
              </a:ext>
            </a:extLst>
          </p:cNvPr>
          <p:cNvGrpSpPr>
            <a:grpSpLocks/>
          </p:cNvGrpSpPr>
          <p:nvPr/>
        </p:nvGrpSpPr>
        <p:grpSpPr bwMode="auto">
          <a:xfrm rot="20924542" flipV="1">
            <a:off x="3483898" y="2792181"/>
            <a:ext cx="687717" cy="218903"/>
            <a:chOff x="1392" y="1488"/>
            <a:chExt cx="1584" cy="0"/>
          </a:xfrm>
        </p:grpSpPr>
        <p:sp>
          <p:nvSpPr>
            <p:cNvPr id="57" name="Line 10">
              <a:extLst>
                <a:ext uri="{FF2B5EF4-FFF2-40B4-BE49-F238E27FC236}">
                  <a16:creationId xmlns:a16="http://schemas.microsoft.com/office/drawing/2014/main" id="{4C707D7D-9F03-E678-D1D1-0E2429FCA34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58" name="Line 11">
              <a:extLst>
                <a:ext uri="{FF2B5EF4-FFF2-40B4-BE49-F238E27FC236}">
                  <a16:creationId xmlns:a16="http://schemas.microsoft.com/office/drawing/2014/main" id="{A6589A4C-BFB3-5A48-6381-5AD5DE708F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</p:grpSp>
      <p:grpSp>
        <p:nvGrpSpPr>
          <p:cNvPr id="59" name="Group 9">
            <a:extLst>
              <a:ext uri="{FF2B5EF4-FFF2-40B4-BE49-F238E27FC236}">
                <a16:creationId xmlns:a16="http://schemas.microsoft.com/office/drawing/2014/main" id="{D07D0327-2BCB-1BE0-75BB-860B671A305B}"/>
              </a:ext>
            </a:extLst>
          </p:cNvPr>
          <p:cNvGrpSpPr>
            <a:grpSpLocks/>
          </p:cNvGrpSpPr>
          <p:nvPr/>
        </p:nvGrpSpPr>
        <p:grpSpPr bwMode="auto">
          <a:xfrm rot="843079" flipV="1">
            <a:off x="4192796" y="2777165"/>
            <a:ext cx="687717" cy="218903"/>
            <a:chOff x="1392" y="1488"/>
            <a:chExt cx="1584" cy="0"/>
          </a:xfrm>
        </p:grpSpPr>
        <p:sp>
          <p:nvSpPr>
            <p:cNvPr id="60" name="Line 10">
              <a:extLst>
                <a:ext uri="{FF2B5EF4-FFF2-40B4-BE49-F238E27FC236}">
                  <a16:creationId xmlns:a16="http://schemas.microsoft.com/office/drawing/2014/main" id="{387F5758-F5D1-26D4-DD56-2CD786FD7B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61" name="Line 11">
              <a:extLst>
                <a:ext uri="{FF2B5EF4-FFF2-40B4-BE49-F238E27FC236}">
                  <a16:creationId xmlns:a16="http://schemas.microsoft.com/office/drawing/2014/main" id="{69D41CC3-AFE6-B38C-6262-3F769999FB1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</p:grpSp>
      <p:grpSp>
        <p:nvGrpSpPr>
          <p:cNvPr id="62" name="Group 9">
            <a:extLst>
              <a:ext uri="{FF2B5EF4-FFF2-40B4-BE49-F238E27FC236}">
                <a16:creationId xmlns:a16="http://schemas.microsoft.com/office/drawing/2014/main" id="{ED9E5169-0A21-E8DC-B138-F51D410AB859}"/>
              </a:ext>
            </a:extLst>
          </p:cNvPr>
          <p:cNvGrpSpPr>
            <a:grpSpLocks/>
          </p:cNvGrpSpPr>
          <p:nvPr/>
        </p:nvGrpSpPr>
        <p:grpSpPr bwMode="auto">
          <a:xfrm rot="843079" flipV="1">
            <a:off x="4189217" y="2809435"/>
            <a:ext cx="687717" cy="218903"/>
            <a:chOff x="1392" y="1488"/>
            <a:chExt cx="1584" cy="0"/>
          </a:xfrm>
        </p:grpSpPr>
        <p:sp>
          <p:nvSpPr>
            <p:cNvPr id="63" name="Line 10">
              <a:extLst>
                <a:ext uri="{FF2B5EF4-FFF2-40B4-BE49-F238E27FC236}">
                  <a16:creationId xmlns:a16="http://schemas.microsoft.com/office/drawing/2014/main" id="{157CC9A4-FA73-6F0E-7A7A-0500D27D9C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64" name="Line 11">
              <a:extLst>
                <a:ext uri="{FF2B5EF4-FFF2-40B4-BE49-F238E27FC236}">
                  <a16:creationId xmlns:a16="http://schemas.microsoft.com/office/drawing/2014/main" id="{D52EA648-D0E6-473C-152C-7868631EDD5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10DE1AEA-8307-C72C-66DF-70BC4464258D}"/>
                  </a:ext>
                </a:extLst>
              </p:cNvPr>
              <p:cNvSpPr txBox="1"/>
              <p:nvPr/>
            </p:nvSpPr>
            <p:spPr>
              <a:xfrm>
                <a:off x="3997107" y="2501022"/>
                <a:ext cx="32893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10DE1AEA-8307-C72C-66DF-70BC446425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7107" y="2501022"/>
                <a:ext cx="328936" cy="307777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CA02ACB5-8AC6-14A7-3C57-3608E1EAE2D6}"/>
                  </a:ext>
                </a:extLst>
              </p:cNvPr>
              <p:cNvSpPr txBox="1"/>
              <p:nvPr/>
            </p:nvSpPr>
            <p:spPr>
              <a:xfrm>
                <a:off x="3216699" y="3071819"/>
                <a:ext cx="36535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CA02ACB5-8AC6-14A7-3C57-3608E1EAE2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6699" y="3071819"/>
                <a:ext cx="365356" cy="30777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6519DBE1-1055-A256-8E05-064DB85C1CEF}"/>
                  </a:ext>
                </a:extLst>
              </p:cNvPr>
              <p:cNvSpPr txBox="1"/>
              <p:nvPr/>
            </p:nvSpPr>
            <p:spPr>
              <a:xfrm>
                <a:off x="4810177" y="3089276"/>
                <a:ext cx="36535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6519DBE1-1055-A256-8E05-064DB85C1C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0177" y="3089276"/>
                <a:ext cx="365356" cy="30777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0CBB04A8-2C50-C427-AB02-6875B5F57A46}"/>
              </a:ext>
            </a:extLst>
          </p:cNvPr>
          <p:cNvCxnSpPr/>
          <p:nvPr/>
        </p:nvCxnSpPr>
        <p:spPr>
          <a:xfrm>
            <a:off x="4484586" y="2539122"/>
            <a:ext cx="540851" cy="0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Group 9">
            <a:extLst>
              <a:ext uri="{FF2B5EF4-FFF2-40B4-BE49-F238E27FC236}">
                <a16:creationId xmlns:a16="http://schemas.microsoft.com/office/drawing/2014/main" id="{CABA2EB7-5079-001A-AE07-930698C3D5CB}"/>
              </a:ext>
            </a:extLst>
          </p:cNvPr>
          <p:cNvGrpSpPr>
            <a:grpSpLocks/>
          </p:cNvGrpSpPr>
          <p:nvPr/>
        </p:nvGrpSpPr>
        <p:grpSpPr bwMode="auto">
          <a:xfrm rot="19854614" flipV="1">
            <a:off x="4934098" y="2152090"/>
            <a:ext cx="687717" cy="218903"/>
            <a:chOff x="1392" y="1488"/>
            <a:chExt cx="1584" cy="0"/>
          </a:xfrm>
        </p:grpSpPr>
        <p:sp>
          <p:nvSpPr>
            <p:cNvPr id="70" name="Line 10">
              <a:extLst>
                <a:ext uri="{FF2B5EF4-FFF2-40B4-BE49-F238E27FC236}">
                  <a16:creationId xmlns:a16="http://schemas.microsoft.com/office/drawing/2014/main" id="{660B8A00-E4EA-13CE-0EBD-78F7C8D5FB0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71" name="Line 11">
              <a:extLst>
                <a:ext uri="{FF2B5EF4-FFF2-40B4-BE49-F238E27FC236}">
                  <a16:creationId xmlns:a16="http://schemas.microsoft.com/office/drawing/2014/main" id="{4FCB791B-92C3-ED16-8342-E356F803B1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</p:grpSp>
      <p:grpSp>
        <p:nvGrpSpPr>
          <p:cNvPr id="72" name="Group 9">
            <a:extLst>
              <a:ext uri="{FF2B5EF4-FFF2-40B4-BE49-F238E27FC236}">
                <a16:creationId xmlns:a16="http://schemas.microsoft.com/office/drawing/2014/main" id="{BFB3E9D6-FCA9-566E-DBDE-D38E56053F35}"/>
              </a:ext>
            </a:extLst>
          </p:cNvPr>
          <p:cNvGrpSpPr>
            <a:grpSpLocks/>
          </p:cNvGrpSpPr>
          <p:nvPr/>
        </p:nvGrpSpPr>
        <p:grpSpPr bwMode="auto">
          <a:xfrm rot="12413502" flipV="1">
            <a:off x="4931616" y="2676894"/>
            <a:ext cx="687717" cy="218903"/>
            <a:chOff x="1392" y="1488"/>
            <a:chExt cx="1584" cy="0"/>
          </a:xfrm>
        </p:grpSpPr>
        <p:sp>
          <p:nvSpPr>
            <p:cNvPr id="73" name="Line 10">
              <a:extLst>
                <a:ext uri="{FF2B5EF4-FFF2-40B4-BE49-F238E27FC236}">
                  <a16:creationId xmlns:a16="http://schemas.microsoft.com/office/drawing/2014/main" id="{A5E56F02-3BB9-C403-5E79-27089C2B7C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74" name="Line 11">
              <a:extLst>
                <a:ext uri="{FF2B5EF4-FFF2-40B4-BE49-F238E27FC236}">
                  <a16:creationId xmlns:a16="http://schemas.microsoft.com/office/drawing/2014/main" id="{76FF5865-9CA1-DE1F-ED4D-6DD2AE4BD21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C07DF9ED-8221-9EE0-5F83-673125C1AF34}"/>
                  </a:ext>
                </a:extLst>
              </p:cNvPr>
              <p:cNvSpPr txBox="1"/>
              <p:nvPr/>
            </p:nvSpPr>
            <p:spPr>
              <a:xfrm>
                <a:off x="5618155" y="2005197"/>
                <a:ext cx="485454" cy="3166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e>
                        <m:sup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(′)</m:t>
                          </m:r>
                        </m:sup>
                      </m:sSup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C07DF9ED-8221-9EE0-5F83-673125C1AF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8155" y="2005197"/>
                <a:ext cx="485454" cy="316690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60774532-4DB6-082E-8EC4-7E8E05EA1017}"/>
                  </a:ext>
                </a:extLst>
              </p:cNvPr>
              <p:cNvSpPr txBox="1"/>
              <p:nvPr/>
            </p:nvSpPr>
            <p:spPr>
              <a:xfrm>
                <a:off x="5620306" y="2674591"/>
                <a:ext cx="32329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ℓ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60774532-4DB6-082E-8EC4-7E8E05EA10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20306" y="2674591"/>
                <a:ext cx="323294" cy="30777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B2A0E4C8-8B65-F567-6C5E-46A89BA762CB}"/>
                  </a:ext>
                </a:extLst>
              </p:cNvPr>
              <p:cNvSpPr txBox="1"/>
              <p:nvPr/>
            </p:nvSpPr>
            <p:spPr>
              <a:xfrm>
                <a:off x="4584760" y="2211917"/>
                <a:ext cx="35682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B2A0E4C8-8B65-F567-6C5E-46A89BA762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4760" y="2211917"/>
                <a:ext cx="356828" cy="307777"/>
              </a:xfrm>
              <a:prstGeom prst="rect">
                <a:avLst/>
              </a:prstGeom>
              <a:blipFill>
                <a:blip r:embed="rId14"/>
                <a:stretch>
                  <a:fillRect b="-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8" name="Group 9">
            <a:extLst>
              <a:ext uri="{FF2B5EF4-FFF2-40B4-BE49-F238E27FC236}">
                <a16:creationId xmlns:a16="http://schemas.microsoft.com/office/drawing/2014/main" id="{879330CD-FB8A-AC56-5D85-140A5940560C}"/>
              </a:ext>
            </a:extLst>
          </p:cNvPr>
          <p:cNvGrpSpPr>
            <a:grpSpLocks/>
          </p:cNvGrpSpPr>
          <p:nvPr/>
        </p:nvGrpSpPr>
        <p:grpSpPr bwMode="auto">
          <a:xfrm rot="843079" flipV="1">
            <a:off x="6983956" y="1808137"/>
            <a:ext cx="687717" cy="218903"/>
            <a:chOff x="1392" y="1488"/>
            <a:chExt cx="1584" cy="0"/>
          </a:xfrm>
        </p:grpSpPr>
        <p:sp>
          <p:nvSpPr>
            <p:cNvPr id="79" name="Line 10">
              <a:extLst>
                <a:ext uri="{FF2B5EF4-FFF2-40B4-BE49-F238E27FC236}">
                  <a16:creationId xmlns:a16="http://schemas.microsoft.com/office/drawing/2014/main" id="{19B1AE30-AAC8-3CFB-423E-2258599FC8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80" name="Line 11">
              <a:extLst>
                <a:ext uri="{FF2B5EF4-FFF2-40B4-BE49-F238E27FC236}">
                  <a16:creationId xmlns:a16="http://schemas.microsoft.com/office/drawing/2014/main" id="{FACE27C5-C2A8-16E6-4649-B8B93C50C6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</p:grpSp>
      <p:grpSp>
        <p:nvGrpSpPr>
          <p:cNvPr id="81" name="Group 9">
            <a:extLst>
              <a:ext uri="{FF2B5EF4-FFF2-40B4-BE49-F238E27FC236}">
                <a16:creationId xmlns:a16="http://schemas.microsoft.com/office/drawing/2014/main" id="{92A75864-4CB0-5F4B-1674-F1FA1FAF5361}"/>
              </a:ext>
            </a:extLst>
          </p:cNvPr>
          <p:cNvGrpSpPr>
            <a:grpSpLocks/>
          </p:cNvGrpSpPr>
          <p:nvPr/>
        </p:nvGrpSpPr>
        <p:grpSpPr bwMode="auto">
          <a:xfrm rot="20924542" flipV="1">
            <a:off x="7622349" y="1823327"/>
            <a:ext cx="687717" cy="218903"/>
            <a:chOff x="1392" y="1488"/>
            <a:chExt cx="1584" cy="0"/>
          </a:xfrm>
        </p:grpSpPr>
        <p:sp>
          <p:nvSpPr>
            <p:cNvPr id="82" name="Line 10">
              <a:extLst>
                <a:ext uri="{FF2B5EF4-FFF2-40B4-BE49-F238E27FC236}">
                  <a16:creationId xmlns:a16="http://schemas.microsoft.com/office/drawing/2014/main" id="{E76C34EB-C871-90FB-7F79-3B2CB8B205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83" name="Line 11">
              <a:extLst>
                <a:ext uri="{FF2B5EF4-FFF2-40B4-BE49-F238E27FC236}">
                  <a16:creationId xmlns:a16="http://schemas.microsoft.com/office/drawing/2014/main" id="{04C7137C-57D6-32BF-CF21-61DE176EC80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</p:grpSp>
      <p:sp>
        <p:nvSpPr>
          <p:cNvPr id="84" name="Freeform 82">
            <a:extLst>
              <a:ext uri="{FF2B5EF4-FFF2-40B4-BE49-F238E27FC236}">
                <a16:creationId xmlns:a16="http://schemas.microsoft.com/office/drawing/2014/main" id="{853D95FC-445C-BCE0-6FDC-936B2827B369}"/>
              </a:ext>
            </a:extLst>
          </p:cNvPr>
          <p:cNvSpPr>
            <a:spLocks/>
          </p:cNvSpPr>
          <p:nvPr/>
        </p:nvSpPr>
        <p:spPr bwMode="auto">
          <a:xfrm rot="14337942">
            <a:off x="7529475" y="2311237"/>
            <a:ext cx="495512" cy="3428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rgbClr val="FF0000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696217E8-AF20-A084-19AC-652157D182C4}"/>
                  </a:ext>
                </a:extLst>
              </p:cNvPr>
              <p:cNvSpPr txBox="1"/>
              <p:nvPr/>
            </p:nvSpPr>
            <p:spPr>
              <a:xfrm>
                <a:off x="6657391" y="1645672"/>
                <a:ext cx="33547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𝜒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696217E8-AF20-A084-19AC-652157D182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7391" y="1645672"/>
                <a:ext cx="335476" cy="307777"/>
              </a:xfrm>
              <a:prstGeom prst="rect">
                <a:avLst/>
              </a:prstGeom>
              <a:blipFill>
                <a:blip r:embed="rId11"/>
                <a:stretch>
                  <a:fillRect b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60D455BB-98FF-1C33-296E-B93AF84D9AFA}"/>
                  </a:ext>
                </a:extLst>
              </p:cNvPr>
              <p:cNvSpPr txBox="1"/>
              <p:nvPr/>
            </p:nvSpPr>
            <p:spPr>
              <a:xfrm>
                <a:off x="7381650" y="2260176"/>
                <a:ext cx="38183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𝑍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60D455BB-98FF-1C33-296E-B93AF84D9A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1650" y="2260176"/>
                <a:ext cx="381835" cy="307777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9FA5CC11-6514-BBCE-7A44-DD3B9B1FA3E7}"/>
                  </a:ext>
                </a:extLst>
              </p:cNvPr>
              <p:cNvSpPr txBox="1"/>
              <p:nvPr/>
            </p:nvSpPr>
            <p:spPr>
              <a:xfrm>
                <a:off x="8231904" y="1632502"/>
                <a:ext cx="33547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𝜒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9FA5CC11-6514-BBCE-7A44-DD3B9B1FA3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31904" y="1632502"/>
                <a:ext cx="335476" cy="307777"/>
              </a:xfrm>
              <a:prstGeom prst="rect">
                <a:avLst/>
              </a:prstGeom>
              <a:blipFill>
                <a:blip r:embed="rId11"/>
                <a:stretch>
                  <a:fillRect b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8" name="Freeform 82">
            <a:extLst>
              <a:ext uri="{FF2B5EF4-FFF2-40B4-BE49-F238E27FC236}">
                <a16:creationId xmlns:a16="http://schemas.microsoft.com/office/drawing/2014/main" id="{08AABD1B-E791-9DDF-0E38-C7718BAAA4D9}"/>
              </a:ext>
            </a:extLst>
          </p:cNvPr>
          <p:cNvSpPr>
            <a:spLocks/>
          </p:cNvSpPr>
          <p:nvPr/>
        </p:nvSpPr>
        <p:spPr bwMode="auto">
          <a:xfrm rot="10800000">
            <a:off x="7898246" y="2535909"/>
            <a:ext cx="495512" cy="3428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400"/>
          </a:p>
        </p:txBody>
      </p:sp>
      <p:grpSp>
        <p:nvGrpSpPr>
          <p:cNvPr id="89" name="Group 9">
            <a:extLst>
              <a:ext uri="{FF2B5EF4-FFF2-40B4-BE49-F238E27FC236}">
                <a16:creationId xmlns:a16="http://schemas.microsoft.com/office/drawing/2014/main" id="{36962E5B-D18C-D76A-91F0-9E259C9EB74C}"/>
              </a:ext>
            </a:extLst>
          </p:cNvPr>
          <p:cNvGrpSpPr>
            <a:grpSpLocks/>
          </p:cNvGrpSpPr>
          <p:nvPr/>
        </p:nvGrpSpPr>
        <p:grpSpPr bwMode="auto">
          <a:xfrm rot="20924542" flipV="1">
            <a:off x="6908194" y="2783365"/>
            <a:ext cx="687717" cy="218903"/>
            <a:chOff x="1392" y="1488"/>
            <a:chExt cx="1584" cy="0"/>
          </a:xfrm>
        </p:grpSpPr>
        <p:sp>
          <p:nvSpPr>
            <p:cNvPr id="90" name="Line 10">
              <a:extLst>
                <a:ext uri="{FF2B5EF4-FFF2-40B4-BE49-F238E27FC236}">
                  <a16:creationId xmlns:a16="http://schemas.microsoft.com/office/drawing/2014/main" id="{BD62605E-E432-590B-093B-6ABC21B63FD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91" name="Line 11">
              <a:extLst>
                <a:ext uri="{FF2B5EF4-FFF2-40B4-BE49-F238E27FC236}">
                  <a16:creationId xmlns:a16="http://schemas.microsoft.com/office/drawing/2014/main" id="{BAA28F72-9C10-5FF8-F66D-6DB8E3A716D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</p:grpSp>
      <p:grpSp>
        <p:nvGrpSpPr>
          <p:cNvPr id="92" name="Group 9">
            <a:extLst>
              <a:ext uri="{FF2B5EF4-FFF2-40B4-BE49-F238E27FC236}">
                <a16:creationId xmlns:a16="http://schemas.microsoft.com/office/drawing/2014/main" id="{2E196902-094F-F962-98DB-95C600C96E91}"/>
              </a:ext>
            </a:extLst>
          </p:cNvPr>
          <p:cNvGrpSpPr>
            <a:grpSpLocks/>
          </p:cNvGrpSpPr>
          <p:nvPr/>
        </p:nvGrpSpPr>
        <p:grpSpPr bwMode="auto">
          <a:xfrm rot="20924542" flipV="1">
            <a:off x="6918965" y="2816022"/>
            <a:ext cx="687717" cy="218903"/>
            <a:chOff x="1392" y="1488"/>
            <a:chExt cx="1584" cy="0"/>
          </a:xfrm>
        </p:grpSpPr>
        <p:sp>
          <p:nvSpPr>
            <p:cNvPr id="93" name="Line 10">
              <a:extLst>
                <a:ext uri="{FF2B5EF4-FFF2-40B4-BE49-F238E27FC236}">
                  <a16:creationId xmlns:a16="http://schemas.microsoft.com/office/drawing/2014/main" id="{63AC3654-9B4B-62DE-76DF-D391C5F328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94" name="Line 11">
              <a:extLst>
                <a:ext uri="{FF2B5EF4-FFF2-40B4-BE49-F238E27FC236}">
                  <a16:creationId xmlns:a16="http://schemas.microsoft.com/office/drawing/2014/main" id="{9F3F66CA-FBAB-858D-7737-ACF7610E806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</p:grpSp>
      <p:grpSp>
        <p:nvGrpSpPr>
          <p:cNvPr id="95" name="Group 9">
            <a:extLst>
              <a:ext uri="{FF2B5EF4-FFF2-40B4-BE49-F238E27FC236}">
                <a16:creationId xmlns:a16="http://schemas.microsoft.com/office/drawing/2014/main" id="{2E20A26B-73E9-F7BB-987F-0F7CE11EFE15}"/>
              </a:ext>
            </a:extLst>
          </p:cNvPr>
          <p:cNvGrpSpPr>
            <a:grpSpLocks/>
          </p:cNvGrpSpPr>
          <p:nvPr/>
        </p:nvGrpSpPr>
        <p:grpSpPr bwMode="auto">
          <a:xfrm rot="843079" flipV="1">
            <a:off x="7627863" y="2801006"/>
            <a:ext cx="687717" cy="218903"/>
            <a:chOff x="1392" y="1488"/>
            <a:chExt cx="1584" cy="0"/>
          </a:xfrm>
        </p:grpSpPr>
        <p:sp>
          <p:nvSpPr>
            <p:cNvPr id="96" name="Line 10">
              <a:extLst>
                <a:ext uri="{FF2B5EF4-FFF2-40B4-BE49-F238E27FC236}">
                  <a16:creationId xmlns:a16="http://schemas.microsoft.com/office/drawing/2014/main" id="{F63A58F1-5939-90D0-0AEB-9A63FB3DC81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97" name="Line 11">
              <a:extLst>
                <a:ext uri="{FF2B5EF4-FFF2-40B4-BE49-F238E27FC236}">
                  <a16:creationId xmlns:a16="http://schemas.microsoft.com/office/drawing/2014/main" id="{1276EF7E-97F9-88C0-5375-9680CB4E01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</p:grpSp>
      <p:grpSp>
        <p:nvGrpSpPr>
          <p:cNvPr id="98" name="Group 9">
            <a:extLst>
              <a:ext uri="{FF2B5EF4-FFF2-40B4-BE49-F238E27FC236}">
                <a16:creationId xmlns:a16="http://schemas.microsoft.com/office/drawing/2014/main" id="{D0D9471D-0646-B877-B719-8CC5C6DA5CA3}"/>
              </a:ext>
            </a:extLst>
          </p:cNvPr>
          <p:cNvGrpSpPr>
            <a:grpSpLocks/>
          </p:cNvGrpSpPr>
          <p:nvPr/>
        </p:nvGrpSpPr>
        <p:grpSpPr bwMode="auto">
          <a:xfrm rot="843079" flipV="1">
            <a:off x="7624284" y="2833276"/>
            <a:ext cx="687717" cy="218903"/>
            <a:chOff x="1392" y="1488"/>
            <a:chExt cx="1584" cy="0"/>
          </a:xfrm>
        </p:grpSpPr>
        <p:sp>
          <p:nvSpPr>
            <p:cNvPr id="99" name="Line 10">
              <a:extLst>
                <a:ext uri="{FF2B5EF4-FFF2-40B4-BE49-F238E27FC236}">
                  <a16:creationId xmlns:a16="http://schemas.microsoft.com/office/drawing/2014/main" id="{0904BD5D-AFAE-2B99-EBD8-00E2834E154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00" name="Line 11">
              <a:extLst>
                <a:ext uri="{FF2B5EF4-FFF2-40B4-BE49-F238E27FC236}">
                  <a16:creationId xmlns:a16="http://schemas.microsoft.com/office/drawing/2014/main" id="{B9C0A015-3E2F-5F14-BE27-E7A812C9CF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1F4AD6DB-DC82-92A2-11BD-8C02970F0D24}"/>
                  </a:ext>
                </a:extLst>
              </p:cNvPr>
              <p:cNvSpPr txBox="1"/>
              <p:nvPr/>
            </p:nvSpPr>
            <p:spPr>
              <a:xfrm>
                <a:off x="8333978" y="2336353"/>
                <a:ext cx="32893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1F4AD6DB-DC82-92A2-11BD-8C02970F0D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33978" y="2336353"/>
                <a:ext cx="328936" cy="307777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37960CB8-34BA-050D-8D39-B5F5C06924BF}"/>
                  </a:ext>
                </a:extLst>
              </p:cNvPr>
              <p:cNvSpPr txBox="1"/>
              <p:nvPr/>
            </p:nvSpPr>
            <p:spPr>
              <a:xfrm>
                <a:off x="6651766" y="3095660"/>
                <a:ext cx="36535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37960CB8-34BA-050D-8D39-B5F5C06924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1766" y="3095660"/>
                <a:ext cx="365356" cy="30777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D3189931-90B1-81AC-F5ED-D016D31A2699}"/>
                  </a:ext>
                </a:extLst>
              </p:cNvPr>
              <p:cNvSpPr txBox="1"/>
              <p:nvPr/>
            </p:nvSpPr>
            <p:spPr>
              <a:xfrm>
                <a:off x="8245244" y="3113117"/>
                <a:ext cx="36535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D3189931-90B1-81AC-F5ED-D016D31A26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45244" y="3113117"/>
                <a:ext cx="365356" cy="30777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9B8B7F3C-43B0-11E7-EE07-26A09AA7783B}"/>
              </a:ext>
            </a:extLst>
          </p:cNvPr>
          <p:cNvCxnSpPr>
            <a:cxnSpLocks/>
            <a:endCxn id="100" idx="0"/>
          </p:cNvCxnSpPr>
          <p:nvPr/>
        </p:nvCxnSpPr>
        <p:spPr>
          <a:xfrm flipH="1">
            <a:off x="7607999" y="2539122"/>
            <a:ext cx="311654" cy="426296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53A9F59C-2037-FE6A-6396-2CA7D1B1C257}"/>
                  </a:ext>
                </a:extLst>
              </p:cNvPr>
              <p:cNvSpPr txBox="1"/>
              <p:nvPr/>
            </p:nvSpPr>
            <p:spPr>
              <a:xfrm>
                <a:off x="7377719" y="2552726"/>
                <a:ext cx="35682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53A9F59C-2037-FE6A-6396-2CA7D1B1C2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7719" y="2552726"/>
                <a:ext cx="356828" cy="307777"/>
              </a:xfrm>
              <a:prstGeom prst="rect">
                <a:avLst/>
              </a:prstGeom>
              <a:blipFill>
                <a:blip r:embed="rId14"/>
                <a:stretch>
                  <a:fillRect b="-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6" name="Group 9">
            <a:extLst>
              <a:ext uri="{FF2B5EF4-FFF2-40B4-BE49-F238E27FC236}">
                <a16:creationId xmlns:a16="http://schemas.microsoft.com/office/drawing/2014/main" id="{42CED5C3-24B2-9599-3B9F-C48FBD998DF1}"/>
              </a:ext>
            </a:extLst>
          </p:cNvPr>
          <p:cNvGrpSpPr>
            <a:grpSpLocks/>
          </p:cNvGrpSpPr>
          <p:nvPr/>
        </p:nvGrpSpPr>
        <p:grpSpPr bwMode="auto">
          <a:xfrm rot="20924542" flipV="1">
            <a:off x="589783" y="4936627"/>
            <a:ext cx="687717" cy="218903"/>
            <a:chOff x="1392" y="1488"/>
            <a:chExt cx="1584" cy="0"/>
          </a:xfrm>
        </p:grpSpPr>
        <p:sp>
          <p:nvSpPr>
            <p:cNvPr id="107" name="Line 10">
              <a:extLst>
                <a:ext uri="{FF2B5EF4-FFF2-40B4-BE49-F238E27FC236}">
                  <a16:creationId xmlns:a16="http://schemas.microsoft.com/office/drawing/2014/main" id="{466EA0ED-4DF1-AECF-55C1-8830A7EF2EF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08" name="Line 11">
              <a:extLst>
                <a:ext uri="{FF2B5EF4-FFF2-40B4-BE49-F238E27FC236}">
                  <a16:creationId xmlns:a16="http://schemas.microsoft.com/office/drawing/2014/main" id="{D49C1D97-26FC-D5D3-DB97-EE4DA40ABB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</p:grpSp>
      <p:grpSp>
        <p:nvGrpSpPr>
          <p:cNvPr id="109" name="Group 9">
            <a:extLst>
              <a:ext uri="{FF2B5EF4-FFF2-40B4-BE49-F238E27FC236}">
                <a16:creationId xmlns:a16="http://schemas.microsoft.com/office/drawing/2014/main" id="{7C7157E7-FBF2-6A49-17BF-5622CC890F56}"/>
              </a:ext>
            </a:extLst>
          </p:cNvPr>
          <p:cNvGrpSpPr>
            <a:grpSpLocks/>
          </p:cNvGrpSpPr>
          <p:nvPr/>
        </p:nvGrpSpPr>
        <p:grpSpPr bwMode="auto">
          <a:xfrm rot="18495500" flipV="1">
            <a:off x="1033830" y="4594106"/>
            <a:ext cx="570330" cy="343384"/>
            <a:chOff x="1392" y="1488"/>
            <a:chExt cx="1584" cy="0"/>
          </a:xfrm>
        </p:grpSpPr>
        <p:sp>
          <p:nvSpPr>
            <p:cNvPr id="110" name="Line 10">
              <a:extLst>
                <a:ext uri="{FF2B5EF4-FFF2-40B4-BE49-F238E27FC236}">
                  <a16:creationId xmlns:a16="http://schemas.microsoft.com/office/drawing/2014/main" id="{D7D85004-309E-B7CB-9865-DB7DD58780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11" name="Line 11">
              <a:extLst>
                <a:ext uri="{FF2B5EF4-FFF2-40B4-BE49-F238E27FC236}">
                  <a16:creationId xmlns:a16="http://schemas.microsoft.com/office/drawing/2014/main" id="{6CF2D8AC-3497-1E8F-4F2D-AF9254F90D1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</p:grpSp>
      <p:grpSp>
        <p:nvGrpSpPr>
          <p:cNvPr id="112" name="Group 9">
            <a:extLst>
              <a:ext uri="{FF2B5EF4-FFF2-40B4-BE49-F238E27FC236}">
                <a16:creationId xmlns:a16="http://schemas.microsoft.com/office/drawing/2014/main" id="{3D4BB0E3-748B-35B7-BE67-514FF3F3EE67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1630389" y="4435567"/>
            <a:ext cx="687717" cy="218903"/>
            <a:chOff x="1392" y="1488"/>
            <a:chExt cx="1584" cy="0"/>
          </a:xfrm>
        </p:grpSpPr>
        <p:sp>
          <p:nvSpPr>
            <p:cNvPr id="113" name="Line 10">
              <a:extLst>
                <a:ext uri="{FF2B5EF4-FFF2-40B4-BE49-F238E27FC236}">
                  <a16:creationId xmlns:a16="http://schemas.microsoft.com/office/drawing/2014/main" id="{44D2B306-31F1-3C0A-446B-42B9F58BC2E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14" name="Line 11">
              <a:extLst>
                <a:ext uri="{FF2B5EF4-FFF2-40B4-BE49-F238E27FC236}">
                  <a16:creationId xmlns:a16="http://schemas.microsoft.com/office/drawing/2014/main" id="{031C0C5B-398E-2135-4021-76ECD4A7D5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</p:grpSp>
      <p:sp>
        <p:nvSpPr>
          <p:cNvPr id="115" name="Freeform 82">
            <a:extLst>
              <a:ext uri="{FF2B5EF4-FFF2-40B4-BE49-F238E27FC236}">
                <a16:creationId xmlns:a16="http://schemas.microsoft.com/office/drawing/2014/main" id="{F6E000DC-B933-7FA6-DC3B-9C21E38CE7EE}"/>
              </a:ext>
            </a:extLst>
          </p:cNvPr>
          <p:cNvSpPr>
            <a:spLocks/>
          </p:cNvSpPr>
          <p:nvPr/>
        </p:nvSpPr>
        <p:spPr bwMode="auto">
          <a:xfrm rot="11615248">
            <a:off x="1293940" y="5152342"/>
            <a:ext cx="672898" cy="61950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400"/>
          </a:p>
        </p:txBody>
      </p:sp>
      <p:grpSp>
        <p:nvGrpSpPr>
          <p:cNvPr id="116" name="Group 9">
            <a:extLst>
              <a:ext uri="{FF2B5EF4-FFF2-40B4-BE49-F238E27FC236}">
                <a16:creationId xmlns:a16="http://schemas.microsoft.com/office/drawing/2014/main" id="{5734C92D-D7C0-3768-D35F-43DFCC65A113}"/>
              </a:ext>
            </a:extLst>
          </p:cNvPr>
          <p:cNvGrpSpPr>
            <a:grpSpLocks/>
          </p:cNvGrpSpPr>
          <p:nvPr/>
        </p:nvGrpSpPr>
        <p:grpSpPr bwMode="auto">
          <a:xfrm rot="843079" flipV="1">
            <a:off x="694183" y="3923199"/>
            <a:ext cx="687717" cy="218903"/>
            <a:chOff x="1392" y="1488"/>
            <a:chExt cx="1584" cy="0"/>
          </a:xfrm>
        </p:grpSpPr>
        <p:sp>
          <p:nvSpPr>
            <p:cNvPr id="117" name="Line 10">
              <a:extLst>
                <a:ext uri="{FF2B5EF4-FFF2-40B4-BE49-F238E27FC236}">
                  <a16:creationId xmlns:a16="http://schemas.microsoft.com/office/drawing/2014/main" id="{F6EA1464-9FFE-C46F-9BCA-8E2FDFB4D5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18" name="Line 11">
              <a:extLst>
                <a:ext uri="{FF2B5EF4-FFF2-40B4-BE49-F238E27FC236}">
                  <a16:creationId xmlns:a16="http://schemas.microsoft.com/office/drawing/2014/main" id="{5B3300F9-3B6C-1759-D05E-6ECAAEF467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</p:grpSp>
      <p:grpSp>
        <p:nvGrpSpPr>
          <p:cNvPr id="119" name="Group 9">
            <a:extLst>
              <a:ext uri="{FF2B5EF4-FFF2-40B4-BE49-F238E27FC236}">
                <a16:creationId xmlns:a16="http://schemas.microsoft.com/office/drawing/2014/main" id="{AB5727C6-D3DE-5362-26EB-7548F366ED38}"/>
              </a:ext>
            </a:extLst>
          </p:cNvPr>
          <p:cNvGrpSpPr>
            <a:grpSpLocks/>
          </p:cNvGrpSpPr>
          <p:nvPr/>
        </p:nvGrpSpPr>
        <p:grpSpPr bwMode="auto">
          <a:xfrm rot="20924542" flipV="1">
            <a:off x="1332576" y="3938389"/>
            <a:ext cx="687717" cy="218903"/>
            <a:chOff x="1392" y="1488"/>
            <a:chExt cx="1584" cy="0"/>
          </a:xfrm>
        </p:grpSpPr>
        <p:sp>
          <p:nvSpPr>
            <p:cNvPr id="120" name="Line 10">
              <a:extLst>
                <a:ext uri="{FF2B5EF4-FFF2-40B4-BE49-F238E27FC236}">
                  <a16:creationId xmlns:a16="http://schemas.microsoft.com/office/drawing/2014/main" id="{F678B0A7-F39F-BBE8-972E-203B377839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21" name="Line 11">
              <a:extLst>
                <a:ext uri="{FF2B5EF4-FFF2-40B4-BE49-F238E27FC236}">
                  <a16:creationId xmlns:a16="http://schemas.microsoft.com/office/drawing/2014/main" id="{588BC916-C6BF-D336-04B6-6E382ADB02D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</p:grpSp>
      <p:sp>
        <p:nvSpPr>
          <p:cNvPr id="122" name="Freeform 82">
            <a:extLst>
              <a:ext uri="{FF2B5EF4-FFF2-40B4-BE49-F238E27FC236}">
                <a16:creationId xmlns:a16="http://schemas.microsoft.com/office/drawing/2014/main" id="{65DA05D9-8096-B588-40F0-F65E6344D192}"/>
              </a:ext>
            </a:extLst>
          </p:cNvPr>
          <p:cNvSpPr>
            <a:spLocks/>
          </p:cNvSpPr>
          <p:nvPr/>
        </p:nvSpPr>
        <p:spPr bwMode="auto">
          <a:xfrm rot="14337942">
            <a:off x="1239702" y="4426299"/>
            <a:ext cx="495512" cy="3428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rgbClr val="FF0000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9278A21A-5698-86D6-3518-55C9C4EE7B98}"/>
                  </a:ext>
                </a:extLst>
              </p:cNvPr>
              <p:cNvSpPr txBox="1"/>
              <p:nvPr/>
            </p:nvSpPr>
            <p:spPr>
              <a:xfrm>
                <a:off x="367618" y="3760734"/>
                <a:ext cx="33547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𝜒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9278A21A-5698-86D6-3518-55C9C4EE7B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618" y="3760734"/>
                <a:ext cx="335476" cy="307777"/>
              </a:xfrm>
              <a:prstGeom prst="rect">
                <a:avLst/>
              </a:prstGeom>
              <a:blipFill>
                <a:blip r:embed="rId11"/>
                <a:stretch>
                  <a:fillRect b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FC1C2AF4-3D40-97D5-4E28-146198777B15}"/>
                  </a:ext>
                </a:extLst>
              </p:cNvPr>
              <p:cNvSpPr txBox="1"/>
              <p:nvPr/>
            </p:nvSpPr>
            <p:spPr>
              <a:xfrm>
                <a:off x="1983495" y="3749767"/>
                <a:ext cx="33547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𝜒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FC1C2AF4-3D40-97D5-4E28-146198777B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3495" y="3749767"/>
                <a:ext cx="335476" cy="30777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B00E9C2C-F008-0501-24E1-431EFE3290AB}"/>
                  </a:ext>
                </a:extLst>
              </p:cNvPr>
              <p:cNvSpPr txBox="1"/>
              <p:nvPr/>
            </p:nvSpPr>
            <p:spPr>
              <a:xfrm>
                <a:off x="1091877" y="4375238"/>
                <a:ext cx="38183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𝑍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B00E9C2C-F008-0501-24E1-431EFE3290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1877" y="4375238"/>
                <a:ext cx="381835" cy="307777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93DA89FE-12A5-D4D3-3AF7-CF8F33C55314}"/>
                  </a:ext>
                </a:extLst>
              </p:cNvPr>
              <p:cNvSpPr txBox="1"/>
              <p:nvPr/>
            </p:nvSpPr>
            <p:spPr>
              <a:xfrm>
                <a:off x="370436" y="5183317"/>
                <a:ext cx="32329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93DA89FE-12A5-D4D3-3AF7-CF8F33C553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436" y="5183317"/>
                <a:ext cx="323294" cy="307777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0B6D6354-F8C4-998D-FA21-4975074081B9}"/>
                  </a:ext>
                </a:extLst>
              </p:cNvPr>
              <p:cNvSpPr txBox="1"/>
              <p:nvPr/>
            </p:nvSpPr>
            <p:spPr>
              <a:xfrm>
                <a:off x="1950031" y="5119878"/>
                <a:ext cx="32893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0B6D6354-F8C4-998D-FA21-4975074081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0031" y="5119878"/>
                <a:ext cx="328936" cy="307777"/>
              </a:xfrm>
              <a:prstGeom prst="rect">
                <a:avLst/>
              </a:prstGeom>
              <a:blipFill>
                <a:blip r:embed="rId7"/>
                <a:stretch>
                  <a:fillRect b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34D36994-90A6-69FE-68F7-27E99E43CDD1}"/>
                  </a:ext>
                </a:extLst>
              </p:cNvPr>
              <p:cNvSpPr txBox="1"/>
              <p:nvPr/>
            </p:nvSpPr>
            <p:spPr>
              <a:xfrm>
                <a:off x="1091877" y="4694533"/>
                <a:ext cx="32329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34D36994-90A6-69FE-68F7-27E99E43CD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1877" y="4694533"/>
                <a:ext cx="323294" cy="307777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B6968073-3357-DE1B-0E5A-984E1E8E6D95}"/>
                  </a:ext>
                </a:extLst>
              </p:cNvPr>
              <p:cNvSpPr txBox="1"/>
              <p:nvPr/>
            </p:nvSpPr>
            <p:spPr>
              <a:xfrm>
                <a:off x="2308239" y="4510686"/>
                <a:ext cx="32329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ℓ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B6968073-3357-DE1B-0E5A-984E1E8E6D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8239" y="4510686"/>
                <a:ext cx="323294" cy="30777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0" name="Group 9">
            <a:extLst>
              <a:ext uri="{FF2B5EF4-FFF2-40B4-BE49-F238E27FC236}">
                <a16:creationId xmlns:a16="http://schemas.microsoft.com/office/drawing/2014/main" id="{C9CA72C8-F1F9-12D4-9139-78D81444C30A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4645089" y="4629852"/>
            <a:ext cx="687717" cy="218903"/>
            <a:chOff x="1392" y="1488"/>
            <a:chExt cx="1584" cy="0"/>
          </a:xfrm>
        </p:grpSpPr>
        <p:sp>
          <p:nvSpPr>
            <p:cNvPr id="131" name="Line 10">
              <a:extLst>
                <a:ext uri="{FF2B5EF4-FFF2-40B4-BE49-F238E27FC236}">
                  <a16:creationId xmlns:a16="http://schemas.microsoft.com/office/drawing/2014/main" id="{616E90F4-A6D0-661A-84F3-04E9D2E79E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32" name="Line 11">
              <a:extLst>
                <a:ext uri="{FF2B5EF4-FFF2-40B4-BE49-F238E27FC236}">
                  <a16:creationId xmlns:a16="http://schemas.microsoft.com/office/drawing/2014/main" id="{44106F85-D573-5101-B19C-B071E987F97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</p:grpSp>
      <p:grpSp>
        <p:nvGrpSpPr>
          <p:cNvPr id="133" name="Group 9">
            <a:extLst>
              <a:ext uri="{FF2B5EF4-FFF2-40B4-BE49-F238E27FC236}">
                <a16:creationId xmlns:a16="http://schemas.microsoft.com/office/drawing/2014/main" id="{F584DBCE-49FE-B646-82A4-A0A30AFE12E8}"/>
              </a:ext>
            </a:extLst>
          </p:cNvPr>
          <p:cNvGrpSpPr>
            <a:grpSpLocks/>
          </p:cNvGrpSpPr>
          <p:nvPr/>
        </p:nvGrpSpPr>
        <p:grpSpPr bwMode="auto">
          <a:xfrm rot="843079" flipV="1">
            <a:off x="3708883" y="4117484"/>
            <a:ext cx="687717" cy="218903"/>
            <a:chOff x="1392" y="1488"/>
            <a:chExt cx="1584" cy="0"/>
          </a:xfrm>
        </p:grpSpPr>
        <p:sp>
          <p:nvSpPr>
            <p:cNvPr id="134" name="Line 10">
              <a:extLst>
                <a:ext uri="{FF2B5EF4-FFF2-40B4-BE49-F238E27FC236}">
                  <a16:creationId xmlns:a16="http://schemas.microsoft.com/office/drawing/2014/main" id="{AECE578E-0914-B78F-560B-A94DD99AAE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35" name="Line 11">
              <a:extLst>
                <a:ext uri="{FF2B5EF4-FFF2-40B4-BE49-F238E27FC236}">
                  <a16:creationId xmlns:a16="http://schemas.microsoft.com/office/drawing/2014/main" id="{431E22CA-6D0A-BD93-7558-FC6B60B90D8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</p:grpSp>
      <p:grpSp>
        <p:nvGrpSpPr>
          <p:cNvPr id="136" name="Group 9">
            <a:extLst>
              <a:ext uri="{FF2B5EF4-FFF2-40B4-BE49-F238E27FC236}">
                <a16:creationId xmlns:a16="http://schemas.microsoft.com/office/drawing/2014/main" id="{13ADE8B1-BD97-5754-CBC0-7E3FD31398C2}"/>
              </a:ext>
            </a:extLst>
          </p:cNvPr>
          <p:cNvGrpSpPr>
            <a:grpSpLocks/>
          </p:cNvGrpSpPr>
          <p:nvPr/>
        </p:nvGrpSpPr>
        <p:grpSpPr bwMode="auto">
          <a:xfrm rot="20924542" flipV="1">
            <a:off x="4344044" y="4105429"/>
            <a:ext cx="967375" cy="213361"/>
            <a:chOff x="1392" y="1488"/>
            <a:chExt cx="1584" cy="0"/>
          </a:xfrm>
        </p:grpSpPr>
        <p:sp>
          <p:nvSpPr>
            <p:cNvPr id="137" name="Line 10">
              <a:extLst>
                <a:ext uri="{FF2B5EF4-FFF2-40B4-BE49-F238E27FC236}">
                  <a16:creationId xmlns:a16="http://schemas.microsoft.com/office/drawing/2014/main" id="{FC87D74B-9598-8786-BF85-D2FA6C97974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38" name="Line 11">
              <a:extLst>
                <a:ext uri="{FF2B5EF4-FFF2-40B4-BE49-F238E27FC236}">
                  <a16:creationId xmlns:a16="http://schemas.microsoft.com/office/drawing/2014/main" id="{FFB94084-387B-B7D0-F3FA-89F8C4B1A4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</p:grpSp>
      <p:sp>
        <p:nvSpPr>
          <p:cNvPr id="139" name="Freeform 82">
            <a:extLst>
              <a:ext uri="{FF2B5EF4-FFF2-40B4-BE49-F238E27FC236}">
                <a16:creationId xmlns:a16="http://schemas.microsoft.com/office/drawing/2014/main" id="{905E7AAF-FF02-8084-30DC-479235A0538C}"/>
              </a:ext>
            </a:extLst>
          </p:cNvPr>
          <p:cNvSpPr>
            <a:spLocks/>
          </p:cNvSpPr>
          <p:nvPr/>
        </p:nvSpPr>
        <p:spPr bwMode="auto">
          <a:xfrm rot="14337942">
            <a:off x="4254402" y="4620584"/>
            <a:ext cx="495512" cy="3428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rgbClr val="FF0000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B4758441-2287-A2FD-EE01-E9AD2D953726}"/>
                  </a:ext>
                </a:extLst>
              </p:cNvPr>
              <p:cNvSpPr txBox="1"/>
              <p:nvPr/>
            </p:nvSpPr>
            <p:spPr>
              <a:xfrm>
                <a:off x="3382318" y="3955019"/>
                <a:ext cx="33547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𝜒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B4758441-2287-A2FD-EE01-E9AD2D9537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2318" y="3955019"/>
                <a:ext cx="335476" cy="307777"/>
              </a:xfrm>
              <a:prstGeom prst="rect">
                <a:avLst/>
              </a:prstGeom>
              <a:blipFill>
                <a:blip r:embed="rId11"/>
                <a:stretch>
                  <a:fillRect b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1" name="TextBox 140">
                <a:extLst>
                  <a:ext uri="{FF2B5EF4-FFF2-40B4-BE49-F238E27FC236}">
                    <a16:creationId xmlns:a16="http://schemas.microsoft.com/office/drawing/2014/main" id="{81BCF134-F6AA-84EE-D451-BD42DD7CD402}"/>
                  </a:ext>
                </a:extLst>
              </p:cNvPr>
              <p:cNvSpPr txBox="1"/>
              <p:nvPr/>
            </p:nvSpPr>
            <p:spPr>
              <a:xfrm>
                <a:off x="4591025" y="3942987"/>
                <a:ext cx="38023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𝜒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41" name="TextBox 140">
                <a:extLst>
                  <a:ext uri="{FF2B5EF4-FFF2-40B4-BE49-F238E27FC236}">
                    <a16:creationId xmlns:a16="http://schemas.microsoft.com/office/drawing/2014/main" id="{81BCF134-F6AA-84EE-D451-BD42DD7CD4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1025" y="3942987"/>
                <a:ext cx="380232" cy="307777"/>
              </a:xfrm>
              <a:prstGeom prst="rect">
                <a:avLst/>
              </a:prstGeom>
              <a:blipFill>
                <a:blip r:embed="rId16"/>
                <a:stretch>
                  <a:fillRect b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2" name="TextBox 141">
                <a:extLst>
                  <a:ext uri="{FF2B5EF4-FFF2-40B4-BE49-F238E27FC236}">
                    <a16:creationId xmlns:a16="http://schemas.microsoft.com/office/drawing/2014/main" id="{AC8AC2B6-D1C3-33EC-3E25-2DA6F7524E13}"/>
                  </a:ext>
                </a:extLst>
              </p:cNvPr>
              <p:cNvSpPr txBox="1"/>
              <p:nvPr/>
            </p:nvSpPr>
            <p:spPr>
              <a:xfrm>
                <a:off x="4106577" y="4569523"/>
                <a:ext cx="38183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𝑍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42" name="TextBox 141">
                <a:extLst>
                  <a:ext uri="{FF2B5EF4-FFF2-40B4-BE49-F238E27FC236}">
                    <a16:creationId xmlns:a16="http://schemas.microsoft.com/office/drawing/2014/main" id="{AC8AC2B6-D1C3-33EC-3E25-2DA6F7524E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6577" y="4569523"/>
                <a:ext cx="381835" cy="307777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id="{70A0C13E-0630-0805-C090-7B4478CA2540}"/>
                  </a:ext>
                </a:extLst>
              </p:cNvPr>
              <p:cNvSpPr txBox="1"/>
              <p:nvPr/>
            </p:nvSpPr>
            <p:spPr>
              <a:xfrm>
                <a:off x="5322939" y="4704971"/>
                <a:ext cx="51302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</m:t>
                      </m:r>
                      <m:r>
                        <a:rPr lang="en-US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id="{70A0C13E-0630-0805-C090-7B4478CA25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2939" y="4704971"/>
                <a:ext cx="513026" cy="307777"/>
              </a:xfrm>
              <a:prstGeom prst="rect">
                <a:avLst/>
              </a:prstGeom>
              <a:blipFill>
                <a:blip r:embed="rId18"/>
                <a:stretch>
                  <a:fillRect b="-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4" name="Group 9">
            <a:extLst>
              <a:ext uri="{FF2B5EF4-FFF2-40B4-BE49-F238E27FC236}">
                <a16:creationId xmlns:a16="http://schemas.microsoft.com/office/drawing/2014/main" id="{C58BBFCD-B62B-0F59-04FD-D3E76E4AF265}"/>
              </a:ext>
            </a:extLst>
          </p:cNvPr>
          <p:cNvGrpSpPr>
            <a:grpSpLocks/>
          </p:cNvGrpSpPr>
          <p:nvPr/>
        </p:nvGrpSpPr>
        <p:grpSpPr bwMode="auto">
          <a:xfrm rot="20063837" flipV="1">
            <a:off x="3891581" y="4779145"/>
            <a:ext cx="687717" cy="218903"/>
            <a:chOff x="1392" y="1488"/>
            <a:chExt cx="1584" cy="0"/>
          </a:xfrm>
        </p:grpSpPr>
        <p:sp>
          <p:nvSpPr>
            <p:cNvPr id="145" name="Line 10">
              <a:extLst>
                <a:ext uri="{FF2B5EF4-FFF2-40B4-BE49-F238E27FC236}">
                  <a16:creationId xmlns:a16="http://schemas.microsoft.com/office/drawing/2014/main" id="{AE7FAA1E-E5DA-4204-EC74-8D7309DE62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46" name="Line 11">
              <a:extLst>
                <a:ext uri="{FF2B5EF4-FFF2-40B4-BE49-F238E27FC236}">
                  <a16:creationId xmlns:a16="http://schemas.microsoft.com/office/drawing/2014/main" id="{F3023AD4-AFD2-4FEB-0BFB-55FC976E85E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7" name="TextBox 146">
                <a:extLst>
                  <a:ext uri="{FF2B5EF4-FFF2-40B4-BE49-F238E27FC236}">
                    <a16:creationId xmlns:a16="http://schemas.microsoft.com/office/drawing/2014/main" id="{939F39A6-C44F-04AE-CDE5-72282384606B}"/>
                  </a:ext>
                </a:extLst>
              </p:cNvPr>
              <p:cNvSpPr txBox="1"/>
              <p:nvPr/>
            </p:nvSpPr>
            <p:spPr>
              <a:xfrm>
                <a:off x="3717794" y="5183317"/>
                <a:ext cx="51302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</m:t>
                      </m:r>
                      <m:r>
                        <a:rPr lang="en-US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47" name="TextBox 146">
                <a:extLst>
                  <a:ext uri="{FF2B5EF4-FFF2-40B4-BE49-F238E27FC236}">
                    <a16:creationId xmlns:a16="http://schemas.microsoft.com/office/drawing/2014/main" id="{939F39A6-C44F-04AE-CDE5-7228238460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7794" y="5183317"/>
                <a:ext cx="513026" cy="307777"/>
              </a:xfrm>
              <a:prstGeom prst="rect">
                <a:avLst/>
              </a:prstGeom>
              <a:blipFill>
                <a:blip r:embed="rId19"/>
                <a:stretch>
                  <a:fillRect b="-58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8" name="Group 9">
            <a:extLst>
              <a:ext uri="{FF2B5EF4-FFF2-40B4-BE49-F238E27FC236}">
                <a16:creationId xmlns:a16="http://schemas.microsoft.com/office/drawing/2014/main" id="{1E819577-5F9F-9E89-724D-059104D2175F}"/>
              </a:ext>
            </a:extLst>
          </p:cNvPr>
          <p:cNvGrpSpPr>
            <a:grpSpLocks/>
          </p:cNvGrpSpPr>
          <p:nvPr/>
        </p:nvGrpSpPr>
        <p:grpSpPr bwMode="auto">
          <a:xfrm rot="20103877" flipV="1">
            <a:off x="5235593" y="3868567"/>
            <a:ext cx="687717" cy="218903"/>
            <a:chOff x="1392" y="1488"/>
            <a:chExt cx="1584" cy="0"/>
          </a:xfrm>
        </p:grpSpPr>
        <p:sp>
          <p:nvSpPr>
            <p:cNvPr id="149" name="Line 10">
              <a:extLst>
                <a:ext uri="{FF2B5EF4-FFF2-40B4-BE49-F238E27FC236}">
                  <a16:creationId xmlns:a16="http://schemas.microsoft.com/office/drawing/2014/main" id="{1CE0CFFD-A1BA-A154-D302-18B3393F69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50" name="Line 11">
              <a:extLst>
                <a:ext uri="{FF2B5EF4-FFF2-40B4-BE49-F238E27FC236}">
                  <a16:creationId xmlns:a16="http://schemas.microsoft.com/office/drawing/2014/main" id="{E7416725-7211-B6FD-F625-20A49A5FE5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51" name="TextBox 150">
                <a:extLst>
                  <a:ext uri="{FF2B5EF4-FFF2-40B4-BE49-F238E27FC236}">
                    <a16:creationId xmlns:a16="http://schemas.microsoft.com/office/drawing/2014/main" id="{B471D116-AF44-95DF-F259-116C28A9FB96}"/>
                  </a:ext>
                </a:extLst>
              </p:cNvPr>
              <p:cNvSpPr txBox="1"/>
              <p:nvPr/>
            </p:nvSpPr>
            <p:spPr>
              <a:xfrm>
                <a:off x="5618155" y="3666061"/>
                <a:ext cx="33547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𝜒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51" name="TextBox 150">
                <a:extLst>
                  <a:ext uri="{FF2B5EF4-FFF2-40B4-BE49-F238E27FC236}">
                    <a16:creationId xmlns:a16="http://schemas.microsoft.com/office/drawing/2014/main" id="{B471D116-AF44-95DF-F259-116C28A9FB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8155" y="3666061"/>
                <a:ext cx="335476" cy="30777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2" name="Freeform 82">
            <a:extLst>
              <a:ext uri="{FF2B5EF4-FFF2-40B4-BE49-F238E27FC236}">
                <a16:creationId xmlns:a16="http://schemas.microsoft.com/office/drawing/2014/main" id="{2FE02006-49B0-E76F-D254-01EA9181B57C}"/>
              </a:ext>
            </a:extLst>
          </p:cNvPr>
          <p:cNvSpPr>
            <a:spLocks/>
          </p:cNvSpPr>
          <p:nvPr/>
        </p:nvSpPr>
        <p:spPr bwMode="auto">
          <a:xfrm rot="11559366">
            <a:off x="5336103" y="4276178"/>
            <a:ext cx="495512" cy="3428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rgbClr val="FF0000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3" name="TextBox 152">
                <a:extLst>
                  <a:ext uri="{FF2B5EF4-FFF2-40B4-BE49-F238E27FC236}">
                    <a16:creationId xmlns:a16="http://schemas.microsoft.com/office/drawing/2014/main" id="{F9D5C3E5-79FB-BB62-E231-9AF20AF07BCF}"/>
                  </a:ext>
                </a:extLst>
              </p:cNvPr>
              <p:cNvSpPr txBox="1"/>
              <p:nvPr/>
            </p:nvSpPr>
            <p:spPr>
              <a:xfrm>
                <a:off x="5067248" y="4262796"/>
                <a:ext cx="38183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𝑍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53" name="TextBox 152">
                <a:extLst>
                  <a:ext uri="{FF2B5EF4-FFF2-40B4-BE49-F238E27FC236}">
                    <a16:creationId xmlns:a16="http://schemas.microsoft.com/office/drawing/2014/main" id="{F9D5C3E5-79FB-BB62-E231-9AF20AF07B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7248" y="4262796"/>
                <a:ext cx="381835" cy="3077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4" name="Group 9">
            <a:extLst>
              <a:ext uri="{FF2B5EF4-FFF2-40B4-BE49-F238E27FC236}">
                <a16:creationId xmlns:a16="http://schemas.microsoft.com/office/drawing/2014/main" id="{96A921D7-A72D-02A9-E944-7500B58C1EBB}"/>
              </a:ext>
            </a:extLst>
          </p:cNvPr>
          <p:cNvGrpSpPr>
            <a:grpSpLocks/>
          </p:cNvGrpSpPr>
          <p:nvPr/>
        </p:nvGrpSpPr>
        <p:grpSpPr bwMode="auto">
          <a:xfrm rot="19854614" flipV="1">
            <a:off x="5747328" y="3944965"/>
            <a:ext cx="687717" cy="218903"/>
            <a:chOff x="1392" y="1488"/>
            <a:chExt cx="1584" cy="0"/>
          </a:xfrm>
        </p:grpSpPr>
        <p:sp>
          <p:nvSpPr>
            <p:cNvPr id="155" name="Line 10">
              <a:extLst>
                <a:ext uri="{FF2B5EF4-FFF2-40B4-BE49-F238E27FC236}">
                  <a16:creationId xmlns:a16="http://schemas.microsoft.com/office/drawing/2014/main" id="{761D674F-6A1B-5E80-2B45-E7153E99ECB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56" name="Line 11">
              <a:extLst>
                <a:ext uri="{FF2B5EF4-FFF2-40B4-BE49-F238E27FC236}">
                  <a16:creationId xmlns:a16="http://schemas.microsoft.com/office/drawing/2014/main" id="{0E1BD531-861C-F012-6022-5F0CA466011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</p:grpSp>
      <p:grpSp>
        <p:nvGrpSpPr>
          <p:cNvPr id="157" name="Group 9">
            <a:extLst>
              <a:ext uri="{FF2B5EF4-FFF2-40B4-BE49-F238E27FC236}">
                <a16:creationId xmlns:a16="http://schemas.microsoft.com/office/drawing/2014/main" id="{787B5A01-4892-01C1-3C65-5E23910E24A0}"/>
              </a:ext>
            </a:extLst>
          </p:cNvPr>
          <p:cNvGrpSpPr>
            <a:grpSpLocks/>
          </p:cNvGrpSpPr>
          <p:nvPr/>
        </p:nvGrpSpPr>
        <p:grpSpPr bwMode="auto">
          <a:xfrm rot="12413502" flipV="1">
            <a:off x="5744846" y="4469769"/>
            <a:ext cx="687717" cy="218903"/>
            <a:chOff x="1392" y="1488"/>
            <a:chExt cx="1584" cy="0"/>
          </a:xfrm>
        </p:grpSpPr>
        <p:sp>
          <p:nvSpPr>
            <p:cNvPr id="158" name="Line 10">
              <a:extLst>
                <a:ext uri="{FF2B5EF4-FFF2-40B4-BE49-F238E27FC236}">
                  <a16:creationId xmlns:a16="http://schemas.microsoft.com/office/drawing/2014/main" id="{CB0DC6E8-3EBD-9957-CB9A-6BA2F5E84C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59" name="Line 11">
              <a:extLst>
                <a:ext uri="{FF2B5EF4-FFF2-40B4-BE49-F238E27FC236}">
                  <a16:creationId xmlns:a16="http://schemas.microsoft.com/office/drawing/2014/main" id="{87623455-90B0-990B-11F2-BBBB371597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0" name="TextBox 159">
                <a:extLst>
                  <a:ext uri="{FF2B5EF4-FFF2-40B4-BE49-F238E27FC236}">
                    <a16:creationId xmlns:a16="http://schemas.microsoft.com/office/drawing/2014/main" id="{4FF88396-237F-B77B-5326-24B66E86213A}"/>
                  </a:ext>
                </a:extLst>
              </p:cNvPr>
              <p:cNvSpPr txBox="1"/>
              <p:nvPr/>
            </p:nvSpPr>
            <p:spPr>
              <a:xfrm>
                <a:off x="6431385" y="3798072"/>
                <a:ext cx="485454" cy="3166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e>
                        <m:sup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(′)</m:t>
                          </m:r>
                        </m:sup>
                      </m:sSup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60" name="TextBox 159">
                <a:extLst>
                  <a:ext uri="{FF2B5EF4-FFF2-40B4-BE49-F238E27FC236}">
                    <a16:creationId xmlns:a16="http://schemas.microsoft.com/office/drawing/2014/main" id="{4FF88396-237F-B77B-5326-24B66E8621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1385" y="3798072"/>
                <a:ext cx="485454" cy="316690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1" name="TextBox 160">
                <a:extLst>
                  <a:ext uri="{FF2B5EF4-FFF2-40B4-BE49-F238E27FC236}">
                    <a16:creationId xmlns:a16="http://schemas.microsoft.com/office/drawing/2014/main" id="{72E78AE5-77E5-617E-01C8-AF5C986A212C}"/>
                  </a:ext>
                </a:extLst>
              </p:cNvPr>
              <p:cNvSpPr txBox="1"/>
              <p:nvPr/>
            </p:nvSpPr>
            <p:spPr>
              <a:xfrm>
                <a:off x="6433536" y="4467466"/>
                <a:ext cx="32329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ℓ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61" name="TextBox 160">
                <a:extLst>
                  <a:ext uri="{FF2B5EF4-FFF2-40B4-BE49-F238E27FC236}">
                    <a16:creationId xmlns:a16="http://schemas.microsoft.com/office/drawing/2014/main" id="{72E78AE5-77E5-617E-01C8-AF5C986A21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3536" y="4467466"/>
                <a:ext cx="323294" cy="30777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2" name="TextBox 161">
            <a:extLst>
              <a:ext uri="{FF2B5EF4-FFF2-40B4-BE49-F238E27FC236}">
                <a16:creationId xmlns:a16="http://schemas.microsoft.com/office/drawing/2014/main" id="{EFD826DF-E647-7385-492B-8F440EF6BB75}"/>
              </a:ext>
            </a:extLst>
          </p:cNvPr>
          <p:cNvSpPr txBox="1"/>
          <p:nvPr/>
        </p:nvSpPr>
        <p:spPr>
          <a:xfrm>
            <a:off x="7467600" y="4551401"/>
            <a:ext cx="12858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+mj-lt"/>
              </a:rPr>
              <a:t>Many more…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A8EBEEEE-2BC8-D789-575A-6477423F20F3}"/>
              </a:ext>
            </a:extLst>
          </p:cNvPr>
          <p:cNvSpPr txBox="1"/>
          <p:nvPr/>
        </p:nvSpPr>
        <p:spPr>
          <a:xfrm>
            <a:off x="2168490" y="5772090"/>
            <a:ext cx="48325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  <a:latin typeface="+mj-lt"/>
              </a:rPr>
              <a:t>Plus</a:t>
            </a:r>
            <a:r>
              <a:rPr lang="en-US" sz="2000" b="1" dirty="0">
                <a:latin typeface="+mj-lt"/>
              </a:rPr>
              <a:t> searches for </a:t>
            </a:r>
            <a:r>
              <a:rPr lang="en-US" sz="2000" b="1" dirty="0">
                <a:solidFill>
                  <a:srgbClr val="1212FF"/>
                </a:solidFill>
                <a:latin typeface="+mj-lt"/>
              </a:rPr>
              <a:t>visibly decaying mediators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778458E8-7AC7-0C2D-A909-F7D322DC9BDC}"/>
              </a:ext>
            </a:extLst>
          </p:cNvPr>
          <p:cNvSpPr/>
          <p:nvPr/>
        </p:nvSpPr>
        <p:spPr>
          <a:xfrm>
            <a:off x="312810" y="1642529"/>
            <a:ext cx="2438400" cy="2141877"/>
          </a:xfrm>
          <a:prstGeom prst="rect">
            <a:avLst/>
          </a:prstGeom>
          <a:noFill/>
          <a:ln>
            <a:solidFill>
              <a:srgbClr val="1212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692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" grpId="0"/>
      <p:bldP spid="16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C0F08A-0C48-C84D-1268-6E465E3878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Neutrino Signals vs. Dark-Matter Signals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A32DE7E-1A31-8296-1B3E-EAAA6C495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55BBA86-B75B-3F26-514E-F83295DECF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4374" y="3962400"/>
            <a:ext cx="3059853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8E586E58-7BF4-F2D1-866B-72EDD25CAC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9747" y="1371599"/>
            <a:ext cx="3059853" cy="254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E2AC28A6-874C-7B34-EE46-E69C46178A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371599"/>
            <a:ext cx="3124200" cy="2532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6B9B02A-404D-7403-7CB4-1B7B41861D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6931" y="3886200"/>
            <a:ext cx="3012440" cy="2469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1020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aph of a function&#10;&#10;AI-generated content may be incorrect.">
            <a:extLst>
              <a:ext uri="{FF2B5EF4-FFF2-40B4-BE49-F238E27FC236}">
                <a16:creationId xmlns:a16="http://schemas.microsoft.com/office/drawing/2014/main" id="{1E0A0E34-76F3-D56F-FE3B-DF00AC09C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17" y="1828801"/>
            <a:ext cx="4070460" cy="2666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3A0C74E-1129-53BF-0A7F-E50AEF8E80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Use of Timing Information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9670D47-7B79-A4CA-E882-8D068C2B2E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AB7886A-8549-95C6-C22A-447C2C6464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4962700"/>
            <a:ext cx="4495800" cy="1393652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4DE2CB3-1342-04B8-2EFE-A1D63922E187}"/>
              </a:ext>
            </a:extLst>
          </p:cNvPr>
          <p:cNvCxnSpPr/>
          <p:nvPr/>
        </p:nvCxnSpPr>
        <p:spPr>
          <a:xfrm>
            <a:off x="4267200" y="4191000"/>
            <a:ext cx="342900" cy="175260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4A3CBE3-2B0F-4035-7C50-AA026A1D8D11}"/>
              </a:ext>
            </a:extLst>
          </p:cNvPr>
          <p:cNvCxnSpPr>
            <a:cxnSpLocks/>
          </p:cNvCxnSpPr>
          <p:nvPr/>
        </p:nvCxnSpPr>
        <p:spPr>
          <a:xfrm>
            <a:off x="838200" y="4191000"/>
            <a:ext cx="304800" cy="87630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233CDC3-CA2E-3564-9251-5025D6B935E1}"/>
                  </a:ext>
                </a:extLst>
              </p:cNvPr>
              <p:cNvSpPr txBox="1"/>
              <p:nvPr/>
            </p:nvSpPr>
            <p:spPr>
              <a:xfrm>
                <a:off x="4953000" y="4495800"/>
                <a:ext cx="3886201" cy="1900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Courier New" panose="02070309020205020404" pitchFamily="49" charset="0"/>
                  <a:buChar char="o"/>
                </a:pPr>
                <a:r>
                  <a:rPr lang="en-US" sz="1600" dirty="0">
                    <a:latin typeface="+mj-lt"/>
                  </a:rPr>
                  <a:t>Timing information is </a:t>
                </a:r>
                <a:r>
                  <a:rPr lang="en-US" sz="1600" b="1" dirty="0">
                    <a:solidFill>
                      <a:srgbClr val="1212FF"/>
                    </a:solidFill>
                    <a:latin typeface="+mj-lt"/>
                  </a:rPr>
                  <a:t>useful</a:t>
                </a:r>
                <a:r>
                  <a:rPr lang="en-US" sz="1600" dirty="0">
                    <a:latin typeface="+mj-lt"/>
                  </a:rPr>
                  <a:t> for distinguishing 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sz="1600" dirty="0">
                    <a:latin typeface="+mj-lt"/>
                  </a:rPr>
                  <a:t> beam-induced central events and 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𝜒</m:t>
                    </m:r>
                  </m:oMath>
                </a14:m>
                <a:r>
                  <a:rPr lang="en-US" sz="1600" dirty="0">
                    <a:latin typeface="+mj-lt"/>
                  </a:rPr>
                  <a:t> slice events.</a:t>
                </a:r>
              </a:p>
              <a:p>
                <a:pPr marL="285750" indent="-285750">
                  <a:lnSpc>
                    <a:spcPct val="150000"/>
                  </a:lnSpc>
                  <a:buFont typeface="Courier New" panose="02070309020205020404" pitchFamily="49" charset="0"/>
                  <a:buChar char="o"/>
                </a:pPr>
                <a:r>
                  <a:rPr lang="en-US" sz="1600" dirty="0">
                    <a:latin typeface="+mj-lt"/>
                  </a:rPr>
                  <a:t>It is </a:t>
                </a:r>
                <a:r>
                  <a:rPr lang="en-US" sz="1600" b="1" dirty="0">
                    <a:solidFill>
                      <a:srgbClr val="FF0000"/>
                    </a:solidFill>
                    <a:latin typeface="+mj-lt"/>
                  </a:rPr>
                  <a:t>challenging to separate </a:t>
                </a:r>
                <a:r>
                  <a:rPr lang="en-US" sz="1600" dirty="0">
                    <a:latin typeface="+mj-lt"/>
                  </a:rPr>
                  <a:t>𝜈/𝜒 slice events with timing information only.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233CDC3-CA2E-3564-9251-5025D6B935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3000" y="4495800"/>
                <a:ext cx="3886201" cy="1900777"/>
              </a:xfrm>
              <a:prstGeom prst="rect">
                <a:avLst/>
              </a:prstGeom>
              <a:blipFill>
                <a:blip r:embed="rId5"/>
                <a:stretch>
                  <a:fillRect l="-628" b="-32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 descr="A graph of a function&#10;&#10;AI-generated content may be incorrect.">
            <a:extLst>
              <a:ext uri="{FF2B5EF4-FFF2-40B4-BE49-F238E27FC236}">
                <a16:creationId xmlns:a16="http://schemas.microsoft.com/office/drawing/2014/main" id="{19218B49-C34E-EEF0-C8B1-CE800998B8F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6904" y="1851006"/>
            <a:ext cx="4162297" cy="2644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5711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1FB731-619E-3477-3580-7525E7C205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Need for Capability Detectors and Dedicated Triggers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6EA055-07B0-7C7D-85FB-1C7717F3F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BFEC4D4-D91D-3FDD-F610-8856C0C3BF59}"/>
              </a:ext>
            </a:extLst>
          </p:cNvPr>
          <p:cNvSpPr txBox="1"/>
          <p:nvPr/>
        </p:nvSpPr>
        <p:spPr>
          <a:xfrm>
            <a:off x="654807" y="5022792"/>
            <a:ext cx="5370894" cy="1295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>
                <a:latin typeface="+mj-lt"/>
              </a:rPr>
              <a:t>Energy resolution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>
                <a:latin typeface="+mj-lt"/>
              </a:rPr>
              <a:t>Angular resolution with/without tracker information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>
                <a:latin typeface="+mj-lt"/>
              </a:rPr>
              <a:t>Correlating displaced vertices</a:t>
            </a:r>
          </a:p>
        </p:txBody>
      </p:sp>
      <p:pic>
        <p:nvPicPr>
          <p:cNvPr id="6" name="Picture 5" descr="A black background with colorful lines and a square&#10;&#10;AI-generated content may be incorrect.">
            <a:extLst>
              <a:ext uri="{FF2B5EF4-FFF2-40B4-BE49-F238E27FC236}">
                <a16:creationId xmlns:a16="http://schemas.microsoft.com/office/drawing/2014/main" id="{9E22E9E5-6FE4-F960-E019-7114472B73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439" y="2331813"/>
            <a:ext cx="2507026" cy="2316387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5504915-7E64-708A-C811-8ECC5FDB5BE2}"/>
              </a:ext>
            </a:extLst>
          </p:cNvPr>
          <p:cNvCxnSpPr>
            <a:cxnSpLocks/>
          </p:cNvCxnSpPr>
          <p:nvPr/>
        </p:nvCxnSpPr>
        <p:spPr>
          <a:xfrm>
            <a:off x="1206343" y="2937205"/>
            <a:ext cx="219830" cy="76199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AAC3DE1-CD4B-5EB6-EBBC-0FD86205FD00}"/>
              </a:ext>
            </a:extLst>
          </p:cNvPr>
          <p:cNvCxnSpPr>
            <a:cxnSpLocks noChangeAspect="1"/>
          </p:cNvCxnSpPr>
          <p:nvPr/>
        </p:nvCxnSpPr>
        <p:spPr>
          <a:xfrm>
            <a:off x="1014839" y="2937205"/>
            <a:ext cx="383008" cy="8739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54401D1-89C5-B112-A921-100DE09B3ACC}"/>
              </a:ext>
            </a:extLst>
          </p:cNvPr>
          <p:cNvCxnSpPr>
            <a:cxnSpLocks noChangeAspect="1"/>
          </p:cNvCxnSpPr>
          <p:nvPr/>
        </p:nvCxnSpPr>
        <p:spPr>
          <a:xfrm>
            <a:off x="353160" y="2791248"/>
            <a:ext cx="640080" cy="146052"/>
          </a:xfrm>
          <a:prstGeom prst="line">
            <a:avLst/>
          </a:prstGeom>
          <a:ln w="2222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B8E4B82-0563-C851-21EF-9A00F5AC114A}"/>
              </a:ext>
            </a:extLst>
          </p:cNvPr>
          <p:cNvCxnSpPr>
            <a:cxnSpLocks noChangeAspect="1"/>
          </p:cNvCxnSpPr>
          <p:nvPr/>
        </p:nvCxnSpPr>
        <p:spPr>
          <a:xfrm>
            <a:off x="542142" y="2702809"/>
            <a:ext cx="640080" cy="221869"/>
          </a:xfrm>
          <a:prstGeom prst="line">
            <a:avLst/>
          </a:prstGeom>
          <a:ln w="2222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4">
                <a:extLst>
                  <a:ext uri="{FF2B5EF4-FFF2-40B4-BE49-F238E27FC236}">
                    <a16:creationId xmlns:a16="http://schemas.microsoft.com/office/drawing/2014/main" id="{7BF5FE46-EE54-07F5-0E14-61321F3D140B}"/>
                  </a:ext>
                </a:extLst>
              </p:cNvPr>
              <p:cNvSpPr txBox="1"/>
              <p:nvPr/>
            </p:nvSpPr>
            <p:spPr>
              <a:xfrm>
                <a:off x="267285" y="2458017"/>
                <a:ext cx="42620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1400" dirty="0">
                  <a:latin typeface="+mj-lt"/>
                </a:endParaRPr>
              </a:p>
            </p:txBody>
          </p:sp>
        </mc:Choice>
        <mc:Fallback xmlns="">
          <p:sp>
            <p:nvSpPr>
              <p:cNvPr id="18" name="TextBox 14">
                <a:extLst>
                  <a:ext uri="{FF2B5EF4-FFF2-40B4-BE49-F238E27FC236}">
                    <a16:creationId xmlns:a16="http://schemas.microsoft.com/office/drawing/2014/main" id="{7BF5FE46-EE54-07F5-0E14-61321F3D14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285" y="2458017"/>
                <a:ext cx="426207" cy="3077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4">
                <a:extLst>
                  <a:ext uri="{FF2B5EF4-FFF2-40B4-BE49-F238E27FC236}">
                    <a16:creationId xmlns:a16="http://schemas.microsoft.com/office/drawing/2014/main" id="{44D0BB41-B86E-50B1-355D-58EA784E82B7}"/>
                  </a:ext>
                </a:extLst>
              </p:cNvPr>
              <p:cNvSpPr txBox="1"/>
              <p:nvPr/>
            </p:nvSpPr>
            <p:spPr>
              <a:xfrm>
                <a:off x="228600" y="2864274"/>
                <a:ext cx="42620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1400" dirty="0">
                  <a:latin typeface="+mj-lt"/>
                </a:endParaRPr>
              </a:p>
            </p:txBody>
          </p:sp>
        </mc:Choice>
        <mc:Fallback xmlns="">
          <p:sp>
            <p:nvSpPr>
              <p:cNvPr id="19" name="TextBox 14">
                <a:extLst>
                  <a:ext uri="{FF2B5EF4-FFF2-40B4-BE49-F238E27FC236}">
                    <a16:creationId xmlns:a16="http://schemas.microsoft.com/office/drawing/2014/main" id="{44D0BB41-B86E-50B1-355D-58EA784E82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2864274"/>
                <a:ext cx="426207" cy="307777"/>
              </a:xfrm>
              <a:prstGeom prst="rect">
                <a:avLst/>
              </a:prstGeom>
              <a:blipFill>
                <a:blip r:embed="rId4"/>
                <a:stretch>
                  <a:fillRect b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20" descr="A black background with colorful lines and a square&#10;&#10;AI-generated content may be incorrect.">
            <a:extLst>
              <a:ext uri="{FF2B5EF4-FFF2-40B4-BE49-F238E27FC236}">
                <a16:creationId xmlns:a16="http://schemas.microsoft.com/office/drawing/2014/main" id="{6941A547-C854-CB02-8447-B045529F33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8487" y="2331813"/>
            <a:ext cx="2507026" cy="2316387"/>
          </a:xfrm>
          <a:prstGeom prst="rect">
            <a:avLst/>
          </a:prstGeom>
        </p:spPr>
      </p:pic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568E6DA-5ED7-A0B8-CB44-1E52D1B1F0F5}"/>
              </a:ext>
            </a:extLst>
          </p:cNvPr>
          <p:cNvCxnSpPr>
            <a:cxnSpLocks noChangeAspect="1"/>
          </p:cNvCxnSpPr>
          <p:nvPr/>
        </p:nvCxnSpPr>
        <p:spPr>
          <a:xfrm>
            <a:off x="3410826" y="2924678"/>
            <a:ext cx="2038478" cy="29107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7969904-503D-AD7C-0F36-9F80857C2CA3}"/>
              </a:ext>
            </a:extLst>
          </p:cNvPr>
          <p:cNvCxnSpPr>
            <a:cxnSpLocks noChangeAspect="1"/>
          </p:cNvCxnSpPr>
          <p:nvPr/>
        </p:nvCxnSpPr>
        <p:spPr>
          <a:xfrm>
            <a:off x="3366192" y="2626803"/>
            <a:ext cx="2096504" cy="583343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C5F1B07-CECF-8078-FCEF-0AF6667C6780}"/>
              </a:ext>
            </a:extLst>
          </p:cNvPr>
          <p:cNvCxnSpPr>
            <a:cxnSpLocks noChangeAspect="1"/>
          </p:cNvCxnSpPr>
          <p:nvPr/>
        </p:nvCxnSpPr>
        <p:spPr>
          <a:xfrm>
            <a:off x="5236446" y="3137994"/>
            <a:ext cx="244797" cy="68114"/>
          </a:xfrm>
          <a:prstGeom prst="line">
            <a:avLst/>
          </a:prstGeom>
          <a:ln w="254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F263E915-321C-ABF0-7166-52B239260054}"/>
              </a:ext>
            </a:extLst>
          </p:cNvPr>
          <p:cNvCxnSpPr>
            <a:cxnSpLocks noChangeAspect="1"/>
          </p:cNvCxnSpPr>
          <p:nvPr/>
        </p:nvCxnSpPr>
        <p:spPr>
          <a:xfrm>
            <a:off x="3258954" y="2589334"/>
            <a:ext cx="1182906" cy="329140"/>
          </a:xfrm>
          <a:prstGeom prst="line">
            <a:avLst/>
          </a:prstGeom>
          <a:ln w="254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5C3A71C0-6FEF-67A8-28B5-E6DFA69EFCD4}"/>
              </a:ext>
            </a:extLst>
          </p:cNvPr>
          <p:cNvCxnSpPr>
            <a:cxnSpLocks noChangeAspect="1"/>
          </p:cNvCxnSpPr>
          <p:nvPr/>
        </p:nvCxnSpPr>
        <p:spPr>
          <a:xfrm>
            <a:off x="5257800" y="3184211"/>
            <a:ext cx="220866" cy="31537"/>
          </a:xfrm>
          <a:prstGeom prst="line">
            <a:avLst/>
          </a:prstGeom>
          <a:ln w="254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4841DC52-56F8-4DF5-2172-4C7AA2EA2008}"/>
              </a:ext>
            </a:extLst>
          </p:cNvPr>
          <p:cNvCxnSpPr>
            <a:cxnSpLocks noChangeAspect="1"/>
          </p:cNvCxnSpPr>
          <p:nvPr/>
        </p:nvCxnSpPr>
        <p:spPr>
          <a:xfrm>
            <a:off x="3406771" y="2916127"/>
            <a:ext cx="464759" cy="66362"/>
          </a:xfrm>
          <a:prstGeom prst="line">
            <a:avLst/>
          </a:prstGeom>
          <a:ln w="254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14">
                <a:extLst>
                  <a:ext uri="{FF2B5EF4-FFF2-40B4-BE49-F238E27FC236}">
                    <a16:creationId xmlns:a16="http://schemas.microsoft.com/office/drawing/2014/main" id="{AE2900D0-F1A6-D0CB-6A79-3284D10F2C69}"/>
                  </a:ext>
                </a:extLst>
              </p:cNvPr>
              <p:cNvSpPr txBox="1"/>
              <p:nvPr/>
            </p:nvSpPr>
            <p:spPr>
              <a:xfrm>
                <a:off x="3185609" y="2217542"/>
                <a:ext cx="42620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1400" dirty="0">
                  <a:latin typeface="+mj-lt"/>
                </a:endParaRPr>
              </a:p>
            </p:txBody>
          </p:sp>
        </mc:Choice>
        <mc:Fallback xmlns="">
          <p:sp>
            <p:nvSpPr>
              <p:cNvPr id="42" name="TextBox 14">
                <a:extLst>
                  <a:ext uri="{FF2B5EF4-FFF2-40B4-BE49-F238E27FC236}">
                    <a16:creationId xmlns:a16="http://schemas.microsoft.com/office/drawing/2014/main" id="{AE2900D0-F1A6-D0CB-6A79-3284D10F2C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5609" y="2217542"/>
                <a:ext cx="426207" cy="307777"/>
              </a:xfrm>
              <a:prstGeom prst="rect">
                <a:avLst/>
              </a:prstGeom>
              <a:blipFill>
                <a:blip r:embed="rId5"/>
                <a:stretch>
                  <a:fillRect b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14">
                <a:extLst>
                  <a:ext uri="{FF2B5EF4-FFF2-40B4-BE49-F238E27FC236}">
                    <a16:creationId xmlns:a16="http://schemas.microsoft.com/office/drawing/2014/main" id="{82985D58-A343-A492-E9A2-47659EF915BF}"/>
                  </a:ext>
                </a:extLst>
              </p:cNvPr>
              <p:cNvSpPr txBox="1"/>
              <p:nvPr/>
            </p:nvSpPr>
            <p:spPr>
              <a:xfrm>
                <a:off x="3070873" y="2876434"/>
                <a:ext cx="42620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1400" dirty="0">
                  <a:latin typeface="+mj-lt"/>
                </a:endParaRPr>
              </a:p>
            </p:txBody>
          </p:sp>
        </mc:Choice>
        <mc:Fallback xmlns="">
          <p:sp>
            <p:nvSpPr>
              <p:cNvPr id="43" name="TextBox 14">
                <a:extLst>
                  <a:ext uri="{FF2B5EF4-FFF2-40B4-BE49-F238E27FC236}">
                    <a16:creationId xmlns:a16="http://schemas.microsoft.com/office/drawing/2014/main" id="{82985D58-A343-A492-E9A2-47659EF915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0873" y="2876434"/>
                <a:ext cx="426207" cy="307777"/>
              </a:xfrm>
              <a:prstGeom prst="rect">
                <a:avLst/>
              </a:prstGeom>
              <a:blipFill>
                <a:blip r:embed="rId6"/>
                <a:stretch>
                  <a:fillRect b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6" name="Picture 45" descr="A black background with colorful lines and a square&#10;&#10;AI-generated content may be incorrect.">
            <a:extLst>
              <a:ext uri="{FF2B5EF4-FFF2-40B4-BE49-F238E27FC236}">
                <a16:creationId xmlns:a16="http://schemas.microsoft.com/office/drawing/2014/main" id="{A648CCEA-9DAE-D453-3CB9-9E73D5CF8F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1226" y="2327605"/>
            <a:ext cx="2507026" cy="2316387"/>
          </a:xfrm>
          <a:prstGeom prst="rect">
            <a:avLst/>
          </a:prstGeom>
        </p:spPr>
      </p:pic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AAC7ED63-6EC9-AC6A-2589-FA796E76515C}"/>
              </a:ext>
            </a:extLst>
          </p:cNvPr>
          <p:cNvCxnSpPr>
            <a:cxnSpLocks/>
          </p:cNvCxnSpPr>
          <p:nvPr/>
        </p:nvCxnSpPr>
        <p:spPr>
          <a:xfrm>
            <a:off x="7508687" y="2589334"/>
            <a:ext cx="551620" cy="164570"/>
          </a:xfrm>
          <a:prstGeom prst="line">
            <a:avLst/>
          </a:prstGeom>
          <a:ln w="254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53667F14-FF2B-5B88-7F45-03C1E34EF1DD}"/>
              </a:ext>
            </a:extLst>
          </p:cNvPr>
          <p:cNvCxnSpPr>
            <a:cxnSpLocks/>
          </p:cNvCxnSpPr>
          <p:nvPr/>
        </p:nvCxnSpPr>
        <p:spPr>
          <a:xfrm>
            <a:off x="7265768" y="2590800"/>
            <a:ext cx="794539" cy="163104"/>
          </a:xfrm>
          <a:prstGeom prst="line">
            <a:avLst/>
          </a:prstGeom>
          <a:ln w="254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14">
                <a:extLst>
                  <a:ext uri="{FF2B5EF4-FFF2-40B4-BE49-F238E27FC236}">
                    <a16:creationId xmlns:a16="http://schemas.microsoft.com/office/drawing/2014/main" id="{1E6A57C0-778E-B111-EF4B-4BC43B4A9F36}"/>
                  </a:ext>
                </a:extLst>
              </p:cNvPr>
              <p:cNvSpPr txBox="1"/>
              <p:nvPr/>
            </p:nvSpPr>
            <p:spPr>
              <a:xfrm>
                <a:off x="6962834" y="2566585"/>
                <a:ext cx="42620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1400" dirty="0">
                  <a:latin typeface="+mj-lt"/>
                </a:endParaRPr>
              </a:p>
            </p:txBody>
          </p:sp>
        </mc:Choice>
        <mc:Fallback xmlns="">
          <p:sp>
            <p:nvSpPr>
              <p:cNvPr id="57" name="TextBox 14">
                <a:extLst>
                  <a:ext uri="{FF2B5EF4-FFF2-40B4-BE49-F238E27FC236}">
                    <a16:creationId xmlns:a16="http://schemas.microsoft.com/office/drawing/2014/main" id="{1E6A57C0-778E-B111-EF4B-4BC43B4A9F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2834" y="2566585"/>
                <a:ext cx="426207" cy="30777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14">
                <a:extLst>
                  <a:ext uri="{FF2B5EF4-FFF2-40B4-BE49-F238E27FC236}">
                    <a16:creationId xmlns:a16="http://schemas.microsoft.com/office/drawing/2014/main" id="{7475ACD6-93F4-798C-0785-1A11E1746759}"/>
                  </a:ext>
                </a:extLst>
              </p:cNvPr>
              <p:cNvSpPr txBox="1"/>
              <p:nvPr/>
            </p:nvSpPr>
            <p:spPr>
              <a:xfrm>
                <a:off x="7215156" y="2325263"/>
                <a:ext cx="42620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1400" dirty="0">
                  <a:latin typeface="+mj-lt"/>
                </a:endParaRPr>
              </a:p>
            </p:txBody>
          </p:sp>
        </mc:Choice>
        <mc:Fallback xmlns="">
          <p:sp>
            <p:nvSpPr>
              <p:cNvPr id="58" name="TextBox 14">
                <a:extLst>
                  <a:ext uri="{FF2B5EF4-FFF2-40B4-BE49-F238E27FC236}">
                    <a16:creationId xmlns:a16="http://schemas.microsoft.com/office/drawing/2014/main" id="{7475ACD6-93F4-798C-0785-1A11E17467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15156" y="2325263"/>
                <a:ext cx="426207" cy="30777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TextBox 58">
            <a:extLst>
              <a:ext uri="{FF2B5EF4-FFF2-40B4-BE49-F238E27FC236}">
                <a16:creationId xmlns:a16="http://schemas.microsoft.com/office/drawing/2014/main" id="{407CE5DB-82D8-D7A9-2474-A28CCD8B4794}"/>
              </a:ext>
            </a:extLst>
          </p:cNvPr>
          <p:cNvSpPr txBox="1"/>
          <p:nvPr/>
        </p:nvSpPr>
        <p:spPr>
          <a:xfrm>
            <a:off x="298841" y="1886635"/>
            <a:ext cx="163217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No tracker info.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C57D218-FBA3-ECD1-3CA4-D1F192484E0D}"/>
              </a:ext>
            </a:extLst>
          </p:cNvPr>
          <p:cNvSpPr txBox="1"/>
          <p:nvPr/>
        </p:nvSpPr>
        <p:spPr>
          <a:xfrm>
            <a:off x="3124200" y="1894377"/>
            <a:ext cx="231505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Disconnected(?) tracks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B6EBC7F-0FC4-5D7D-CB50-8F2D285A06EE}"/>
              </a:ext>
            </a:extLst>
          </p:cNvPr>
          <p:cNvSpPr txBox="1"/>
          <p:nvPr/>
        </p:nvSpPr>
        <p:spPr>
          <a:xfrm>
            <a:off x="5985332" y="1895817"/>
            <a:ext cx="2542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Electrons in muon system</a:t>
            </a:r>
          </a:p>
        </p:txBody>
      </p:sp>
      <p:grpSp>
        <p:nvGrpSpPr>
          <p:cNvPr id="62" name="Group 9">
            <a:extLst>
              <a:ext uri="{FF2B5EF4-FFF2-40B4-BE49-F238E27FC236}">
                <a16:creationId xmlns:a16="http://schemas.microsoft.com/office/drawing/2014/main" id="{C2FB4D07-A2CE-2711-F788-AEB0286F5ECE}"/>
              </a:ext>
            </a:extLst>
          </p:cNvPr>
          <p:cNvGrpSpPr>
            <a:grpSpLocks/>
          </p:cNvGrpSpPr>
          <p:nvPr/>
        </p:nvGrpSpPr>
        <p:grpSpPr bwMode="auto">
          <a:xfrm rot="11573713" flipV="1">
            <a:off x="1378104" y="3208671"/>
            <a:ext cx="1663122" cy="295263"/>
            <a:chOff x="1392" y="1488"/>
            <a:chExt cx="1584" cy="0"/>
          </a:xfrm>
        </p:grpSpPr>
        <p:sp>
          <p:nvSpPr>
            <p:cNvPr id="63" name="Line 10">
              <a:extLst>
                <a:ext uri="{FF2B5EF4-FFF2-40B4-BE49-F238E27FC236}">
                  <a16:creationId xmlns:a16="http://schemas.microsoft.com/office/drawing/2014/main" id="{2AF42B31-9262-DBD5-CB76-5283194264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64" name="Line 11">
              <a:extLst>
                <a:ext uri="{FF2B5EF4-FFF2-40B4-BE49-F238E27FC236}">
                  <a16:creationId xmlns:a16="http://schemas.microsoft.com/office/drawing/2014/main" id="{654727D3-EB49-7A36-CF4A-2DF6553341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</p:grpSp>
      <p:grpSp>
        <p:nvGrpSpPr>
          <p:cNvPr id="65" name="Group 9">
            <a:extLst>
              <a:ext uri="{FF2B5EF4-FFF2-40B4-BE49-F238E27FC236}">
                <a16:creationId xmlns:a16="http://schemas.microsoft.com/office/drawing/2014/main" id="{3EC179C7-2B91-C3B1-9100-586773788810}"/>
              </a:ext>
            </a:extLst>
          </p:cNvPr>
          <p:cNvGrpSpPr>
            <a:grpSpLocks/>
          </p:cNvGrpSpPr>
          <p:nvPr/>
        </p:nvGrpSpPr>
        <p:grpSpPr bwMode="auto">
          <a:xfrm rot="11573713" flipV="1">
            <a:off x="5453562" y="3262171"/>
            <a:ext cx="436852" cy="295263"/>
            <a:chOff x="1392" y="1488"/>
            <a:chExt cx="1584" cy="0"/>
          </a:xfrm>
        </p:grpSpPr>
        <p:sp>
          <p:nvSpPr>
            <p:cNvPr id="66" name="Line 10">
              <a:extLst>
                <a:ext uri="{FF2B5EF4-FFF2-40B4-BE49-F238E27FC236}">
                  <a16:creationId xmlns:a16="http://schemas.microsoft.com/office/drawing/2014/main" id="{91FF9179-CA9D-F443-D818-73E66C5FFCD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67" name="Line 11">
              <a:extLst>
                <a:ext uri="{FF2B5EF4-FFF2-40B4-BE49-F238E27FC236}">
                  <a16:creationId xmlns:a16="http://schemas.microsoft.com/office/drawing/2014/main" id="{D0E716B0-0C3E-6F4A-35B7-1374051709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</p:grpSp>
      <p:grpSp>
        <p:nvGrpSpPr>
          <p:cNvPr id="68" name="Group 9">
            <a:extLst>
              <a:ext uri="{FF2B5EF4-FFF2-40B4-BE49-F238E27FC236}">
                <a16:creationId xmlns:a16="http://schemas.microsoft.com/office/drawing/2014/main" id="{A0BF482E-3AF1-730F-8F9D-7E3C22F94862}"/>
              </a:ext>
            </a:extLst>
          </p:cNvPr>
          <p:cNvGrpSpPr>
            <a:grpSpLocks/>
          </p:cNvGrpSpPr>
          <p:nvPr/>
        </p:nvGrpSpPr>
        <p:grpSpPr bwMode="auto">
          <a:xfrm rot="11573713" flipV="1">
            <a:off x="8036595" y="2817699"/>
            <a:ext cx="580441" cy="295263"/>
            <a:chOff x="1392" y="1488"/>
            <a:chExt cx="1584" cy="0"/>
          </a:xfrm>
        </p:grpSpPr>
        <p:sp>
          <p:nvSpPr>
            <p:cNvPr id="69" name="Line 10">
              <a:extLst>
                <a:ext uri="{FF2B5EF4-FFF2-40B4-BE49-F238E27FC236}">
                  <a16:creationId xmlns:a16="http://schemas.microsoft.com/office/drawing/2014/main" id="{545842F1-97AC-1502-B269-860ADBF5611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70" name="Line 11">
              <a:extLst>
                <a:ext uri="{FF2B5EF4-FFF2-40B4-BE49-F238E27FC236}">
                  <a16:creationId xmlns:a16="http://schemas.microsoft.com/office/drawing/2014/main" id="{98CC1E89-9DCA-030E-E763-1FE0EF4FBFC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</p:grpSp>
      <p:grpSp>
        <p:nvGrpSpPr>
          <p:cNvPr id="71" name="Group 9">
            <a:extLst>
              <a:ext uri="{FF2B5EF4-FFF2-40B4-BE49-F238E27FC236}">
                <a16:creationId xmlns:a16="http://schemas.microsoft.com/office/drawing/2014/main" id="{EBE0D24A-F26B-CB08-4D78-38600AA5478F}"/>
              </a:ext>
            </a:extLst>
          </p:cNvPr>
          <p:cNvGrpSpPr>
            <a:grpSpLocks/>
          </p:cNvGrpSpPr>
          <p:nvPr/>
        </p:nvGrpSpPr>
        <p:grpSpPr bwMode="auto">
          <a:xfrm rot="12855874" flipV="1">
            <a:off x="7276100" y="2503539"/>
            <a:ext cx="776770" cy="295263"/>
            <a:chOff x="1392" y="1488"/>
            <a:chExt cx="1584" cy="0"/>
          </a:xfrm>
        </p:grpSpPr>
        <p:sp>
          <p:nvSpPr>
            <p:cNvPr id="72" name="Line 10">
              <a:extLst>
                <a:ext uri="{FF2B5EF4-FFF2-40B4-BE49-F238E27FC236}">
                  <a16:creationId xmlns:a16="http://schemas.microsoft.com/office/drawing/2014/main" id="{93271F20-E69D-6258-58F8-8C4D9A1D5D6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73" name="Line 11">
              <a:extLst>
                <a:ext uri="{FF2B5EF4-FFF2-40B4-BE49-F238E27FC236}">
                  <a16:creationId xmlns:a16="http://schemas.microsoft.com/office/drawing/2014/main" id="{ED2C0EA7-F8B8-3219-592A-B7774EF2C9C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</p:grpSp>
      <p:grpSp>
        <p:nvGrpSpPr>
          <p:cNvPr id="74" name="Group 9">
            <a:extLst>
              <a:ext uri="{FF2B5EF4-FFF2-40B4-BE49-F238E27FC236}">
                <a16:creationId xmlns:a16="http://schemas.microsoft.com/office/drawing/2014/main" id="{958A4D18-4F00-6DA4-99F2-A5B0184A2232}"/>
              </a:ext>
            </a:extLst>
          </p:cNvPr>
          <p:cNvGrpSpPr>
            <a:grpSpLocks/>
          </p:cNvGrpSpPr>
          <p:nvPr/>
        </p:nvGrpSpPr>
        <p:grpSpPr bwMode="auto">
          <a:xfrm rot="12855874" flipV="1">
            <a:off x="3960116" y="2747213"/>
            <a:ext cx="1612411" cy="295263"/>
            <a:chOff x="1392" y="1488"/>
            <a:chExt cx="1584" cy="0"/>
          </a:xfrm>
        </p:grpSpPr>
        <p:sp>
          <p:nvSpPr>
            <p:cNvPr id="75" name="Line 10">
              <a:extLst>
                <a:ext uri="{FF2B5EF4-FFF2-40B4-BE49-F238E27FC236}">
                  <a16:creationId xmlns:a16="http://schemas.microsoft.com/office/drawing/2014/main" id="{8E855FE8-6CC8-3DA5-2C60-690E438508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76" name="Line 11">
              <a:extLst>
                <a:ext uri="{FF2B5EF4-FFF2-40B4-BE49-F238E27FC236}">
                  <a16:creationId xmlns:a16="http://schemas.microsoft.com/office/drawing/2014/main" id="{75D507DD-2758-F798-54EA-44BFBC8724D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</p:grpSp>
      <p:grpSp>
        <p:nvGrpSpPr>
          <p:cNvPr id="77" name="Group 9">
            <a:extLst>
              <a:ext uri="{FF2B5EF4-FFF2-40B4-BE49-F238E27FC236}">
                <a16:creationId xmlns:a16="http://schemas.microsoft.com/office/drawing/2014/main" id="{00362702-22A7-FCE9-28C8-9882E3723306}"/>
              </a:ext>
            </a:extLst>
          </p:cNvPr>
          <p:cNvGrpSpPr>
            <a:grpSpLocks/>
          </p:cNvGrpSpPr>
          <p:nvPr/>
        </p:nvGrpSpPr>
        <p:grpSpPr bwMode="auto">
          <a:xfrm rot="12855874" flipV="1">
            <a:off x="328724" y="2679072"/>
            <a:ext cx="1143745" cy="295263"/>
            <a:chOff x="1392" y="1488"/>
            <a:chExt cx="1584" cy="0"/>
          </a:xfrm>
        </p:grpSpPr>
        <p:sp>
          <p:nvSpPr>
            <p:cNvPr id="78" name="Line 10">
              <a:extLst>
                <a:ext uri="{FF2B5EF4-FFF2-40B4-BE49-F238E27FC236}">
                  <a16:creationId xmlns:a16="http://schemas.microsoft.com/office/drawing/2014/main" id="{F8B5C577-37BA-3D7A-4284-6A56C81C770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79" name="Line 11">
              <a:extLst>
                <a:ext uri="{FF2B5EF4-FFF2-40B4-BE49-F238E27FC236}">
                  <a16:creationId xmlns:a16="http://schemas.microsoft.com/office/drawing/2014/main" id="{277E3507-808A-C0DB-AB23-BE36FAF6868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</p:grpSp>
      <p:sp>
        <p:nvSpPr>
          <p:cNvPr id="86" name="TextBox 85">
            <a:extLst>
              <a:ext uri="{FF2B5EF4-FFF2-40B4-BE49-F238E27FC236}">
                <a16:creationId xmlns:a16="http://schemas.microsoft.com/office/drawing/2014/main" id="{FC33A5A5-7662-3EB5-9E02-8C297DEFFA3C}"/>
              </a:ext>
            </a:extLst>
          </p:cNvPr>
          <p:cNvSpPr txBox="1"/>
          <p:nvPr/>
        </p:nvSpPr>
        <p:spPr>
          <a:xfrm>
            <a:off x="2715857" y="4626397"/>
            <a:ext cx="6123343" cy="4028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500" dirty="0">
                <a:latin typeface="+mj-lt"/>
              </a:rPr>
              <a:t>(not just restricted to dark-matter signals but applicable to mediator signals)</a:t>
            </a:r>
          </a:p>
        </p:txBody>
      </p:sp>
    </p:spTree>
    <p:extLst>
      <p:ext uri="{BB962C8B-B14F-4D97-AF65-F5344CB8AC3E}">
        <p14:creationId xmlns:p14="http://schemas.microsoft.com/office/powerpoint/2010/main" val="8458730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EEDB6C-3459-6B4E-1FD9-A4CC821CF6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1BE60-B620-659B-A98B-F8A86E575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A8FB3AD-0930-708D-D405-FA55AC754F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2C6C2B07-A6C3-DE9D-EB3B-627D06C33149}"/>
              </a:ext>
            </a:extLst>
          </p:cNvPr>
          <p:cNvSpPr/>
          <p:nvPr/>
        </p:nvSpPr>
        <p:spPr>
          <a:xfrm>
            <a:off x="539578" y="2977978"/>
            <a:ext cx="1828800" cy="1828800"/>
          </a:xfrm>
          <a:prstGeom prst="ellipse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Dark-Sector Physics Opportunities at Muon Colliders</a:t>
            </a:r>
          </a:p>
        </p:txBody>
      </p:sp>
      <p:sp>
        <p:nvSpPr>
          <p:cNvPr id="5" name="Block Arc 4">
            <a:extLst>
              <a:ext uri="{FF2B5EF4-FFF2-40B4-BE49-F238E27FC236}">
                <a16:creationId xmlns:a16="http://schemas.microsoft.com/office/drawing/2014/main" id="{F58854C8-BFA5-569C-08EE-C023241421FF}"/>
              </a:ext>
            </a:extLst>
          </p:cNvPr>
          <p:cNvSpPr/>
          <p:nvPr/>
        </p:nvSpPr>
        <p:spPr>
          <a:xfrm>
            <a:off x="441960" y="2880360"/>
            <a:ext cx="2011680" cy="2011680"/>
          </a:xfrm>
          <a:prstGeom prst="blockArc">
            <a:avLst>
              <a:gd name="adj1" fmla="val 16207417"/>
              <a:gd name="adj2" fmla="val 18469674"/>
              <a:gd name="adj3" fmla="val 492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Block Arc 5">
            <a:extLst>
              <a:ext uri="{FF2B5EF4-FFF2-40B4-BE49-F238E27FC236}">
                <a16:creationId xmlns:a16="http://schemas.microsoft.com/office/drawing/2014/main" id="{0231BA96-4B7D-2D14-41B1-87ADAF387092}"/>
              </a:ext>
            </a:extLst>
          </p:cNvPr>
          <p:cNvSpPr/>
          <p:nvPr/>
        </p:nvSpPr>
        <p:spPr>
          <a:xfrm>
            <a:off x="441959" y="2879124"/>
            <a:ext cx="2011680" cy="2011680"/>
          </a:xfrm>
          <a:prstGeom prst="blockArc">
            <a:avLst>
              <a:gd name="adj1" fmla="val 18430250"/>
              <a:gd name="adj2" fmla="val 20497454"/>
              <a:gd name="adj3" fmla="val 4849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Block Arc 6">
            <a:extLst>
              <a:ext uri="{FF2B5EF4-FFF2-40B4-BE49-F238E27FC236}">
                <a16:creationId xmlns:a16="http://schemas.microsoft.com/office/drawing/2014/main" id="{1B67BE16-D31D-0B53-D57F-DACAF701B17F}"/>
              </a:ext>
            </a:extLst>
          </p:cNvPr>
          <p:cNvSpPr/>
          <p:nvPr/>
        </p:nvSpPr>
        <p:spPr>
          <a:xfrm>
            <a:off x="441959" y="2874713"/>
            <a:ext cx="2011680" cy="2011680"/>
          </a:xfrm>
          <a:prstGeom prst="blockArc">
            <a:avLst>
              <a:gd name="adj1" fmla="val 20483870"/>
              <a:gd name="adj2" fmla="val 1208198"/>
              <a:gd name="adj3" fmla="val 4698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Block Arc 7">
            <a:extLst>
              <a:ext uri="{FF2B5EF4-FFF2-40B4-BE49-F238E27FC236}">
                <a16:creationId xmlns:a16="http://schemas.microsoft.com/office/drawing/2014/main" id="{4C8C1FD6-0BDA-4612-9785-31DEB0B240BE}"/>
              </a:ext>
            </a:extLst>
          </p:cNvPr>
          <p:cNvSpPr/>
          <p:nvPr/>
        </p:nvSpPr>
        <p:spPr>
          <a:xfrm>
            <a:off x="438784" y="2877888"/>
            <a:ext cx="2011680" cy="2011680"/>
          </a:xfrm>
          <a:prstGeom prst="blockArc">
            <a:avLst>
              <a:gd name="adj1" fmla="val 1174025"/>
              <a:gd name="adj2" fmla="val 3253389"/>
              <a:gd name="adj3" fmla="val 4514"/>
            </a:avLst>
          </a:prstGeom>
          <a:solidFill>
            <a:srgbClr val="FA86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Block Arc 8">
            <a:extLst>
              <a:ext uri="{FF2B5EF4-FFF2-40B4-BE49-F238E27FC236}">
                <a16:creationId xmlns:a16="http://schemas.microsoft.com/office/drawing/2014/main" id="{CAF821B2-C3D9-F6DF-FC2F-7BADBF31E417}"/>
              </a:ext>
            </a:extLst>
          </p:cNvPr>
          <p:cNvSpPr/>
          <p:nvPr/>
        </p:nvSpPr>
        <p:spPr>
          <a:xfrm>
            <a:off x="441959" y="2871538"/>
            <a:ext cx="2011680" cy="2011680"/>
          </a:xfrm>
          <a:prstGeom prst="blockArc">
            <a:avLst>
              <a:gd name="adj1" fmla="val 3253270"/>
              <a:gd name="adj2" fmla="val 5382386"/>
              <a:gd name="adj3" fmla="val 4100"/>
            </a:avLst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C596B8AF-96B6-7F7D-8F55-393DFAFD7592}"/>
              </a:ext>
            </a:extLst>
          </p:cNvPr>
          <p:cNvSpPr/>
          <p:nvPr/>
        </p:nvSpPr>
        <p:spPr>
          <a:xfrm>
            <a:off x="310978" y="2749378"/>
            <a:ext cx="2286000" cy="2286000"/>
          </a:xfrm>
          <a:prstGeom prst="arc">
            <a:avLst>
              <a:gd name="adj1" fmla="val 16200000"/>
              <a:gd name="adj2" fmla="val 5380435"/>
            </a:avLst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BCD40201-9727-AE62-0BC3-4B18ABEC60DE}"/>
              </a:ext>
            </a:extLst>
          </p:cNvPr>
          <p:cNvSpPr/>
          <p:nvPr/>
        </p:nvSpPr>
        <p:spPr>
          <a:xfrm>
            <a:off x="3505200" y="1905000"/>
            <a:ext cx="4267200" cy="591312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D8FE1AA6-CC6A-CFD8-28AC-C8A649C9E220}"/>
              </a:ext>
            </a:extLst>
          </p:cNvPr>
          <p:cNvSpPr/>
          <p:nvPr/>
        </p:nvSpPr>
        <p:spPr>
          <a:xfrm>
            <a:off x="2819400" y="1905000"/>
            <a:ext cx="1828800" cy="591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b="1" dirty="0">
                <a:solidFill>
                  <a:schemeClr val="tx1"/>
                </a:solidFill>
                <a:latin typeface="+mj-lt"/>
              </a:rPr>
              <a:t>Introduction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74CB247-F130-DC1A-96AF-BB2A93ECB38B}"/>
              </a:ext>
            </a:extLst>
          </p:cNvPr>
          <p:cNvSpPr/>
          <p:nvPr/>
        </p:nvSpPr>
        <p:spPr>
          <a:xfrm>
            <a:off x="4114800" y="2743200"/>
            <a:ext cx="4267200" cy="591312"/>
          </a:xfrm>
          <a:prstGeom prst="roundRect">
            <a:avLst>
              <a:gd name="adj" fmla="val 50000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2D4B8E2-7AC1-2110-CD06-53D6A489AFAD}"/>
              </a:ext>
            </a:extLst>
          </p:cNvPr>
          <p:cNvSpPr/>
          <p:nvPr/>
        </p:nvSpPr>
        <p:spPr>
          <a:xfrm>
            <a:off x="3429000" y="2743200"/>
            <a:ext cx="1828800" cy="591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b="1" dirty="0">
                <a:solidFill>
                  <a:schemeClr val="tx1"/>
                </a:solidFill>
                <a:latin typeface="+mj-lt"/>
              </a:rPr>
              <a:t>Case I: Central Physics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CCCF4FD7-72A9-71AE-3B9F-7398306962E1}"/>
              </a:ext>
            </a:extLst>
          </p:cNvPr>
          <p:cNvSpPr/>
          <p:nvPr/>
        </p:nvSpPr>
        <p:spPr>
          <a:xfrm>
            <a:off x="4419600" y="3591698"/>
            <a:ext cx="4267200" cy="591312"/>
          </a:xfrm>
          <a:prstGeom prst="roundRect">
            <a:avLst>
              <a:gd name="adj" fmla="val 50000"/>
            </a:avLst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037CA4A1-73BC-EAD1-6F6D-2C10E3B33096}"/>
              </a:ext>
            </a:extLst>
          </p:cNvPr>
          <p:cNvSpPr/>
          <p:nvPr/>
        </p:nvSpPr>
        <p:spPr>
          <a:xfrm>
            <a:off x="3733800" y="3591698"/>
            <a:ext cx="1828800" cy="591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b="1" dirty="0">
                <a:solidFill>
                  <a:schemeClr val="tx1"/>
                </a:solidFill>
                <a:latin typeface="+mj-lt"/>
              </a:rPr>
              <a:t>Case II: Dark-Sector Slice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BC83F7B4-80A0-7834-BB25-2AD1F03757E4}"/>
              </a:ext>
            </a:extLst>
          </p:cNvPr>
          <p:cNvSpPr/>
          <p:nvPr/>
        </p:nvSpPr>
        <p:spPr>
          <a:xfrm>
            <a:off x="4114800" y="4429898"/>
            <a:ext cx="4267200" cy="591312"/>
          </a:xfrm>
          <a:prstGeom prst="roundRect">
            <a:avLst>
              <a:gd name="adj" fmla="val 50000"/>
            </a:avLst>
          </a:prstGeom>
          <a:solidFill>
            <a:srgbClr val="FA86F2"/>
          </a:solidFill>
          <a:ln>
            <a:solidFill>
              <a:srgbClr val="FA86F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5DE9496B-D12D-F26E-E99A-E7A17626CB26}"/>
              </a:ext>
            </a:extLst>
          </p:cNvPr>
          <p:cNvSpPr/>
          <p:nvPr/>
        </p:nvSpPr>
        <p:spPr>
          <a:xfrm>
            <a:off x="3429000" y="4429898"/>
            <a:ext cx="1828800" cy="591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FA86F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b="1" dirty="0">
                <a:solidFill>
                  <a:schemeClr val="tx1"/>
                </a:solidFill>
                <a:latin typeface="+mj-lt"/>
              </a:rPr>
              <a:t>Case III: Electron Beam-Dump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3B6315D9-D6FC-CF01-CF4B-8B7111738005}"/>
              </a:ext>
            </a:extLst>
          </p:cNvPr>
          <p:cNvSpPr/>
          <p:nvPr/>
        </p:nvSpPr>
        <p:spPr>
          <a:xfrm>
            <a:off x="3505200" y="5276088"/>
            <a:ext cx="4267200" cy="591312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C0E81401-2D3F-9A8E-CFBA-5B937BF9670B}"/>
              </a:ext>
            </a:extLst>
          </p:cNvPr>
          <p:cNvSpPr/>
          <p:nvPr/>
        </p:nvSpPr>
        <p:spPr>
          <a:xfrm>
            <a:off x="2819400" y="5276088"/>
            <a:ext cx="1828800" cy="591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b="1" dirty="0">
                <a:solidFill>
                  <a:schemeClr val="tx1"/>
                </a:solidFill>
                <a:latin typeface="+mj-lt"/>
              </a:rPr>
              <a:t>Conclusions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192086A-68E1-369E-A113-0772574BF0FB}"/>
              </a:ext>
            </a:extLst>
          </p:cNvPr>
          <p:cNvCxnSpPr>
            <a:cxnSpLocks/>
            <a:endCxn id="12" idx="1"/>
          </p:cNvCxnSpPr>
          <p:nvPr/>
        </p:nvCxnSpPr>
        <p:spPr>
          <a:xfrm flipV="1">
            <a:off x="1752600" y="2200656"/>
            <a:ext cx="1066800" cy="594442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CE72608-1C8C-6DF4-A8E7-069126D67993}"/>
              </a:ext>
            </a:extLst>
          </p:cNvPr>
          <p:cNvCxnSpPr>
            <a:cxnSpLocks/>
            <a:endCxn id="20" idx="1"/>
          </p:cNvCxnSpPr>
          <p:nvPr/>
        </p:nvCxnSpPr>
        <p:spPr>
          <a:xfrm>
            <a:off x="1752600" y="4985456"/>
            <a:ext cx="1066800" cy="586288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A68A904-3123-3EEA-91A1-184F9A48D3FD}"/>
              </a:ext>
            </a:extLst>
          </p:cNvPr>
          <p:cNvCxnSpPr>
            <a:cxnSpLocks/>
            <a:endCxn id="14" idx="1"/>
          </p:cNvCxnSpPr>
          <p:nvPr/>
        </p:nvCxnSpPr>
        <p:spPr>
          <a:xfrm flipV="1">
            <a:off x="2286000" y="3038856"/>
            <a:ext cx="1143000" cy="85344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38059EC-44D8-94AD-4B52-455DA5E2018E}"/>
              </a:ext>
            </a:extLst>
          </p:cNvPr>
          <p:cNvCxnSpPr>
            <a:cxnSpLocks/>
            <a:endCxn id="18" idx="1"/>
          </p:cNvCxnSpPr>
          <p:nvPr/>
        </p:nvCxnSpPr>
        <p:spPr>
          <a:xfrm>
            <a:off x="2286000" y="4656354"/>
            <a:ext cx="1143000" cy="6920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05E1879-C121-4ABA-B31B-C12BB94C83C7}"/>
              </a:ext>
            </a:extLst>
          </p:cNvPr>
          <p:cNvCxnSpPr>
            <a:cxnSpLocks/>
            <a:endCxn id="16" idx="1"/>
          </p:cNvCxnSpPr>
          <p:nvPr/>
        </p:nvCxnSpPr>
        <p:spPr>
          <a:xfrm>
            <a:off x="2593889" y="3881628"/>
            <a:ext cx="1139911" cy="5726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47684FF2-5BF5-2C53-39BD-C4A5E9DCE728}"/>
              </a:ext>
            </a:extLst>
          </p:cNvPr>
          <p:cNvSpPr txBox="1"/>
          <p:nvPr/>
        </p:nvSpPr>
        <p:spPr>
          <a:xfrm>
            <a:off x="4648200" y="2029155"/>
            <a:ext cx="2895600" cy="335926"/>
          </a:xfrm>
          <a:prstGeom prst="rect">
            <a:avLst/>
          </a:prstGeom>
          <a:noFill/>
        </p:spPr>
        <p:txBody>
          <a:bodyPr wrap="square" tIns="0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+mj-lt"/>
              </a:rPr>
              <a:t>Motivations, dark-sector physics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ED37939-5F8B-832F-6A25-41618474F3A4}"/>
              </a:ext>
            </a:extLst>
          </p:cNvPr>
          <p:cNvSpPr txBox="1"/>
          <p:nvPr/>
        </p:nvSpPr>
        <p:spPr>
          <a:xfrm>
            <a:off x="5257800" y="2847809"/>
            <a:ext cx="2895600" cy="335926"/>
          </a:xfrm>
          <a:prstGeom prst="rect">
            <a:avLst/>
          </a:prstGeom>
          <a:noFill/>
        </p:spPr>
        <p:txBody>
          <a:bodyPr wrap="square" tIns="0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+mj-lt"/>
              </a:rPr>
              <a:t>Direct detection of DM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A8059E7-272C-44BE-DB8D-586EAFD41BB1}"/>
              </a:ext>
            </a:extLst>
          </p:cNvPr>
          <p:cNvSpPr txBox="1"/>
          <p:nvPr/>
        </p:nvSpPr>
        <p:spPr>
          <a:xfrm>
            <a:off x="5562600" y="3543869"/>
            <a:ext cx="2895600" cy="659091"/>
          </a:xfrm>
          <a:prstGeom prst="rect">
            <a:avLst/>
          </a:prstGeom>
          <a:noFill/>
        </p:spPr>
        <p:txBody>
          <a:bodyPr wrap="square" tIns="0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+mj-lt"/>
              </a:rPr>
              <a:t>Simulations, kinematic observables, required detector capabilities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6EFD1D5-B529-EF45-31D7-05C53A3864A9}"/>
              </a:ext>
            </a:extLst>
          </p:cNvPr>
          <p:cNvSpPr txBox="1"/>
          <p:nvPr/>
        </p:nvSpPr>
        <p:spPr>
          <a:xfrm>
            <a:off x="5257800" y="4388037"/>
            <a:ext cx="2895600" cy="659091"/>
          </a:xfrm>
          <a:prstGeom prst="rect">
            <a:avLst/>
          </a:prstGeom>
          <a:noFill/>
        </p:spPr>
        <p:txBody>
          <a:bodyPr wrap="square" tIns="0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+mj-lt"/>
              </a:rPr>
              <a:t>Simulations, production/detection channels, sensitivity estimates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4EF0AC0-85A9-60EC-1221-8B45D4B767AD}"/>
              </a:ext>
            </a:extLst>
          </p:cNvPr>
          <p:cNvSpPr txBox="1"/>
          <p:nvPr/>
        </p:nvSpPr>
        <p:spPr>
          <a:xfrm>
            <a:off x="4648200" y="5238189"/>
            <a:ext cx="2895600" cy="659091"/>
          </a:xfrm>
          <a:prstGeom prst="rect">
            <a:avLst/>
          </a:prstGeom>
          <a:noFill/>
        </p:spPr>
        <p:txBody>
          <a:bodyPr wrap="square" tIns="0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latin typeface="+mj-lt"/>
              </a:rPr>
              <a:t>Future directions, take-home messages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41F02964-042A-C4A0-A7C4-6466CF469284}"/>
              </a:ext>
            </a:extLst>
          </p:cNvPr>
          <p:cNvSpPr/>
          <p:nvPr/>
        </p:nvSpPr>
        <p:spPr>
          <a:xfrm>
            <a:off x="3429000" y="4437888"/>
            <a:ext cx="4953000" cy="591312"/>
          </a:xfrm>
          <a:prstGeom prst="roundRect">
            <a:avLst>
              <a:gd name="adj" fmla="val 50000"/>
            </a:avLst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8763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603291-3630-3CB2-E863-4285DF06D4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851A87D-604F-D8D7-2567-B0BF9156F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59200EBF-7481-C119-1E64-C24A60D7CF62}"/>
              </a:ext>
            </a:extLst>
          </p:cNvPr>
          <p:cNvSpPr/>
          <p:nvPr/>
        </p:nvSpPr>
        <p:spPr>
          <a:xfrm>
            <a:off x="539578" y="2977978"/>
            <a:ext cx="1828800" cy="1828800"/>
          </a:xfrm>
          <a:prstGeom prst="ellipse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Dark-Sector Physics Opportunities at Muon Colliders</a:t>
            </a:r>
          </a:p>
        </p:txBody>
      </p:sp>
      <p:sp>
        <p:nvSpPr>
          <p:cNvPr id="5" name="Block Arc 4">
            <a:extLst>
              <a:ext uri="{FF2B5EF4-FFF2-40B4-BE49-F238E27FC236}">
                <a16:creationId xmlns:a16="http://schemas.microsoft.com/office/drawing/2014/main" id="{D3C8C22C-A375-A5E3-D02B-650B23F11A6F}"/>
              </a:ext>
            </a:extLst>
          </p:cNvPr>
          <p:cNvSpPr/>
          <p:nvPr/>
        </p:nvSpPr>
        <p:spPr>
          <a:xfrm>
            <a:off x="441960" y="2880360"/>
            <a:ext cx="2011680" cy="2011680"/>
          </a:xfrm>
          <a:prstGeom prst="blockArc">
            <a:avLst>
              <a:gd name="adj1" fmla="val 16207417"/>
              <a:gd name="adj2" fmla="val 18469674"/>
              <a:gd name="adj3" fmla="val 492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Block Arc 5">
            <a:extLst>
              <a:ext uri="{FF2B5EF4-FFF2-40B4-BE49-F238E27FC236}">
                <a16:creationId xmlns:a16="http://schemas.microsoft.com/office/drawing/2014/main" id="{93463A11-E1F4-F1AE-76B1-D95F8C09C1E8}"/>
              </a:ext>
            </a:extLst>
          </p:cNvPr>
          <p:cNvSpPr/>
          <p:nvPr/>
        </p:nvSpPr>
        <p:spPr>
          <a:xfrm>
            <a:off x="441959" y="2879124"/>
            <a:ext cx="2011680" cy="2011680"/>
          </a:xfrm>
          <a:prstGeom prst="blockArc">
            <a:avLst>
              <a:gd name="adj1" fmla="val 18430250"/>
              <a:gd name="adj2" fmla="val 20497454"/>
              <a:gd name="adj3" fmla="val 4849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Block Arc 6">
            <a:extLst>
              <a:ext uri="{FF2B5EF4-FFF2-40B4-BE49-F238E27FC236}">
                <a16:creationId xmlns:a16="http://schemas.microsoft.com/office/drawing/2014/main" id="{BBACF641-3610-03AC-FED1-DE5BE0B59E4E}"/>
              </a:ext>
            </a:extLst>
          </p:cNvPr>
          <p:cNvSpPr/>
          <p:nvPr/>
        </p:nvSpPr>
        <p:spPr>
          <a:xfrm>
            <a:off x="441959" y="2874713"/>
            <a:ext cx="2011680" cy="2011680"/>
          </a:xfrm>
          <a:prstGeom prst="blockArc">
            <a:avLst>
              <a:gd name="adj1" fmla="val 20483870"/>
              <a:gd name="adj2" fmla="val 1208198"/>
              <a:gd name="adj3" fmla="val 4698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Block Arc 7">
            <a:extLst>
              <a:ext uri="{FF2B5EF4-FFF2-40B4-BE49-F238E27FC236}">
                <a16:creationId xmlns:a16="http://schemas.microsoft.com/office/drawing/2014/main" id="{2C8425A0-90BE-BB4B-22E9-0CC989A87F83}"/>
              </a:ext>
            </a:extLst>
          </p:cNvPr>
          <p:cNvSpPr/>
          <p:nvPr/>
        </p:nvSpPr>
        <p:spPr>
          <a:xfrm>
            <a:off x="438784" y="2877888"/>
            <a:ext cx="2011680" cy="2011680"/>
          </a:xfrm>
          <a:prstGeom prst="blockArc">
            <a:avLst>
              <a:gd name="adj1" fmla="val 1174025"/>
              <a:gd name="adj2" fmla="val 3253389"/>
              <a:gd name="adj3" fmla="val 4514"/>
            </a:avLst>
          </a:prstGeom>
          <a:solidFill>
            <a:srgbClr val="FA86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Block Arc 8">
            <a:extLst>
              <a:ext uri="{FF2B5EF4-FFF2-40B4-BE49-F238E27FC236}">
                <a16:creationId xmlns:a16="http://schemas.microsoft.com/office/drawing/2014/main" id="{7C246C00-4DFC-2198-88BA-C3D044CCD74B}"/>
              </a:ext>
            </a:extLst>
          </p:cNvPr>
          <p:cNvSpPr/>
          <p:nvPr/>
        </p:nvSpPr>
        <p:spPr>
          <a:xfrm>
            <a:off x="441959" y="2871538"/>
            <a:ext cx="2011680" cy="2011680"/>
          </a:xfrm>
          <a:prstGeom prst="blockArc">
            <a:avLst>
              <a:gd name="adj1" fmla="val 3253270"/>
              <a:gd name="adj2" fmla="val 5382386"/>
              <a:gd name="adj3" fmla="val 4100"/>
            </a:avLst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D62CC7F4-8A7B-54E1-EEDF-86CE2CECE903}"/>
              </a:ext>
            </a:extLst>
          </p:cNvPr>
          <p:cNvSpPr/>
          <p:nvPr/>
        </p:nvSpPr>
        <p:spPr>
          <a:xfrm>
            <a:off x="310978" y="2749378"/>
            <a:ext cx="2286000" cy="2286000"/>
          </a:xfrm>
          <a:prstGeom prst="arc">
            <a:avLst>
              <a:gd name="adj1" fmla="val 16200000"/>
              <a:gd name="adj2" fmla="val 5380435"/>
            </a:avLst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00222946-3FDF-1069-45C9-76E7F39D7106}"/>
              </a:ext>
            </a:extLst>
          </p:cNvPr>
          <p:cNvSpPr/>
          <p:nvPr/>
        </p:nvSpPr>
        <p:spPr>
          <a:xfrm>
            <a:off x="3505200" y="1905000"/>
            <a:ext cx="4267200" cy="591312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68EF5AD2-8984-9E0E-B898-0C369A0B7DEE}"/>
              </a:ext>
            </a:extLst>
          </p:cNvPr>
          <p:cNvSpPr/>
          <p:nvPr/>
        </p:nvSpPr>
        <p:spPr>
          <a:xfrm>
            <a:off x="2819400" y="1905000"/>
            <a:ext cx="1828800" cy="591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b="1" dirty="0">
                <a:solidFill>
                  <a:schemeClr val="tx1"/>
                </a:solidFill>
                <a:latin typeface="+mj-lt"/>
              </a:rPr>
              <a:t>Introduction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A3C3D5A1-99CB-26F8-9FC3-8B5AA75C19E4}"/>
              </a:ext>
            </a:extLst>
          </p:cNvPr>
          <p:cNvSpPr/>
          <p:nvPr/>
        </p:nvSpPr>
        <p:spPr>
          <a:xfrm>
            <a:off x="4114800" y="2743200"/>
            <a:ext cx="4267200" cy="591312"/>
          </a:xfrm>
          <a:prstGeom prst="roundRect">
            <a:avLst>
              <a:gd name="adj" fmla="val 50000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1134D878-66E0-39A1-55F8-ED612903A958}"/>
              </a:ext>
            </a:extLst>
          </p:cNvPr>
          <p:cNvSpPr/>
          <p:nvPr/>
        </p:nvSpPr>
        <p:spPr>
          <a:xfrm>
            <a:off x="3429000" y="2743200"/>
            <a:ext cx="1828800" cy="591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b="1" dirty="0">
                <a:solidFill>
                  <a:schemeClr val="tx1"/>
                </a:solidFill>
                <a:latin typeface="+mj-lt"/>
              </a:rPr>
              <a:t>Case I: Central Physics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C393A76A-16DA-9D87-073B-C8A4ECA2815D}"/>
              </a:ext>
            </a:extLst>
          </p:cNvPr>
          <p:cNvSpPr/>
          <p:nvPr/>
        </p:nvSpPr>
        <p:spPr>
          <a:xfrm>
            <a:off x="4419600" y="3591698"/>
            <a:ext cx="4267200" cy="591312"/>
          </a:xfrm>
          <a:prstGeom prst="roundRect">
            <a:avLst>
              <a:gd name="adj" fmla="val 50000"/>
            </a:avLst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F9098C47-073C-8D5B-4F95-F0C5C8CA21C4}"/>
              </a:ext>
            </a:extLst>
          </p:cNvPr>
          <p:cNvSpPr/>
          <p:nvPr/>
        </p:nvSpPr>
        <p:spPr>
          <a:xfrm>
            <a:off x="3733800" y="3591698"/>
            <a:ext cx="1828800" cy="591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b="1" dirty="0">
                <a:solidFill>
                  <a:schemeClr val="tx1"/>
                </a:solidFill>
                <a:latin typeface="+mj-lt"/>
              </a:rPr>
              <a:t>Case II: Dark-Sector Slice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3DB98D70-3B77-004B-604D-3DB3309D19EE}"/>
              </a:ext>
            </a:extLst>
          </p:cNvPr>
          <p:cNvSpPr/>
          <p:nvPr/>
        </p:nvSpPr>
        <p:spPr>
          <a:xfrm>
            <a:off x="4114800" y="4429898"/>
            <a:ext cx="4267200" cy="591312"/>
          </a:xfrm>
          <a:prstGeom prst="roundRect">
            <a:avLst>
              <a:gd name="adj" fmla="val 50000"/>
            </a:avLst>
          </a:prstGeom>
          <a:solidFill>
            <a:srgbClr val="FA86F2"/>
          </a:solidFill>
          <a:ln>
            <a:solidFill>
              <a:srgbClr val="FA86F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99000A07-2CA0-929E-42BF-7ECC0C1A9172}"/>
              </a:ext>
            </a:extLst>
          </p:cNvPr>
          <p:cNvSpPr/>
          <p:nvPr/>
        </p:nvSpPr>
        <p:spPr>
          <a:xfrm>
            <a:off x="3429000" y="4429898"/>
            <a:ext cx="1828800" cy="591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FA86F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b="1" dirty="0">
                <a:solidFill>
                  <a:schemeClr val="tx1"/>
                </a:solidFill>
                <a:latin typeface="+mj-lt"/>
              </a:rPr>
              <a:t>Case III: Electron Beam-Dump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0650280E-F770-1B6B-8A8F-A5E95EE9D819}"/>
              </a:ext>
            </a:extLst>
          </p:cNvPr>
          <p:cNvSpPr/>
          <p:nvPr/>
        </p:nvSpPr>
        <p:spPr>
          <a:xfrm>
            <a:off x="3505200" y="5276088"/>
            <a:ext cx="4267200" cy="591312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B6BA7738-A576-8983-099F-490D8638AEB0}"/>
              </a:ext>
            </a:extLst>
          </p:cNvPr>
          <p:cNvSpPr/>
          <p:nvPr/>
        </p:nvSpPr>
        <p:spPr>
          <a:xfrm>
            <a:off x="2819400" y="5276088"/>
            <a:ext cx="1828800" cy="591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b="1" dirty="0">
                <a:solidFill>
                  <a:schemeClr val="tx1"/>
                </a:solidFill>
                <a:latin typeface="+mj-lt"/>
              </a:rPr>
              <a:t>Conclusions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5696133-1C10-074A-2B55-D928E81EB55E}"/>
              </a:ext>
            </a:extLst>
          </p:cNvPr>
          <p:cNvCxnSpPr>
            <a:cxnSpLocks/>
            <a:endCxn id="12" idx="1"/>
          </p:cNvCxnSpPr>
          <p:nvPr/>
        </p:nvCxnSpPr>
        <p:spPr>
          <a:xfrm flipV="1">
            <a:off x="1752600" y="2200656"/>
            <a:ext cx="1066800" cy="594442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A8F6ABB-650A-384C-9363-2242EDA102B3}"/>
              </a:ext>
            </a:extLst>
          </p:cNvPr>
          <p:cNvCxnSpPr>
            <a:cxnSpLocks/>
            <a:endCxn id="20" idx="1"/>
          </p:cNvCxnSpPr>
          <p:nvPr/>
        </p:nvCxnSpPr>
        <p:spPr>
          <a:xfrm>
            <a:off x="1752600" y="4985456"/>
            <a:ext cx="1066800" cy="586288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A16D908-EAC5-1204-7D35-180291632C92}"/>
              </a:ext>
            </a:extLst>
          </p:cNvPr>
          <p:cNvCxnSpPr>
            <a:cxnSpLocks/>
            <a:endCxn id="14" idx="1"/>
          </p:cNvCxnSpPr>
          <p:nvPr/>
        </p:nvCxnSpPr>
        <p:spPr>
          <a:xfrm flipV="1">
            <a:off x="2286000" y="3038856"/>
            <a:ext cx="1143000" cy="85344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25C7DF4-910F-7542-9763-80DBF35A2AB9}"/>
              </a:ext>
            </a:extLst>
          </p:cNvPr>
          <p:cNvCxnSpPr>
            <a:cxnSpLocks/>
            <a:endCxn id="18" idx="1"/>
          </p:cNvCxnSpPr>
          <p:nvPr/>
        </p:nvCxnSpPr>
        <p:spPr>
          <a:xfrm>
            <a:off x="2286000" y="4656354"/>
            <a:ext cx="1143000" cy="6920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C3529CC-0E78-FA53-BE85-84A74A74457E}"/>
              </a:ext>
            </a:extLst>
          </p:cNvPr>
          <p:cNvCxnSpPr>
            <a:cxnSpLocks/>
            <a:endCxn id="16" idx="1"/>
          </p:cNvCxnSpPr>
          <p:nvPr/>
        </p:nvCxnSpPr>
        <p:spPr>
          <a:xfrm>
            <a:off x="2593889" y="3881628"/>
            <a:ext cx="1139911" cy="5726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67995F1A-DD4A-1439-01F2-1C6DA32BDF87}"/>
              </a:ext>
            </a:extLst>
          </p:cNvPr>
          <p:cNvSpPr txBox="1"/>
          <p:nvPr/>
        </p:nvSpPr>
        <p:spPr>
          <a:xfrm>
            <a:off x="4648200" y="2029155"/>
            <a:ext cx="2895600" cy="335926"/>
          </a:xfrm>
          <a:prstGeom prst="rect">
            <a:avLst/>
          </a:prstGeom>
          <a:noFill/>
        </p:spPr>
        <p:txBody>
          <a:bodyPr wrap="square" tIns="0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+mj-lt"/>
              </a:rPr>
              <a:t>Motivations, dark-sector physics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3C051A4-1636-1944-195D-B2E5392D72C8}"/>
              </a:ext>
            </a:extLst>
          </p:cNvPr>
          <p:cNvSpPr txBox="1"/>
          <p:nvPr/>
        </p:nvSpPr>
        <p:spPr>
          <a:xfrm>
            <a:off x="5257800" y="2847809"/>
            <a:ext cx="2895600" cy="335926"/>
          </a:xfrm>
          <a:prstGeom prst="rect">
            <a:avLst/>
          </a:prstGeom>
          <a:noFill/>
        </p:spPr>
        <p:txBody>
          <a:bodyPr wrap="square" tIns="0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+mj-lt"/>
              </a:rPr>
              <a:t>Direct detection of DM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FAFB7D8-5792-CC37-8ED3-5E81926FCEEC}"/>
              </a:ext>
            </a:extLst>
          </p:cNvPr>
          <p:cNvSpPr txBox="1"/>
          <p:nvPr/>
        </p:nvSpPr>
        <p:spPr>
          <a:xfrm>
            <a:off x="5562600" y="3543869"/>
            <a:ext cx="2895600" cy="659091"/>
          </a:xfrm>
          <a:prstGeom prst="rect">
            <a:avLst/>
          </a:prstGeom>
          <a:noFill/>
        </p:spPr>
        <p:txBody>
          <a:bodyPr wrap="square" tIns="0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+mj-lt"/>
              </a:rPr>
              <a:t>Simulations, kinematic observables, required detector capabilities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E352685-409D-FC13-693C-DCBEE45E21FB}"/>
              </a:ext>
            </a:extLst>
          </p:cNvPr>
          <p:cNvSpPr txBox="1"/>
          <p:nvPr/>
        </p:nvSpPr>
        <p:spPr>
          <a:xfrm>
            <a:off x="5257800" y="4388037"/>
            <a:ext cx="2895600" cy="659091"/>
          </a:xfrm>
          <a:prstGeom prst="rect">
            <a:avLst/>
          </a:prstGeom>
          <a:noFill/>
        </p:spPr>
        <p:txBody>
          <a:bodyPr wrap="square" tIns="0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+mj-lt"/>
              </a:rPr>
              <a:t>Simulations, production/detection channels, sensitivity estimates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D491C59-2EB7-4235-CE7F-96171F6AACAF}"/>
              </a:ext>
            </a:extLst>
          </p:cNvPr>
          <p:cNvSpPr txBox="1"/>
          <p:nvPr/>
        </p:nvSpPr>
        <p:spPr>
          <a:xfrm>
            <a:off x="4648200" y="5238189"/>
            <a:ext cx="2895600" cy="659091"/>
          </a:xfrm>
          <a:prstGeom prst="rect">
            <a:avLst/>
          </a:prstGeom>
          <a:noFill/>
        </p:spPr>
        <p:txBody>
          <a:bodyPr wrap="square" tIns="0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latin typeface="+mj-lt"/>
              </a:rPr>
              <a:t>Future directions, take-home messages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96B8702F-A9E8-F4B0-6F02-83862907AE74}"/>
              </a:ext>
            </a:extLst>
          </p:cNvPr>
          <p:cNvSpPr/>
          <p:nvPr/>
        </p:nvSpPr>
        <p:spPr>
          <a:xfrm>
            <a:off x="2819400" y="1917227"/>
            <a:ext cx="4953000" cy="591312"/>
          </a:xfrm>
          <a:prstGeom prst="roundRect">
            <a:avLst>
              <a:gd name="adj" fmla="val 50000"/>
            </a:avLst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280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C696A9-1077-F64F-80C6-3F508C1C5B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 of the Electron Beam-Dump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ED3B375-32B9-C268-A832-66D497E74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11" name="Picture 10" descr="A diagram of a cylindrical object&#10;&#10;AI-generated content may be incorrect.">
            <a:extLst>
              <a:ext uri="{FF2B5EF4-FFF2-40B4-BE49-F238E27FC236}">
                <a16:creationId xmlns:a16="http://schemas.microsoft.com/office/drawing/2014/main" id="{65164B28-9663-89A9-2B13-8C8E83C03B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60" y="1710060"/>
            <a:ext cx="5297789" cy="400645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36570E6-4295-7D40-E6A4-C74268D51DC7}"/>
              </a:ext>
            </a:extLst>
          </p:cNvPr>
          <p:cNvSpPr txBox="1"/>
          <p:nvPr/>
        </p:nvSpPr>
        <p:spPr>
          <a:xfrm>
            <a:off x="4724400" y="1697768"/>
            <a:ext cx="4114800" cy="4190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Assuming circular collider rings,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Positive and negative muons injected from a common side,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Discarding decay events occurring beyond half the lab-frame lifetime,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500" dirty="0">
                <a:latin typeface="+mj-lt"/>
              </a:rPr>
              <a:t>Assuming that the last magnets are placed 4 m away from the detector region,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500" dirty="0">
                <a:latin typeface="+mj-lt"/>
              </a:rPr>
              <a:t>Accepting the muon decay events occurring between the two last magnets,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500" dirty="0">
                <a:latin typeface="+mj-lt"/>
              </a:rPr>
              <a:t>Accepting electrons oriented toward detector geometry based on </a:t>
            </a:r>
            <a:r>
              <a:rPr lang="en-US" sz="1400" dirty="0">
                <a:solidFill>
                  <a:srgbClr val="E98517"/>
                </a:solidFill>
                <a:latin typeface="+mj-lt"/>
              </a:rPr>
              <a:t>[Bartosik </a:t>
            </a:r>
            <a:r>
              <a:rPr lang="en-US" sz="1400" i="1" dirty="0">
                <a:solidFill>
                  <a:srgbClr val="E98517"/>
                </a:solidFill>
                <a:latin typeface="+mj-lt"/>
              </a:rPr>
              <a:t>et al</a:t>
            </a:r>
            <a:r>
              <a:rPr lang="en-US" sz="1400" dirty="0">
                <a:solidFill>
                  <a:srgbClr val="E98517"/>
                </a:solidFill>
                <a:latin typeface="+mj-lt"/>
              </a:rPr>
              <a:t>. (Muon Collider), 2203.07964]</a:t>
            </a:r>
          </a:p>
        </p:txBody>
      </p:sp>
    </p:spTree>
    <p:extLst>
      <p:ext uri="{BB962C8B-B14F-4D97-AF65-F5344CB8AC3E}">
        <p14:creationId xmlns:p14="http://schemas.microsoft.com/office/powerpoint/2010/main" val="35940959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6A240C-B844-7EC8-496E-B0E6189649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 Flux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7966F95-593C-1A26-E950-F598715CD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9" name="Picture 8" descr="A graph of a function&#10;&#10;AI-generated content may be incorrect.">
            <a:extLst>
              <a:ext uri="{FF2B5EF4-FFF2-40B4-BE49-F238E27FC236}">
                <a16:creationId xmlns:a16="http://schemas.microsoft.com/office/drawing/2014/main" id="{8B6EE1C9-73DD-62F2-49A7-9D41140B4A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1" y="2081945"/>
            <a:ext cx="4079220" cy="3633055"/>
          </a:xfrm>
          <a:prstGeom prst="rect">
            <a:avLst/>
          </a:prstGeom>
        </p:spPr>
      </p:pic>
      <p:pic>
        <p:nvPicPr>
          <p:cNvPr id="11" name="Picture 10" descr="A graph of a function&#10;&#10;AI-generated content may be incorrect.">
            <a:extLst>
              <a:ext uri="{FF2B5EF4-FFF2-40B4-BE49-F238E27FC236}">
                <a16:creationId xmlns:a16="http://schemas.microsoft.com/office/drawing/2014/main" id="{9C6C7885-9C5F-7A24-A446-0CC82F74BE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9981" y="2057401"/>
            <a:ext cx="4079219" cy="3692544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47D2009A-6D81-B92E-CBD5-86DD4D41663D}"/>
              </a:ext>
            </a:extLst>
          </p:cNvPr>
          <p:cNvSpPr/>
          <p:nvPr/>
        </p:nvSpPr>
        <p:spPr>
          <a:xfrm>
            <a:off x="5427304" y="5819001"/>
            <a:ext cx="3411896" cy="276999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E98517"/>
                </a:solidFill>
                <a:latin typeface="+mj-lt"/>
              </a:rPr>
              <a:t>[Dutta, Karthikeyan, Kelly, </a:t>
            </a:r>
            <a:r>
              <a:rPr lang="en-US" sz="1200" b="1" dirty="0">
                <a:solidFill>
                  <a:srgbClr val="E98517"/>
                </a:solidFill>
                <a:latin typeface="+mj-lt"/>
              </a:rPr>
              <a:t>DK</a:t>
            </a:r>
            <a:r>
              <a:rPr lang="en-US" sz="1200" dirty="0">
                <a:solidFill>
                  <a:srgbClr val="E98517"/>
                </a:solidFill>
                <a:latin typeface="+mj-lt"/>
              </a:rPr>
              <a:t>, Sathyam, in progress]</a:t>
            </a:r>
            <a:endParaRPr lang="en-US" sz="1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754806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8464A2-01D6-ABC8-86ED-E5EFBB69B2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Benchmark Study: Production thru Detection of Dark Photon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9139F62-6506-F829-C630-BC6BE0753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21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0E041A8-7EA2-B216-05E4-022D437B5750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866385" y="2315590"/>
            <a:ext cx="810016" cy="152867"/>
            <a:chOff x="1392" y="1488"/>
            <a:chExt cx="1584" cy="0"/>
          </a:xfrm>
        </p:grpSpPr>
        <p:sp>
          <p:nvSpPr>
            <p:cNvPr id="7" name="Line 10">
              <a:extLst>
                <a:ext uri="{FF2B5EF4-FFF2-40B4-BE49-F238E27FC236}">
                  <a16:creationId xmlns:a16="http://schemas.microsoft.com/office/drawing/2014/main" id="{B3E9FEC1-DCF7-FC40-2BD1-38BAC7C9BA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8" name="Line 11">
              <a:extLst>
                <a:ext uri="{FF2B5EF4-FFF2-40B4-BE49-F238E27FC236}">
                  <a16:creationId xmlns:a16="http://schemas.microsoft.com/office/drawing/2014/main" id="{BEF83E9F-886A-7CDE-9995-3F32A1CE621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B86ADFD1-2426-486C-C26B-88F1971BA31A}"/>
              </a:ext>
            </a:extLst>
          </p:cNvPr>
          <p:cNvGrpSpPr>
            <a:grpSpLocks/>
          </p:cNvGrpSpPr>
          <p:nvPr/>
        </p:nvGrpSpPr>
        <p:grpSpPr bwMode="auto">
          <a:xfrm rot="20949404" flipV="1">
            <a:off x="1662803" y="2308074"/>
            <a:ext cx="688094" cy="93171"/>
            <a:chOff x="1392" y="1488"/>
            <a:chExt cx="1584" cy="0"/>
          </a:xfrm>
        </p:grpSpPr>
        <p:sp>
          <p:nvSpPr>
            <p:cNvPr id="10" name="Line 10">
              <a:extLst>
                <a:ext uri="{FF2B5EF4-FFF2-40B4-BE49-F238E27FC236}">
                  <a16:creationId xmlns:a16="http://schemas.microsoft.com/office/drawing/2014/main" id="{6F410166-8775-A166-2B32-1F759514C1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" name="Line 11">
              <a:extLst>
                <a:ext uri="{FF2B5EF4-FFF2-40B4-BE49-F238E27FC236}">
                  <a16:creationId xmlns:a16="http://schemas.microsoft.com/office/drawing/2014/main" id="{E292A909-0A2B-7D16-D138-353D7D2249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12" name="Freeform 82">
            <a:extLst>
              <a:ext uri="{FF2B5EF4-FFF2-40B4-BE49-F238E27FC236}">
                <a16:creationId xmlns:a16="http://schemas.microsoft.com/office/drawing/2014/main" id="{CA2A765F-50B8-1C0D-1D0C-419C82DD135F}"/>
              </a:ext>
            </a:extLst>
          </p:cNvPr>
          <p:cNvSpPr>
            <a:spLocks/>
          </p:cNvSpPr>
          <p:nvPr/>
        </p:nvSpPr>
        <p:spPr bwMode="auto">
          <a:xfrm rot="16200000">
            <a:off x="1172748" y="2650824"/>
            <a:ext cx="412507" cy="4571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D601F6A-A6EB-1425-C731-4A51BAA47EF3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866385" y="2770585"/>
            <a:ext cx="1469605" cy="129449"/>
            <a:chOff x="1392" y="1488"/>
            <a:chExt cx="1584" cy="0"/>
          </a:xfrm>
        </p:grpSpPr>
        <p:sp>
          <p:nvSpPr>
            <p:cNvPr id="14" name="Line 10">
              <a:extLst>
                <a:ext uri="{FF2B5EF4-FFF2-40B4-BE49-F238E27FC236}">
                  <a16:creationId xmlns:a16="http://schemas.microsoft.com/office/drawing/2014/main" id="{15AE35E5-421B-F294-A1FD-18265FCD8C2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5" name="Line 11">
              <a:extLst>
                <a:ext uri="{FF2B5EF4-FFF2-40B4-BE49-F238E27FC236}">
                  <a16:creationId xmlns:a16="http://schemas.microsoft.com/office/drawing/2014/main" id="{2622BFB2-7A8A-B9F9-1F87-F1E96EFE3E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17" name="Freeform 82">
            <a:extLst>
              <a:ext uri="{FF2B5EF4-FFF2-40B4-BE49-F238E27FC236}">
                <a16:creationId xmlns:a16="http://schemas.microsoft.com/office/drawing/2014/main" id="{1E62EE0C-17D9-0B56-95FB-1F0503417889}"/>
              </a:ext>
            </a:extLst>
          </p:cNvPr>
          <p:cNvSpPr>
            <a:spLocks/>
          </p:cNvSpPr>
          <p:nvPr/>
        </p:nvSpPr>
        <p:spPr bwMode="auto">
          <a:xfrm rot="11804326">
            <a:off x="1674179" y="2552496"/>
            <a:ext cx="578905" cy="5661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4">
                <a:extLst>
                  <a:ext uri="{FF2B5EF4-FFF2-40B4-BE49-F238E27FC236}">
                    <a16:creationId xmlns:a16="http://schemas.microsoft.com/office/drawing/2014/main" id="{BB0A3934-8CE2-2A9F-8E3A-61ED06EAAAF7}"/>
                  </a:ext>
                </a:extLst>
              </p:cNvPr>
              <p:cNvSpPr txBox="1"/>
              <p:nvPr/>
            </p:nvSpPr>
            <p:spPr>
              <a:xfrm>
                <a:off x="457200" y="2084123"/>
                <a:ext cx="1000980" cy="3104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400" dirty="0">
                    <a:latin typeface="+mj-lt"/>
                    <a:ea typeface="Cambria Math" panose="02040503050406030204" pitchFamily="18" charset="0"/>
                  </a:rPr>
                  <a:t>Primary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</m:oMath>
                </a14:m>
                <a:endParaRPr lang="en-US" sz="1400" dirty="0">
                  <a:latin typeface="+mj-lt"/>
                </a:endParaRPr>
              </a:p>
            </p:txBody>
          </p:sp>
        </mc:Choice>
        <mc:Fallback xmlns="">
          <p:sp>
            <p:nvSpPr>
              <p:cNvPr id="18" name="TextBox 14">
                <a:extLst>
                  <a:ext uri="{FF2B5EF4-FFF2-40B4-BE49-F238E27FC236}">
                    <a16:creationId xmlns:a16="http://schemas.microsoft.com/office/drawing/2014/main" id="{BB0A3934-8CE2-2A9F-8E3A-61ED06EAAA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2084123"/>
                <a:ext cx="1000980" cy="310406"/>
              </a:xfrm>
              <a:prstGeom prst="rect">
                <a:avLst/>
              </a:prstGeom>
              <a:blipFill>
                <a:blip r:embed="rId2"/>
                <a:stretch>
                  <a:fillRect l="-1829" t="-1961" b="-196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4">
                <a:extLst>
                  <a:ext uri="{FF2B5EF4-FFF2-40B4-BE49-F238E27FC236}">
                    <a16:creationId xmlns:a16="http://schemas.microsoft.com/office/drawing/2014/main" id="{52FE2CA8-29DC-4BAD-7380-C23AF6DF6F51}"/>
                  </a:ext>
                </a:extLst>
              </p:cNvPr>
              <p:cNvSpPr txBox="1"/>
              <p:nvPr/>
            </p:nvSpPr>
            <p:spPr>
              <a:xfrm>
                <a:off x="501029" y="2740223"/>
                <a:ext cx="36535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9" name="TextBox 14">
                <a:extLst>
                  <a:ext uri="{FF2B5EF4-FFF2-40B4-BE49-F238E27FC236}">
                    <a16:creationId xmlns:a16="http://schemas.microsoft.com/office/drawing/2014/main" id="{52FE2CA8-29DC-4BAD-7380-C23AF6DF6F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029" y="2740223"/>
                <a:ext cx="365356" cy="3077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14">
                <a:extLst>
                  <a:ext uri="{FF2B5EF4-FFF2-40B4-BE49-F238E27FC236}">
                    <a16:creationId xmlns:a16="http://schemas.microsoft.com/office/drawing/2014/main" id="{11F37257-3DF0-6924-A5C6-789F909A0E8C}"/>
                  </a:ext>
                </a:extLst>
              </p:cNvPr>
              <p:cNvSpPr txBox="1"/>
              <p:nvPr/>
            </p:nvSpPr>
            <p:spPr>
              <a:xfrm>
                <a:off x="2243334" y="2520001"/>
                <a:ext cx="3898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  <m:r>
                        <a:rPr lang="en-US" sz="14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US" sz="1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1" name="TextBox 14">
                <a:extLst>
                  <a:ext uri="{FF2B5EF4-FFF2-40B4-BE49-F238E27FC236}">
                    <a16:creationId xmlns:a16="http://schemas.microsoft.com/office/drawing/2014/main" id="{11F37257-3DF0-6924-A5C6-789F909A0E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3334" y="2520001"/>
                <a:ext cx="389850" cy="3077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2" name="Group 21">
            <a:extLst>
              <a:ext uri="{FF2B5EF4-FFF2-40B4-BE49-F238E27FC236}">
                <a16:creationId xmlns:a16="http://schemas.microsoft.com/office/drawing/2014/main" id="{21EC570B-4034-F9B5-7848-996F0D2555C7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866385" y="3506888"/>
            <a:ext cx="810016" cy="152867"/>
            <a:chOff x="1392" y="1488"/>
            <a:chExt cx="1584" cy="0"/>
          </a:xfrm>
        </p:grpSpPr>
        <p:sp>
          <p:nvSpPr>
            <p:cNvPr id="23" name="Line 10">
              <a:extLst>
                <a:ext uri="{FF2B5EF4-FFF2-40B4-BE49-F238E27FC236}">
                  <a16:creationId xmlns:a16="http://schemas.microsoft.com/office/drawing/2014/main" id="{4F7D94F3-237B-0C16-4B34-88254708C08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4" name="Line 11">
              <a:extLst>
                <a:ext uri="{FF2B5EF4-FFF2-40B4-BE49-F238E27FC236}">
                  <a16:creationId xmlns:a16="http://schemas.microsoft.com/office/drawing/2014/main" id="{2C3D2B1B-9AEB-F366-521B-35B37E7FBC4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0B7B290-A8B2-3926-F9DD-6ED3C313BFD7}"/>
              </a:ext>
            </a:extLst>
          </p:cNvPr>
          <p:cNvGrpSpPr>
            <a:grpSpLocks/>
          </p:cNvGrpSpPr>
          <p:nvPr/>
        </p:nvGrpSpPr>
        <p:grpSpPr bwMode="auto">
          <a:xfrm rot="20949404" flipV="1">
            <a:off x="1662803" y="3499372"/>
            <a:ext cx="688094" cy="93171"/>
            <a:chOff x="1392" y="1488"/>
            <a:chExt cx="1584" cy="0"/>
          </a:xfrm>
        </p:grpSpPr>
        <p:sp>
          <p:nvSpPr>
            <p:cNvPr id="26" name="Line 10">
              <a:extLst>
                <a:ext uri="{FF2B5EF4-FFF2-40B4-BE49-F238E27FC236}">
                  <a16:creationId xmlns:a16="http://schemas.microsoft.com/office/drawing/2014/main" id="{C20A5E33-3737-EFFA-82AF-B506E5D97B2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7" name="Line 11">
              <a:extLst>
                <a:ext uri="{FF2B5EF4-FFF2-40B4-BE49-F238E27FC236}">
                  <a16:creationId xmlns:a16="http://schemas.microsoft.com/office/drawing/2014/main" id="{08C7F357-0707-1B8D-CB48-5611D9CB15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28" name="Freeform 82">
            <a:extLst>
              <a:ext uri="{FF2B5EF4-FFF2-40B4-BE49-F238E27FC236}">
                <a16:creationId xmlns:a16="http://schemas.microsoft.com/office/drawing/2014/main" id="{FE263EB7-CE2E-0406-014F-247D43292091}"/>
              </a:ext>
            </a:extLst>
          </p:cNvPr>
          <p:cNvSpPr>
            <a:spLocks/>
          </p:cNvSpPr>
          <p:nvPr/>
        </p:nvSpPr>
        <p:spPr bwMode="auto">
          <a:xfrm rot="16200000">
            <a:off x="1172748" y="3842122"/>
            <a:ext cx="412507" cy="4571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D1F4A98-6048-532B-C9EA-189F17B27EB5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866385" y="3961883"/>
            <a:ext cx="1469605" cy="129449"/>
            <a:chOff x="1392" y="1488"/>
            <a:chExt cx="1584" cy="0"/>
          </a:xfrm>
        </p:grpSpPr>
        <p:sp>
          <p:nvSpPr>
            <p:cNvPr id="30" name="Line 10">
              <a:extLst>
                <a:ext uri="{FF2B5EF4-FFF2-40B4-BE49-F238E27FC236}">
                  <a16:creationId xmlns:a16="http://schemas.microsoft.com/office/drawing/2014/main" id="{4510595B-8A5D-A19A-650F-5DAD29858D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1" name="Line 11">
              <a:extLst>
                <a:ext uri="{FF2B5EF4-FFF2-40B4-BE49-F238E27FC236}">
                  <a16:creationId xmlns:a16="http://schemas.microsoft.com/office/drawing/2014/main" id="{8C019B2F-0DE4-5158-6424-B797FA0C86C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32" name="Freeform 82">
            <a:extLst>
              <a:ext uri="{FF2B5EF4-FFF2-40B4-BE49-F238E27FC236}">
                <a16:creationId xmlns:a16="http://schemas.microsoft.com/office/drawing/2014/main" id="{B5F69D2D-CCCD-BB21-2C69-85ADFFBE6211}"/>
              </a:ext>
            </a:extLst>
          </p:cNvPr>
          <p:cNvSpPr>
            <a:spLocks/>
          </p:cNvSpPr>
          <p:nvPr/>
        </p:nvSpPr>
        <p:spPr bwMode="auto">
          <a:xfrm rot="11804326">
            <a:off x="1674179" y="3743794"/>
            <a:ext cx="578905" cy="5661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14">
                <a:extLst>
                  <a:ext uri="{FF2B5EF4-FFF2-40B4-BE49-F238E27FC236}">
                    <a16:creationId xmlns:a16="http://schemas.microsoft.com/office/drawing/2014/main" id="{B0F88094-1CA4-B879-56AC-12BAF8B2F17B}"/>
                  </a:ext>
                </a:extLst>
              </p:cNvPr>
              <p:cNvSpPr txBox="1"/>
              <p:nvPr/>
            </p:nvSpPr>
            <p:spPr>
              <a:xfrm>
                <a:off x="457200" y="3275421"/>
                <a:ext cx="1190262" cy="3104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400" dirty="0">
                    <a:latin typeface="+mj-lt"/>
                    <a:ea typeface="Cambria Math" panose="02040503050406030204" pitchFamily="18" charset="0"/>
                  </a:rPr>
                  <a:t>Secondary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</m:oMath>
                </a14:m>
                <a:endParaRPr lang="en-US" sz="1400" dirty="0">
                  <a:latin typeface="+mj-lt"/>
                </a:endParaRPr>
              </a:p>
            </p:txBody>
          </p:sp>
        </mc:Choice>
        <mc:Fallback xmlns="">
          <p:sp>
            <p:nvSpPr>
              <p:cNvPr id="33" name="TextBox 14">
                <a:extLst>
                  <a:ext uri="{FF2B5EF4-FFF2-40B4-BE49-F238E27FC236}">
                    <a16:creationId xmlns:a16="http://schemas.microsoft.com/office/drawing/2014/main" id="{B0F88094-1CA4-B879-56AC-12BAF8B2F1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3275421"/>
                <a:ext cx="1190262" cy="310406"/>
              </a:xfrm>
              <a:prstGeom prst="rect">
                <a:avLst/>
              </a:prstGeom>
              <a:blipFill>
                <a:blip r:embed="rId5"/>
                <a:stretch>
                  <a:fillRect l="-1538" b="-215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14">
                <a:extLst>
                  <a:ext uri="{FF2B5EF4-FFF2-40B4-BE49-F238E27FC236}">
                    <a16:creationId xmlns:a16="http://schemas.microsoft.com/office/drawing/2014/main" id="{CBDE99F0-1A4F-DADB-1609-816FE0077884}"/>
                  </a:ext>
                </a:extLst>
              </p:cNvPr>
              <p:cNvSpPr txBox="1"/>
              <p:nvPr/>
            </p:nvSpPr>
            <p:spPr>
              <a:xfrm>
                <a:off x="501029" y="3931521"/>
                <a:ext cx="36535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34" name="TextBox 14">
                <a:extLst>
                  <a:ext uri="{FF2B5EF4-FFF2-40B4-BE49-F238E27FC236}">
                    <a16:creationId xmlns:a16="http://schemas.microsoft.com/office/drawing/2014/main" id="{CBDE99F0-1A4F-DADB-1609-816FE00778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029" y="3931521"/>
                <a:ext cx="365356" cy="3077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14">
                <a:extLst>
                  <a:ext uri="{FF2B5EF4-FFF2-40B4-BE49-F238E27FC236}">
                    <a16:creationId xmlns:a16="http://schemas.microsoft.com/office/drawing/2014/main" id="{AC7B92C4-8BA8-AA94-45A6-90FDF17935B2}"/>
                  </a:ext>
                </a:extLst>
              </p:cNvPr>
              <p:cNvSpPr txBox="1"/>
              <p:nvPr/>
            </p:nvSpPr>
            <p:spPr>
              <a:xfrm>
                <a:off x="2243334" y="3711299"/>
                <a:ext cx="3898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  <m:r>
                        <a:rPr lang="en-US" sz="14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US" sz="1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5" name="TextBox 14">
                <a:extLst>
                  <a:ext uri="{FF2B5EF4-FFF2-40B4-BE49-F238E27FC236}">
                    <a16:creationId xmlns:a16="http://schemas.microsoft.com/office/drawing/2014/main" id="{AC7B92C4-8BA8-AA94-45A6-90FDF17935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3334" y="3711299"/>
                <a:ext cx="389850" cy="30777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6" name="Group 35">
            <a:extLst>
              <a:ext uri="{FF2B5EF4-FFF2-40B4-BE49-F238E27FC236}">
                <a16:creationId xmlns:a16="http://schemas.microsoft.com/office/drawing/2014/main" id="{14085D4C-74BD-5C93-86D3-077334BAB28F}"/>
              </a:ext>
            </a:extLst>
          </p:cNvPr>
          <p:cNvGrpSpPr>
            <a:grpSpLocks/>
          </p:cNvGrpSpPr>
          <p:nvPr/>
        </p:nvGrpSpPr>
        <p:grpSpPr bwMode="auto">
          <a:xfrm rot="12244256" flipV="1">
            <a:off x="799550" y="4720760"/>
            <a:ext cx="653384" cy="165023"/>
            <a:chOff x="1392" y="1488"/>
            <a:chExt cx="1584" cy="0"/>
          </a:xfrm>
        </p:grpSpPr>
        <p:sp>
          <p:nvSpPr>
            <p:cNvPr id="37" name="Line 10">
              <a:extLst>
                <a:ext uri="{FF2B5EF4-FFF2-40B4-BE49-F238E27FC236}">
                  <a16:creationId xmlns:a16="http://schemas.microsoft.com/office/drawing/2014/main" id="{1C15956D-3366-19EA-A471-D472205B98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8" name="Line 11">
              <a:extLst>
                <a:ext uri="{FF2B5EF4-FFF2-40B4-BE49-F238E27FC236}">
                  <a16:creationId xmlns:a16="http://schemas.microsoft.com/office/drawing/2014/main" id="{ED38EDCE-3421-D30B-15B9-422CB4F209C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F1D78DD-875E-7B30-1DD0-3CA281CB2BE2}"/>
              </a:ext>
            </a:extLst>
          </p:cNvPr>
          <p:cNvGrpSpPr>
            <a:grpSpLocks/>
          </p:cNvGrpSpPr>
          <p:nvPr/>
        </p:nvGrpSpPr>
        <p:grpSpPr bwMode="auto">
          <a:xfrm rot="20079174" flipV="1">
            <a:off x="799551" y="4847735"/>
            <a:ext cx="653384" cy="165023"/>
            <a:chOff x="1392" y="1488"/>
            <a:chExt cx="1584" cy="0"/>
          </a:xfrm>
        </p:grpSpPr>
        <p:sp>
          <p:nvSpPr>
            <p:cNvPr id="40" name="Line 10">
              <a:extLst>
                <a:ext uri="{FF2B5EF4-FFF2-40B4-BE49-F238E27FC236}">
                  <a16:creationId xmlns:a16="http://schemas.microsoft.com/office/drawing/2014/main" id="{127912F0-A998-1A26-CC24-0AF29B88AC2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1" name="Line 11">
              <a:extLst>
                <a:ext uri="{FF2B5EF4-FFF2-40B4-BE49-F238E27FC236}">
                  <a16:creationId xmlns:a16="http://schemas.microsoft.com/office/drawing/2014/main" id="{D8B76C5E-E3E4-998E-4EDE-977730CCA79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42" name="Freeform 82">
            <a:extLst>
              <a:ext uri="{FF2B5EF4-FFF2-40B4-BE49-F238E27FC236}">
                <a16:creationId xmlns:a16="http://schemas.microsoft.com/office/drawing/2014/main" id="{62FFEE40-7F7A-EEBE-1613-99ECB0107E2B}"/>
              </a:ext>
            </a:extLst>
          </p:cNvPr>
          <p:cNvSpPr>
            <a:spLocks/>
          </p:cNvSpPr>
          <p:nvPr/>
        </p:nvSpPr>
        <p:spPr bwMode="auto">
          <a:xfrm rot="10800000">
            <a:off x="1466356" y="4861182"/>
            <a:ext cx="578905" cy="5661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14">
                <a:extLst>
                  <a:ext uri="{FF2B5EF4-FFF2-40B4-BE49-F238E27FC236}">
                    <a16:creationId xmlns:a16="http://schemas.microsoft.com/office/drawing/2014/main" id="{95C06FFA-69F1-E5F9-545B-64672EF1F880}"/>
                  </a:ext>
                </a:extLst>
              </p:cNvPr>
              <p:cNvSpPr txBox="1"/>
              <p:nvPr/>
            </p:nvSpPr>
            <p:spPr>
              <a:xfrm>
                <a:off x="457200" y="4267200"/>
                <a:ext cx="1190262" cy="3104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400" dirty="0">
                    <a:latin typeface="+mj-lt"/>
                    <a:ea typeface="Cambria Math" panose="02040503050406030204" pitchFamily="18" charset="0"/>
                  </a:rPr>
                  <a:t>Secondary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lang="en-US" sz="1400" dirty="0">
                  <a:latin typeface="+mj-lt"/>
                </a:endParaRPr>
              </a:p>
            </p:txBody>
          </p:sp>
        </mc:Choice>
        <mc:Fallback xmlns="">
          <p:sp>
            <p:nvSpPr>
              <p:cNvPr id="43" name="TextBox 14">
                <a:extLst>
                  <a:ext uri="{FF2B5EF4-FFF2-40B4-BE49-F238E27FC236}">
                    <a16:creationId xmlns:a16="http://schemas.microsoft.com/office/drawing/2014/main" id="{95C06FFA-69F1-E5F9-545B-64672EF1F8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4267200"/>
                <a:ext cx="1190262" cy="310406"/>
              </a:xfrm>
              <a:prstGeom prst="rect">
                <a:avLst/>
              </a:prstGeom>
              <a:blipFill>
                <a:blip r:embed="rId7"/>
                <a:stretch>
                  <a:fillRect l="-1538" t="-3922" b="-176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14">
                <a:extLst>
                  <a:ext uri="{FF2B5EF4-FFF2-40B4-BE49-F238E27FC236}">
                    <a16:creationId xmlns:a16="http://schemas.microsoft.com/office/drawing/2014/main" id="{CC013F92-DEEB-5CFF-68E7-695DE9785956}"/>
                  </a:ext>
                </a:extLst>
              </p:cNvPr>
              <p:cNvSpPr txBox="1"/>
              <p:nvPr/>
            </p:nvSpPr>
            <p:spPr>
              <a:xfrm>
                <a:off x="531483" y="4992100"/>
                <a:ext cx="42620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1400" dirty="0">
                  <a:latin typeface="+mj-lt"/>
                </a:endParaRPr>
              </a:p>
            </p:txBody>
          </p:sp>
        </mc:Choice>
        <mc:Fallback xmlns="">
          <p:sp>
            <p:nvSpPr>
              <p:cNvPr id="44" name="TextBox 14">
                <a:extLst>
                  <a:ext uri="{FF2B5EF4-FFF2-40B4-BE49-F238E27FC236}">
                    <a16:creationId xmlns:a16="http://schemas.microsoft.com/office/drawing/2014/main" id="{CC013F92-DEEB-5CFF-68E7-695DE97859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483" y="4992100"/>
                <a:ext cx="426207" cy="30777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14">
                <a:extLst>
                  <a:ext uri="{FF2B5EF4-FFF2-40B4-BE49-F238E27FC236}">
                    <a16:creationId xmlns:a16="http://schemas.microsoft.com/office/drawing/2014/main" id="{168E70E2-9F0E-7071-B417-19F51C85CC75}"/>
                  </a:ext>
                </a:extLst>
              </p:cNvPr>
              <p:cNvSpPr txBox="1"/>
              <p:nvPr/>
            </p:nvSpPr>
            <p:spPr>
              <a:xfrm>
                <a:off x="2021709" y="4714645"/>
                <a:ext cx="3898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  <m:r>
                        <a:rPr lang="en-US" sz="14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US" sz="1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5" name="TextBox 14">
                <a:extLst>
                  <a:ext uri="{FF2B5EF4-FFF2-40B4-BE49-F238E27FC236}">
                    <a16:creationId xmlns:a16="http://schemas.microsoft.com/office/drawing/2014/main" id="{168E70E2-9F0E-7071-B417-19F51C85CC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1709" y="4714645"/>
                <a:ext cx="389850" cy="3077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6" name="Group 45">
            <a:extLst>
              <a:ext uri="{FF2B5EF4-FFF2-40B4-BE49-F238E27FC236}">
                <a16:creationId xmlns:a16="http://schemas.microsoft.com/office/drawing/2014/main" id="{0B07D1C4-6A8E-287A-A3BF-879D3C7C0570}"/>
              </a:ext>
            </a:extLst>
          </p:cNvPr>
          <p:cNvGrpSpPr>
            <a:grpSpLocks/>
          </p:cNvGrpSpPr>
          <p:nvPr/>
        </p:nvGrpSpPr>
        <p:grpSpPr bwMode="auto">
          <a:xfrm rot="10800000" flipV="1">
            <a:off x="2622816" y="4561988"/>
            <a:ext cx="653384" cy="165023"/>
            <a:chOff x="1392" y="1488"/>
            <a:chExt cx="1584" cy="0"/>
          </a:xfrm>
        </p:grpSpPr>
        <p:sp>
          <p:nvSpPr>
            <p:cNvPr id="47" name="Line 10">
              <a:extLst>
                <a:ext uri="{FF2B5EF4-FFF2-40B4-BE49-F238E27FC236}">
                  <a16:creationId xmlns:a16="http://schemas.microsoft.com/office/drawing/2014/main" id="{4BE15238-441C-A073-B6DB-C12C66B298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8" name="Line 11">
              <a:extLst>
                <a:ext uri="{FF2B5EF4-FFF2-40B4-BE49-F238E27FC236}">
                  <a16:creationId xmlns:a16="http://schemas.microsoft.com/office/drawing/2014/main" id="{B46695EB-E54B-A4A8-6366-146F6F6660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C18F2F5-B948-972B-900F-F4A5DC7F13E9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2622816" y="5049676"/>
            <a:ext cx="653384" cy="165023"/>
            <a:chOff x="1392" y="1488"/>
            <a:chExt cx="1584" cy="0"/>
          </a:xfrm>
        </p:grpSpPr>
        <p:sp>
          <p:nvSpPr>
            <p:cNvPr id="50" name="Line 10">
              <a:extLst>
                <a:ext uri="{FF2B5EF4-FFF2-40B4-BE49-F238E27FC236}">
                  <a16:creationId xmlns:a16="http://schemas.microsoft.com/office/drawing/2014/main" id="{E488597D-A563-8226-4852-17662A86F42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1" name="Line 11">
              <a:extLst>
                <a:ext uri="{FF2B5EF4-FFF2-40B4-BE49-F238E27FC236}">
                  <a16:creationId xmlns:a16="http://schemas.microsoft.com/office/drawing/2014/main" id="{5278FF32-B121-7024-1669-91DE377BE3A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A017BE6-36CF-598A-8809-29F79AC7255C}"/>
              </a:ext>
            </a:extLst>
          </p:cNvPr>
          <p:cNvGrpSpPr>
            <a:grpSpLocks/>
          </p:cNvGrpSpPr>
          <p:nvPr/>
        </p:nvGrpSpPr>
        <p:grpSpPr bwMode="auto">
          <a:xfrm rot="16200000" flipV="1">
            <a:off x="2872833" y="4806979"/>
            <a:ext cx="653384" cy="165023"/>
            <a:chOff x="1392" y="1488"/>
            <a:chExt cx="1584" cy="0"/>
          </a:xfrm>
        </p:grpSpPr>
        <p:sp>
          <p:nvSpPr>
            <p:cNvPr id="53" name="Line 10">
              <a:extLst>
                <a:ext uri="{FF2B5EF4-FFF2-40B4-BE49-F238E27FC236}">
                  <a16:creationId xmlns:a16="http://schemas.microsoft.com/office/drawing/2014/main" id="{054CC30C-071D-DF1F-7174-CDBFD322123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4" name="Line 11">
              <a:extLst>
                <a:ext uri="{FF2B5EF4-FFF2-40B4-BE49-F238E27FC236}">
                  <a16:creationId xmlns:a16="http://schemas.microsoft.com/office/drawing/2014/main" id="{B06A1426-E96A-8976-7D86-99E1965EEA1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55" name="Freeform 82">
            <a:extLst>
              <a:ext uri="{FF2B5EF4-FFF2-40B4-BE49-F238E27FC236}">
                <a16:creationId xmlns:a16="http://schemas.microsoft.com/office/drawing/2014/main" id="{23227CF0-7B1F-9FFD-2E65-6864493360A2}"/>
              </a:ext>
            </a:extLst>
          </p:cNvPr>
          <p:cNvSpPr>
            <a:spLocks/>
          </p:cNvSpPr>
          <p:nvPr/>
        </p:nvSpPr>
        <p:spPr bwMode="auto">
          <a:xfrm rot="10800000">
            <a:off x="3284348" y="4555042"/>
            <a:ext cx="578905" cy="5661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14">
                <a:extLst>
                  <a:ext uri="{FF2B5EF4-FFF2-40B4-BE49-F238E27FC236}">
                    <a16:creationId xmlns:a16="http://schemas.microsoft.com/office/drawing/2014/main" id="{14697806-E229-9565-2B9D-C09E2BEFBA5A}"/>
                  </a:ext>
                </a:extLst>
              </p:cNvPr>
              <p:cNvSpPr txBox="1"/>
              <p:nvPr/>
            </p:nvSpPr>
            <p:spPr>
              <a:xfrm>
                <a:off x="3839701" y="4408505"/>
                <a:ext cx="3898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  <m:r>
                        <a:rPr lang="en-US" sz="14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US" sz="1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6" name="TextBox 14">
                <a:extLst>
                  <a:ext uri="{FF2B5EF4-FFF2-40B4-BE49-F238E27FC236}">
                    <a16:creationId xmlns:a16="http://schemas.microsoft.com/office/drawing/2014/main" id="{14697806-E229-9565-2B9D-C09E2BEFBA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9701" y="4408505"/>
                <a:ext cx="389850" cy="3077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Freeform 82">
            <a:extLst>
              <a:ext uri="{FF2B5EF4-FFF2-40B4-BE49-F238E27FC236}">
                <a16:creationId xmlns:a16="http://schemas.microsoft.com/office/drawing/2014/main" id="{36363689-20CA-444D-506C-63EDF941E7BB}"/>
              </a:ext>
            </a:extLst>
          </p:cNvPr>
          <p:cNvSpPr>
            <a:spLocks/>
          </p:cNvSpPr>
          <p:nvPr/>
        </p:nvSpPr>
        <p:spPr bwMode="auto">
          <a:xfrm>
            <a:off x="3284348" y="5163371"/>
            <a:ext cx="578905" cy="5661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14">
                <a:extLst>
                  <a:ext uri="{FF2B5EF4-FFF2-40B4-BE49-F238E27FC236}">
                    <a16:creationId xmlns:a16="http://schemas.microsoft.com/office/drawing/2014/main" id="{D0C9EE5B-7694-247F-D47F-E71B5B8D19DC}"/>
                  </a:ext>
                </a:extLst>
              </p:cNvPr>
              <p:cNvSpPr txBox="1"/>
              <p:nvPr/>
            </p:nvSpPr>
            <p:spPr>
              <a:xfrm>
                <a:off x="3849684" y="4990783"/>
                <a:ext cx="32893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58" name="TextBox 14">
                <a:extLst>
                  <a:ext uri="{FF2B5EF4-FFF2-40B4-BE49-F238E27FC236}">
                    <a16:creationId xmlns:a16="http://schemas.microsoft.com/office/drawing/2014/main" id="{D0C9EE5B-7694-247F-D47F-E71B5B8D19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9684" y="4990783"/>
                <a:ext cx="328936" cy="307777"/>
              </a:xfrm>
              <a:prstGeom prst="rect">
                <a:avLst/>
              </a:prstGeom>
              <a:blipFill>
                <a:blip r:embed="rId9"/>
                <a:stretch>
                  <a:fillRect b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9" name="Group 58">
            <a:extLst>
              <a:ext uri="{FF2B5EF4-FFF2-40B4-BE49-F238E27FC236}">
                <a16:creationId xmlns:a16="http://schemas.microsoft.com/office/drawing/2014/main" id="{F1DA34F6-1F16-C5FA-063C-8816F6804A08}"/>
              </a:ext>
            </a:extLst>
          </p:cNvPr>
          <p:cNvGrpSpPr>
            <a:grpSpLocks/>
          </p:cNvGrpSpPr>
          <p:nvPr/>
        </p:nvGrpSpPr>
        <p:grpSpPr bwMode="auto">
          <a:xfrm rot="20079174" flipV="1">
            <a:off x="760606" y="5875277"/>
            <a:ext cx="653384" cy="165023"/>
            <a:chOff x="1392" y="1488"/>
            <a:chExt cx="1584" cy="0"/>
          </a:xfrm>
        </p:grpSpPr>
        <p:sp>
          <p:nvSpPr>
            <p:cNvPr id="60" name="Line 10">
              <a:extLst>
                <a:ext uri="{FF2B5EF4-FFF2-40B4-BE49-F238E27FC236}">
                  <a16:creationId xmlns:a16="http://schemas.microsoft.com/office/drawing/2014/main" id="{6CB9E777-988A-058C-D2AF-536DCB9A216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1" name="Line 11">
              <a:extLst>
                <a:ext uri="{FF2B5EF4-FFF2-40B4-BE49-F238E27FC236}">
                  <a16:creationId xmlns:a16="http://schemas.microsoft.com/office/drawing/2014/main" id="{19229F98-7004-C749-27FE-83062B70CD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C080A84D-96C8-0897-E5FF-1531CE076AA0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1424554" y="5727476"/>
            <a:ext cx="653384" cy="165023"/>
            <a:chOff x="1392" y="1488"/>
            <a:chExt cx="1584" cy="0"/>
          </a:xfrm>
        </p:grpSpPr>
        <p:sp>
          <p:nvSpPr>
            <p:cNvPr id="63" name="Line 10">
              <a:extLst>
                <a:ext uri="{FF2B5EF4-FFF2-40B4-BE49-F238E27FC236}">
                  <a16:creationId xmlns:a16="http://schemas.microsoft.com/office/drawing/2014/main" id="{68974D2C-102E-B5E3-6892-AEC4A686619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4" name="Line 11">
              <a:extLst>
                <a:ext uri="{FF2B5EF4-FFF2-40B4-BE49-F238E27FC236}">
                  <a16:creationId xmlns:a16="http://schemas.microsoft.com/office/drawing/2014/main" id="{AB11BACF-6A8A-5A13-2D96-4402555148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95B31CB8-6A6C-EFAE-D82E-CA6D6C326FDF}"/>
              </a:ext>
            </a:extLst>
          </p:cNvPr>
          <p:cNvGrpSpPr>
            <a:grpSpLocks/>
          </p:cNvGrpSpPr>
          <p:nvPr/>
        </p:nvGrpSpPr>
        <p:grpSpPr bwMode="auto">
          <a:xfrm rot="1419443" flipV="1">
            <a:off x="2077261" y="5863921"/>
            <a:ext cx="653384" cy="165023"/>
            <a:chOff x="1392" y="1488"/>
            <a:chExt cx="1584" cy="0"/>
          </a:xfrm>
        </p:grpSpPr>
        <p:sp>
          <p:nvSpPr>
            <p:cNvPr id="66" name="Line 10">
              <a:extLst>
                <a:ext uri="{FF2B5EF4-FFF2-40B4-BE49-F238E27FC236}">
                  <a16:creationId xmlns:a16="http://schemas.microsoft.com/office/drawing/2014/main" id="{5421EC57-A4C1-6AA5-0A99-ED3960D6BE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7" name="Line 11">
              <a:extLst>
                <a:ext uri="{FF2B5EF4-FFF2-40B4-BE49-F238E27FC236}">
                  <a16:creationId xmlns:a16="http://schemas.microsoft.com/office/drawing/2014/main" id="{1DD1AD34-C80B-FDAF-7115-7256C21778E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68" name="Freeform 82">
            <a:extLst>
              <a:ext uri="{FF2B5EF4-FFF2-40B4-BE49-F238E27FC236}">
                <a16:creationId xmlns:a16="http://schemas.microsoft.com/office/drawing/2014/main" id="{DA4D22AF-6BB1-C7B8-31A1-AB58AAAAC1AE}"/>
              </a:ext>
            </a:extLst>
          </p:cNvPr>
          <p:cNvSpPr>
            <a:spLocks/>
          </p:cNvSpPr>
          <p:nvPr/>
        </p:nvSpPr>
        <p:spPr bwMode="auto">
          <a:xfrm rot="1626439">
            <a:off x="879316" y="5702949"/>
            <a:ext cx="578905" cy="5661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69" name="Freeform 82">
            <a:extLst>
              <a:ext uri="{FF2B5EF4-FFF2-40B4-BE49-F238E27FC236}">
                <a16:creationId xmlns:a16="http://schemas.microsoft.com/office/drawing/2014/main" id="{DCDB8EFF-F0CF-5F37-E074-A1C585C257D6}"/>
              </a:ext>
            </a:extLst>
          </p:cNvPr>
          <p:cNvSpPr>
            <a:spLocks/>
          </p:cNvSpPr>
          <p:nvPr/>
        </p:nvSpPr>
        <p:spPr bwMode="auto">
          <a:xfrm rot="19860186">
            <a:off x="2022700" y="5694964"/>
            <a:ext cx="578905" cy="5661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14">
                <a:extLst>
                  <a:ext uri="{FF2B5EF4-FFF2-40B4-BE49-F238E27FC236}">
                    <a16:creationId xmlns:a16="http://schemas.microsoft.com/office/drawing/2014/main" id="{89653692-EF3E-827F-4021-EAFB95FF2097}"/>
                  </a:ext>
                </a:extLst>
              </p:cNvPr>
              <p:cNvSpPr txBox="1"/>
              <p:nvPr/>
            </p:nvSpPr>
            <p:spPr>
              <a:xfrm>
                <a:off x="457200" y="5256635"/>
                <a:ext cx="108497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400" dirty="0">
                    <a:latin typeface="+mj-lt"/>
                    <a:ea typeface="Cambria Math" panose="02040503050406030204" pitchFamily="18" charset="0"/>
                  </a:rPr>
                  <a:t>Secondary </a:t>
                </a:r>
                <a14:m>
                  <m:oMath xmlns:m="http://schemas.openxmlformats.org/officeDocument/2006/math">
                    <m:r>
                      <a:rPr lang="en-US" sz="1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endParaRPr lang="en-US" sz="1400" dirty="0"/>
              </a:p>
            </p:txBody>
          </p:sp>
        </mc:Choice>
        <mc:Fallback xmlns="">
          <p:sp>
            <p:nvSpPr>
              <p:cNvPr id="70" name="TextBox 14">
                <a:extLst>
                  <a:ext uri="{FF2B5EF4-FFF2-40B4-BE49-F238E27FC236}">
                    <a16:creationId xmlns:a16="http://schemas.microsoft.com/office/drawing/2014/main" id="{89653692-EF3E-827F-4021-EAFB95FF20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5256635"/>
                <a:ext cx="1084977" cy="307777"/>
              </a:xfrm>
              <a:prstGeom prst="rect">
                <a:avLst/>
              </a:prstGeom>
              <a:blipFill>
                <a:blip r:embed="rId10"/>
                <a:stretch>
                  <a:fillRect l="-1685" t="-1961" b="-196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Box 14">
                <a:extLst>
                  <a:ext uri="{FF2B5EF4-FFF2-40B4-BE49-F238E27FC236}">
                    <a16:creationId xmlns:a16="http://schemas.microsoft.com/office/drawing/2014/main" id="{DFEF7768-71EE-4246-229A-0D3C9351E257}"/>
                  </a:ext>
                </a:extLst>
              </p:cNvPr>
              <p:cNvSpPr txBox="1"/>
              <p:nvPr/>
            </p:nvSpPr>
            <p:spPr>
              <a:xfrm>
                <a:off x="501029" y="5978906"/>
                <a:ext cx="42620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1400" dirty="0">
                  <a:latin typeface="+mj-lt"/>
                </a:endParaRPr>
              </a:p>
            </p:txBody>
          </p:sp>
        </mc:Choice>
        <mc:Fallback xmlns="">
          <p:sp>
            <p:nvSpPr>
              <p:cNvPr id="71" name="TextBox 14">
                <a:extLst>
                  <a:ext uri="{FF2B5EF4-FFF2-40B4-BE49-F238E27FC236}">
                    <a16:creationId xmlns:a16="http://schemas.microsoft.com/office/drawing/2014/main" id="{DFEF7768-71EE-4246-229A-0D3C9351E2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029" y="5978906"/>
                <a:ext cx="426207" cy="30777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Box 14">
                <a:extLst>
                  <a:ext uri="{FF2B5EF4-FFF2-40B4-BE49-F238E27FC236}">
                    <a16:creationId xmlns:a16="http://schemas.microsoft.com/office/drawing/2014/main" id="{5927F014-804F-A53F-A596-3E9134A1104E}"/>
                  </a:ext>
                </a:extLst>
              </p:cNvPr>
              <p:cNvSpPr txBox="1"/>
              <p:nvPr/>
            </p:nvSpPr>
            <p:spPr>
              <a:xfrm>
                <a:off x="2565267" y="5437361"/>
                <a:ext cx="3898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  <m:r>
                        <a:rPr lang="en-US" sz="14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US" sz="1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2" name="TextBox 14">
                <a:extLst>
                  <a:ext uri="{FF2B5EF4-FFF2-40B4-BE49-F238E27FC236}">
                    <a16:creationId xmlns:a16="http://schemas.microsoft.com/office/drawing/2014/main" id="{5927F014-804F-A53F-A596-3E9134A110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5267" y="5437361"/>
                <a:ext cx="389850" cy="30777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3" name="TextBox 72">
            <a:extLst>
              <a:ext uri="{FF2B5EF4-FFF2-40B4-BE49-F238E27FC236}">
                <a16:creationId xmlns:a16="http://schemas.microsoft.com/office/drawing/2014/main" id="{301BDC6D-C7C8-946D-A511-79569CDDAC86}"/>
              </a:ext>
            </a:extLst>
          </p:cNvPr>
          <p:cNvSpPr txBox="1"/>
          <p:nvPr/>
        </p:nvSpPr>
        <p:spPr>
          <a:xfrm>
            <a:off x="3317134" y="5667079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</a:t>
            </a:r>
          </a:p>
        </p:txBody>
      </p:sp>
      <p:sp>
        <p:nvSpPr>
          <p:cNvPr id="74" name="Freeform 82">
            <a:extLst>
              <a:ext uri="{FF2B5EF4-FFF2-40B4-BE49-F238E27FC236}">
                <a16:creationId xmlns:a16="http://schemas.microsoft.com/office/drawing/2014/main" id="{E3E29C69-7ECF-077A-CDB9-70A12A428F9A}"/>
              </a:ext>
            </a:extLst>
          </p:cNvPr>
          <p:cNvSpPr>
            <a:spLocks/>
          </p:cNvSpPr>
          <p:nvPr/>
        </p:nvSpPr>
        <p:spPr bwMode="auto">
          <a:xfrm rot="10800000">
            <a:off x="5040967" y="2554632"/>
            <a:ext cx="578905" cy="5661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15B8B186-D2D8-3821-3514-33F538193874}"/>
              </a:ext>
            </a:extLst>
          </p:cNvPr>
          <p:cNvGrpSpPr>
            <a:grpSpLocks/>
          </p:cNvGrpSpPr>
          <p:nvPr/>
        </p:nvGrpSpPr>
        <p:grpSpPr bwMode="auto">
          <a:xfrm rot="12244256" flipV="1">
            <a:off x="5561385" y="2678662"/>
            <a:ext cx="653384" cy="165023"/>
            <a:chOff x="1392" y="1488"/>
            <a:chExt cx="1584" cy="0"/>
          </a:xfrm>
        </p:grpSpPr>
        <p:sp>
          <p:nvSpPr>
            <p:cNvPr id="76" name="Line 10">
              <a:extLst>
                <a:ext uri="{FF2B5EF4-FFF2-40B4-BE49-F238E27FC236}">
                  <a16:creationId xmlns:a16="http://schemas.microsoft.com/office/drawing/2014/main" id="{540538D8-2411-84BF-DF2F-DF79756B289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77" name="Line 11">
              <a:extLst>
                <a:ext uri="{FF2B5EF4-FFF2-40B4-BE49-F238E27FC236}">
                  <a16:creationId xmlns:a16="http://schemas.microsoft.com/office/drawing/2014/main" id="{E745180D-57F0-02AC-86F1-83F1BD1FC7C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147F1A4A-634F-BAFD-7F88-D7ED919C463B}"/>
              </a:ext>
            </a:extLst>
          </p:cNvPr>
          <p:cNvGrpSpPr>
            <a:grpSpLocks/>
          </p:cNvGrpSpPr>
          <p:nvPr/>
        </p:nvGrpSpPr>
        <p:grpSpPr bwMode="auto">
          <a:xfrm rot="20079174" flipV="1">
            <a:off x="5562758" y="2250701"/>
            <a:ext cx="653384" cy="165023"/>
            <a:chOff x="1392" y="1488"/>
            <a:chExt cx="1584" cy="0"/>
          </a:xfrm>
        </p:grpSpPr>
        <p:sp>
          <p:nvSpPr>
            <p:cNvPr id="79" name="Line 10">
              <a:extLst>
                <a:ext uri="{FF2B5EF4-FFF2-40B4-BE49-F238E27FC236}">
                  <a16:creationId xmlns:a16="http://schemas.microsoft.com/office/drawing/2014/main" id="{6E35B064-3357-4A95-7083-F1B5DC6E275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80" name="Line 11">
              <a:extLst>
                <a:ext uri="{FF2B5EF4-FFF2-40B4-BE49-F238E27FC236}">
                  <a16:creationId xmlns:a16="http://schemas.microsoft.com/office/drawing/2014/main" id="{02D43915-EC3C-F381-CD6E-939FD6EA34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Box 14">
                <a:extLst>
                  <a:ext uri="{FF2B5EF4-FFF2-40B4-BE49-F238E27FC236}">
                    <a16:creationId xmlns:a16="http://schemas.microsoft.com/office/drawing/2014/main" id="{B220B9F3-6E97-DFAE-321B-C5FA2782294B}"/>
                  </a:ext>
                </a:extLst>
              </p:cNvPr>
              <p:cNvSpPr txBox="1"/>
              <p:nvPr/>
            </p:nvSpPr>
            <p:spPr>
              <a:xfrm>
                <a:off x="4952533" y="2591327"/>
                <a:ext cx="3898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  <m:r>
                        <a:rPr lang="en-US" sz="14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US" sz="1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1" name="TextBox 14">
                <a:extLst>
                  <a:ext uri="{FF2B5EF4-FFF2-40B4-BE49-F238E27FC236}">
                    <a16:creationId xmlns:a16="http://schemas.microsoft.com/office/drawing/2014/main" id="{B220B9F3-6E97-DFAE-321B-C5FA278229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2533" y="2591327"/>
                <a:ext cx="389850" cy="3077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2" name="TextBox 14">
                <a:extLst>
                  <a:ext uri="{FF2B5EF4-FFF2-40B4-BE49-F238E27FC236}">
                    <a16:creationId xmlns:a16="http://schemas.microsoft.com/office/drawing/2014/main" id="{C85AB44F-1AFE-5986-46C8-30CADCBEA229}"/>
                  </a:ext>
                </a:extLst>
              </p:cNvPr>
              <p:cNvSpPr txBox="1"/>
              <p:nvPr/>
            </p:nvSpPr>
            <p:spPr>
              <a:xfrm>
                <a:off x="6216956" y="2111559"/>
                <a:ext cx="42620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1400" dirty="0">
                  <a:latin typeface="+mj-lt"/>
                </a:endParaRPr>
              </a:p>
            </p:txBody>
          </p:sp>
        </mc:Choice>
        <mc:Fallback xmlns="">
          <p:sp>
            <p:nvSpPr>
              <p:cNvPr id="82" name="TextBox 14">
                <a:extLst>
                  <a:ext uri="{FF2B5EF4-FFF2-40B4-BE49-F238E27FC236}">
                    <a16:creationId xmlns:a16="http://schemas.microsoft.com/office/drawing/2014/main" id="{C85AB44F-1AFE-5986-46C8-30CADCBEA2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6956" y="2111559"/>
                <a:ext cx="426207" cy="307777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3" name="TextBox 14">
                <a:extLst>
                  <a:ext uri="{FF2B5EF4-FFF2-40B4-BE49-F238E27FC236}">
                    <a16:creationId xmlns:a16="http://schemas.microsoft.com/office/drawing/2014/main" id="{6F4BD763-5EA7-04FE-65DE-5483D06441AC}"/>
                  </a:ext>
                </a:extLst>
              </p:cNvPr>
              <p:cNvSpPr txBox="1"/>
              <p:nvPr/>
            </p:nvSpPr>
            <p:spPr>
              <a:xfrm>
                <a:off x="6223590" y="2655197"/>
                <a:ext cx="42620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1400" dirty="0">
                  <a:latin typeface="+mj-lt"/>
                </a:endParaRPr>
              </a:p>
            </p:txBody>
          </p:sp>
        </mc:Choice>
        <mc:Fallback xmlns="">
          <p:sp>
            <p:nvSpPr>
              <p:cNvPr id="83" name="TextBox 14">
                <a:extLst>
                  <a:ext uri="{FF2B5EF4-FFF2-40B4-BE49-F238E27FC236}">
                    <a16:creationId xmlns:a16="http://schemas.microsoft.com/office/drawing/2014/main" id="{6F4BD763-5EA7-04FE-65DE-5483D06441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3590" y="2655197"/>
                <a:ext cx="426207" cy="307777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4" name="Freeform 82">
            <a:extLst>
              <a:ext uri="{FF2B5EF4-FFF2-40B4-BE49-F238E27FC236}">
                <a16:creationId xmlns:a16="http://schemas.microsoft.com/office/drawing/2014/main" id="{E6AD02E4-970E-B086-FC94-E9FFB1B2EB10}"/>
              </a:ext>
            </a:extLst>
          </p:cNvPr>
          <p:cNvSpPr>
            <a:spLocks/>
          </p:cNvSpPr>
          <p:nvPr/>
        </p:nvSpPr>
        <p:spPr bwMode="auto">
          <a:xfrm rot="10800000">
            <a:off x="7077970" y="2556675"/>
            <a:ext cx="578905" cy="5661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6B211D40-596A-9AF3-3A49-8E71FCCD275F}"/>
              </a:ext>
            </a:extLst>
          </p:cNvPr>
          <p:cNvGrpSpPr>
            <a:grpSpLocks/>
          </p:cNvGrpSpPr>
          <p:nvPr/>
        </p:nvGrpSpPr>
        <p:grpSpPr bwMode="auto">
          <a:xfrm rot="12244256" flipV="1">
            <a:off x="7598388" y="2680705"/>
            <a:ext cx="653384" cy="165023"/>
            <a:chOff x="1392" y="1488"/>
            <a:chExt cx="1584" cy="0"/>
          </a:xfrm>
        </p:grpSpPr>
        <p:sp>
          <p:nvSpPr>
            <p:cNvPr id="86" name="Line 10">
              <a:extLst>
                <a:ext uri="{FF2B5EF4-FFF2-40B4-BE49-F238E27FC236}">
                  <a16:creationId xmlns:a16="http://schemas.microsoft.com/office/drawing/2014/main" id="{CE770117-29B6-EAA1-0FF7-9435E2CAED3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87" name="Line 11">
              <a:extLst>
                <a:ext uri="{FF2B5EF4-FFF2-40B4-BE49-F238E27FC236}">
                  <a16:creationId xmlns:a16="http://schemas.microsoft.com/office/drawing/2014/main" id="{0098E3A9-4C83-2A6E-8E52-E75DD4353F7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1F72C7F9-27EB-E68B-A932-D33FD567DADF}"/>
              </a:ext>
            </a:extLst>
          </p:cNvPr>
          <p:cNvGrpSpPr>
            <a:grpSpLocks/>
          </p:cNvGrpSpPr>
          <p:nvPr/>
        </p:nvGrpSpPr>
        <p:grpSpPr bwMode="auto">
          <a:xfrm rot="20079174" flipV="1">
            <a:off x="7599761" y="2252744"/>
            <a:ext cx="653384" cy="165023"/>
            <a:chOff x="1392" y="1488"/>
            <a:chExt cx="1584" cy="0"/>
          </a:xfrm>
        </p:grpSpPr>
        <p:sp>
          <p:nvSpPr>
            <p:cNvPr id="89" name="Line 10">
              <a:extLst>
                <a:ext uri="{FF2B5EF4-FFF2-40B4-BE49-F238E27FC236}">
                  <a16:creationId xmlns:a16="http://schemas.microsoft.com/office/drawing/2014/main" id="{97F67293-43F6-9B83-EA98-E4E301FB521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0" name="Line 11">
              <a:extLst>
                <a:ext uri="{FF2B5EF4-FFF2-40B4-BE49-F238E27FC236}">
                  <a16:creationId xmlns:a16="http://schemas.microsoft.com/office/drawing/2014/main" id="{1CA4EBAC-F686-76CB-6FB6-A020C434EE1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Box 14">
                <a:extLst>
                  <a:ext uri="{FF2B5EF4-FFF2-40B4-BE49-F238E27FC236}">
                    <a16:creationId xmlns:a16="http://schemas.microsoft.com/office/drawing/2014/main" id="{977424E4-967C-BA9C-0938-047B0546A745}"/>
                  </a:ext>
                </a:extLst>
              </p:cNvPr>
              <p:cNvSpPr txBox="1"/>
              <p:nvPr/>
            </p:nvSpPr>
            <p:spPr>
              <a:xfrm>
                <a:off x="6989536" y="2593370"/>
                <a:ext cx="3898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  <m:r>
                        <a:rPr lang="en-US" sz="14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US" sz="1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91" name="TextBox 14">
                <a:extLst>
                  <a:ext uri="{FF2B5EF4-FFF2-40B4-BE49-F238E27FC236}">
                    <a16:creationId xmlns:a16="http://schemas.microsoft.com/office/drawing/2014/main" id="{977424E4-967C-BA9C-0938-047B0546A7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9536" y="2593370"/>
                <a:ext cx="389850" cy="3077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Box 14">
                <a:extLst>
                  <a:ext uri="{FF2B5EF4-FFF2-40B4-BE49-F238E27FC236}">
                    <a16:creationId xmlns:a16="http://schemas.microsoft.com/office/drawing/2014/main" id="{3C3810E9-065E-37ED-A4AD-8914026E859C}"/>
                  </a:ext>
                </a:extLst>
              </p:cNvPr>
              <p:cNvSpPr txBox="1"/>
              <p:nvPr/>
            </p:nvSpPr>
            <p:spPr>
              <a:xfrm>
                <a:off x="8253959" y="2113602"/>
                <a:ext cx="42620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1400" dirty="0">
                  <a:latin typeface="+mj-lt"/>
                </a:endParaRPr>
              </a:p>
            </p:txBody>
          </p:sp>
        </mc:Choice>
        <mc:Fallback xmlns="">
          <p:sp>
            <p:nvSpPr>
              <p:cNvPr id="92" name="TextBox 14">
                <a:extLst>
                  <a:ext uri="{FF2B5EF4-FFF2-40B4-BE49-F238E27FC236}">
                    <a16:creationId xmlns:a16="http://schemas.microsoft.com/office/drawing/2014/main" id="{3C3810E9-065E-37ED-A4AD-8914026E85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3959" y="2113602"/>
                <a:ext cx="426207" cy="307777"/>
              </a:xfrm>
              <a:prstGeom prst="rect">
                <a:avLst/>
              </a:prstGeom>
              <a:blipFill>
                <a:blip r:embed="rId13"/>
                <a:stretch>
                  <a:fillRect b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3" name="TextBox 14">
                <a:extLst>
                  <a:ext uri="{FF2B5EF4-FFF2-40B4-BE49-F238E27FC236}">
                    <a16:creationId xmlns:a16="http://schemas.microsoft.com/office/drawing/2014/main" id="{908E6598-78AF-0FC0-F2CE-C8EFAF9277F6}"/>
                  </a:ext>
                </a:extLst>
              </p:cNvPr>
              <p:cNvSpPr txBox="1"/>
              <p:nvPr/>
            </p:nvSpPr>
            <p:spPr>
              <a:xfrm>
                <a:off x="8260593" y="2657240"/>
                <a:ext cx="42620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1400" dirty="0">
                  <a:latin typeface="+mj-lt"/>
                </a:endParaRPr>
              </a:p>
            </p:txBody>
          </p:sp>
        </mc:Choice>
        <mc:Fallback xmlns="">
          <p:sp>
            <p:nvSpPr>
              <p:cNvPr id="93" name="TextBox 14">
                <a:extLst>
                  <a:ext uri="{FF2B5EF4-FFF2-40B4-BE49-F238E27FC236}">
                    <a16:creationId xmlns:a16="http://schemas.microsoft.com/office/drawing/2014/main" id="{908E6598-78AF-0FC0-F2CE-C8EFAF9277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0593" y="2657240"/>
                <a:ext cx="426207" cy="307777"/>
              </a:xfrm>
              <a:prstGeom prst="rect">
                <a:avLst/>
              </a:prstGeom>
              <a:blipFill>
                <a:blip r:embed="rId14"/>
                <a:stretch>
                  <a:fillRect b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4" name="Freeform 82">
            <a:extLst>
              <a:ext uri="{FF2B5EF4-FFF2-40B4-BE49-F238E27FC236}">
                <a16:creationId xmlns:a16="http://schemas.microsoft.com/office/drawing/2014/main" id="{D5CFB9B2-4B9E-1CA0-9C72-EE33B79782A2}"/>
              </a:ext>
            </a:extLst>
          </p:cNvPr>
          <p:cNvSpPr>
            <a:spLocks/>
          </p:cNvSpPr>
          <p:nvPr/>
        </p:nvSpPr>
        <p:spPr bwMode="auto">
          <a:xfrm rot="10800000">
            <a:off x="5040967" y="3643259"/>
            <a:ext cx="578905" cy="5661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0A226D94-12A9-FBA6-FB3D-1B49D71EDB82}"/>
              </a:ext>
            </a:extLst>
          </p:cNvPr>
          <p:cNvGrpSpPr>
            <a:grpSpLocks/>
          </p:cNvGrpSpPr>
          <p:nvPr/>
        </p:nvGrpSpPr>
        <p:grpSpPr bwMode="auto">
          <a:xfrm rot="12244256" flipV="1">
            <a:off x="5561385" y="3767289"/>
            <a:ext cx="653384" cy="165023"/>
            <a:chOff x="1392" y="1488"/>
            <a:chExt cx="1584" cy="0"/>
          </a:xfrm>
        </p:grpSpPr>
        <p:sp>
          <p:nvSpPr>
            <p:cNvPr id="96" name="Line 10">
              <a:extLst>
                <a:ext uri="{FF2B5EF4-FFF2-40B4-BE49-F238E27FC236}">
                  <a16:creationId xmlns:a16="http://schemas.microsoft.com/office/drawing/2014/main" id="{EAC1C066-4E5E-878B-C124-5486D37D0EC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7" name="Line 11">
              <a:extLst>
                <a:ext uri="{FF2B5EF4-FFF2-40B4-BE49-F238E27FC236}">
                  <a16:creationId xmlns:a16="http://schemas.microsoft.com/office/drawing/2014/main" id="{41585ABE-DA78-7A74-FFBC-B932223107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354E97D6-FC6B-D9F4-FA39-F82C2BE1ABE1}"/>
              </a:ext>
            </a:extLst>
          </p:cNvPr>
          <p:cNvGrpSpPr>
            <a:grpSpLocks/>
          </p:cNvGrpSpPr>
          <p:nvPr/>
        </p:nvGrpSpPr>
        <p:grpSpPr bwMode="auto">
          <a:xfrm rot="20079174" flipV="1">
            <a:off x="5562758" y="3339328"/>
            <a:ext cx="653384" cy="165023"/>
            <a:chOff x="1392" y="1488"/>
            <a:chExt cx="1584" cy="0"/>
          </a:xfrm>
        </p:grpSpPr>
        <p:sp>
          <p:nvSpPr>
            <p:cNvPr id="99" name="Line 10">
              <a:extLst>
                <a:ext uri="{FF2B5EF4-FFF2-40B4-BE49-F238E27FC236}">
                  <a16:creationId xmlns:a16="http://schemas.microsoft.com/office/drawing/2014/main" id="{73D0F1D8-0A0C-E466-7965-2196697C88B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0" name="Line 11">
              <a:extLst>
                <a:ext uri="{FF2B5EF4-FFF2-40B4-BE49-F238E27FC236}">
                  <a16:creationId xmlns:a16="http://schemas.microsoft.com/office/drawing/2014/main" id="{14F7F443-E44C-13A7-BA6D-BF902F382C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TextBox 14">
                <a:extLst>
                  <a:ext uri="{FF2B5EF4-FFF2-40B4-BE49-F238E27FC236}">
                    <a16:creationId xmlns:a16="http://schemas.microsoft.com/office/drawing/2014/main" id="{758512B9-B779-BBE3-9AA3-A6F50CAE6E01}"/>
                  </a:ext>
                </a:extLst>
              </p:cNvPr>
              <p:cNvSpPr txBox="1"/>
              <p:nvPr/>
            </p:nvSpPr>
            <p:spPr>
              <a:xfrm>
                <a:off x="4952533" y="3679954"/>
                <a:ext cx="3898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  <m:r>
                        <a:rPr lang="en-US" sz="14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US" sz="1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1" name="TextBox 14">
                <a:extLst>
                  <a:ext uri="{FF2B5EF4-FFF2-40B4-BE49-F238E27FC236}">
                    <a16:creationId xmlns:a16="http://schemas.microsoft.com/office/drawing/2014/main" id="{758512B9-B779-BBE3-9AA3-A6F50CAE6E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2533" y="3679954"/>
                <a:ext cx="389850" cy="30777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2" name="TextBox 14">
                <a:extLst>
                  <a:ext uri="{FF2B5EF4-FFF2-40B4-BE49-F238E27FC236}">
                    <a16:creationId xmlns:a16="http://schemas.microsoft.com/office/drawing/2014/main" id="{95B35071-E5AB-5870-B74C-567FBC4B94EC}"/>
                  </a:ext>
                </a:extLst>
              </p:cNvPr>
              <p:cNvSpPr txBox="1"/>
              <p:nvPr/>
            </p:nvSpPr>
            <p:spPr>
              <a:xfrm>
                <a:off x="6216956" y="3200186"/>
                <a:ext cx="32637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</m:t>
                      </m:r>
                    </m:oMath>
                  </m:oMathPara>
                </a14:m>
                <a:endParaRPr lang="en-US" sz="1400" dirty="0">
                  <a:latin typeface="+mj-lt"/>
                </a:endParaRPr>
              </a:p>
            </p:txBody>
          </p:sp>
        </mc:Choice>
        <mc:Fallback xmlns="">
          <p:sp>
            <p:nvSpPr>
              <p:cNvPr id="102" name="TextBox 14">
                <a:extLst>
                  <a:ext uri="{FF2B5EF4-FFF2-40B4-BE49-F238E27FC236}">
                    <a16:creationId xmlns:a16="http://schemas.microsoft.com/office/drawing/2014/main" id="{95B35071-E5AB-5870-B74C-567FBC4B94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6956" y="3200186"/>
                <a:ext cx="326371" cy="307777"/>
              </a:xfrm>
              <a:prstGeom prst="rect">
                <a:avLst/>
              </a:prstGeom>
              <a:blipFill>
                <a:blip r:embed="rId15"/>
                <a:stretch>
                  <a:fillRect b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3" name="TextBox 14">
                <a:extLst>
                  <a:ext uri="{FF2B5EF4-FFF2-40B4-BE49-F238E27FC236}">
                    <a16:creationId xmlns:a16="http://schemas.microsoft.com/office/drawing/2014/main" id="{ED4CB2B8-11B3-C5D0-2650-C1D509FC2601}"/>
                  </a:ext>
                </a:extLst>
              </p:cNvPr>
              <p:cNvSpPr txBox="1"/>
              <p:nvPr/>
            </p:nvSpPr>
            <p:spPr>
              <a:xfrm>
                <a:off x="6223590" y="3743824"/>
                <a:ext cx="32637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</m:e>
                      </m:acc>
                    </m:oMath>
                  </m:oMathPara>
                </a14:m>
                <a:endParaRPr lang="en-US" sz="1400" dirty="0">
                  <a:latin typeface="+mj-lt"/>
                </a:endParaRPr>
              </a:p>
            </p:txBody>
          </p:sp>
        </mc:Choice>
        <mc:Fallback xmlns="">
          <p:sp>
            <p:nvSpPr>
              <p:cNvPr id="103" name="TextBox 14">
                <a:extLst>
                  <a:ext uri="{FF2B5EF4-FFF2-40B4-BE49-F238E27FC236}">
                    <a16:creationId xmlns:a16="http://schemas.microsoft.com/office/drawing/2014/main" id="{ED4CB2B8-11B3-C5D0-2650-C1D509FC26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3590" y="3743824"/>
                <a:ext cx="326371" cy="307777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4" name="Freeform 82">
            <a:extLst>
              <a:ext uri="{FF2B5EF4-FFF2-40B4-BE49-F238E27FC236}">
                <a16:creationId xmlns:a16="http://schemas.microsoft.com/office/drawing/2014/main" id="{6EAEE1A1-B358-81A0-C27C-7071CAC126AF}"/>
              </a:ext>
            </a:extLst>
          </p:cNvPr>
          <p:cNvSpPr>
            <a:spLocks/>
          </p:cNvSpPr>
          <p:nvPr/>
        </p:nvSpPr>
        <p:spPr bwMode="auto">
          <a:xfrm rot="10800000">
            <a:off x="7077970" y="3645302"/>
            <a:ext cx="578905" cy="5661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1" name="TextBox 14">
                <a:extLst>
                  <a:ext uri="{FF2B5EF4-FFF2-40B4-BE49-F238E27FC236}">
                    <a16:creationId xmlns:a16="http://schemas.microsoft.com/office/drawing/2014/main" id="{2DB4ED94-FB46-58D1-AB56-D6085CE1FA4C}"/>
                  </a:ext>
                </a:extLst>
              </p:cNvPr>
              <p:cNvSpPr txBox="1"/>
              <p:nvPr/>
            </p:nvSpPr>
            <p:spPr>
              <a:xfrm>
                <a:off x="6989536" y="3681997"/>
                <a:ext cx="3898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  <m:r>
                        <a:rPr lang="en-US" sz="14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US" sz="1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11" name="TextBox 14">
                <a:extLst>
                  <a:ext uri="{FF2B5EF4-FFF2-40B4-BE49-F238E27FC236}">
                    <a16:creationId xmlns:a16="http://schemas.microsoft.com/office/drawing/2014/main" id="{2DB4ED94-FB46-58D1-AB56-D6085CE1FA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9536" y="3681997"/>
                <a:ext cx="389850" cy="307777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2" name="TextBox 14">
                <a:extLst>
                  <a:ext uri="{FF2B5EF4-FFF2-40B4-BE49-F238E27FC236}">
                    <a16:creationId xmlns:a16="http://schemas.microsoft.com/office/drawing/2014/main" id="{250B7567-BC92-DD15-B5D1-AB2798DF8729}"/>
                  </a:ext>
                </a:extLst>
              </p:cNvPr>
              <p:cNvSpPr txBox="1"/>
              <p:nvPr/>
            </p:nvSpPr>
            <p:spPr>
              <a:xfrm>
                <a:off x="8253959" y="3202229"/>
                <a:ext cx="32412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sz="1400" dirty="0">
                  <a:latin typeface="+mj-lt"/>
                </a:endParaRPr>
              </a:p>
            </p:txBody>
          </p:sp>
        </mc:Choice>
        <mc:Fallback xmlns="">
          <p:sp>
            <p:nvSpPr>
              <p:cNvPr id="112" name="TextBox 14">
                <a:extLst>
                  <a:ext uri="{FF2B5EF4-FFF2-40B4-BE49-F238E27FC236}">
                    <a16:creationId xmlns:a16="http://schemas.microsoft.com/office/drawing/2014/main" id="{250B7567-BC92-DD15-B5D1-AB2798DF87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3959" y="3202229"/>
                <a:ext cx="324127" cy="307777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4" name="Freeform 82">
            <a:extLst>
              <a:ext uri="{FF2B5EF4-FFF2-40B4-BE49-F238E27FC236}">
                <a16:creationId xmlns:a16="http://schemas.microsoft.com/office/drawing/2014/main" id="{73F66ED8-C325-451F-5DD3-90E11A6B29A9}"/>
              </a:ext>
            </a:extLst>
          </p:cNvPr>
          <p:cNvSpPr>
            <a:spLocks/>
          </p:cNvSpPr>
          <p:nvPr/>
        </p:nvSpPr>
        <p:spPr bwMode="auto">
          <a:xfrm rot="12561529">
            <a:off x="7612965" y="3783312"/>
            <a:ext cx="578905" cy="5661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15" name="Freeform 82">
            <a:extLst>
              <a:ext uri="{FF2B5EF4-FFF2-40B4-BE49-F238E27FC236}">
                <a16:creationId xmlns:a16="http://schemas.microsoft.com/office/drawing/2014/main" id="{EFFDF01D-29AF-6030-EA57-9D37059FB5F8}"/>
              </a:ext>
            </a:extLst>
          </p:cNvPr>
          <p:cNvSpPr>
            <a:spLocks/>
          </p:cNvSpPr>
          <p:nvPr/>
        </p:nvSpPr>
        <p:spPr bwMode="auto">
          <a:xfrm rot="19774440">
            <a:off x="7610735" y="3445596"/>
            <a:ext cx="578905" cy="5661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16" name="Freeform 82">
            <a:extLst>
              <a:ext uri="{FF2B5EF4-FFF2-40B4-BE49-F238E27FC236}">
                <a16:creationId xmlns:a16="http://schemas.microsoft.com/office/drawing/2014/main" id="{344DE359-BF8F-FB62-E6AE-54E05FCB2170}"/>
              </a:ext>
            </a:extLst>
          </p:cNvPr>
          <p:cNvSpPr>
            <a:spLocks/>
          </p:cNvSpPr>
          <p:nvPr/>
        </p:nvSpPr>
        <p:spPr bwMode="auto">
          <a:xfrm rot="21405350">
            <a:off x="7673917" y="3606999"/>
            <a:ext cx="578905" cy="5661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17" name="Freeform 82">
            <a:extLst>
              <a:ext uri="{FF2B5EF4-FFF2-40B4-BE49-F238E27FC236}">
                <a16:creationId xmlns:a16="http://schemas.microsoft.com/office/drawing/2014/main" id="{7F9A3CE5-2F1E-E05A-4E9C-EBA17A7317B8}"/>
              </a:ext>
            </a:extLst>
          </p:cNvPr>
          <p:cNvSpPr>
            <a:spLocks/>
          </p:cNvSpPr>
          <p:nvPr/>
        </p:nvSpPr>
        <p:spPr bwMode="auto">
          <a:xfrm rot="10800000">
            <a:off x="5044544" y="4563880"/>
            <a:ext cx="578905" cy="5661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7DFD4AF1-8910-2A82-2C41-872C7F78E38A}"/>
              </a:ext>
            </a:extLst>
          </p:cNvPr>
          <p:cNvGrpSpPr>
            <a:grpSpLocks/>
          </p:cNvGrpSpPr>
          <p:nvPr/>
        </p:nvGrpSpPr>
        <p:grpSpPr bwMode="auto">
          <a:xfrm rot="12244256" flipV="1">
            <a:off x="5564962" y="4687910"/>
            <a:ext cx="653384" cy="165023"/>
            <a:chOff x="1392" y="1488"/>
            <a:chExt cx="1584" cy="0"/>
          </a:xfrm>
        </p:grpSpPr>
        <p:sp>
          <p:nvSpPr>
            <p:cNvPr id="119" name="Line 10">
              <a:extLst>
                <a:ext uri="{FF2B5EF4-FFF2-40B4-BE49-F238E27FC236}">
                  <a16:creationId xmlns:a16="http://schemas.microsoft.com/office/drawing/2014/main" id="{C9CCA8FD-0D35-BEE9-000A-821356B013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20" name="Line 11">
              <a:extLst>
                <a:ext uri="{FF2B5EF4-FFF2-40B4-BE49-F238E27FC236}">
                  <a16:creationId xmlns:a16="http://schemas.microsoft.com/office/drawing/2014/main" id="{BE097B13-F930-7DB3-5D87-05565E0818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81AD0067-DC8B-4492-BED1-DEBF55E0C15C}"/>
              </a:ext>
            </a:extLst>
          </p:cNvPr>
          <p:cNvGrpSpPr>
            <a:grpSpLocks/>
          </p:cNvGrpSpPr>
          <p:nvPr/>
        </p:nvGrpSpPr>
        <p:grpSpPr bwMode="auto">
          <a:xfrm rot="20079174" flipV="1">
            <a:off x="5566335" y="4259949"/>
            <a:ext cx="653384" cy="165023"/>
            <a:chOff x="1392" y="1488"/>
            <a:chExt cx="1584" cy="0"/>
          </a:xfrm>
        </p:grpSpPr>
        <p:sp>
          <p:nvSpPr>
            <p:cNvPr id="122" name="Line 10">
              <a:extLst>
                <a:ext uri="{FF2B5EF4-FFF2-40B4-BE49-F238E27FC236}">
                  <a16:creationId xmlns:a16="http://schemas.microsoft.com/office/drawing/2014/main" id="{57DC80AD-38DB-D8F1-FB86-49947C2A96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23" name="Line 11">
              <a:extLst>
                <a:ext uri="{FF2B5EF4-FFF2-40B4-BE49-F238E27FC236}">
                  <a16:creationId xmlns:a16="http://schemas.microsoft.com/office/drawing/2014/main" id="{A5FAF1A1-85F3-8964-7CDE-3AA30B11146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4" name="TextBox 14">
                <a:extLst>
                  <a:ext uri="{FF2B5EF4-FFF2-40B4-BE49-F238E27FC236}">
                    <a16:creationId xmlns:a16="http://schemas.microsoft.com/office/drawing/2014/main" id="{26FF0E8E-4A4F-B631-7FD0-CD6E98EFACA4}"/>
                  </a:ext>
                </a:extLst>
              </p:cNvPr>
              <p:cNvSpPr txBox="1"/>
              <p:nvPr/>
            </p:nvSpPr>
            <p:spPr>
              <a:xfrm>
                <a:off x="4956110" y="4600575"/>
                <a:ext cx="3898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  <m:r>
                        <a:rPr lang="en-US" sz="14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US" sz="1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4" name="TextBox 14">
                <a:extLst>
                  <a:ext uri="{FF2B5EF4-FFF2-40B4-BE49-F238E27FC236}">
                    <a16:creationId xmlns:a16="http://schemas.microsoft.com/office/drawing/2014/main" id="{26FF0E8E-4A4F-B631-7FD0-CD6E98EFAC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6110" y="4600575"/>
                <a:ext cx="389850" cy="30777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5" name="TextBox 14">
                <a:extLst>
                  <a:ext uri="{FF2B5EF4-FFF2-40B4-BE49-F238E27FC236}">
                    <a16:creationId xmlns:a16="http://schemas.microsoft.com/office/drawing/2014/main" id="{B9E7AB54-5E1D-0BB9-2783-BBCBF90578C8}"/>
                  </a:ext>
                </a:extLst>
              </p:cNvPr>
              <p:cNvSpPr txBox="1"/>
              <p:nvPr/>
            </p:nvSpPr>
            <p:spPr>
              <a:xfrm>
                <a:off x="6220533" y="4120807"/>
                <a:ext cx="42620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1400" dirty="0">
                  <a:latin typeface="+mj-lt"/>
                </a:endParaRPr>
              </a:p>
            </p:txBody>
          </p:sp>
        </mc:Choice>
        <mc:Fallback xmlns="">
          <p:sp>
            <p:nvSpPr>
              <p:cNvPr id="125" name="TextBox 14">
                <a:extLst>
                  <a:ext uri="{FF2B5EF4-FFF2-40B4-BE49-F238E27FC236}">
                    <a16:creationId xmlns:a16="http://schemas.microsoft.com/office/drawing/2014/main" id="{B9E7AB54-5E1D-0BB9-2783-BBCBF90578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0533" y="4120807"/>
                <a:ext cx="426207" cy="307777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6" name="TextBox 14">
                <a:extLst>
                  <a:ext uri="{FF2B5EF4-FFF2-40B4-BE49-F238E27FC236}">
                    <a16:creationId xmlns:a16="http://schemas.microsoft.com/office/drawing/2014/main" id="{663437E9-1D35-A12F-8C3A-6EA297AD5340}"/>
                  </a:ext>
                </a:extLst>
              </p:cNvPr>
              <p:cNvSpPr txBox="1"/>
              <p:nvPr/>
            </p:nvSpPr>
            <p:spPr>
              <a:xfrm>
                <a:off x="6227167" y="4664445"/>
                <a:ext cx="42620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1400" dirty="0">
                  <a:latin typeface="+mj-lt"/>
                </a:endParaRPr>
              </a:p>
            </p:txBody>
          </p:sp>
        </mc:Choice>
        <mc:Fallback xmlns="">
          <p:sp>
            <p:nvSpPr>
              <p:cNvPr id="126" name="TextBox 14">
                <a:extLst>
                  <a:ext uri="{FF2B5EF4-FFF2-40B4-BE49-F238E27FC236}">
                    <a16:creationId xmlns:a16="http://schemas.microsoft.com/office/drawing/2014/main" id="{663437E9-1D35-A12F-8C3A-6EA297AD53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7167" y="4664445"/>
                <a:ext cx="426207" cy="307777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7" name="Freeform 82">
            <a:extLst>
              <a:ext uri="{FF2B5EF4-FFF2-40B4-BE49-F238E27FC236}">
                <a16:creationId xmlns:a16="http://schemas.microsoft.com/office/drawing/2014/main" id="{AA58AE21-4238-C8B6-F999-041EAD5A5C6D}"/>
              </a:ext>
            </a:extLst>
          </p:cNvPr>
          <p:cNvSpPr>
            <a:spLocks/>
          </p:cNvSpPr>
          <p:nvPr/>
        </p:nvSpPr>
        <p:spPr bwMode="auto">
          <a:xfrm rot="16200000">
            <a:off x="5638287" y="4856190"/>
            <a:ext cx="412507" cy="4571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4FA2E138-F6CA-36A2-FDB6-3B42BD10F6D8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5094337" y="4975951"/>
            <a:ext cx="1469605" cy="129449"/>
            <a:chOff x="1392" y="1488"/>
            <a:chExt cx="1584" cy="0"/>
          </a:xfrm>
        </p:grpSpPr>
        <p:sp>
          <p:nvSpPr>
            <p:cNvPr id="129" name="Line 10">
              <a:extLst>
                <a:ext uri="{FF2B5EF4-FFF2-40B4-BE49-F238E27FC236}">
                  <a16:creationId xmlns:a16="http://schemas.microsoft.com/office/drawing/2014/main" id="{C2494228-1790-2D0C-2CC5-CFE19342DA3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30" name="Line 11">
              <a:extLst>
                <a:ext uri="{FF2B5EF4-FFF2-40B4-BE49-F238E27FC236}">
                  <a16:creationId xmlns:a16="http://schemas.microsoft.com/office/drawing/2014/main" id="{5EFD4C91-62B7-B5B5-5DF4-17D69A897DB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1" name="TextBox 14">
                <a:extLst>
                  <a:ext uri="{FF2B5EF4-FFF2-40B4-BE49-F238E27FC236}">
                    <a16:creationId xmlns:a16="http://schemas.microsoft.com/office/drawing/2014/main" id="{0654EEBC-07BE-5F56-512F-F2DFCFFAD623}"/>
                  </a:ext>
                </a:extLst>
              </p:cNvPr>
              <p:cNvSpPr txBox="1"/>
              <p:nvPr/>
            </p:nvSpPr>
            <p:spPr>
              <a:xfrm>
                <a:off x="5309253" y="4818333"/>
                <a:ext cx="36535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31" name="TextBox 14">
                <a:extLst>
                  <a:ext uri="{FF2B5EF4-FFF2-40B4-BE49-F238E27FC236}">
                    <a16:creationId xmlns:a16="http://schemas.microsoft.com/office/drawing/2014/main" id="{0654EEBC-07BE-5F56-512F-F2DFCFFAD6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9253" y="4818333"/>
                <a:ext cx="365356" cy="307777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2" name="Freeform 82">
            <a:extLst>
              <a:ext uri="{FF2B5EF4-FFF2-40B4-BE49-F238E27FC236}">
                <a16:creationId xmlns:a16="http://schemas.microsoft.com/office/drawing/2014/main" id="{F8E0BF2B-8F4C-B4AF-9FD6-7253C1BE8432}"/>
              </a:ext>
            </a:extLst>
          </p:cNvPr>
          <p:cNvSpPr>
            <a:spLocks/>
          </p:cNvSpPr>
          <p:nvPr/>
        </p:nvSpPr>
        <p:spPr bwMode="auto">
          <a:xfrm rot="10800000">
            <a:off x="7071752" y="4578712"/>
            <a:ext cx="578905" cy="5661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B4B5F662-97A5-5535-AFE8-70FFC40FEB7A}"/>
              </a:ext>
            </a:extLst>
          </p:cNvPr>
          <p:cNvGrpSpPr>
            <a:grpSpLocks/>
          </p:cNvGrpSpPr>
          <p:nvPr/>
        </p:nvGrpSpPr>
        <p:grpSpPr bwMode="auto">
          <a:xfrm rot="12244256" flipV="1">
            <a:off x="7592170" y="4702742"/>
            <a:ext cx="653384" cy="165023"/>
            <a:chOff x="1392" y="1488"/>
            <a:chExt cx="1584" cy="0"/>
          </a:xfrm>
        </p:grpSpPr>
        <p:sp>
          <p:nvSpPr>
            <p:cNvPr id="134" name="Line 10">
              <a:extLst>
                <a:ext uri="{FF2B5EF4-FFF2-40B4-BE49-F238E27FC236}">
                  <a16:creationId xmlns:a16="http://schemas.microsoft.com/office/drawing/2014/main" id="{CDB68AAC-793D-2944-22DC-BF6A5B937BA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35" name="Line 11">
              <a:extLst>
                <a:ext uri="{FF2B5EF4-FFF2-40B4-BE49-F238E27FC236}">
                  <a16:creationId xmlns:a16="http://schemas.microsoft.com/office/drawing/2014/main" id="{93E7F9BF-2A19-7247-B1A2-C260C79EE2D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0E32CBBD-8877-1C44-71B5-712F555A3D6E}"/>
              </a:ext>
            </a:extLst>
          </p:cNvPr>
          <p:cNvGrpSpPr>
            <a:grpSpLocks/>
          </p:cNvGrpSpPr>
          <p:nvPr/>
        </p:nvGrpSpPr>
        <p:grpSpPr bwMode="auto">
          <a:xfrm rot="20079174" flipV="1">
            <a:off x="7593543" y="4274781"/>
            <a:ext cx="653384" cy="165023"/>
            <a:chOff x="1392" y="1488"/>
            <a:chExt cx="1584" cy="0"/>
          </a:xfrm>
        </p:grpSpPr>
        <p:sp>
          <p:nvSpPr>
            <p:cNvPr id="137" name="Line 10">
              <a:extLst>
                <a:ext uri="{FF2B5EF4-FFF2-40B4-BE49-F238E27FC236}">
                  <a16:creationId xmlns:a16="http://schemas.microsoft.com/office/drawing/2014/main" id="{AA119EF8-61A5-42D1-4FE7-47D1F116D08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38" name="Line 11">
              <a:extLst>
                <a:ext uri="{FF2B5EF4-FFF2-40B4-BE49-F238E27FC236}">
                  <a16:creationId xmlns:a16="http://schemas.microsoft.com/office/drawing/2014/main" id="{A79CB4DA-F860-E483-6562-F42AAD451B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9" name="TextBox 14">
                <a:extLst>
                  <a:ext uri="{FF2B5EF4-FFF2-40B4-BE49-F238E27FC236}">
                    <a16:creationId xmlns:a16="http://schemas.microsoft.com/office/drawing/2014/main" id="{9BF0A11C-92B8-F19B-EC5D-1A56B3AC3497}"/>
                  </a:ext>
                </a:extLst>
              </p:cNvPr>
              <p:cNvSpPr txBox="1"/>
              <p:nvPr/>
            </p:nvSpPr>
            <p:spPr>
              <a:xfrm>
                <a:off x="6983318" y="4615407"/>
                <a:ext cx="3898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  <m:r>
                        <a:rPr lang="en-US" sz="14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US" sz="1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39" name="TextBox 14">
                <a:extLst>
                  <a:ext uri="{FF2B5EF4-FFF2-40B4-BE49-F238E27FC236}">
                    <a16:creationId xmlns:a16="http://schemas.microsoft.com/office/drawing/2014/main" id="{9BF0A11C-92B8-F19B-EC5D-1A56B3AC34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3318" y="4615407"/>
                <a:ext cx="389850" cy="3077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0" name="TextBox 14">
                <a:extLst>
                  <a:ext uri="{FF2B5EF4-FFF2-40B4-BE49-F238E27FC236}">
                    <a16:creationId xmlns:a16="http://schemas.microsoft.com/office/drawing/2014/main" id="{4CC289C6-CC42-A6A7-07F1-80DD80C3724D}"/>
                  </a:ext>
                </a:extLst>
              </p:cNvPr>
              <p:cNvSpPr txBox="1"/>
              <p:nvPr/>
            </p:nvSpPr>
            <p:spPr>
              <a:xfrm>
                <a:off x="8247741" y="4135639"/>
                <a:ext cx="42620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1400" dirty="0">
                  <a:latin typeface="+mj-lt"/>
                </a:endParaRPr>
              </a:p>
            </p:txBody>
          </p:sp>
        </mc:Choice>
        <mc:Fallback xmlns="">
          <p:sp>
            <p:nvSpPr>
              <p:cNvPr id="140" name="TextBox 14">
                <a:extLst>
                  <a:ext uri="{FF2B5EF4-FFF2-40B4-BE49-F238E27FC236}">
                    <a16:creationId xmlns:a16="http://schemas.microsoft.com/office/drawing/2014/main" id="{4CC289C6-CC42-A6A7-07F1-80DD80C372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47741" y="4135639"/>
                <a:ext cx="426207" cy="307777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1" name="TextBox 14">
                <a:extLst>
                  <a:ext uri="{FF2B5EF4-FFF2-40B4-BE49-F238E27FC236}">
                    <a16:creationId xmlns:a16="http://schemas.microsoft.com/office/drawing/2014/main" id="{07932C53-6736-59E9-618D-C6934BE389AE}"/>
                  </a:ext>
                </a:extLst>
              </p:cNvPr>
              <p:cNvSpPr txBox="1"/>
              <p:nvPr/>
            </p:nvSpPr>
            <p:spPr>
              <a:xfrm>
                <a:off x="8254375" y="4679277"/>
                <a:ext cx="42620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1400" dirty="0">
                  <a:latin typeface="+mj-lt"/>
                </a:endParaRPr>
              </a:p>
            </p:txBody>
          </p:sp>
        </mc:Choice>
        <mc:Fallback xmlns="">
          <p:sp>
            <p:nvSpPr>
              <p:cNvPr id="141" name="TextBox 14">
                <a:extLst>
                  <a:ext uri="{FF2B5EF4-FFF2-40B4-BE49-F238E27FC236}">
                    <a16:creationId xmlns:a16="http://schemas.microsoft.com/office/drawing/2014/main" id="{07932C53-6736-59E9-618D-C6934BE389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4375" y="4679277"/>
                <a:ext cx="426207" cy="307777"/>
              </a:xfrm>
              <a:prstGeom prst="rect">
                <a:avLst/>
              </a:prstGeom>
              <a:blipFill>
                <a:blip r:embed="rId14"/>
                <a:stretch>
                  <a:fillRect b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2" name="Freeform 82">
            <a:extLst>
              <a:ext uri="{FF2B5EF4-FFF2-40B4-BE49-F238E27FC236}">
                <a16:creationId xmlns:a16="http://schemas.microsoft.com/office/drawing/2014/main" id="{100FC226-6D6A-1416-CB02-E4C9FF7FF584}"/>
              </a:ext>
            </a:extLst>
          </p:cNvPr>
          <p:cNvSpPr>
            <a:spLocks/>
          </p:cNvSpPr>
          <p:nvPr/>
        </p:nvSpPr>
        <p:spPr bwMode="auto">
          <a:xfrm rot="16200000">
            <a:off x="7665495" y="4871022"/>
            <a:ext cx="412507" cy="4571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6D7CE0C0-3231-556A-C63E-35BCCAF879C1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7121545" y="4990783"/>
            <a:ext cx="1469605" cy="129449"/>
            <a:chOff x="1392" y="1488"/>
            <a:chExt cx="1584" cy="0"/>
          </a:xfrm>
        </p:grpSpPr>
        <p:sp>
          <p:nvSpPr>
            <p:cNvPr id="144" name="Line 10">
              <a:extLst>
                <a:ext uri="{FF2B5EF4-FFF2-40B4-BE49-F238E27FC236}">
                  <a16:creationId xmlns:a16="http://schemas.microsoft.com/office/drawing/2014/main" id="{EBD70C1C-3F68-EBD8-8457-BF04B5D418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45" name="Line 11">
              <a:extLst>
                <a:ext uri="{FF2B5EF4-FFF2-40B4-BE49-F238E27FC236}">
                  <a16:creationId xmlns:a16="http://schemas.microsoft.com/office/drawing/2014/main" id="{5CBE3BB8-D7A2-B563-18E3-D991E94ACB1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6" name="TextBox 14">
                <a:extLst>
                  <a:ext uri="{FF2B5EF4-FFF2-40B4-BE49-F238E27FC236}">
                    <a16:creationId xmlns:a16="http://schemas.microsoft.com/office/drawing/2014/main" id="{978B92FE-EE7C-B729-74A5-1E4709A08564}"/>
                  </a:ext>
                </a:extLst>
              </p:cNvPr>
              <p:cNvSpPr txBox="1"/>
              <p:nvPr/>
            </p:nvSpPr>
            <p:spPr>
              <a:xfrm>
                <a:off x="7336461" y="4833165"/>
                <a:ext cx="36535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46" name="TextBox 14">
                <a:extLst>
                  <a:ext uri="{FF2B5EF4-FFF2-40B4-BE49-F238E27FC236}">
                    <a16:creationId xmlns:a16="http://schemas.microsoft.com/office/drawing/2014/main" id="{978B92FE-EE7C-B729-74A5-1E4709A085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6461" y="4833165"/>
                <a:ext cx="365356" cy="307777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7" name="Group 146">
            <a:extLst>
              <a:ext uri="{FF2B5EF4-FFF2-40B4-BE49-F238E27FC236}">
                <a16:creationId xmlns:a16="http://schemas.microsoft.com/office/drawing/2014/main" id="{179CDE06-6129-D33C-62C2-BC4FF83FB59A}"/>
              </a:ext>
            </a:extLst>
          </p:cNvPr>
          <p:cNvGrpSpPr>
            <a:grpSpLocks/>
          </p:cNvGrpSpPr>
          <p:nvPr/>
        </p:nvGrpSpPr>
        <p:grpSpPr bwMode="auto">
          <a:xfrm rot="20079174" flipV="1">
            <a:off x="5261673" y="5879100"/>
            <a:ext cx="653384" cy="165023"/>
            <a:chOff x="1392" y="1488"/>
            <a:chExt cx="1584" cy="0"/>
          </a:xfrm>
        </p:grpSpPr>
        <p:sp>
          <p:nvSpPr>
            <p:cNvPr id="148" name="Line 10">
              <a:extLst>
                <a:ext uri="{FF2B5EF4-FFF2-40B4-BE49-F238E27FC236}">
                  <a16:creationId xmlns:a16="http://schemas.microsoft.com/office/drawing/2014/main" id="{73EC43DA-76FA-2517-EF73-8D92184D0F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49" name="Line 11">
              <a:extLst>
                <a:ext uri="{FF2B5EF4-FFF2-40B4-BE49-F238E27FC236}">
                  <a16:creationId xmlns:a16="http://schemas.microsoft.com/office/drawing/2014/main" id="{D345A245-FFAE-E587-C8B3-8B450C0157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44FC99F4-DC7B-B885-6636-E2E3D3985843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5925621" y="5731299"/>
            <a:ext cx="653384" cy="165023"/>
            <a:chOff x="1392" y="1488"/>
            <a:chExt cx="1584" cy="0"/>
          </a:xfrm>
        </p:grpSpPr>
        <p:sp>
          <p:nvSpPr>
            <p:cNvPr id="151" name="Line 10">
              <a:extLst>
                <a:ext uri="{FF2B5EF4-FFF2-40B4-BE49-F238E27FC236}">
                  <a16:creationId xmlns:a16="http://schemas.microsoft.com/office/drawing/2014/main" id="{6EA965A0-48BC-8A66-4AB3-7A229F12C6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52" name="Line 11">
              <a:extLst>
                <a:ext uri="{FF2B5EF4-FFF2-40B4-BE49-F238E27FC236}">
                  <a16:creationId xmlns:a16="http://schemas.microsoft.com/office/drawing/2014/main" id="{2507A5F1-6C75-EAAC-CA6D-AEBC2AA972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50611006-3DBC-BE98-9183-0BCDA722ECAC}"/>
              </a:ext>
            </a:extLst>
          </p:cNvPr>
          <p:cNvGrpSpPr>
            <a:grpSpLocks/>
          </p:cNvGrpSpPr>
          <p:nvPr/>
        </p:nvGrpSpPr>
        <p:grpSpPr bwMode="auto">
          <a:xfrm rot="1419443" flipV="1">
            <a:off x="6578328" y="5867744"/>
            <a:ext cx="653384" cy="165023"/>
            <a:chOff x="1392" y="1488"/>
            <a:chExt cx="1584" cy="0"/>
          </a:xfrm>
        </p:grpSpPr>
        <p:sp>
          <p:nvSpPr>
            <p:cNvPr id="154" name="Line 10">
              <a:extLst>
                <a:ext uri="{FF2B5EF4-FFF2-40B4-BE49-F238E27FC236}">
                  <a16:creationId xmlns:a16="http://schemas.microsoft.com/office/drawing/2014/main" id="{22B7690E-1E3A-FCE5-8C2B-83E74D0CAB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55" name="Line 11">
              <a:extLst>
                <a:ext uri="{FF2B5EF4-FFF2-40B4-BE49-F238E27FC236}">
                  <a16:creationId xmlns:a16="http://schemas.microsoft.com/office/drawing/2014/main" id="{E86B205B-569B-9376-A5D7-DBC1BD84645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156" name="Freeform 82">
            <a:extLst>
              <a:ext uri="{FF2B5EF4-FFF2-40B4-BE49-F238E27FC236}">
                <a16:creationId xmlns:a16="http://schemas.microsoft.com/office/drawing/2014/main" id="{8ABBD692-4680-CBAE-6440-C26D83E9C4D7}"/>
              </a:ext>
            </a:extLst>
          </p:cNvPr>
          <p:cNvSpPr>
            <a:spLocks/>
          </p:cNvSpPr>
          <p:nvPr/>
        </p:nvSpPr>
        <p:spPr bwMode="auto">
          <a:xfrm rot="1626439">
            <a:off x="5380383" y="5706772"/>
            <a:ext cx="578905" cy="5661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57" name="Freeform 82">
            <a:extLst>
              <a:ext uri="{FF2B5EF4-FFF2-40B4-BE49-F238E27FC236}">
                <a16:creationId xmlns:a16="http://schemas.microsoft.com/office/drawing/2014/main" id="{F4680298-7B97-75F5-ABE0-724A66F7D307}"/>
              </a:ext>
            </a:extLst>
          </p:cNvPr>
          <p:cNvSpPr>
            <a:spLocks/>
          </p:cNvSpPr>
          <p:nvPr/>
        </p:nvSpPr>
        <p:spPr bwMode="auto">
          <a:xfrm rot="19860186">
            <a:off x="6523767" y="5698787"/>
            <a:ext cx="578905" cy="5661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8" name="TextBox 14">
                <a:extLst>
                  <a:ext uri="{FF2B5EF4-FFF2-40B4-BE49-F238E27FC236}">
                    <a16:creationId xmlns:a16="http://schemas.microsoft.com/office/drawing/2014/main" id="{0AAE5EA7-EB35-5026-90D8-F79A82F310D6}"/>
                  </a:ext>
                </a:extLst>
              </p:cNvPr>
              <p:cNvSpPr txBox="1"/>
              <p:nvPr/>
            </p:nvSpPr>
            <p:spPr>
              <a:xfrm>
                <a:off x="7080112" y="5390623"/>
                <a:ext cx="32893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58" name="TextBox 14">
                <a:extLst>
                  <a:ext uri="{FF2B5EF4-FFF2-40B4-BE49-F238E27FC236}">
                    <a16:creationId xmlns:a16="http://schemas.microsoft.com/office/drawing/2014/main" id="{0AAE5EA7-EB35-5026-90D8-F79A82F310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0112" y="5390623"/>
                <a:ext cx="328936" cy="307777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9" name="TextBox 14">
                <a:extLst>
                  <a:ext uri="{FF2B5EF4-FFF2-40B4-BE49-F238E27FC236}">
                    <a16:creationId xmlns:a16="http://schemas.microsoft.com/office/drawing/2014/main" id="{82D0304E-A752-6773-3DFA-CE29ED73C4C1}"/>
                  </a:ext>
                </a:extLst>
              </p:cNvPr>
              <p:cNvSpPr txBox="1"/>
              <p:nvPr/>
            </p:nvSpPr>
            <p:spPr>
              <a:xfrm>
                <a:off x="5002096" y="5982729"/>
                <a:ext cx="42620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1400" dirty="0">
                  <a:latin typeface="+mj-lt"/>
                </a:endParaRPr>
              </a:p>
            </p:txBody>
          </p:sp>
        </mc:Choice>
        <mc:Fallback xmlns="">
          <p:sp>
            <p:nvSpPr>
              <p:cNvPr id="159" name="TextBox 14">
                <a:extLst>
                  <a:ext uri="{FF2B5EF4-FFF2-40B4-BE49-F238E27FC236}">
                    <a16:creationId xmlns:a16="http://schemas.microsoft.com/office/drawing/2014/main" id="{82D0304E-A752-6773-3DFA-CE29ED73C4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2096" y="5982729"/>
                <a:ext cx="426207" cy="307777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0" name="TextBox 14">
                <a:extLst>
                  <a:ext uri="{FF2B5EF4-FFF2-40B4-BE49-F238E27FC236}">
                    <a16:creationId xmlns:a16="http://schemas.microsoft.com/office/drawing/2014/main" id="{C40EEB02-D8D5-0DD5-88F1-ED6F01DCAABA}"/>
                  </a:ext>
                </a:extLst>
              </p:cNvPr>
              <p:cNvSpPr txBox="1"/>
              <p:nvPr/>
            </p:nvSpPr>
            <p:spPr>
              <a:xfrm>
                <a:off x="5052975" y="5437360"/>
                <a:ext cx="3898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  <m:r>
                        <a:rPr lang="en-US" sz="14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US" sz="1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0" name="TextBox 14">
                <a:extLst>
                  <a:ext uri="{FF2B5EF4-FFF2-40B4-BE49-F238E27FC236}">
                    <a16:creationId xmlns:a16="http://schemas.microsoft.com/office/drawing/2014/main" id="{C40EEB02-D8D5-0DD5-88F1-ED6F01DCAA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2975" y="5437360"/>
                <a:ext cx="389850" cy="30777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1" name="TextBox 160">
            <a:extLst>
              <a:ext uri="{FF2B5EF4-FFF2-40B4-BE49-F238E27FC236}">
                <a16:creationId xmlns:a16="http://schemas.microsoft.com/office/drawing/2014/main" id="{8D8A64D4-41FC-B9D1-25C9-EBBF3CD636DD}"/>
              </a:ext>
            </a:extLst>
          </p:cNvPr>
          <p:cNvSpPr txBox="1"/>
          <p:nvPr/>
        </p:nvSpPr>
        <p:spPr>
          <a:xfrm>
            <a:off x="7701817" y="5667079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ACE5F8C9-A0AD-602F-9605-B4FF2DD3E54A}"/>
              </a:ext>
            </a:extLst>
          </p:cNvPr>
          <p:cNvSpPr txBox="1"/>
          <p:nvPr/>
        </p:nvSpPr>
        <p:spPr>
          <a:xfrm>
            <a:off x="330301" y="1700291"/>
            <a:ext cx="12698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u="sng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Production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52CE54C6-D14D-077F-3C71-F2BFAE6FEB17}"/>
              </a:ext>
            </a:extLst>
          </p:cNvPr>
          <p:cNvSpPr txBox="1"/>
          <p:nvPr/>
        </p:nvSpPr>
        <p:spPr>
          <a:xfrm>
            <a:off x="4795529" y="1700739"/>
            <a:ext cx="11480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u="sng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Detection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2BC60287-5ED6-3748-8B1D-C4E242A7861C}"/>
              </a:ext>
            </a:extLst>
          </p:cNvPr>
          <p:cNvSpPr/>
          <p:nvPr/>
        </p:nvSpPr>
        <p:spPr>
          <a:xfrm>
            <a:off x="304800" y="2057400"/>
            <a:ext cx="2438400" cy="1065553"/>
          </a:xfrm>
          <a:prstGeom prst="rect">
            <a:avLst/>
          </a:prstGeom>
          <a:noFill/>
          <a:ln>
            <a:solidFill>
              <a:srgbClr val="1212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F8502C93-A79A-2B69-1BB8-D90B5A9D0212}"/>
              </a:ext>
            </a:extLst>
          </p:cNvPr>
          <p:cNvSpPr/>
          <p:nvPr/>
        </p:nvSpPr>
        <p:spPr>
          <a:xfrm>
            <a:off x="4826850" y="2057400"/>
            <a:ext cx="1885197" cy="1065553"/>
          </a:xfrm>
          <a:prstGeom prst="rect">
            <a:avLst/>
          </a:prstGeom>
          <a:noFill/>
          <a:ln>
            <a:solidFill>
              <a:srgbClr val="1212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814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" grpId="0" animBg="1"/>
      <p:bldP spid="16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8C6A9C-2390-3F1B-63F9-8EB5E5E08A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Benchmark Study: Dark Photon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895F811-500E-673A-F905-5D059F614D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941BCE3-3900-9441-DA32-F16EAAE978B3}"/>
              </a:ext>
            </a:extLst>
          </p:cNvPr>
          <p:cNvSpPr/>
          <p:nvPr/>
        </p:nvSpPr>
        <p:spPr>
          <a:xfrm>
            <a:off x="5414667" y="6123801"/>
            <a:ext cx="3411896" cy="276999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E98517"/>
                </a:solidFill>
                <a:latin typeface="+mj-lt"/>
              </a:rPr>
              <a:t>[Dutta, Karthikeyan, Kelly, </a:t>
            </a:r>
            <a:r>
              <a:rPr lang="en-US" sz="1200" b="1" dirty="0">
                <a:solidFill>
                  <a:srgbClr val="E98517"/>
                </a:solidFill>
                <a:latin typeface="+mj-lt"/>
              </a:rPr>
              <a:t>DK</a:t>
            </a:r>
            <a:r>
              <a:rPr lang="en-US" sz="1200" dirty="0">
                <a:solidFill>
                  <a:srgbClr val="E98517"/>
                </a:solidFill>
                <a:latin typeface="+mj-lt"/>
              </a:rPr>
              <a:t>, Sathyam, in progress]</a:t>
            </a:r>
            <a:endParaRPr lang="en-US" sz="1200" dirty="0">
              <a:latin typeface="+mj-lt"/>
            </a:endParaRPr>
          </a:p>
        </p:txBody>
      </p:sp>
      <p:pic>
        <p:nvPicPr>
          <p:cNvPr id="7" name="Picture 6" descr="A diagram of a graph&#10;&#10;AI-generated content may be incorrect.">
            <a:extLst>
              <a:ext uri="{FF2B5EF4-FFF2-40B4-BE49-F238E27FC236}">
                <a16:creationId xmlns:a16="http://schemas.microsoft.com/office/drawing/2014/main" id="{8F6F198C-13C1-1280-60D9-97C5AB8E29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7158" y="1725614"/>
            <a:ext cx="5869684" cy="439818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0D5D10F-D14A-ED83-766A-4073ECC3C250}"/>
              </a:ext>
            </a:extLst>
          </p:cNvPr>
          <p:cNvSpPr txBox="1"/>
          <p:nvPr/>
        </p:nvSpPr>
        <p:spPr>
          <a:xfrm rot="20808760">
            <a:off x="1392882" y="1871123"/>
            <a:ext cx="13147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Preliminary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C4941CB-317E-BC36-47CE-F6980006A9EB}"/>
                  </a:ext>
                </a:extLst>
              </p:cNvPr>
              <p:cNvSpPr txBox="1"/>
              <p:nvPr/>
            </p:nvSpPr>
            <p:spPr>
              <a:xfrm>
                <a:off x="6248400" y="3418566"/>
                <a:ext cx="1084336" cy="3256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500" i="1" smtClean="0">
                            <a:solidFill>
                              <a:srgbClr val="1212FF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1500" b="0" i="1" smtClean="0">
                            <a:solidFill>
                              <a:srgbClr val="1212FF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rad>
                    <m:r>
                      <a:rPr lang="en-US" sz="1500" b="0" i="1" smtClean="0">
                        <a:solidFill>
                          <a:srgbClr val="1212FF"/>
                        </a:solidFill>
                        <a:latin typeface="Cambria Math" panose="02040503050406030204" pitchFamily="18" charset="0"/>
                      </a:rPr>
                      <m:t>=3</m:t>
                    </m:r>
                  </m:oMath>
                </a14:m>
                <a:r>
                  <a:rPr lang="en-US" sz="1500" dirty="0">
                    <a:solidFill>
                      <a:srgbClr val="1212FF"/>
                    </a:solidFill>
                    <a:latin typeface="+mj-lt"/>
                  </a:rPr>
                  <a:t> TeV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C4941CB-317E-BC36-47CE-F6980006A9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8400" y="3418566"/>
                <a:ext cx="1084336" cy="325667"/>
              </a:xfrm>
              <a:prstGeom prst="rect">
                <a:avLst/>
              </a:prstGeom>
              <a:blipFill>
                <a:blip r:embed="rId3"/>
                <a:stretch>
                  <a:fillRect t="-1887" r="-562" b="-207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451487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8227A-3FBB-EE58-40B9-367B8C8B5E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Opportunities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EC99291-5116-19B7-2CDE-2AB08F2B2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C9CF986-BA9E-7C51-5A3E-0CE91AF5F89B}"/>
              </a:ext>
            </a:extLst>
          </p:cNvPr>
          <p:cNvSpPr txBox="1"/>
          <p:nvPr/>
        </p:nvSpPr>
        <p:spPr>
          <a:xfrm>
            <a:off x="720593" y="2286000"/>
            <a:ext cx="7702814" cy="16970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60375" indent="-460375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+mj-lt"/>
              </a:rPr>
              <a:t>Light (leptophilic) Z’</a:t>
            </a:r>
          </a:p>
          <a:p>
            <a:pPr marL="460375" indent="-460375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+mj-lt"/>
              </a:rPr>
              <a:t>Axion-like particles interacting with photons or electrons</a:t>
            </a:r>
          </a:p>
          <a:p>
            <a:pPr marL="460375" indent="-460375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+mj-lt"/>
              </a:rPr>
              <a:t>Additional dark matter (from mediator decays)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981508-6F3E-5238-9076-5B6A88048A8A}"/>
              </a:ext>
            </a:extLst>
          </p:cNvPr>
          <p:cNvSpPr txBox="1"/>
          <p:nvPr/>
        </p:nvSpPr>
        <p:spPr>
          <a:xfrm>
            <a:off x="2497906" y="4213643"/>
            <a:ext cx="4148187" cy="9679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dirty="0">
                <a:latin typeface="+mj-lt"/>
              </a:rPr>
              <a:t>In combination with </a:t>
            </a:r>
          </a:p>
          <a:p>
            <a:pPr algn="ctr">
              <a:lnSpc>
                <a:spcPct val="150000"/>
              </a:lnSpc>
            </a:pPr>
            <a:r>
              <a:rPr lang="en-US" sz="2000" dirty="0">
                <a:latin typeface="+mj-lt"/>
              </a:rPr>
              <a:t>similar physics opportunities in Case II</a:t>
            </a:r>
          </a:p>
        </p:txBody>
      </p:sp>
    </p:spTree>
    <p:extLst>
      <p:ext uri="{BB962C8B-B14F-4D97-AF65-F5344CB8AC3E}">
        <p14:creationId xmlns:p14="http://schemas.microsoft.com/office/powerpoint/2010/main" val="31711030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 descr="A diagram of a cylindrical object&#10;&#10;AI-generated content may be incorrect.">
            <a:extLst>
              <a:ext uri="{FF2B5EF4-FFF2-40B4-BE49-F238E27FC236}">
                <a16:creationId xmlns:a16="http://schemas.microsoft.com/office/drawing/2014/main" id="{59306F32-577D-03B6-7C99-CFE4EDC951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6400"/>
            <a:ext cx="4290041" cy="351694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00230C9-147A-6050-EEA5-E0FD26587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Further Thoughts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0894BC8-E58A-4738-ABA7-865D866D9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24</a:t>
            </a:fld>
            <a:endParaRPr lang="en-US" dirty="0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FDF53540-14B5-2E7C-2DAD-9CD12A577A9A}"/>
              </a:ext>
            </a:extLst>
          </p:cNvPr>
          <p:cNvGrpSpPr/>
          <p:nvPr/>
        </p:nvGrpSpPr>
        <p:grpSpPr>
          <a:xfrm>
            <a:off x="4280632" y="1676400"/>
            <a:ext cx="4836496" cy="3657600"/>
            <a:chOff x="4280632" y="1676400"/>
            <a:chExt cx="4836496" cy="3657600"/>
          </a:xfrm>
        </p:grpSpPr>
        <p:pic>
          <p:nvPicPr>
            <p:cNvPr id="5" name="Picture 4" descr="A diagram of a cylindrical object&#10;&#10;AI-generated content may be incorrect.">
              <a:extLst>
                <a:ext uri="{FF2B5EF4-FFF2-40B4-BE49-F238E27FC236}">
                  <a16:creationId xmlns:a16="http://schemas.microsoft.com/office/drawing/2014/main" id="{45872BE7-0F70-6992-3E8A-DAE6AB62BD8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80632" y="1676400"/>
              <a:ext cx="4836496" cy="365760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2A06A48-5095-7332-A80D-6F1D301DAEDF}"/>
                </a:ext>
              </a:extLst>
            </p:cNvPr>
            <p:cNvSpPr txBox="1"/>
            <p:nvPr/>
          </p:nvSpPr>
          <p:spPr>
            <a:xfrm>
              <a:off x="4724400" y="2009974"/>
              <a:ext cx="209852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+mj-lt"/>
                </a:rPr>
                <a:t>Neutrino/dark-sector slice</a:t>
              </a: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774D8713-1D4A-ABB2-3539-CF17AF6AFAC7}"/>
                </a:ext>
              </a:extLst>
            </p:cNvPr>
            <p:cNvCxnSpPr>
              <a:cxnSpLocks/>
              <a:endCxn id="6" idx="3"/>
            </p:cNvCxnSpPr>
            <p:nvPr/>
          </p:nvCxnSpPr>
          <p:spPr>
            <a:xfrm flipH="1">
              <a:off x="6822923" y="2163863"/>
              <a:ext cx="37495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A9F2EDD4-08EC-6482-4A5D-78E755FB534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99339" y="2163862"/>
              <a:ext cx="398538" cy="65553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81CF9C0-30A3-B6F4-C621-22EE6E55BC97}"/>
                </a:ext>
              </a:extLst>
            </p:cNvPr>
            <p:cNvSpPr txBox="1"/>
            <p:nvPr/>
          </p:nvSpPr>
          <p:spPr>
            <a:xfrm>
              <a:off x="6324600" y="4492823"/>
              <a:ext cx="138114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+mj-lt"/>
                </a:rPr>
                <a:t>Bending magnet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00E9B176-7D3B-999A-593D-5902BF7329F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077200" y="4038600"/>
              <a:ext cx="304800" cy="60313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893F32E2-8B5E-1ED4-448D-7E16BF65E970}"/>
                </a:ext>
              </a:extLst>
            </p:cNvPr>
            <p:cNvCxnSpPr>
              <a:cxnSpLocks/>
              <a:endCxn id="14" idx="3"/>
            </p:cNvCxnSpPr>
            <p:nvPr/>
          </p:nvCxnSpPr>
          <p:spPr>
            <a:xfrm flipH="1">
              <a:off x="7705747" y="4641733"/>
              <a:ext cx="371453" cy="497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BEF8605-C23C-08F6-B683-711982CF2B9A}"/>
                </a:ext>
              </a:extLst>
            </p:cNvPr>
            <p:cNvSpPr txBox="1"/>
            <p:nvPr/>
          </p:nvSpPr>
          <p:spPr>
            <a:xfrm>
              <a:off x="4437139" y="1676400"/>
              <a:ext cx="282962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ADLaM Display" panose="02010000000000000000" pitchFamily="2" charset="0"/>
                  <a:ea typeface="ADLaM Display" panose="02010000000000000000" pitchFamily="2" charset="0"/>
                  <a:cs typeface="ADLaM Display" panose="02010000000000000000" pitchFamily="2" charset="0"/>
                </a:rPr>
                <a:t>2) “Inward” electron dump</a:t>
              </a: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2D418A01-B014-75E8-9E2E-577FC284FF7F}"/>
              </a:ext>
            </a:extLst>
          </p:cNvPr>
          <p:cNvSpPr txBox="1"/>
          <p:nvPr/>
        </p:nvSpPr>
        <p:spPr>
          <a:xfrm>
            <a:off x="304800" y="1676400"/>
            <a:ext cx="18598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1) Positron dump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C4E72151-BDB6-EB11-9351-43D552DBBD33}"/>
                  </a:ext>
                </a:extLst>
              </p:cNvPr>
              <p:cNvSpPr txBox="1"/>
              <p:nvPr/>
            </p:nvSpPr>
            <p:spPr>
              <a:xfrm>
                <a:off x="304800" y="2576815"/>
                <a:ext cx="43415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C4E72151-BDB6-EB11-9351-43D552DBBD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2576815"/>
                <a:ext cx="434158" cy="307777"/>
              </a:xfrm>
              <a:prstGeom prst="rect">
                <a:avLst/>
              </a:prstGeom>
              <a:blipFill>
                <a:blip r:embed="rId4"/>
                <a:stretch>
                  <a:fillRect b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9948B233-0BFA-818E-92CB-19C1AE7B7DAA}"/>
                  </a:ext>
                </a:extLst>
              </p:cNvPr>
              <p:cNvSpPr txBox="1"/>
              <p:nvPr/>
            </p:nvSpPr>
            <p:spPr>
              <a:xfrm>
                <a:off x="3756842" y="3730823"/>
                <a:ext cx="43415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9948B233-0BFA-818E-92CB-19C1AE7B7D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6842" y="3730823"/>
                <a:ext cx="434158" cy="30777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Rectangle 35">
            <a:extLst>
              <a:ext uri="{FF2B5EF4-FFF2-40B4-BE49-F238E27FC236}">
                <a16:creationId xmlns:a16="http://schemas.microsoft.com/office/drawing/2014/main" id="{BAC9AAA0-2436-F80E-9935-5A36800653B0}"/>
              </a:ext>
            </a:extLst>
          </p:cNvPr>
          <p:cNvSpPr/>
          <p:nvPr/>
        </p:nvSpPr>
        <p:spPr>
          <a:xfrm>
            <a:off x="990600" y="2819400"/>
            <a:ext cx="457200" cy="381000"/>
          </a:xfrm>
          <a:prstGeom prst="rect">
            <a:avLst/>
          </a:prstGeom>
          <a:noFill/>
          <a:ln>
            <a:solidFill>
              <a:srgbClr val="1212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B0920A61-0ADE-3C8D-D2B5-1D8C20BB81BD}"/>
                  </a:ext>
                </a:extLst>
              </p:cNvPr>
              <p:cNvSpPr txBox="1"/>
              <p:nvPr/>
            </p:nvSpPr>
            <p:spPr>
              <a:xfrm>
                <a:off x="521879" y="2109399"/>
                <a:ext cx="85260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1400" dirty="0">
                    <a:latin typeface="+mj-lt"/>
                  </a:rPr>
                  <a:t> dump</a:t>
                </a:r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B0920A61-0ADE-3C8D-D2B5-1D8C20BB81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879" y="2109399"/>
                <a:ext cx="852606" cy="307777"/>
              </a:xfrm>
              <a:prstGeom prst="rect">
                <a:avLst/>
              </a:prstGeom>
              <a:blipFill>
                <a:blip r:embed="rId6"/>
                <a:stretch>
                  <a:fillRect t="-3922" r="-1439" b="-196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1086BD35-2221-B367-F105-958356272741}"/>
              </a:ext>
            </a:extLst>
          </p:cNvPr>
          <p:cNvCxnSpPr>
            <a:cxnSpLocks/>
            <a:endCxn id="36" idx="0"/>
          </p:cNvCxnSpPr>
          <p:nvPr/>
        </p:nvCxnSpPr>
        <p:spPr>
          <a:xfrm flipH="1">
            <a:off x="1219200" y="2576815"/>
            <a:ext cx="0" cy="24258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DB94F2CE-59F3-23F0-1384-0F181F175BEA}"/>
              </a:ext>
            </a:extLst>
          </p:cNvPr>
          <p:cNvCxnSpPr>
            <a:endCxn id="37" idx="2"/>
          </p:cNvCxnSpPr>
          <p:nvPr/>
        </p:nvCxnSpPr>
        <p:spPr>
          <a:xfrm flipH="1" flipV="1">
            <a:off x="948182" y="2417176"/>
            <a:ext cx="271018" cy="15963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id="{8A7532F8-0036-92D8-A626-09CA37CB160C}"/>
              </a:ext>
            </a:extLst>
          </p:cNvPr>
          <p:cNvSpPr/>
          <p:nvPr/>
        </p:nvSpPr>
        <p:spPr>
          <a:xfrm>
            <a:off x="2865282" y="3429000"/>
            <a:ext cx="487517" cy="453841"/>
          </a:xfrm>
          <a:prstGeom prst="rect">
            <a:avLst/>
          </a:prstGeom>
          <a:noFill/>
          <a:ln>
            <a:solidFill>
              <a:srgbClr val="1212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877C1CDC-095D-B6A8-7C73-55D52A46B36A}"/>
                  </a:ext>
                </a:extLst>
              </p:cNvPr>
              <p:cNvSpPr txBox="1"/>
              <p:nvPr/>
            </p:nvSpPr>
            <p:spPr>
              <a:xfrm>
                <a:off x="3338394" y="4192565"/>
                <a:ext cx="85260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1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US" sz="1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1400" b="1" dirty="0">
                    <a:solidFill>
                      <a:srgbClr val="FF0000"/>
                    </a:solidFill>
                    <a:latin typeface="+mj-lt"/>
                  </a:rPr>
                  <a:t> dump</a:t>
                </a:r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877C1CDC-095D-B6A8-7C73-55D52A46B3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8394" y="4192565"/>
                <a:ext cx="852606" cy="307777"/>
              </a:xfrm>
              <a:prstGeom prst="rect">
                <a:avLst/>
              </a:prstGeom>
              <a:blipFill>
                <a:blip r:embed="rId7"/>
                <a:stretch>
                  <a:fillRect t="-4000" r="-3571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0E714DE5-3E44-729B-C31C-8510B84A735F}"/>
              </a:ext>
            </a:extLst>
          </p:cNvPr>
          <p:cNvCxnSpPr>
            <a:cxnSpLocks/>
            <a:endCxn id="43" idx="2"/>
          </p:cNvCxnSpPr>
          <p:nvPr/>
        </p:nvCxnSpPr>
        <p:spPr>
          <a:xfrm flipV="1">
            <a:off x="3109040" y="3882841"/>
            <a:ext cx="1" cy="23195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409305A6-FFAB-64D7-EAB0-ABC27AAFD108}"/>
              </a:ext>
            </a:extLst>
          </p:cNvPr>
          <p:cNvCxnSpPr>
            <a:cxnSpLocks/>
            <a:endCxn id="44" idx="1"/>
          </p:cNvCxnSpPr>
          <p:nvPr/>
        </p:nvCxnSpPr>
        <p:spPr>
          <a:xfrm>
            <a:off x="3109040" y="4113513"/>
            <a:ext cx="229354" cy="23294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oup 51">
            <a:extLst>
              <a:ext uri="{FF2B5EF4-FFF2-40B4-BE49-F238E27FC236}">
                <a16:creationId xmlns:a16="http://schemas.microsoft.com/office/drawing/2014/main" id="{59E3902D-E909-5A63-3506-3A6C8E42AE51}"/>
              </a:ext>
            </a:extLst>
          </p:cNvPr>
          <p:cNvGrpSpPr>
            <a:grpSpLocks/>
          </p:cNvGrpSpPr>
          <p:nvPr/>
        </p:nvGrpSpPr>
        <p:grpSpPr bwMode="auto">
          <a:xfrm rot="12244256" flipV="1">
            <a:off x="424437" y="4209247"/>
            <a:ext cx="653384" cy="165023"/>
            <a:chOff x="1392" y="1488"/>
            <a:chExt cx="1584" cy="0"/>
          </a:xfrm>
        </p:grpSpPr>
        <p:sp>
          <p:nvSpPr>
            <p:cNvPr id="53" name="Line 10">
              <a:extLst>
                <a:ext uri="{FF2B5EF4-FFF2-40B4-BE49-F238E27FC236}">
                  <a16:creationId xmlns:a16="http://schemas.microsoft.com/office/drawing/2014/main" id="{E87797AC-EFBD-B9E3-6A7A-857E608F077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4" name="Line 11">
              <a:extLst>
                <a:ext uri="{FF2B5EF4-FFF2-40B4-BE49-F238E27FC236}">
                  <a16:creationId xmlns:a16="http://schemas.microsoft.com/office/drawing/2014/main" id="{3C03C490-7585-7597-853D-159B69C7D0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801D235B-DA6A-3881-7A6D-8406460932E0}"/>
              </a:ext>
            </a:extLst>
          </p:cNvPr>
          <p:cNvGrpSpPr>
            <a:grpSpLocks/>
          </p:cNvGrpSpPr>
          <p:nvPr/>
        </p:nvGrpSpPr>
        <p:grpSpPr bwMode="auto">
          <a:xfrm rot="20079174" flipV="1">
            <a:off x="424438" y="4336222"/>
            <a:ext cx="653384" cy="165023"/>
            <a:chOff x="1392" y="1488"/>
            <a:chExt cx="1584" cy="0"/>
          </a:xfrm>
        </p:grpSpPr>
        <p:sp>
          <p:nvSpPr>
            <p:cNvPr id="56" name="Line 10">
              <a:extLst>
                <a:ext uri="{FF2B5EF4-FFF2-40B4-BE49-F238E27FC236}">
                  <a16:creationId xmlns:a16="http://schemas.microsoft.com/office/drawing/2014/main" id="{2410ACB7-B9C2-1C56-D5E0-533606E0E9D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7" name="Line 11">
              <a:extLst>
                <a:ext uri="{FF2B5EF4-FFF2-40B4-BE49-F238E27FC236}">
                  <a16:creationId xmlns:a16="http://schemas.microsoft.com/office/drawing/2014/main" id="{030FA6D8-8E07-3E3C-EE01-0884120F76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58" name="Freeform 82">
            <a:extLst>
              <a:ext uri="{FF2B5EF4-FFF2-40B4-BE49-F238E27FC236}">
                <a16:creationId xmlns:a16="http://schemas.microsoft.com/office/drawing/2014/main" id="{EE3E8B85-555F-E729-027E-56974492D9CE}"/>
              </a:ext>
            </a:extLst>
          </p:cNvPr>
          <p:cNvSpPr>
            <a:spLocks/>
          </p:cNvSpPr>
          <p:nvPr/>
        </p:nvSpPr>
        <p:spPr bwMode="auto">
          <a:xfrm rot="10800000">
            <a:off x="1091243" y="4349669"/>
            <a:ext cx="578905" cy="5661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14">
                <a:extLst>
                  <a:ext uri="{FF2B5EF4-FFF2-40B4-BE49-F238E27FC236}">
                    <a16:creationId xmlns:a16="http://schemas.microsoft.com/office/drawing/2014/main" id="{87A3340C-752B-70A8-56B9-95C597DC63C2}"/>
                  </a:ext>
                </a:extLst>
              </p:cNvPr>
              <p:cNvSpPr txBox="1"/>
              <p:nvPr/>
            </p:nvSpPr>
            <p:spPr>
              <a:xfrm>
                <a:off x="273395" y="4602104"/>
                <a:ext cx="86799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400" b="0" dirty="0">
                    <a:latin typeface="+mj-lt"/>
                    <a:ea typeface="Cambria Math" panose="02040503050406030204" pitchFamily="18" charset="0"/>
                  </a:rPr>
                  <a:t>target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sz="1400" dirty="0">
                  <a:latin typeface="+mj-lt"/>
                </a:endParaRPr>
              </a:p>
            </p:txBody>
          </p:sp>
        </mc:Choice>
        <mc:Fallback xmlns="">
          <p:sp>
            <p:nvSpPr>
              <p:cNvPr id="59" name="TextBox 14">
                <a:extLst>
                  <a:ext uri="{FF2B5EF4-FFF2-40B4-BE49-F238E27FC236}">
                    <a16:creationId xmlns:a16="http://schemas.microsoft.com/office/drawing/2014/main" id="{87A3340C-752B-70A8-56B9-95C597DC63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395" y="4602104"/>
                <a:ext cx="867995" cy="307777"/>
              </a:xfrm>
              <a:prstGeom prst="rect">
                <a:avLst/>
              </a:prstGeom>
              <a:blipFill>
                <a:blip r:embed="rId8"/>
                <a:stretch>
                  <a:fillRect l="-2113" t="-4000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14">
                <a:extLst>
                  <a:ext uri="{FF2B5EF4-FFF2-40B4-BE49-F238E27FC236}">
                    <a16:creationId xmlns:a16="http://schemas.microsoft.com/office/drawing/2014/main" id="{4EF8955C-DFDE-14FF-BC76-EC718D004934}"/>
                  </a:ext>
                </a:extLst>
              </p:cNvPr>
              <p:cNvSpPr txBox="1"/>
              <p:nvPr/>
            </p:nvSpPr>
            <p:spPr>
              <a:xfrm>
                <a:off x="1646596" y="4203132"/>
                <a:ext cx="3898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  <m:r>
                        <a:rPr lang="en-US" sz="14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US" sz="1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0" name="TextBox 14">
                <a:extLst>
                  <a:ext uri="{FF2B5EF4-FFF2-40B4-BE49-F238E27FC236}">
                    <a16:creationId xmlns:a16="http://schemas.microsoft.com/office/drawing/2014/main" id="{4EF8955C-DFDE-14FF-BC76-EC718D0049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6596" y="4203132"/>
                <a:ext cx="389850" cy="30777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14">
                <a:extLst>
                  <a:ext uri="{FF2B5EF4-FFF2-40B4-BE49-F238E27FC236}">
                    <a16:creationId xmlns:a16="http://schemas.microsoft.com/office/drawing/2014/main" id="{79005382-623B-D076-3A44-DC16CC922FD7}"/>
                  </a:ext>
                </a:extLst>
              </p:cNvPr>
              <p:cNvSpPr txBox="1"/>
              <p:nvPr/>
            </p:nvSpPr>
            <p:spPr>
              <a:xfrm>
                <a:off x="273395" y="3749659"/>
                <a:ext cx="42620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4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n-US" sz="14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1400" b="1" dirty="0">
                  <a:latin typeface="+mj-lt"/>
                </a:endParaRPr>
              </a:p>
            </p:txBody>
          </p:sp>
        </mc:Choice>
        <mc:Fallback xmlns="">
          <p:sp>
            <p:nvSpPr>
              <p:cNvPr id="61" name="TextBox 14">
                <a:extLst>
                  <a:ext uri="{FF2B5EF4-FFF2-40B4-BE49-F238E27FC236}">
                    <a16:creationId xmlns:a16="http://schemas.microsoft.com/office/drawing/2014/main" id="{79005382-623B-D076-3A44-DC16CC922F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395" y="3749659"/>
                <a:ext cx="426207" cy="307777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9" name="Group 88">
            <a:extLst>
              <a:ext uri="{FF2B5EF4-FFF2-40B4-BE49-F238E27FC236}">
                <a16:creationId xmlns:a16="http://schemas.microsoft.com/office/drawing/2014/main" id="{6CE6B474-F37B-D885-35A3-6E780DE14510}"/>
              </a:ext>
            </a:extLst>
          </p:cNvPr>
          <p:cNvGrpSpPr/>
          <p:nvPr/>
        </p:nvGrpSpPr>
        <p:grpSpPr>
          <a:xfrm>
            <a:off x="304800" y="4953000"/>
            <a:ext cx="8534400" cy="1447800"/>
            <a:chOff x="304800" y="4953000"/>
            <a:chExt cx="8534400" cy="1447800"/>
          </a:xfrm>
        </p:grpSpPr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BF05B854-C91E-F62C-FA1A-73EDE32D70EC}"/>
                </a:ext>
              </a:extLst>
            </p:cNvPr>
            <p:cNvSpPr txBox="1"/>
            <p:nvPr/>
          </p:nvSpPr>
          <p:spPr>
            <a:xfrm>
              <a:off x="304800" y="4953000"/>
              <a:ext cx="420339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ADLaM Display" panose="02010000000000000000" pitchFamily="2" charset="0"/>
                  <a:ea typeface="ADLaM Display" panose="02010000000000000000" pitchFamily="2" charset="0"/>
                  <a:cs typeface="ADLaM Display" panose="02010000000000000000" pitchFamily="2" charset="0"/>
                </a:rPr>
                <a:t>3) Muon cooling demonstrator + DAMSA</a:t>
              </a:r>
            </a:p>
          </p:txBody>
        </p:sp>
        <p:pic>
          <p:nvPicPr>
            <p:cNvPr id="64" name="Picture 63">
              <a:extLst>
                <a:ext uri="{FF2B5EF4-FFF2-40B4-BE49-F238E27FC236}">
                  <a16:creationId xmlns:a16="http://schemas.microsoft.com/office/drawing/2014/main" id="{B575D193-E095-08A5-4994-6DDA7160A9B3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877323" y="5533904"/>
              <a:ext cx="1952898" cy="866896"/>
            </a:xfrm>
            <a:prstGeom prst="rect">
              <a:avLst/>
            </a:prstGeom>
          </p:spPr>
        </p:pic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C5297D5D-D433-A3B5-DAC3-86CBA94F9D4C}"/>
                </a:ext>
              </a:extLst>
            </p:cNvPr>
            <p:cNvSpPr txBox="1"/>
            <p:nvPr/>
          </p:nvSpPr>
          <p:spPr>
            <a:xfrm>
              <a:off x="2362200" y="6132517"/>
              <a:ext cx="723083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400" dirty="0" err="1">
                  <a:latin typeface="+mj-lt"/>
                </a:rPr>
                <a:t>nuSTORM</a:t>
              </a:r>
              <a:endParaRPr lang="en-US" sz="1400" dirty="0">
                <a:latin typeface="+mj-lt"/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04B524AB-5A06-F979-8DB9-22657E037560}"/>
                </a:ext>
              </a:extLst>
            </p:cNvPr>
            <p:cNvSpPr txBox="1"/>
            <p:nvPr/>
          </p:nvSpPr>
          <p:spPr>
            <a:xfrm>
              <a:off x="304800" y="5267980"/>
              <a:ext cx="12092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err="1">
                  <a:latin typeface="+mj-lt"/>
                </a:rPr>
                <a:t>MuC</a:t>
              </a:r>
              <a:r>
                <a:rPr lang="en-US" sz="1400" b="1" dirty="0">
                  <a:latin typeface="+mj-lt"/>
                </a:rPr>
                <a:t> cooling </a:t>
              </a:r>
            </a:p>
            <a:p>
              <a:r>
                <a:rPr lang="en-US" sz="1400" b="1" dirty="0">
                  <a:latin typeface="+mj-lt"/>
                </a:rPr>
                <a:t>demonstrator</a:t>
              </a:r>
            </a:p>
          </p:txBody>
        </p:sp>
        <p:pic>
          <p:nvPicPr>
            <p:cNvPr id="68" name="Picture 67">
              <a:extLst>
                <a:ext uri="{FF2B5EF4-FFF2-40B4-BE49-F238E27FC236}">
                  <a16:creationId xmlns:a16="http://schemas.microsoft.com/office/drawing/2014/main" id="{4704D5E5-C516-FE37-9660-ABD24EE5E87B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2843783" y="5544352"/>
              <a:ext cx="1042417" cy="370728"/>
            </a:xfrm>
            <a:prstGeom prst="rect">
              <a:avLst/>
            </a:prstGeom>
          </p:spPr>
        </p:pic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84E6546C-9B18-8D0C-4B94-D9F942F17F25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4677959" y="5089056"/>
              <a:ext cx="948182" cy="549744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1" name="TextBox 70">
                  <a:extLst>
                    <a:ext uri="{FF2B5EF4-FFF2-40B4-BE49-F238E27FC236}">
                      <a16:creationId xmlns:a16="http://schemas.microsoft.com/office/drawing/2014/main" id="{585CABE2-E060-934C-318B-CD740F2F4FFA}"/>
                    </a:ext>
                  </a:extLst>
                </p:cNvPr>
                <p:cNvSpPr txBox="1"/>
                <p:nvPr/>
              </p:nvSpPr>
              <p:spPr>
                <a:xfrm>
                  <a:off x="1705209" y="5441135"/>
                  <a:ext cx="976421" cy="21544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US" sz="1400" b="1" dirty="0">
                      <a:solidFill>
                        <a:srgbClr val="FF0000"/>
                      </a:solidFill>
                      <a:ea typeface="Cambria Math" panose="02040503050406030204" pitchFamily="18" charset="0"/>
                    </a:rPr>
                    <a:t>               </a:t>
                  </a:r>
                  <a14:m>
                    <m:oMath xmlns:m="http://schemas.openxmlformats.org/officeDocument/2006/math">
                      <m:r>
                        <a:rPr lang="en-US" sz="1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sz="14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𝝁</m:t>
                      </m:r>
                    </m:oMath>
                  </a14:m>
                  <a:endParaRPr lang="en-US" sz="1400" b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71" name="TextBox 70">
                  <a:extLst>
                    <a:ext uri="{FF2B5EF4-FFF2-40B4-BE49-F238E27FC236}">
                      <a16:creationId xmlns:a16="http://schemas.microsoft.com/office/drawing/2014/main" id="{585CABE2-E060-934C-318B-CD740F2F4FF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05209" y="5441135"/>
                  <a:ext cx="976421" cy="215444"/>
                </a:xfrm>
                <a:prstGeom prst="rect">
                  <a:avLst/>
                </a:prstGeom>
                <a:blipFill>
                  <a:blip r:embed="rId14"/>
                  <a:stretch>
                    <a:fillRect r="-3750" b="-228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68732E96-B5B3-58BF-C49B-768E8AB56CAA}"/>
                </a:ext>
              </a:extLst>
            </p:cNvPr>
            <p:cNvCxnSpPr>
              <a:cxnSpLocks/>
              <a:endCxn id="66" idx="3"/>
            </p:cNvCxnSpPr>
            <p:nvPr/>
          </p:nvCxnSpPr>
          <p:spPr>
            <a:xfrm flipH="1">
              <a:off x="1514042" y="5529590"/>
              <a:ext cx="46507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Arrow Connector 74">
              <a:extLst>
                <a:ext uri="{FF2B5EF4-FFF2-40B4-BE49-F238E27FC236}">
                  <a16:creationId xmlns:a16="http://schemas.microsoft.com/office/drawing/2014/main" id="{09FB511F-F91B-67E7-F3D1-33A47E90660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41521" y="5529590"/>
              <a:ext cx="137597" cy="20012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7E7333E3-0AEE-682D-1177-89F0E49C7C2D}"/>
                </a:ext>
              </a:extLst>
            </p:cNvPr>
            <p:cNvSpPr txBox="1"/>
            <p:nvPr/>
          </p:nvSpPr>
          <p:spPr>
            <a:xfrm>
              <a:off x="5635023" y="5213855"/>
              <a:ext cx="13753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+mj-lt"/>
                </a:rPr>
                <a:t>detector (&lt; 1 m)</a:t>
              </a:r>
            </a:p>
          </p:txBody>
        </p: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B6446E9D-FAC1-00B0-8321-A14BBDB4D391}"/>
                </a:ext>
              </a:extLst>
            </p:cNvPr>
            <p:cNvCxnSpPr>
              <a:cxnSpLocks/>
              <a:stCxn id="70" idx="1"/>
            </p:cNvCxnSpPr>
            <p:nvPr/>
          </p:nvCxnSpPr>
          <p:spPr>
            <a:xfrm flipH="1">
              <a:off x="3064210" y="5363928"/>
              <a:ext cx="161374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82">
              <a:extLst>
                <a:ext uri="{FF2B5EF4-FFF2-40B4-BE49-F238E27FC236}">
                  <a16:creationId xmlns:a16="http://schemas.microsoft.com/office/drawing/2014/main" id="{BB02BD1E-7252-4229-2027-0F6741E29714}"/>
                </a:ext>
              </a:extLst>
            </p:cNvPr>
            <p:cNvCxnSpPr>
              <a:cxnSpLocks/>
              <a:endCxn id="68" idx="0"/>
            </p:cNvCxnSpPr>
            <p:nvPr/>
          </p:nvCxnSpPr>
          <p:spPr>
            <a:xfrm>
              <a:off x="3064210" y="5363928"/>
              <a:ext cx="300782" cy="18042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8" name="TextBox 87">
                  <a:extLst>
                    <a:ext uri="{FF2B5EF4-FFF2-40B4-BE49-F238E27FC236}">
                      <a16:creationId xmlns:a16="http://schemas.microsoft.com/office/drawing/2014/main" id="{897A9D5D-68BD-F3F5-3171-E4CF988140C8}"/>
                    </a:ext>
                  </a:extLst>
                </p:cNvPr>
                <p:cNvSpPr txBox="1"/>
                <p:nvPr/>
              </p:nvSpPr>
              <p:spPr>
                <a:xfrm>
                  <a:off x="4166507" y="5643404"/>
                  <a:ext cx="4672693" cy="7386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285750" indent="-285750">
                    <a:buFont typeface="Courier New" panose="02070309020205020404" pitchFamily="49" charset="0"/>
                    <a:buChar char="o"/>
                  </a:pPr>
                  <a14:m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~</m:t>
                      </m:r>
                      <m:r>
                        <a:rPr lang="en-US" sz="1400" b="0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1400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0−200 </m:t>
                      </m:r>
                    </m:oMath>
                  </a14:m>
                  <a:r>
                    <a:rPr lang="en-US" sz="1400" dirty="0">
                      <a:solidFill>
                        <a:srgbClr val="7030A0"/>
                      </a:solidFill>
                      <a:latin typeface="+mj-lt"/>
                    </a:rPr>
                    <a:t>MeV scale </a:t>
                  </a:r>
                  <a14:m>
                    <m:oMath xmlns:m="http://schemas.openxmlformats.org/officeDocument/2006/math">
                      <m:r>
                        <a:rPr lang="el-GR" sz="140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US" sz="1400" b="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sz="1400" b="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</m:t>
                      </m:r>
                    </m:oMath>
                  </a14:m>
                  <a:r>
                    <a:rPr lang="en-US" sz="1400" i="1" dirty="0">
                      <a:solidFill>
                        <a:srgbClr val="7030A0"/>
                      </a:solidFill>
                      <a:latin typeface="+mj-lt"/>
                    </a:rPr>
                    <a:t> </a:t>
                  </a:r>
                  <a:r>
                    <a:rPr lang="en-US" sz="1400" dirty="0">
                      <a:solidFill>
                        <a:srgbClr val="7030A0"/>
                      </a:solidFill>
                      <a:latin typeface="+mj-lt"/>
                    </a:rPr>
                    <a:t>dumped</a:t>
                  </a:r>
                </a:p>
                <a:p>
                  <a:pPr marL="285750" indent="-285750">
                    <a:buFont typeface="Courier New" panose="02070309020205020404" pitchFamily="49" charset="0"/>
                    <a:buChar char="o"/>
                  </a:pPr>
                  <a:r>
                    <a:rPr lang="en-US" sz="1400" dirty="0">
                      <a:solidFill>
                        <a:srgbClr val="7030A0"/>
                      </a:solidFill>
                      <a:latin typeface="+mj-lt"/>
                    </a:rPr>
                    <a:t>Very short baseline DASMA setup is sensitive to relatively prompt-decaying mediators even with low beam intensity</a:t>
                  </a:r>
                </a:p>
              </p:txBody>
            </p:sp>
          </mc:Choice>
          <mc:Fallback xmlns="">
            <p:sp>
              <p:nvSpPr>
                <p:cNvPr id="88" name="TextBox 87">
                  <a:extLst>
                    <a:ext uri="{FF2B5EF4-FFF2-40B4-BE49-F238E27FC236}">
                      <a16:creationId xmlns:a16="http://schemas.microsoft.com/office/drawing/2014/main" id="{897A9D5D-68BD-F3F5-3171-E4CF988140C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66507" y="5643404"/>
                  <a:ext cx="4672693" cy="738664"/>
                </a:xfrm>
                <a:prstGeom prst="rect">
                  <a:avLst/>
                </a:prstGeom>
                <a:blipFill>
                  <a:blip r:embed="rId15"/>
                  <a:stretch>
                    <a:fillRect l="-261" t="-1653" b="-743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108084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C93718-0998-0EBB-D78D-D1EC3281AA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4FA86-C57F-01EB-4B7D-DAF8C7309A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153C012-4120-904D-4E90-9075CDBB7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CFF6465-75C2-4459-2737-4C005014C81E}"/>
              </a:ext>
            </a:extLst>
          </p:cNvPr>
          <p:cNvSpPr/>
          <p:nvPr/>
        </p:nvSpPr>
        <p:spPr>
          <a:xfrm>
            <a:off x="539578" y="2977978"/>
            <a:ext cx="1828800" cy="1828800"/>
          </a:xfrm>
          <a:prstGeom prst="ellipse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Dark-Sector Physics Opportunities at Muon Colliders</a:t>
            </a:r>
          </a:p>
        </p:txBody>
      </p:sp>
      <p:sp>
        <p:nvSpPr>
          <p:cNvPr id="5" name="Block Arc 4">
            <a:extLst>
              <a:ext uri="{FF2B5EF4-FFF2-40B4-BE49-F238E27FC236}">
                <a16:creationId xmlns:a16="http://schemas.microsoft.com/office/drawing/2014/main" id="{4507560C-128E-BFAE-9E7B-EE31637A1871}"/>
              </a:ext>
            </a:extLst>
          </p:cNvPr>
          <p:cNvSpPr/>
          <p:nvPr/>
        </p:nvSpPr>
        <p:spPr>
          <a:xfrm>
            <a:off x="441960" y="2880360"/>
            <a:ext cx="2011680" cy="2011680"/>
          </a:xfrm>
          <a:prstGeom prst="blockArc">
            <a:avLst>
              <a:gd name="adj1" fmla="val 16207417"/>
              <a:gd name="adj2" fmla="val 18469674"/>
              <a:gd name="adj3" fmla="val 492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Block Arc 5">
            <a:extLst>
              <a:ext uri="{FF2B5EF4-FFF2-40B4-BE49-F238E27FC236}">
                <a16:creationId xmlns:a16="http://schemas.microsoft.com/office/drawing/2014/main" id="{3B57B624-4913-170C-98C1-60A3DE60D0C2}"/>
              </a:ext>
            </a:extLst>
          </p:cNvPr>
          <p:cNvSpPr/>
          <p:nvPr/>
        </p:nvSpPr>
        <p:spPr>
          <a:xfrm>
            <a:off x="441959" y="2879124"/>
            <a:ext cx="2011680" cy="2011680"/>
          </a:xfrm>
          <a:prstGeom prst="blockArc">
            <a:avLst>
              <a:gd name="adj1" fmla="val 18430250"/>
              <a:gd name="adj2" fmla="val 20497454"/>
              <a:gd name="adj3" fmla="val 4849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Block Arc 6">
            <a:extLst>
              <a:ext uri="{FF2B5EF4-FFF2-40B4-BE49-F238E27FC236}">
                <a16:creationId xmlns:a16="http://schemas.microsoft.com/office/drawing/2014/main" id="{36C4E02D-B0F9-AF3B-1CD6-8C4A8EC6B812}"/>
              </a:ext>
            </a:extLst>
          </p:cNvPr>
          <p:cNvSpPr/>
          <p:nvPr/>
        </p:nvSpPr>
        <p:spPr>
          <a:xfrm>
            <a:off x="441959" y="2874713"/>
            <a:ext cx="2011680" cy="2011680"/>
          </a:xfrm>
          <a:prstGeom prst="blockArc">
            <a:avLst>
              <a:gd name="adj1" fmla="val 20483870"/>
              <a:gd name="adj2" fmla="val 1208198"/>
              <a:gd name="adj3" fmla="val 4698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Block Arc 7">
            <a:extLst>
              <a:ext uri="{FF2B5EF4-FFF2-40B4-BE49-F238E27FC236}">
                <a16:creationId xmlns:a16="http://schemas.microsoft.com/office/drawing/2014/main" id="{F948A38C-55BA-4BFE-91ED-0CE29B0CE924}"/>
              </a:ext>
            </a:extLst>
          </p:cNvPr>
          <p:cNvSpPr/>
          <p:nvPr/>
        </p:nvSpPr>
        <p:spPr>
          <a:xfrm>
            <a:off x="438784" y="2877888"/>
            <a:ext cx="2011680" cy="2011680"/>
          </a:xfrm>
          <a:prstGeom prst="blockArc">
            <a:avLst>
              <a:gd name="adj1" fmla="val 1174025"/>
              <a:gd name="adj2" fmla="val 3253389"/>
              <a:gd name="adj3" fmla="val 4514"/>
            </a:avLst>
          </a:prstGeom>
          <a:solidFill>
            <a:srgbClr val="FA86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Block Arc 8">
            <a:extLst>
              <a:ext uri="{FF2B5EF4-FFF2-40B4-BE49-F238E27FC236}">
                <a16:creationId xmlns:a16="http://schemas.microsoft.com/office/drawing/2014/main" id="{5EF97A24-9890-F580-22D4-E1137400453A}"/>
              </a:ext>
            </a:extLst>
          </p:cNvPr>
          <p:cNvSpPr/>
          <p:nvPr/>
        </p:nvSpPr>
        <p:spPr>
          <a:xfrm>
            <a:off x="441959" y="2871538"/>
            <a:ext cx="2011680" cy="2011680"/>
          </a:xfrm>
          <a:prstGeom prst="blockArc">
            <a:avLst>
              <a:gd name="adj1" fmla="val 3253270"/>
              <a:gd name="adj2" fmla="val 5382386"/>
              <a:gd name="adj3" fmla="val 4100"/>
            </a:avLst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88E06063-529A-B2F9-E8E8-BCCCD4F0486D}"/>
              </a:ext>
            </a:extLst>
          </p:cNvPr>
          <p:cNvSpPr/>
          <p:nvPr/>
        </p:nvSpPr>
        <p:spPr>
          <a:xfrm>
            <a:off x="310978" y="2749378"/>
            <a:ext cx="2286000" cy="2286000"/>
          </a:xfrm>
          <a:prstGeom prst="arc">
            <a:avLst>
              <a:gd name="adj1" fmla="val 16200000"/>
              <a:gd name="adj2" fmla="val 5380435"/>
            </a:avLst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C416566A-3A1C-0954-18EB-17F4664581AF}"/>
              </a:ext>
            </a:extLst>
          </p:cNvPr>
          <p:cNvSpPr/>
          <p:nvPr/>
        </p:nvSpPr>
        <p:spPr>
          <a:xfrm>
            <a:off x="3505200" y="1905000"/>
            <a:ext cx="4267200" cy="591312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D82AAECE-BCD9-A8E8-795F-8D8C25ADE64D}"/>
              </a:ext>
            </a:extLst>
          </p:cNvPr>
          <p:cNvSpPr/>
          <p:nvPr/>
        </p:nvSpPr>
        <p:spPr>
          <a:xfrm>
            <a:off x="2819400" y="1905000"/>
            <a:ext cx="1828800" cy="591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b="1" dirty="0">
                <a:solidFill>
                  <a:schemeClr val="tx1"/>
                </a:solidFill>
                <a:latin typeface="+mj-lt"/>
              </a:rPr>
              <a:t>Introduction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8F40C205-51F0-DB14-47FD-E5B2F2996F19}"/>
              </a:ext>
            </a:extLst>
          </p:cNvPr>
          <p:cNvSpPr/>
          <p:nvPr/>
        </p:nvSpPr>
        <p:spPr>
          <a:xfrm>
            <a:off x="4114800" y="2743200"/>
            <a:ext cx="4267200" cy="591312"/>
          </a:xfrm>
          <a:prstGeom prst="roundRect">
            <a:avLst>
              <a:gd name="adj" fmla="val 50000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AA7FD6B8-9FAB-2607-F4AD-7574AE76B74D}"/>
              </a:ext>
            </a:extLst>
          </p:cNvPr>
          <p:cNvSpPr/>
          <p:nvPr/>
        </p:nvSpPr>
        <p:spPr>
          <a:xfrm>
            <a:off x="3429000" y="2743200"/>
            <a:ext cx="1828800" cy="591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b="1" dirty="0">
                <a:solidFill>
                  <a:schemeClr val="tx1"/>
                </a:solidFill>
                <a:latin typeface="+mj-lt"/>
              </a:rPr>
              <a:t>Case I: Central Physics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1B17C5E1-EB45-2212-9C80-B9E19C1CF4DB}"/>
              </a:ext>
            </a:extLst>
          </p:cNvPr>
          <p:cNvSpPr/>
          <p:nvPr/>
        </p:nvSpPr>
        <p:spPr>
          <a:xfrm>
            <a:off x="4419600" y="3591698"/>
            <a:ext cx="4267200" cy="591312"/>
          </a:xfrm>
          <a:prstGeom prst="roundRect">
            <a:avLst>
              <a:gd name="adj" fmla="val 50000"/>
            </a:avLst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BC2577DD-F922-0B5D-AA31-506B95274450}"/>
              </a:ext>
            </a:extLst>
          </p:cNvPr>
          <p:cNvSpPr/>
          <p:nvPr/>
        </p:nvSpPr>
        <p:spPr>
          <a:xfrm>
            <a:off x="3733800" y="3591698"/>
            <a:ext cx="1828800" cy="591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b="1" dirty="0">
                <a:solidFill>
                  <a:schemeClr val="tx1"/>
                </a:solidFill>
                <a:latin typeface="+mj-lt"/>
              </a:rPr>
              <a:t>Case II: Dark-Sector Slice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BCAC5FE-9AD1-DE04-5AE8-4736966C0C20}"/>
              </a:ext>
            </a:extLst>
          </p:cNvPr>
          <p:cNvSpPr/>
          <p:nvPr/>
        </p:nvSpPr>
        <p:spPr>
          <a:xfrm>
            <a:off x="4114800" y="4429898"/>
            <a:ext cx="4267200" cy="591312"/>
          </a:xfrm>
          <a:prstGeom prst="roundRect">
            <a:avLst>
              <a:gd name="adj" fmla="val 50000"/>
            </a:avLst>
          </a:prstGeom>
          <a:solidFill>
            <a:srgbClr val="FA86F2"/>
          </a:solidFill>
          <a:ln>
            <a:solidFill>
              <a:srgbClr val="FA86F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12137AF5-C58E-A47D-EB24-0B318CD35BB9}"/>
              </a:ext>
            </a:extLst>
          </p:cNvPr>
          <p:cNvSpPr/>
          <p:nvPr/>
        </p:nvSpPr>
        <p:spPr>
          <a:xfrm>
            <a:off x="3429000" y="4429898"/>
            <a:ext cx="1828800" cy="591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FA86F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b="1" dirty="0">
                <a:solidFill>
                  <a:schemeClr val="tx1"/>
                </a:solidFill>
                <a:latin typeface="+mj-lt"/>
              </a:rPr>
              <a:t>Case III: Electron Beam-Dump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70F3010A-5F50-D60B-F539-832F58290963}"/>
              </a:ext>
            </a:extLst>
          </p:cNvPr>
          <p:cNvSpPr/>
          <p:nvPr/>
        </p:nvSpPr>
        <p:spPr>
          <a:xfrm>
            <a:off x="3505200" y="5276088"/>
            <a:ext cx="4267200" cy="591312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1F881B65-B969-03B6-3544-101EDE1B9E09}"/>
              </a:ext>
            </a:extLst>
          </p:cNvPr>
          <p:cNvSpPr/>
          <p:nvPr/>
        </p:nvSpPr>
        <p:spPr>
          <a:xfrm>
            <a:off x="2819400" y="5276088"/>
            <a:ext cx="1828800" cy="591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b="1" dirty="0">
                <a:solidFill>
                  <a:schemeClr val="tx1"/>
                </a:solidFill>
                <a:latin typeface="+mj-lt"/>
              </a:rPr>
              <a:t>Conclusions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5B81CE7-C639-A818-DA5A-50913070B69D}"/>
              </a:ext>
            </a:extLst>
          </p:cNvPr>
          <p:cNvCxnSpPr>
            <a:cxnSpLocks/>
            <a:endCxn id="12" idx="1"/>
          </p:cNvCxnSpPr>
          <p:nvPr/>
        </p:nvCxnSpPr>
        <p:spPr>
          <a:xfrm flipV="1">
            <a:off x="1752600" y="2200656"/>
            <a:ext cx="1066800" cy="594442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51AEDE9-EFEB-9E06-6F74-180E41FDCEA0}"/>
              </a:ext>
            </a:extLst>
          </p:cNvPr>
          <p:cNvCxnSpPr>
            <a:cxnSpLocks/>
            <a:endCxn id="20" idx="1"/>
          </p:cNvCxnSpPr>
          <p:nvPr/>
        </p:nvCxnSpPr>
        <p:spPr>
          <a:xfrm>
            <a:off x="1752600" y="4985456"/>
            <a:ext cx="1066800" cy="586288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91B5380-DB31-BEE4-FB50-0CE2C7B7B0EB}"/>
              </a:ext>
            </a:extLst>
          </p:cNvPr>
          <p:cNvCxnSpPr>
            <a:cxnSpLocks/>
            <a:endCxn id="14" idx="1"/>
          </p:cNvCxnSpPr>
          <p:nvPr/>
        </p:nvCxnSpPr>
        <p:spPr>
          <a:xfrm flipV="1">
            <a:off x="2286000" y="3038856"/>
            <a:ext cx="1143000" cy="85344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EFD69E6-A3C3-5CB6-DCB0-5426FB9C7DCC}"/>
              </a:ext>
            </a:extLst>
          </p:cNvPr>
          <p:cNvCxnSpPr>
            <a:cxnSpLocks/>
            <a:endCxn id="18" idx="1"/>
          </p:cNvCxnSpPr>
          <p:nvPr/>
        </p:nvCxnSpPr>
        <p:spPr>
          <a:xfrm>
            <a:off x="2286000" y="4656354"/>
            <a:ext cx="1143000" cy="6920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448804A-CB34-2F34-DDC2-9B0475BF6143}"/>
              </a:ext>
            </a:extLst>
          </p:cNvPr>
          <p:cNvCxnSpPr>
            <a:cxnSpLocks/>
            <a:endCxn id="16" idx="1"/>
          </p:cNvCxnSpPr>
          <p:nvPr/>
        </p:nvCxnSpPr>
        <p:spPr>
          <a:xfrm>
            <a:off x="2593889" y="3881628"/>
            <a:ext cx="1139911" cy="5726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D85EA09D-7947-99DD-4400-5C228CFC5F9E}"/>
              </a:ext>
            </a:extLst>
          </p:cNvPr>
          <p:cNvSpPr txBox="1"/>
          <p:nvPr/>
        </p:nvSpPr>
        <p:spPr>
          <a:xfrm>
            <a:off x="4648200" y="2029155"/>
            <a:ext cx="2895600" cy="335926"/>
          </a:xfrm>
          <a:prstGeom prst="rect">
            <a:avLst/>
          </a:prstGeom>
          <a:noFill/>
        </p:spPr>
        <p:txBody>
          <a:bodyPr wrap="square" tIns="0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+mj-lt"/>
              </a:rPr>
              <a:t>Motivations, dark-sector physics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EDBD39A-E72C-DD05-C202-2AE99A7EF225}"/>
              </a:ext>
            </a:extLst>
          </p:cNvPr>
          <p:cNvSpPr txBox="1"/>
          <p:nvPr/>
        </p:nvSpPr>
        <p:spPr>
          <a:xfrm>
            <a:off x="5257800" y="2847809"/>
            <a:ext cx="2895600" cy="335926"/>
          </a:xfrm>
          <a:prstGeom prst="rect">
            <a:avLst/>
          </a:prstGeom>
          <a:noFill/>
        </p:spPr>
        <p:txBody>
          <a:bodyPr wrap="square" tIns="0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+mj-lt"/>
              </a:rPr>
              <a:t>Direct detection of DM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61D74EF-3CEF-2961-D0E4-4833D2365F41}"/>
              </a:ext>
            </a:extLst>
          </p:cNvPr>
          <p:cNvSpPr txBox="1"/>
          <p:nvPr/>
        </p:nvSpPr>
        <p:spPr>
          <a:xfrm>
            <a:off x="5562600" y="3543869"/>
            <a:ext cx="2895600" cy="659091"/>
          </a:xfrm>
          <a:prstGeom prst="rect">
            <a:avLst/>
          </a:prstGeom>
          <a:noFill/>
        </p:spPr>
        <p:txBody>
          <a:bodyPr wrap="square" tIns="0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+mj-lt"/>
              </a:rPr>
              <a:t>Simulations, kinematic observables, required detector capabilities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C48F867-4CDB-D856-5B34-B6BFA936A69B}"/>
              </a:ext>
            </a:extLst>
          </p:cNvPr>
          <p:cNvSpPr txBox="1"/>
          <p:nvPr/>
        </p:nvSpPr>
        <p:spPr>
          <a:xfrm>
            <a:off x="5257800" y="4388037"/>
            <a:ext cx="2895600" cy="659091"/>
          </a:xfrm>
          <a:prstGeom prst="rect">
            <a:avLst/>
          </a:prstGeom>
          <a:noFill/>
        </p:spPr>
        <p:txBody>
          <a:bodyPr wrap="square" tIns="0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+mj-lt"/>
              </a:rPr>
              <a:t>Simulations, production/detection channels, sensitivity estimates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BD95B1A-C37E-4CD9-B9AE-0936080BD4A2}"/>
              </a:ext>
            </a:extLst>
          </p:cNvPr>
          <p:cNvSpPr txBox="1"/>
          <p:nvPr/>
        </p:nvSpPr>
        <p:spPr>
          <a:xfrm>
            <a:off x="4648200" y="5238189"/>
            <a:ext cx="2895600" cy="659091"/>
          </a:xfrm>
          <a:prstGeom prst="rect">
            <a:avLst/>
          </a:prstGeom>
          <a:noFill/>
        </p:spPr>
        <p:txBody>
          <a:bodyPr wrap="square" tIns="0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latin typeface="+mj-lt"/>
              </a:rPr>
              <a:t>Future directions, take-home messages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163E0442-A542-551C-74CD-A3717F67B24D}"/>
              </a:ext>
            </a:extLst>
          </p:cNvPr>
          <p:cNvSpPr/>
          <p:nvPr/>
        </p:nvSpPr>
        <p:spPr>
          <a:xfrm>
            <a:off x="2819400" y="5279742"/>
            <a:ext cx="4953000" cy="591312"/>
          </a:xfrm>
          <a:prstGeom prst="roundRect">
            <a:avLst>
              <a:gd name="adj" fmla="val 50000"/>
            </a:avLst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8219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Arrow: Right 22">
            <a:extLst>
              <a:ext uri="{FF2B5EF4-FFF2-40B4-BE49-F238E27FC236}">
                <a16:creationId xmlns:a16="http://schemas.microsoft.com/office/drawing/2014/main" id="{94F54D50-FCAE-1AFC-FF1F-D7393F7B17A5}"/>
              </a:ext>
            </a:extLst>
          </p:cNvPr>
          <p:cNvSpPr/>
          <p:nvPr/>
        </p:nvSpPr>
        <p:spPr>
          <a:xfrm>
            <a:off x="3184225" y="5428269"/>
            <a:ext cx="3962400" cy="112537"/>
          </a:xfrm>
          <a:prstGeom prst="rightArrow">
            <a:avLst>
              <a:gd name="adj1" fmla="val 77334"/>
              <a:gd name="adj2" fmla="val 53417"/>
            </a:avLst>
          </a:pr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tx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A2B4DC38-4B0B-D560-9845-887C8B50D43E}"/>
              </a:ext>
            </a:extLst>
          </p:cNvPr>
          <p:cNvSpPr/>
          <p:nvPr/>
        </p:nvSpPr>
        <p:spPr>
          <a:xfrm>
            <a:off x="3589158" y="4611863"/>
            <a:ext cx="3962400" cy="112537"/>
          </a:xfrm>
          <a:prstGeom prst="rightArrow">
            <a:avLst>
              <a:gd name="adj1" fmla="val 77334"/>
              <a:gd name="adj2" fmla="val 53417"/>
            </a:avLst>
          </a:pr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tx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F0772CF2-4751-62C3-30FA-DEBF75DCA34D}"/>
              </a:ext>
            </a:extLst>
          </p:cNvPr>
          <p:cNvSpPr/>
          <p:nvPr/>
        </p:nvSpPr>
        <p:spPr>
          <a:xfrm>
            <a:off x="3589158" y="3057008"/>
            <a:ext cx="3962400" cy="112537"/>
          </a:xfrm>
          <a:prstGeom prst="rightArrow">
            <a:avLst>
              <a:gd name="adj1" fmla="val 77334"/>
              <a:gd name="adj2" fmla="val 53417"/>
            </a:avLst>
          </a:pr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rgbClr val="FF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801C0BE4-65E7-D659-BC4F-4B88D2F06E1A}"/>
              </a:ext>
            </a:extLst>
          </p:cNvPr>
          <p:cNvSpPr/>
          <p:nvPr/>
        </p:nvSpPr>
        <p:spPr>
          <a:xfrm>
            <a:off x="3184225" y="2184470"/>
            <a:ext cx="3962400" cy="112537"/>
          </a:xfrm>
          <a:prstGeom prst="rightArrow">
            <a:avLst>
              <a:gd name="adj1" fmla="val 77334"/>
              <a:gd name="adj2" fmla="val 53417"/>
            </a:avLst>
          </a:pr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rgbClr val="FF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DD9F7AE-C89C-2BDE-BBAE-9CA4E8F16D7B}"/>
              </a:ext>
            </a:extLst>
          </p:cNvPr>
          <p:cNvCxnSpPr>
            <a:cxnSpLocks/>
            <a:stCxn id="5" idx="4"/>
          </p:cNvCxnSpPr>
          <p:nvPr/>
        </p:nvCxnSpPr>
        <p:spPr>
          <a:xfrm>
            <a:off x="2407920" y="4616673"/>
            <a:ext cx="109728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5300883-6FF0-CEA9-3EF1-6454EFD9ABBE}"/>
              </a:ext>
            </a:extLst>
          </p:cNvPr>
          <p:cNvCxnSpPr>
            <a:cxnSpLocks/>
            <a:stCxn id="5" idx="0"/>
          </p:cNvCxnSpPr>
          <p:nvPr/>
        </p:nvCxnSpPr>
        <p:spPr>
          <a:xfrm flipV="1">
            <a:off x="2407920" y="3150342"/>
            <a:ext cx="1097280" cy="329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262642D0-8684-4E3B-F811-E0251D3918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Directions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730E8B4-F3A7-581A-171B-544D8DEE6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F1A53C4-0A18-E654-E9E4-2272D85BFB10}"/>
              </a:ext>
            </a:extLst>
          </p:cNvPr>
          <p:cNvSpPr>
            <a:spLocks noChangeAspect="1"/>
          </p:cNvSpPr>
          <p:nvPr/>
        </p:nvSpPr>
        <p:spPr>
          <a:xfrm>
            <a:off x="1676400" y="3153633"/>
            <a:ext cx="1463040" cy="1463040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482766E-AAF0-B7A4-4653-2DC49EF2D47B}"/>
              </a:ext>
            </a:extLst>
          </p:cNvPr>
          <p:cNvSpPr>
            <a:spLocks noChangeAspect="1"/>
          </p:cNvSpPr>
          <p:nvPr/>
        </p:nvSpPr>
        <p:spPr>
          <a:xfrm>
            <a:off x="1676400" y="3153633"/>
            <a:ext cx="1463040" cy="1463040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c 5">
            <a:extLst>
              <a:ext uri="{FF2B5EF4-FFF2-40B4-BE49-F238E27FC236}">
                <a16:creationId xmlns:a16="http://schemas.microsoft.com/office/drawing/2014/main" id="{E4986C79-AE02-20D7-2B39-2C5FA6D2B355}"/>
              </a:ext>
            </a:extLst>
          </p:cNvPr>
          <p:cNvSpPr/>
          <p:nvPr/>
        </p:nvSpPr>
        <p:spPr>
          <a:xfrm>
            <a:off x="91440" y="2181283"/>
            <a:ext cx="1828800" cy="1676400"/>
          </a:xfrm>
          <a:prstGeom prst="arc">
            <a:avLst>
              <a:gd name="adj1" fmla="val 6988"/>
              <a:gd name="adj2" fmla="val 5338425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rc 6">
            <a:extLst>
              <a:ext uri="{FF2B5EF4-FFF2-40B4-BE49-F238E27FC236}">
                <a16:creationId xmlns:a16="http://schemas.microsoft.com/office/drawing/2014/main" id="{9499800A-9C33-954D-4116-E36CC65AF9A0}"/>
              </a:ext>
            </a:extLst>
          </p:cNvPr>
          <p:cNvSpPr/>
          <p:nvPr/>
        </p:nvSpPr>
        <p:spPr>
          <a:xfrm>
            <a:off x="91440" y="3886200"/>
            <a:ext cx="1828800" cy="1676400"/>
          </a:xfrm>
          <a:prstGeom prst="arc">
            <a:avLst>
              <a:gd name="adj1" fmla="val 16254698"/>
              <a:gd name="adj2" fmla="val 21522432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5DE7C5A-9998-4ACA-E19D-12DAFA5E415F}"/>
              </a:ext>
            </a:extLst>
          </p:cNvPr>
          <p:cNvSpPr/>
          <p:nvPr/>
        </p:nvSpPr>
        <p:spPr>
          <a:xfrm>
            <a:off x="457200" y="3770853"/>
            <a:ext cx="670562" cy="228600"/>
          </a:xfrm>
          <a:prstGeom prst="roundRect">
            <a:avLst>
              <a:gd name="adj" fmla="val 50000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c 8">
            <a:extLst>
              <a:ext uri="{FF2B5EF4-FFF2-40B4-BE49-F238E27FC236}">
                <a16:creationId xmlns:a16="http://schemas.microsoft.com/office/drawing/2014/main" id="{42E65CAF-4A44-28D0-52F5-3F4E51E3A834}"/>
              </a:ext>
            </a:extLst>
          </p:cNvPr>
          <p:cNvSpPr/>
          <p:nvPr/>
        </p:nvSpPr>
        <p:spPr>
          <a:xfrm>
            <a:off x="1920240" y="2286458"/>
            <a:ext cx="2346960" cy="1571225"/>
          </a:xfrm>
          <a:prstGeom prst="arc">
            <a:avLst>
              <a:gd name="adj1" fmla="val 10871024"/>
              <a:gd name="adj2" fmla="val 16189841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155B2A92-9413-2FB9-6AC3-E60E826C02CE}"/>
              </a:ext>
            </a:extLst>
          </p:cNvPr>
          <p:cNvSpPr/>
          <p:nvPr/>
        </p:nvSpPr>
        <p:spPr>
          <a:xfrm>
            <a:off x="1920240" y="3859577"/>
            <a:ext cx="2346960" cy="1571225"/>
          </a:xfrm>
          <a:prstGeom prst="arc">
            <a:avLst>
              <a:gd name="adj1" fmla="val 5407242"/>
              <a:gd name="adj2" fmla="val 10742215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9897AD8-2399-1EB0-49A7-46EF0005435A}"/>
              </a:ext>
            </a:extLst>
          </p:cNvPr>
          <p:cNvSpPr/>
          <p:nvPr/>
        </p:nvSpPr>
        <p:spPr>
          <a:xfrm>
            <a:off x="3093720" y="2189698"/>
            <a:ext cx="182880" cy="18288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67D5B88D-BC1B-A8CB-D5DA-8B19D3997737}"/>
              </a:ext>
            </a:extLst>
          </p:cNvPr>
          <p:cNvSpPr/>
          <p:nvPr/>
        </p:nvSpPr>
        <p:spPr>
          <a:xfrm>
            <a:off x="3505198" y="3058902"/>
            <a:ext cx="182880" cy="18288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425F230-9E05-AC4D-FA66-D44E236285D5}"/>
              </a:ext>
            </a:extLst>
          </p:cNvPr>
          <p:cNvSpPr/>
          <p:nvPr/>
        </p:nvSpPr>
        <p:spPr>
          <a:xfrm>
            <a:off x="3505198" y="4525233"/>
            <a:ext cx="182880" cy="18288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1B35CE77-A139-538B-62E4-539BB43D7153}"/>
              </a:ext>
            </a:extLst>
          </p:cNvPr>
          <p:cNvSpPr/>
          <p:nvPr/>
        </p:nvSpPr>
        <p:spPr>
          <a:xfrm>
            <a:off x="3091383" y="5339362"/>
            <a:ext cx="182880" cy="18288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184B20B-6459-25E1-C107-761FFC0C4C17}"/>
              </a:ext>
            </a:extLst>
          </p:cNvPr>
          <p:cNvSpPr txBox="1"/>
          <p:nvPr/>
        </p:nvSpPr>
        <p:spPr>
          <a:xfrm>
            <a:off x="3295858" y="2294906"/>
            <a:ext cx="50861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+mj-lt"/>
              </a:rPr>
              <a:t>Combining contributions from the dark-sector slice and the electron beam-dump to estimate the overall sensitivity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2EFB6E3-7CBA-2932-C8BE-CBCFB7D26777}"/>
              </a:ext>
            </a:extLst>
          </p:cNvPr>
          <p:cNvSpPr txBox="1"/>
          <p:nvPr/>
        </p:nvSpPr>
        <p:spPr>
          <a:xfrm>
            <a:off x="3676858" y="3165855"/>
            <a:ext cx="50861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+mj-lt"/>
              </a:rPr>
              <a:t>Refining the simulation code to incorporate more precise beam parameters and detector specifications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31B2263-92CA-26D2-2633-F046EA396CC9}"/>
              </a:ext>
            </a:extLst>
          </p:cNvPr>
          <p:cNvSpPr txBox="1"/>
          <p:nvPr/>
        </p:nvSpPr>
        <p:spPr>
          <a:xfrm>
            <a:off x="3295858" y="4848283"/>
            <a:ext cx="50861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+mj-lt"/>
              </a:rPr>
              <a:t>Developing dedicated triggers and detector capabilities to maximize signal acceptance and isolate signals.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1D60032-400B-13C9-AC4F-4526EAE4C447}"/>
              </a:ext>
            </a:extLst>
          </p:cNvPr>
          <p:cNvSpPr txBox="1"/>
          <p:nvPr/>
        </p:nvSpPr>
        <p:spPr>
          <a:xfrm>
            <a:off x="3676858" y="4043117"/>
            <a:ext cx="50861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+mj-lt"/>
              </a:rPr>
              <a:t>Estimating signal sensitivity at muon system/HCAL and via exotic signatures (e.g., E&amp;M signals at muon system)</a:t>
            </a:r>
          </a:p>
        </p:txBody>
      </p:sp>
    </p:spTree>
    <p:extLst>
      <p:ext uri="{BB962C8B-B14F-4D97-AF65-F5344CB8AC3E}">
        <p14:creationId xmlns:p14="http://schemas.microsoft.com/office/powerpoint/2010/main" val="27818781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A784B-5ED8-820C-6F9B-8737DCAD13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Take-Home Messages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17AE402-904B-AE3D-60E1-8024521409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6A80DD6-310D-1123-C0F0-7561071C4D0B}"/>
              </a:ext>
            </a:extLst>
          </p:cNvPr>
          <p:cNvSpPr txBox="1"/>
          <p:nvPr/>
        </p:nvSpPr>
        <p:spPr>
          <a:xfrm>
            <a:off x="7086600" y="5939135"/>
            <a:ext cx="17475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1212FF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Thank you!</a:t>
            </a:r>
          </a:p>
        </p:txBody>
      </p:sp>
      <p:pic>
        <p:nvPicPr>
          <p:cNvPr id="11" name="Picture 10" descr="A object in the sky&#10;&#10;AI-generated content may be incorrect.">
            <a:extLst>
              <a:ext uri="{FF2B5EF4-FFF2-40B4-BE49-F238E27FC236}">
                <a16:creationId xmlns:a16="http://schemas.microsoft.com/office/drawing/2014/main" id="{F94709BE-9D9C-8FB2-AF8D-5EA23C9089F6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0200" y="1290818"/>
            <a:ext cx="11582400" cy="358598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D905602-6703-FEF6-7FF2-4D87C7A81082}"/>
              </a:ext>
            </a:extLst>
          </p:cNvPr>
          <p:cNvSpPr txBox="1"/>
          <p:nvPr/>
        </p:nvSpPr>
        <p:spPr>
          <a:xfrm>
            <a:off x="838199" y="1752600"/>
            <a:ext cx="7467601" cy="41191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60375" indent="-460375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600" b="1" dirty="0">
                <a:solidFill>
                  <a:srgbClr val="E98517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Wherever there are neutrino physics opportunities, there are dark-sector physics opportunities.</a:t>
            </a:r>
          </a:p>
          <a:p>
            <a:pPr marL="460375" indent="-460375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600" b="1" dirty="0">
                <a:solidFill>
                  <a:srgbClr val="0070C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Muon colliders offer unique opportunities to explore dark-sector physics from multiple perspectives.</a:t>
            </a:r>
          </a:p>
          <a:p>
            <a:pPr marL="917575" lvl="1" indent="-460375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600" b="1" dirty="0">
                <a:solidFill>
                  <a:srgbClr val="00B05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Central physics</a:t>
            </a:r>
          </a:p>
          <a:p>
            <a:pPr marL="917575" lvl="1" indent="-460375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600" b="1" dirty="0">
                <a:solidFill>
                  <a:srgbClr val="00B05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Dark-sector slice</a:t>
            </a:r>
          </a:p>
          <a:p>
            <a:pPr marL="917575" lvl="1" indent="-460375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600" b="1" dirty="0">
                <a:solidFill>
                  <a:srgbClr val="00B05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Electron beam-dump</a:t>
            </a:r>
          </a:p>
          <a:p>
            <a:pPr marL="460375" indent="-460375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600" b="1" dirty="0">
                <a:solidFill>
                  <a:srgbClr val="7030A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Carefully designed detectors are strongly motivated to capture these dark-sector signals and to distinguish them from SM backgrounds, including neutrino-induced events.</a:t>
            </a:r>
          </a:p>
          <a:p>
            <a:pPr marL="460375" indent="-460375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600" b="1" dirty="0">
                <a:solidFill>
                  <a:srgbClr val="C0000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We are more than happy to discuss further ideas!</a:t>
            </a:r>
          </a:p>
        </p:txBody>
      </p:sp>
    </p:spTree>
    <p:extLst>
      <p:ext uri="{BB962C8B-B14F-4D97-AF65-F5344CB8AC3E}">
        <p14:creationId xmlns:p14="http://schemas.microsoft.com/office/powerpoint/2010/main" val="1344937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949E2-727A-CDF2-333A-E7D81333B0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Various Physics Opportunities at Muon Colliders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6976426-43CF-00CC-20E3-1F024FFAF2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0867738-FEBE-94E7-7A62-93A5E25E52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008" y="4257482"/>
            <a:ext cx="4627992" cy="183851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405736B-A708-2674-6953-83FC06343F73}"/>
              </a:ext>
            </a:extLst>
          </p:cNvPr>
          <p:cNvSpPr txBox="1"/>
          <p:nvPr/>
        </p:nvSpPr>
        <p:spPr>
          <a:xfrm>
            <a:off x="325008" y="3782155"/>
            <a:ext cx="35083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+mj-lt"/>
              </a:rPr>
              <a:t>Neutrino slice</a:t>
            </a:r>
          </a:p>
          <a:p>
            <a:r>
              <a:rPr lang="en-US" sz="1200" dirty="0">
                <a:solidFill>
                  <a:srgbClr val="E98517"/>
                </a:solidFill>
                <a:latin typeface="+mj-lt"/>
              </a:rPr>
              <a:t>[Bojorquez-Lopez, Hostert, Argüelles, Liu, PRL (2025)]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D22ECB6-CD0C-0723-2FFD-7CE3032991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1" y="1770727"/>
            <a:ext cx="2971800" cy="199202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559CCC9-6DF9-F7BD-6017-9A1FF0F51545}"/>
              </a:ext>
            </a:extLst>
          </p:cNvPr>
          <p:cNvSpPr txBox="1"/>
          <p:nvPr/>
        </p:nvSpPr>
        <p:spPr>
          <a:xfrm>
            <a:off x="3657601" y="1795790"/>
            <a:ext cx="5181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dirty="0">
                <a:latin typeface="+mj-lt"/>
              </a:rPr>
              <a:t>Higgs physics</a:t>
            </a:r>
          </a:p>
          <a:p>
            <a:r>
              <a:rPr lang="en-US" sz="1200" dirty="0">
                <a:solidFill>
                  <a:srgbClr val="E98517"/>
                </a:solidFill>
                <a:latin typeface="+mj-lt"/>
              </a:rPr>
              <a:t>[</a:t>
            </a:r>
            <a:r>
              <a:rPr lang="en-US" sz="1200" dirty="0" err="1">
                <a:solidFill>
                  <a:srgbClr val="E98517"/>
                </a:solidFill>
                <a:latin typeface="+mj-lt"/>
              </a:rPr>
              <a:t>Aimè</a:t>
            </a:r>
            <a:r>
              <a:rPr lang="en-US" sz="1200" dirty="0">
                <a:solidFill>
                  <a:srgbClr val="E98517"/>
                </a:solidFill>
                <a:latin typeface="+mj-lt"/>
              </a:rPr>
              <a:t> </a:t>
            </a:r>
            <a:r>
              <a:rPr lang="en-US" sz="1200" i="1" dirty="0">
                <a:solidFill>
                  <a:srgbClr val="E98517"/>
                </a:solidFill>
                <a:latin typeface="+mj-lt"/>
              </a:rPr>
              <a:t>et al</a:t>
            </a:r>
            <a:r>
              <a:rPr lang="en-US" sz="1200" dirty="0">
                <a:solidFill>
                  <a:srgbClr val="E98517"/>
                </a:solidFill>
                <a:latin typeface="+mj-lt"/>
              </a:rPr>
              <a:t>. (Muon Collider Physics Summary), 2203.07256; Chiesa </a:t>
            </a:r>
            <a:r>
              <a:rPr lang="en-US" sz="1200" i="1" dirty="0">
                <a:solidFill>
                  <a:srgbClr val="E98517"/>
                </a:solidFill>
                <a:latin typeface="+mj-lt"/>
              </a:rPr>
              <a:t>et al</a:t>
            </a:r>
            <a:r>
              <a:rPr lang="en-US" sz="1200" dirty="0">
                <a:solidFill>
                  <a:srgbClr val="E98517"/>
                </a:solidFill>
                <a:latin typeface="+mj-lt"/>
              </a:rPr>
              <a:t>., JHEP (2020); Han, Liu, Low, Wang, PRD (2021); Han, Kilian, Kreher, Ma, Reuter, JHEP (2021); Forslund, Meade, JHEP (2024); Celada, Han, Kilian, Kreher, Ma, JHEP (2024); Johnson, </a:t>
            </a:r>
            <a:r>
              <a:rPr lang="en-US" sz="1200" b="1" dirty="0">
                <a:solidFill>
                  <a:srgbClr val="E98517"/>
                </a:solidFill>
                <a:latin typeface="+mj-lt"/>
              </a:rPr>
              <a:t>DK</a:t>
            </a:r>
            <a:r>
              <a:rPr lang="en-US" sz="1200" dirty="0">
                <a:solidFill>
                  <a:srgbClr val="E98517"/>
                </a:solidFill>
                <a:latin typeface="+mj-lt"/>
              </a:rPr>
              <a:t>, Singh, in progress; ++ ]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4701C62-3BDA-1454-6B22-B6A7E4AF5A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7800" y="3048000"/>
            <a:ext cx="2731707" cy="126188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F797A28-9B81-0080-26ED-9430ABB52791}"/>
              </a:ext>
            </a:extLst>
          </p:cNvPr>
          <p:cNvSpPr txBox="1"/>
          <p:nvPr/>
        </p:nvSpPr>
        <p:spPr>
          <a:xfrm>
            <a:off x="5181601" y="4290177"/>
            <a:ext cx="36576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+mj-lt"/>
              </a:rPr>
              <a:t>BSM physics</a:t>
            </a:r>
          </a:p>
          <a:p>
            <a:r>
              <a:rPr lang="en-US" sz="1200" dirty="0">
                <a:solidFill>
                  <a:srgbClr val="E98517"/>
                </a:solidFill>
                <a:latin typeface="+mj-lt"/>
              </a:rPr>
              <a:t>[</a:t>
            </a:r>
            <a:r>
              <a:rPr lang="en-US" sz="1200" dirty="0" err="1">
                <a:solidFill>
                  <a:srgbClr val="E98517"/>
                </a:solidFill>
                <a:latin typeface="+mj-lt"/>
              </a:rPr>
              <a:t>Aimè</a:t>
            </a:r>
            <a:r>
              <a:rPr lang="en-US" sz="1200" dirty="0">
                <a:solidFill>
                  <a:srgbClr val="E98517"/>
                </a:solidFill>
                <a:latin typeface="+mj-lt"/>
              </a:rPr>
              <a:t> et al. (IMC), EPS-HEP2023; Han, Li, Su, Su, Wu, PRD (2021); </a:t>
            </a:r>
            <a:r>
              <a:rPr lang="en-US" sz="1200" dirty="0" err="1">
                <a:solidFill>
                  <a:srgbClr val="E98517"/>
                </a:solidFill>
                <a:latin typeface="+mj-lt"/>
              </a:rPr>
              <a:t>Altmannshofer</a:t>
            </a:r>
            <a:r>
              <a:rPr lang="en-US" sz="1200" dirty="0">
                <a:solidFill>
                  <a:srgbClr val="E98517"/>
                </a:solidFill>
                <a:latin typeface="+mj-lt"/>
              </a:rPr>
              <a:t>, Gadam, Profumo, PRD (2023); </a:t>
            </a:r>
            <a:r>
              <a:rPr lang="en-US" sz="1200" dirty="0" err="1">
                <a:solidFill>
                  <a:srgbClr val="E98517"/>
                </a:solidFill>
                <a:latin typeface="+mj-lt"/>
              </a:rPr>
              <a:t>Gutíerrez</a:t>
            </a:r>
            <a:r>
              <a:rPr lang="en-US" sz="1200" dirty="0">
                <a:solidFill>
                  <a:srgbClr val="E98517"/>
                </a:solidFill>
                <a:latin typeface="+mj-lt"/>
              </a:rPr>
              <a:t>-Rodr</a:t>
            </a:r>
            <a:r>
              <a:rPr lang="en-US" sz="1200" dirty="0">
                <a:solidFill>
                  <a:srgbClr val="E98517"/>
                </a:solidFill>
              </a:rPr>
              <a:t>í</a:t>
            </a:r>
            <a:r>
              <a:rPr lang="en-US" sz="1200" dirty="0">
                <a:solidFill>
                  <a:srgbClr val="E98517"/>
                </a:solidFill>
                <a:latin typeface="+mj-lt"/>
              </a:rPr>
              <a:t>guez, Mart</a:t>
            </a:r>
            <a:r>
              <a:rPr lang="en-US" sz="1200" dirty="0">
                <a:solidFill>
                  <a:srgbClr val="E98517"/>
                </a:solidFill>
              </a:rPr>
              <a:t>í</a:t>
            </a:r>
            <a:r>
              <a:rPr lang="en-US" sz="1200" dirty="0">
                <a:solidFill>
                  <a:srgbClr val="E98517"/>
                </a:solidFill>
                <a:latin typeface="+mj-lt"/>
              </a:rPr>
              <a:t>nez-Mart</a:t>
            </a:r>
            <a:r>
              <a:rPr lang="en-US" sz="1200" dirty="0">
                <a:solidFill>
                  <a:srgbClr val="E98517"/>
                </a:solidFill>
              </a:rPr>
              <a:t>í</a:t>
            </a:r>
            <a:r>
              <a:rPr lang="en-US" sz="1200" dirty="0">
                <a:solidFill>
                  <a:srgbClr val="E98517"/>
                </a:solidFill>
                <a:latin typeface="+mj-lt"/>
              </a:rPr>
              <a:t>nez, Hernandez-Ru</a:t>
            </a:r>
            <a:r>
              <a:rPr lang="en-US" sz="1200" dirty="0">
                <a:solidFill>
                  <a:srgbClr val="E98517"/>
                </a:solidFill>
              </a:rPr>
              <a:t>í</a:t>
            </a:r>
            <a:r>
              <a:rPr lang="en-US" sz="1200" dirty="0">
                <a:solidFill>
                  <a:srgbClr val="E98517"/>
                </a:solidFill>
                <a:latin typeface="+mj-lt"/>
              </a:rPr>
              <a:t>z, EPJP (2024); Airen, </a:t>
            </a:r>
            <a:r>
              <a:rPr lang="en-US" sz="1200" dirty="0" err="1">
                <a:solidFill>
                  <a:srgbClr val="E98517"/>
                </a:solidFill>
                <a:latin typeface="+mj-lt"/>
              </a:rPr>
              <a:t>Broadberry</a:t>
            </a:r>
            <a:r>
              <a:rPr lang="en-US" sz="1200" dirty="0">
                <a:solidFill>
                  <a:srgbClr val="E98517"/>
                </a:solidFill>
                <a:latin typeface="+mj-lt"/>
              </a:rPr>
              <a:t>, Marques-Tavares, Ricci, JHEP (2025); ++ ]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CCAF667-092D-6F28-0474-B5F15C0B16BB}"/>
              </a:ext>
            </a:extLst>
          </p:cNvPr>
          <p:cNvSpPr txBox="1"/>
          <p:nvPr/>
        </p:nvSpPr>
        <p:spPr>
          <a:xfrm>
            <a:off x="5558750" y="5631359"/>
            <a:ext cx="328846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Dark-Sector Physics?!</a:t>
            </a:r>
          </a:p>
          <a:p>
            <a:r>
              <a:rPr lang="en-US" sz="1200" dirty="0">
                <a:solidFill>
                  <a:srgbClr val="E98517"/>
                </a:solidFill>
                <a:latin typeface="+mj-lt"/>
                <a:ea typeface="ADLaM Display" panose="02010000000000000000" pitchFamily="2" charset="0"/>
                <a:cs typeface="ADLaM Display" panose="02010000000000000000" pitchFamily="2" charset="0"/>
              </a:rPr>
              <a:t>[Dutta, Karthikeya, Kelly, </a:t>
            </a:r>
            <a:r>
              <a:rPr lang="en-US" sz="1200" b="1" dirty="0">
                <a:solidFill>
                  <a:srgbClr val="E98517"/>
                </a:solidFill>
                <a:latin typeface="+mj-lt"/>
                <a:ea typeface="ADLaM Display" panose="02010000000000000000" pitchFamily="2" charset="0"/>
                <a:cs typeface="ADLaM Display" panose="02010000000000000000" pitchFamily="2" charset="0"/>
              </a:rPr>
              <a:t>DK</a:t>
            </a:r>
            <a:r>
              <a:rPr lang="en-US" sz="1200" dirty="0">
                <a:solidFill>
                  <a:srgbClr val="E98517"/>
                </a:solidFill>
                <a:latin typeface="+mj-lt"/>
                <a:ea typeface="ADLaM Display" panose="02010000000000000000" pitchFamily="2" charset="0"/>
                <a:cs typeface="ADLaM Display" panose="02010000000000000000" pitchFamily="2" charset="0"/>
              </a:rPr>
              <a:t>, Sathyan, in progress]</a:t>
            </a:r>
          </a:p>
          <a:p>
            <a:r>
              <a:rPr lang="en-US" sz="1400" dirty="0">
                <a:latin typeface="+mj-lt"/>
                <a:ea typeface="ADLaM Display" panose="02010000000000000000" pitchFamily="2" charset="0"/>
                <a:cs typeface="ADLaM Display" panose="02010000000000000000" pitchFamily="2" charset="0"/>
              </a:rPr>
              <a:t>(See also Bhaskar Dutta’s talk)</a:t>
            </a:r>
          </a:p>
        </p:txBody>
      </p:sp>
    </p:spTree>
    <p:extLst>
      <p:ext uri="{BB962C8B-B14F-4D97-AF65-F5344CB8AC3E}">
        <p14:creationId xmlns:p14="http://schemas.microsoft.com/office/powerpoint/2010/main" val="3920700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399855-863E-B74C-3B3C-43B2F784B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I: Central Physics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28D14D1-1569-FA3E-96A4-F78408E29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Picture 4" descr="A diagram of a cylinder&#10;&#10;AI-generated content may be incorrect.">
            <a:extLst>
              <a:ext uri="{FF2B5EF4-FFF2-40B4-BE49-F238E27FC236}">
                <a16:creationId xmlns:a16="http://schemas.microsoft.com/office/drawing/2014/main" id="{06941645-4C12-04A5-EE08-9496C9B531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6971" y="1676400"/>
            <a:ext cx="4830058" cy="4724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9AE438F-3266-D580-02EC-7CAA2B424C45}"/>
                  </a:ext>
                </a:extLst>
              </p:cNvPr>
              <p:cNvSpPr txBox="1"/>
              <p:nvPr/>
            </p:nvSpPr>
            <p:spPr>
              <a:xfrm>
                <a:off x="6186974" y="1872734"/>
                <a:ext cx="2576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′→</m:t>
                      </m:r>
                      <m:sSup>
                        <m:sSup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9AE438F-3266-D580-02EC-7CAA2B424C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6974" y="1872734"/>
                <a:ext cx="2576026" cy="369332"/>
              </a:xfrm>
              <a:prstGeom prst="rect">
                <a:avLst/>
              </a:prstGeom>
              <a:blipFill>
                <a:blip r:embed="rId3"/>
                <a:stretch>
                  <a:fillRect b="-32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869303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6A9C05-452C-CABF-CAA0-ED87F2F082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II: Dark-Sector Slice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93C8D0-687F-A29E-9892-08D0A147E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5" name="Picture 4" descr="A diagram of a cylinder&#10;&#10;AI-generated content may be incorrect.">
            <a:extLst>
              <a:ext uri="{FF2B5EF4-FFF2-40B4-BE49-F238E27FC236}">
                <a16:creationId xmlns:a16="http://schemas.microsoft.com/office/drawing/2014/main" id="{FC3056D6-A6EF-5947-5400-D441DCC19C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6971" y="1676400"/>
            <a:ext cx="4830058" cy="4724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2556A8A-3E56-EEB4-3359-DEA368AD4247}"/>
                  </a:ext>
                </a:extLst>
              </p:cNvPr>
              <p:cNvSpPr txBox="1"/>
              <p:nvPr/>
            </p:nvSpPr>
            <p:spPr>
              <a:xfrm>
                <a:off x="6186974" y="1872734"/>
                <a:ext cx="2660408" cy="6686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sSub>
                        <m:sSubPr>
                          <m:ctrlP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sSub>
                        <m:sSubPr>
                          <m:ctrlP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</m:acc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sSup>
                        <m:sSup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′→</m:t>
                      </m:r>
                      <m:r>
                        <a:rPr lang="en-US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𝜒𝜒</m:t>
                      </m:r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𝜒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𝜒</m:t>
                      </m:r>
                      <m:r>
                        <a:rPr lang="en-US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</m:t>
                      </m:r>
                      <m:sSup>
                        <m:sSup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2556A8A-3E56-EEB4-3359-DEA368AD42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6974" y="1872734"/>
                <a:ext cx="2660408" cy="668645"/>
              </a:xfrm>
              <a:prstGeom prst="rect">
                <a:avLst/>
              </a:prstGeom>
              <a:blipFill>
                <a:blip r:embed="rId3"/>
                <a:stretch>
                  <a:fillRect b="-54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66182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867A5F-2484-6ADF-A54D-93BF294B2B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III: Electron “Beam-Dump”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009857-AC40-4118-161B-EDDD4089D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BE25E4B-E09A-D00E-16E0-37709EE4F6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6971" y="1676400"/>
            <a:ext cx="4830058" cy="4724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FB211F2-3DE5-575B-FC65-B2119BCAEB63}"/>
                  </a:ext>
                </a:extLst>
              </p:cNvPr>
              <p:cNvSpPr txBox="1"/>
              <p:nvPr/>
            </p:nvSpPr>
            <p:spPr>
              <a:xfrm>
                <a:off x="5846394" y="1872734"/>
                <a:ext cx="2992806" cy="6686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sSub>
                        <m:sSubPr>
                          <m:ctrlP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sSub>
                        <m:sSubPr>
                          <m:ctrlP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</m:acc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sSup>
                        <m:sSup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′→</m:t>
                      </m:r>
                      <m:sSup>
                        <m:sSup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FB211F2-3DE5-575B-FC65-B2119BCAEB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6394" y="1872734"/>
                <a:ext cx="2992806" cy="66864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169594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503A1D5-75D0-D248-33BF-0A3831FE29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7800" y="1387225"/>
            <a:ext cx="2568532" cy="2590800"/>
          </a:xfrm>
          <a:prstGeom prst="rect">
            <a:avLst/>
          </a:prstGeom>
          <a:effectLst>
            <a:softEdge rad="431800"/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890E61C-8D79-8326-77C9-4CC32494CF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Neutrinos as Backgrounds to Dark-Sector Physics Signals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A44F6DB-0D29-C13A-083F-7FBCD87F8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F4A9183-6631-9BB6-145F-00BF00132D07}"/>
              </a:ext>
            </a:extLst>
          </p:cNvPr>
          <p:cNvSpPr txBox="1"/>
          <p:nvPr/>
        </p:nvSpPr>
        <p:spPr>
          <a:xfrm>
            <a:off x="6865523" y="3292225"/>
            <a:ext cx="83067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Arial Nova Cond" panose="020B0506020202020204" pitchFamily="34" charset="0"/>
              </a:rPr>
              <a:t>Neutrino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68A53CF-B0CA-A92D-AF19-BF3FB37D6A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" y="1479051"/>
            <a:ext cx="2674298" cy="2498974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CF1FED2-2F62-2837-6719-FC934FACA3BA}"/>
              </a:ext>
            </a:extLst>
          </p:cNvPr>
          <p:cNvSpPr txBox="1"/>
          <p:nvPr/>
        </p:nvSpPr>
        <p:spPr>
          <a:xfrm>
            <a:off x="2057400" y="3041046"/>
            <a:ext cx="902811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Arial Nova Cond" panose="020B0506020202020204" pitchFamily="34" charset="0"/>
              </a:rPr>
              <a:t>DM? </a:t>
            </a:r>
          </a:p>
          <a:p>
            <a:pPr algn="ctr"/>
            <a:r>
              <a:rPr lang="en-US" sz="1400" b="1" dirty="0">
                <a:latin typeface="Arial Nova Cond" panose="020B0506020202020204" pitchFamily="34" charset="0"/>
              </a:rPr>
              <a:t>Neutrino?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D8A600-8F09-0798-1481-1363BB123C7A}"/>
              </a:ext>
            </a:extLst>
          </p:cNvPr>
          <p:cNvSpPr txBox="1"/>
          <p:nvPr/>
        </p:nvSpPr>
        <p:spPr>
          <a:xfrm>
            <a:off x="5698503" y="3307331"/>
            <a:ext cx="43633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Arial Nova Cond" panose="020B0506020202020204" pitchFamily="34" charset="0"/>
              </a:rPr>
              <a:t>DM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F2FB006-82C2-0B63-3688-5872291D90D0}"/>
              </a:ext>
            </a:extLst>
          </p:cNvPr>
          <p:cNvGrpSpPr/>
          <p:nvPr/>
        </p:nvGrpSpPr>
        <p:grpSpPr>
          <a:xfrm>
            <a:off x="1150170" y="3835733"/>
            <a:ext cx="6843660" cy="2565067"/>
            <a:chOff x="1150170" y="3835733"/>
            <a:chExt cx="6843660" cy="2565067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B61F073-EB07-8DD0-4455-8E52945411AE}"/>
                </a:ext>
              </a:extLst>
            </p:cNvPr>
            <p:cNvSpPr txBox="1"/>
            <p:nvPr/>
          </p:nvSpPr>
          <p:spPr>
            <a:xfrm>
              <a:off x="1800659" y="3835733"/>
              <a:ext cx="5549981" cy="17113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b="1" dirty="0">
                  <a:solidFill>
                    <a:srgbClr val="FF0000"/>
                  </a:solidFill>
                  <a:latin typeface="+mj-lt"/>
                </a:rPr>
                <a:t>Both</a:t>
              </a:r>
              <a:r>
                <a:rPr lang="en-US" dirty="0">
                  <a:latin typeface="+mj-lt"/>
                </a:rPr>
                <a:t> dark matter and neutrinos are</a:t>
              </a:r>
            </a:p>
            <a:p>
              <a:pPr marL="1031875" lvl="1" indent="-574675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en-US" dirty="0">
                  <a:latin typeface="+mj-lt"/>
                </a:rPr>
                <a:t>very weakly interacting,</a:t>
              </a:r>
            </a:p>
            <a:p>
              <a:pPr marL="1031875" lvl="1" indent="-574675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en-US" dirty="0">
                  <a:latin typeface="+mj-lt"/>
                </a:rPr>
                <a:t>leaving experimental signatures via scattering.</a:t>
              </a:r>
            </a:p>
            <a:p>
              <a:pPr marL="574675" indent="-574675">
                <a:lnSpc>
                  <a:spcPct val="150000"/>
                </a:lnSpc>
                <a:buFont typeface="Cambria Math" panose="02040503050406030204" pitchFamily="18" charset="0"/>
                <a:buChar char="⇒"/>
              </a:pPr>
              <a:r>
                <a:rPr lang="en-US" b="1" dirty="0">
                  <a:solidFill>
                    <a:srgbClr val="3D3DFF"/>
                  </a:solidFill>
                  <a:latin typeface="+mj-lt"/>
                </a:rPr>
                <a:t>Neutrinos usually fake light dark matter signals.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AADCCF7-1D9A-C30A-98B9-6AA1027CE493}"/>
                </a:ext>
              </a:extLst>
            </p:cNvPr>
            <p:cNvSpPr txBox="1"/>
            <p:nvPr/>
          </p:nvSpPr>
          <p:spPr>
            <a:xfrm>
              <a:off x="1150170" y="5520431"/>
              <a:ext cx="6843660" cy="88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b="1" dirty="0">
                  <a:solidFill>
                    <a:srgbClr val="008A3E"/>
                  </a:solidFill>
                  <a:latin typeface="+mj-lt"/>
                </a:rPr>
                <a:t>Studies to improve signal-over-background </a:t>
              </a:r>
            </a:p>
            <a:p>
              <a:pPr algn="ctr">
                <a:lnSpc>
                  <a:spcPct val="150000"/>
                </a:lnSpc>
              </a:pPr>
              <a:r>
                <a:rPr lang="en-US" b="1" dirty="0">
                  <a:solidFill>
                    <a:srgbClr val="008A3E"/>
                  </a:solidFill>
                  <a:latin typeface="+mj-lt"/>
                </a:rPr>
                <a:t>(new rejection schemes, new channels, new sources, </a:t>
              </a:r>
              <a:r>
                <a:rPr lang="en-US" b="1" dirty="0" err="1">
                  <a:solidFill>
                    <a:srgbClr val="008A3E"/>
                  </a:solidFill>
                  <a:latin typeface="+mj-lt"/>
                </a:rPr>
                <a:t>etc</a:t>
              </a:r>
              <a:r>
                <a:rPr lang="en-US" b="1" dirty="0">
                  <a:solidFill>
                    <a:srgbClr val="008A3E"/>
                  </a:solidFill>
                  <a:latin typeface="+mj-lt"/>
                </a:rPr>
                <a:t>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62860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739B5F-37C1-ED51-329D-3010A13BD1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153B81-083F-6303-1003-3022892759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D88CD98-4432-D521-FD12-C29997F3E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75C9EFF5-BA3E-4B9B-4A08-AE4255B8F512}"/>
              </a:ext>
            </a:extLst>
          </p:cNvPr>
          <p:cNvSpPr/>
          <p:nvPr/>
        </p:nvSpPr>
        <p:spPr>
          <a:xfrm>
            <a:off x="539578" y="2977978"/>
            <a:ext cx="1828800" cy="1828800"/>
          </a:xfrm>
          <a:prstGeom prst="ellipse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Dark-Sector Physics Opportunities at Muon Colliders</a:t>
            </a:r>
          </a:p>
        </p:txBody>
      </p:sp>
      <p:sp>
        <p:nvSpPr>
          <p:cNvPr id="5" name="Block Arc 4">
            <a:extLst>
              <a:ext uri="{FF2B5EF4-FFF2-40B4-BE49-F238E27FC236}">
                <a16:creationId xmlns:a16="http://schemas.microsoft.com/office/drawing/2014/main" id="{3FA334F9-CB2B-2C86-13BC-08AFD75230D7}"/>
              </a:ext>
            </a:extLst>
          </p:cNvPr>
          <p:cNvSpPr/>
          <p:nvPr/>
        </p:nvSpPr>
        <p:spPr>
          <a:xfrm>
            <a:off x="441960" y="2880360"/>
            <a:ext cx="2011680" cy="2011680"/>
          </a:xfrm>
          <a:prstGeom prst="blockArc">
            <a:avLst>
              <a:gd name="adj1" fmla="val 16207417"/>
              <a:gd name="adj2" fmla="val 18469674"/>
              <a:gd name="adj3" fmla="val 492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Block Arc 5">
            <a:extLst>
              <a:ext uri="{FF2B5EF4-FFF2-40B4-BE49-F238E27FC236}">
                <a16:creationId xmlns:a16="http://schemas.microsoft.com/office/drawing/2014/main" id="{E85B6188-1586-BE42-5429-B7BC75400A99}"/>
              </a:ext>
            </a:extLst>
          </p:cNvPr>
          <p:cNvSpPr/>
          <p:nvPr/>
        </p:nvSpPr>
        <p:spPr>
          <a:xfrm>
            <a:off x="441959" y="2879124"/>
            <a:ext cx="2011680" cy="2011680"/>
          </a:xfrm>
          <a:prstGeom prst="blockArc">
            <a:avLst>
              <a:gd name="adj1" fmla="val 18430250"/>
              <a:gd name="adj2" fmla="val 20497454"/>
              <a:gd name="adj3" fmla="val 4849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Block Arc 6">
            <a:extLst>
              <a:ext uri="{FF2B5EF4-FFF2-40B4-BE49-F238E27FC236}">
                <a16:creationId xmlns:a16="http://schemas.microsoft.com/office/drawing/2014/main" id="{3B850B41-60DB-41AA-3648-23A4EEFBCF46}"/>
              </a:ext>
            </a:extLst>
          </p:cNvPr>
          <p:cNvSpPr/>
          <p:nvPr/>
        </p:nvSpPr>
        <p:spPr>
          <a:xfrm>
            <a:off x="441959" y="2874713"/>
            <a:ext cx="2011680" cy="2011680"/>
          </a:xfrm>
          <a:prstGeom prst="blockArc">
            <a:avLst>
              <a:gd name="adj1" fmla="val 20483870"/>
              <a:gd name="adj2" fmla="val 1208198"/>
              <a:gd name="adj3" fmla="val 4698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Block Arc 7">
            <a:extLst>
              <a:ext uri="{FF2B5EF4-FFF2-40B4-BE49-F238E27FC236}">
                <a16:creationId xmlns:a16="http://schemas.microsoft.com/office/drawing/2014/main" id="{04E1AE39-9329-34AE-5106-C9FBBE5770A5}"/>
              </a:ext>
            </a:extLst>
          </p:cNvPr>
          <p:cNvSpPr/>
          <p:nvPr/>
        </p:nvSpPr>
        <p:spPr>
          <a:xfrm>
            <a:off x="438784" y="2877888"/>
            <a:ext cx="2011680" cy="2011680"/>
          </a:xfrm>
          <a:prstGeom prst="blockArc">
            <a:avLst>
              <a:gd name="adj1" fmla="val 1174025"/>
              <a:gd name="adj2" fmla="val 3253389"/>
              <a:gd name="adj3" fmla="val 4514"/>
            </a:avLst>
          </a:prstGeom>
          <a:solidFill>
            <a:srgbClr val="FA86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Block Arc 8">
            <a:extLst>
              <a:ext uri="{FF2B5EF4-FFF2-40B4-BE49-F238E27FC236}">
                <a16:creationId xmlns:a16="http://schemas.microsoft.com/office/drawing/2014/main" id="{38BF9498-D849-97C5-9D09-DA6B74D6B06A}"/>
              </a:ext>
            </a:extLst>
          </p:cNvPr>
          <p:cNvSpPr/>
          <p:nvPr/>
        </p:nvSpPr>
        <p:spPr>
          <a:xfrm>
            <a:off x="441959" y="2871538"/>
            <a:ext cx="2011680" cy="2011680"/>
          </a:xfrm>
          <a:prstGeom prst="blockArc">
            <a:avLst>
              <a:gd name="adj1" fmla="val 3253270"/>
              <a:gd name="adj2" fmla="val 5382386"/>
              <a:gd name="adj3" fmla="val 4100"/>
            </a:avLst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1630A9E5-B712-B78E-F70E-C605BF661AB0}"/>
              </a:ext>
            </a:extLst>
          </p:cNvPr>
          <p:cNvSpPr/>
          <p:nvPr/>
        </p:nvSpPr>
        <p:spPr>
          <a:xfrm>
            <a:off x="310978" y="2749378"/>
            <a:ext cx="2286000" cy="2286000"/>
          </a:xfrm>
          <a:prstGeom prst="arc">
            <a:avLst>
              <a:gd name="adj1" fmla="val 16200000"/>
              <a:gd name="adj2" fmla="val 5380435"/>
            </a:avLst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21729DA0-4C88-772B-8693-2CF99643485C}"/>
              </a:ext>
            </a:extLst>
          </p:cNvPr>
          <p:cNvSpPr/>
          <p:nvPr/>
        </p:nvSpPr>
        <p:spPr>
          <a:xfrm>
            <a:off x="3505200" y="1905000"/>
            <a:ext cx="4267200" cy="591312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B6F3F082-C942-33F3-6652-05F34EE488C7}"/>
              </a:ext>
            </a:extLst>
          </p:cNvPr>
          <p:cNvSpPr/>
          <p:nvPr/>
        </p:nvSpPr>
        <p:spPr>
          <a:xfrm>
            <a:off x="2819400" y="1905000"/>
            <a:ext cx="1828800" cy="591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b="1" dirty="0">
                <a:solidFill>
                  <a:schemeClr val="tx1"/>
                </a:solidFill>
                <a:latin typeface="+mj-lt"/>
              </a:rPr>
              <a:t>Introduction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F45683F-73F4-BA8D-2E23-72AC3C962200}"/>
              </a:ext>
            </a:extLst>
          </p:cNvPr>
          <p:cNvSpPr/>
          <p:nvPr/>
        </p:nvSpPr>
        <p:spPr>
          <a:xfrm>
            <a:off x="4114800" y="2743200"/>
            <a:ext cx="4267200" cy="591312"/>
          </a:xfrm>
          <a:prstGeom prst="roundRect">
            <a:avLst>
              <a:gd name="adj" fmla="val 50000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798C4F60-3D05-87AF-B9AA-F4147F96EC4D}"/>
              </a:ext>
            </a:extLst>
          </p:cNvPr>
          <p:cNvSpPr/>
          <p:nvPr/>
        </p:nvSpPr>
        <p:spPr>
          <a:xfrm>
            <a:off x="3429000" y="2743200"/>
            <a:ext cx="1828800" cy="591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b="1" dirty="0">
                <a:solidFill>
                  <a:schemeClr val="tx1"/>
                </a:solidFill>
                <a:latin typeface="+mj-lt"/>
              </a:rPr>
              <a:t>Case I: Central Physics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EBAABE4D-BFEB-FAC3-538F-6AFA916C7B82}"/>
              </a:ext>
            </a:extLst>
          </p:cNvPr>
          <p:cNvSpPr/>
          <p:nvPr/>
        </p:nvSpPr>
        <p:spPr>
          <a:xfrm>
            <a:off x="4419600" y="3591698"/>
            <a:ext cx="4267200" cy="591312"/>
          </a:xfrm>
          <a:prstGeom prst="roundRect">
            <a:avLst>
              <a:gd name="adj" fmla="val 50000"/>
            </a:avLst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2B79330-DDE6-E21E-BF11-6BC3DFE47D37}"/>
              </a:ext>
            </a:extLst>
          </p:cNvPr>
          <p:cNvSpPr/>
          <p:nvPr/>
        </p:nvSpPr>
        <p:spPr>
          <a:xfrm>
            <a:off x="3733800" y="3591698"/>
            <a:ext cx="1828800" cy="591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b="1" dirty="0">
                <a:solidFill>
                  <a:schemeClr val="tx1"/>
                </a:solidFill>
                <a:latin typeface="+mj-lt"/>
              </a:rPr>
              <a:t>Case II: Dark-Sector Slice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B551F5B8-3BF2-6E42-047D-B6D48EF51364}"/>
              </a:ext>
            </a:extLst>
          </p:cNvPr>
          <p:cNvSpPr/>
          <p:nvPr/>
        </p:nvSpPr>
        <p:spPr>
          <a:xfrm>
            <a:off x="4114800" y="4429898"/>
            <a:ext cx="4267200" cy="591312"/>
          </a:xfrm>
          <a:prstGeom prst="roundRect">
            <a:avLst>
              <a:gd name="adj" fmla="val 50000"/>
            </a:avLst>
          </a:prstGeom>
          <a:solidFill>
            <a:srgbClr val="FA86F2"/>
          </a:solidFill>
          <a:ln>
            <a:solidFill>
              <a:srgbClr val="FA86F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68AEA7EB-772B-DFB2-6C49-264C1CC617DF}"/>
              </a:ext>
            </a:extLst>
          </p:cNvPr>
          <p:cNvSpPr/>
          <p:nvPr/>
        </p:nvSpPr>
        <p:spPr>
          <a:xfrm>
            <a:off x="3429000" y="4429898"/>
            <a:ext cx="1828800" cy="591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FA86F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b="1" dirty="0">
                <a:solidFill>
                  <a:schemeClr val="tx1"/>
                </a:solidFill>
                <a:latin typeface="+mj-lt"/>
              </a:rPr>
              <a:t>Case III: Electron Beam-Dump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61BE9BD6-40F1-5C1F-787D-A25054F0AE0E}"/>
              </a:ext>
            </a:extLst>
          </p:cNvPr>
          <p:cNvSpPr/>
          <p:nvPr/>
        </p:nvSpPr>
        <p:spPr>
          <a:xfrm>
            <a:off x="3505200" y="5276088"/>
            <a:ext cx="4267200" cy="591312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A3581089-CF9C-DF70-84BA-A1CEBB8732C5}"/>
              </a:ext>
            </a:extLst>
          </p:cNvPr>
          <p:cNvSpPr/>
          <p:nvPr/>
        </p:nvSpPr>
        <p:spPr>
          <a:xfrm>
            <a:off x="2819400" y="5276088"/>
            <a:ext cx="1828800" cy="591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b="1" dirty="0">
                <a:solidFill>
                  <a:schemeClr val="tx1"/>
                </a:solidFill>
                <a:latin typeface="+mj-lt"/>
              </a:rPr>
              <a:t>Conclusions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71675A53-D45A-BF61-D58F-E0170A8646AA}"/>
              </a:ext>
            </a:extLst>
          </p:cNvPr>
          <p:cNvCxnSpPr>
            <a:cxnSpLocks/>
            <a:endCxn id="12" idx="1"/>
          </p:cNvCxnSpPr>
          <p:nvPr/>
        </p:nvCxnSpPr>
        <p:spPr>
          <a:xfrm flipV="1">
            <a:off x="1752600" y="2200656"/>
            <a:ext cx="1066800" cy="594442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987BF06-AF1A-10BA-A3CA-792FA309585B}"/>
              </a:ext>
            </a:extLst>
          </p:cNvPr>
          <p:cNvCxnSpPr>
            <a:cxnSpLocks/>
            <a:endCxn id="20" idx="1"/>
          </p:cNvCxnSpPr>
          <p:nvPr/>
        </p:nvCxnSpPr>
        <p:spPr>
          <a:xfrm>
            <a:off x="1752600" y="4985456"/>
            <a:ext cx="1066800" cy="586288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9C00797-7098-8D6D-BA8E-504BB874CF0F}"/>
              </a:ext>
            </a:extLst>
          </p:cNvPr>
          <p:cNvCxnSpPr>
            <a:cxnSpLocks/>
            <a:endCxn id="14" idx="1"/>
          </p:cNvCxnSpPr>
          <p:nvPr/>
        </p:nvCxnSpPr>
        <p:spPr>
          <a:xfrm flipV="1">
            <a:off x="2286000" y="3038856"/>
            <a:ext cx="1143000" cy="85344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BF31EF8-566D-C2C2-02AB-A966CC996C7A}"/>
              </a:ext>
            </a:extLst>
          </p:cNvPr>
          <p:cNvCxnSpPr>
            <a:cxnSpLocks/>
            <a:endCxn id="18" idx="1"/>
          </p:cNvCxnSpPr>
          <p:nvPr/>
        </p:nvCxnSpPr>
        <p:spPr>
          <a:xfrm>
            <a:off x="2286000" y="4656354"/>
            <a:ext cx="1143000" cy="6920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E70EFED-8F8E-612A-BE48-0CCF8CDDB4C3}"/>
              </a:ext>
            </a:extLst>
          </p:cNvPr>
          <p:cNvCxnSpPr>
            <a:cxnSpLocks/>
            <a:endCxn id="16" idx="1"/>
          </p:cNvCxnSpPr>
          <p:nvPr/>
        </p:nvCxnSpPr>
        <p:spPr>
          <a:xfrm>
            <a:off x="2593889" y="3881628"/>
            <a:ext cx="1139911" cy="5726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EBA76687-2ECA-4222-4E49-0C7747A17FD4}"/>
              </a:ext>
            </a:extLst>
          </p:cNvPr>
          <p:cNvSpPr txBox="1"/>
          <p:nvPr/>
        </p:nvSpPr>
        <p:spPr>
          <a:xfrm>
            <a:off x="4648200" y="2029155"/>
            <a:ext cx="2895600" cy="335926"/>
          </a:xfrm>
          <a:prstGeom prst="rect">
            <a:avLst/>
          </a:prstGeom>
          <a:noFill/>
        </p:spPr>
        <p:txBody>
          <a:bodyPr wrap="square" tIns="0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+mj-lt"/>
              </a:rPr>
              <a:t>Motivations, dark-sector physics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7DF9EB9-9F4E-F139-1A4E-B30B140E4C3C}"/>
              </a:ext>
            </a:extLst>
          </p:cNvPr>
          <p:cNvSpPr txBox="1"/>
          <p:nvPr/>
        </p:nvSpPr>
        <p:spPr>
          <a:xfrm>
            <a:off x="5257800" y="2847809"/>
            <a:ext cx="2895600" cy="335926"/>
          </a:xfrm>
          <a:prstGeom prst="rect">
            <a:avLst/>
          </a:prstGeom>
          <a:noFill/>
        </p:spPr>
        <p:txBody>
          <a:bodyPr wrap="square" tIns="0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+mj-lt"/>
              </a:rPr>
              <a:t>Direct detection of DM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37BB893-5D06-F200-A0F4-72BD7FF211A2}"/>
              </a:ext>
            </a:extLst>
          </p:cNvPr>
          <p:cNvSpPr txBox="1"/>
          <p:nvPr/>
        </p:nvSpPr>
        <p:spPr>
          <a:xfrm>
            <a:off x="5562600" y="3543869"/>
            <a:ext cx="2895600" cy="659091"/>
          </a:xfrm>
          <a:prstGeom prst="rect">
            <a:avLst/>
          </a:prstGeom>
          <a:noFill/>
        </p:spPr>
        <p:txBody>
          <a:bodyPr wrap="square" tIns="0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+mj-lt"/>
              </a:rPr>
              <a:t>Simulations, kinematic observables, required detector capabilities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7512C8D-1303-D10B-9290-801DE77CA7BD}"/>
              </a:ext>
            </a:extLst>
          </p:cNvPr>
          <p:cNvSpPr txBox="1"/>
          <p:nvPr/>
        </p:nvSpPr>
        <p:spPr>
          <a:xfrm>
            <a:off x="5257800" y="4388037"/>
            <a:ext cx="2895600" cy="659091"/>
          </a:xfrm>
          <a:prstGeom prst="rect">
            <a:avLst/>
          </a:prstGeom>
          <a:noFill/>
        </p:spPr>
        <p:txBody>
          <a:bodyPr wrap="square" tIns="0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+mj-lt"/>
              </a:rPr>
              <a:t>Simulations, production/detection channels, sensitivity estimates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6BA1B38-29E1-48F9-C5E3-294D09BF1171}"/>
              </a:ext>
            </a:extLst>
          </p:cNvPr>
          <p:cNvSpPr txBox="1"/>
          <p:nvPr/>
        </p:nvSpPr>
        <p:spPr>
          <a:xfrm>
            <a:off x="4648200" y="5238189"/>
            <a:ext cx="2895600" cy="659091"/>
          </a:xfrm>
          <a:prstGeom prst="rect">
            <a:avLst/>
          </a:prstGeom>
          <a:noFill/>
        </p:spPr>
        <p:txBody>
          <a:bodyPr wrap="square" tIns="0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latin typeface="+mj-lt"/>
              </a:rPr>
              <a:t>Future directions, take-home messages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DE53C506-F0D5-4944-ABED-EB082E516AAE}"/>
              </a:ext>
            </a:extLst>
          </p:cNvPr>
          <p:cNvSpPr/>
          <p:nvPr/>
        </p:nvSpPr>
        <p:spPr>
          <a:xfrm>
            <a:off x="3429000" y="2747530"/>
            <a:ext cx="4953000" cy="591312"/>
          </a:xfrm>
          <a:prstGeom prst="roundRect">
            <a:avLst>
              <a:gd name="adj" fmla="val 50000"/>
            </a:avLst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0263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55911B-EF09-EAE4-2E59-C73BD756D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Dark-Matter Physics Opportunities in the Central Region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A5F7D0C-C128-07FD-96A2-3BCED9624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8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61E0EBC-2491-C708-A854-B401DF94D75A}"/>
                  </a:ext>
                </a:extLst>
              </p:cNvPr>
              <p:cNvSpPr txBox="1"/>
              <p:nvPr/>
            </p:nvSpPr>
            <p:spPr>
              <a:xfrm>
                <a:off x="304801" y="1676400"/>
                <a:ext cx="3886200" cy="1900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:r>
                  <a:rPr lang="en-US" sz="1600" dirty="0">
                    <a:latin typeface="+mj-lt"/>
                  </a:rPr>
                  <a:t>“Indirect” detection channels (for </a:t>
                </a:r>
                <a:r>
                  <a:rPr lang="en-US" sz="1600" dirty="0" err="1">
                    <a:latin typeface="+mj-lt"/>
                  </a:rPr>
                  <a:t>WIMPy</a:t>
                </a:r>
                <a:r>
                  <a:rPr lang="en-US" sz="1600" dirty="0">
                    <a:latin typeface="+mj-lt"/>
                  </a:rPr>
                  <a:t> dark matter)</a:t>
                </a:r>
              </a:p>
              <a:p>
                <a:pPr marL="742950" lvl="1" indent="-285750">
                  <a:lnSpc>
                    <a:spcPct val="150000"/>
                  </a:lnSpc>
                  <a:buFont typeface="Courier New" panose="02070309020205020404" pitchFamily="49" charset="0"/>
                  <a:buChar char="o"/>
                </a:pPr>
                <a:r>
                  <a:rPr lang="en-US" sz="1600" dirty="0">
                    <a:latin typeface="+mj-lt"/>
                  </a:rPr>
                  <a:t>Mono-X (</a:t>
                </a:r>
                <a:r>
                  <a:rPr lang="en-US" sz="1600" dirty="0" err="1">
                    <a:latin typeface="+mj-lt"/>
                  </a:rPr>
                  <a:t>e.g</a:t>
                </a:r>
                <a:r>
                  <a:rPr lang="en-US" sz="1600" dirty="0">
                    <a:latin typeface="+mj-lt"/>
                  </a:rPr>
                  <a:t>, mono-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sz="1600" dirty="0">
                    <a:latin typeface="+mj-lt"/>
                  </a:rPr>
                  <a:t>, mono-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sz="1600" dirty="0">
                    <a:latin typeface="+mj-lt"/>
                  </a:rPr>
                  <a:t>, </a:t>
                </a:r>
                <a:r>
                  <a:rPr lang="en-US" sz="1600" dirty="0" err="1">
                    <a:latin typeface="+mj-lt"/>
                  </a:rPr>
                  <a:t>etc</a:t>
                </a:r>
                <a:r>
                  <a:rPr lang="en-US" sz="1600" dirty="0">
                    <a:latin typeface="+mj-lt"/>
                  </a:rPr>
                  <a:t>)</a:t>
                </a:r>
              </a:p>
              <a:p>
                <a:pPr marL="742950" lvl="1" indent="-285750">
                  <a:lnSpc>
                    <a:spcPct val="150000"/>
                  </a:lnSpc>
                  <a:buFont typeface="Courier New" panose="02070309020205020404" pitchFamily="49" charset="0"/>
                  <a:buChar char="o"/>
                </a:pPr>
                <a:r>
                  <a:rPr lang="en-US" sz="1600" dirty="0">
                    <a:latin typeface="+mj-lt"/>
                  </a:rPr>
                  <a:t>VBF di-muon</a:t>
                </a:r>
              </a:p>
              <a:p>
                <a:pPr marL="742950" lvl="1" indent="-285750">
                  <a:lnSpc>
                    <a:spcPct val="150000"/>
                  </a:lnSpc>
                  <a:buFont typeface="Courier New" panose="02070309020205020404" pitchFamily="49" charset="0"/>
                  <a:buChar char="o"/>
                </a:pPr>
                <a:r>
                  <a:rPr lang="en-US" sz="1600" dirty="0">
                    <a:latin typeface="+mj-lt"/>
                  </a:rPr>
                  <a:t>Disappearing tracks, …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61E0EBC-2491-C708-A854-B401DF94D7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1" y="1676400"/>
                <a:ext cx="3886200" cy="1900777"/>
              </a:xfrm>
              <a:prstGeom prst="rect">
                <a:avLst/>
              </a:prstGeom>
              <a:blipFill>
                <a:blip r:embed="rId2"/>
                <a:stretch>
                  <a:fillRect l="-627" r="-313" b="-32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36E85231-787E-39A0-BE4F-FA9B8DA94D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2137" y="1850922"/>
            <a:ext cx="1371600" cy="112087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77DCE82-7E71-57A4-E919-A194A67AA2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66649" y="1851014"/>
            <a:ext cx="1501877" cy="105814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1C8386D-1967-BB4B-C1A8-B933D0C687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11566" y="1680911"/>
            <a:ext cx="1309870" cy="131463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ED95F4B-5407-6CBA-392C-CB6A52D932A6}"/>
              </a:ext>
            </a:extLst>
          </p:cNvPr>
          <p:cNvSpPr txBox="1"/>
          <p:nvPr/>
        </p:nvSpPr>
        <p:spPr>
          <a:xfrm>
            <a:off x="6419114" y="3075801"/>
            <a:ext cx="24200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E98517"/>
                </a:solidFill>
                <a:latin typeface="+mj-lt"/>
              </a:rPr>
              <a:t>[Han, Liu, Wang, Wang, PRD (2021)]</a:t>
            </a:r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2ACD432D-270E-019A-BF6A-7FAAF83205F6}"/>
              </a:ext>
            </a:extLst>
          </p:cNvPr>
          <p:cNvGrpSpPr/>
          <p:nvPr/>
        </p:nvGrpSpPr>
        <p:grpSpPr>
          <a:xfrm>
            <a:off x="304800" y="3761359"/>
            <a:ext cx="8534400" cy="2639441"/>
            <a:chOff x="304800" y="3761359"/>
            <a:chExt cx="8534400" cy="263944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6D5B4C75-789A-DBBD-6ECB-9685C208BE10}"/>
                    </a:ext>
                  </a:extLst>
                </p:cNvPr>
                <p:cNvSpPr txBox="1"/>
                <p:nvPr/>
              </p:nvSpPr>
              <p:spPr>
                <a:xfrm>
                  <a:off x="304800" y="3761359"/>
                  <a:ext cx="3915308" cy="263944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285750" indent="-285750">
                    <a:lnSpc>
                      <a:spcPct val="150000"/>
                    </a:lnSpc>
                    <a:buFont typeface="Wingdings" panose="05000000000000000000" pitchFamily="2" charset="2"/>
                    <a:buChar char="q"/>
                  </a:pPr>
                  <a:r>
                    <a:rPr lang="en-US" sz="1600" dirty="0">
                      <a:latin typeface="+mj-lt"/>
                    </a:rPr>
                    <a:t>“</a:t>
                  </a:r>
                  <a:r>
                    <a:rPr lang="en-US" sz="1600" b="1" dirty="0">
                      <a:solidFill>
                        <a:srgbClr val="FF0000"/>
                      </a:solidFill>
                      <a:latin typeface="+mj-lt"/>
                    </a:rPr>
                    <a:t>Direct</a:t>
                  </a:r>
                  <a:r>
                    <a:rPr lang="en-US" sz="1600" dirty="0">
                      <a:latin typeface="+mj-lt"/>
                    </a:rPr>
                    <a:t>” detection channels (for light dark matter)</a:t>
                  </a:r>
                </a:p>
                <a:p>
                  <a:pPr marL="742950" lvl="1" indent="-285750">
                    <a:lnSpc>
                      <a:spcPct val="150000"/>
                    </a:lnSpc>
                    <a:buFont typeface="Courier New" panose="02070309020205020404" pitchFamily="49" charset="0"/>
                    <a:buChar char="o"/>
                  </a:pPr>
                  <a:r>
                    <a:rPr lang="en-US" sz="1600" dirty="0">
                      <a:latin typeface="+mj-lt"/>
                    </a:rPr>
                    <a:t>Associated production (</a:t>
                  </a:r>
                  <a14:m>
                    <m:oMath xmlns:m="http://schemas.openxmlformats.org/officeDocument/2006/math">
                      <m:r>
                        <a:rPr lang="en-US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𝜇𝜇</m:t>
                      </m:r>
                      <m:r>
                        <a:rPr lang="en-US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sSup>
                        <m:sSup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′→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𝜒𝜒</m:t>
                      </m:r>
                    </m:oMath>
                  </a14:m>
                  <a:r>
                    <a:rPr lang="en-US" sz="1600" dirty="0">
                      <a:latin typeface="+mj-lt"/>
                    </a:rPr>
                    <a:t>), VBF …</a:t>
                  </a:r>
                </a:p>
                <a:p>
                  <a:pPr marL="742950" lvl="1" indent="-285750">
                    <a:lnSpc>
                      <a:spcPct val="150000"/>
                    </a:lnSpc>
                    <a:buFont typeface="Courier New" panose="02070309020205020404" pitchFamily="49" charset="0"/>
                    <a:buChar char="o"/>
                  </a:pPr>
                  <a:r>
                    <a:rPr lang="en-US" sz="1600" dirty="0">
                      <a:latin typeface="+mj-lt"/>
                    </a:rPr>
                    <a:t>Scattering-based detection featuring </a:t>
                  </a:r>
                  <a:r>
                    <a:rPr lang="en-US" sz="1600" b="1" dirty="0">
                      <a:solidFill>
                        <a:srgbClr val="1212FF"/>
                      </a:solidFill>
                      <a:latin typeface="+mj-lt"/>
                    </a:rPr>
                    <a:t>coherency</a:t>
                  </a:r>
                  <a:r>
                    <a:rPr lang="en-US" sz="1600" dirty="0">
                      <a:latin typeface="+mj-lt"/>
                    </a:rPr>
                    <a:t>, </a:t>
                  </a:r>
                  <a:r>
                    <a:rPr lang="en-US" sz="1600" b="1" dirty="0">
                      <a:solidFill>
                        <a:srgbClr val="1212FF"/>
                      </a:solidFill>
                      <a:latin typeface="+mj-lt"/>
                    </a:rPr>
                    <a:t>light DM/mediators</a:t>
                  </a:r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6D5B4C75-789A-DBBD-6ECB-9685C208BE1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4800" y="3761359"/>
                  <a:ext cx="3915308" cy="2639441"/>
                </a:xfrm>
                <a:prstGeom prst="rect">
                  <a:avLst/>
                </a:prstGeom>
                <a:blipFill>
                  <a:blip r:embed="rId6"/>
                  <a:stretch>
                    <a:fillRect l="-623" b="-207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3" name="Group 9">
              <a:extLst>
                <a:ext uri="{FF2B5EF4-FFF2-40B4-BE49-F238E27FC236}">
                  <a16:creationId xmlns:a16="http://schemas.microsoft.com/office/drawing/2014/main" id="{824F4D44-91F1-559A-7FCE-CA287ACEA462}"/>
                </a:ext>
              </a:extLst>
            </p:cNvPr>
            <p:cNvGrpSpPr>
              <a:grpSpLocks/>
            </p:cNvGrpSpPr>
            <p:nvPr/>
          </p:nvGrpSpPr>
          <p:grpSpPr bwMode="auto">
            <a:xfrm rot="843079" flipV="1">
              <a:off x="4370790" y="4026043"/>
              <a:ext cx="687717" cy="218903"/>
              <a:chOff x="1392" y="1488"/>
              <a:chExt cx="1584" cy="0"/>
            </a:xfrm>
          </p:grpSpPr>
          <p:sp>
            <p:nvSpPr>
              <p:cNvPr id="14" name="Line 10">
                <a:extLst>
                  <a:ext uri="{FF2B5EF4-FFF2-40B4-BE49-F238E27FC236}">
                    <a16:creationId xmlns:a16="http://schemas.microsoft.com/office/drawing/2014/main" id="{AAC43CBD-D30A-288C-801E-56C4FD9ABD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400"/>
              </a:p>
            </p:txBody>
          </p:sp>
          <p:sp>
            <p:nvSpPr>
              <p:cNvPr id="15" name="Line 11">
                <a:extLst>
                  <a:ext uri="{FF2B5EF4-FFF2-40B4-BE49-F238E27FC236}">
                    <a16:creationId xmlns:a16="http://schemas.microsoft.com/office/drawing/2014/main" id="{4AE94174-7D20-E8FC-970E-226FC12DC2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400"/>
              </a:p>
            </p:txBody>
          </p:sp>
        </p:grpSp>
        <p:grpSp>
          <p:nvGrpSpPr>
            <p:cNvPr id="16" name="Group 9">
              <a:extLst>
                <a:ext uri="{FF2B5EF4-FFF2-40B4-BE49-F238E27FC236}">
                  <a16:creationId xmlns:a16="http://schemas.microsoft.com/office/drawing/2014/main" id="{870F3804-E7B7-10DC-DE0C-AFCDF02759BA}"/>
                </a:ext>
              </a:extLst>
            </p:cNvPr>
            <p:cNvGrpSpPr>
              <a:grpSpLocks/>
            </p:cNvGrpSpPr>
            <p:nvPr/>
          </p:nvGrpSpPr>
          <p:grpSpPr bwMode="auto">
            <a:xfrm rot="20924542" flipV="1">
              <a:off x="5009183" y="4041233"/>
              <a:ext cx="687717" cy="218903"/>
              <a:chOff x="1392" y="1488"/>
              <a:chExt cx="1584" cy="0"/>
            </a:xfrm>
          </p:grpSpPr>
          <p:sp>
            <p:nvSpPr>
              <p:cNvPr id="17" name="Line 10">
                <a:extLst>
                  <a:ext uri="{FF2B5EF4-FFF2-40B4-BE49-F238E27FC236}">
                    <a16:creationId xmlns:a16="http://schemas.microsoft.com/office/drawing/2014/main" id="{BBBD1920-352E-8076-E78D-3B9E4F7E79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400"/>
              </a:p>
            </p:txBody>
          </p:sp>
          <p:sp>
            <p:nvSpPr>
              <p:cNvPr id="18" name="Line 11">
                <a:extLst>
                  <a:ext uri="{FF2B5EF4-FFF2-40B4-BE49-F238E27FC236}">
                    <a16:creationId xmlns:a16="http://schemas.microsoft.com/office/drawing/2014/main" id="{E723BF0F-83DE-9476-FE11-617201044C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400"/>
              </a:p>
            </p:txBody>
          </p:sp>
        </p:grpSp>
        <p:sp>
          <p:nvSpPr>
            <p:cNvPr id="19" name="Freeform 82">
              <a:extLst>
                <a:ext uri="{FF2B5EF4-FFF2-40B4-BE49-F238E27FC236}">
                  <a16:creationId xmlns:a16="http://schemas.microsoft.com/office/drawing/2014/main" id="{4BC58D10-0658-CE9A-84D0-A66A3998FC22}"/>
                </a:ext>
              </a:extLst>
            </p:cNvPr>
            <p:cNvSpPr>
              <a:spLocks/>
            </p:cNvSpPr>
            <p:nvPr/>
          </p:nvSpPr>
          <p:spPr bwMode="auto">
            <a:xfrm rot="18094961">
              <a:off x="4892960" y="4929811"/>
              <a:ext cx="495512" cy="34289"/>
            </a:xfrm>
            <a:custGeom>
              <a:avLst/>
              <a:gdLst>
                <a:gd name="T0" fmla="*/ 0 w 2304"/>
                <a:gd name="T1" fmla="*/ 173038 h 192"/>
                <a:gd name="T2" fmla="*/ 172111 w 2304"/>
                <a:gd name="T3" fmla="*/ 0 h 192"/>
                <a:gd name="T4" fmla="*/ 344223 w 2304"/>
                <a:gd name="T5" fmla="*/ 173038 h 192"/>
                <a:gd name="T6" fmla="*/ 516334 w 2304"/>
                <a:gd name="T7" fmla="*/ 0 h 192"/>
                <a:gd name="T8" fmla="*/ 688446 w 2304"/>
                <a:gd name="T9" fmla="*/ 173038 h 192"/>
                <a:gd name="T10" fmla="*/ 860557 w 2304"/>
                <a:gd name="T11" fmla="*/ 0 h 192"/>
                <a:gd name="T12" fmla="*/ 1032669 w 2304"/>
                <a:gd name="T13" fmla="*/ 173038 h 192"/>
                <a:gd name="T14" fmla="*/ 1204780 w 2304"/>
                <a:gd name="T15" fmla="*/ 0 h 192"/>
                <a:gd name="T16" fmla="*/ 1376891 w 2304"/>
                <a:gd name="T17" fmla="*/ 173038 h 192"/>
                <a:gd name="T18" fmla="*/ 1549003 w 2304"/>
                <a:gd name="T19" fmla="*/ 0 h 192"/>
                <a:gd name="T20" fmla="*/ 1721114 w 2304"/>
                <a:gd name="T21" fmla="*/ 173038 h 192"/>
                <a:gd name="T22" fmla="*/ 1893226 w 2304"/>
                <a:gd name="T23" fmla="*/ 0 h 192"/>
                <a:gd name="T24" fmla="*/ 2065337 w 2304"/>
                <a:gd name="T25" fmla="*/ 173038 h 19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04" h="192">
                  <a:moveTo>
                    <a:pt x="0" y="192"/>
                  </a:moveTo>
                  <a:cubicBezTo>
                    <a:pt x="64" y="96"/>
                    <a:pt x="128" y="0"/>
                    <a:pt x="192" y="0"/>
                  </a:cubicBezTo>
                  <a:cubicBezTo>
                    <a:pt x="256" y="0"/>
                    <a:pt x="320" y="192"/>
                    <a:pt x="384" y="192"/>
                  </a:cubicBezTo>
                  <a:cubicBezTo>
                    <a:pt x="448" y="192"/>
                    <a:pt x="512" y="0"/>
                    <a:pt x="576" y="0"/>
                  </a:cubicBezTo>
                  <a:cubicBezTo>
                    <a:pt x="640" y="0"/>
                    <a:pt x="704" y="192"/>
                    <a:pt x="768" y="192"/>
                  </a:cubicBezTo>
                  <a:cubicBezTo>
                    <a:pt x="832" y="192"/>
                    <a:pt x="896" y="0"/>
                    <a:pt x="960" y="0"/>
                  </a:cubicBezTo>
                  <a:cubicBezTo>
                    <a:pt x="1024" y="0"/>
                    <a:pt x="1088" y="192"/>
                    <a:pt x="1152" y="192"/>
                  </a:cubicBezTo>
                  <a:cubicBezTo>
                    <a:pt x="1216" y="192"/>
                    <a:pt x="1280" y="0"/>
                    <a:pt x="1344" y="0"/>
                  </a:cubicBezTo>
                  <a:cubicBezTo>
                    <a:pt x="1408" y="0"/>
                    <a:pt x="1472" y="192"/>
                    <a:pt x="1536" y="192"/>
                  </a:cubicBezTo>
                  <a:cubicBezTo>
                    <a:pt x="1600" y="192"/>
                    <a:pt x="1664" y="0"/>
                    <a:pt x="1728" y="0"/>
                  </a:cubicBezTo>
                  <a:cubicBezTo>
                    <a:pt x="1792" y="0"/>
                    <a:pt x="1856" y="192"/>
                    <a:pt x="1920" y="192"/>
                  </a:cubicBezTo>
                  <a:cubicBezTo>
                    <a:pt x="1984" y="192"/>
                    <a:pt x="2048" y="0"/>
                    <a:pt x="2112" y="0"/>
                  </a:cubicBezTo>
                  <a:cubicBezTo>
                    <a:pt x="2176" y="0"/>
                    <a:pt x="2272" y="160"/>
                    <a:pt x="2304" y="192"/>
                  </a:cubicBezTo>
                </a:path>
              </a:pathLst>
            </a:custGeom>
            <a:noFill/>
            <a:ln w="12700" cmpd="sng">
              <a:solidFill>
                <a:schemeClr val="tx1"/>
              </a:solidFill>
              <a:round/>
              <a:headEnd/>
              <a:tailEnd type="non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0E07278C-EB4B-0D94-F979-0E129C0A07D7}"/>
                    </a:ext>
                  </a:extLst>
                </p:cNvPr>
                <p:cNvSpPr txBox="1"/>
                <p:nvPr/>
              </p:nvSpPr>
              <p:spPr>
                <a:xfrm>
                  <a:off x="4044225" y="3863578"/>
                  <a:ext cx="335476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0E07278C-EB4B-0D94-F979-0E129C0A07D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44225" y="3863578"/>
                  <a:ext cx="335476" cy="307777"/>
                </a:xfrm>
                <a:prstGeom prst="rect">
                  <a:avLst/>
                </a:prstGeom>
                <a:blipFill>
                  <a:blip r:embed="rId7"/>
                  <a:stretch>
                    <a:fillRect b="-2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E7568C7D-08C2-491F-EC87-950AB76B5318}"/>
                    </a:ext>
                  </a:extLst>
                </p:cNvPr>
                <p:cNvSpPr txBox="1"/>
                <p:nvPr/>
              </p:nvSpPr>
              <p:spPr>
                <a:xfrm>
                  <a:off x="5794723" y="4584002"/>
                  <a:ext cx="938270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𝑍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′(→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𝜇𝜇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E7568C7D-08C2-491F-EC87-950AB76B531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94723" y="4584002"/>
                  <a:ext cx="938270" cy="307777"/>
                </a:xfrm>
                <a:prstGeom prst="rect">
                  <a:avLst/>
                </a:prstGeom>
                <a:blipFill>
                  <a:blip r:embed="rId8"/>
                  <a:stretch>
                    <a:fillRect b="-8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250CF556-E367-110B-AB18-1803BC0DD7F9}"/>
                    </a:ext>
                  </a:extLst>
                </p:cNvPr>
                <p:cNvSpPr txBox="1"/>
                <p:nvPr/>
              </p:nvSpPr>
              <p:spPr>
                <a:xfrm>
                  <a:off x="5618738" y="3850408"/>
                  <a:ext cx="335476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250CF556-E367-110B-AB18-1803BC0DD7F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18738" y="3850408"/>
                  <a:ext cx="335476" cy="307777"/>
                </a:xfrm>
                <a:prstGeom prst="rect">
                  <a:avLst/>
                </a:prstGeom>
                <a:blipFill>
                  <a:blip r:embed="rId7"/>
                  <a:stretch>
                    <a:fillRect b="-2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3" name="Freeform 82">
              <a:extLst>
                <a:ext uri="{FF2B5EF4-FFF2-40B4-BE49-F238E27FC236}">
                  <a16:creationId xmlns:a16="http://schemas.microsoft.com/office/drawing/2014/main" id="{B530068B-7BC4-13CB-9DA5-A4E356621024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5285080" y="4753815"/>
              <a:ext cx="495512" cy="34289"/>
            </a:xfrm>
            <a:custGeom>
              <a:avLst/>
              <a:gdLst>
                <a:gd name="T0" fmla="*/ 0 w 2304"/>
                <a:gd name="T1" fmla="*/ 173038 h 192"/>
                <a:gd name="T2" fmla="*/ 172111 w 2304"/>
                <a:gd name="T3" fmla="*/ 0 h 192"/>
                <a:gd name="T4" fmla="*/ 344223 w 2304"/>
                <a:gd name="T5" fmla="*/ 173038 h 192"/>
                <a:gd name="T6" fmla="*/ 516334 w 2304"/>
                <a:gd name="T7" fmla="*/ 0 h 192"/>
                <a:gd name="T8" fmla="*/ 688446 w 2304"/>
                <a:gd name="T9" fmla="*/ 173038 h 192"/>
                <a:gd name="T10" fmla="*/ 860557 w 2304"/>
                <a:gd name="T11" fmla="*/ 0 h 192"/>
                <a:gd name="T12" fmla="*/ 1032669 w 2304"/>
                <a:gd name="T13" fmla="*/ 173038 h 192"/>
                <a:gd name="T14" fmla="*/ 1204780 w 2304"/>
                <a:gd name="T15" fmla="*/ 0 h 192"/>
                <a:gd name="T16" fmla="*/ 1376891 w 2304"/>
                <a:gd name="T17" fmla="*/ 173038 h 192"/>
                <a:gd name="T18" fmla="*/ 1549003 w 2304"/>
                <a:gd name="T19" fmla="*/ 0 h 192"/>
                <a:gd name="T20" fmla="*/ 1721114 w 2304"/>
                <a:gd name="T21" fmla="*/ 173038 h 192"/>
                <a:gd name="T22" fmla="*/ 1893226 w 2304"/>
                <a:gd name="T23" fmla="*/ 0 h 192"/>
                <a:gd name="T24" fmla="*/ 2065337 w 2304"/>
                <a:gd name="T25" fmla="*/ 173038 h 19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04" h="192">
                  <a:moveTo>
                    <a:pt x="0" y="192"/>
                  </a:moveTo>
                  <a:cubicBezTo>
                    <a:pt x="64" y="96"/>
                    <a:pt x="128" y="0"/>
                    <a:pt x="192" y="0"/>
                  </a:cubicBezTo>
                  <a:cubicBezTo>
                    <a:pt x="256" y="0"/>
                    <a:pt x="320" y="192"/>
                    <a:pt x="384" y="192"/>
                  </a:cubicBezTo>
                  <a:cubicBezTo>
                    <a:pt x="448" y="192"/>
                    <a:pt x="512" y="0"/>
                    <a:pt x="576" y="0"/>
                  </a:cubicBezTo>
                  <a:cubicBezTo>
                    <a:pt x="640" y="0"/>
                    <a:pt x="704" y="192"/>
                    <a:pt x="768" y="192"/>
                  </a:cubicBezTo>
                  <a:cubicBezTo>
                    <a:pt x="832" y="192"/>
                    <a:pt x="896" y="0"/>
                    <a:pt x="960" y="0"/>
                  </a:cubicBezTo>
                  <a:cubicBezTo>
                    <a:pt x="1024" y="0"/>
                    <a:pt x="1088" y="192"/>
                    <a:pt x="1152" y="192"/>
                  </a:cubicBezTo>
                  <a:cubicBezTo>
                    <a:pt x="1216" y="192"/>
                    <a:pt x="1280" y="0"/>
                    <a:pt x="1344" y="0"/>
                  </a:cubicBezTo>
                  <a:cubicBezTo>
                    <a:pt x="1408" y="0"/>
                    <a:pt x="1472" y="192"/>
                    <a:pt x="1536" y="192"/>
                  </a:cubicBezTo>
                  <a:cubicBezTo>
                    <a:pt x="1600" y="192"/>
                    <a:pt x="1664" y="0"/>
                    <a:pt x="1728" y="0"/>
                  </a:cubicBezTo>
                  <a:cubicBezTo>
                    <a:pt x="1792" y="0"/>
                    <a:pt x="1856" y="192"/>
                    <a:pt x="1920" y="192"/>
                  </a:cubicBezTo>
                  <a:cubicBezTo>
                    <a:pt x="1984" y="192"/>
                    <a:pt x="2048" y="0"/>
                    <a:pt x="2112" y="0"/>
                  </a:cubicBezTo>
                  <a:cubicBezTo>
                    <a:pt x="2176" y="0"/>
                    <a:pt x="2272" y="160"/>
                    <a:pt x="2304" y="192"/>
                  </a:cubicBezTo>
                </a:path>
              </a:pathLst>
            </a:custGeom>
            <a:noFill/>
            <a:ln w="12700" cmpd="sng">
              <a:solidFill>
                <a:srgbClr val="FF0000"/>
              </a:solidFill>
              <a:round/>
              <a:headEnd/>
              <a:tailEnd type="non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grpSp>
          <p:nvGrpSpPr>
            <p:cNvPr id="24" name="Group 9">
              <a:extLst>
                <a:ext uri="{FF2B5EF4-FFF2-40B4-BE49-F238E27FC236}">
                  <a16:creationId xmlns:a16="http://schemas.microsoft.com/office/drawing/2014/main" id="{F548A734-3C57-5C77-27FF-F987686FE2CA}"/>
                </a:ext>
              </a:extLst>
            </p:cNvPr>
            <p:cNvGrpSpPr>
              <a:grpSpLocks/>
            </p:cNvGrpSpPr>
            <p:nvPr/>
          </p:nvGrpSpPr>
          <p:grpSpPr bwMode="auto">
            <a:xfrm rot="20924542" flipV="1">
              <a:off x="4295028" y="5001271"/>
              <a:ext cx="687717" cy="218903"/>
              <a:chOff x="1392" y="1488"/>
              <a:chExt cx="1584" cy="0"/>
            </a:xfrm>
          </p:grpSpPr>
          <p:sp>
            <p:nvSpPr>
              <p:cNvPr id="25" name="Line 10">
                <a:extLst>
                  <a:ext uri="{FF2B5EF4-FFF2-40B4-BE49-F238E27FC236}">
                    <a16:creationId xmlns:a16="http://schemas.microsoft.com/office/drawing/2014/main" id="{D046F02D-3CBC-4727-560D-A6810BD674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400"/>
              </a:p>
            </p:txBody>
          </p:sp>
          <p:sp>
            <p:nvSpPr>
              <p:cNvPr id="26" name="Line 11">
                <a:extLst>
                  <a:ext uri="{FF2B5EF4-FFF2-40B4-BE49-F238E27FC236}">
                    <a16:creationId xmlns:a16="http://schemas.microsoft.com/office/drawing/2014/main" id="{518332B7-317D-3347-24AC-F193B4B2EA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400"/>
              </a:p>
            </p:txBody>
          </p:sp>
        </p:grpSp>
        <p:grpSp>
          <p:nvGrpSpPr>
            <p:cNvPr id="27" name="Group 9">
              <a:extLst>
                <a:ext uri="{FF2B5EF4-FFF2-40B4-BE49-F238E27FC236}">
                  <a16:creationId xmlns:a16="http://schemas.microsoft.com/office/drawing/2014/main" id="{30261C82-FF81-2B0E-530F-2748970F1DCC}"/>
                </a:ext>
              </a:extLst>
            </p:cNvPr>
            <p:cNvGrpSpPr>
              <a:grpSpLocks/>
            </p:cNvGrpSpPr>
            <p:nvPr/>
          </p:nvGrpSpPr>
          <p:grpSpPr bwMode="auto">
            <a:xfrm rot="20924542" flipV="1">
              <a:off x="4305799" y="5033928"/>
              <a:ext cx="687717" cy="218903"/>
              <a:chOff x="1392" y="1488"/>
              <a:chExt cx="1584" cy="0"/>
            </a:xfrm>
          </p:grpSpPr>
          <p:sp>
            <p:nvSpPr>
              <p:cNvPr id="28" name="Line 10">
                <a:extLst>
                  <a:ext uri="{FF2B5EF4-FFF2-40B4-BE49-F238E27FC236}">
                    <a16:creationId xmlns:a16="http://schemas.microsoft.com/office/drawing/2014/main" id="{CAB64D87-F4F9-2433-2775-9FC03F3216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400"/>
              </a:p>
            </p:txBody>
          </p:sp>
          <p:sp>
            <p:nvSpPr>
              <p:cNvPr id="29" name="Line 11">
                <a:extLst>
                  <a:ext uri="{FF2B5EF4-FFF2-40B4-BE49-F238E27FC236}">
                    <a16:creationId xmlns:a16="http://schemas.microsoft.com/office/drawing/2014/main" id="{B7EC8832-6AD4-398A-59A5-8B42F4A29F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400"/>
              </a:p>
            </p:txBody>
          </p:sp>
        </p:grpSp>
        <p:grpSp>
          <p:nvGrpSpPr>
            <p:cNvPr id="30" name="Group 9">
              <a:extLst>
                <a:ext uri="{FF2B5EF4-FFF2-40B4-BE49-F238E27FC236}">
                  <a16:creationId xmlns:a16="http://schemas.microsoft.com/office/drawing/2014/main" id="{F6E6F53E-FCA0-BF18-2165-A66A34BE70A9}"/>
                </a:ext>
              </a:extLst>
            </p:cNvPr>
            <p:cNvGrpSpPr>
              <a:grpSpLocks/>
            </p:cNvGrpSpPr>
            <p:nvPr/>
          </p:nvGrpSpPr>
          <p:grpSpPr bwMode="auto">
            <a:xfrm rot="843079" flipV="1">
              <a:off x="5014697" y="5018912"/>
              <a:ext cx="687717" cy="218903"/>
              <a:chOff x="1392" y="1488"/>
              <a:chExt cx="1584" cy="0"/>
            </a:xfrm>
          </p:grpSpPr>
          <p:sp>
            <p:nvSpPr>
              <p:cNvPr id="31" name="Line 10">
                <a:extLst>
                  <a:ext uri="{FF2B5EF4-FFF2-40B4-BE49-F238E27FC236}">
                    <a16:creationId xmlns:a16="http://schemas.microsoft.com/office/drawing/2014/main" id="{94210E2D-9631-17FF-7B9F-8CA6C288DE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400"/>
              </a:p>
            </p:txBody>
          </p:sp>
          <p:sp>
            <p:nvSpPr>
              <p:cNvPr id="32" name="Line 11">
                <a:extLst>
                  <a:ext uri="{FF2B5EF4-FFF2-40B4-BE49-F238E27FC236}">
                    <a16:creationId xmlns:a16="http://schemas.microsoft.com/office/drawing/2014/main" id="{57623D79-9829-3365-BEAF-1B006EEC94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400"/>
              </a:p>
            </p:txBody>
          </p:sp>
        </p:grpSp>
        <p:grpSp>
          <p:nvGrpSpPr>
            <p:cNvPr id="33" name="Group 9">
              <a:extLst>
                <a:ext uri="{FF2B5EF4-FFF2-40B4-BE49-F238E27FC236}">
                  <a16:creationId xmlns:a16="http://schemas.microsoft.com/office/drawing/2014/main" id="{93A5B1F0-3384-BA75-8FE3-B6BCB0628725}"/>
                </a:ext>
              </a:extLst>
            </p:cNvPr>
            <p:cNvGrpSpPr>
              <a:grpSpLocks/>
            </p:cNvGrpSpPr>
            <p:nvPr/>
          </p:nvGrpSpPr>
          <p:grpSpPr bwMode="auto">
            <a:xfrm rot="843079" flipV="1">
              <a:off x="5011118" y="5051182"/>
              <a:ext cx="687717" cy="218903"/>
              <a:chOff x="1392" y="1488"/>
              <a:chExt cx="1584" cy="0"/>
            </a:xfrm>
          </p:grpSpPr>
          <p:sp>
            <p:nvSpPr>
              <p:cNvPr id="34" name="Line 10">
                <a:extLst>
                  <a:ext uri="{FF2B5EF4-FFF2-40B4-BE49-F238E27FC236}">
                    <a16:creationId xmlns:a16="http://schemas.microsoft.com/office/drawing/2014/main" id="{16A3EFAB-8177-7583-6E2C-F781E850B4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400"/>
              </a:p>
            </p:txBody>
          </p:sp>
          <p:sp>
            <p:nvSpPr>
              <p:cNvPr id="35" name="Line 11">
                <a:extLst>
                  <a:ext uri="{FF2B5EF4-FFF2-40B4-BE49-F238E27FC236}">
                    <a16:creationId xmlns:a16="http://schemas.microsoft.com/office/drawing/2014/main" id="{2D017EF2-AE8B-6CCF-C77F-ED2D90145B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40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F046E341-6066-1ACF-1C2D-04D3B22B605C}"/>
                    </a:ext>
                  </a:extLst>
                </p:cNvPr>
                <p:cNvSpPr txBox="1"/>
                <p:nvPr/>
              </p:nvSpPr>
              <p:spPr>
                <a:xfrm>
                  <a:off x="4784610" y="4776290"/>
                  <a:ext cx="328936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F046E341-6066-1ACF-1C2D-04D3B22B605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84610" y="4776290"/>
                  <a:ext cx="328936" cy="307777"/>
                </a:xfrm>
                <a:prstGeom prst="rect">
                  <a:avLst/>
                </a:prstGeom>
                <a:blipFill>
                  <a:blip r:embed="rId9"/>
                  <a:stretch>
                    <a:fillRect b="-2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27EC046D-2DD7-2E25-7B17-F7A3E3A9664A}"/>
                    </a:ext>
                  </a:extLst>
                </p:cNvPr>
                <p:cNvSpPr txBox="1"/>
                <p:nvPr/>
              </p:nvSpPr>
              <p:spPr>
                <a:xfrm>
                  <a:off x="4038600" y="5313566"/>
                  <a:ext cx="365356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27EC046D-2DD7-2E25-7B17-F7A3E3A9664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38600" y="5313566"/>
                  <a:ext cx="365356" cy="307777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62E599A6-C294-8B22-06AF-971759313246}"/>
                    </a:ext>
                  </a:extLst>
                </p:cNvPr>
                <p:cNvSpPr txBox="1"/>
                <p:nvPr/>
              </p:nvSpPr>
              <p:spPr>
                <a:xfrm>
                  <a:off x="5632078" y="5331023"/>
                  <a:ext cx="365356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62E599A6-C294-8B22-06AF-97175931324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32078" y="5331023"/>
                  <a:ext cx="365356" cy="307777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2240706B-5EDB-3A03-D004-5E5FDE8D6B39}"/>
                </a:ext>
              </a:extLst>
            </p:cNvPr>
            <p:cNvCxnSpPr>
              <a:cxnSpLocks/>
              <a:stCxn id="18" idx="0"/>
            </p:cNvCxnSpPr>
            <p:nvPr/>
          </p:nvCxnSpPr>
          <p:spPr>
            <a:xfrm>
              <a:off x="5037166" y="4325158"/>
              <a:ext cx="216277" cy="439026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2D8EB3AE-C63B-54DF-F94B-BBBF8440C85A}"/>
                    </a:ext>
                  </a:extLst>
                </p:cNvPr>
                <p:cNvSpPr txBox="1"/>
                <p:nvPr/>
              </p:nvSpPr>
              <p:spPr>
                <a:xfrm>
                  <a:off x="4816418" y="4400238"/>
                  <a:ext cx="35682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2D8EB3AE-C63B-54DF-F94B-BBBF8440C85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16418" y="4400238"/>
                  <a:ext cx="356828" cy="307777"/>
                </a:xfrm>
                <a:prstGeom prst="rect">
                  <a:avLst/>
                </a:prstGeom>
                <a:blipFill>
                  <a:blip r:embed="rId12"/>
                  <a:stretch>
                    <a:fillRect b="-8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42" name="Group 9">
              <a:extLst>
                <a:ext uri="{FF2B5EF4-FFF2-40B4-BE49-F238E27FC236}">
                  <a16:creationId xmlns:a16="http://schemas.microsoft.com/office/drawing/2014/main" id="{E18C5EDF-058A-78F4-288C-6D7F094B5DC2}"/>
                </a:ext>
              </a:extLst>
            </p:cNvPr>
            <p:cNvGrpSpPr>
              <a:grpSpLocks/>
            </p:cNvGrpSpPr>
            <p:nvPr/>
          </p:nvGrpSpPr>
          <p:grpSpPr bwMode="auto">
            <a:xfrm rot="843079" flipV="1">
              <a:off x="6745439" y="3983432"/>
              <a:ext cx="687717" cy="218903"/>
              <a:chOff x="1392" y="1488"/>
              <a:chExt cx="1584" cy="0"/>
            </a:xfrm>
          </p:grpSpPr>
          <p:sp>
            <p:nvSpPr>
              <p:cNvPr id="43" name="Line 10">
                <a:extLst>
                  <a:ext uri="{FF2B5EF4-FFF2-40B4-BE49-F238E27FC236}">
                    <a16:creationId xmlns:a16="http://schemas.microsoft.com/office/drawing/2014/main" id="{59C13C3E-3EB5-2353-7CF4-1E88AB98F6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400"/>
              </a:p>
            </p:txBody>
          </p:sp>
          <p:sp>
            <p:nvSpPr>
              <p:cNvPr id="44" name="Line 11">
                <a:extLst>
                  <a:ext uri="{FF2B5EF4-FFF2-40B4-BE49-F238E27FC236}">
                    <a16:creationId xmlns:a16="http://schemas.microsoft.com/office/drawing/2014/main" id="{8E96131C-D2E4-69D3-832B-AC4ABFCA22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400"/>
              </a:p>
            </p:txBody>
          </p:sp>
        </p:grpSp>
        <p:grpSp>
          <p:nvGrpSpPr>
            <p:cNvPr id="45" name="Group 9">
              <a:extLst>
                <a:ext uri="{FF2B5EF4-FFF2-40B4-BE49-F238E27FC236}">
                  <a16:creationId xmlns:a16="http://schemas.microsoft.com/office/drawing/2014/main" id="{AA5B5EC5-5D59-2666-ACF9-2B2836D0BA15}"/>
                </a:ext>
              </a:extLst>
            </p:cNvPr>
            <p:cNvGrpSpPr>
              <a:grpSpLocks/>
            </p:cNvGrpSpPr>
            <p:nvPr/>
          </p:nvGrpSpPr>
          <p:grpSpPr bwMode="auto">
            <a:xfrm rot="20924542" flipV="1">
              <a:off x="7383832" y="3998622"/>
              <a:ext cx="687717" cy="218903"/>
              <a:chOff x="1392" y="1488"/>
              <a:chExt cx="1584" cy="0"/>
            </a:xfrm>
          </p:grpSpPr>
          <p:sp>
            <p:nvSpPr>
              <p:cNvPr id="46" name="Line 10">
                <a:extLst>
                  <a:ext uri="{FF2B5EF4-FFF2-40B4-BE49-F238E27FC236}">
                    <a16:creationId xmlns:a16="http://schemas.microsoft.com/office/drawing/2014/main" id="{695F901C-1FCB-A171-9085-435041B15C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400"/>
              </a:p>
            </p:txBody>
          </p:sp>
          <p:sp>
            <p:nvSpPr>
              <p:cNvPr id="47" name="Line 11">
                <a:extLst>
                  <a:ext uri="{FF2B5EF4-FFF2-40B4-BE49-F238E27FC236}">
                    <a16:creationId xmlns:a16="http://schemas.microsoft.com/office/drawing/2014/main" id="{EFB68759-386C-EC6E-6FAA-82613FCA5B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400"/>
              </a:p>
            </p:txBody>
          </p:sp>
        </p:grpSp>
        <p:sp>
          <p:nvSpPr>
            <p:cNvPr id="48" name="Freeform 82">
              <a:extLst>
                <a:ext uri="{FF2B5EF4-FFF2-40B4-BE49-F238E27FC236}">
                  <a16:creationId xmlns:a16="http://schemas.microsoft.com/office/drawing/2014/main" id="{F015AC32-D1B1-B875-834A-E9AB7F946E81}"/>
                </a:ext>
              </a:extLst>
            </p:cNvPr>
            <p:cNvSpPr>
              <a:spLocks/>
            </p:cNvSpPr>
            <p:nvPr/>
          </p:nvSpPr>
          <p:spPr bwMode="auto">
            <a:xfrm rot="14337942">
              <a:off x="7290958" y="4486532"/>
              <a:ext cx="495512" cy="34289"/>
            </a:xfrm>
            <a:custGeom>
              <a:avLst/>
              <a:gdLst>
                <a:gd name="T0" fmla="*/ 0 w 2304"/>
                <a:gd name="T1" fmla="*/ 173038 h 192"/>
                <a:gd name="T2" fmla="*/ 172111 w 2304"/>
                <a:gd name="T3" fmla="*/ 0 h 192"/>
                <a:gd name="T4" fmla="*/ 344223 w 2304"/>
                <a:gd name="T5" fmla="*/ 173038 h 192"/>
                <a:gd name="T6" fmla="*/ 516334 w 2304"/>
                <a:gd name="T7" fmla="*/ 0 h 192"/>
                <a:gd name="T8" fmla="*/ 688446 w 2304"/>
                <a:gd name="T9" fmla="*/ 173038 h 192"/>
                <a:gd name="T10" fmla="*/ 860557 w 2304"/>
                <a:gd name="T11" fmla="*/ 0 h 192"/>
                <a:gd name="T12" fmla="*/ 1032669 w 2304"/>
                <a:gd name="T13" fmla="*/ 173038 h 192"/>
                <a:gd name="T14" fmla="*/ 1204780 w 2304"/>
                <a:gd name="T15" fmla="*/ 0 h 192"/>
                <a:gd name="T16" fmla="*/ 1376891 w 2304"/>
                <a:gd name="T17" fmla="*/ 173038 h 192"/>
                <a:gd name="T18" fmla="*/ 1549003 w 2304"/>
                <a:gd name="T19" fmla="*/ 0 h 192"/>
                <a:gd name="T20" fmla="*/ 1721114 w 2304"/>
                <a:gd name="T21" fmla="*/ 173038 h 192"/>
                <a:gd name="T22" fmla="*/ 1893226 w 2304"/>
                <a:gd name="T23" fmla="*/ 0 h 192"/>
                <a:gd name="T24" fmla="*/ 2065337 w 2304"/>
                <a:gd name="T25" fmla="*/ 173038 h 19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04" h="192">
                  <a:moveTo>
                    <a:pt x="0" y="192"/>
                  </a:moveTo>
                  <a:cubicBezTo>
                    <a:pt x="64" y="96"/>
                    <a:pt x="128" y="0"/>
                    <a:pt x="192" y="0"/>
                  </a:cubicBezTo>
                  <a:cubicBezTo>
                    <a:pt x="256" y="0"/>
                    <a:pt x="320" y="192"/>
                    <a:pt x="384" y="192"/>
                  </a:cubicBezTo>
                  <a:cubicBezTo>
                    <a:pt x="448" y="192"/>
                    <a:pt x="512" y="0"/>
                    <a:pt x="576" y="0"/>
                  </a:cubicBezTo>
                  <a:cubicBezTo>
                    <a:pt x="640" y="0"/>
                    <a:pt x="704" y="192"/>
                    <a:pt x="768" y="192"/>
                  </a:cubicBezTo>
                  <a:cubicBezTo>
                    <a:pt x="832" y="192"/>
                    <a:pt x="896" y="0"/>
                    <a:pt x="960" y="0"/>
                  </a:cubicBezTo>
                  <a:cubicBezTo>
                    <a:pt x="1024" y="0"/>
                    <a:pt x="1088" y="192"/>
                    <a:pt x="1152" y="192"/>
                  </a:cubicBezTo>
                  <a:cubicBezTo>
                    <a:pt x="1216" y="192"/>
                    <a:pt x="1280" y="0"/>
                    <a:pt x="1344" y="0"/>
                  </a:cubicBezTo>
                  <a:cubicBezTo>
                    <a:pt x="1408" y="0"/>
                    <a:pt x="1472" y="192"/>
                    <a:pt x="1536" y="192"/>
                  </a:cubicBezTo>
                  <a:cubicBezTo>
                    <a:pt x="1600" y="192"/>
                    <a:pt x="1664" y="0"/>
                    <a:pt x="1728" y="0"/>
                  </a:cubicBezTo>
                  <a:cubicBezTo>
                    <a:pt x="1792" y="0"/>
                    <a:pt x="1856" y="192"/>
                    <a:pt x="1920" y="192"/>
                  </a:cubicBezTo>
                  <a:cubicBezTo>
                    <a:pt x="1984" y="192"/>
                    <a:pt x="2048" y="0"/>
                    <a:pt x="2112" y="0"/>
                  </a:cubicBezTo>
                  <a:cubicBezTo>
                    <a:pt x="2176" y="0"/>
                    <a:pt x="2272" y="160"/>
                    <a:pt x="2304" y="192"/>
                  </a:cubicBezTo>
                </a:path>
              </a:pathLst>
            </a:custGeom>
            <a:noFill/>
            <a:ln w="12700" cmpd="sng">
              <a:solidFill>
                <a:srgbClr val="FF0000"/>
              </a:solidFill>
              <a:round/>
              <a:headEnd/>
              <a:tailEnd type="non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grpSp>
          <p:nvGrpSpPr>
            <p:cNvPr id="49" name="Group 9">
              <a:extLst>
                <a:ext uri="{FF2B5EF4-FFF2-40B4-BE49-F238E27FC236}">
                  <a16:creationId xmlns:a16="http://schemas.microsoft.com/office/drawing/2014/main" id="{CF3250B4-5698-C4E0-684F-D31D3C3524D7}"/>
                </a:ext>
              </a:extLst>
            </p:cNvPr>
            <p:cNvGrpSpPr>
              <a:grpSpLocks/>
            </p:cNvGrpSpPr>
            <p:nvPr/>
          </p:nvGrpSpPr>
          <p:grpSpPr bwMode="auto">
            <a:xfrm rot="20924542" flipV="1">
              <a:off x="7645807" y="4426242"/>
              <a:ext cx="687717" cy="218903"/>
              <a:chOff x="1392" y="1488"/>
              <a:chExt cx="1584" cy="0"/>
            </a:xfrm>
          </p:grpSpPr>
          <p:sp>
            <p:nvSpPr>
              <p:cNvPr id="50" name="Line 10">
                <a:extLst>
                  <a:ext uri="{FF2B5EF4-FFF2-40B4-BE49-F238E27FC236}">
                    <a16:creationId xmlns:a16="http://schemas.microsoft.com/office/drawing/2014/main" id="{CDEAE04B-1B47-4552-2393-2E3637D1C9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400"/>
              </a:p>
            </p:txBody>
          </p:sp>
          <p:sp>
            <p:nvSpPr>
              <p:cNvPr id="51" name="Line 11">
                <a:extLst>
                  <a:ext uri="{FF2B5EF4-FFF2-40B4-BE49-F238E27FC236}">
                    <a16:creationId xmlns:a16="http://schemas.microsoft.com/office/drawing/2014/main" id="{ECE3E254-D442-9F37-D51E-0D426B86B4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400"/>
              </a:p>
            </p:txBody>
          </p:sp>
        </p:grpSp>
        <p:grpSp>
          <p:nvGrpSpPr>
            <p:cNvPr id="52" name="Group 9">
              <a:extLst>
                <a:ext uri="{FF2B5EF4-FFF2-40B4-BE49-F238E27FC236}">
                  <a16:creationId xmlns:a16="http://schemas.microsoft.com/office/drawing/2014/main" id="{35B9DE29-CE69-D482-B340-8B99A88768A0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 flipV="1">
              <a:off x="7408241" y="4817846"/>
              <a:ext cx="380573" cy="165217"/>
              <a:chOff x="1392" y="1488"/>
              <a:chExt cx="1584" cy="0"/>
            </a:xfrm>
          </p:grpSpPr>
          <p:sp>
            <p:nvSpPr>
              <p:cNvPr id="53" name="Line 10">
                <a:extLst>
                  <a:ext uri="{FF2B5EF4-FFF2-40B4-BE49-F238E27FC236}">
                    <a16:creationId xmlns:a16="http://schemas.microsoft.com/office/drawing/2014/main" id="{A0C7BBF2-7EE5-D567-1BF2-1F2742C7EE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400"/>
              </a:p>
            </p:txBody>
          </p:sp>
          <p:sp>
            <p:nvSpPr>
              <p:cNvPr id="54" name="Line 11">
                <a:extLst>
                  <a:ext uri="{FF2B5EF4-FFF2-40B4-BE49-F238E27FC236}">
                    <a16:creationId xmlns:a16="http://schemas.microsoft.com/office/drawing/2014/main" id="{0BA76F27-A51A-4E6D-E3DC-050AE6C81E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400"/>
              </a:p>
            </p:txBody>
          </p:sp>
        </p:grpSp>
        <p:grpSp>
          <p:nvGrpSpPr>
            <p:cNvPr id="55" name="Group 9">
              <a:extLst>
                <a:ext uri="{FF2B5EF4-FFF2-40B4-BE49-F238E27FC236}">
                  <a16:creationId xmlns:a16="http://schemas.microsoft.com/office/drawing/2014/main" id="{8441D0C2-79B6-9447-B34A-9A8969F52E6F}"/>
                </a:ext>
              </a:extLst>
            </p:cNvPr>
            <p:cNvGrpSpPr>
              <a:grpSpLocks/>
            </p:cNvGrpSpPr>
            <p:nvPr/>
          </p:nvGrpSpPr>
          <p:grpSpPr bwMode="auto">
            <a:xfrm rot="11339290" flipV="1">
              <a:off x="7647680" y="5139636"/>
              <a:ext cx="687717" cy="218903"/>
              <a:chOff x="1392" y="1488"/>
              <a:chExt cx="1584" cy="0"/>
            </a:xfrm>
          </p:grpSpPr>
          <p:sp>
            <p:nvSpPr>
              <p:cNvPr id="56" name="Line 10">
                <a:extLst>
                  <a:ext uri="{FF2B5EF4-FFF2-40B4-BE49-F238E27FC236}">
                    <a16:creationId xmlns:a16="http://schemas.microsoft.com/office/drawing/2014/main" id="{37EEEBF1-E8AC-A9D3-FF62-24BFB6DA32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400"/>
              </a:p>
            </p:txBody>
          </p:sp>
          <p:sp>
            <p:nvSpPr>
              <p:cNvPr id="57" name="Line 11">
                <a:extLst>
                  <a:ext uri="{FF2B5EF4-FFF2-40B4-BE49-F238E27FC236}">
                    <a16:creationId xmlns:a16="http://schemas.microsoft.com/office/drawing/2014/main" id="{254EDF21-EA71-8A26-489E-21D32BFFA5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400"/>
              </a:p>
            </p:txBody>
          </p:sp>
        </p:grpSp>
        <p:sp>
          <p:nvSpPr>
            <p:cNvPr id="58" name="Freeform 82">
              <a:extLst>
                <a:ext uri="{FF2B5EF4-FFF2-40B4-BE49-F238E27FC236}">
                  <a16:creationId xmlns:a16="http://schemas.microsoft.com/office/drawing/2014/main" id="{A432DFA6-65BE-FC3D-BACE-7631190FBD55}"/>
                </a:ext>
              </a:extLst>
            </p:cNvPr>
            <p:cNvSpPr>
              <a:spLocks/>
            </p:cNvSpPr>
            <p:nvPr/>
          </p:nvSpPr>
          <p:spPr bwMode="auto">
            <a:xfrm rot="7785636">
              <a:off x="7298983" y="5271535"/>
              <a:ext cx="495512" cy="34289"/>
            </a:xfrm>
            <a:custGeom>
              <a:avLst/>
              <a:gdLst>
                <a:gd name="T0" fmla="*/ 0 w 2304"/>
                <a:gd name="T1" fmla="*/ 173038 h 192"/>
                <a:gd name="T2" fmla="*/ 172111 w 2304"/>
                <a:gd name="T3" fmla="*/ 0 h 192"/>
                <a:gd name="T4" fmla="*/ 344223 w 2304"/>
                <a:gd name="T5" fmla="*/ 173038 h 192"/>
                <a:gd name="T6" fmla="*/ 516334 w 2304"/>
                <a:gd name="T7" fmla="*/ 0 h 192"/>
                <a:gd name="T8" fmla="*/ 688446 w 2304"/>
                <a:gd name="T9" fmla="*/ 173038 h 192"/>
                <a:gd name="T10" fmla="*/ 860557 w 2304"/>
                <a:gd name="T11" fmla="*/ 0 h 192"/>
                <a:gd name="T12" fmla="*/ 1032669 w 2304"/>
                <a:gd name="T13" fmla="*/ 173038 h 192"/>
                <a:gd name="T14" fmla="*/ 1204780 w 2304"/>
                <a:gd name="T15" fmla="*/ 0 h 192"/>
                <a:gd name="T16" fmla="*/ 1376891 w 2304"/>
                <a:gd name="T17" fmla="*/ 173038 h 192"/>
                <a:gd name="T18" fmla="*/ 1549003 w 2304"/>
                <a:gd name="T19" fmla="*/ 0 h 192"/>
                <a:gd name="T20" fmla="*/ 1721114 w 2304"/>
                <a:gd name="T21" fmla="*/ 173038 h 192"/>
                <a:gd name="T22" fmla="*/ 1893226 w 2304"/>
                <a:gd name="T23" fmla="*/ 0 h 192"/>
                <a:gd name="T24" fmla="*/ 2065337 w 2304"/>
                <a:gd name="T25" fmla="*/ 173038 h 19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04" h="192">
                  <a:moveTo>
                    <a:pt x="0" y="192"/>
                  </a:moveTo>
                  <a:cubicBezTo>
                    <a:pt x="64" y="96"/>
                    <a:pt x="128" y="0"/>
                    <a:pt x="192" y="0"/>
                  </a:cubicBezTo>
                  <a:cubicBezTo>
                    <a:pt x="256" y="0"/>
                    <a:pt x="320" y="192"/>
                    <a:pt x="384" y="192"/>
                  </a:cubicBezTo>
                  <a:cubicBezTo>
                    <a:pt x="448" y="192"/>
                    <a:pt x="512" y="0"/>
                    <a:pt x="576" y="0"/>
                  </a:cubicBezTo>
                  <a:cubicBezTo>
                    <a:pt x="640" y="0"/>
                    <a:pt x="704" y="192"/>
                    <a:pt x="768" y="192"/>
                  </a:cubicBezTo>
                  <a:cubicBezTo>
                    <a:pt x="832" y="192"/>
                    <a:pt x="896" y="0"/>
                    <a:pt x="960" y="0"/>
                  </a:cubicBezTo>
                  <a:cubicBezTo>
                    <a:pt x="1024" y="0"/>
                    <a:pt x="1088" y="192"/>
                    <a:pt x="1152" y="192"/>
                  </a:cubicBezTo>
                  <a:cubicBezTo>
                    <a:pt x="1216" y="192"/>
                    <a:pt x="1280" y="0"/>
                    <a:pt x="1344" y="0"/>
                  </a:cubicBezTo>
                  <a:cubicBezTo>
                    <a:pt x="1408" y="0"/>
                    <a:pt x="1472" y="192"/>
                    <a:pt x="1536" y="192"/>
                  </a:cubicBezTo>
                  <a:cubicBezTo>
                    <a:pt x="1600" y="192"/>
                    <a:pt x="1664" y="0"/>
                    <a:pt x="1728" y="0"/>
                  </a:cubicBezTo>
                  <a:cubicBezTo>
                    <a:pt x="1792" y="0"/>
                    <a:pt x="1856" y="192"/>
                    <a:pt x="1920" y="192"/>
                  </a:cubicBezTo>
                  <a:cubicBezTo>
                    <a:pt x="1984" y="192"/>
                    <a:pt x="2048" y="0"/>
                    <a:pt x="2112" y="0"/>
                  </a:cubicBezTo>
                  <a:cubicBezTo>
                    <a:pt x="2176" y="0"/>
                    <a:pt x="2272" y="160"/>
                    <a:pt x="2304" y="192"/>
                  </a:cubicBezTo>
                </a:path>
              </a:pathLst>
            </a:custGeom>
            <a:noFill/>
            <a:ln w="12700" cmpd="sng">
              <a:solidFill>
                <a:schemeClr val="tx1"/>
              </a:solidFill>
              <a:round/>
              <a:headEnd/>
              <a:tailEnd type="non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grpSp>
          <p:nvGrpSpPr>
            <p:cNvPr id="59" name="Group 9">
              <a:extLst>
                <a:ext uri="{FF2B5EF4-FFF2-40B4-BE49-F238E27FC236}">
                  <a16:creationId xmlns:a16="http://schemas.microsoft.com/office/drawing/2014/main" id="{9AC905BF-FE59-AD7A-559F-F9F08AF2AF9C}"/>
                </a:ext>
              </a:extLst>
            </p:cNvPr>
            <p:cNvGrpSpPr>
              <a:grpSpLocks/>
            </p:cNvGrpSpPr>
            <p:nvPr/>
          </p:nvGrpSpPr>
          <p:grpSpPr bwMode="auto">
            <a:xfrm rot="20924542" flipV="1">
              <a:off x="6693823" y="5321045"/>
              <a:ext cx="687717" cy="218903"/>
              <a:chOff x="1392" y="1488"/>
              <a:chExt cx="1584" cy="0"/>
            </a:xfrm>
          </p:grpSpPr>
          <p:sp>
            <p:nvSpPr>
              <p:cNvPr id="60" name="Line 10">
                <a:extLst>
                  <a:ext uri="{FF2B5EF4-FFF2-40B4-BE49-F238E27FC236}">
                    <a16:creationId xmlns:a16="http://schemas.microsoft.com/office/drawing/2014/main" id="{2E0AB5C1-44A5-EE7F-21CA-2EB11B7DF7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400"/>
              </a:p>
            </p:txBody>
          </p:sp>
          <p:sp>
            <p:nvSpPr>
              <p:cNvPr id="61" name="Line 11">
                <a:extLst>
                  <a:ext uri="{FF2B5EF4-FFF2-40B4-BE49-F238E27FC236}">
                    <a16:creationId xmlns:a16="http://schemas.microsoft.com/office/drawing/2014/main" id="{6251AC4B-AA7B-28C2-F202-FFC32EAB8D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400"/>
              </a:p>
            </p:txBody>
          </p:sp>
        </p:grpSp>
        <p:grpSp>
          <p:nvGrpSpPr>
            <p:cNvPr id="62" name="Group 9">
              <a:extLst>
                <a:ext uri="{FF2B5EF4-FFF2-40B4-BE49-F238E27FC236}">
                  <a16:creationId xmlns:a16="http://schemas.microsoft.com/office/drawing/2014/main" id="{55C5F7D6-A297-FCB6-F8A7-0B7E1FA95F18}"/>
                </a:ext>
              </a:extLst>
            </p:cNvPr>
            <p:cNvGrpSpPr>
              <a:grpSpLocks/>
            </p:cNvGrpSpPr>
            <p:nvPr/>
          </p:nvGrpSpPr>
          <p:grpSpPr bwMode="auto">
            <a:xfrm rot="20924542" flipV="1">
              <a:off x="6704594" y="5353702"/>
              <a:ext cx="687717" cy="218903"/>
              <a:chOff x="1392" y="1488"/>
              <a:chExt cx="1584" cy="0"/>
            </a:xfrm>
          </p:grpSpPr>
          <p:sp>
            <p:nvSpPr>
              <p:cNvPr id="63" name="Line 10">
                <a:extLst>
                  <a:ext uri="{FF2B5EF4-FFF2-40B4-BE49-F238E27FC236}">
                    <a16:creationId xmlns:a16="http://schemas.microsoft.com/office/drawing/2014/main" id="{074FA655-EA7B-DAEA-0311-DEEE0E525A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400"/>
              </a:p>
            </p:txBody>
          </p:sp>
          <p:sp>
            <p:nvSpPr>
              <p:cNvPr id="64" name="Line 11">
                <a:extLst>
                  <a:ext uri="{FF2B5EF4-FFF2-40B4-BE49-F238E27FC236}">
                    <a16:creationId xmlns:a16="http://schemas.microsoft.com/office/drawing/2014/main" id="{6DFE30DE-152D-4BF0-8344-59FFD96A62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400"/>
              </a:p>
            </p:txBody>
          </p:sp>
        </p:grpSp>
        <p:grpSp>
          <p:nvGrpSpPr>
            <p:cNvPr id="65" name="Group 9">
              <a:extLst>
                <a:ext uri="{FF2B5EF4-FFF2-40B4-BE49-F238E27FC236}">
                  <a16:creationId xmlns:a16="http://schemas.microsoft.com/office/drawing/2014/main" id="{C9B206A3-6A2E-53D7-5B66-0F5F8327A02D}"/>
                </a:ext>
              </a:extLst>
            </p:cNvPr>
            <p:cNvGrpSpPr>
              <a:grpSpLocks/>
            </p:cNvGrpSpPr>
            <p:nvPr/>
          </p:nvGrpSpPr>
          <p:grpSpPr bwMode="auto">
            <a:xfrm rot="843079" flipV="1">
              <a:off x="7413492" y="5338686"/>
              <a:ext cx="687717" cy="218903"/>
              <a:chOff x="1392" y="1488"/>
              <a:chExt cx="1584" cy="0"/>
            </a:xfrm>
          </p:grpSpPr>
          <p:sp>
            <p:nvSpPr>
              <p:cNvPr id="66" name="Line 10">
                <a:extLst>
                  <a:ext uri="{FF2B5EF4-FFF2-40B4-BE49-F238E27FC236}">
                    <a16:creationId xmlns:a16="http://schemas.microsoft.com/office/drawing/2014/main" id="{F6007642-B841-A9A0-A0DD-2901812108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400"/>
              </a:p>
            </p:txBody>
          </p:sp>
          <p:sp>
            <p:nvSpPr>
              <p:cNvPr id="67" name="Line 11">
                <a:extLst>
                  <a:ext uri="{FF2B5EF4-FFF2-40B4-BE49-F238E27FC236}">
                    <a16:creationId xmlns:a16="http://schemas.microsoft.com/office/drawing/2014/main" id="{84F83B76-FD00-ED82-C7C2-A1A198F844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400"/>
              </a:p>
            </p:txBody>
          </p:sp>
        </p:grpSp>
        <p:grpSp>
          <p:nvGrpSpPr>
            <p:cNvPr id="68" name="Group 9">
              <a:extLst>
                <a:ext uri="{FF2B5EF4-FFF2-40B4-BE49-F238E27FC236}">
                  <a16:creationId xmlns:a16="http://schemas.microsoft.com/office/drawing/2014/main" id="{C8D630D6-7FAA-211D-6D4B-E7896976CA0C}"/>
                </a:ext>
              </a:extLst>
            </p:cNvPr>
            <p:cNvGrpSpPr>
              <a:grpSpLocks/>
            </p:cNvGrpSpPr>
            <p:nvPr/>
          </p:nvGrpSpPr>
          <p:grpSpPr bwMode="auto">
            <a:xfrm rot="843079" flipV="1">
              <a:off x="7409913" y="5370956"/>
              <a:ext cx="687717" cy="218903"/>
              <a:chOff x="1392" y="1488"/>
              <a:chExt cx="1584" cy="0"/>
            </a:xfrm>
          </p:grpSpPr>
          <p:sp>
            <p:nvSpPr>
              <p:cNvPr id="69" name="Line 10">
                <a:extLst>
                  <a:ext uri="{FF2B5EF4-FFF2-40B4-BE49-F238E27FC236}">
                    <a16:creationId xmlns:a16="http://schemas.microsoft.com/office/drawing/2014/main" id="{26D86CAB-1A5C-EE30-750D-677793D516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400"/>
              </a:p>
            </p:txBody>
          </p:sp>
          <p:sp>
            <p:nvSpPr>
              <p:cNvPr id="70" name="Line 11">
                <a:extLst>
                  <a:ext uri="{FF2B5EF4-FFF2-40B4-BE49-F238E27FC236}">
                    <a16:creationId xmlns:a16="http://schemas.microsoft.com/office/drawing/2014/main" id="{2AFFC84A-30F9-C78E-E1AF-D1AA960AFC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40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1" name="TextBox 70">
                  <a:extLst>
                    <a:ext uri="{FF2B5EF4-FFF2-40B4-BE49-F238E27FC236}">
                      <a16:creationId xmlns:a16="http://schemas.microsoft.com/office/drawing/2014/main" id="{67EA260B-AAD8-B683-E13F-4BD94AF42AD2}"/>
                    </a:ext>
                  </a:extLst>
                </p:cNvPr>
                <p:cNvSpPr txBox="1"/>
                <p:nvPr/>
              </p:nvSpPr>
              <p:spPr>
                <a:xfrm>
                  <a:off x="6418874" y="3820967"/>
                  <a:ext cx="335476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71" name="TextBox 70">
                  <a:extLst>
                    <a:ext uri="{FF2B5EF4-FFF2-40B4-BE49-F238E27FC236}">
                      <a16:creationId xmlns:a16="http://schemas.microsoft.com/office/drawing/2014/main" id="{67EA260B-AAD8-B683-E13F-4BD94AF42AD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18874" y="3820967"/>
                  <a:ext cx="335476" cy="307777"/>
                </a:xfrm>
                <a:prstGeom prst="rect">
                  <a:avLst/>
                </a:prstGeom>
                <a:blipFill>
                  <a:blip r:embed="rId7"/>
                  <a:stretch>
                    <a:fillRect b="-2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2" name="TextBox 71">
                  <a:extLst>
                    <a:ext uri="{FF2B5EF4-FFF2-40B4-BE49-F238E27FC236}">
                      <a16:creationId xmlns:a16="http://schemas.microsoft.com/office/drawing/2014/main" id="{23F81237-12BB-A516-6444-2CA77DFBD231}"/>
                    </a:ext>
                  </a:extLst>
                </p:cNvPr>
                <p:cNvSpPr txBox="1"/>
                <p:nvPr/>
              </p:nvSpPr>
              <p:spPr>
                <a:xfrm>
                  <a:off x="8034751" y="3810000"/>
                  <a:ext cx="335476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72" name="TextBox 71">
                  <a:extLst>
                    <a:ext uri="{FF2B5EF4-FFF2-40B4-BE49-F238E27FC236}">
                      <a16:creationId xmlns:a16="http://schemas.microsoft.com/office/drawing/2014/main" id="{23F81237-12BB-A516-6444-2CA77DFBD23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34751" y="3810000"/>
                  <a:ext cx="335476" cy="307777"/>
                </a:xfrm>
                <a:prstGeom prst="rect">
                  <a:avLst/>
                </a:prstGeom>
                <a:blipFill>
                  <a:blip r:embed="rId13"/>
                  <a:stretch>
                    <a:fillRect b="-2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3" name="TextBox 72">
                  <a:extLst>
                    <a:ext uri="{FF2B5EF4-FFF2-40B4-BE49-F238E27FC236}">
                      <a16:creationId xmlns:a16="http://schemas.microsoft.com/office/drawing/2014/main" id="{D6EB438B-EA96-405C-D99D-74C2CB6AD11E}"/>
                    </a:ext>
                  </a:extLst>
                </p:cNvPr>
                <p:cNvSpPr txBox="1"/>
                <p:nvPr/>
              </p:nvSpPr>
              <p:spPr>
                <a:xfrm>
                  <a:off x="7143133" y="4435471"/>
                  <a:ext cx="389850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𝑍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73" name="TextBox 72">
                  <a:extLst>
                    <a:ext uri="{FF2B5EF4-FFF2-40B4-BE49-F238E27FC236}">
                      <a16:creationId xmlns:a16="http://schemas.microsoft.com/office/drawing/2014/main" id="{D6EB438B-EA96-405C-D99D-74C2CB6AD11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43133" y="4435471"/>
                  <a:ext cx="389850" cy="307777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4" name="TextBox 73">
                  <a:extLst>
                    <a:ext uri="{FF2B5EF4-FFF2-40B4-BE49-F238E27FC236}">
                      <a16:creationId xmlns:a16="http://schemas.microsoft.com/office/drawing/2014/main" id="{F16A4F32-C2F8-1965-D09E-70EE80F42AAB}"/>
                    </a:ext>
                  </a:extLst>
                </p:cNvPr>
                <p:cNvSpPr txBox="1"/>
                <p:nvPr/>
              </p:nvSpPr>
              <p:spPr>
                <a:xfrm>
                  <a:off x="8331945" y="4397603"/>
                  <a:ext cx="33214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74" name="TextBox 73">
                  <a:extLst>
                    <a:ext uri="{FF2B5EF4-FFF2-40B4-BE49-F238E27FC236}">
                      <a16:creationId xmlns:a16="http://schemas.microsoft.com/office/drawing/2014/main" id="{F16A4F32-C2F8-1965-D09E-70EE80F42AA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31945" y="4397603"/>
                  <a:ext cx="332142" cy="307777"/>
                </a:xfrm>
                <a:prstGeom prst="rect">
                  <a:avLst/>
                </a:prstGeom>
                <a:blipFill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92090B4D-E019-5EFB-F121-C10C54850304}"/>
                    </a:ext>
                  </a:extLst>
                </p:cNvPr>
                <p:cNvSpPr txBox="1"/>
                <p:nvPr/>
              </p:nvSpPr>
              <p:spPr>
                <a:xfrm>
                  <a:off x="7299299" y="4752144"/>
                  <a:ext cx="33214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92090B4D-E019-5EFB-F121-C10C5485030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99299" y="4752144"/>
                  <a:ext cx="332142" cy="307777"/>
                </a:xfrm>
                <a:prstGeom prst="rect">
                  <a:avLst/>
                </a:prstGeom>
                <a:blipFill>
                  <a:blip r:embed="rId16"/>
                  <a:stretch>
                    <a:fillRect b="-2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F1F528B3-D647-3E27-4689-65076FFC7DC3}"/>
                    </a:ext>
                  </a:extLst>
                </p:cNvPr>
                <p:cNvSpPr txBox="1"/>
                <p:nvPr/>
              </p:nvSpPr>
              <p:spPr>
                <a:xfrm>
                  <a:off x="8334096" y="5066997"/>
                  <a:ext cx="33214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F1F528B3-D647-3E27-4689-65076FFC7DC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34096" y="5066997"/>
                  <a:ext cx="332142" cy="307777"/>
                </a:xfrm>
                <a:prstGeom prst="rect">
                  <a:avLst/>
                </a:prstGeom>
                <a:blipFill>
                  <a:blip r:embed="rId1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7" name="TextBox 76">
                  <a:extLst>
                    <a:ext uri="{FF2B5EF4-FFF2-40B4-BE49-F238E27FC236}">
                      <a16:creationId xmlns:a16="http://schemas.microsoft.com/office/drawing/2014/main" id="{ECB3D7FD-6798-BB97-9F96-1A390E95203A}"/>
                    </a:ext>
                  </a:extLst>
                </p:cNvPr>
                <p:cNvSpPr txBox="1"/>
                <p:nvPr/>
              </p:nvSpPr>
              <p:spPr>
                <a:xfrm>
                  <a:off x="7217803" y="5062543"/>
                  <a:ext cx="328936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77" name="TextBox 76">
                  <a:extLst>
                    <a:ext uri="{FF2B5EF4-FFF2-40B4-BE49-F238E27FC236}">
                      <a16:creationId xmlns:a16="http://schemas.microsoft.com/office/drawing/2014/main" id="{ECB3D7FD-6798-BB97-9F96-1A390E95203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17803" y="5062543"/>
                  <a:ext cx="328936" cy="307777"/>
                </a:xfrm>
                <a:prstGeom prst="rect">
                  <a:avLst/>
                </a:prstGeom>
                <a:blipFill>
                  <a:blip r:embed="rId1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37EABB69-45BD-CA19-0C36-F9245636E41B}"/>
                    </a:ext>
                  </a:extLst>
                </p:cNvPr>
                <p:cNvSpPr txBox="1"/>
                <p:nvPr/>
              </p:nvSpPr>
              <p:spPr>
                <a:xfrm>
                  <a:off x="6437395" y="5633340"/>
                  <a:ext cx="365356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37EABB69-45BD-CA19-0C36-F9245636E41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37395" y="5633340"/>
                  <a:ext cx="365356" cy="307777"/>
                </a:xfrm>
                <a:prstGeom prst="rect">
                  <a:avLst/>
                </a:prstGeom>
                <a:blipFill>
                  <a:blip r:embed="rId1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9" name="TextBox 78">
                  <a:extLst>
                    <a:ext uri="{FF2B5EF4-FFF2-40B4-BE49-F238E27FC236}">
                      <a16:creationId xmlns:a16="http://schemas.microsoft.com/office/drawing/2014/main" id="{8D209A98-A392-D756-436D-1C8654A7BFB4}"/>
                    </a:ext>
                  </a:extLst>
                </p:cNvPr>
                <p:cNvSpPr txBox="1"/>
                <p:nvPr/>
              </p:nvSpPr>
              <p:spPr>
                <a:xfrm>
                  <a:off x="8030873" y="5650797"/>
                  <a:ext cx="365356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79" name="TextBox 78">
                  <a:extLst>
                    <a:ext uri="{FF2B5EF4-FFF2-40B4-BE49-F238E27FC236}">
                      <a16:creationId xmlns:a16="http://schemas.microsoft.com/office/drawing/2014/main" id="{8D209A98-A392-D756-436D-1C8654A7BFB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30873" y="5650797"/>
                  <a:ext cx="365356" cy="307777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68CB8491-3F8D-4E37-65E0-CAAEB22EC1E6}"/>
                </a:ext>
              </a:extLst>
            </p:cNvPr>
            <p:cNvSpPr/>
            <p:nvPr/>
          </p:nvSpPr>
          <p:spPr>
            <a:xfrm>
              <a:off x="5427304" y="6123801"/>
              <a:ext cx="3411896" cy="276999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200" dirty="0">
                  <a:solidFill>
                    <a:srgbClr val="E98517"/>
                  </a:solidFill>
                  <a:latin typeface="+mj-lt"/>
                </a:rPr>
                <a:t>[Dutta, Karthikeyan, Kelly, </a:t>
              </a:r>
              <a:r>
                <a:rPr lang="en-US" sz="1200" b="1" dirty="0">
                  <a:solidFill>
                    <a:srgbClr val="E98517"/>
                  </a:solidFill>
                  <a:latin typeface="+mj-lt"/>
                </a:rPr>
                <a:t>DK</a:t>
              </a:r>
              <a:r>
                <a:rPr lang="en-US" sz="1200" dirty="0">
                  <a:solidFill>
                    <a:srgbClr val="E98517"/>
                  </a:solidFill>
                  <a:latin typeface="+mj-lt"/>
                </a:rPr>
                <a:t>, Sathyam, in progress]</a:t>
              </a:r>
              <a:endParaRPr lang="en-US" sz="1200" dirty="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6071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흐름">
  <a:themeElements>
    <a:clrScheme name="흐름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흐름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흐름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169688</TotalTime>
  <Words>1545</Words>
  <Application>Microsoft Office PowerPoint</Application>
  <PresentationFormat>On-screen Show (4:3)</PresentationFormat>
  <Paragraphs>332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40" baseType="lpstr">
      <vt:lpstr>ADLaM Display</vt:lpstr>
      <vt:lpstr>Arial Nova Cond</vt:lpstr>
      <vt:lpstr>Calibri</vt:lpstr>
      <vt:lpstr>Cambria Math</vt:lpstr>
      <vt:lpstr>Cavolini</vt:lpstr>
      <vt:lpstr>Constantia</vt:lpstr>
      <vt:lpstr>Courier New</vt:lpstr>
      <vt:lpstr>Eras Medium ITC</vt:lpstr>
      <vt:lpstr>MV Boli</vt:lpstr>
      <vt:lpstr>Wingdings</vt:lpstr>
      <vt:lpstr>Wingdings 2</vt:lpstr>
      <vt:lpstr>흐름</vt:lpstr>
      <vt:lpstr>Where Dark Sector Physics Meets Muon Colliders</vt:lpstr>
      <vt:lpstr>Outline</vt:lpstr>
      <vt:lpstr>Various Physics Opportunities at Muon Colliders</vt:lpstr>
      <vt:lpstr>Case I: Central Physics</vt:lpstr>
      <vt:lpstr>Case II: Dark-Sector Slice</vt:lpstr>
      <vt:lpstr>Case III: Electron “Beam-Dump”</vt:lpstr>
      <vt:lpstr>Neutrinos as Backgrounds to Dark-Sector Physics Signals</vt:lpstr>
      <vt:lpstr>Outline</vt:lpstr>
      <vt:lpstr>Dark-Matter Physics Opportunities in the Central Region</vt:lpstr>
      <vt:lpstr>Muon Colliders vs. LHC</vt:lpstr>
      <vt:lpstr>Outline</vt:lpstr>
      <vt:lpstr>Simulation of the Dark-Sector Slice: Light Dark Matter</vt:lpstr>
      <vt:lpstr>Dark-Sector Slice: √s=3 TeV</vt:lpstr>
      <vt:lpstr>Dark Matter Flux at the Detector</vt:lpstr>
      <vt:lpstr>Various Search Channels and Physics Opportunities</vt:lpstr>
      <vt:lpstr>Neutrino Signals vs. Dark-Matter Signals</vt:lpstr>
      <vt:lpstr>The Use of Timing Information</vt:lpstr>
      <vt:lpstr>Need for Capability Detectors and Dedicated Triggers</vt:lpstr>
      <vt:lpstr>Outline</vt:lpstr>
      <vt:lpstr>Simulation of the Electron Beam-Dump</vt:lpstr>
      <vt:lpstr>Electron Flux</vt:lpstr>
      <vt:lpstr>Benchmark Study: Production thru Detection of Dark Photon</vt:lpstr>
      <vt:lpstr>Benchmark Study: Dark Photon</vt:lpstr>
      <vt:lpstr>Additional Opportunities</vt:lpstr>
      <vt:lpstr>Further Thoughts</vt:lpstr>
      <vt:lpstr>Outline</vt:lpstr>
      <vt:lpstr>Future Directions</vt:lpstr>
      <vt:lpstr>Take-Home Messages</vt:lpstr>
    </vt:vector>
  </TitlesOfParts>
  <Company>MyCompany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NuFact_Doojin Kim</dc:title>
  <dc:creator>immworry</dc:creator>
  <cp:lastModifiedBy>Kim, Doojin</cp:lastModifiedBy>
  <cp:revision>2270</cp:revision>
  <cp:lastPrinted>2022-03-09T23:49:32Z</cp:lastPrinted>
  <dcterms:created xsi:type="dcterms:W3CDTF">2012-09-10T03:49:30Z</dcterms:created>
  <dcterms:modified xsi:type="dcterms:W3CDTF">2025-10-28T12:32:07Z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8cb311d3-aea9-4488-bc88-99739ecc7603_Enabled">
    <vt:lpwstr>true</vt:lpwstr>
  </property>
  <property fmtid="{D5CDD505-2E9C-101B-9397-08002B2CF9AE}" pid="3" name="MSIP_Label_8cb311d3-aea9-4488-bc88-99739ecc7603_SetDate">
    <vt:lpwstr>2025-05-09T15:27:41Z</vt:lpwstr>
  </property>
  <property fmtid="{D5CDD505-2E9C-101B-9397-08002B2CF9AE}" pid="4" name="MSIP_Label_8cb311d3-aea9-4488-bc88-99739ecc7603_Method">
    <vt:lpwstr>Standard</vt:lpwstr>
  </property>
  <property fmtid="{D5CDD505-2E9C-101B-9397-08002B2CF9AE}" pid="5" name="MSIP_Label_8cb311d3-aea9-4488-bc88-99739ecc7603_Name">
    <vt:lpwstr>Internal - University</vt:lpwstr>
  </property>
  <property fmtid="{D5CDD505-2E9C-101B-9397-08002B2CF9AE}" pid="6" name="MSIP_Label_8cb311d3-aea9-4488-bc88-99739ecc7603_SiteId">
    <vt:lpwstr>9c36a7d0-bf7b-4991-9b78-be91a52f0226</vt:lpwstr>
  </property>
  <property fmtid="{D5CDD505-2E9C-101B-9397-08002B2CF9AE}" pid="7" name="MSIP_Label_8cb311d3-aea9-4488-bc88-99739ecc7603_ActionId">
    <vt:lpwstr>56e54b4e-5e9a-4303-833d-3e0d1ca26997</vt:lpwstr>
  </property>
  <property fmtid="{D5CDD505-2E9C-101B-9397-08002B2CF9AE}" pid="8" name="MSIP_Label_8cb311d3-aea9-4488-bc88-99739ecc7603_ContentBits">
    <vt:lpwstr>0</vt:lpwstr>
  </property>
  <property fmtid="{D5CDD505-2E9C-101B-9397-08002B2CF9AE}" pid="9" name="MSIP_Label_8cb311d3-aea9-4488-bc88-99739ecc7603_Tag">
    <vt:lpwstr>10, 3, 0, 1</vt:lpwstr>
  </property>
</Properties>
</file>