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4"/>
  </p:notesMasterIdLst>
  <p:sldIdLst>
    <p:sldId id="290" r:id="rId2"/>
    <p:sldId id="322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300" r:id="rId11"/>
    <p:sldId id="299" r:id="rId12"/>
    <p:sldId id="301" r:id="rId13"/>
    <p:sldId id="319" r:id="rId14"/>
    <p:sldId id="302" r:id="rId15"/>
    <p:sldId id="303" r:id="rId16"/>
    <p:sldId id="304" r:id="rId17"/>
    <p:sldId id="307" r:id="rId18"/>
    <p:sldId id="321" r:id="rId19"/>
    <p:sldId id="309" r:id="rId20"/>
    <p:sldId id="305" r:id="rId21"/>
    <p:sldId id="308" r:id="rId22"/>
    <p:sldId id="310" r:id="rId23"/>
    <p:sldId id="311" r:id="rId24"/>
    <p:sldId id="313" r:id="rId25"/>
    <p:sldId id="314" r:id="rId26"/>
    <p:sldId id="317" r:id="rId27"/>
    <p:sldId id="318" r:id="rId28"/>
    <p:sldId id="323" r:id="rId29"/>
    <p:sldId id="315" r:id="rId30"/>
    <p:sldId id="316" r:id="rId31"/>
    <p:sldId id="324" r:id="rId32"/>
    <p:sldId id="320" r:id="rId33"/>
  </p:sldIdLst>
  <p:sldSz cx="24384000" cy="13716000"/>
  <p:notesSz cx="6858000" cy="9144000"/>
  <p:embeddedFontLst>
    <p:embeddedFont>
      <p:font typeface="Cambria Math" panose="02040503050406030204" pitchFamily="18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36" roundtripDataSignature="AMtx7mgE9pGuXjRq+v6+CqPOsbip1jsv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AA0000"/>
    <a:srgbClr val="FF40FF"/>
    <a:srgbClr val="EC5D57"/>
    <a:srgbClr val="AB7942"/>
    <a:srgbClr val="FF9300"/>
    <a:srgbClr val="ECE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0BD1BD-ADFF-C841-BB14-30908AA5E055}" v="1909" dt="2026-09-09T05:49:55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5"/>
    <p:restoredTop sz="94518"/>
  </p:normalViewPr>
  <p:slideViewPr>
    <p:cSldViewPr snapToGrid="0">
      <p:cViewPr varScale="1">
        <p:scale>
          <a:sx n="51" d="100"/>
          <a:sy n="51" d="100"/>
        </p:scale>
        <p:origin x="26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安部　清尚" userId="05431a02-b483-4393-84b3-eec6a57e5ae8" providerId="ADAL" clId="{0258DCBD-2143-587D-9FCF-9E6E9B4A7665}"/>
    <pc:docChg chg="undo redo custSel addSld delSld modSld sldOrd modMainMaster">
      <pc:chgData name="安部　清尚" userId="05431a02-b483-4393-84b3-eec6a57e5ae8" providerId="ADAL" clId="{0258DCBD-2143-587D-9FCF-9E6E9B4A7665}" dt="2026-09-09T05:50:08.405" v="16031" actId="1076"/>
      <pc:docMkLst>
        <pc:docMk/>
      </pc:docMkLst>
      <pc:sldChg chg="addSp delSp modSp mod">
        <pc:chgData name="安部　清尚" userId="05431a02-b483-4393-84b3-eec6a57e5ae8" providerId="ADAL" clId="{0258DCBD-2143-587D-9FCF-9E6E9B4A7665}" dt="2026-09-09T05:23:10.376" v="15970" actId="20577"/>
        <pc:sldMkLst>
          <pc:docMk/>
          <pc:sldMk cId="2773687010" sldId="290"/>
        </pc:sldMkLst>
        <pc:spChg chg="mod">
          <ac:chgData name="安部　清尚" userId="05431a02-b483-4393-84b3-eec6a57e5ae8" providerId="ADAL" clId="{0258DCBD-2143-587D-9FCF-9E6E9B4A7665}" dt="2026-09-09T05:23:10.376" v="15970" actId="20577"/>
          <ac:spMkLst>
            <pc:docMk/>
            <pc:sldMk cId="2773687010" sldId="290"/>
            <ac:spMk id="2" creationId="{6C6240EE-82B2-FE53-E2BF-4D2562AAF6E7}"/>
          </ac:spMkLst>
        </pc:spChg>
        <pc:spChg chg="mod">
          <ac:chgData name="安部　清尚" userId="05431a02-b483-4393-84b3-eec6a57e5ae8" providerId="ADAL" clId="{0258DCBD-2143-587D-9FCF-9E6E9B4A7665}" dt="2026-09-08T17:02:59.576" v="15675" actId="1076"/>
          <ac:spMkLst>
            <pc:docMk/>
            <pc:sldMk cId="2773687010" sldId="290"/>
            <ac:spMk id="3" creationId="{12C154DD-6B03-D662-2236-8FB960A43205}"/>
          </ac:spMkLst>
        </pc:spChg>
      </pc:sldChg>
      <pc:sldChg chg="modSp mod">
        <pc:chgData name="安部　清尚" userId="05431a02-b483-4393-84b3-eec6a57e5ae8" providerId="ADAL" clId="{0258DCBD-2143-587D-9FCF-9E6E9B4A7665}" dt="2026-09-08T17:04:22.595" v="15680" actId="12"/>
        <pc:sldMkLst>
          <pc:docMk/>
          <pc:sldMk cId="519031787" sldId="292"/>
        </pc:sldMkLst>
        <pc:spChg chg="mod">
          <ac:chgData name="安部　清尚" userId="05431a02-b483-4393-84b3-eec6a57e5ae8" providerId="ADAL" clId="{0258DCBD-2143-587D-9FCF-9E6E9B4A7665}" dt="2026-09-08T17:04:22.595" v="15680" actId="12"/>
          <ac:spMkLst>
            <pc:docMk/>
            <pc:sldMk cId="519031787" sldId="292"/>
            <ac:spMk id="3" creationId="{C9812C45-5118-5451-5931-A3AB305C33DC}"/>
          </ac:spMkLst>
        </pc:spChg>
        <pc:spChg chg="mod">
          <ac:chgData name="安部　清尚" userId="05431a02-b483-4393-84b3-eec6a57e5ae8" providerId="ADAL" clId="{0258DCBD-2143-587D-9FCF-9E6E9B4A7665}" dt="2026-09-08T17:03:32.156" v="15678" actId="207"/>
          <ac:spMkLst>
            <pc:docMk/>
            <pc:sldMk cId="519031787" sldId="292"/>
            <ac:spMk id="25" creationId="{574C807D-6C1A-386A-923F-7FE904EAFD40}"/>
          </ac:spMkLst>
        </pc:spChg>
      </pc:sldChg>
      <pc:sldChg chg="addSp delSp modSp mod">
        <pc:chgData name="安部　清尚" userId="05431a02-b483-4393-84b3-eec6a57e5ae8" providerId="ADAL" clId="{0258DCBD-2143-587D-9FCF-9E6E9B4A7665}" dt="2026-09-08T17:05:11.953" v="15699" actId="207"/>
        <pc:sldMkLst>
          <pc:docMk/>
          <pc:sldMk cId="160148450" sldId="293"/>
        </pc:sldMkLst>
        <pc:spChg chg="mod">
          <ac:chgData name="安部　清尚" userId="05431a02-b483-4393-84b3-eec6a57e5ae8" providerId="ADAL" clId="{0258DCBD-2143-587D-9FCF-9E6E9B4A7665}" dt="2026-09-08T17:05:11.953" v="15699" actId="207"/>
          <ac:spMkLst>
            <pc:docMk/>
            <pc:sldMk cId="160148450" sldId="293"/>
            <ac:spMk id="3" creationId="{6BE873F6-F587-A8F6-7CE0-D555B2C09234}"/>
          </ac:spMkLst>
        </pc:spChg>
        <pc:spChg chg="mod">
          <ac:chgData name="安部　清尚" userId="05431a02-b483-4393-84b3-eec6a57e5ae8" providerId="ADAL" clId="{0258DCBD-2143-587D-9FCF-9E6E9B4A7665}" dt="2026-09-07T10:00:39.347" v="13965" actId="20577"/>
          <ac:spMkLst>
            <pc:docMk/>
            <pc:sldMk cId="160148450" sldId="293"/>
            <ac:spMk id="4" creationId="{71FA831C-EE5C-2429-A2B0-2E4C57F84CDF}"/>
          </ac:spMkLst>
        </pc:spChg>
        <pc:spChg chg="mod">
          <ac:chgData name="安部　清尚" userId="05431a02-b483-4393-84b3-eec6a57e5ae8" providerId="ADAL" clId="{0258DCBD-2143-587D-9FCF-9E6E9B4A7665}" dt="2026-08-26T02:39:31.466" v="682" actId="1076"/>
          <ac:spMkLst>
            <pc:docMk/>
            <pc:sldMk cId="160148450" sldId="293"/>
            <ac:spMk id="7" creationId="{5AD4371A-E574-C887-987A-43023F224734}"/>
          </ac:spMkLst>
        </pc:spChg>
        <pc:spChg chg="mod">
          <ac:chgData name="安部　清尚" userId="05431a02-b483-4393-84b3-eec6a57e5ae8" providerId="ADAL" clId="{0258DCBD-2143-587D-9FCF-9E6E9B4A7665}" dt="2026-08-26T02:39:47.324" v="685" actId="1076"/>
          <ac:spMkLst>
            <pc:docMk/>
            <pc:sldMk cId="160148450" sldId="293"/>
            <ac:spMk id="9" creationId="{2383835B-668C-20FA-8E55-89ADAD1042D0}"/>
          </ac:spMkLst>
        </pc:spChg>
        <pc:picChg chg="add mod">
          <ac:chgData name="安部　清尚" userId="05431a02-b483-4393-84b3-eec6a57e5ae8" providerId="ADAL" clId="{0258DCBD-2143-587D-9FCF-9E6E9B4A7665}" dt="2026-09-07T14:04:33.272" v="15243" actId="14100"/>
          <ac:picMkLst>
            <pc:docMk/>
            <pc:sldMk cId="160148450" sldId="293"/>
            <ac:picMk id="14" creationId="{E98975A2-96DA-CA3B-33F9-7FE466E39BF1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17:05:49.065" v="15721"/>
        <pc:sldMkLst>
          <pc:docMk/>
          <pc:sldMk cId="2048015788" sldId="294"/>
        </pc:sldMkLst>
        <pc:spChg chg="mod">
          <ac:chgData name="安部　清尚" userId="05431a02-b483-4393-84b3-eec6a57e5ae8" providerId="ADAL" clId="{0258DCBD-2143-587D-9FCF-9E6E9B4A7665}" dt="2026-08-31T08:01:43.770" v="12065" actId="20577"/>
          <ac:spMkLst>
            <pc:docMk/>
            <pc:sldMk cId="2048015788" sldId="294"/>
            <ac:spMk id="3" creationId="{B2049D29-CAB9-74AF-C618-8BD2A5532246}"/>
          </ac:spMkLst>
        </pc:spChg>
        <pc:spChg chg="mod">
          <ac:chgData name="安部　清尚" userId="05431a02-b483-4393-84b3-eec6a57e5ae8" providerId="ADAL" clId="{0258DCBD-2143-587D-9FCF-9E6E9B4A7665}" dt="2026-09-08T17:05:49.065" v="15721"/>
          <ac:spMkLst>
            <pc:docMk/>
            <pc:sldMk cId="2048015788" sldId="294"/>
            <ac:spMk id="4" creationId="{A9B57B65-C2CC-3A15-C41D-EE074D0FBB63}"/>
          </ac:spMkLst>
        </pc:spChg>
        <pc:spChg chg="mod">
          <ac:chgData name="安部　清尚" userId="05431a02-b483-4393-84b3-eec6a57e5ae8" providerId="ADAL" clId="{0258DCBD-2143-587D-9FCF-9E6E9B4A7665}" dt="2026-08-26T04:05:44.954" v="2643" actId="113"/>
          <ac:spMkLst>
            <pc:docMk/>
            <pc:sldMk cId="2048015788" sldId="294"/>
            <ac:spMk id="5" creationId="{7BF74953-7220-41C8-B6C7-5BFB8BDACCD3}"/>
          </ac:spMkLst>
        </pc:spChg>
        <pc:spChg chg="mod">
          <ac:chgData name="安部　清尚" userId="05431a02-b483-4393-84b3-eec6a57e5ae8" providerId="ADAL" clId="{0258DCBD-2143-587D-9FCF-9E6E9B4A7665}" dt="2026-08-26T04:05:24.861" v="2633" actId="1076"/>
          <ac:spMkLst>
            <pc:docMk/>
            <pc:sldMk cId="2048015788" sldId="294"/>
            <ac:spMk id="6" creationId="{EF6ED8E6-2B16-18DB-BFAD-87314804B979}"/>
          </ac:spMkLst>
        </pc:spChg>
        <pc:spChg chg="mod">
          <ac:chgData name="安部　清尚" userId="05431a02-b483-4393-84b3-eec6a57e5ae8" providerId="ADAL" clId="{0258DCBD-2143-587D-9FCF-9E6E9B4A7665}" dt="2026-08-26T04:45:39.679" v="4413" actId="1076"/>
          <ac:spMkLst>
            <pc:docMk/>
            <pc:sldMk cId="2048015788" sldId="294"/>
            <ac:spMk id="9" creationId="{1C904921-4CFD-2EA4-0F6D-F65DDEA1C694}"/>
          </ac:spMkLst>
        </pc:spChg>
        <pc:spChg chg="add mod">
          <ac:chgData name="安部　清尚" userId="05431a02-b483-4393-84b3-eec6a57e5ae8" providerId="ADAL" clId="{0258DCBD-2143-587D-9FCF-9E6E9B4A7665}" dt="2026-08-26T04:05:24.861" v="2633" actId="1076"/>
          <ac:spMkLst>
            <pc:docMk/>
            <pc:sldMk cId="2048015788" sldId="294"/>
            <ac:spMk id="18" creationId="{C33619CB-A234-5A6B-3470-1471D510B7F5}"/>
          </ac:spMkLst>
        </pc:spChg>
        <pc:spChg chg="add mod">
          <ac:chgData name="安部　清尚" userId="05431a02-b483-4393-84b3-eec6a57e5ae8" providerId="ADAL" clId="{0258DCBD-2143-587D-9FCF-9E6E9B4A7665}" dt="2026-08-26T04:05:24.861" v="2633" actId="1076"/>
          <ac:spMkLst>
            <pc:docMk/>
            <pc:sldMk cId="2048015788" sldId="294"/>
            <ac:spMk id="19" creationId="{4BBA4EB3-C5E6-A29D-EE4C-EAA6E4E3065E}"/>
          </ac:spMkLst>
        </pc:spChg>
        <pc:spChg chg="add mod">
          <ac:chgData name="安部　清尚" userId="05431a02-b483-4393-84b3-eec6a57e5ae8" providerId="ADAL" clId="{0258DCBD-2143-587D-9FCF-9E6E9B4A7665}" dt="2026-08-26T04:05:24.861" v="2633" actId="1076"/>
          <ac:spMkLst>
            <pc:docMk/>
            <pc:sldMk cId="2048015788" sldId="294"/>
            <ac:spMk id="25" creationId="{3AC3EE15-702C-BF4F-0D12-D0F15C7F2B97}"/>
          </ac:spMkLst>
        </pc:spChg>
        <pc:picChg chg="add del mod">
          <ac:chgData name="安部　清尚" userId="05431a02-b483-4393-84b3-eec6a57e5ae8" providerId="ADAL" clId="{0258DCBD-2143-587D-9FCF-9E6E9B4A7665}" dt="2026-08-26T02:37:58.011" v="667" actId="1076"/>
          <ac:picMkLst>
            <pc:docMk/>
            <pc:sldMk cId="2048015788" sldId="294"/>
            <ac:picMk id="12" creationId="{8F28AC68-A33A-3825-9C82-6C64BC60A005}"/>
          </ac:picMkLst>
        </pc:picChg>
        <pc:picChg chg="add mod">
          <ac:chgData name="安部　清尚" userId="05431a02-b483-4393-84b3-eec6a57e5ae8" providerId="ADAL" clId="{0258DCBD-2143-587D-9FCF-9E6E9B4A7665}" dt="2026-08-26T04:05:24.861" v="2633" actId="1076"/>
          <ac:picMkLst>
            <pc:docMk/>
            <pc:sldMk cId="2048015788" sldId="294"/>
            <ac:picMk id="15" creationId="{417877D3-07EA-24DA-57E0-99F00DDB05BD}"/>
          </ac:picMkLst>
        </pc:picChg>
        <pc:picChg chg="add mod">
          <ac:chgData name="安部　清尚" userId="05431a02-b483-4393-84b3-eec6a57e5ae8" providerId="ADAL" clId="{0258DCBD-2143-587D-9FCF-9E6E9B4A7665}" dt="2026-08-26T04:41:18.801" v="4412" actId="167"/>
          <ac:picMkLst>
            <pc:docMk/>
            <pc:sldMk cId="2048015788" sldId="294"/>
            <ac:picMk id="17" creationId="{9D883800-8488-0E17-BC34-835788C799DE}"/>
          </ac:picMkLst>
        </pc:picChg>
        <pc:picChg chg="add mod">
          <ac:chgData name="安部　清尚" userId="05431a02-b483-4393-84b3-eec6a57e5ae8" providerId="ADAL" clId="{0258DCBD-2143-587D-9FCF-9E6E9B4A7665}" dt="2026-08-26T04:41:17.034" v="4410" actId="1076"/>
          <ac:picMkLst>
            <pc:docMk/>
            <pc:sldMk cId="2048015788" sldId="294"/>
            <ac:picMk id="24" creationId="{AC0BFB25-EC7A-10C4-E84C-31F34FD89566}"/>
          </ac:picMkLst>
        </pc:picChg>
        <pc:cxnChg chg="add mod">
          <ac:chgData name="安部　清尚" userId="05431a02-b483-4393-84b3-eec6a57e5ae8" providerId="ADAL" clId="{0258DCBD-2143-587D-9FCF-9E6E9B4A7665}" dt="2026-08-26T04:05:47.863" v="2644" actId="14100"/>
          <ac:cxnSpMkLst>
            <pc:docMk/>
            <pc:sldMk cId="2048015788" sldId="294"/>
            <ac:cxnSpMk id="27" creationId="{11E69F42-0C0D-445D-8E46-28697BDE3B9A}"/>
          </ac:cxnSpMkLst>
        </pc:cxnChg>
      </pc:sldChg>
      <pc:sldChg chg="addSp delSp modSp new mod">
        <pc:chgData name="安部　清尚" userId="05431a02-b483-4393-84b3-eec6a57e5ae8" providerId="ADAL" clId="{0258DCBD-2143-587D-9FCF-9E6E9B4A7665}" dt="2026-09-07T14:57:24.913" v="15277" actId="20577"/>
        <pc:sldMkLst>
          <pc:docMk/>
          <pc:sldMk cId="3395004233" sldId="295"/>
        </pc:sldMkLst>
        <pc:spChg chg="mod">
          <ac:chgData name="安部　清尚" userId="05431a02-b483-4393-84b3-eec6a57e5ae8" providerId="ADAL" clId="{0258DCBD-2143-587D-9FCF-9E6E9B4A7665}" dt="2026-08-26T03:53:06.540" v="2266" actId="1076"/>
          <ac:spMkLst>
            <pc:docMk/>
            <pc:sldMk cId="3395004233" sldId="295"/>
            <ac:spMk id="3" creationId="{0E8C44DC-C593-6C0A-5B8C-F33E8D223205}"/>
          </ac:spMkLst>
        </pc:spChg>
        <pc:spChg chg="mod">
          <ac:chgData name="安部　清尚" userId="05431a02-b483-4393-84b3-eec6a57e5ae8" providerId="ADAL" clId="{0258DCBD-2143-587D-9FCF-9E6E9B4A7665}" dt="2026-08-26T02:49:55.719" v="1324" actId="20577"/>
          <ac:spMkLst>
            <pc:docMk/>
            <pc:sldMk cId="3395004233" sldId="295"/>
            <ac:spMk id="4" creationId="{B6BF3ECD-B891-2970-8D39-DDB4486751DB}"/>
          </ac:spMkLst>
        </pc:spChg>
        <pc:spChg chg="mod">
          <ac:chgData name="安部　清尚" userId="05431a02-b483-4393-84b3-eec6a57e5ae8" providerId="ADAL" clId="{0258DCBD-2143-587D-9FCF-9E6E9B4A7665}" dt="2026-08-26T03:54:43.444" v="2354" actId="1076"/>
          <ac:spMkLst>
            <pc:docMk/>
            <pc:sldMk cId="3395004233" sldId="295"/>
            <ac:spMk id="5" creationId="{0CAD4E38-4ECD-6D83-ECE4-1960FA45C639}"/>
          </ac:spMkLst>
        </pc:spChg>
        <pc:spChg chg="mod">
          <ac:chgData name="安部　清尚" userId="05431a02-b483-4393-84b3-eec6a57e5ae8" providerId="ADAL" clId="{0258DCBD-2143-587D-9FCF-9E6E9B4A7665}" dt="2026-08-26T08:03:19.308" v="7656" actId="1076"/>
          <ac:spMkLst>
            <pc:docMk/>
            <pc:sldMk cId="3395004233" sldId="295"/>
            <ac:spMk id="9" creationId="{105A78DB-2818-9B68-F215-1FCDCEBF1AEF}"/>
          </ac:spMkLst>
        </pc:spChg>
        <pc:spChg chg="add mod">
          <ac:chgData name="安部　清尚" userId="05431a02-b483-4393-84b3-eec6a57e5ae8" providerId="ADAL" clId="{0258DCBD-2143-587D-9FCF-9E6E9B4A7665}" dt="2026-08-26T03:53:12.036" v="2267" actId="1076"/>
          <ac:spMkLst>
            <pc:docMk/>
            <pc:sldMk cId="3395004233" sldId="295"/>
            <ac:spMk id="14" creationId="{1ED52ADE-1E68-3D97-1725-7A4772E9C5C9}"/>
          </ac:spMkLst>
        </pc:spChg>
        <pc:spChg chg="add mod">
          <ac:chgData name="安部　清尚" userId="05431a02-b483-4393-84b3-eec6a57e5ae8" providerId="ADAL" clId="{0258DCBD-2143-587D-9FCF-9E6E9B4A7665}" dt="2026-08-26T03:22:22.876" v="1539" actId="164"/>
          <ac:spMkLst>
            <pc:docMk/>
            <pc:sldMk cId="3395004233" sldId="295"/>
            <ac:spMk id="17" creationId="{67AC5FF1-3665-361E-E68E-364FE5AE1833}"/>
          </ac:spMkLst>
        </pc:spChg>
        <pc:spChg chg="add mod">
          <ac:chgData name="安部　清尚" userId="05431a02-b483-4393-84b3-eec6a57e5ae8" providerId="ADAL" clId="{0258DCBD-2143-587D-9FCF-9E6E9B4A7665}" dt="2026-09-07T14:57:24.913" v="15277" actId="20577"/>
          <ac:spMkLst>
            <pc:docMk/>
            <pc:sldMk cId="3395004233" sldId="295"/>
            <ac:spMk id="21" creationId="{B7D7AE28-EA0B-2FF7-6599-2D9CB2879CC2}"/>
          </ac:spMkLst>
        </pc:spChg>
        <pc:spChg chg="add mod">
          <ac:chgData name="安部　清尚" userId="05431a02-b483-4393-84b3-eec6a57e5ae8" providerId="ADAL" clId="{0258DCBD-2143-587D-9FCF-9E6E9B4A7665}" dt="2026-08-26T03:54:18.680" v="2351" actId="1076"/>
          <ac:spMkLst>
            <pc:docMk/>
            <pc:sldMk cId="3395004233" sldId="295"/>
            <ac:spMk id="25" creationId="{7C261AC5-406D-5D78-56E4-4C25EFD03885}"/>
          </ac:spMkLst>
        </pc:spChg>
        <pc:grpChg chg="add mod">
          <ac:chgData name="安部　清尚" userId="05431a02-b483-4393-84b3-eec6a57e5ae8" providerId="ADAL" clId="{0258DCBD-2143-587D-9FCF-9E6E9B4A7665}" dt="2026-08-26T03:53:13.933" v="2268" actId="1076"/>
          <ac:grpSpMkLst>
            <pc:docMk/>
            <pc:sldMk cId="3395004233" sldId="295"/>
            <ac:grpSpMk id="18" creationId="{CEFFFB00-84EB-F265-3695-294009BDA70B}"/>
          </ac:grpSpMkLst>
        </pc:grpChg>
        <pc:picChg chg="add mod">
          <ac:chgData name="安部　清尚" userId="05431a02-b483-4393-84b3-eec6a57e5ae8" providerId="ADAL" clId="{0258DCBD-2143-587D-9FCF-9E6E9B4A7665}" dt="2026-08-26T03:54:37.439" v="2353" actId="1076"/>
          <ac:picMkLst>
            <pc:docMk/>
            <pc:sldMk cId="3395004233" sldId="295"/>
            <ac:picMk id="11" creationId="{993A5D80-A083-AE6F-4ADC-95F3D9D6B356}"/>
          </ac:picMkLst>
        </pc:picChg>
        <pc:picChg chg="add mod">
          <ac:chgData name="安部　清尚" userId="05431a02-b483-4393-84b3-eec6a57e5ae8" providerId="ADAL" clId="{0258DCBD-2143-587D-9FCF-9E6E9B4A7665}" dt="2026-08-26T03:53:06.540" v="2266" actId="1076"/>
          <ac:picMkLst>
            <pc:docMk/>
            <pc:sldMk cId="3395004233" sldId="295"/>
            <ac:picMk id="12" creationId="{B6862218-7A12-72AD-4ED7-4C9DFCDBA8BD}"/>
          </ac:picMkLst>
        </pc:picChg>
        <pc:picChg chg="add mod">
          <ac:chgData name="安部　清尚" userId="05431a02-b483-4393-84b3-eec6a57e5ae8" providerId="ADAL" clId="{0258DCBD-2143-587D-9FCF-9E6E9B4A7665}" dt="2026-08-26T03:22:22.876" v="1539" actId="164"/>
          <ac:picMkLst>
            <pc:docMk/>
            <pc:sldMk cId="3395004233" sldId="295"/>
            <ac:picMk id="13" creationId="{D3C2D3C6-91A7-EB51-34BD-86E24DE39814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8-27T03:06:39.602" v="9707" actId="1076"/>
        <pc:sldMkLst>
          <pc:docMk/>
          <pc:sldMk cId="4111492559" sldId="296"/>
        </pc:sldMkLst>
        <pc:spChg chg="mod">
          <ac:chgData name="安部　清尚" userId="05431a02-b483-4393-84b3-eec6a57e5ae8" providerId="ADAL" clId="{0258DCBD-2143-587D-9FCF-9E6E9B4A7665}" dt="2026-08-27T03:06:39.602" v="9707" actId="1076"/>
          <ac:spMkLst>
            <pc:docMk/>
            <pc:sldMk cId="4111492559" sldId="296"/>
            <ac:spMk id="3" creationId="{A15D2144-5EBA-01BD-D226-AE6A0C331A20}"/>
          </ac:spMkLst>
        </pc:spChg>
        <pc:spChg chg="mod">
          <ac:chgData name="安部　清尚" userId="05431a02-b483-4393-84b3-eec6a57e5ae8" providerId="ADAL" clId="{0258DCBD-2143-587D-9FCF-9E6E9B4A7665}" dt="2026-08-27T02:38:25.350" v="9327" actId="20577"/>
          <ac:spMkLst>
            <pc:docMk/>
            <pc:sldMk cId="4111492559" sldId="296"/>
            <ac:spMk id="4" creationId="{7B512AC1-09FA-CA04-326E-810B7998B2EB}"/>
          </ac:spMkLst>
        </pc:spChg>
        <pc:spChg chg="mod">
          <ac:chgData name="安部　清尚" userId="05431a02-b483-4393-84b3-eec6a57e5ae8" providerId="ADAL" clId="{0258DCBD-2143-587D-9FCF-9E6E9B4A7665}" dt="2026-08-27T03:06:25.418" v="9704" actId="1076"/>
          <ac:spMkLst>
            <pc:docMk/>
            <pc:sldMk cId="4111492559" sldId="296"/>
            <ac:spMk id="5" creationId="{B70E9624-C06D-700F-6F43-F83AF2DEEA60}"/>
          </ac:spMkLst>
        </pc:spChg>
        <pc:spChg chg="mod">
          <ac:chgData name="安部　清尚" userId="05431a02-b483-4393-84b3-eec6a57e5ae8" providerId="ADAL" clId="{0258DCBD-2143-587D-9FCF-9E6E9B4A7665}" dt="2026-08-27T03:05:55.426" v="9661" actId="20577"/>
          <ac:spMkLst>
            <pc:docMk/>
            <pc:sldMk cId="4111492559" sldId="296"/>
            <ac:spMk id="8" creationId="{6BF81FCD-6919-CABD-F75D-9C19AC93A4E8}"/>
          </ac:spMkLst>
        </pc:spChg>
        <pc:spChg chg="add mod">
          <ac:chgData name="安部　清尚" userId="05431a02-b483-4393-84b3-eec6a57e5ae8" providerId="ADAL" clId="{0258DCBD-2143-587D-9FCF-9E6E9B4A7665}" dt="2026-08-27T03:06:36.350" v="9706" actId="1076"/>
          <ac:spMkLst>
            <pc:docMk/>
            <pc:sldMk cId="4111492559" sldId="296"/>
            <ac:spMk id="12" creationId="{4E616309-8B31-0669-E18F-3D9D7357E60F}"/>
          </ac:spMkLst>
        </pc:spChg>
        <pc:spChg chg="add mod">
          <ac:chgData name="安部　清尚" userId="05431a02-b483-4393-84b3-eec6a57e5ae8" providerId="ADAL" clId="{0258DCBD-2143-587D-9FCF-9E6E9B4A7665}" dt="2026-08-27T03:06:36.350" v="9706" actId="1076"/>
          <ac:spMkLst>
            <pc:docMk/>
            <pc:sldMk cId="4111492559" sldId="296"/>
            <ac:spMk id="13" creationId="{75ABF179-2DA2-7E69-8E79-024E69E87C16}"/>
          </ac:spMkLst>
        </pc:spChg>
        <pc:spChg chg="add mod">
          <ac:chgData name="安部　清尚" userId="05431a02-b483-4393-84b3-eec6a57e5ae8" providerId="ADAL" clId="{0258DCBD-2143-587D-9FCF-9E6E9B4A7665}" dt="2026-08-27T03:06:36.350" v="9706" actId="1076"/>
          <ac:spMkLst>
            <pc:docMk/>
            <pc:sldMk cId="4111492559" sldId="296"/>
            <ac:spMk id="14" creationId="{9FE4CC00-4842-0543-39A0-C8CA8339C9F5}"/>
          </ac:spMkLst>
        </pc:spChg>
        <pc:spChg chg="add mod">
          <ac:chgData name="安部　清尚" userId="05431a02-b483-4393-84b3-eec6a57e5ae8" providerId="ADAL" clId="{0258DCBD-2143-587D-9FCF-9E6E9B4A7665}" dt="2026-08-27T03:06:36.350" v="9706" actId="1076"/>
          <ac:spMkLst>
            <pc:docMk/>
            <pc:sldMk cId="4111492559" sldId="296"/>
            <ac:spMk id="15" creationId="{AC17A041-880C-7042-1D41-060E13E8CD97}"/>
          </ac:spMkLst>
        </pc:spChg>
        <pc:spChg chg="add mod">
          <ac:chgData name="安部　清尚" userId="05431a02-b483-4393-84b3-eec6a57e5ae8" providerId="ADAL" clId="{0258DCBD-2143-587D-9FCF-9E6E9B4A7665}" dt="2026-08-27T03:01:13.433" v="9529" actId="1076"/>
          <ac:spMkLst>
            <pc:docMk/>
            <pc:sldMk cId="4111492559" sldId="296"/>
            <ac:spMk id="17" creationId="{EC57F41F-7141-8B82-B1D4-32CC0670E9F1}"/>
          </ac:spMkLst>
        </pc:spChg>
        <pc:spChg chg="add mod">
          <ac:chgData name="安部　清尚" userId="05431a02-b483-4393-84b3-eec6a57e5ae8" providerId="ADAL" clId="{0258DCBD-2143-587D-9FCF-9E6E9B4A7665}" dt="2026-08-27T03:06:30.669" v="9705" actId="1076"/>
          <ac:spMkLst>
            <pc:docMk/>
            <pc:sldMk cId="4111492559" sldId="296"/>
            <ac:spMk id="23" creationId="{FCDB37B2-693A-F6C4-D41F-80CEDF33B501}"/>
          </ac:spMkLst>
        </pc:spChg>
        <pc:picChg chg="add mod modCrop">
          <ac:chgData name="安部　清尚" userId="05431a02-b483-4393-84b3-eec6a57e5ae8" providerId="ADAL" clId="{0258DCBD-2143-587D-9FCF-9E6E9B4A7665}" dt="2026-08-27T03:06:36.350" v="9706" actId="1076"/>
          <ac:picMkLst>
            <pc:docMk/>
            <pc:sldMk cId="4111492559" sldId="296"/>
            <ac:picMk id="10" creationId="{5B6493F4-06CF-03DA-079A-F8A3128F4106}"/>
          </ac:picMkLst>
        </pc:picChg>
        <pc:picChg chg="add mod modCrop">
          <ac:chgData name="安部　清尚" userId="05431a02-b483-4393-84b3-eec6a57e5ae8" providerId="ADAL" clId="{0258DCBD-2143-587D-9FCF-9E6E9B4A7665}" dt="2026-08-27T03:05:16.585" v="9610" actId="1076"/>
          <ac:picMkLst>
            <pc:docMk/>
            <pc:sldMk cId="4111492559" sldId="296"/>
            <ac:picMk id="19" creationId="{95F8630C-1988-CAB2-ADBF-8C894BB83B3E}"/>
          </ac:picMkLst>
        </pc:picChg>
        <pc:picChg chg="add mod modCrop">
          <ac:chgData name="安部　清尚" userId="05431a02-b483-4393-84b3-eec6a57e5ae8" providerId="ADAL" clId="{0258DCBD-2143-587D-9FCF-9E6E9B4A7665}" dt="2026-08-27T03:05:16.585" v="9610" actId="1076"/>
          <ac:picMkLst>
            <pc:docMk/>
            <pc:sldMk cId="4111492559" sldId="296"/>
            <ac:picMk id="20" creationId="{B3FBBC3C-D387-9F11-D078-A05B5D2BE64D}"/>
          </ac:picMkLst>
        </pc:picChg>
        <pc:picChg chg="add mod modCrop">
          <ac:chgData name="安部　清尚" userId="05431a02-b483-4393-84b3-eec6a57e5ae8" providerId="ADAL" clId="{0258DCBD-2143-587D-9FCF-9E6E9B4A7665}" dt="2026-08-27T03:05:48.884" v="9659" actId="1076"/>
          <ac:picMkLst>
            <pc:docMk/>
            <pc:sldMk cId="4111492559" sldId="296"/>
            <ac:picMk id="21" creationId="{EF48F436-B44F-29FC-8245-4E60F6B21216}"/>
          </ac:picMkLst>
        </pc:picChg>
        <pc:picChg chg="add mod modCrop">
          <ac:chgData name="安部　清尚" userId="05431a02-b483-4393-84b3-eec6a57e5ae8" providerId="ADAL" clId="{0258DCBD-2143-587D-9FCF-9E6E9B4A7665}" dt="2026-08-27T03:05:16.585" v="9610" actId="1076"/>
          <ac:picMkLst>
            <pc:docMk/>
            <pc:sldMk cId="4111492559" sldId="296"/>
            <ac:picMk id="22" creationId="{28AC308E-5759-6223-E763-9E4CB9E461CB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9T05:35:51.226" v="15977" actId="1076"/>
        <pc:sldMkLst>
          <pc:docMk/>
          <pc:sldMk cId="1214060863" sldId="297"/>
        </pc:sldMkLst>
        <pc:spChg chg="mod">
          <ac:chgData name="安部　清尚" userId="05431a02-b483-4393-84b3-eec6a57e5ae8" providerId="ADAL" clId="{0258DCBD-2143-587D-9FCF-9E6E9B4A7665}" dt="2026-08-27T03:19:12.543" v="10201" actId="1076"/>
          <ac:spMkLst>
            <pc:docMk/>
            <pc:sldMk cId="1214060863" sldId="297"/>
            <ac:spMk id="3" creationId="{1A2FC0CE-E2FA-F71B-0EDC-DE0A6D5F396F}"/>
          </ac:spMkLst>
        </pc:spChg>
        <pc:spChg chg="mod">
          <ac:chgData name="安部　清尚" userId="05431a02-b483-4393-84b3-eec6a57e5ae8" providerId="ADAL" clId="{0258DCBD-2143-587D-9FCF-9E6E9B4A7665}" dt="2026-08-26T03:57:37.465" v="2439" actId="20577"/>
          <ac:spMkLst>
            <pc:docMk/>
            <pc:sldMk cId="1214060863" sldId="297"/>
            <ac:spMk id="4" creationId="{485FE1F7-93F0-DD09-2806-DFAD3C51659B}"/>
          </ac:spMkLst>
        </pc:spChg>
        <pc:spChg chg="mod">
          <ac:chgData name="安部　清尚" userId="05431a02-b483-4393-84b3-eec6a57e5ae8" providerId="ADAL" clId="{0258DCBD-2143-587D-9FCF-9E6E9B4A7665}" dt="2026-08-27T03:15:51.908" v="9962" actId="167"/>
          <ac:spMkLst>
            <pc:docMk/>
            <pc:sldMk cId="1214060863" sldId="297"/>
            <ac:spMk id="6" creationId="{61FFA3D9-08B2-7A82-AD39-79AB6467B27B}"/>
          </ac:spMkLst>
        </pc:spChg>
        <pc:spChg chg="add mod">
          <ac:chgData name="安部　清尚" userId="05431a02-b483-4393-84b3-eec6a57e5ae8" providerId="ADAL" clId="{0258DCBD-2143-587D-9FCF-9E6E9B4A7665}" dt="2026-09-09T05:35:38.108" v="15973" actId="207"/>
          <ac:spMkLst>
            <pc:docMk/>
            <pc:sldMk cId="1214060863" sldId="297"/>
            <ac:spMk id="10" creationId="{65644D5A-3671-9494-6303-32DDA3920F33}"/>
          </ac:spMkLst>
        </pc:spChg>
        <pc:spChg chg="add mod">
          <ac:chgData name="安部　清尚" userId="05431a02-b483-4393-84b3-eec6a57e5ae8" providerId="ADAL" clId="{0258DCBD-2143-587D-9FCF-9E6E9B4A7665}" dt="2026-09-09T05:35:51.226" v="15977" actId="1076"/>
          <ac:spMkLst>
            <pc:docMk/>
            <pc:sldMk cId="1214060863" sldId="297"/>
            <ac:spMk id="11" creationId="{07DD8438-6C09-02E9-4605-D0EB9DBA5879}"/>
          </ac:spMkLst>
        </pc:spChg>
        <pc:spChg chg="add mod">
          <ac:chgData name="安部　清尚" userId="05431a02-b483-4393-84b3-eec6a57e5ae8" providerId="ADAL" clId="{0258DCBD-2143-587D-9FCF-9E6E9B4A7665}" dt="2026-08-27T03:20:04.717" v="10266" actId="20577"/>
          <ac:spMkLst>
            <pc:docMk/>
            <pc:sldMk cId="1214060863" sldId="297"/>
            <ac:spMk id="15" creationId="{185D1298-E3A5-E9DE-471B-6ED1FE2CA3AF}"/>
          </ac:spMkLst>
        </pc:spChg>
        <pc:spChg chg="add mod">
          <ac:chgData name="安部　清尚" userId="05431a02-b483-4393-84b3-eec6a57e5ae8" providerId="ADAL" clId="{0258DCBD-2143-587D-9FCF-9E6E9B4A7665}" dt="2026-08-27T03:20:08.389" v="10272" actId="20577"/>
          <ac:spMkLst>
            <pc:docMk/>
            <pc:sldMk cId="1214060863" sldId="297"/>
            <ac:spMk id="16" creationId="{66C6E28C-60C3-95D3-B4C9-4C2AD7605629}"/>
          </ac:spMkLst>
        </pc:spChg>
        <pc:spChg chg="add mod">
          <ac:chgData name="安部　清尚" userId="05431a02-b483-4393-84b3-eec6a57e5ae8" providerId="ADAL" clId="{0258DCBD-2143-587D-9FCF-9E6E9B4A7665}" dt="2026-08-27T03:20:01.727" v="10260" actId="14100"/>
          <ac:spMkLst>
            <pc:docMk/>
            <pc:sldMk cId="1214060863" sldId="297"/>
            <ac:spMk id="19" creationId="{946BEA97-8A38-57A9-6EB9-197A3016B181}"/>
          </ac:spMkLst>
        </pc:spChg>
        <pc:spChg chg="add mod">
          <ac:chgData name="安部　清尚" userId="05431a02-b483-4393-84b3-eec6a57e5ae8" providerId="ADAL" clId="{0258DCBD-2143-587D-9FCF-9E6E9B4A7665}" dt="2026-08-27T03:19:51.391" v="10242" actId="20577"/>
          <ac:spMkLst>
            <pc:docMk/>
            <pc:sldMk cId="1214060863" sldId="297"/>
            <ac:spMk id="20" creationId="{D0189419-8642-084B-BC9B-37B805396A2E}"/>
          </ac:spMkLst>
        </pc:spChg>
        <pc:spChg chg="add mod">
          <ac:chgData name="安部　清尚" userId="05431a02-b483-4393-84b3-eec6a57e5ae8" providerId="ADAL" clId="{0258DCBD-2143-587D-9FCF-9E6E9B4A7665}" dt="2026-08-27T03:18:50.821" v="10162" actId="14100"/>
          <ac:spMkLst>
            <pc:docMk/>
            <pc:sldMk cId="1214060863" sldId="297"/>
            <ac:spMk id="24" creationId="{AE4E929A-E2DC-2445-F568-1FB644B6290F}"/>
          </ac:spMkLst>
        </pc:spChg>
        <pc:picChg chg="add mod modCrop">
          <ac:chgData name="安部　清尚" userId="05431a02-b483-4393-84b3-eec6a57e5ae8" providerId="ADAL" clId="{0258DCBD-2143-587D-9FCF-9E6E9B4A7665}" dt="2026-08-27T03:21:18.780" v="10278" actId="1076"/>
          <ac:picMkLst>
            <pc:docMk/>
            <pc:sldMk cId="1214060863" sldId="297"/>
            <ac:picMk id="12" creationId="{27ABEAD3-54E1-4892-F830-25B9F471D3E8}"/>
          </ac:picMkLst>
        </pc:picChg>
        <pc:picChg chg="add mod modCrop">
          <ac:chgData name="安部　清尚" userId="05431a02-b483-4393-84b3-eec6a57e5ae8" providerId="ADAL" clId="{0258DCBD-2143-587D-9FCF-9E6E9B4A7665}" dt="2026-08-27T03:21:10.363" v="10275" actId="732"/>
          <ac:picMkLst>
            <pc:docMk/>
            <pc:sldMk cId="1214060863" sldId="297"/>
            <ac:picMk id="13" creationId="{470B0C28-3BE2-7D6B-363F-EA857D586969}"/>
          </ac:picMkLst>
        </pc:picChg>
        <pc:picChg chg="add mod modCrop">
          <ac:chgData name="安部　清尚" userId="05431a02-b483-4393-84b3-eec6a57e5ae8" providerId="ADAL" clId="{0258DCBD-2143-587D-9FCF-9E6E9B4A7665}" dt="2026-08-27T03:16:00.105" v="9966" actId="732"/>
          <ac:picMkLst>
            <pc:docMk/>
            <pc:sldMk cId="1214060863" sldId="297"/>
            <ac:picMk id="14" creationId="{0497B48B-3E00-CC7F-B8BF-554944FA27DF}"/>
          </ac:picMkLst>
        </pc:picChg>
      </pc:sldChg>
      <pc:sldChg chg="addSp delSp modSp new mod chgLayout">
        <pc:chgData name="安部　清尚" userId="05431a02-b483-4393-84b3-eec6a57e5ae8" providerId="ADAL" clId="{0258DCBD-2143-587D-9FCF-9E6E9B4A7665}" dt="2026-08-26T04:00:19.770" v="2523" actId="1076"/>
        <pc:sldMkLst>
          <pc:docMk/>
          <pc:sldMk cId="3609008377" sldId="298"/>
        </pc:sldMkLst>
        <pc:spChg chg="mod ord">
          <ac:chgData name="安部　清尚" userId="05431a02-b483-4393-84b3-eec6a57e5ae8" providerId="ADAL" clId="{0258DCBD-2143-587D-9FCF-9E6E9B4A7665}" dt="2026-08-26T04:00:19.770" v="2523" actId="1076"/>
          <ac:spMkLst>
            <pc:docMk/>
            <pc:sldMk cId="3609008377" sldId="298"/>
            <ac:spMk id="2" creationId="{892853C3-C93F-0C12-ACC4-5B56B20DB9CB}"/>
          </ac:spMkLst>
        </pc:spChg>
        <pc:spChg chg="mod ord">
          <ac:chgData name="安部　清尚" userId="05431a02-b483-4393-84b3-eec6a57e5ae8" providerId="ADAL" clId="{0258DCBD-2143-587D-9FCF-9E6E9B4A7665}" dt="2026-08-26T04:00:15.415" v="2522" actId="6264"/>
          <ac:spMkLst>
            <pc:docMk/>
            <pc:sldMk cId="3609008377" sldId="298"/>
            <ac:spMk id="3" creationId="{310FE24E-82DC-E726-7A75-4572A1D3F990}"/>
          </ac:spMkLst>
        </pc:spChg>
      </pc:sldChg>
      <pc:sldChg chg="addSp delSp modSp new mod">
        <pc:chgData name="安部　清尚" userId="05431a02-b483-4393-84b3-eec6a57e5ae8" providerId="ADAL" clId="{0258DCBD-2143-587D-9FCF-9E6E9B4A7665}" dt="2026-09-09T05:39:14.811" v="15979" actId="1076"/>
        <pc:sldMkLst>
          <pc:docMk/>
          <pc:sldMk cId="2042854980" sldId="299"/>
        </pc:sldMkLst>
        <pc:spChg chg="mod">
          <ac:chgData name="安部　清尚" userId="05431a02-b483-4393-84b3-eec6a57e5ae8" providerId="ADAL" clId="{0258DCBD-2143-587D-9FCF-9E6E9B4A7665}" dt="2026-08-26T04:10:18.733" v="2954" actId="207"/>
          <ac:spMkLst>
            <pc:docMk/>
            <pc:sldMk cId="2042854980" sldId="299"/>
            <ac:spMk id="3" creationId="{53050349-5EEC-183F-13F7-878094770111}"/>
          </ac:spMkLst>
        </pc:spChg>
        <pc:spChg chg="mod">
          <ac:chgData name="安部　清尚" userId="05431a02-b483-4393-84b3-eec6a57e5ae8" providerId="ADAL" clId="{0258DCBD-2143-587D-9FCF-9E6E9B4A7665}" dt="2026-08-26T04:04:06.348" v="2614" actId="20577"/>
          <ac:spMkLst>
            <pc:docMk/>
            <pc:sldMk cId="2042854980" sldId="299"/>
            <ac:spMk id="4" creationId="{07AB66B8-AC47-8106-C0ED-0CEC3E7B853F}"/>
          </ac:spMkLst>
        </pc:spChg>
        <pc:spChg chg="mod">
          <ac:chgData name="安部　清尚" userId="05431a02-b483-4393-84b3-eec6a57e5ae8" providerId="ADAL" clId="{0258DCBD-2143-587D-9FCF-9E6E9B4A7665}" dt="2026-08-26T04:10:24.789" v="2958" actId="1076"/>
          <ac:spMkLst>
            <pc:docMk/>
            <pc:sldMk cId="2042854980" sldId="299"/>
            <ac:spMk id="7" creationId="{6ABD694A-391A-D02B-2A29-F13EF5BFD57A}"/>
          </ac:spMkLst>
        </pc:spChg>
        <pc:spChg chg="add mod">
          <ac:chgData name="安部　清尚" userId="05431a02-b483-4393-84b3-eec6a57e5ae8" providerId="ADAL" clId="{0258DCBD-2143-587D-9FCF-9E6E9B4A7665}" dt="2026-08-26T04:12:16.886" v="3093" actId="207"/>
          <ac:spMkLst>
            <pc:docMk/>
            <pc:sldMk cId="2042854980" sldId="299"/>
            <ac:spMk id="16" creationId="{661255EF-DADA-AD35-3F59-B1C7D6CEBA01}"/>
          </ac:spMkLst>
        </pc:spChg>
        <pc:spChg chg="add mod">
          <ac:chgData name="安部　清尚" userId="05431a02-b483-4393-84b3-eec6a57e5ae8" providerId="ADAL" clId="{0258DCBD-2143-587D-9FCF-9E6E9B4A7665}" dt="2026-08-26T04:12:28.501" v="3096" actId="207"/>
          <ac:spMkLst>
            <pc:docMk/>
            <pc:sldMk cId="2042854980" sldId="299"/>
            <ac:spMk id="17" creationId="{A033BDB9-9282-9552-C58F-F5C6D1E555DE}"/>
          </ac:spMkLst>
        </pc:spChg>
        <pc:picChg chg="add mod">
          <ac:chgData name="安部　清尚" userId="05431a02-b483-4393-84b3-eec6a57e5ae8" providerId="ADAL" clId="{0258DCBD-2143-587D-9FCF-9E6E9B4A7665}" dt="2026-09-09T05:39:14.811" v="15979" actId="1076"/>
          <ac:picMkLst>
            <pc:docMk/>
            <pc:sldMk cId="2042854980" sldId="299"/>
            <ac:picMk id="11" creationId="{D23989D5-CB7A-5B58-311F-AADB2FFBDC94}"/>
          </ac:picMkLst>
        </pc:picChg>
        <pc:picChg chg="add mod">
          <ac:chgData name="安部　清尚" userId="05431a02-b483-4393-84b3-eec6a57e5ae8" providerId="ADAL" clId="{0258DCBD-2143-587D-9FCF-9E6E9B4A7665}" dt="2026-08-26T04:02:30.008" v="2542" actId="167"/>
          <ac:picMkLst>
            <pc:docMk/>
            <pc:sldMk cId="2042854980" sldId="299"/>
            <ac:picMk id="13" creationId="{04E8DB9A-CF2E-5377-B958-217C038A15F9}"/>
          </ac:picMkLst>
        </pc:picChg>
        <pc:picChg chg="add mod">
          <ac:chgData name="安部　清尚" userId="05431a02-b483-4393-84b3-eec6a57e5ae8" providerId="ADAL" clId="{0258DCBD-2143-587D-9FCF-9E6E9B4A7665}" dt="2026-08-26T04:10:22.327" v="2957" actId="1076"/>
          <ac:picMkLst>
            <pc:docMk/>
            <pc:sldMk cId="2042854980" sldId="299"/>
            <ac:picMk id="14" creationId="{26C067C2-3E39-AD1F-2EF0-47C8EFD9CC6E}"/>
          </ac:picMkLst>
        </pc:picChg>
        <pc:cxnChg chg="add mod">
          <ac:chgData name="安部　清尚" userId="05431a02-b483-4393-84b3-eec6a57e5ae8" providerId="ADAL" clId="{0258DCBD-2143-587D-9FCF-9E6E9B4A7665}" dt="2026-08-27T02:34:15.941" v="9257" actId="208"/>
          <ac:cxnSpMkLst>
            <pc:docMk/>
            <pc:sldMk cId="2042854980" sldId="299"/>
            <ac:cxnSpMk id="19" creationId="{3A9FCBDD-73D9-4C54-7ECB-402415EE5C5C}"/>
          </ac:cxnSpMkLst>
        </pc:cxnChg>
      </pc:sldChg>
      <pc:sldChg chg="addSp modSp new mod ord">
        <pc:chgData name="安部　清尚" userId="05431a02-b483-4393-84b3-eec6a57e5ae8" providerId="ADAL" clId="{0258DCBD-2143-587D-9FCF-9E6E9B4A7665}" dt="2026-09-09T05:36:46.703" v="15978" actId="20577"/>
        <pc:sldMkLst>
          <pc:docMk/>
          <pc:sldMk cId="2182523487" sldId="300"/>
        </pc:sldMkLst>
        <pc:spChg chg="mod">
          <ac:chgData name="安部　清尚" userId="05431a02-b483-4393-84b3-eec6a57e5ae8" providerId="ADAL" clId="{0258DCBD-2143-587D-9FCF-9E6E9B4A7665}" dt="2026-09-08T22:08:28.384" v="15873" actId="20577"/>
          <ac:spMkLst>
            <pc:docMk/>
            <pc:sldMk cId="2182523487" sldId="300"/>
            <ac:spMk id="3" creationId="{79DA81E2-35E8-75F2-4E62-06BDCEA19FB0}"/>
          </ac:spMkLst>
        </pc:spChg>
        <pc:spChg chg="mod">
          <ac:chgData name="安部　清尚" userId="05431a02-b483-4393-84b3-eec6a57e5ae8" providerId="ADAL" clId="{0258DCBD-2143-587D-9FCF-9E6E9B4A7665}" dt="2026-09-09T05:36:46.703" v="15978" actId="20577"/>
          <ac:spMkLst>
            <pc:docMk/>
            <pc:sldMk cId="2182523487" sldId="300"/>
            <ac:spMk id="4" creationId="{3BE0DF39-D944-FE11-76E0-1EC83C5AAC55}"/>
          </ac:spMkLst>
        </pc:spChg>
        <pc:spChg chg="mod">
          <ac:chgData name="安部　清尚" userId="05431a02-b483-4393-84b3-eec6a57e5ae8" providerId="ADAL" clId="{0258DCBD-2143-587D-9FCF-9E6E9B4A7665}" dt="2026-09-07T13:43:19.469" v="15155" actId="20577"/>
          <ac:spMkLst>
            <pc:docMk/>
            <pc:sldMk cId="2182523487" sldId="300"/>
            <ac:spMk id="5" creationId="{77326879-667E-79D6-C5D9-9BF23B5A2F23}"/>
          </ac:spMkLst>
        </pc:spChg>
        <pc:spChg chg="add mod">
          <ac:chgData name="安部　清尚" userId="05431a02-b483-4393-84b3-eec6a57e5ae8" providerId="ADAL" clId="{0258DCBD-2143-587D-9FCF-9E6E9B4A7665}" dt="2026-08-26T04:31:42.585" v="3881" actId="1076"/>
          <ac:spMkLst>
            <pc:docMk/>
            <pc:sldMk cId="2182523487" sldId="300"/>
            <ac:spMk id="11" creationId="{A292027B-B9CA-10E0-300E-606092AE7B12}"/>
          </ac:spMkLst>
        </pc:spChg>
        <pc:spChg chg="add mod">
          <ac:chgData name="安部　清尚" userId="05431a02-b483-4393-84b3-eec6a57e5ae8" providerId="ADAL" clId="{0258DCBD-2143-587D-9FCF-9E6E9B4A7665}" dt="2026-08-26T04:31:44.317" v="3882" actId="1076"/>
          <ac:spMkLst>
            <pc:docMk/>
            <pc:sldMk cId="2182523487" sldId="300"/>
            <ac:spMk id="12" creationId="{088D0AD4-E169-60B2-2451-E75261180F19}"/>
          </ac:spMkLst>
        </pc:spChg>
        <pc:picChg chg="add mod">
          <ac:chgData name="安部　清尚" userId="05431a02-b483-4393-84b3-eec6a57e5ae8" providerId="ADAL" clId="{0258DCBD-2143-587D-9FCF-9E6E9B4A7665}" dt="2026-08-27T02:34:21.825" v="9258" actId="1076"/>
          <ac:picMkLst>
            <pc:docMk/>
            <pc:sldMk cId="2182523487" sldId="300"/>
            <ac:picMk id="10" creationId="{8AAAB222-2A1E-205F-704A-9011FCCD1A60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22:11:30.073" v="15874" actId="14100"/>
        <pc:sldMkLst>
          <pc:docMk/>
          <pc:sldMk cId="445272407" sldId="301"/>
        </pc:sldMkLst>
        <pc:spChg chg="mod">
          <ac:chgData name="安部　清尚" userId="05431a02-b483-4393-84b3-eec6a57e5ae8" providerId="ADAL" clId="{0258DCBD-2143-587D-9FCF-9E6E9B4A7665}" dt="2026-09-08T22:11:30.073" v="15874" actId="14100"/>
          <ac:spMkLst>
            <pc:docMk/>
            <pc:sldMk cId="445272407" sldId="301"/>
            <ac:spMk id="3" creationId="{9F6D648D-C78F-8397-C2C9-ACDA4AD7785F}"/>
          </ac:spMkLst>
        </pc:spChg>
        <pc:spChg chg="mod">
          <ac:chgData name="安部　清尚" userId="05431a02-b483-4393-84b3-eec6a57e5ae8" providerId="ADAL" clId="{0258DCBD-2143-587D-9FCF-9E6E9B4A7665}" dt="2026-08-26T04:34:08.579" v="3947" actId="20577"/>
          <ac:spMkLst>
            <pc:docMk/>
            <pc:sldMk cId="445272407" sldId="301"/>
            <ac:spMk id="4" creationId="{6091FD84-0CD1-1F8B-A44C-0C038E8316FB}"/>
          </ac:spMkLst>
        </pc:spChg>
        <pc:spChg chg="add mod">
          <ac:chgData name="安部　清尚" userId="05431a02-b483-4393-84b3-eec6a57e5ae8" providerId="ADAL" clId="{0258DCBD-2143-587D-9FCF-9E6E9B4A7665}" dt="2026-09-08T17:07:35.340" v="15795" actId="20577"/>
          <ac:spMkLst>
            <pc:docMk/>
            <pc:sldMk cId="445272407" sldId="301"/>
            <ac:spMk id="13" creationId="{B0A97555-813B-B45E-6FB0-904BBB5519EC}"/>
          </ac:spMkLst>
        </pc:spChg>
        <pc:picChg chg="add mod">
          <ac:chgData name="安部　清尚" userId="05431a02-b483-4393-84b3-eec6a57e5ae8" providerId="ADAL" clId="{0258DCBD-2143-587D-9FCF-9E6E9B4A7665}" dt="2026-09-01T03:32:49.005" v="12176" actId="1076"/>
          <ac:picMkLst>
            <pc:docMk/>
            <pc:sldMk cId="445272407" sldId="301"/>
            <ac:picMk id="11" creationId="{744513CF-8140-FB48-6D55-4DD9492E1EEF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17:12:55.018" v="15871" actId="14100"/>
        <pc:sldMkLst>
          <pc:docMk/>
          <pc:sldMk cId="2841902100" sldId="302"/>
        </pc:sldMkLst>
        <pc:spChg chg="mod">
          <ac:chgData name="安部　清尚" userId="05431a02-b483-4393-84b3-eec6a57e5ae8" providerId="ADAL" clId="{0258DCBD-2143-587D-9FCF-9E6E9B4A7665}" dt="2026-09-08T17:07:59.027" v="15796" actId="113"/>
          <ac:spMkLst>
            <pc:docMk/>
            <pc:sldMk cId="2841902100" sldId="302"/>
            <ac:spMk id="3" creationId="{8EBE7BED-F0C5-0DA9-8BF6-5E26E7576576}"/>
          </ac:spMkLst>
        </pc:spChg>
        <pc:spChg chg="mod">
          <ac:chgData name="安部　清尚" userId="05431a02-b483-4393-84b3-eec6a57e5ae8" providerId="ADAL" clId="{0258DCBD-2143-587D-9FCF-9E6E9B4A7665}" dt="2026-08-26T04:39:11.707" v="4405" actId="20577"/>
          <ac:spMkLst>
            <pc:docMk/>
            <pc:sldMk cId="2841902100" sldId="302"/>
            <ac:spMk id="4" creationId="{94FFC22C-15AC-947D-EFFF-313F72802721}"/>
          </ac:spMkLst>
        </pc:spChg>
        <pc:spChg chg="add mod">
          <ac:chgData name="安部　清尚" userId="05431a02-b483-4393-84b3-eec6a57e5ae8" providerId="ADAL" clId="{0258DCBD-2143-587D-9FCF-9E6E9B4A7665}" dt="2026-09-08T17:12:38.517" v="15865" actId="113"/>
          <ac:spMkLst>
            <pc:docMk/>
            <pc:sldMk cId="2841902100" sldId="302"/>
            <ac:spMk id="5" creationId="{C6F8208F-71E0-C641-D6F0-AB876FE63EAA}"/>
          </ac:spMkLst>
        </pc:spChg>
        <pc:spChg chg="add mod">
          <ac:chgData name="安部　清尚" userId="05431a02-b483-4393-84b3-eec6a57e5ae8" providerId="ADAL" clId="{0258DCBD-2143-587D-9FCF-9E6E9B4A7665}" dt="2026-09-08T17:12:41.193" v="15866" actId="1076"/>
          <ac:spMkLst>
            <pc:docMk/>
            <pc:sldMk cId="2841902100" sldId="302"/>
            <ac:spMk id="12" creationId="{A2F238E9-D2E0-B051-28F9-EE0F54C7AA4B}"/>
          </ac:spMkLst>
        </pc:spChg>
        <pc:spChg chg="add mod">
          <ac:chgData name="安部　清尚" userId="05431a02-b483-4393-84b3-eec6a57e5ae8" providerId="ADAL" clId="{0258DCBD-2143-587D-9FCF-9E6E9B4A7665}" dt="2026-09-04T04:31:56.034" v="13228" actId="207"/>
          <ac:spMkLst>
            <pc:docMk/>
            <pc:sldMk cId="2841902100" sldId="302"/>
            <ac:spMk id="26" creationId="{2817D323-5661-BB08-EFDC-B671930DAC57}"/>
          </ac:spMkLst>
        </pc:spChg>
        <pc:spChg chg="add mod">
          <ac:chgData name="安部　清尚" userId="05431a02-b483-4393-84b3-eec6a57e5ae8" providerId="ADAL" clId="{0258DCBD-2143-587D-9FCF-9E6E9B4A7665}" dt="2026-09-04T04:39:06.264" v="13526" actId="692"/>
          <ac:spMkLst>
            <pc:docMk/>
            <pc:sldMk cId="2841902100" sldId="302"/>
            <ac:spMk id="34" creationId="{508B71F4-4020-A5B2-BC51-200B59DF0A60}"/>
          </ac:spMkLst>
        </pc:spChg>
        <pc:spChg chg="add mod">
          <ac:chgData name="安部　清尚" userId="05431a02-b483-4393-84b3-eec6a57e5ae8" providerId="ADAL" clId="{0258DCBD-2143-587D-9FCF-9E6E9B4A7665}" dt="2026-09-04T04:33:41.845" v="13248" actId="1076"/>
          <ac:spMkLst>
            <pc:docMk/>
            <pc:sldMk cId="2841902100" sldId="302"/>
            <ac:spMk id="44" creationId="{C8FCFD43-E2FA-00D8-FDD1-D2EEF5F2AC96}"/>
          </ac:spMkLst>
        </pc:spChg>
        <pc:spChg chg="add mod">
          <ac:chgData name="安部　清尚" userId="05431a02-b483-4393-84b3-eec6a57e5ae8" providerId="ADAL" clId="{0258DCBD-2143-587D-9FCF-9E6E9B4A7665}" dt="2026-09-04T04:33:49.683" v="13251" actId="1076"/>
          <ac:spMkLst>
            <pc:docMk/>
            <pc:sldMk cId="2841902100" sldId="302"/>
            <ac:spMk id="46" creationId="{1D060D73-CA3E-F2D1-A348-E43F73DC598C}"/>
          </ac:spMkLst>
        </pc:spChg>
        <pc:picChg chg="add mod">
          <ac:chgData name="安部　清尚" userId="05431a02-b483-4393-84b3-eec6a57e5ae8" providerId="ADAL" clId="{0258DCBD-2143-587D-9FCF-9E6E9B4A7665}" dt="2026-09-04T04:38:31.012" v="13479" actId="1076"/>
          <ac:picMkLst>
            <pc:docMk/>
            <pc:sldMk cId="2841902100" sldId="302"/>
            <ac:picMk id="21" creationId="{8A3B13BA-7EC5-34A6-FB21-CC6B479C44EE}"/>
          </ac:picMkLst>
        </pc:picChg>
        <pc:picChg chg="add mod">
          <ac:chgData name="安部　清尚" userId="05431a02-b483-4393-84b3-eec6a57e5ae8" providerId="ADAL" clId="{0258DCBD-2143-587D-9FCF-9E6E9B4A7665}" dt="2026-09-05T02:42:08.032" v="13848" actId="1076"/>
          <ac:picMkLst>
            <pc:docMk/>
            <pc:sldMk cId="2841902100" sldId="302"/>
            <ac:picMk id="33" creationId="{9FD5F5D4-9F3C-B564-A49E-92DBAC84E31F}"/>
          </ac:picMkLst>
        </pc:picChg>
        <pc:picChg chg="add mod">
          <ac:chgData name="安部　清尚" userId="05431a02-b483-4393-84b3-eec6a57e5ae8" providerId="ADAL" clId="{0258DCBD-2143-587D-9FCF-9E6E9B4A7665}" dt="2026-09-08T17:12:46.371" v="15868" actId="166"/>
          <ac:picMkLst>
            <pc:docMk/>
            <pc:sldMk cId="2841902100" sldId="302"/>
            <ac:picMk id="35" creationId="{91FA5CCE-6BAD-6E3C-2BA0-B57C740CA959}"/>
          </ac:picMkLst>
        </pc:picChg>
        <pc:picChg chg="add mod modCrop">
          <ac:chgData name="安部　清尚" userId="05431a02-b483-4393-84b3-eec6a57e5ae8" providerId="ADAL" clId="{0258DCBD-2143-587D-9FCF-9E6E9B4A7665}" dt="2026-09-08T17:12:55.018" v="15871" actId="14100"/>
          <ac:picMkLst>
            <pc:docMk/>
            <pc:sldMk cId="2841902100" sldId="302"/>
            <ac:picMk id="43" creationId="{0470CE11-6A89-1176-E2B4-511662E6ABFD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22:15:19.657" v="15889" actId="20577"/>
        <pc:sldMkLst>
          <pc:docMk/>
          <pc:sldMk cId="320221554" sldId="303"/>
        </pc:sldMkLst>
        <pc:spChg chg="mod">
          <ac:chgData name="安部　清尚" userId="05431a02-b483-4393-84b3-eec6a57e5ae8" providerId="ADAL" clId="{0258DCBD-2143-587D-9FCF-9E6E9B4A7665}" dt="2026-09-08T22:15:19.657" v="15889" actId="20577"/>
          <ac:spMkLst>
            <pc:docMk/>
            <pc:sldMk cId="320221554" sldId="303"/>
            <ac:spMk id="3" creationId="{B5AE391C-1BA8-19B6-BA43-D29A886CC413}"/>
          </ac:spMkLst>
        </pc:spChg>
        <pc:spChg chg="mod">
          <ac:chgData name="安部　清尚" userId="05431a02-b483-4393-84b3-eec6a57e5ae8" providerId="ADAL" clId="{0258DCBD-2143-587D-9FCF-9E6E9B4A7665}" dt="2026-08-26T04:57:18.165" v="4648" actId="20577"/>
          <ac:spMkLst>
            <pc:docMk/>
            <pc:sldMk cId="320221554" sldId="303"/>
            <ac:spMk id="4" creationId="{3C91101C-4C6A-A2BE-EA0C-D5B6B9B89D2B}"/>
          </ac:spMkLst>
        </pc:spChg>
        <pc:spChg chg="mod">
          <ac:chgData name="安部　清尚" userId="05431a02-b483-4393-84b3-eec6a57e5ae8" providerId="ADAL" clId="{0258DCBD-2143-587D-9FCF-9E6E9B4A7665}" dt="2026-09-04T04:04:10.273" v="12767" actId="207"/>
          <ac:spMkLst>
            <pc:docMk/>
            <pc:sldMk cId="320221554" sldId="303"/>
            <ac:spMk id="5" creationId="{F9FDA8F6-FCD4-ADD5-C530-601F29502EE3}"/>
          </ac:spMkLst>
        </pc:spChg>
        <pc:spChg chg="mod">
          <ac:chgData name="安部　清尚" userId="05431a02-b483-4393-84b3-eec6a57e5ae8" providerId="ADAL" clId="{0258DCBD-2143-587D-9FCF-9E6E9B4A7665}" dt="2026-08-26T06:51:07.513" v="5522" actId="1076"/>
          <ac:spMkLst>
            <pc:docMk/>
            <pc:sldMk cId="320221554" sldId="303"/>
            <ac:spMk id="6" creationId="{9E3C889F-2A3C-837C-CA3F-50B32AF07AEB}"/>
          </ac:spMkLst>
        </pc:spChg>
        <pc:spChg chg="add mod">
          <ac:chgData name="安部　清尚" userId="05431a02-b483-4393-84b3-eec6a57e5ae8" providerId="ADAL" clId="{0258DCBD-2143-587D-9FCF-9E6E9B4A7665}" dt="2026-08-26T06:50:11.062" v="5500" actId="20577"/>
          <ac:spMkLst>
            <pc:docMk/>
            <pc:sldMk cId="320221554" sldId="303"/>
            <ac:spMk id="16" creationId="{BEFC5514-A0C1-A388-D302-59495D3D8CE9}"/>
          </ac:spMkLst>
        </pc:spChg>
        <pc:spChg chg="add mod">
          <ac:chgData name="安部　清尚" userId="05431a02-b483-4393-84b3-eec6a57e5ae8" providerId="ADAL" clId="{0258DCBD-2143-587D-9FCF-9E6E9B4A7665}" dt="2026-08-26T06:51:24.697" v="5546" actId="20577"/>
          <ac:spMkLst>
            <pc:docMk/>
            <pc:sldMk cId="320221554" sldId="303"/>
            <ac:spMk id="17" creationId="{4A33DF42-59B0-5833-6175-582644F4C22D}"/>
          </ac:spMkLst>
        </pc:spChg>
        <pc:spChg chg="add mod">
          <ac:chgData name="安部　清尚" userId="05431a02-b483-4393-84b3-eec6a57e5ae8" providerId="ADAL" clId="{0258DCBD-2143-587D-9FCF-9E6E9B4A7665}" dt="2026-09-04T04:04:06.720" v="12766" actId="207"/>
          <ac:spMkLst>
            <pc:docMk/>
            <pc:sldMk cId="320221554" sldId="303"/>
            <ac:spMk id="25" creationId="{2E4E3AE2-DA36-08BE-4F04-23E0A7837299}"/>
          </ac:spMkLst>
        </pc:spChg>
        <pc:picChg chg="add mod">
          <ac:chgData name="安部　清尚" userId="05431a02-b483-4393-84b3-eec6a57e5ae8" providerId="ADAL" clId="{0258DCBD-2143-587D-9FCF-9E6E9B4A7665}" dt="2026-09-01T03:33:53.088" v="12197" actId="1076"/>
          <ac:picMkLst>
            <pc:docMk/>
            <pc:sldMk cId="320221554" sldId="303"/>
            <ac:picMk id="13" creationId="{8DF240B9-E9C8-6089-1E50-02AF697A1FED}"/>
          </ac:picMkLst>
        </pc:picChg>
        <pc:picChg chg="add mod">
          <ac:chgData name="安部　清尚" userId="05431a02-b483-4393-84b3-eec6a57e5ae8" providerId="ADAL" clId="{0258DCBD-2143-587D-9FCF-9E6E9B4A7665}" dt="2026-09-01T03:34:02.152" v="12201" actId="167"/>
          <ac:picMkLst>
            <pc:docMk/>
            <pc:sldMk cId="320221554" sldId="303"/>
            <ac:picMk id="14" creationId="{C921489D-0614-6FE7-5967-0575DE4B2185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8-27T23:31:30.967" v="11253" actId="255"/>
        <pc:sldMkLst>
          <pc:docMk/>
          <pc:sldMk cId="2742827165" sldId="304"/>
        </pc:sldMkLst>
        <pc:spChg chg="mod">
          <ac:chgData name="安部　清尚" userId="05431a02-b483-4393-84b3-eec6a57e5ae8" providerId="ADAL" clId="{0258DCBD-2143-587D-9FCF-9E6E9B4A7665}" dt="2026-08-26T07:22:42.715" v="6423" actId="113"/>
          <ac:spMkLst>
            <pc:docMk/>
            <pc:sldMk cId="2742827165" sldId="304"/>
            <ac:spMk id="3" creationId="{0D2762DB-7DD8-9417-2C7F-AB3A1E37AF8F}"/>
          </ac:spMkLst>
        </pc:spChg>
        <pc:spChg chg="mod">
          <ac:chgData name="安部　清尚" userId="05431a02-b483-4393-84b3-eec6a57e5ae8" providerId="ADAL" clId="{0258DCBD-2143-587D-9FCF-9E6E9B4A7665}" dt="2026-08-26T06:57:58.623" v="5632" actId="20577"/>
          <ac:spMkLst>
            <pc:docMk/>
            <pc:sldMk cId="2742827165" sldId="304"/>
            <ac:spMk id="4" creationId="{BCE40A61-2059-FD87-91C3-29C4CDE79129}"/>
          </ac:spMkLst>
        </pc:spChg>
        <pc:spChg chg="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6" creationId="{5D87E052-EC4A-5652-7C9B-4C5A9367046D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20" creationId="{D781304E-3792-A1D1-AA8E-49E16749A229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22" creationId="{3C99830B-8D95-D2FC-80FF-6441EBDD012A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24" creationId="{4DAA89C2-85FC-DA92-411B-478F2645FEC1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25" creationId="{38BAB351-6F3D-1B35-A5C7-8D9E5CFD9DD3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26" creationId="{54F04369-2490-6711-98A0-930BFC10464C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34" creationId="{2955CB9C-40A7-D7F3-140D-BC5C27B01F35}"/>
          </ac:spMkLst>
        </pc:spChg>
        <pc:spChg chg="add mod">
          <ac:chgData name="安部　清尚" userId="05431a02-b483-4393-84b3-eec6a57e5ae8" providerId="ADAL" clId="{0258DCBD-2143-587D-9FCF-9E6E9B4A7665}" dt="2026-08-26T07:18:35.003" v="6146" actId="1076"/>
          <ac:spMkLst>
            <pc:docMk/>
            <pc:sldMk cId="2742827165" sldId="304"/>
            <ac:spMk id="35" creationId="{9B9718A3-E8FF-2482-03BE-AFC0590BCD50}"/>
          </ac:spMkLst>
        </pc:spChg>
        <pc:spChg chg="add mod">
          <ac:chgData name="安部　清尚" userId="05431a02-b483-4393-84b3-eec6a57e5ae8" providerId="ADAL" clId="{0258DCBD-2143-587D-9FCF-9E6E9B4A7665}" dt="2026-08-26T07:22:27.385" v="6422" actId="113"/>
          <ac:spMkLst>
            <pc:docMk/>
            <pc:sldMk cId="2742827165" sldId="304"/>
            <ac:spMk id="36" creationId="{EF506C5B-61EB-CA96-029A-C9C818D6DEF1}"/>
          </ac:spMkLst>
        </pc:spChg>
        <pc:spChg chg="add mod">
          <ac:chgData name="安部　清尚" userId="05431a02-b483-4393-84b3-eec6a57e5ae8" providerId="ADAL" clId="{0258DCBD-2143-587D-9FCF-9E6E9B4A7665}" dt="2026-08-27T23:31:30.967" v="11253" actId="255"/>
          <ac:spMkLst>
            <pc:docMk/>
            <pc:sldMk cId="2742827165" sldId="304"/>
            <ac:spMk id="37" creationId="{3DEDD5AE-2854-EA7F-CDA2-DA67255F9D65}"/>
          </ac:spMkLst>
        </pc:spChg>
        <pc:spChg chg="add mod">
          <ac:chgData name="安部　清尚" userId="05431a02-b483-4393-84b3-eec6a57e5ae8" providerId="ADAL" clId="{0258DCBD-2143-587D-9FCF-9E6E9B4A7665}" dt="2026-08-26T07:22:15.531" v="6419" actId="1076"/>
          <ac:spMkLst>
            <pc:docMk/>
            <pc:sldMk cId="2742827165" sldId="304"/>
            <ac:spMk id="40" creationId="{B65B674D-4AAC-3106-3750-598A273267E6}"/>
          </ac:spMkLst>
        </pc:spChg>
        <pc:grpChg chg="add mod topLvl">
          <ac:chgData name="安部　清尚" userId="05431a02-b483-4393-84b3-eec6a57e5ae8" providerId="ADAL" clId="{0258DCBD-2143-587D-9FCF-9E6E9B4A7665}" dt="2026-08-26T07:18:40.511" v="6149" actId="1076"/>
          <ac:grpSpMkLst>
            <pc:docMk/>
            <pc:sldMk cId="2742827165" sldId="304"/>
            <ac:grpSpMk id="14" creationId="{CE7106C8-8582-172F-D501-057AE15F8B99}"/>
          </ac:grpSpMkLst>
        </pc:grpChg>
        <pc:picChg chg="add mod modCrop">
          <ac:chgData name="安部　清尚" userId="05431a02-b483-4393-84b3-eec6a57e5ae8" providerId="ADAL" clId="{0258DCBD-2143-587D-9FCF-9E6E9B4A7665}" dt="2026-08-26T07:01:15.801" v="5707" actId="164"/>
          <ac:picMkLst>
            <pc:docMk/>
            <pc:sldMk cId="2742827165" sldId="304"/>
            <ac:picMk id="11" creationId="{A277F2A2-1C5F-6CA3-9FDE-21B47ADCF9F4}"/>
          </ac:picMkLst>
        </pc:picChg>
        <pc:picChg chg="add mod modCrop">
          <ac:chgData name="安部　清尚" userId="05431a02-b483-4393-84b3-eec6a57e5ae8" providerId="ADAL" clId="{0258DCBD-2143-587D-9FCF-9E6E9B4A7665}" dt="2026-08-26T07:01:15.801" v="5707" actId="164"/>
          <ac:picMkLst>
            <pc:docMk/>
            <pc:sldMk cId="2742827165" sldId="304"/>
            <ac:picMk id="12" creationId="{0CD0746E-B424-4DB6-18A2-3D311564BE27}"/>
          </ac:picMkLst>
        </pc:picChg>
        <pc:picChg chg="add mod modCrop">
          <ac:chgData name="安部　清尚" userId="05431a02-b483-4393-84b3-eec6a57e5ae8" providerId="ADAL" clId="{0258DCBD-2143-587D-9FCF-9E6E9B4A7665}" dt="2026-08-26T07:01:15.801" v="5707" actId="164"/>
          <ac:picMkLst>
            <pc:docMk/>
            <pc:sldMk cId="2742827165" sldId="304"/>
            <ac:picMk id="13" creationId="{482F794E-A858-0804-B53D-62BAA6AA7FB2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17:09:38.600" v="15822" actId="255"/>
        <pc:sldMkLst>
          <pc:docMk/>
          <pc:sldMk cId="155501928" sldId="305"/>
        </pc:sldMkLst>
        <pc:spChg chg="mod">
          <ac:chgData name="安部　清尚" userId="05431a02-b483-4393-84b3-eec6a57e5ae8" providerId="ADAL" clId="{0258DCBD-2143-587D-9FCF-9E6E9B4A7665}" dt="2026-08-26T08:22:01.697" v="9119" actId="1076"/>
          <ac:spMkLst>
            <pc:docMk/>
            <pc:sldMk cId="155501928" sldId="305"/>
            <ac:spMk id="3" creationId="{695B9E65-ED29-D28C-85F3-7490ACBD1502}"/>
          </ac:spMkLst>
        </pc:spChg>
        <pc:spChg chg="mod">
          <ac:chgData name="安部　清尚" userId="05431a02-b483-4393-84b3-eec6a57e5ae8" providerId="ADAL" clId="{0258DCBD-2143-587D-9FCF-9E6E9B4A7665}" dt="2026-09-08T16:55:37.483" v="15492" actId="20577"/>
          <ac:spMkLst>
            <pc:docMk/>
            <pc:sldMk cId="155501928" sldId="305"/>
            <ac:spMk id="4" creationId="{3CA0E0AC-208A-D01C-BCD4-93003DDEF5C9}"/>
          </ac:spMkLst>
        </pc:spChg>
        <pc:spChg chg="mod">
          <ac:chgData name="安部　清尚" userId="05431a02-b483-4393-84b3-eec6a57e5ae8" providerId="ADAL" clId="{0258DCBD-2143-587D-9FCF-9E6E9B4A7665}" dt="2026-08-26T07:26:42.703" v="6770" actId="20577"/>
          <ac:spMkLst>
            <pc:docMk/>
            <pc:sldMk cId="155501928" sldId="305"/>
            <ac:spMk id="5" creationId="{48C8CE5E-55A9-D88E-19B9-0519D718E49A}"/>
          </ac:spMkLst>
        </pc:spChg>
        <pc:spChg chg="mod">
          <ac:chgData name="安部　清尚" userId="05431a02-b483-4393-84b3-eec6a57e5ae8" providerId="ADAL" clId="{0258DCBD-2143-587D-9FCF-9E6E9B4A7665}" dt="2026-09-08T17:09:38.600" v="15822" actId="255"/>
          <ac:spMkLst>
            <pc:docMk/>
            <pc:sldMk cId="155501928" sldId="305"/>
            <ac:spMk id="6" creationId="{E2DDFB19-A553-9ABF-1C93-4E7D0B34470B}"/>
          </ac:spMkLst>
        </pc:spChg>
        <pc:spChg chg="add mod">
          <ac:chgData name="安部　清尚" userId="05431a02-b483-4393-84b3-eec6a57e5ae8" providerId="ADAL" clId="{0258DCBD-2143-587D-9FCF-9E6E9B4A7665}" dt="2026-08-26T07:37:40.715" v="7334" actId="1076"/>
          <ac:spMkLst>
            <pc:docMk/>
            <pc:sldMk cId="155501928" sldId="305"/>
            <ac:spMk id="12" creationId="{6D5E8DE6-1F2B-BB99-19CB-4D39BA5CB9CD}"/>
          </ac:spMkLst>
        </pc:spChg>
        <pc:spChg chg="add mod">
          <ac:chgData name="安部　清尚" userId="05431a02-b483-4393-84b3-eec6a57e5ae8" providerId="ADAL" clId="{0258DCBD-2143-587D-9FCF-9E6E9B4A7665}" dt="2026-08-26T07:37:25.119" v="7330" actId="1076"/>
          <ac:spMkLst>
            <pc:docMk/>
            <pc:sldMk cId="155501928" sldId="305"/>
            <ac:spMk id="15" creationId="{12C0F864-3C68-0B95-F716-0D0447AFF88B}"/>
          </ac:spMkLst>
        </pc:spChg>
        <pc:spChg chg="add mod">
          <ac:chgData name="安部　清尚" userId="05431a02-b483-4393-84b3-eec6a57e5ae8" providerId="ADAL" clId="{0258DCBD-2143-587D-9FCF-9E6E9B4A7665}" dt="2026-08-26T08:15:02.425" v="8822" actId="1076"/>
          <ac:spMkLst>
            <pc:docMk/>
            <pc:sldMk cId="155501928" sldId="305"/>
            <ac:spMk id="25" creationId="{3D71B60B-2D50-89AA-D2CC-43291C179577}"/>
          </ac:spMkLst>
        </pc:spChg>
        <pc:spChg chg="add mod">
          <ac:chgData name="安部　清尚" userId="05431a02-b483-4393-84b3-eec6a57e5ae8" providerId="ADAL" clId="{0258DCBD-2143-587D-9FCF-9E6E9B4A7665}" dt="2026-08-26T08:27:35.956" v="9235" actId="164"/>
          <ac:spMkLst>
            <pc:docMk/>
            <pc:sldMk cId="155501928" sldId="305"/>
            <ac:spMk id="37" creationId="{E34FA04F-0A45-5A36-9513-AC0D2B38E1F0}"/>
          </ac:spMkLst>
        </pc:spChg>
        <pc:spChg chg="add mod">
          <ac:chgData name="安部　清尚" userId="05431a02-b483-4393-84b3-eec6a57e5ae8" providerId="ADAL" clId="{0258DCBD-2143-587D-9FCF-9E6E9B4A7665}" dt="2026-08-26T08:27:35.956" v="9235" actId="164"/>
          <ac:spMkLst>
            <pc:docMk/>
            <pc:sldMk cId="155501928" sldId="305"/>
            <ac:spMk id="38" creationId="{730D4B7F-C84B-B278-7E31-847472D65C93}"/>
          </ac:spMkLst>
        </pc:spChg>
        <pc:spChg chg="add mod">
          <ac:chgData name="安部　清尚" userId="05431a02-b483-4393-84b3-eec6a57e5ae8" providerId="ADAL" clId="{0258DCBD-2143-587D-9FCF-9E6E9B4A7665}" dt="2026-08-26T08:26:45.080" v="9219" actId="1076"/>
          <ac:spMkLst>
            <pc:docMk/>
            <pc:sldMk cId="155501928" sldId="305"/>
            <ac:spMk id="39" creationId="{423A3870-793B-9CD2-78C6-EA4E2B409CC2}"/>
          </ac:spMkLst>
        </pc:spChg>
        <pc:spChg chg="add mod">
          <ac:chgData name="安部　清尚" userId="05431a02-b483-4393-84b3-eec6a57e5ae8" providerId="ADAL" clId="{0258DCBD-2143-587D-9FCF-9E6E9B4A7665}" dt="2026-08-26T08:19:49.183" v="9033" actId="164"/>
          <ac:spMkLst>
            <pc:docMk/>
            <pc:sldMk cId="155501928" sldId="305"/>
            <ac:spMk id="41" creationId="{54BC469B-17C6-20E6-FD6D-9A05E7EDD9AA}"/>
          </ac:spMkLst>
        </pc:spChg>
        <pc:spChg chg="add mod">
          <ac:chgData name="安部　清尚" userId="05431a02-b483-4393-84b3-eec6a57e5ae8" providerId="ADAL" clId="{0258DCBD-2143-587D-9FCF-9E6E9B4A7665}" dt="2026-08-26T08:26:49.022" v="9220" actId="1076"/>
          <ac:spMkLst>
            <pc:docMk/>
            <pc:sldMk cId="155501928" sldId="305"/>
            <ac:spMk id="42" creationId="{3F13D8E0-2834-8F6D-DEE7-7E1F654565AD}"/>
          </ac:spMkLst>
        </pc:spChg>
        <pc:spChg chg="add mod">
          <ac:chgData name="安部　清尚" userId="05431a02-b483-4393-84b3-eec6a57e5ae8" providerId="ADAL" clId="{0258DCBD-2143-587D-9FCF-9E6E9B4A7665}" dt="2026-08-26T08:19:49.183" v="9033" actId="164"/>
          <ac:spMkLst>
            <pc:docMk/>
            <pc:sldMk cId="155501928" sldId="305"/>
            <ac:spMk id="44" creationId="{70A25E54-D3AF-9F9B-F917-52D311B21607}"/>
          </ac:spMkLst>
        </pc:spChg>
        <pc:spChg chg="add mod">
          <ac:chgData name="安部　清尚" userId="05431a02-b483-4393-84b3-eec6a57e5ae8" providerId="ADAL" clId="{0258DCBD-2143-587D-9FCF-9E6E9B4A7665}" dt="2026-08-26T08:26:40.162" v="9217" actId="1076"/>
          <ac:spMkLst>
            <pc:docMk/>
            <pc:sldMk cId="155501928" sldId="305"/>
            <ac:spMk id="45" creationId="{1921426F-6B69-13C3-6F95-619CBBE1648C}"/>
          </ac:spMkLst>
        </pc:spChg>
        <pc:spChg chg="add mod">
          <ac:chgData name="安部　清尚" userId="05431a02-b483-4393-84b3-eec6a57e5ae8" providerId="ADAL" clId="{0258DCBD-2143-587D-9FCF-9E6E9B4A7665}" dt="2026-08-26T08:27:13.505" v="9226" actId="1076"/>
          <ac:spMkLst>
            <pc:docMk/>
            <pc:sldMk cId="155501928" sldId="305"/>
            <ac:spMk id="46" creationId="{F22C95EB-8777-F443-6D79-ABC3DAE34C5B}"/>
          </ac:spMkLst>
        </pc:spChg>
        <pc:spChg chg="add mod">
          <ac:chgData name="安部　清尚" userId="05431a02-b483-4393-84b3-eec6a57e5ae8" providerId="ADAL" clId="{0258DCBD-2143-587D-9FCF-9E6E9B4A7665}" dt="2026-08-26T08:28:09.319" v="9243" actId="164"/>
          <ac:spMkLst>
            <pc:docMk/>
            <pc:sldMk cId="155501928" sldId="305"/>
            <ac:spMk id="54" creationId="{AC4606FA-2A99-0D96-A849-BC254134EA03}"/>
          </ac:spMkLst>
        </pc:spChg>
        <pc:spChg chg="add mod">
          <ac:chgData name="安部　清尚" userId="05431a02-b483-4393-84b3-eec6a57e5ae8" providerId="ADAL" clId="{0258DCBD-2143-587D-9FCF-9E6E9B4A7665}" dt="2026-08-26T08:28:09.319" v="9243" actId="164"/>
          <ac:spMkLst>
            <pc:docMk/>
            <pc:sldMk cId="155501928" sldId="305"/>
            <ac:spMk id="56" creationId="{46257CC2-E332-D746-2B8A-FA20431F5242}"/>
          </ac:spMkLst>
        </pc:spChg>
        <pc:spChg chg="add mod">
          <ac:chgData name="安部　清尚" userId="05431a02-b483-4393-84b3-eec6a57e5ae8" providerId="ADAL" clId="{0258DCBD-2143-587D-9FCF-9E6E9B4A7665}" dt="2026-08-26T08:28:15.364" v="9244" actId="164"/>
          <ac:spMkLst>
            <pc:docMk/>
            <pc:sldMk cId="155501928" sldId="305"/>
            <ac:spMk id="57" creationId="{599A20D6-D243-1997-561A-8F930D3FA69A}"/>
          </ac:spMkLst>
        </pc:spChg>
        <pc:spChg chg="add mod">
          <ac:chgData name="安部　清尚" userId="05431a02-b483-4393-84b3-eec6a57e5ae8" providerId="ADAL" clId="{0258DCBD-2143-587D-9FCF-9E6E9B4A7665}" dt="2026-08-26T08:28:09.319" v="9243" actId="164"/>
          <ac:spMkLst>
            <pc:docMk/>
            <pc:sldMk cId="155501928" sldId="305"/>
            <ac:spMk id="61" creationId="{2AF0E2A2-14D7-F64A-F7F1-95FA30C7ACB7}"/>
          </ac:spMkLst>
        </pc:spChg>
        <pc:spChg chg="add mod">
          <ac:chgData name="安部　清尚" userId="05431a02-b483-4393-84b3-eec6a57e5ae8" providerId="ADAL" clId="{0258DCBD-2143-587D-9FCF-9E6E9B4A7665}" dt="2026-08-26T08:28:04.746" v="9242" actId="164"/>
          <ac:spMkLst>
            <pc:docMk/>
            <pc:sldMk cId="155501928" sldId="305"/>
            <ac:spMk id="62" creationId="{00E9CA99-386B-AA23-7B5D-EB7741544432}"/>
          </ac:spMkLst>
        </pc:spChg>
        <pc:spChg chg="add mod">
          <ac:chgData name="安部　清尚" userId="05431a02-b483-4393-84b3-eec6a57e5ae8" providerId="ADAL" clId="{0258DCBD-2143-587D-9FCF-9E6E9B4A7665}" dt="2026-08-26T08:28:09.319" v="9243" actId="164"/>
          <ac:spMkLst>
            <pc:docMk/>
            <pc:sldMk cId="155501928" sldId="305"/>
            <ac:spMk id="63" creationId="{5EE0F53C-74B0-ACC4-789E-D96F7E21CACE}"/>
          </ac:spMkLst>
        </pc:spChg>
        <pc:spChg chg="add mod">
          <ac:chgData name="安部　清尚" userId="05431a02-b483-4393-84b3-eec6a57e5ae8" providerId="ADAL" clId="{0258DCBD-2143-587D-9FCF-9E6E9B4A7665}" dt="2026-08-26T08:28:04.746" v="9242" actId="164"/>
          <ac:spMkLst>
            <pc:docMk/>
            <pc:sldMk cId="155501928" sldId="305"/>
            <ac:spMk id="64" creationId="{018AABBE-20CF-51D2-B642-1A5542BB136B}"/>
          </ac:spMkLst>
        </pc:spChg>
        <pc:spChg chg="add mod">
          <ac:chgData name="安部　清尚" userId="05431a02-b483-4393-84b3-eec6a57e5ae8" providerId="ADAL" clId="{0258DCBD-2143-587D-9FCF-9E6E9B4A7665}" dt="2026-08-26T08:28:15.364" v="9244" actId="164"/>
          <ac:spMkLst>
            <pc:docMk/>
            <pc:sldMk cId="155501928" sldId="305"/>
            <ac:spMk id="65" creationId="{D1075616-0D35-1452-1D0C-6C6B6AD6B6A3}"/>
          </ac:spMkLst>
        </pc:spChg>
        <pc:grpChg chg="add mod">
          <ac:chgData name="安部　清尚" userId="05431a02-b483-4393-84b3-eec6a57e5ae8" providerId="ADAL" clId="{0258DCBD-2143-587D-9FCF-9E6E9B4A7665}" dt="2026-08-26T08:15:02.425" v="8822" actId="1076"/>
          <ac:grpSpMkLst>
            <pc:docMk/>
            <pc:sldMk cId="155501928" sldId="305"/>
            <ac:grpSpMk id="24" creationId="{95E75F1A-7C97-1012-9E42-1DDC0E492DF3}"/>
          </ac:grpSpMkLst>
        </pc:grpChg>
        <pc:grpChg chg="add mod">
          <ac:chgData name="安部　清尚" userId="05431a02-b483-4393-84b3-eec6a57e5ae8" providerId="ADAL" clId="{0258DCBD-2143-587D-9FCF-9E6E9B4A7665}" dt="2026-08-26T08:21:17.432" v="9060" actId="164"/>
          <ac:grpSpMkLst>
            <pc:docMk/>
            <pc:sldMk cId="155501928" sldId="305"/>
            <ac:grpSpMk id="47" creationId="{A2BC5A5B-8DF0-57E1-7C4B-D51037817070}"/>
          </ac:grpSpMkLst>
        </pc:grpChg>
        <pc:grpChg chg="add mod">
          <ac:chgData name="安部　清尚" userId="05431a02-b483-4393-84b3-eec6a57e5ae8" providerId="ADAL" clId="{0258DCBD-2143-587D-9FCF-9E6E9B4A7665}" dt="2026-08-26T08:27:35.956" v="9235" actId="164"/>
          <ac:grpSpMkLst>
            <pc:docMk/>
            <pc:sldMk cId="155501928" sldId="305"/>
            <ac:grpSpMk id="55" creationId="{0AFB24E6-C8A4-E782-22EE-0E9BF7E1E708}"/>
          </ac:grpSpMkLst>
        </pc:grpChg>
        <pc:grpChg chg="add mod">
          <ac:chgData name="安部　清尚" userId="05431a02-b483-4393-84b3-eec6a57e5ae8" providerId="ADAL" clId="{0258DCBD-2143-587D-9FCF-9E6E9B4A7665}" dt="2026-08-26T08:28:04.746" v="9242" actId="164"/>
          <ac:grpSpMkLst>
            <pc:docMk/>
            <pc:sldMk cId="155501928" sldId="305"/>
            <ac:grpSpMk id="66" creationId="{0E10626B-0047-B7E8-E34B-E93CCD5C44FF}"/>
          </ac:grpSpMkLst>
        </pc:grpChg>
        <pc:grpChg chg="add mod">
          <ac:chgData name="安部　清尚" userId="05431a02-b483-4393-84b3-eec6a57e5ae8" providerId="ADAL" clId="{0258DCBD-2143-587D-9FCF-9E6E9B4A7665}" dt="2026-08-26T08:28:09.319" v="9243" actId="164"/>
          <ac:grpSpMkLst>
            <pc:docMk/>
            <pc:sldMk cId="155501928" sldId="305"/>
            <ac:grpSpMk id="67" creationId="{27364392-41F7-515F-778B-E0DE46AA61C4}"/>
          </ac:grpSpMkLst>
        </pc:grpChg>
        <pc:grpChg chg="add mod">
          <ac:chgData name="安部　清尚" userId="05431a02-b483-4393-84b3-eec6a57e5ae8" providerId="ADAL" clId="{0258DCBD-2143-587D-9FCF-9E6E9B4A7665}" dt="2026-08-26T08:28:15.364" v="9244" actId="164"/>
          <ac:grpSpMkLst>
            <pc:docMk/>
            <pc:sldMk cId="155501928" sldId="305"/>
            <ac:grpSpMk id="68" creationId="{A4C7CAC9-673F-23BE-9B9A-EBCEBEDD9FCC}"/>
          </ac:grpSpMkLst>
        </pc:grpChg>
        <pc:grpChg chg="add mod">
          <ac:chgData name="安部　清尚" userId="05431a02-b483-4393-84b3-eec6a57e5ae8" providerId="ADAL" clId="{0258DCBD-2143-587D-9FCF-9E6E9B4A7665}" dt="2026-08-26T08:28:20.281" v="9245" actId="1076"/>
          <ac:grpSpMkLst>
            <pc:docMk/>
            <pc:sldMk cId="155501928" sldId="305"/>
            <ac:grpSpMk id="69" creationId="{CE207342-31A7-7072-9617-C0025C35BE40}"/>
          </ac:grpSpMkLst>
        </pc:grpChg>
        <pc:picChg chg="mod topLvl">
          <ac:chgData name="安部　清尚" userId="05431a02-b483-4393-84b3-eec6a57e5ae8" providerId="ADAL" clId="{0258DCBD-2143-587D-9FCF-9E6E9B4A7665}" dt="2026-08-27T05:05:47.160" v="10867" actId="207"/>
          <ac:picMkLst>
            <pc:docMk/>
            <pc:sldMk cId="155501928" sldId="305"/>
            <ac:picMk id="32" creationId="{BAAD525C-D5A2-ABB2-D688-C60503085761}"/>
          </ac:picMkLst>
        </pc:picChg>
        <pc:cxnChg chg="add mod">
          <ac:chgData name="安部　清尚" userId="05431a02-b483-4393-84b3-eec6a57e5ae8" providerId="ADAL" clId="{0258DCBD-2143-587D-9FCF-9E6E9B4A7665}" dt="2026-08-26T07:37:40.715" v="7334" actId="1076"/>
          <ac:cxnSpMkLst>
            <pc:docMk/>
            <pc:sldMk cId="155501928" sldId="305"/>
            <ac:cxnSpMk id="17" creationId="{C8B59EBE-7DF2-6908-139B-25DF6E427FBD}"/>
          </ac:cxnSpMkLst>
        </pc:cxnChg>
        <pc:cxnChg chg="add mod">
          <ac:chgData name="安部　清尚" userId="05431a02-b483-4393-84b3-eec6a57e5ae8" providerId="ADAL" clId="{0258DCBD-2143-587D-9FCF-9E6E9B4A7665}" dt="2026-09-07T13:43:18.610" v="15153" actId="692"/>
          <ac:cxnSpMkLst>
            <pc:docMk/>
            <pc:sldMk cId="155501928" sldId="305"/>
            <ac:cxnSpMk id="49" creationId="{2F3D0C4E-04DD-7096-4DDA-127A5545503D}"/>
          </ac:cxnSpMkLst>
        </pc:cxnChg>
      </pc:sldChg>
      <pc:sldChg chg="addSp delSp modSp new mod chgLayout">
        <pc:chgData name="安部　清尚" userId="05431a02-b483-4393-84b3-eec6a57e5ae8" providerId="ADAL" clId="{0258DCBD-2143-587D-9FCF-9E6E9B4A7665}" dt="2026-09-09T05:50:08.405" v="16031" actId="1076"/>
        <pc:sldMkLst>
          <pc:docMk/>
          <pc:sldMk cId="3793394067" sldId="307"/>
        </pc:sldMkLst>
        <pc:spChg chg="mod ord">
          <ac:chgData name="安部　清尚" userId="05431a02-b483-4393-84b3-eec6a57e5ae8" providerId="ADAL" clId="{0258DCBD-2143-587D-9FCF-9E6E9B4A7665}" dt="2026-08-27T23:31:31.151" v="11254" actId="6264"/>
          <ac:spMkLst>
            <pc:docMk/>
            <pc:sldMk cId="3793394067" sldId="307"/>
            <ac:spMk id="2" creationId="{B7D7E3FB-391F-CA7C-B6E3-2BB93FA6C941}"/>
          </ac:spMkLst>
        </pc:spChg>
        <pc:spChg chg="mod ord">
          <ac:chgData name="安部　清尚" userId="05431a02-b483-4393-84b3-eec6a57e5ae8" providerId="ADAL" clId="{0258DCBD-2143-587D-9FCF-9E6E9B4A7665}" dt="2026-08-27T23:31:31.151" v="11254" actId="6264"/>
          <ac:spMkLst>
            <pc:docMk/>
            <pc:sldMk cId="3793394067" sldId="307"/>
            <ac:spMk id="4" creationId="{36852278-A217-94C9-B700-A6350C959FCB}"/>
          </ac:spMkLst>
        </pc:spChg>
        <pc:spChg chg="mod ord">
          <ac:chgData name="安部　清尚" userId="05431a02-b483-4393-84b3-eec6a57e5ae8" providerId="ADAL" clId="{0258DCBD-2143-587D-9FCF-9E6E9B4A7665}" dt="2026-08-27T23:31:31.151" v="11254" actId="6264"/>
          <ac:spMkLst>
            <pc:docMk/>
            <pc:sldMk cId="3793394067" sldId="307"/>
            <ac:spMk id="5" creationId="{BBE1B0D3-EC2F-D7FC-F52E-13F2CF4B28FF}"/>
          </ac:spMkLst>
        </pc:spChg>
        <pc:spChg chg="add mod">
          <ac:chgData name="安部　清尚" userId="05431a02-b483-4393-84b3-eec6a57e5ae8" providerId="ADAL" clId="{0258DCBD-2143-587D-9FCF-9E6E9B4A7665}" dt="2026-09-09T05:50:08.405" v="16031" actId="1076"/>
          <ac:spMkLst>
            <pc:docMk/>
            <pc:sldMk cId="3793394067" sldId="307"/>
            <ac:spMk id="7" creationId="{46B677C9-E699-B49D-AB9D-805846ECF7F9}"/>
          </ac:spMkLst>
        </pc:spChg>
        <pc:spChg chg="add mod">
          <ac:chgData name="安部　清尚" userId="05431a02-b483-4393-84b3-eec6a57e5ae8" providerId="ADAL" clId="{0258DCBD-2143-587D-9FCF-9E6E9B4A7665}" dt="2026-09-04T04:37:44.278" v="13435" actId="1076"/>
          <ac:spMkLst>
            <pc:docMk/>
            <pc:sldMk cId="3793394067" sldId="307"/>
            <ac:spMk id="11" creationId="{2594960C-E7B5-044E-DB7A-BA88EFD59740}"/>
          </ac:spMkLst>
        </pc:spChg>
        <pc:spChg chg="add mod">
          <ac:chgData name="安部　清尚" userId="05431a02-b483-4393-84b3-eec6a57e5ae8" providerId="ADAL" clId="{0258DCBD-2143-587D-9FCF-9E6E9B4A7665}" dt="2026-09-09T05:50:06.173" v="16030" actId="1076"/>
          <ac:spMkLst>
            <pc:docMk/>
            <pc:sldMk cId="3793394067" sldId="307"/>
            <ac:spMk id="13" creationId="{B805C2CF-572C-6C03-E476-EE674618FA18}"/>
          </ac:spMkLst>
        </pc:spChg>
        <pc:spChg chg="add del mod ord">
          <ac:chgData name="安部　清尚" userId="05431a02-b483-4393-84b3-eec6a57e5ae8" providerId="ADAL" clId="{0258DCBD-2143-587D-9FCF-9E6E9B4A7665}" dt="2026-08-27T23:31:31.151" v="11254" actId="6264"/>
          <ac:spMkLst>
            <pc:docMk/>
            <pc:sldMk cId="3793394067" sldId="307"/>
            <ac:spMk id="19" creationId="{B587FB82-BEE3-4B58-07ED-32A6A62DF9DB}"/>
          </ac:spMkLst>
        </pc:spChg>
        <pc:spChg chg="add mod">
          <ac:chgData name="安部　清尚" userId="05431a02-b483-4393-84b3-eec6a57e5ae8" providerId="ADAL" clId="{0258DCBD-2143-587D-9FCF-9E6E9B4A7665}" dt="2026-09-04T04:36:02.041" v="13343" actId="1076"/>
          <ac:spMkLst>
            <pc:docMk/>
            <pc:sldMk cId="3793394067" sldId="307"/>
            <ac:spMk id="21" creationId="{19C5AE0A-CDE8-391C-824A-EA52C56DC0FC}"/>
          </ac:spMkLst>
        </pc:spChg>
        <pc:spChg chg="add mod">
          <ac:chgData name="安部　清尚" userId="05431a02-b483-4393-84b3-eec6a57e5ae8" providerId="ADAL" clId="{0258DCBD-2143-587D-9FCF-9E6E9B4A7665}" dt="2026-09-04T04:43:39.790" v="13839" actId="20577"/>
          <ac:spMkLst>
            <pc:docMk/>
            <pc:sldMk cId="3793394067" sldId="307"/>
            <ac:spMk id="25" creationId="{1182DD1C-EE47-BCB5-4980-49DB6071F332}"/>
          </ac:spMkLst>
        </pc:spChg>
        <pc:picChg chg="add mod">
          <ac:chgData name="安部　清尚" userId="05431a02-b483-4393-84b3-eec6a57e5ae8" providerId="ADAL" clId="{0258DCBD-2143-587D-9FCF-9E6E9B4A7665}" dt="2026-09-08T22:25:05.968" v="15938" actId="14826"/>
          <ac:picMkLst>
            <pc:docMk/>
            <pc:sldMk cId="3793394067" sldId="307"/>
            <ac:picMk id="16" creationId="{761E4752-2BD9-4F9C-4CB7-672D7F114376}"/>
          </ac:picMkLst>
        </pc:picChg>
      </pc:sldChg>
      <pc:sldChg chg="modSp new mod">
        <pc:chgData name="安部　清尚" userId="05431a02-b483-4393-84b3-eec6a57e5ae8" providerId="ADAL" clId="{0258DCBD-2143-587D-9FCF-9E6E9B4A7665}" dt="2026-09-09T05:50:00.123" v="16029" actId="1076"/>
        <pc:sldMkLst>
          <pc:docMk/>
          <pc:sldMk cId="3552061953" sldId="308"/>
        </pc:sldMkLst>
        <pc:spChg chg="mod">
          <ac:chgData name="安部　清尚" userId="05431a02-b483-4393-84b3-eec6a57e5ae8" providerId="ADAL" clId="{0258DCBD-2143-587D-9FCF-9E6E9B4A7665}" dt="2026-09-09T05:50:00.123" v="16029" actId="1076"/>
          <ac:spMkLst>
            <pc:docMk/>
            <pc:sldMk cId="3552061953" sldId="308"/>
            <ac:spMk id="3" creationId="{83F8DE47-E758-58A6-CCEF-FABB8384637E}"/>
          </ac:spMkLst>
        </pc:spChg>
        <pc:spChg chg="mod">
          <ac:chgData name="安部　清尚" userId="05431a02-b483-4393-84b3-eec6a57e5ae8" providerId="ADAL" clId="{0258DCBD-2143-587D-9FCF-9E6E9B4A7665}" dt="2026-08-26T08:02:29.833" v="7604" actId="20577"/>
          <ac:spMkLst>
            <pc:docMk/>
            <pc:sldMk cId="3552061953" sldId="308"/>
            <ac:spMk id="4" creationId="{2564FC2D-8C1D-EB20-41AA-3BC3CF55BCA8}"/>
          </ac:spMkLst>
        </pc:spChg>
      </pc:sldChg>
      <pc:sldChg chg="addSp delSp modSp new mod ord">
        <pc:chgData name="安部　清尚" userId="05431a02-b483-4393-84b3-eec6a57e5ae8" providerId="ADAL" clId="{0258DCBD-2143-587D-9FCF-9E6E9B4A7665}" dt="2026-09-08T22:26:01.814" v="15956" actId="14100"/>
        <pc:sldMkLst>
          <pc:docMk/>
          <pc:sldMk cId="617644144" sldId="309"/>
        </pc:sldMkLst>
        <pc:spChg chg="mod">
          <ac:chgData name="安部　清尚" userId="05431a02-b483-4393-84b3-eec6a57e5ae8" providerId="ADAL" clId="{0258DCBD-2143-587D-9FCF-9E6E9B4A7665}" dt="2026-09-08T22:19:18.878" v="15910" actId="14100"/>
          <ac:spMkLst>
            <pc:docMk/>
            <pc:sldMk cId="617644144" sldId="309"/>
            <ac:spMk id="3" creationId="{DB73EBFF-4596-D6DA-F7ED-A812BE75E94A}"/>
          </ac:spMkLst>
        </pc:spChg>
        <pc:spChg chg="mod">
          <ac:chgData name="安部　清尚" userId="05431a02-b483-4393-84b3-eec6a57e5ae8" providerId="ADAL" clId="{0258DCBD-2143-587D-9FCF-9E6E9B4A7665}" dt="2026-09-08T16:55:39.840" v="15494" actId="20577"/>
          <ac:spMkLst>
            <pc:docMk/>
            <pc:sldMk cId="617644144" sldId="309"/>
            <ac:spMk id="4" creationId="{54568037-09EC-0B0F-582A-F683C4C2E8B9}"/>
          </ac:spMkLst>
        </pc:spChg>
        <pc:spChg chg="mod">
          <ac:chgData name="安部　清尚" userId="05431a02-b483-4393-84b3-eec6a57e5ae8" providerId="ADAL" clId="{0258DCBD-2143-587D-9FCF-9E6E9B4A7665}" dt="2026-09-08T17:02:07.797" v="15629" actId="113"/>
          <ac:spMkLst>
            <pc:docMk/>
            <pc:sldMk cId="617644144" sldId="309"/>
            <ac:spMk id="5" creationId="{073A053F-2105-447A-8864-4F81E984556F}"/>
          </ac:spMkLst>
        </pc:spChg>
        <pc:spChg chg="mod">
          <ac:chgData name="安部　清尚" userId="05431a02-b483-4393-84b3-eec6a57e5ae8" providerId="ADAL" clId="{0258DCBD-2143-587D-9FCF-9E6E9B4A7665}" dt="2026-09-08T16:54:17.594" v="15445" actId="1076"/>
          <ac:spMkLst>
            <pc:docMk/>
            <pc:sldMk cId="617644144" sldId="309"/>
            <ac:spMk id="7" creationId="{FCB89306-ED4B-382E-237D-8654F36CFEB5}"/>
          </ac:spMkLst>
        </pc:spChg>
        <pc:spChg chg="mod">
          <ac:chgData name="安部　清尚" userId="05431a02-b483-4393-84b3-eec6a57e5ae8" providerId="ADAL" clId="{0258DCBD-2143-587D-9FCF-9E6E9B4A7665}" dt="2026-09-08T16:55:12.225" v="15470" actId="1076"/>
          <ac:spMkLst>
            <pc:docMk/>
            <pc:sldMk cId="617644144" sldId="309"/>
            <ac:spMk id="9" creationId="{2F378C9E-FB86-EE4D-C147-26FF6D3D5E74}"/>
          </ac:spMkLst>
        </pc:spChg>
        <pc:spChg chg="add mod">
          <ac:chgData name="安部　清尚" userId="05431a02-b483-4393-84b3-eec6a57e5ae8" providerId="ADAL" clId="{0258DCBD-2143-587D-9FCF-9E6E9B4A7665}" dt="2026-09-08T16:54:05.484" v="15441" actId="1076"/>
          <ac:spMkLst>
            <pc:docMk/>
            <pc:sldMk cId="617644144" sldId="309"/>
            <ac:spMk id="12" creationId="{9FFB0A73-7649-A9D2-E107-FA591F737014}"/>
          </ac:spMkLst>
        </pc:spChg>
        <pc:spChg chg="add mod">
          <ac:chgData name="安部　清尚" userId="05431a02-b483-4393-84b3-eec6a57e5ae8" providerId="ADAL" clId="{0258DCBD-2143-587D-9FCF-9E6E9B4A7665}" dt="2026-09-08T17:02:21.691" v="15673" actId="14100"/>
          <ac:spMkLst>
            <pc:docMk/>
            <pc:sldMk cId="617644144" sldId="309"/>
            <ac:spMk id="15" creationId="{29D3C979-1A2B-BE3B-DA8B-53AB2C02B2AA}"/>
          </ac:spMkLst>
        </pc:spChg>
        <pc:picChg chg="add del mod modCrop">
          <ac:chgData name="安部　清尚" userId="05431a02-b483-4393-84b3-eec6a57e5ae8" providerId="ADAL" clId="{0258DCBD-2143-587D-9FCF-9E6E9B4A7665}" dt="2026-09-08T22:25:37.228" v="15947" actId="478"/>
          <ac:picMkLst>
            <pc:docMk/>
            <pc:sldMk cId="617644144" sldId="309"/>
            <ac:picMk id="10" creationId="{67BC106B-93B3-BA2F-9CD2-8FB9D2AC523B}"/>
          </ac:picMkLst>
        </pc:picChg>
        <pc:picChg chg="add mod">
          <ac:chgData name="安部　清尚" userId="05431a02-b483-4393-84b3-eec6a57e5ae8" providerId="ADAL" clId="{0258DCBD-2143-587D-9FCF-9E6E9B4A7665}" dt="2026-09-08T16:54:14.730" v="15444" actId="1076"/>
          <ac:picMkLst>
            <pc:docMk/>
            <pc:sldMk cId="617644144" sldId="309"/>
            <ac:picMk id="13" creationId="{EEC2022F-83A8-192F-3B30-7360C84D1350}"/>
          </ac:picMkLst>
        </pc:picChg>
        <pc:picChg chg="add mod modCrop">
          <ac:chgData name="安部　清尚" userId="05431a02-b483-4393-84b3-eec6a57e5ae8" providerId="ADAL" clId="{0258DCBD-2143-587D-9FCF-9E6E9B4A7665}" dt="2026-09-08T17:12:05.834" v="15831" actId="167"/>
          <ac:picMkLst>
            <pc:docMk/>
            <pc:sldMk cId="617644144" sldId="309"/>
            <ac:picMk id="14" creationId="{DE5039EA-A9AA-C221-A62F-0C2DACD01658}"/>
          </ac:picMkLst>
        </pc:picChg>
        <pc:picChg chg="add mod">
          <ac:chgData name="安部　清尚" userId="05431a02-b483-4393-84b3-eec6a57e5ae8" providerId="ADAL" clId="{0258DCBD-2143-587D-9FCF-9E6E9B4A7665}" dt="2026-09-08T22:25:23.616" v="15944"/>
          <ac:picMkLst>
            <pc:docMk/>
            <pc:sldMk cId="617644144" sldId="309"/>
            <ac:picMk id="16" creationId="{C627B9E5-1290-A9FA-243C-930C1D421930}"/>
          </ac:picMkLst>
        </pc:picChg>
        <pc:picChg chg="add mod modCrop">
          <ac:chgData name="安部　清尚" userId="05431a02-b483-4393-84b3-eec6a57e5ae8" providerId="ADAL" clId="{0258DCBD-2143-587D-9FCF-9E6E9B4A7665}" dt="2026-09-08T22:26:01.814" v="15956" actId="14100"/>
          <ac:picMkLst>
            <pc:docMk/>
            <pc:sldMk cId="617644144" sldId="309"/>
            <ac:picMk id="18" creationId="{772A8888-A5CC-4A2E-F507-1B2C3883AE0D}"/>
          </ac:picMkLst>
        </pc:picChg>
      </pc:sldChg>
      <pc:sldChg chg="modSp new mod">
        <pc:chgData name="安部　清尚" userId="05431a02-b483-4393-84b3-eec6a57e5ae8" providerId="ADAL" clId="{0258DCBD-2143-587D-9FCF-9E6E9B4A7665}" dt="2026-08-27T23:35:26.766" v="11519" actId="20577"/>
        <pc:sldMkLst>
          <pc:docMk/>
          <pc:sldMk cId="2142928033" sldId="310"/>
        </pc:sldMkLst>
        <pc:spChg chg="mod">
          <ac:chgData name="安部　清尚" userId="05431a02-b483-4393-84b3-eec6a57e5ae8" providerId="ADAL" clId="{0258DCBD-2143-587D-9FCF-9E6E9B4A7665}" dt="2026-08-27T23:35:26.766" v="11519" actId="20577"/>
          <ac:spMkLst>
            <pc:docMk/>
            <pc:sldMk cId="2142928033" sldId="310"/>
            <ac:spMk id="2" creationId="{9D0A9988-60D5-6040-5E97-1D8E59FF8F2B}"/>
          </ac:spMkLst>
        </pc:spChg>
      </pc:sldChg>
      <pc:sldChg chg="addSp delSp modSp new mod">
        <pc:chgData name="安部　清尚" userId="05431a02-b483-4393-84b3-eec6a57e5ae8" providerId="ADAL" clId="{0258DCBD-2143-587D-9FCF-9E6E9B4A7665}" dt="2026-09-03T07:07:42.207" v="12377" actId="20577"/>
        <pc:sldMkLst>
          <pc:docMk/>
          <pc:sldMk cId="3095965096" sldId="311"/>
        </pc:sldMkLst>
        <pc:spChg chg="mod">
          <ac:chgData name="安部　清尚" userId="05431a02-b483-4393-84b3-eec6a57e5ae8" providerId="ADAL" clId="{0258DCBD-2143-587D-9FCF-9E6E9B4A7665}" dt="2026-09-02T01:22:02.107" v="12279" actId="14100"/>
          <ac:spMkLst>
            <pc:docMk/>
            <pc:sldMk cId="3095965096" sldId="311"/>
            <ac:spMk id="3" creationId="{B2EACC0C-A526-AACA-71D3-835B5AAC8E74}"/>
          </ac:spMkLst>
        </pc:spChg>
        <pc:spChg chg="mod">
          <ac:chgData name="安部　清尚" userId="05431a02-b483-4393-84b3-eec6a57e5ae8" providerId="ADAL" clId="{0258DCBD-2143-587D-9FCF-9E6E9B4A7665}" dt="2026-09-03T07:07:42.207" v="12377" actId="20577"/>
          <ac:spMkLst>
            <pc:docMk/>
            <pc:sldMk cId="3095965096" sldId="311"/>
            <ac:spMk id="4" creationId="{4FB646CF-992D-1FFC-FAF5-D650399EB595}"/>
          </ac:spMkLst>
        </pc:spChg>
        <pc:spChg chg="mod">
          <ac:chgData name="安部　清尚" userId="05431a02-b483-4393-84b3-eec6a57e5ae8" providerId="ADAL" clId="{0258DCBD-2143-587D-9FCF-9E6E9B4A7665}" dt="2026-09-02T01:06:24.082" v="12276" actId="1076"/>
          <ac:spMkLst>
            <pc:docMk/>
            <pc:sldMk cId="3095965096" sldId="311"/>
            <ac:spMk id="9" creationId="{785F83A9-F483-75FB-CA7D-858BA54AB850}"/>
          </ac:spMkLst>
        </pc:spChg>
        <pc:spChg chg="add mod">
          <ac:chgData name="安部　清尚" userId="05431a02-b483-4393-84b3-eec6a57e5ae8" providerId="ADAL" clId="{0258DCBD-2143-587D-9FCF-9E6E9B4A7665}" dt="2026-08-27T23:37:27.662" v="11547" actId="1076"/>
          <ac:spMkLst>
            <pc:docMk/>
            <pc:sldMk cId="3095965096" sldId="311"/>
            <ac:spMk id="14" creationId="{A70AD8EE-42CB-65C3-1A7B-68E38BA5B59B}"/>
          </ac:spMkLst>
        </pc:spChg>
        <pc:spChg chg="add mod">
          <ac:chgData name="安部　清尚" userId="05431a02-b483-4393-84b3-eec6a57e5ae8" providerId="ADAL" clId="{0258DCBD-2143-587D-9FCF-9E6E9B4A7665}" dt="2026-09-02T01:06:24.082" v="12276" actId="1076"/>
          <ac:spMkLst>
            <pc:docMk/>
            <pc:sldMk cId="3095965096" sldId="311"/>
            <ac:spMk id="15" creationId="{EACE9BF7-0625-B12E-18AE-B07320179A39}"/>
          </ac:spMkLst>
        </pc:spChg>
        <pc:picChg chg="add mod">
          <ac:chgData name="安部　清尚" userId="05431a02-b483-4393-84b3-eec6a57e5ae8" providerId="ADAL" clId="{0258DCBD-2143-587D-9FCF-9E6E9B4A7665}" dt="2026-09-02T01:22:04.329" v="12281" actId="1076"/>
          <ac:picMkLst>
            <pc:docMk/>
            <pc:sldMk cId="3095965096" sldId="311"/>
            <ac:picMk id="11" creationId="{FC65DA0A-8E74-EBED-E3BA-EAE213D38E51}"/>
          </ac:picMkLst>
        </pc:picChg>
        <pc:picChg chg="add mod modCrop">
          <ac:chgData name="安部　清尚" userId="05431a02-b483-4393-84b3-eec6a57e5ae8" providerId="ADAL" clId="{0258DCBD-2143-587D-9FCF-9E6E9B4A7665}" dt="2026-09-02T01:22:02.996" v="12280" actId="1076"/>
          <ac:picMkLst>
            <pc:docMk/>
            <pc:sldMk cId="3095965096" sldId="311"/>
            <ac:picMk id="12" creationId="{F605A0E6-3C23-6827-9ADE-0D3940657872}"/>
          </ac:picMkLst>
        </pc:picChg>
      </pc:sldChg>
      <pc:sldChg chg="addSp delSp modSp add mod">
        <pc:chgData name="安部　清尚" userId="05431a02-b483-4393-84b3-eec6a57e5ae8" providerId="ADAL" clId="{0258DCBD-2143-587D-9FCF-9E6E9B4A7665}" dt="2026-09-03T07:07:45.528" v="12379"/>
        <pc:sldMkLst>
          <pc:docMk/>
          <pc:sldMk cId="1060957278" sldId="313"/>
        </pc:sldMkLst>
        <pc:spChg chg="mod">
          <ac:chgData name="安部　清尚" userId="05431a02-b483-4393-84b3-eec6a57e5ae8" providerId="ADAL" clId="{0258DCBD-2143-587D-9FCF-9E6E9B4A7665}" dt="2026-09-03T07:07:45.528" v="12379"/>
          <ac:spMkLst>
            <pc:docMk/>
            <pc:sldMk cId="1060957278" sldId="313"/>
            <ac:spMk id="4" creationId="{1C2897DA-7B5E-9135-CA38-5C72A4F72620}"/>
          </ac:spMkLst>
        </pc:spChg>
        <pc:spChg chg="mod">
          <ac:chgData name="安部　清尚" userId="05431a02-b483-4393-84b3-eec6a57e5ae8" providerId="ADAL" clId="{0258DCBD-2143-587D-9FCF-9E6E9B4A7665}" dt="2026-09-01T03:24:38.327" v="12146" actId="1076"/>
          <ac:spMkLst>
            <pc:docMk/>
            <pc:sldMk cId="1060957278" sldId="313"/>
            <ac:spMk id="9" creationId="{F606608A-F49A-44A8-2AC4-D9EFC2D1554E}"/>
          </ac:spMkLst>
        </pc:spChg>
        <pc:picChg chg="mod">
          <ac:chgData name="安部　清尚" userId="05431a02-b483-4393-84b3-eec6a57e5ae8" providerId="ADAL" clId="{0258DCBD-2143-587D-9FCF-9E6E9B4A7665}" dt="2026-09-01T03:24:46.663" v="12149" actId="1076"/>
          <ac:picMkLst>
            <pc:docMk/>
            <pc:sldMk cId="1060957278" sldId="313"/>
            <ac:picMk id="11" creationId="{52365121-6807-2E8D-D9B3-9A23F58525FF}"/>
          </ac:picMkLst>
        </pc:picChg>
        <pc:picChg chg="add del mod modCrop">
          <ac:chgData name="安部　清尚" userId="05431a02-b483-4393-84b3-eec6a57e5ae8" providerId="ADAL" clId="{0258DCBD-2143-587D-9FCF-9E6E9B4A7665}" dt="2026-09-01T03:43:50.737" v="12253" actId="14100"/>
          <ac:picMkLst>
            <pc:docMk/>
            <pc:sldMk cId="1060957278" sldId="313"/>
            <ac:picMk id="17" creationId="{DE407658-538F-D212-2B6E-4CCA8569CFAF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17:01:23.142" v="15628" actId="20577"/>
        <pc:sldMkLst>
          <pc:docMk/>
          <pc:sldMk cId="2369790936" sldId="314"/>
        </pc:sldMkLst>
        <pc:spChg chg="mod">
          <ac:chgData name="安部　清尚" userId="05431a02-b483-4393-84b3-eec6a57e5ae8" providerId="ADAL" clId="{0258DCBD-2143-587D-9FCF-9E6E9B4A7665}" dt="2026-09-03T07:07:54.661" v="12394" actId="20577"/>
          <ac:spMkLst>
            <pc:docMk/>
            <pc:sldMk cId="2369790936" sldId="314"/>
            <ac:spMk id="4" creationId="{A367AE4E-A114-79FF-E03A-942EA34DE7CF}"/>
          </ac:spMkLst>
        </pc:spChg>
        <pc:spChg chg="add mod">
          <ac:chgData name="安部　清尚" userId="05431a02-b483-4393-84b3-eec6a57e5ae8" providerId="ADAL" clId="{0258DCBD-2143-587D-9FCF-9E6E9B4A7665}" dt="2026-09-02T02:18:14.144" v="12312" actId="1076"/>
          <ac:spMkLst>
            <pc:docMk/>
            <pc:sldMk cId="2369790936" sldId="314"/>
            <ac:spMk id="14" creationId="{626DE2D8-A56B-AD0D-3EFA-AF707FD9960E}"/>
          </ac:spMkLst>
        </pc:spChg>
        <pc:spChg chg="add mod">
          <ac:chgData name="安部　清尚" userId="05431a02-b483-4393-84b3-eec6a57e5ae8" providerId="ADAL" clId="{0258DCBD-2143-587D-9FCF-9E6E9B4A7665}" dt="2026-09-02T01:35:31.300" v="12297" actId="1076"/>
          <ac:spMkLst>
            <pc:docMk/>
            <pc:sldMk cId="2369790936" sldId="314"/>
            <ac:spMk id="15" creationId="{9289417A-C6A1-D179-151E-F7405A7954F1}"/>
          </ac:spMkLst>
        </pc:spChg>
        <pc:spChg chg="add mod">
          <ac:chgData name="安部　清尚" userId="05431a02-b483-4393-84b3-eec6a57e5ae8" providerId="ADAL" clId="{0258DCBD-2143-587D-9FCF-9E6E9B4A7665}" dt="2026-09-08T17:01:23.142" v="15628" actId="20577"/>
          <ac:spMkLst>
            <pc:docMk/>
            <pc:sldMk cId="2369790936" sldId="314"/>
            <ac:spMk id="16" creationId="{86A1B3F0-B459-5245-BF20-FA1DA29B96BA}"/>
          </ac:spMkLst>
        </pc:spChg>
        <pc:picChg chg="add mod">
          <ac:chgData name="安部　清尚" userId="05431a02-b483-4393-84b3-eec6a57e5ae8" providerId="ADAL" clId="{0258DCBD-2143-587D-9FCF-9E6E9B4A7665}" dt="2026-09-03T07:16:17.127" v="12614" actId="1076"/>
          <ac:picMkLst>
            <pc:docMk/>
            <pc:sldMk cId="2369790936" sldId="314"/>
            <ac:picMk id="12" creationId="{C504972D-8AD3-B411-F61F-D1A4BE757F54}"/>
          </ac:picMkLst>
        </pc:picChg>
        <pc:picChg chg="add mod">
          <ac:chgData name="安部　清尚" userId="05431a02-b483-4393-84b3-eec6a57e5ae8" providerId="ADAL" clId="{0258DCBD-2143-587D-9FCF-9E6E9B4A7665}" dt="2026-09-03T01:59:01.905" v="12336" actId="14100"/>
          <ac:picMkLst>
            <pc:docMk/>
            <pc:sldMk cId="2369790936" sldId="314"/>
            <ac:picMk id="18" creationId="{450D9DA0-A997-74C3-38C7-A3A47FF56DA7}"/>
          </ac:picMkLst>
        </pc:picChg>
      </pc:sldChg>
      <pc:sldChg chg="addSp delSp modSp add del mod">
        <pc:chgData name="安部　清尚" userId="05431a02-b483-4393-84b3-eec6a57e5ae8" providerId="ADAL" clId="{0258DCBD-2143-587D-9FCF-9E6E9B4A7665}" dt="2026-09-08T16:59:09.053" v="15522" actId="2696"/>
        <pc:sldMkLst>
          <pc:docMk/>
          <pc:sldMk cId="373572981" sldId="315"/>
        </pc:sldMkLst>
        <pc:spChg chg="del mod">
          <ac:chgData name="安部　清尚" userId="05431a02-b483-4393-84b3-eec6a57e5ae8" providerId="ADAL" clId="{0258DCBD-2143-587D-9FCF-9E6E9B4A7665}" dt="2026-09-08T16:56:51.527" v="15497" actId="478"/>
          <ac:spMkLst>
            <pc:docMk/>
            <pc:sldMk cId="373572981" sldId="315"/>
            <ac:spMk id="14" creationId="{B39509C5-1FB4-C79A-1909-36007C7D6BB6}"/>
          </ac:spMkLst>
        </pc:spChg>
        <pc:picChg chg="add mod">
          <ac:chgData name="安部　清尚" userId="05431a02-b483-4393-84b3-eec6a57e5ae8" providerId="ADAL" clId="{0258DCBD-2143-587D-9FCF-9E6E9B4A7665}" dt="2026-09-08T16:57:41.501" v="15508" actId="1076"/>
          <ac:picMkLst>
            <pc:docMk/>
            <pc:sldMk cId="373572981" sldId="315"/>
            <ac:picMk id="11" creationId="{E4DA2EFA-F43B-3739-608D-4E8331A1858E}"/>
          </ac:picMkLst>
        </pc:picChg>
        <pc:picChg chg="add mod modCrop">
          <ac:chgData name="安部　清尚" userId="05431a02-b483-4393-84b3-eec6a57e5ae8" providerId="ADAL" clId="{0258DCBD-2143-587D-9FCF-9E6E9B4A7665}" dt="2026-09-08T16:58:56.239" v="15521" actId="14100"/>
          <ac:picMkLst>
            <pc:docMk/>
            <pc:sldMk cId="373572981" sldId="315"/>
            <ac:picMk id="17" creationId="{D1637FAE-40F9-47BE-2179-E7781DE4D196}"/>
          </ac:picMkLst>
        </pc:picChg>
      </pc:sldChg>
      <pc:sldChg chg="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3010797207" sldId="315"/>
        </pc:sldMkLst>
      </pc:sldChg>
      <pc:sldChg chg="addSp delSp modSp 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227701831" sldId="316"/>
        </pc:sldMkLst>
        <pc:spChg chg="mod">
          <ac:chgData name="安部　清尚" userId="05431a02-b483-4393-84b3-eec6a57e5ae8" providerId="ADAL" clId="{0258DCBD-2143-587D-9FCF-9E6E9B4A7665}" dt="2026-09-03T07:10:16.768" v="12458" actId="20577"/>
          <ac:spMkLst>
            <pc:docMk/>
            <pc:sldMk cId="227701831" sldId="316"/>
            <ac:spMk id="4" creationId="{B0B53C2C-40E2-D1D2-0F39-E43757B71255}"/>
          </ac:spMkLst>
        </pc:spChg>
        <pc:spChg chg="add mod">
          <ac:chgData name="安部　清尚" userId="05431a02-b483-4393-84b3-eec6a57e5ae8" providerId="ADAL" clId="{0258DCBD-2143-587D-9FCF-9E6E9B4A7665}" dt="2026-09-03T07:10:29.239" v="12466" actId="1076"/>
          <ac:spMkLst>
            <pc:docMk/>
            <pc:sldMk cId="227701831" sldId="316"/>
            <ac:spMk id="10" creationId="{98B913AB-7302-F79D-463F-22F0B945825A}"/>
          </ac:spMkLst>
        </pc:spChg>
        <pc:picChg chg="add mod">
          <ac:chgData name="安部　清尚" userId="05431a02-b483-4393-84b3-eec6a57e5ae8" providerId="ADAL" clId="{0258DCBD-2143-587D-9FCF-9E6E9B4A7665}" dt="2026-09-03T07:11:10.372" v="12473" actId="1076"/>
          <ac:picMkLst>
            <pc:docMk/>
            <pc:sldMk cId="227701831" sldId="316"/>
            <ac:picMk id="21" creationId="{55150EEB-FE8C-D7DD-911A-DE0617F8C4C8}"/>
          </ac:picMkLst>
        </pc:picChg>
        <pc:picChg chg="add mod modCrop">
          <ac:chgData name="安部　清尚" userId="05431a02-b483-4393-84b3-eec6a57e5ae8" providerId="ADAL" clId="{0258DCBD-2143-587D-9FCF-9E6E9B4A7665}" dt="2026-09-03T07:11:09.172" v="12472" actId="1076"/>
          <ac:picMkLst>
            <pc:docMk/>
            <pc:sldMk cId="227701831" sldId="316"/>
            <ac:picMk id="23" creationId="{F9E7E394-E1D9-5E7D-0CF8-FEADA8E2E192}"/>
          </ac:picMkLst>
        </pc:picChg>
      </pc:sldChg>
      <pc:sldChg chg="addSp delSp modSp 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2894948628" sldId="317"/>
        </pc:sldMkLst>
        <pc:spChg chg="add mod">
          <ac:chgData name="安部　清尚" userId="05431a02-b483-4393-84b3-eec6a57e5ae8" providerId="ADAL" clId="{0258DCBD-2143-587D-9FCF-9E6E9B4A7665}" dt="2026-09-03T07:12:32.493" v="12496"/>
          <ac:spMkLst>
            <pc:docMk/>
            <pc:sldMk cId="2894948628" sldId="317"/>
            <ac:spMk id="13" creationId="{ECB00D24-0C7B-CFB2-A972-3FB8840E7726}"/>
          </ac:spMkLst>
        </pc:spChg>
        <pc:spChg chg="add mod">
          <ac:chgData name="安部　清尚" userId="05431a02-b483-4393-84b3-eec6a57e5ae8" providerId="ADAL" clId="{0258DCBD-2143-587D-9FCF-9E6E9B4A7665}" dt="2026-09-03T07:16:00.894" v="12612" actId="20577"/>
          <ac:spMkLst>
            <pc:docMk/>
            <pc:sldMk cId="2894948628" sldId="317"/>
            <ac:spMk id="19" creationId="{A7977635-5020-9CA9-59D2-13BD633E996A}"/>
          </ac:spMkLst>
        </pc:spChg>
        <pc:picChg chg="add mod">
          <ac:chgData name="安部　清尚" userId="05431a02-b483-4393-84b3-eec6a57e5ae8" providerId="ADAL" clId="{0258DCBD-2143-587D-9FCF-9E6E9B4A7665}" dt="2026-09-03T07:15:48.072" v="12595" actId="1076"/>
          <ac:picMkLst>
            <pc:docMk/>
            <pc:sldMk cId="2894948628" sldId="317"/>
            <ac:picMk id="11" creationId="{7BE2B1D8-5D98-6585-7B7D-B7CD2371FF09}"/>
          </ac:picMkLst>
        </pc:picChg>
        <pc:picChg chg="add mod">
          <ac:chgData name="安部　清尚" userId="05431a02-b483-4393-84b3-eec6a57e5ae8" providerId="ADAL" clId="{0258DCBD-2143-587D-9FCF-9E6E9B4A7665}" dt="2026-09-03T07:12:39.651" v="12498" actId="1076"/>
          <ac:picMkLst>
            <pc:docMk/>
            <pc:sldMk cId="2894948628" sldId="317"/>
            <ac:picMk id="17" creationId="{913A37F4-A3DE-6CF9-EC44-FA8CBA6F988C}"/>
          </ac:picMkLst>
        </pc:picChg>
      </pc:sldChg>
      <pc:sldChg chg="delSp modSp 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3624410327" sldId="318"/>
        </pc:sldMkLst>
        <pc:picChg chg="mod">
          <ac:chgData name="安部　清尚" userId="05431a02-b483-4393-84b3-eec6a57e5ae8" providerId="ADAL" clId="{0258DCBD-2143-587D-9FCF-9E6E9B4A7665}" dt="2026-09-03T07:13:36.550" v="12508" actId="1076"/>
          <ac:picMkLst>
            <pc:docMk/>
            <pc:sldMk cId="3624410327" sldId="318"/>
            <ac:picMk id="11" creationId="{49801813-72C6-835D-3F13-F206F3283AD0}"/>
          </ac:picMkLst>
        </pc:picChg>
        <pc:picChg chg="mod">
          <ac:chgData name="安部　清尚" userId="05431a02-b483-4393-84b3-eec6a57e5ae8" providerId="ADAL" clId="{0258DCBD-2143-587D-9FCF-9E6E9B4A7665}" dt="2026-09-03T07:14:27.844" v="12519" actId="1076"/>
          <ac:picMkLst>
            <pc:docMk/>
            <pc:sldMk cId="3624410327" sldId="318"/>
            <ac:picMk id="17" creationId="{A12255A7-8CFC-F1D3-7707-D5B9B684216D}"/>
          </ac:picMkLst>
        </pc:picChg>
      </pc:sldChg>
      <pc:sldChg chg="modSp add mod ord">
        <pc:chgData name="安部　清尚" userId="05431a02-b483-4393-84b3-eec6a57e5ae8" providerId="ADAL" clId="{0258DCBD-2143-587D-9FCF-9E6E9B4A7665}" dt="2026-09-08T22:13:48.002" v="15876" actId="14100"/>
        <pc:sldMkLst>
          <pc:docMk/>
          <pc:sldMk cId="4018772405" sldId="319"/>
        </pc:sldMkLst>
        <pc:spChg chg="mod">
          <ac:chgData name="安部　清尚" userId="05431a02-b483-4393-84b3-eec6a57e5ae8" providerId="ADAL" clId="{0258DCBD-2143-587D-9FCF-9E6E9B4A7665}" dt="2026-09-04T04:03:51.663" v="12761" actId="20577"/>
          <ac:spMkLst>
            <pc:docMk/>
            <pc:sldMk cId="4018772405" sldId="319"/>
            <ac:spMk id="3" creationId="{F68ACEB2-CA11-D5A0-E710-BEB2955EFDAB}"/>
          </ac:spMkLst>
        </pc:spChg>
        <pc:spChg chg="mod">
          <ac:chgData name="安部　清尚" userId="05431a02-b483-4393-84b3-eec6a57e5ae8" providerId="ADAL" clId="{0258DCBD-2143-587D-9FCF-9E6E9B4A7665}" dt="2026-09-08T22:13:48.002" v="15876" actId="14100"/>
          <ac:spMkLst>
            <pc:docMk/>
            <pc:sldMk cId="4018772405" sldId="319"/>
            <ac:spMk id="36" creationId="{44B3A9D6-67BE-30A0-9B16-B9EF817DAA13}"/>
          </ac:spMkLst>
        </pc:spChg>
      </pc:sldChg>
      <pc:sldChg chg="addSp modSp new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1487833568" sldId="320"/>
        </pc:sldMkLst>
        <pc:spChg chg="mod">
          <ac:chgData name="安部　清尚" userId="05431a02-b483-4393-84b3-eec6a57e5ae8" providerId="ADAL" clId="{0258DCBD-2143-587D-9FCF-9E6E9B4A7665}" dt="2026-09-04T04:20:17.524" v="12896" actId="20577"/>
          <ac:spMkLst>
            <pc:docMk/>
            <pc:sldMk cId="1487833568" sldId="320"/>
            <ac:spMk id="4" creationId="{8D7D6535-8C2A-B4CC-D222-C6BDB38437F2}"/>
          </ac:spMkLst>
        </pc:spChg>
        <pc:picChg chg="add mod">
          <ac:chgData name="安部　清尚" userId="05431a02-b483-4393-84b3-eec6a57e5ae8" providerId="ADAL" clId="{0258DCBD-2143-587D-9FCF-9E6E9B4A7665}" dt="2026-09-04T04:22:37.463" v="12931" actId="14100"/>
          <ac:picMkLst>
            <pc:docMk/>
            <pc:sldMk cId="1487833568" sldId="320"/>
            <ac:picMk id="11" creationId="{13628504-213B-1CD8-66EE-72FE5B13AF38}"/>
          </ac:picMkLst>
        </pc:picChg>
        <pc:picChg chg="add mod">
          <ac:chgData name="安部　清尚" userId="05431a02-b483-4393-84b3-eec6a57e5ae8" providerId="ADAL" clId="{0258DCBD-2143-587D-9FCF-9E6E9B4A7665}" dt="2026-09-04T04:21:55.864" v="12925" actId="1076"/>
          <ac:picMkLst>
            <pc:docMk/>
            <pc:sldMk cId="1487833568" sldId="320"/>
            <ac:picMk id="13" creationId="{D9062B96-5E87-FDD2-4F57-6346DF6A421A}"/>
          </ac:picMkLst>
        </pc:picChg>
      </pc:sldChg>
      <pc:sldChg chg="addSp delSp modSp add mod">
        <pc:chgData name="安部　清尚" userId="05431a02-b483-4393-84b3-eec6a57e5ae8" providerId="ADAL" clId="{0258DCBD-2143-587D-9FCF-9E6E9B4A7665}" dt="2026-09-08T22:25:19.783" v="15943" actId="478"/>
        <pc:sldMkLst>
          <pc:docMk/>
          <pc:sldMk cId="4069602041" sldId="321"/>
        </pc:sldMkLst>
        <pc:spChg chg="mod">
          <ac:chgData name="安部　清尚" userId="05431a02-b483-4393-84b3-eec6a57e5ae8" providerId="ADAL" clId="{0258DCBD-2143-587D-9FCF-9E6E9B4A7665}" dt="2026-09-04T04:43:20.200" v="13832" actId="20577"/>
          <ac:spMkLst>
            <pc:docMk/>
            <pc:sldMk cId="4069602041" sldId="321"/>
            <ac:spMk id="3" creationId="{4D08CF58-4814-AE24-4A27-81EB8D58C7EF}"/>
          </ac:spMkLst>
        </pc:spChg>
        <pc:spChg chg="add mod">
          <ac:chgData name="安部　清尚" userId="05431a02-b483-4393-84b3-eec6a57e5ae8" providerId="ADAL" clId="{0258DCBD-2143-587D-9FCF-9E6E9B4A7665}" dt="2026-09-08T22:19:57.937" v="15937" actId="478"/>
          <ac:spMkLst>
            <pc:docMk/>
            <pc:sldMk cId="4069602041" sldId="321"/>
            <ac:spMk id="7" creationId="{7A10B18F-734C-326B-A898-A785B31119FD}"/>
          </ac:spMkLst>
        </pc:spChg>
        <pc:spChg chg="add mod">
          <ac:chgData name="安部　清尚" userId="05431a02-b483-4393-84b3-eec6a57e5ae8" providerId="ADAL" clId="{0258DCBD-2143-587D-9FCF-9E6E9B4A7665}" dt="2026-09-04T04:44:02.192" v="13844" actId="1076"/>
          <ac:spMkLst>
            <pc:docMk/>
            <pc:sldMk cId="4069602041" sldId="321"/>
            <ac:spMk id="8" creationId="{4A72AD74-3451-BFF7-3480-769739E7B1D4}"/>
          </ac:spMkLst>
        </pc:spChg>
        <pc:spChg chg="add del mod">
          <ac:chgData name="安部　清尚" userId="05431a02-b483-4393-84b3-eec6a57e5ae8" providerId="ADAL" clId="{0258DCBD-2143-587D-9FCF-9E6E9B4A7665}" dt="2026-09-04T04:44:03.856" v="13845" actId="1076"/>
          <ac:spMkLst>
            <pc:docMk/>
            <pc:sldMk cId="4069602041" sldId="321"/>
            <ac:spMk id="13" creationId="{696A48D0-FF72-D93A-F209-2BDAA4D7D789}"/>
          </ac:spMkLst>
        </pc:spChg>
        <pc:spChg chg="del mod">
          <ac:chgData name="安部　清尚" userId="05431a02-b483-4393-84b3-eec6a57e5ae8" providerId="ADAL" clId="{0258DCBD-2143-587D-9FCF-9E6E9B4A7665}" dt="2026-09-08T22:19:57.937" v="15937" actId="478"/>
          <ac:spMkLst>
            <pc:docMk/>
            <pc:sldMk cId="4069602041" sldId="321"/>
            <ac:spMk id="15" creationId="{00230359-B3BD-7EAC-18D2-23962CBF46D2}"/>
          </ac:spMkLst>
        </pc:spChg>
        <pc:picChg chg="add del mod">
          <ac:chgData name="安部　清尚" userId="05431a02-b483-4393-84b3-eec6a57e5ae8" providerId="ADAL" clId="{0258DCBD-2143-587D-9FCF-9E6E9B4A7665}" dt="2026-09-08T22:25:19.783" v="15943" actId="478"/>
          <ac:picMkLst>
            <pc:docMk/>
            <pc:sldMk cId="4069602041" sldId="321"/>
            <ac:picMk id="9" creationId="{6F89BB9D-2F2D-FB8B-2F05-FD02DC658D97}"/>
          </ac:picMkLst>
        </pc:picChg>
        <pc:picChg chg="add mod">
          <ac:chgData name="安部　清尚" userId="05431a02-b483-4393-84b3-eec6a57e5ae8" providerId="ADAL" clId="{0258DCBD-2143-587D-9FCF-9E6E9B4A7665}" dt="2026-09-08T22:25:16.191" v="15941" actId="167"/>
          <ac:picMkLst>
            <pc:docMk/>
            <pc:sldMk cId="4069602041" sldId="321"/>
            <ac:picMk id="10" creationId="{1888B831-6E00-16B0-C021-9B1F25547483}"/>
          </ac:picMkLst>
        </pc:picChg>
      </pc:sldChg>
      <pc:sldChg chg="addSp delSp modSp new mod">
        <pc:chgData name="安部　清尚" userId="05431a02-b483-4393-84b3-eec6a57e5ae8" providerId="ADAL" clId="{0258DCBD-2143-587D-9FCF-9E6E9B4A7665}" dt="2026-09-08T13:33:50.398" v="15288" actId="1076"/>
        <pc:sldMkLst>
          <pc:docMk/>
          <pc:sldMk cId="3832020658" sldId="322"/>
        </pc:sldMkLst>
        <pc:spChg chg="mod">
          <ac:chgData name="安部　清尚" userId="05431a02-b483-4393-84b3-eec6a57e5ae8" providerId="ADAL" clId="{0258DCBD-2143-587D-9FCF-9E6E9B4A7665}" dt="2026-09-07T11:06:09.240" v="15071" actId="1076"/>
          <ac:spMkLst>
            <pc:docMk/>
            <pc:sldMk cId="3832020658" sldId="322"/>
            <ac:spMk id="3" creationId="{7D2A3A75-9E3B-33FC-47E9-E05E5FB55482}"/>
          </ac:spMkLst>
        </pc:spChg>
        <pc:spChg chg="mod">
          <ac:chgData name="安部　清尚" userId="05431a02-b483-4393-84b3-eec6a57e5ae8" providerId="ADAL" clId="{0258DCBD-2143-587D-9FCF-9E6E9B4A7665}" dt="2026-09-07T10:00:30.571" v="13956" actId="20577"/>
          <ac:spMkLst>
            <pc:docMk/>
            <pc:sldMk cId="3832020658" sldId="322"/>
            <ac:spMk id="4" creationId="{5D08AD95-28C1-9B0E-91F7-A3CA9EC7478E}"/>
          </ac:spMkLst>
        </pc:spChg>
        <pc:spChg chg="mod">
          <ac:chgData name="安部　清尚" userId="05431a02-b483-4393-84b3-eec6a57e5ae8" providerId="ADAL" clId="{0258DCBD-2143-587D-9FCF-9E6E9B4A7665}" dt="2026-09-07T14:03:59.972" v="15240" actId="14100"/>
          <ac:spMkLst>
            <pc:docMk/>
            <pc:sldMk cId="3832020658" sldId="322"/>
            <ac:spMk id="5" creationId="{E0FAB065-8350-C9F4-CB6B-1447F31B90A6}"/>
          </ac:spMkLst>
        </pc:spChg>
        <pc:spChg chg="mod">
          <ac:chgData name="安部　清尚" userId="05431a02-b483-4393-84b3-eec6a57e5ae8" providerId="ADAL" clId="{0258DCBD-2143-587D-9FCF-9E6E9B4A7665}" dt="2026-09-07T14:30:24.244" v="15244" actId="1076"/>
          <ac:spMkLst>
            <pc:docMk/>
            <pc:sldMk cId="3832020658" sldId="322"/>
            <ac:spMk id="6" creationId="{C47F7589-92A5-5B19-BCBA-8A98555FA94E}"/>
          </ac:spMkLst>
        </pc:spChg>
        <pc:spChg chg="mod">
          <ac:chgData name="安部　清尚" userId="05431a02-b483-4393-84b3-eec6a57e5ae8" providerId="ADAL" clId="{0258DCBD-2143-587D-9FCF-9E6E9B4A7665}" dt="2026-09-07T13:49:43.182" v="15158" actId="1076"/>
          <ac:spMkLst>
            <pc:docMk/>
            <pc:sldMk cId="3832020658" sldId="322"/>
            <ac:spMk id="7" creationId="{6A0DFFDF-823C-6CB9-C6A8-81856549CBC7}"/>
          </ac:spMkLst>
        </pc:spChg>
        <pc:spChg chg="mod">
          <ac:chgData name="安部　清尚" userId="05431a02-b483-4393-84b3-eec6a57e5ae8" providerId="ADAL" clId="{0258DCBD-2143-587D-9FCF-9E6E9B4A7665}" dt="2026-09-07T11:03:37.344" v="15046" actId="1076"/>
          <ac:spMkLst>
            <pc:docMk/>
            <pc:sldMk cId="3832020658" sldId="322"/>
            <ac:spMk id="8" creationId="{B17CF3F4-85C5-3FC0-D61C-CA9700AF18DC}"/>
          </ac:spMkLst>
        </pc:spChg>
        <pc:spChg chg="mod">
          <ac:chgData name="安部　清尚" userId="05431a02-b483-4393-84b3-eec6a57e5ae8" providerId="ADAL" clId="{0258DCBD-2143-587D-9FCF-9E6E9B4A7665}" dt="2026-09-07T11:05:31.031" v="15065" actId="1076"/>
          <ac:spMkLst>
            <pc:docMk/>
            <pc:sldMk cId="3832020658" sldId="322"/>
            <ac:spMk id="9" creationId="{61A583B2-EC95-CD6C-C2F3-1DA1A3426481}"/>
          </ac:spMkLst>
        </pc:spChg>
        <pc:spChg chg="add mod">
          <ac:chgData name="安部　清尚" userId="05431a02-b483-4393-84b3-eec6a57e5ae8" providerId="ADAL" clId="{0258DCBD-2143-587D-9FCF-9E6E9B4A7665}" dt="2026-09-07T11:01:39.326" v="14954" actId="1076"/>
          <ac:spMkLst>
            <pc:docMk/>
            <pc:sldMk cId="3832020658" sldId="322"/>
            <ac:spMk id="32" creationId="{0BDEB8FC-C7DC-F7DD-3D95-A9ABA2D7F1F5}"/>
          </ac:spMkLst>
        </pc:spChg>
        <pc:spChg chg="add mod">
          <ac:chgData name="安部　清尚" userId="05431a02-b483-4393-84b3-eec6a57e5ae8" providerId="ADAL" clId="{0258DCBD-2143-587D-9FCF-9E6E9B4A7665}" dt="2026-09-07T10:55:56.421" v="14711" actId="1076"/>
          <ac:spMkLst>
            <pc:docMk/>
            <pc:sldMk cId="3832020658" sldId="322"/>
            <ac:spMk id="54" creationId="{1D9DD2E9-91CB-8384-9EE8-908DE9180FEA}"/>
          </ac:spMkLst>
        </pc:spChg>
        <pc:spChg chg="add mod">
          <ac:chgData name="安部　清尚" userId="05431a02-b483-4393-84b3-eec6a57e5ae8" providerId="ADAL" clId="{0258DCBD-2143-587D-9FCF-9E6E9B4A7665}" dt="2026-09-07T11:03:41.219" v="15047" actId="207"/>
          <ac:spMkLst>
            <pc:docMk/>
            <pc:sldMk cId="3832020658" sldId="322"/>
            <ac:spMk id="57" creationId="{1DF9B8D9-679B-6223-2473-3D10FA23C704}"/>
          </ac:spMkLst>
        </pc:spChg>
        <pc:spChg chg="add mod">
          <ac:chgData name="安部　清尚" userId="05431a02-b483-4393-84b3-eec6a57e5ae8" providerId="ADAL" clId="{0258DCBD-2143-587D-9FCF-9E6E9B4A7665}" dt="2026-09-08T09:47:22.357" v="15284" actId="1076"/>
          <ac:spMkLst>
            <pc:docMk/>
            <pc:sldMk cId="3832020658" sldId="322"/>
            <ac:spMk id="66" creationId="{438CBCEC-6DB4-7EED-4673-4B5A69D66FFB}"/>
          </ac:spMkLst>
        </pc:spChg>
        <pc:spChg chg="add mod">
          <ac:chgData name="安部　清尚" userId="05431a02-b483-4393-84b3-eec6a57e5ae8" providerId="ADAL" clId="{0258DCBD-2143-587D-9FCF-9E6E9B4A7665}" dt="2026-09-07T14:03:09.367" v="15168" actId="14100"/>
          <ac:spMkLst>
            <pc:docMk/>
            <pc:sldMk cId="3832020658" sldId="322"/>
            <ac:spMk id="67" creationId="{A6456F1F-8A64-3321-BA3C-9DC32716E1A1}"/>
          </ac:spMkLst>
        </pc:spChg>
        <pc:picChg chg="add mod">
          <ac:chgData name="安部　清尚" userId="05431a02-b483-4393-84b3-eec6a57e5ae8" providerId="ADAL" clId="{0258DCBD-2143-587D-9FCF-9E6E9B4A7665}" dt="2026-09-07T14:30:40.778" v="15248" actId="14100"/>
          <ac:picMkLst>
            <pc:docMk/>
            <pc:sldMk cId="3832020658" sldId="322"/>
            <ac:picMk id="11" creationId="{1E4D8E0F-9DFE-73DE-AFE5-28A44A5A718E}"/>
          </ac:picMkLst>
        </pc:picChg>
        <pc:picChg chg="add mod">
          <ac:chgData name="安部　清尚" userId="05431a02-b483-4393-84b3-eec6a57e5ae8" providerId="ADAL" clId="{0258DCBD-2143-587D-9FCF-9E6E9B4A7665}" dt="2026-09-07T11:01:44.225" v="14957" actId="167"/>
          <ac:picMkLst>
            <pc:docMk/>
            <pc:sldMk cId="3832020658" sldId="322"/>
            <ac:picMk id="12" creationId="{B5D75A6E-58F8-7B39-B408-52863C83A693}"/>
          </ac:picMkLst>
        </pc:picChg>
        <pc:picChg chg="add mod">
          <ac:chgData name="安部　清尚" userId="05431a02-b483-4393-84b3-eec6a57e5ae8" providerId="ADAL" clId="{0258DCBD-2143-587D-9FCF-9E6E9B4A7665}" dt="2026-09-07T14:02:53.508" v="15163" actId="1076"/>
          <ac:picMkLst>
            <pc:docMk/>
            <pc:sldMk cId="3832020658" sldId="322"/>
            <ac:picMk id="13" creationId="{38ED4E52-EA19-337A-CB21-27FDFB602E27}"/>
          </ac:picMkLst>
        </pc:picChg>
        <pc:picChg chg="add del mod">
          <ac:chgData name="安部　清尚" userId="05431a02-b483-4393-84b3-eec6a57e5ae8" providerId="ADAL" clId="{0258DCBD-2143-587D-9FCF-9E6E9B4A7665}" dt="2026-09-07T10:55:56.421" v="14711" actId="1076"/>
          <ac:picMkLst>
            <pc:docMk/>
            <pc:sldMk cId="3832020658" sldId="322"/>
            <ac:picMk id="44" creationId="{5BC0A826-422C-4F9A-7993-71813F693B4F}"/>
          </ac:picMkLst>
        </pc:picChg>
        <pc:picChg chg="add mod modCrop">
          <ac:chgData name="安部　清尚" userId="05431a02-b483-4393-84b3-eec6a57e5ae8" providerId="ADAL" clId="{0258DCBD-2143-587D-9FCF-9E6E9B4A7665}" dt="2026-09-07T14:30:46.644" v="15251" actId="1076"/>
          <ac:picMkLst>
            <pc:docMk/>
            <pc:sldMk cId="3832020658" sldId="322"/>
            <ac:picMk id="70" creationId="{60169A55-3303-92B1-2ED5-AD36EB102272}"/>
          </ac:picMkLst>
        </pc:picChg>
        <pc:cxnChg chg="add mod">
          <ac:chgData name="安部　清尚" userId="05431a02-b483-4393-84b3-eec6a57e5ae8" providerId="ADAL" clId="{0258DCBD-2143-587D-9FCF-9E6E9B4A7665}" dt="2026-09-07T14:30:31.682" v="15247" actId="14100"/>
          <ac:cxnSpMkLst>
            <pc:docMk/>
            <pc:sldMk cId="3832020658" sldId="322"/>
            <ac:cxnSpMk id="46" creationId="{5F7773C1-30C4-CC0F-114D-F67D5E2550DA}"/>
          </ac:cxnSpMkLst>
        </pc:cxnChg>
        <pc:cxnChg chg="add mod">
          <ac:chgData name="安部　清尚" userId="05431a02-b483-4393-84b3-eec6a57e5ae8" providerId="ADAL" clId="{0258DCBD-2143-587D-9FCF-9E6E9B4A7665}" dt="2026-09-07T11:01:34.891" v="14953" actId="1076"/>
          <ac:cxnSpMkLst>
            <pc:docMk/>
            <pc:sldMk cId="3832020658" sldId="322"/>
            <ac:cxnSpMk id="56" creationId="{562D7139-1176-0927-4167-F7034982B4FD}"/>
          </ac:cxnSpMkLst>
        </pc:cxnChg>
        <pc:cxnChg chg="add mod">
          <ac:chgData name="安部　清尚" userId="05431a02-b483-4393-84b3-eec6a57e5ae8" providerId="ADAL" clId="{0258DCBD-2143-587D-9FCF-9E6E9B4A7665}" dt="2026-09-08T08:16:09.423" v="15280" actId="1076"/>
          <ac:cxnSpMkLst>
            <pc:docMk/>
            <pc:sldMk cId="3832020658" sldId="322"/>
            <ac:cxnSpMk id="59" creationId="{9A56D63F-9FBE-A1F9-FD57-0B609595FBC5}"/>
          </ac:cxnSpMkLst>
        </pc:cxnChg>
        <pc:cxnChg chg="add mod">
          <ac:chgData name="安部　清尚" userId="05431a02-b483-4393-84b3-eec6a57e5ae8" providerId="ADAL" clId="{0258DCBD-2143-587D-9FCF-9E6E9B4A7665}" dt="2026-09-08T08:16:09.423" v="15280" actId="1076"/>
          <ac:cxnSpMkLst>
            <pc:docMk/>
            <pc:sldMk cId="3832020658" sldId="322"/>
            <ac:cxnSpMk id="62" creationId="{4595D9C8-6D29-686D-CFD6-36D923859446}"/>
          </ac:cxnSpMkLst>
        </pc:cxnChg>
        <pc:cxnChg chg="add mod">
          <ac:chgData name="安部　清尚" userId="05431a02-b483-4393-84b3-eec6a57e5ae8" providerId="ADAL" clId="{0258DCBD-2143-587D-9FCF-9E6E9B4A7665}" dt="2026-09-08T13:33:50.398" v="15288" actId="1076"/>
          <ac:cxnSpMkLst>
            <pc:docMk/>
            <pc:sldMk cId="3832020658" sldId="322"/>
            <ac:cxnSpMk id="74" creationId="{D85D3C19-CD84-B333-E851-A33DF4FCFE4F}"/>
          </ac:cxnSpMkLst>
        </pc:cxnChg>
      </pc:sldChg>
      <pc:sldChg chg="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500857198" sldId="323"/>
        </pc:sldMkLst>
      </pc:sldChg>
      <pc:sldChg chg="delSp modSp add mod modShow">
        <pc:chgData name="安部　清尚" userId="05431a02-b483-4393-84b3-eec6a57e5ae8" providerId="ADAL" clId="{0258DCBD-2143-587D-9FCF-9E6E9B4A7665}" dt="2026-09-08T17:00:50.580" v="15540" actId="729"/>
        <pc:sldMkLst>
          <pc:docMk/>
          <pc:sldMk cId="742041544" sldId="324"/>
        </pc:sldMkLst>
        <pc:spChg chg="del">
          <ac:chgData name="安部　清尚" userId="05431a02-b483-4393-84b3-eec6a57e5ae8" providerId="ADAL" clId="{0258DCBD-2143-587D-9FCF-9E6E9B4A7665}" dt="2026-09-08T17:00:40.665" v="15539" actId="478"/>
          <ac:spMkLst>
            <pc:docMk/>
            <pc:sldMk cId="742041544" sldId="324"/>
            <ac:spMk id="10" creationId="{8B56584E-DFF6-30B0-F283-ECCAA4AA2C4A}"/>
          </ac:spMkLst>
        </pc:spChg>
        <pc:picChg chg="mod">
          <ac:chgData name="安部　清尚" userId="05431a02-b483-4393-84b3-eec6a57e5ae8" providerId="ADAL" clId="{0258DCBD-2143-587D-9FCF-9E6E9B4A7665}" dt="2026-09-08T16:59:40.998" v="15526" actId="1076"/>
          <ac:picMkLst>
            <pc:docMk/>
            <pc:sldMk cId="742041544" sldId="324"/>
            <ac:picMk id="21" creationId="{099963C0-0801-30C3-8F13-31C5A5C2BE16}"/>
          </ac:picMkLst>
        </pc:picChg>
        <pc:picChg chg="mod modCrop">
          <ac:chgData name="安部　清尚" userId="05431a02-b483-4393-84b3-eec6a57e5ae8" providerId="ADAL" clId="{0258DCBD-2143-587D-9FCF-9E6E9B4A7665}" dt="2026-09-08T17:00:22.517" v="15538" actId="14100"/>
          <ac:picMkLst>
            <pc:docMk/>
            <pc:sldMk cId="742041544" sldId="324"/>
            <ac:picMk id="23" creationId="{36F27DB4-EDF2-2F9B-7EC2-C6E7D2A1D707}"/>
          </ac:picMkLst>
        </pc:picChg>
      </pc:sldChg>
      <pc:sldMasterChg chg="modSldLayout">
        <pc:chgData name="安部　清尚" userId="05431a02-b483-4393-84b3-eec6a57e5ae8" providerId="ADAL" clId="{0258DCBD-2143-587D-9FCF-9E6E9B4A7665}" dt="2026-08-26T04:00:07.051" v="2521" actId="255"/>
        <pc:sldMasterMkLst>
          <pc:docMk/>
          <pc:sldMasterMk cId="0" sldId="2147483648"/>
        </pc:sldMasterMkLst>
        <pc:sldLayoutChg chg="modSp mod">
          <pc:chgData name="安部　清尚" userId="05431a02-b483-4393-84b3-eec6a57e5ae8" providerId="ADAL" clId="{0258DCBD-2143-587D-9FCF-9E6E9B4A7665}" dt="2026-08-26T04:00:02.019" v="2520" actId="255"/>
          <pc:sldLayoutMkLst>
            <pc:docMk/>
            <pc:sldMasterMk cId="0" sldId="2147483648"/>
            <pc:sldLayoutMk cId="0" sldId="2147483649"/>
          </pc:sldLayoutMkLst>
          <pc:spChg chg="mod">
            <ac:chgData name="安部　清尚" userId="05431a02-b483-4393-84b3-eec6a57e5ae8" providerId="ADAL" clId="{0258DCBD-2143-587D-9FCF-9E6E9B4A7665}" dt="2026-08-26T04:00:02.019" v="2520" actId="255"/>
            <ac:spMkLst>
              <pc:docMk/>
              <pc:sldMasterMk cId="0" sldId="2147483648"/>
              <pc:sldLayoutMk cId="0" sldId="2147483649"/>
              <ac:spMk id="12" creationId="{00000000-0000-0000-0000-000000000000}"/>
            </ac:spMkLst>
          </pc:spChg>
        </pc:sldLayoutChg>
        <pc:sldLayoutChg chg="modSp mod">
          <pc:chgData name="安部　清尚" userId="05431a02-b483-4393-84b3-eec6a57e5ae8" providerId="ADAL" clId="{0258DCBD-2143-587D-9FCF-9E6E9B4A7665}" dt="2026-08-26T02:02:28.948" v="58" actId="20577"/>
          <pc:sldLayoutMkLst>
            <pc:docMk/>
            <pc:sldMasterMk cId="0" sldId="2147483648"/>
            <pc:sldLayoutMk cId="0" sldId="2147483651"/>
          </pc:sldLayoutMkLst>
          <pc:spChg chg="mod">
            <ac:chgData name="安部　清尚" userId="05431a02-b483-4393-84b3-eec6a57e5ae8" providerId="ADAL" clId="{0258DCBD-2143-587D-9FCF-9E6E9B4A7665}" dt="2026-08-26T02:02:28.948" v="58" actId="20577"/>
            <ac:spMkLst>
              <pc:docMk/>
              <pc:sldMasterMk cId="0" sldId="2147483648"/>
              <pc:sldLayoutMk cId="0" sldId="2147483651"/>
              <ac:spMk id="4" creationId="{501595F6-5CF6-BF97-D5ED-DC9B83305335}"/>
            </ac:spMkLst>
          </pc:spChg>
        </pc:sldLayoutChg>
        <pc:sldLayoutChg chg="addSp delSp modSp mod">
          <pc:chgData name="安部　清尚" userId="05431a02-b483-4393-84b3-eec6a57e5ae8" providerId="ADAL" clId="{0258DCBD-2143-587D-9FCF-9E6E9B4A7665}" dt="2026-08-26T04:00:07.051" v="2521" actId="255"/>
          <pc:sldLayoutMkLst>
            <pc:docMk/>
            <pc:sldMasterMk cId="0" sldId="2147483648"/>
            <pc:sldLayoutMk cId="3186988280" sldId="2147483652"/>
          </pc:sldLayoutMkLst>
          <pc:spChg chg="mod">
            <ac:chgData name="安部　清尚" userId="05431a02-b483-4393-84b3-eec6a57e5ae8" providerId="ADAL" clId="{0258DCBD-2143-587D-9FCF-9E6E9B4A7665}" dt="2026-08-26T04:00:07.051" v="2521" actId="255"/>
            <ac:spMkLst>
              <pc:docMk/>
              <pc:sldMasterMk cId="0" sldId="2147483648"/>
              <pc:sldLayoutMk cId="3186988280" sldId="2147483652"/>
              <ac:spMk id="2" creationId="{25298ED6-5220-805B-26CE-65FF1D3A5A7A}"/>
            </ac:spMkLst>
          </pc:spChg>
          <pc:spChg chg="add mod">
            <ac:chgData name="安部　清尚" userId="05431a02-b483-4393-84b3-eec6a57e5ae8" providerId="ADAL" clId="{0258DCBD-2143-587D-9FCF-9E6E9B4A7665}" dt="2026-08-26T03:58:32.416" v="2468"/>
            <ac:spMkLst>
              <pc:docMk/>
              <pc:sldMasterMk cId="0" sldId="2147483648"/>
              <pc:sldLayoutMk cId="3186988280" sldId="2147483652"/>
              <ac:spMk id="4" creationId="{7A19BDBB-479A-75AE-7A44-393894529FC0}"/>
            </ac:spMkLst>
          </pc:spChg>
          <pc:spChg chg="add mod">
            <ac:chgData name="安部　清尚" userId="05431a02-b483-4393-84b3-eec6a57e5ae8" providerId="ADAL" clId="{0258DCBD-2143-587D-9FCF-9E6E9B4A7665}" dt="2026-08-26T03:58:32.416" v="2468"/>
            <ac:spMkLst>
              <pc:docMk/>
              <pc:sldMasterMk cId="0" sldId="2147483648"/>
              <pc:sldLayoutMk cId="3186988280" sldId="2147483652"/>
              <ac:spMk id="5" creationId="{8CF67744-35A5-D9CB-8F2C-3A47A6F09613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319756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seisho.abe@riken.jp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&amp; サブタイトル copy 2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132B22-484E-9393-6BCE-DC005831FC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07994" y="9746439"/>
            <a:ext cx="6273233" cy="3316586"/>
          </a:xfrm>
          <a:prstGeom prst="rect">
            <a:avLst/>
          </a:prstGeom>
        </p:spPr>
      </p:pic>
      <p:pic>
        <p:nvPicPr>
          <p:cNvPr id="10" name="Google Shape;10;p3" descr="400235956.png"/>
          <p:cNvPicPr preferRelativeResize="0"/>
          <p:nvPr/>
        </p:nvPicPr>
        <p:blipFill rotWithShape="1">
          <a:blip r:embed="rId3">
            <a:alphaModFix/>
          </a:blip>
          <a:srcRect t="19955" b="21141"/>
          <a:stretch>
            <a:fillRect/>
          </a:stretch>
        </p:blipFill>
        <p:spPr>
          <a:xfrm>
            <a:off x="18406290" y="7524674"/>
            <a:ext cx="5977710" cy="23733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/>
          <p:nvPr/>
        </p:nvSpPr>
        <p:spPr>
          <a:xfrm>
            <a:off x="5032527" y="10286169"/>
            <a:ext cx="14318946" cy="2237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lang="en-US" sz="5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Seisho Abe (</a:t>
            </a:r>
            <a:r>
              <a:rPr lang="en-US" sz="52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安部</a:t>
            </a:r>
            <a:r>
              <a:rPr lang="en-US" sz="5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altLang="en-US" sz="5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清尚</a:t>
            </a:r>
            <a:r>
              <a:rPr lang="en-US" altLang="ja-JP" sz="5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en-JP"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4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seisho.abe@riken.jp</a:t>
            </a:r>
            <a:endParaRPr lang="en-US" sz="4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4200" b="0" i="0" u="none" strike="noStrike" cap="none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RIKEN Nishina Center / ICRR, </a:t>
            </a:r>
            <a:r>
              <a:rPr lang="en-US" sz="4200" b="0" i="0" u="none" strike="noStrike" cap="none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UTokyo</a:t>
            </a:r>
            <a:endParaRPr lang="en-JP" dirty="0"/>
          </a:p>
        </p:txBody>
      </p:sp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402267" y="382237"/>
            <a:ext cx="19579466" cy="396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None/>
              <a:defRPr sz="8800" b="1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8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8F136-107D-50E2-F68C-6C98F9F42C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69265" y="6858000"/>
            <a:ext cx="1952528" cy="3316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7A7522-D0C1-BA94-E49A-1F18001E3A1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2774" y="10858968"/>
            <a:ext cx="6273233" cy="1672862"/>
          </a:xfrm>
          <a:prstGeom prst="rect">
            <a:avLst/>
          </a:prstGeom>
        </p:spPr>
      </p:pic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1E0E66F-A088-50AA-4199-858A9AACD2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9352" y="5452004"/>
            <a:ext cx="12426938" cy="4145340"/>
          </a:xfrm>
        </p:spPr>
        <p:txBody>
          <a:bodyPr wrap="square" anchor="t">
            <a:spAutoFit/>
          </a:bodyPr>
          <a:lstStyle>
            <a:lvl1pPr>
              <a:buClr>
                <a:srgbClr val="AA0000"/>
              </a:buClr>
              <a:defRPr>
                <a:solidFill>
                  <a:srgbClr val="AA0000"/>
                </a:solidFill>
              </a:defRPr>
            </a:lvl1pPr>
            <a:lvl2pPr>
              <a:buClr>
                <a:srgbClr val="AA0000"/>
              </a:buClr>
              <a:defRPr>
                <a:solidFill>
                  <a:srgbClr val="AA0000"/>
                </a:solidFill>
              </a:defRPr>
            </a:lvl2pPr>
            <a:lvl3pPr>
              <a:buClr>
                <a:srgbClr val="AA0000"/>
              </a:buClr>
              <a:defRPr>
                <a:solidFill>
                  <a:srgbClr val="AA0000"/>
                </a:solidFill>
              </a:defRPr>
            </a:lvl3pPr>
            <a:lvl4pPr>
              <a:buClr>
                <a:srgbClr val="AA0000"/>
              </a:buClr>
              <a:defRPr>
                <a:solidFill>
                  <a:srgbClr val="AA0000"/>
                </a:solidFill>
              </a:defRPr>
            </a:lvl4pPr>
            <a:lvl5pPr>
              <a:buClr>
                <a:srgbClr val="AA0000"/>
              </a:buClr>
              <a:buFont typeface="Courier New" panose="02070309020205020404" pitchFamily="49" charset="0"/>
              <a:buChar char="o"/>
              <a:defRPr>
                <a:solidFill>
                  <a:srgbClr val="AA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FD1874-C68A-5934-2B9E-3E50DE7B6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3295" y="12896063"/>
            <a:ext cx="19117410" cy="698023"/>
          </a:xfrm>
        </p:spPr>
        <p:txBody>
          <a:bodyPr/>
          <a:lstStyle>
            <a:lvl1pPr algn="ctr">
              <a:buNone/>
              <a:defRPr sz="3600"/>
            </a:lvl1pPr>
            <a:lvl2pPr>
              <a:buNone/>
              <a:defRPr sz="3600"/>
            </a:lvl2pPr>
            <a:lvl3pPr>
              <a:buNone/>
              <a:defRPr sz="3600"/>
            </a:lvl3pPr>
            <a:lvl4pPr>
              <a:buNone/>
              <a:defRPr sz="3600"/>
            </a:lvl4pPr>
            <a:lvl5pPr>
              <a:buNone/>
              <a:defRPr sz="3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ormal" userDrawn="1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23254609" y="-17538"/>
            <a:ext cx="1129391" cy="1287438"/>
          </a:xfrm>
          <a:prstGeom prst="rect">
            <a:avLst/>
          </a:prstGeom>
          <a:solidFill>
            <a:srgbClr val="AA0000"/>
          </a:solidFill>
          <a:ln>
            <a:solidFill>
              <a:srgbClr val="AA0000"/>
            </a:solidFill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7DC0"/>
              </a:buClr>
              <a:buSzPts val="5200"/>
              <a:buFont typeface="Arial"/>
              <a:buNone/>
            </a:pPr>
            <a:endParaRPr sz="5200" b="0" i="0" u="none" strike="noStrike" cap="none" dirty="0">
              <a:solidFill>
                <a:srgbClr val="AA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p4"/>
          <p:cNvCxnSpPr>
            <a:cxnSpLocks/>
          </p:cNvCxnSpPr>
          <p:nvPr/>
        </p:nvCxnSpPr>
        <p:spPr>
          <a:xfrm>
            <a:off x="0" y="1269900"/>
            <a:ext cx="24384000" cy="0"/>
          </a:xfrm>
          <a:prstGeom prst="straightConnector1">
            <a:avLst/>
          </a:prstGeom>
          <a:noFill/>
          <a:ln w="50800" cap="flat" cmpd="sng">
            <a:solidFill>
              <a:srgbClr val="AA0000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23254609" y="209710"/>
            <a:ext cx="1129391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400" b="1">
                <a:solidFill>
                  <a:srgbClr val="FFFFFF"/>
                </a:solidFill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75A527F-7A1B-E4F8-43C7-7EE52EA20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000" y="1566738"/>
            <a:ext cx="9933526" cy="4145340"/>
          </a:xfrm>
        </p:spPr>
        <p:txBody>
          <a:bodyPr wrap="square" anchor="t">
            <a:spAutoFit/>
          </a:bodyPr>
          <a:lstStyle>
            <a:lvl5pPr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B90F4BF-ED23-4FDE-90D2-4CEDB70AF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1593"/>
            <a:ext cx="18071009" cy="1258307"/>
          </a:xfrm>
        </p:spPr>
        <p:txBody>
          <a:bodyPr wrap="none" lIns="0" tIns="0" rIns="0" bIns="0" anchor="ctr" anchorCtr="0">
            <a:normAutofit/>
          </a:bodyPr>
          <a:lstStyle>
            <a:lvl1pPr algn="l">
              <a:defRPr sz="6000" b="1">
                <a:solidFill>
                  <a:srgbClr val="AA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742FFB-578D-495E-0B19-ABCD5BD8FB69}"/>
              </a:ext>
            </a:extLst>
          </p:cNvPr>
          <p:cNvSpPr txBox="1"/>
          <p:nvPr userDrawn="1"/>
        </p:nvSpPr>
        <p:spPr>
          <a:xfrm>
            <a:off x="12227442" y="105049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71425" tIns="71425" rIns="71425" bIns="71425" rtlCol="0" anchor="t" anchorCtr="0">
            <a:normAutofit fontScale="25000" lnSpcReduction="20000"/>
          </a:bodyPr>
          <a:lstStyle/>
          <a:p>
            <a:pPr algn="l"/>
            <a:endParaRPr lang="en-JP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04870F47-6B91-E345-EDFE-96443AF856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14048761"/>
            <a:ext cx="4964466" cy="7346217"/>
          </a:xfrm>
        </p:spPr>
        <p:txBody>
          <a:bodyPr wrap="square" anchor="t">
            <a:spAutoFit/>
          </a:bodyPr>
          <a:lstStyle>
            <a:lvl5pPr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P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EA43077-F196-B6D3-DA0E-EA90DC3EFD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20763" y="14048760"/>
            <a:ext cx="4998771" cy="4206896"/>
          </a:xfrm>
        </p:spPr>
        <p:txBody>
          <a:bodyPr anchor="t">
            <a:spAutoFit/>
          </a:bodyPr>
          <a:lstStyle>
            <a:lvl1pPr>
              <a:defRPr sz="4400"/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buFont typeface="Courier New" panose="02070309020205020404" pitchFamily="49" charset="0"/>
              <a:buChar char="o"/>
              <a:defRPr sz="4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B16833F-6FDB-059E-A8F2-55206290B2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441526" y="14058211"/>
            <a:ext cx="4998771" cy="3468232"/>
          </a:xfrm>
        </p:spPr>
        <p:txBody>
          <a:bodyPr anchor="t">
            <a:spAutoFit/>
          </a:bodyPr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buFont typeface="Courier New" panose="02070309020205020404" pitchFamily="49" charset="0"/>
              <a:buChar char="o"/>
              <a:defRPr sz="3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F4C60FC4-37A8-A9C4-A883-3C831C07EC8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662289" y="14058211"/>
            <a:ext cx="4998771" cy="2914234"/>
          </a:xfrm>
        </p:spPr>
        <p:txBody>
          <a:bodyPr anchor="t">
            <a:sp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buFont typeface="Courier New" panose="02070309020205020404" pitchFamily="49" charset="0"/>
              <a:buChar char="o"/>
              <a:defRPr sz="3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67798976-9266-5114-EF34-B3DD620C99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917357" y="14048760"/>
            <a:ext cx="4998771" cy="2729568"/>
          </a:xfrm>
        </p:spPr>
        <p:txBody>
          <a:bodyPr anchor="t">
            <a:spAutoFit/>
          </a:bodyPr>
          <a:lstStyle>
            <a:lvl1pPr>
              <a:defRPr sz="2800" i="1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 i="1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800" i="1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800" i="1">
                <a:solidFill>
                  <a:schemeClr val="bg1">
                    <a:lumMod val="50000"/>
                  </a:schemeClr>
                </a:solidFill>
              </a:defRPr>
            </a:lvl4pPr>
            <a:lvl5pPr>
              <a:buFont typeface="Courier New" panose="02070309020205020404" pitchFamily="49" charset="0"/>
              <a:buChar char="o"/>
              <a:defRPr sz="2800" i="1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1595F6-5CF6-BF97-D5ED-DC9B83305335}"/>
              </a:ext>
            </a:extLst>
          </p:cNvPr>
          <p:cNvSpPr txBox="1"/>
          <p:nvPr userDrawn="1"/>
        </p:nvSpPr>
        <p:spPr>
          <a:xfrm>
            <a:off x="18756351" y="137736"/>
            <a:ext cx="4412005" cy="100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AA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NEUT-DCC, Seisho Abe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AA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NSTAR, 2026/09/09</a:t>
            </a:r>
            <a:endParaRPr kumimoji="0" lang="en-JP" sz="2800" b="0" i="0" u="none" strike="noStrike" kern="0" cap="none" spc="0" normalizeH="0" baseline="0" noProof="0" dirty="0">
              <a:ln>
                <a:noFill/>
              </a:ln>
              <a:solidFill>
                <a:srgbClr val="AA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8ED6-5220-805B-26CE-65FF1D3A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8800" b="1">
                <a:solidFill>
                  <a:srgbClr val="AA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JP" dirty="0"/>
          </a:p>
        </p:txBody>
      </p:sp>
      <p:sp>
        <p:nvSpPr>
          <p:cNvPr id="4" name="Google Shape;20;p4">
            <a:extLst>
              <a:ext uri="{FF2B5EF4-FFF2-40B4-BE49-F238E27FC236}">
                <a16:creationId xmlns:a16="http://schemas.microsoft.com/office/drawing/2014/main" id="{7A19BDBB-479A-75AE-7A44-393894529FC0}"/>
              </a:ext>
            </a:extLst>
          </p:cNvPr>
          <p:cNvSpPr/>
          <p:nvPr userDrawn="1"/>
        </p:nvSpPr>
        <p:spPr>
          <a:xfrm>
            <a:off x="23254609" y="-17538"/>
            <a:ext cx="1129391" cy="1287438"/>
          </a:xfrm>
          <a:prstGeom prst="rect">
            <a:avLst/>
          </a:prstGeom>
          <a:solidFill>
            <a:srgbClr val="AA0000"/>
          </a:solidFill>
          <a:ln>
            <a:solidFill>
              <a:srgbClr val="AA0000"/>
            </a:solidFill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7DC0"/>
              </a:buClr>
              <a:buSzPts val="5200"/>
              <a:buFont typeface="Arial"/>
              <a:buNone/>
            </a:pPr>
            <a:endParaRPr sz="5200" b="0" i="0" u="none" strike="noStrike" cap="none" dirty="0">
              <a:solidFill>
                <a:srgbClr val="AA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;p4">
            <a:extLst>
              <a:ext uri="{FF2B5EF4-FFF2-40B4-BE49-F238E27FC236}">
                <a16:creationId xmlns:a16="http://schemas.microsoft.com/office/drawing/2014/main" id="{8CF67744-35A5-D9CB-8F2C-3A47A6F096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23254609" y="209710"/>
            <a:ext cx="1129391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400" b="1">
                <a:solidFill>
                  <a:srgbClr val="FFFFFF"/>
                </a:solidFill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4400" dirty="0">
              <a:solidFill>
                <a:srgbClr val="3E15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98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764042" y="5339953"/>
            <a:ext cx="20856000" cy="30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69A6"/>
              </a:buClr>
              <a:buSzPts val="10000"/>
              <a:buFont typeface="Arial"/>
              <a:buNone/>
              <a:defRPr sz="10000" b="0" i="0" u="none" strike="noStrike" cap="none">
                <a:solidFill>
                  <a:srgbClr val="3469A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387453" y="3661171"/>
            <a:ext cx="15609000" cy="88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marR="0" lvl="0" indent="-55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23826520" y="13271500"/>
            <a:ext cx="553500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1586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3E1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505.15019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.png"/><Relationship Id="rId7" Type="http://schemas.openxmlformats.org/officeDocument/2006/relationships/image" Target="../media/image19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0.png"/><Relationship Id="rId9" Type="http://schemas.openxmlformats.org/officeDocument/2006/relationships/image" Target="../media/image2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5.emf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0.emf"/><Relationship Id="rId5" Type="http://schemas.openxmlformats.org/officeDocument/2006/relationships/image" Target="../media/image29.png"/><Relationship Id="rId10" Type="http://schemas.openxmlformats.org/officeDocument/2006/relationships/image" Target="../media/image29.emf"/><Relationship Id="rId4" Type="http://schemas.openxmlformats.org/officeDocument/2006/relationships/image" Target="../media/image27.png"/><Relationship Id="rId9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8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6.emf"/><Relationship Id="rId7" Type="http://schemas.openxmlformats.org/officeDocument/2006/relationships/image" Target="../media/image62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40EE-82B2-FE53-E2BF-4D2562AAF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11" y="1166889"/>
            <a:ext cx="23749573" cy="4438059"/>
          </a:xfrm>
        </p:spPr>
        <p:txBody>
          <a:bodyPr>
            <a:normAutofit/>
          </a:bodyPr>
          <a:lstStyle/>
          <a:p>
            <a:r>
              <a:rPr lang="en-US" sz="7200" dirty="0"/>
              <a:t>Simulation of Single-Pion Production Reactions</a:t>
            </a:r>
            <a:br>
              <a:rPr lang="en-US" sz="7200" dirty="0"/>
            </a:br>
            <a:r>
              <a:rPr lang="en-US" sz="7200" dirty="0"/>
              <a:t>Using </a:t>
            </a:r>
            <a:r>
              <a:rPr lang="en-US" sz="7200"/>
              <a:t>the ANL-Osaka DCC </a:t>
            </a:r>
            <a:r>
              <a:rPr lang="en-US" sz="7200" dirty="0"/>
              <a:t>Model </a:t>
            </a:r>
            <a:br>
              <a:rPr lang="en-US" sz="7200" dirty="0"/>
            </a:br>
            <a:r>
              <a:rPr lang="en-US" sz="7200" dirty="0"/>
              <a:t>in the NEUT Neutrino Event Generator</a:t>
            </a:r>
            <a:endParaRPr lang="en-JP" sz="7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154DD-6B03-D662-2236-8FB960A43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09915" y="6383377"/>
            <a:ext cx="14364163" cy="2544902"/>
          </a:xfrm>
        </p:spPr>
        <p:txBody>
          <a:bodyPr/>
          <a:lstStyle/>
          <a:p>
            <a:r>
              <a:rPr lang="en-JP" dirty="0"/>
              <a:t>Introduction to NEUT Single-Pion Productions</a:t>
            </a:r>
          </a:p>
          <a:p>
            <a:r>
              <a:rPr lang="en-JP" dirty="0"/>
              <a:t>Implementation of DCC model into NEUT</a:t>
            </a:r>
          </a:p>
          <a:p>
            <a:r>
              <a:rPr lang="en-JP" dirty="0"/>
              <a:t>Investigation </a:t>
            </a:r>
            <a:r>
              <a:rPr lang="en-US" dirty="0"/>
              <a:t>of</a:t>
            </a:r>
            <a:r>
              <a:rPr lang="en-JP" dirty="0"/>
              <a:t> nuclear models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9FD9E-443E-FE4C-4EEA-D327AE23E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JP" dirty="0"/>
              <a:t>The 15th International Workshop on the Physics of Excited Nucleons – 9th September, 2026</a:t>
            </a:r>
          </a:p>
        </p:txBody>
      </p:sp>
    </p:spTree>
    <p:extLst>
      <p:ext uri="{BB962C8B-B14F-4D97-AF65-F5344CB8AC3E}">
        <p14:creationId xmlns:p14="http://schemas.microsoft.com/office/powerpoint/2010/main" val="277368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5D75A6E-58F8-7B39-B408-52863C83A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1558" y="2072008"/>
            <a:ext cx="5939185" cy="42031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7FC2C1-906D-7397-2A29-5FBA354C65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A3A75-9E3B-33FC-47E9-E05E5FB55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157" y="1193091"/>
            <a:ext cx="12736614" cy="944464"/>
          </a:xfrm>
        </p:spPr>
        <p:txBody>
          <a:bodyPr/>
          <a:lstStyle/>
          <a:p>
            <a:pPr marL="0" indent="0">
              <a:buNone/>
            </a:pPr>
            <a:r>
              <a:rPr lang="en-JP" b="1" dirty="0"/>
              <a:t>sub-dominant channel in ν osc. exp.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08AD95-28C1-9B0E-91F7-A3CA9EC74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Role of Single-Pion Production (SPP) in ν physics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AB065-8350-C9F4-CB6B-1447F31B90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72156" y="11356857"/>
            <a:ext cx="21773444" cy="2482995"/>
          </a:xfrm>
        </p:spPr>
        <p:txBody>
          <a:bodyPr/>
          <a:lstStyle/>
          <a:p>
            <a:r>
              <a:rPr lang="en-JP" sz="5400" dirty="0"/>
              <a:t>Neutrino experiments are entering into a high-precision era.</a:t>
            </a:r>
          </a:p>
          <a:p>
            <a:pPr lvl="1"/>
            <a:r>
              <a:rPr lang="en-JP" sz="4400" dirty="0"/>
              <a:t>c.f.) Hyper-Kamiokande, DUNE, JUNO, etc.</a:t>
            </a:r>
          </a:p>
          <a:p>
            <a:r>
              <a:rPr lang="en-JP" sz="5400" b="1" dirty="0"/>
              <a:t>Precise prediction of SPP by event generator is required.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F7589-92A5-5B19-BCBA-8A98555FA94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99578" y="2881432"/>
            <a:ext cx="4998771" cy="821353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SPP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DFFDF-823C-6CB9-C6A8-81856549CB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94413" y="4159764"/>
            <a:ext cx="5821712" cy="2175570"/>
          </a:xfrm>
        </p:spPr>
        <p:txBody>
          <a:bodyPr/>
          <a:lstStyle/>
          <a:p>
            <a:pPr marL="0" indent="0">
              <a:buNone/>
            </a:pPr>
            <a:r>
              <a:rPr lang="en-JP" sz="4400" dirty="0">
                <a:solidFill>
                  <a:schemeClr val="tx1"/>
                </a:solidFill>
              </a:rPr>
              <a:t>Key: π absence/presence, and its kinematics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4D8E0F-9DFE-73DE-AFE5-28A44A5A7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723" y="1967347"/>
            <a:ext cx="7212507" cy="5962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ED4E52-EA19-337A-CB21-27FDFB602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7817" y="6378790"/>
            <a:ext cx="12232520" cy="458950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BDEB8FC-C7DC-F7DD-3D95-A9ABA2D7F1F5}"/>
              </a:ext>
            </a:extLst>
          </p:cNvPr>
          <p:cNvSpPr txBox="1"/>
          <p:nvPr/>
        </p:nvSpPr>
        <p:spPr>
          <a:xfrm>
            <a:off x="12823757" y="1275925"/>
            <a:ext cx="13023272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JP" sz="5200" b="1" dirty="0"/>
              <a:t>Major BG in nucleon decay search.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BC0A826-422C-4F9A-7993-71813F693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69" y="-5593489"/>
            <a:ext cx="6347660" cy="4787949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F7773C1-30C4-CC0F-114D-F67D5E2550DA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813410" y="3292109"/>
            <a:ext cx="2586168" cy="294922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7CF3F4-85C5-3FC0-D61C-CA9700AF18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116046" y="5125421"/>
            <a:ext cx="3669260" cy="821353"/>
          </a:xfrm>
        </p:spPr>
        <p:txBody>
          <a:bodyPr/>
          <a:lstStyle/>
          <a:p>
            <a:pPr marL="0" indent="0">
              <a:buNone/>
            </a:pPr>
            <a:r>
              <a:rPr lang="en-JP" sz="4400" b="1" dirty="0">
                <a:solidFill>
                  <a:srgbClr val="FF0000"/>
                </a:solidFill>
              </a:rPr>
              <a:t>signal region</a:t>
            </a:r>
          </a:p>
        </p:txBody>
      </p:sp>
      <p:sp>
        <p:nvSpPr>
          <p:cNvPr id="54" name="Text Placeholder 8">
            <a:extLst>
              <a:ext uri="{FF2B5EF4-FFF2-40B4-BE49-F238E27FC236}">
                <a16:creationId xmlns:a16="http://schemas.microsoft.com/office/drawing/2014/main" id="{1D9DD2E9-91CB-8384-9EE8-908DE9180FEA}"/>
              </a:ext>
            </a:extLst>
          </p:cNvPr>
          <p:cNvSpPr txBox="1">
            <a:spLocks/>
          </p:cNvSpPr>
          <p:nvPr/>
        </p:nvSpPr>
        <p:spPr>
          <a:xfrm>
            <a:off x="-303503" y="-3042391"/>
            <a:ext cx="4998771" cy="100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JP" dirty="0"/>
              <a:t>Partially adapted from </a:t>
            </a:r>
            <a:r>
              <a:rPr lang="en-JP" u="sng" dirty="0">
                <a:hlinkClick r:id="rId6"/>
              </a:rPr>
              <a:t>arXiv:2505.15019</a:t>
            </a:r>
            <a:endParaRPr lang="en-JP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A583B2-EC95-CD6C-C2F3-1DA1A342648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411613" y="10822927"/>
            <a:ext cx="4998771" cy="10060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Partially adapted from Phys. Rev. D 102, 112011 (2020)</a:t>
            </a:r>
            <a:endParaRPr lang="en-JP" dirty="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62D7139-1176-0927-4167-F7034982B4FD}"/>
              </a:ext>
            </a:extLst>
          </p:cNvPr>
          <p:cNvCxnSpPr/>
          <p:nvPr/>
        </p:nvCxnSpPr>
        <p:spPr>
          <a:xfrm>
            <a:off x="12574357" y="1389544"/>
            <a:ext cx="0" cy="9944584"/>
          </a:xfrm>
          <a:prstGeom prst="line">
            <a:avLst/>
          </a:prstGeom>
          <a:ln w="63500">
            <a:solidFill>
              <a:srgbClr val="C0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1DF9B8D9-679B-6223-2473-3D10FA23C704}"/>
              </a:ext>
            </a:extLst>
          </p:cNvPr>
          <p:cNvSpPr txBox="1">
            <a:spLocks/>
          </p:cNvSpPr>
          <p:nvPr/>
        </p:nvSpPr>
        <p:spPr>
          <a:xfrm>
            <a:off x="18775545" y="3108654"/>
            <a:ext cx="5676493" cy="2175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4400" dirty="0">
                <a:solidFill>
                  <a:schemeClr val="tx1"/>
                </a:solidFill>
              </a:rPr>
              <a:t>Select “back-to-back” events, but atm. ν BG remains.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A56D63F-9FBE-A1F9-FD57-0B609595FBC5}"/>
              </a:ext>
            </a:extLst>
          </p:cNvPr>
          <p:cNvCxnSpPr>
            <a:cxnSpLocks/>
          </p:cNvCxnSpPr>
          <p:nvPr/>
        </p:nvCxnSpPr>
        <p:spPr>
          <a:xfrm flipH="1">
            <a:off x="18016931" y="5241464"/>
            <a:ext cx="1764533" cy="118008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595D9C8-6D29-686D-CFD6-36D923859446}"/>
              </a:ext>
            </a:extLst>
          </p:cNvPr>
          <p:cNvCxnSpPr>
            <a:cxnSpLocks/>
          </p:cNvCxnSpPr>
          <p:nvPr/>
        </p:nvCxnSpPr>
        <p:spPr>
          <a:xfrm>
            <a:off x="19772591" y="5241464"/>
            <a:ext cx="8873" cy="96300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438CBCEC-6DB4-7EED-4673-4B5A69D66FFB}"/>
              </a:ext>
            </a:extLst>
          </p:cNvPr>
          <p:cNvSpPr/>
          <p:nvPr/>
        </p:nvSpPr>
        <p:spPr>
          <a:xfrm>
            <a:off x="17239785" y="6520226"/>
            <a:ext cx="1085207" cy="3694291"/>
          </a:xfrm>
          <a:prstGeom prst="rect">
            <a:avLst/>
          </a:prstGeom>
          <a:solidFill>
            <a:srgbClr val="FF0000">
              <a:alpha val="3423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6456F1F-8A64-3321-BA3C-9DC32716E1A1}"/>
              </a:ext>
            </a:extLst>
          </p:cNvPr>
          <p:cNvSpPr/>
          <p:nvPr/>
        </p:nvSpPr>
        <p:spPr>
          <a:xfrm>
            <a:off x="18957073" y="6455048"/>
            <a:ext cx="1290771" cy="3702039"/>
          </a:xfrm>
          <a:prstGeom prst="rect">
            <a:avLst/>
          </a:prstGeom>
          <a:solidFill>
            <a:srgbClr val="FF0000">
              <a:alpha val="3423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60169A55-3303-92B1-2ED5-AD36EB1022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542"/>
          <a:stretch>
            <a:fillRect/>
          </a:stretch>
        </p:blipFill>
        <p:spPr>
          <a:xfrm>
            <a:off x="4365866" y="6552702"/>
            <a:ext cx="8208491" cy="4959360"/>
          </a:xfrm>
          <a:prstGeom prst="rect">
            <a:avLst/>
          </a:prstGeom>
        </p:spPr>
      </p:pic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85D3C19-CD84-B333-E851-A33DF4FCFE4F}"/>
              </a:ext>
            </a:extLst>
          </p:cNvPr>
          <p:cNvCxnSpPr>
            <a:cxnSpLocks/>
          </p:cNvCxnSpPr>
          <p:nvPr/>
        </p:nvCxnSpPr>
        <p:spPr>
          <a:xfrm>
            <a:off x="9780856" y="6358063"/>
            <a:ext cx="321966" cy="16542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02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403DB5-C395-540B-6440-F7A3B998C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6101" y="2838638"/>
            <a:ext cx="3048000" cy="1625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40F77A-33D0-E7EF-EC20-982F8B6949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12C45-5118-5451-5931-A3AB305C3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391" y="1269900"/>
            <a:ext cx="12505027" cy="12578418"/>
          </a:xfrm>
        </p:spPr>
        <p:txBody>
          <a:bodyPr/>
          <a:lstStyle/>
          <a:p>
            <a:r>
              <a:rPr lang="en-JP" dirty="0"/>
              <a:t>Born for the Kamiokande experiment (NOT Super-K) in the 1980s.</a:t>
            </a:r>
          </a:p>
          <a:p>
            <a:endParaRPr lang="en-JP" dirty="0"/>
          </a:p>
          <a:p>
            <a:r>
              <a:rPr lang="en-JP" dirty="0"/>
              <a:t>Mainly used in experiments in Japan: Super-K and T2K.</a:t>
            </a:r>
          </a:p>
          <a:p>
            <a:pPr lvl="1"/>
            <a:r>
              <a:rPr lang="en-JP" dirty="0"/>
              <a:t>The primary target is </a:t>
            </a:r>
            <a:r>
              <a:rPr lang="en-JP" b="1" dirty="0"/>
              <a:t>water</a:t>
            </a:r>
            <a:r>
              <a:rPr lang="en-JP" dirty="0"/>
              <a:t>, but it can be used for carbon, iron, etc.</a:t>
            </a:r>
          </a:p>
          <a:p>
            <a:endParaRPr lang="en-JP" dirty="0"/>
          </a:p>
          <a:p>
            <a:r>
              <a:rPr lang="en-JP" dirty="0"/>
              <a:t>Not open to public yet.</a:t>
            </a:r>
          </a:p>
          <a:p>
            <a:pPr lvl="1"/>
            <a:r>
              <a:rPr lang="en-JP" sz="4400" dirty="0">
                <a:solidFill>
                  <a:schemeClr val="bg1">
                    <a:lumMod val="50000"/>
                  </a:schemeClr>
                </a:solidFill>
              </a:rPr>
              <a:t>Contact us if you are interested in.</a:t>
            </a:r>
          </a:p>
          <a:p>
            <a:pPr lvl="1"/>
            <a:r>
              <a:rPr lang="en-JP" sz="4400" dirty="0">
                <a:solidFill>
                  <a:schemeClr val="bg1">
                    <a:lumMod val="50000"/>
                  </a:schemeClr>
                </a:solidFill>
              </a:rPr>
              <a:t>We have started discussion to make it public among developers.</a:t>
            </a:r>
          </a:p>
          <a:p>
            <a:endParaRPr lang="en-JP" dirty="0"/>
          </a:p>
          <a:p>
            <a:pPr marL="685800" indent="-685800"/>
            <a:r>
              <a:rPr lang="en-JP" dirty="0"/>
              <a:t>Aiming for Hyper-K and other next-generation neutrino experiments, we keep developing NEUT.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75A078-4F9C-BB28-1CE7-96B47448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NEUT neutrino event generator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7D4638-D11A-C453-627D-DCE608A960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5AB191-29A2-EFF5-52E4-7C6B1A9370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6CEDE0-3113-6398-4E45-988369613D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71ECDD3-B623-DCCA-D3E4-F9BC0402F6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799A00-2C70-3429-ABA9-D8134ED77A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641363" y="1329701"/>
            <a:ext cx="7578672" cy="1006019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Y. Hayato and L. Pickering, </a:t>
            </a:r>
          </a:p>
          <a:p>
            <a:pPr marL="0" indent="0">
              <a:buNone/>
            </a:pPr>
            <a:r>
              <a:rPr lang="en-JP" dirty="0"/>
              <a:t>Eur. Phys. J. Special Topics 230, 4469 (2021).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0FC58D-3021-8CEB-91BA-6477B0C9D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5393" y="2306104"/>
            <a:ext cx="8234712" cy="24097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941F27D-977A-8621-ED0F-1A253FB17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1443" y="4407168"/>
            <a:ext cx="9078609" cy="34870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BC2160-8D5A-F5DB-F80E-D2E63C6C9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6385" y="7617157"/>
            <a:ext cx="3745041" cy="16617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032427-9817-C74F-3E6F-EAC79A6D0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0035" y="4535537"/>
            <a:ext cx="2540000" cy="3340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736DBA-B628-CC15-AA4E-039B40A0F2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20462" y="10175851"/>
            <a:ext cx="3110237" cy="29853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3D4B46-1779-CCD9-1F55-35F7498114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30699" y="8553979"/>
            <a:ext cx="3710248" cy="4688832"/>
          </a:xfrm>
          <a:prstGeom prst="rect">
            <a:avLst/>
          </a:prstGeom>
        </p:spPr>
      </p:pic>
      <p:sp>
        <p:nvSpPr>
          <p:cNvPr id="25" name="Right Arrow 24">
            <a:extLst>
              <a:ext uri="{FF2B5EF4-FFF2-40B4-BE49-F238E27FC236}">
                <a16:creationId xmlns:a16="http://schemas.microsoft.com/office/drawing/2014/main" id="{574C807D-6C1A-386A-923F-7FE904EAFD40}"/>
              </a:ext>
            </a:extLst>
          </p:cNvPr>
          <p:cNvSpPr/>
          <p:nvPr/>
        </p:nvSpPr>
        <p:spPr>
          <a:xfrm rot="2891519">
            <a:off x="18691400" y="8105395"/>
            <a:ext cx="1172818" cy="1612987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51903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E2507A-B69F-58A5-1146-BF0FB1B265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FA831C-EE5C-2429-A2B0-2E4C57F8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SPP in NEUT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DE1E2-C11A-D055-54EF-2A4FF554D4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48AD04-A2D0-7EC9-0053-E592335EB4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5E5075-E811-A6F8-5A63-66E5C10DAF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383835B-668C-20FA-8E55-89ADAD1042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806085" y="11750079"/>
            <a:ext cx="10577915" cy="2298681"/>
          </a:xfrm>
        </p:spPr>
        <p:txBody>
          <a:bodyPr/>
          <a:lstStyle/>
          <a:p>
            <a:pPr marL="0" indent="0">
              <a:buClr>
                <a:schemeClr val="bg2"/>
              </a:buClr>
              <a:buSzPct val="100000"/>
              <a:buNone/>
            </a:pPr>
            <a:r>
              <a:rPr lang="en-US" dirty="0"/>
              <a:t>[1] D. Rein and L. M. Sehgal,  Ann. Phys. (N.Y.) 133, 79 (1981).</a:t>
            </a:r>
          </a:p>
          <a:p>
            <a:pPr marL="0" indent="0">
              <a:buClr>
                <a:schemeClr val="bg2"/>
              </a:buClr>
              <a:buSzPct val="100000"/>
              <a:buNone/>
            </a:pPr>
            <a:r>
              <a:rPr lang="en-JP" dirty="0"/>
              <a:t>[2] Graczyk-Sobczyk, PRD 77, 053001 (2008).</a:t>
            </a:r>
          </a:p>
          <a:p>
            <a:pPr marL="0" indent="0">
              <a:buClr>
                <a:schemeClr val="bg2"/>
              </a:buClr>
              <a:buSzPct val="100000"/>
              <a:buNone/>
            </a:pPr>
            <a:r>
              <a:rPr lang="en-JP" dirty="0"/>
              <a:t>[3] C. Berger and L. M. Sehgal, Phys. Rev. D 76, 113004 (2007).</a:t>
            </a:r>
          </a:p>
          <a:p>
            <a:pPr marL="0" indent="0">
              <a:buNone/>
            </a:pPr>
            <a:r>
              <a:rPr lang="en-JP" dirty="0"/>
              <a:t>[4] S. X. Nakamura et al., Phys. Rev. D 92, 074024 (2015).</a:t>
            </a:r>
          </a:p>
          <a:p>
            <a:pPr marL="0" indent="0">
              <a:buClr>
                <a:schemeClr val="bg2"/>
              </a:buClr>
              <a:buSzPct val="100000"/>
              <a:buNone/>
            </a:pPr>
            <a:endParaRPr lang="en-JP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8975A2-96DA-CA3B-33F9-7FE466E39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053" y="2584641"/>
            <a:ext cx="8407189" cy="6403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5AD4371A-E574-C887-987A-43023F224734}"/>
                  </a:ext>
                </a:extLst>
              </p:cNvPr>
              <p:cNvSpPr>
                <a:spLocks noGrp="1"/>
              </p:cNvSpPr>
              <p:nvPr>
                <p:ph type="body" sz="quarter" idx="21"/>
              </p:nvPr>
            </p:nvSpPr>
            <p:spPr>
              <a:xfrm>
                <a:off x="17313966" y="2896448"/>
                <a:ext cx="3604010" cy="129680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b="0" dirty="0"/>
                  <a:t>[2]</a:t>
                </a:r>
              </a:p>
            </p:txBody>
          </p:sp>
        </mc:Choice>
        <mc:Fallback xmlns="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5AD4371A-E574-C887-987A-43023F2247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1"/>
              </p:nvPr>
            </p:nvSpPr>
            <p:spPr>
              <a:xfrm>
                <a:off x="17313966" y="2896448"/>
                <a:ext cx="3604010" cy="1296805"/>
              </a:xfrm>
              <a:blipFill>
                <a:blip r:embed="rId3"/>
                <a:stretch>
                  <a:fillRect l="-5634" b="-14563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873F6-F587-A8F6-7CE0-D555B2C092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8419" y="1688044"/>
            <a:ext cx="16441057" cy="9500653"/>
          </a:xfrm>
        </p:spPr>
        <p:txBody>
          <a:bodyPr/>
          <a:lstStyle/>
          <a:p>
            <a:r>
              <a:rPr lang="en-JP" dirty="0"/>
              <a:t>Rein-Sehgal (RS) model has been used for long-time.</a:t>
            </a:r>
          </a:p>
          <a:p>
            <a:pPr lvl="1"/>
            <a:r>
              <a:rPr lang="en-JP" sz="4400" dirty="0">
                <a:solidFill>
                  <a:schemeClr val="bg1">
                    <a:lumMod val="50000"/>
                  </a:schemeClr>
                </a:solidFill>
              </a:rPr>
              <a:t>with Graczyk-Sobczyk form factor</a:t>
            </a:r>
          </a:p>
          <a:p>
            <a:pPr lvl="1"/>
            <a:r>
              <a:rPr lang="en-JP" sz="4400" dirty="0">
                <a:solidFill>
                  <a:schemeClr val="bg1">
                    <a:lumMod val="50000"/>
                  </a:schemeClr>
                </a:solidFill>
              </a:rPr>
              <a:t>with Berger-Sehgal lepton mass effects.</a:t>
            </a:r>
            <a:endParaRPr lang="en-JP" sz="4400" dirty="0">
              <a:solidFill>
                <a:schemeClr val="tx1"/>
              </a:solidFill>
            </a:endParaRPr>
          </a:p>
          <a:p>
            <a:pPr lvl="1"/>
            <a:r>
              <a:rPr lang="en-JP" dirty="0">
                <a:solidFill>
                  <a:schemeClr val="tx1"/>
                </a:solidFill>
              </a:rPr>
              <a:t>It accounts for </a:t>
            </a:r>
            <a:r>
              <a:rPr lang="en-US" dirty="0">
                <a:solidFill>
                  <a:schemeClr val="tx1"/>
                </a:solidFill>
              </a:rPr>
              <a:t>interference</a:t>
            </a:r>
            <a:r>
              <a:rPr lang="en-JP" dirty="0">
                <a:solidFill>
                  <a:schemeClr val="tx1"/>
                </a:solidFill>
              </a:rPr>
              <a:t> among resonances.</a:t>
            </a:r>
          </a:p>
          <a:p>
            <a:pPr lvl="1"/>
            <a:r>
              <a:rPr lang="en-JP" dirty="0">
                <a:solidFill>
                  <a:schemeClr val="tx1"/>
                </a:solidFill>
              </a:rPr>
              <a:t>Nonresonant </a:t>
            </a:r>
            <a:r>
              <a:rPr lang="en-US" dirty="0">
                <a:solidFill>
                  <a:schemeClr val="tx1"/>
                </a:solidFill>
              </a:rPr>
              <a:t>background</a:t>
            </a:r>
            <a:r>
              <a:rPr lang="en-JP" dirty="0">
                <a:solidFill>
                  <a:schemeClr val="tx1"/>
                </a:solidFill>
              </a:rPr>
              <a:t> is included </a:t>
            </a:r>
            <a:r>
              <a:rPr lang="en-JP" dirty="0">
                <a:solidFill>
                  <a:srgbClr val="FF0000"/>
                </a:solidFill>
              </a:rPr>
              <a:t>incoherently</a:t>
            </a:r>
            <a:r>
              <a:rPr lang="en-JP" dirty="0">
                <a:solidFill>
                  <a:schemeClr val="tx1"/>
                </a:solidFill>
              </a:rPr>
              <a:t>.</a:t>
            </a:r>
          </a:p>
          <a:p>
            <a:pPr lvl="2"/>
            <a:r>
              <a:rPr lang="en-JP" dirty="0">
                <a:solidFill>
                  <a:srgbClr val="FF0000"/>
                </a:solidFill>
              </a:rPr>
              <a:t>Interference terms are not included.</a:t>
            </a:r>
          </a:p>
          <a:p>
            <a:pPr marL="0" indent="0">
              <a:buNone/>
            </a:pPr>
            <a:endParaRPr lang="en-JP" dirty="0">
              <a:solidFill>
                <a:schemeClr val="tx1"/>
              </a:solidFill>
            </a:endParaRPr>
          </a:p>
          <a:p>
            <a:pPr marL="685800" indent="-685800"/>
            <a:r>
              <a:rPr lang="en-JP" b="1" dirty="0">
                <a:solidFill>
                  <a:schemeClr val="tx1"/>
                </a:solidFill>
              </a:rPr>
              <a:t>Several state-of-the-art SPP models were (are being) implemented.</a:t>
            </a:r>
          </a:p>
          <a:p>
            <a:pPr marL="1143000" lvl="1" indent="-685800"/>
            <a:r>
              <a:rPr lang="en-JP" dirty="0">
                <a:solidFill>
                  <a:srgbClr val="0432FF"/>
                </a:solidFill>
              </a:rPr>
              <a:t>ANL-Osaka Dynamical Coupled-Channels (DCC) model</a:t>
            </a:r>
          </a:p>
          <a:p>
            <a:pPr marL="1143000" lvl="1" indent="-685800"/>
            <a:r>
              <a:rPr lang="en-JP" dirty="0">
                <a:solidFill>
                  <a:schemeClr val="tx1"/>
                </a:solidFill>
              </a:rPr>
              <a:t>MK model and HNV model ← ongoing</a:t>
            </a:r>
          </a:p>
        </p:txBody>
      </p:sp>
    </p:spTree>
    <p:extLst>
      <p:ext uri="{BB962C8B-B14F-4D97-AF65-F5344CB8AC3E}">
        <p14:creationId xmlns:p14="http://schemas.microsoft.com/office/powerpoint/2010/main" val="16014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883800-8488-0E17-BC34-835788C79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219" y="7456559"/>
            <a:ext cx="8592402" cy="59916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0BFB25-EC7A-10C4-E84C-31F34FD89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782" y="7295182"/>
            <a:ext cx="8028218" cy="615301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116FC2-5785-6EEA-377E-C73E80B9EF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 sz="4400" dirty="0">
              <a:solidFill>
                <a:srgbClr val="3E158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049D29-CAB9-74AF-C618-8BD2A5532246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44628" y="1311976"/>
                <a:ext cx="20940642" cy="4886825"/>
              </a:xfrm>
            </p:spPr>
            <p:txBody>
              <a:bodyPr/>
              <a:lstStyle/>
              <a:p>
                <a:r>
                  <a:rPr lang="en-JP" dirty="0"/>
                  <a:t>Initial implementation to NEUT was conducted [5].</a:t>
                </a:r>
              </a:p>
              <a:p>
                <a:endParaRPr lang="en-JP" dirty="0"/>
              </a:p>
              <a:p>
                <a:r>
                  <a:rPr lang="en-JP" dirty="0"/>
                  <a:t>DCC has larger Xsec than Berger-Sehgal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lvl="2"/>
                <a:r>
                  <a:rPr lang="en-JP" sz="4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The relation varies depending on the channel</a:t>
                </a:r>
                <a:r>
                  <a:rPr lang="en-JP" sz="3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  <a:p>
                <a:endParaRPr lang="en-JP" dirty="0"/>
              </a:p>
              <a:p>
                <a:r>
                  <a:rPr lang="en-JP" dirty="0"/>
                  <a:t>Implemented also for electron-pion production [6].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2049D29-CAB9-74AF-C618-8BD2A55322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44628" y="1311976"/>
                <a:ext cx="20940642" cy="4886825"/>
              </a:xfrm>
              <a:blipFill>
                <a:blip r:embed="rId4"/>
                <a:stretch>
                  <a:fillRect l="-1819" t="-4404" b="-6736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A9B57B65-C2CC-3A15-C41D-EE074D0FB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Previously, the</a:t>
            </a:r>
            <a:r>
              <a:rPr lang="en-JP" dirty="0"/>
              <a:t> ANL-Osaka DCC model in NEUT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D7B4F3-2FD3-2ECE-593C-2B0AFCD733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80BFAD1-6B77-0F9D-4F0D-AC31B573282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904921-4CFD-2EA4-0F6D-F65DDEA1C6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7915246" y="4482264"/>
            <a:ext cx="6360364" cy="1436907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[5] K. Yamauchi et al., </a:t>
            </a:r>
          </a:p>
          <a:p>
            <a:pPr marL="0" indent="0">
              <a:buNone/>
            </a:pPr>
            <a:r>
              <a:rPr lang="en-JP" dirty="0"/>
              <a:t>Proc. Sci. TAUP2023 (2024) 340 </a:t>
            </a:r>
          </a:p>
          <a:p>
            <a:pPr marL="0" indent="0">
              <a:buNone/>
            </a:pPr>
            <a:r>
              <a:rPr lang="en-JP" dirty="0"/>
              <a:t>[6] S. Abe, PRD 111, 033006 (2025).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28AC68-A33A-3825-9C82-6C64BC60A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6458" y="-4150026"/>
            <a:ext cx="5245100" cy="4013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7877D3-07EA-24DA-57E0-99F00DDB0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480889"/>
            <a:ext cx="8476286" cy="62243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6ED8E6-2B16-18DB-BFAD-87314804B9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77515" y="10233278"/>
            <a:ext cx="4998771" cy="1498462"/>
          </a:xfrm>
        </p:spPr>
        <p:txBody>
          <a:bodyPr/>
          <a:lstStyle/>
          <a:p>
            <a:pPr marL="0" indent="0">
              <a:buNone/>
            </a:pPr>
            <a:r>
              <a:rPr lang="en-JP" dirty="0">
                <a:solidFill>
                  <a:srgbClr val="FF0000"/>
                </a:solidFill>
              </a:rPr>
              <a:t>DCC</a:t>
            </a:r>
          </a:p>
          <a:p>
            <a:pPr marL="0" indent="0">
              <a:buNone/>
            </a:pPr>
            <a:r>
              <a:rPr lang="en-JP" dirty="0">
                <a:solidFill>
                  <a:srgbClr val="0432FF"/>
                </a:solidFill>
              </a:rPr>
              <a:t>Berger-Sehgal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6">
                <a:extLst>
                  <a:ext uri="{FF2B5EF4-FFF2-40B4-BE49-F238E27FC236}">
                    <a16:creationId xmlns:a16="http://schemas.microsoft.com/office/drawing/2014/main" id="{C33619CB-A234-5A6B-3470-1471D510B7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47454" y="6666170"/>
                <a:ext cx="3604010" cy="8757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8" name="Text Placeholder 6">
                <a:extLst>
                  <a:ext uri="{FF2B5EF4-FFF2-40B4-BE49-F238E27FC236}">
                    <a16:creationId xmlns:a16="http://schemas.microsoft.com/office/drawing/2014/main" id="{C33619CB-A234-5A6B-3470-1471D510B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454" y="6666170"/>
                <a:ext cx="3604010" cy="875792"/>
              </a:xfrm>
              <a:prstGeom prst="rect">
                <a:avLst/>
              </a:prstGeom>
              <a:blipFill>
                <a:blip r:embed="rId7"/>
                <a:stretch>
                  <a:fillRect l="-1053" r="-4912" b="-159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6">
                <a:extLst>
                  <a:ext uri="{FF2B5EF4-FFF2-40B4-BE49-F238E27FC236}">
                    <a16:creationId xmlns:a16="http://schemas.microsoft.com/office/drawing/2014/main" id="{4BBA4EB3-C5E6-A29D-EE4C-EAA6E4E306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014242" y="6751891"/>
                <a:ext cx="3604010" cy="8757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9" name="Text Placeholder 6">
                <a:extLst>
                  <a:ext uri="{FF2B5EF4-FFF2-40B4-BE49-F238E27FC236}">
                    <a16:creationId xmlns:a16="http://schemas.microsoft.com/office/drawing/2014/main" id="{4BBA4EB3-C5E6-A29D-EE4C-EAA6E4E30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242" y="6751891"/>
                <a:ext cx="3604010" cy="875792"/>
              </a:xfrm>
              <a:prstGeom prst="rect">
                <a:avLst/>
              </a:prstGeom>
              <a:blipFill>
                <a:blip r:embed="rId8"/>
                <a:stretch>
                  <a:fillRect l="-1053" r="-4912" b="-15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6">
                <a:extLst>
                  <a:ext uri="{FF2B5EF4-FFF2-40B4-BE49-F238E27FC236}">
                    <a16:creationId xmlns:a16="http://schemas.microsoft.com/office/drawing/2014/main" id="{3AC3EE15-702C-BF4F-0D12-D0F15C7F2B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993105" y="6529186"/>
                <a:ext cx="3604010" cy="8213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’</m:t>
                          </m:r>
                        </m:e>
                      </m:d>
                    </m:oMath>
                  </m:oMathPara>
                </a14:m>
                <a:endParaRPr lang="en-US" sz="4400" b="0" dirty="0"/>
              </a:p>
            </p:txBody>
          </p:sp>
        </mc:Choice>
        <mc:Fallback xmlns="">
          <p:sp>
            <p:nvSpPr>
              <p:cNvPr id="25" name="Text Placeholder 6">
                <a:extLst>
                  <a:ext uri="{FF2B5EF4-FFF2-40B4-BE49-F238E27FC236}">
                    <a16:creationId xmlns:a16="http://schemas.microsoft.com/office/drawing/2014/main" id="{3AC3EE15-702C-BF4F-0D12-D0F15C7F2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3105" y="6529186"/>
                <a:ext cx="3604010" cy="8213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1E69F42-0C0D-445D-8E46-28697BDE3B9A}"/>
              </a:ext>
            </a:extLst>
          </p:cNvPr>
          <p:cNvCxnSpPr>
            <a:cxnSpLocks/>
          </p:cNvCxnSpPr>
          <p:nvPr/>
        </p:nvCxnSpPr>
        <p:spPr>
          <a:xfrm flipV="1">
            <a:off x="22098802" y="11188299"/>
            <a:ext cx="0" cy="1643272"/>
          </a:xfrm>
          <a:prstGeom prst="straightConnector1">
            <a:avLst/>
          </a:prstGeom>
          <a:ln w="1016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74953-7220-41C8-B6C7-5BFB8BDACC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793377" y="12831571"/>
            <a:ext cx="4964466" cy="944464"/>
          </a:xfrm>
        </p:spPr>
        <p:txBody>
          <a:bodyPr/>
          <a:lstStyle/>
          <a:p>
            <a:pPr marL="0" indent="0">
              <a:buNone/>
            </a:pPr>
            <a:r>
              <a:rPr lang="en-JP" b="1" dirty="0"/>
              <a:t>DCC</a:t>
            </a:r>
          </a:p>
        </p:txBody>
      </p:sp>
    </p:spTree>
    <p:extLst>
      <p:ext uri="{BB962C8B-B14F-4D97-AF65-F5344CB8AC3E}">
        <p14:creationId xmlns:p14="http://schemas.microsoft.com/office/powerpoint/2010/main" val="204801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36B55F-E4CC-33BC-A0AC-79D374385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6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8C44DC-C593-6C0A-5B8C-F33E8D223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268" y="1443937"/>
            <a:ext cx="2563770" cy="821353"/>
          </a:xfrm>
          <a:ln w="381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JP" sz="4400" b="1" dirty="0"/>
              <a:t>Previous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BF3ECD-B891-2970-8D39-DDB448675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Recent updates on DCC model in NEUT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2A9172-9B96-5BFD-0415-F3577A7CA8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7C9D31-DA2D-44D8-F8CC-45867BC5217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D0A87E-8C0E-5B4B-B97B-34D9DB57BE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3A5D80-A083-AE6F-4ADC-95F3D9D6B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62" y="7522347"/>
            <a:ext cx="13046791" cy="58096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62218-7A12-72AD-4ED7-4C9DFCDBA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92" y="2284474"/>
            <a:ext cx="3365500" cy="21463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ED52ADE-1E68-3D97-1725-7A4772E9C5C9}"/>
              </a:ext>
            </a:extLst>
          </p:cNvPr>
          <p:cNvSpPr txBox="1">
            <a:spLocks/>
          </p:cNvSpPr>
          <p:nvPr/>
        </p:nvSpPr>
        <p:spPr>
          <a:xfrm>
            <a:off x="341862" y="4631652"/>
            <a:ext cx="1364534" cy="82135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4400" b="1" dirty="0"/>
              <a:t>New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05A78DB-2818-9B68-F215-1FCDCEBF1A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71114" y="13142231"/>
            <a:ext cx="9309698" cy="5030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J. E. Sobczyk et al., Phys. Rev. D 98, 073001 (2018).</a:t>
            </a:r>
            <a:endParaRPr lang="en-JP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FFFB00-84EB-F265-3695-294009BDA70B}"/>
              </a:ext>
            </a:extLst>
          </p:cNvPr>
          <p:cNvGrpSpPr/>
          <p:nvPr/>
        </p:nvGrpSpPr>
        <p:grpSpPr>
          <a:xfrm>
            <a:off x="341862" y="5303738"/>
            <a:ext cx="6400800" cy="2171700"/>
            <a:chOff x="508000" y="6573480"/>
            <a:chExt cx="6400800" cy="21717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3C2D3C6-91A7-EB51-34BD-86E24DE39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000" y="6573480"/>
              <a:ext cx="6400800" cy="217170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AC5FF1-3665-361E-E68E-364FE5AE1833}"/>
                </a:ext>
              </a:extLst>
            </p:cNvPr>
            <p:cNvSpPr/>
            <p:nvPr/>
          </p:nvSpPr>
          <p:spPr>
            <a:xfrm>
              <a:off x="2710014" y="7717710"/>
              <a:ext cx="3083679" cy="933023"/>
            </a:xfrm>
            <a:prstGeom prst="rect">
              <a:avLst/>
            </a:prstGeom>
            <a:solidFill>
              <a:srgbClr val="FF0000">
                <a:alpha val="30267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P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Placeholder 4">
                <a:extLst>
                  <a:ext uri="{FF2B5EF4-FFF2-40B4-BE49-F238E27FC236}">
                    <a16:creationId xmlns:a16="http://schemas.microsoft.com/office/drawing/2014/main" id="{B7D7AE28-EA0B-2FF7-6599-2D9CB2879C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2870" y="4361734"/>
                <a:ext cx="16529838" cy="309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685800" indent="-685800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unc>
                          <m:funcPr>
                            <m:ctrlPr>
                              <a:rPr lang="en-US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  <m:sub>
                        <m:r>
                          <a:rPr lang="en-US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JP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are calculated &amp; sampled as well.</a:t>
                </a:r>
              </a:p>
              <a:p>
                <a:pPr marL="685800" indent="-685800"/>
                <a:r>
                  <a:rPr lang="en-US" dirty="0">
                    <a:solidFill>
                      <a:schemeClr val="tx1"/>
                    </a:solidFill>
                  </a:rPr>
                  <a:t>Achieved by having the tabulated multiple amplitude.</a:t>
                </a:r>
              </a:p>
              <a:p>
                <a:pPr marL="685800" indent="-685800"/>
                <a:r>
                  <a:rPr lang="en-US" sz="4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Preliminary results were shown in NuInt2026. Completed implementation after that.</a:t>
                </a:r>
              </a:p>
            </p:txBody>
          </p:sp>
        </mc:Choice>
        <mc:Fallback xmlns="">
          <p:sp>
            <p:nvSpPr>
              <p:cNvPr id="21" name="Text Placeholder 4">
                <a:extLst>
                  <a:ext uri="{FF2B5EF4-FFF2-40B4-BE49-F238E27FC236}">
                    <a16:creationId xmlns:a16="http://schemas.microsoft.com/office/drawing/2014/main" id="{B7D7AE28-EA0B-2FF7-6599-2D9CB2879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870" y="4361734"/>
                <a:ext cx="16529838" cy="3098900"/>
              </a:xfrm>
              <a:prstGeom prst="rect">
                <a:avLst/>
              </a:prstGeom>
              <a:blipFill>
                <a:blip r:embed="rId5"/>
                <a:stretch>
                  <a:fillRect l="-2304" t="-6939" r="-230" b="-73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0CAD4E38-4ECD-6D83-ECE4-1960FA45C639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>
              <a:xfrm>
                <a:off x="4293704" y="1944392"/>
                <a:ext cx="20355339" cy="1841496"/>
              </a:xfrm>
            </p:spPr>
            <p:txBody>
              <a:bodyPr/>
              <a:lstStyle/>
              <a:p>
                <a:pPr marL="685800" indent="-685800"/>
                <a:r>
                  <a:rPr lang="en-JP" dirty="0"/>
                  <a:t>Isotropic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unc>
                          <m:funcPr>
                            <m:ctrl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  <m:sub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JP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b="0" dirty="0">
                    <a:solidFill>
                      <a:srgbClr val="FF0000"/>
                    </a:solidFill>
                  </a:rPr>
                  <a:t> (Adler angels)</a:t>
                </a:r>
                <a:r>
                  <a:rPr lang="en-US" b="0" dirty="0"/>
                  <a:t> distributions are assumed.</a:t>
                </a:r>
              </a:p>
              <a:p>
                <a:pPr marL="685800" indent="-685800"/>
                <a:r>
                  <a:rPr lang="en-US" dirty="0"/>
                  <a:t>Tabulated structure functions are used.</a:t>
                </a:r>
                <a:endParaRPr lang="en-US" b="0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0CAD4E38-4ECD-6D83-ECE4-1960FA45C6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xfrm>
                <a:off x="4293704" y="1944392"/>
                <a:ext cx="20355339" cy="1841496"/>
              </a:xfrm>
              <a:blipFill>
                <a:blip r:embed="rId6"/>
                <a:stretch>
                  <a:fillRect l="-1746" t="-11644" b="-14384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7C261AC5-406D-5D78-56E4-4C25EFD03885}"/>
              </a:ext>
            </a:extLst>
          </p:cNvPr>
          <p:cNvSpPr txBox="1">
            <a:spLocks/>
          </p:cNvSpPr>
          <p:nvPr/>
        </p:nvSpPr>
        <p:spPr>
          <a:xfrm>
            <a:off x="14164468" y="8472210"/>
            <a:ext cx="9874535" cy="469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/>
            <a:r>
              <a:rPr lang="en-US" dirty="0">
                <a:solidFill>
                  <a:schemeClr val="tx1"/>
                </a:solidFill>
              </a:rPr>
              <a:t>Additional dimensions make event sampling slow.</a:t>
            </a:r>
          </a:p>
          <a:p>
            <a:pPr marL="685800" indent="-685800"/>
            <a:r>
              <a:rPr lang="en-US" dirty="0">
                <a:solidFill>
                  <a:schemeClr val="tx1"/>
                </a:solidFill>
              </a:rPr>
              <a:t>But, after optimization, it’s sufficiently fast.</a:t>
            </a:r>
          </a:p>
          <a:p>
            <a:pPr marL="1143000" lvl="1" indent="-685800"/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~10 min/100k </a:t>
            </a:r>
            <a:r>
              <a:rPr lang="en-US" sz="4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evts</a:t>
            </a: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1143000" lvl="1" indent="-685800"/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c.f.) previous: ~2-3 min/100k </a:t>
            </a:r>
            <a:r>
              <a:rPr lang="en-US" sz="4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evts</a:t>
            </a: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5004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F48F436-B44F-29FC-8245-4E60F6B212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27" r="5889"/>
          <a:stretch>
            <a:fillRect/>
          </a:stretch>
        </p:blipFill>
        <p:spPr>
          <a:xfrm>
            <a:off x="12196628" y="7605709"/>
            <a:ext cx="5969513" cy="56238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10FD28-794C-7F94-C07B-14C02939D7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512AC1-09FA-CA04-326E-810B7998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Adler angle sampling</a:t>
            </a:r>
            <a:r>
              <a:rPr lang="en-US" dirty="0"/>
              <a:t> in NEUT</a:t>
            </a:r>
            <a:endParaRPr lang="en-JP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0E9624-C06D-700F-6F43-F83AF2DEEA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0445" y="12757344"/>
            <a:ext cx="15779261" cy="944464"/>
          </a:xfrm>
        </p:spPr>
        <p:txBody>
          <a:bodyPr/>
          <a:lstStyle/>
          <a:p>
            <a:r>
              <a:rPr lang="en-JP" b="1" dirty="0"/>
              <a:t>Successful </a:t>
            </a:r>
            <a:r>
              <a:rPr lang="en-US" b="1" dirty="0"/>
              <a:t>implementation.</a:t>
            </a:r>
            <a:endParaRPr lang="en-JP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168446-9326-FB6D-20C0-6F351B90EE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8FF23C-DC47-FF4C-8D96-68290B92430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F81FCD-6919-CABD-F75D-9C19AC93A4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16407" y="7199855"/>
            <a:ext cx="7444267" cy="605910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Z-axis : nunmbe of events per bin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0268CD-EBAB-6944-3B4F-A8AED4E971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6493F4-06CF-03DA-079A-F8A3128F41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999"/>
          <a:stretch>
            <a:fillRect/>
          </a:stretch>
        </p:blipFill>
        <p:spPr>
          <a:xfrm>
            <a:off x="0" y="3118910"/>
            <a:ext cx="24354305" cy="38936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6">
                <a:extLst>
                  <a:ext uri="{FF2B5EF4-FFF2-40B4-BE49-F238E27FC236}">
                    <a16:creationId xmlns:a16="http://schemas.microsoft.com/office/drawing/2014/main" id="{4E616309-8B31-0669-E18F-3D9D7357E6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46448" y="2145271"/>
                <a:ext cx="3604010" cy="8757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2" name="Text Placeholder 6">
                <a:extLst>
                  <a:ext uri="{FF2B5EF4-FFF2-40B4-BE49-F238E27FC236}">
                    <a16:creationId xmlns:a16="http://schemas.microsoft.com/office/drawing/2014/main" id="{4E616309-8B31-0669-E18F-3D9D7357E6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448" y="2145271"/>
                <a:ext cx="3604010" cy="875792"/>
              </a:xfrm>
              <a:prstGeom prst="rect">
                <a:avLst/>
              </a:prstGeom>
              <a:blipFill>
                <a:blip r:embed="rId5"/>
                <a:stretch>
                  <a:fillRect l="-1053" r="-4912" b="-140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6">
                <a:extLst>
                  <a:ext uri="{FF2B5EF4-FFF2-40B4-BE49-F238E27FC236}">
                    <a16:creationId xmlns:a16="http://schemas.microsoft.com/office/drawing/2014/main" id="{75ABF179-2DA2-7E69-8E79-024E69E87C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79032" y="2199710"/>
                <a:ext cx="3604010" cy="8213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4400" b="0" i="1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4400" b="0" i="1" smtClean="0">
                          <a:latin typeface="Cambria Math" panose="02040503050406030204" pitchFamily="18" charset="0"/>
                        </a:rPr>
                        <m:t>n</m:t>
                      </m:r>
                      <m:sSup>
                        <m:sSupPr>
                          <m:ctrlPr>
                            <a:rPr lang="en-US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440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13" name="Text Placeholder 6">
                <a:extLst>
                  <a:ext uri="{FF2B5EF4-FFF2-40B4-BE49-F238E27FC236}">
                    <a16:creationId xmlns:a16="http://schemas.microsoft.com/office/drawing/2014/main" id="{75ABF179-2DA2-7E69-8E79-024E69E87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032" y="2199710"/>
                <a:ext cx="3604010" cy="821353"/>
              </a:xfrm>
              <a:prstGeom prst="rect">
                <a:avLst/>
              </a:prstGeom>
              <a:blipFill>
                <a:blip r:embed="rId6"/>
                <a:stretch>
                  <a:fillRect r="-3860" b="-22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6">
                <a:extLst>
                  <a:ext uri="{FF2B5EF4-FFF2-40B4-BE49-F238E27FC236}">
                    <a16:creationId xmlns:a16="http://schemas.microsoft.com/office/drawing/2014/main" id="{9FE4CC00-4842-0543-39A0-C8CA8339C9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460350" y="2250579"/>
                <a:ext cx="3604010" cy="8213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4400" b="0" dirty="0"/>
              </a:p>
            </p:txBody>
          </p:sp>
        </mc:Choice>
        <mc:Fallback xmlns="">
          <p:sp>
            <p:nvSpPr>
              <p:cNvPr id="14" name="Text Placeholder 6">
                <a:extLst>
                  <a:ext uri="{FF2B5EF4-FFF2-40B4-BE49-F238E27FC236}">
                    <a16:creationId xmlns:a16="http://schemas.microsoft.com/office/drawing/2014/main" id="{9FE4CC00-4842-0543-39A0-C8CA8339C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0350" y="2250579"/>
                <a:ext cx="3604010" cy="821353"/>
              </a:xfrm>
              <a:prstGeom prst="rect">
                <a:avLst/>
              </a:prstGeom>
              <a:blipFill>
                <a:blip r:embed="rId7"/>
                <a:stretch>
                  <a:fillRect b="-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6">
                <a:extLst>
                  <a:ext uri="{FF2B5EF4-FFF2-40B4-BE49-F238E27FC236}">
                    <a16:creationId xmlns:a16="http://schemas.microsoft.com/office/drawing/2014/main" id="{AC17A041-880C-7042-1D41-060E13E8CD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145047" y="2199710"/>
                <a:ext cx="3604010" cy="8213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4400" b="0" dirty="0"/>
              </a:p>
            </p:txBody>
          </p:sp>
        </mc:Choice>
        <mc:Fallback xmlns="">
          <p:sp>
            <p:nvSpPr>
              <p:cNvPr id="15" name="Text Placeholder 6">
                <a:extLst>
                  <a:ext uri="{FF2B5EF4-FFF2-40B4-BE49-F238E27FC236}">
                    <a16:creationId xmlns:a16="http://schemas.microsoft.com/office/drawing/2014/main" id="{AC17A041-880C-7042-1D41-060E13E8C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5047" y="2199710"/>
                <a:ext cx="3604010" cy="821353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C57F41F-7141-8B82-B1D4-32CC0670E9F1}"/>
              </a:ext>
            </a:extLst>
          </p:cNvPr>
          <p:cNvSpPr txBox="1"/>
          <p:nvPr/>
        </p:nvSpPr>
        <p:spPr>
          <a:xfrm>
            <a:off x="17687047" y="1383538"/>
            <a:ext cx="4228295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5200" dirty="0"/>
              <a:t>Ev = 1 GeV.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5F8630C-1988-CAB2-ADBF-8C894BB83B3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201"/>
          <a:stretch>
            <a:fillRect/>
          </a:stretch>
        </p:blipFill>
        <p:spPr>
          <a:xfrm>
            <a:off x="157095" y="7550791"/>
            <a:ext cx="5913430" cy="53007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FBBC3C-D387-9F11-D078-A05B5D2BE64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9900"/>
          <a:stretch>
            <a:fillRect/>
          </a:stretch>
        </p:blipFill>
        <p:spPr>
          <a:xfrm>
            <a:off x="6171600" y="7660630"/>
            <a:ext cx="5964351" cy="51908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8AC308E-5759-6223-E763-9E4CB9E461C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367"/>
          <a:stretch>
            <a:fillRect/>
          </a:stretch>
        </p:blipFill>
        <p:spPr>
          <a:xfrm>
            <a:off x="18138738" y="7502810"/>
            <a:ext cx="6097101" cy="5396664"/>
          </a:xfrm>
          <a:prstGeom prst="rect">
            <a:avLst/>
          </a:prstGeom>
        </p:spPr>
      </p:pic>
      <p:sp useBgFill="1">
        <p:nvSpPr>
          <p:cNvPr id="23" name="Text Placeholder 2">
            <a:extLst>
              <a:ext uri="{FF2B5EF4-FFF2-40B4-BE49-F238E27FC236}">
                <a16:creationId xmlns:a16="http://schemas.microsoft.com/office/drawing/2014/main" id="{FCDB37B2-693A-F6C4-D41F-80CEDF33B501}"/>
              </a:ext>
            </a:extLst>
          </p:cNvPr>
          <p:cNvSpPr txBox="1">
            <a:spLocks/>
          </p:cNvSpPr>
          <p:nvPr/>
        </p:nvSpPr>
        <p:spPr>
          <a:xfrm>
            <a:off x="508000" y="1357582"/>
            <a:ext cx="14391113" cy="94446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Theoretical calculation: PRD 98, 073001 (2018)</a:t>
            </a:r>
            <a:endParaRPr lang="en-JP" dirty="0"/>
          </a:p>
        </p:txBody>
      </p:sp>
      <p:sp useBgFill="1">
        <p:nvSpPr>
          <p:cNvPr id="3" name="Text Placeholder 2">
            <a:extLst>
              <a:ext uri="{FF2B5EF4-FFF2-40B4-BE49-F238E27FC236}">
                <a16:creationId xmlns:a16="http://schemas.microsoft.com/office/drawing/2014/main" id="{A15D2144-5EBA-01BD-D226-AE6A0C331A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2413" y="6887242"/>
            <a:ext cx="7698154" cy="944464"/>
          </a:xfrm>
          <a:ln w="381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NEUT generated events</a:t>
            </a: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4111492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FFA3D9-08B2-7A82-AD39-79AB6467B27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95732" y="1549804"/>
            <a:ext cx="5512904" cy="960937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Berger-Sehgal (BS)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97B48B-3E00-CC7F-B8BF-554944FA27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06" t="94825" r="1245" b="770"/>
          <a:stretch>
            <a:fillRect/>
          </a:stretch>
        </p:blipFill>
        <p:spPr>
          <a:xfrm rot="5400000">
            <a:off x="-1614589" y="3523008"/>
            <a:ext cx="5569964" cy="1324786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85D1298-E3A5-E9DE-471B-6ED1FE2CA3AF}"/>
              </a:ext>
            </a:extLst>
          </p:cNvPr>
          <p:cNvSpPr txBox="1">
            <a:spLocks/>
          </p:cNvSpPr>
          <p:nvPr/>
        </p:nvSpPr>
        <p:spPr>
          <a:xfrm>
            <a:off x="1964516" y="2687402"/>
            <a:ext cx="5960284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New DCC (aniso)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6C6E28C-60C3-95D3-B4C9-4C2AD7605629}"/>
              </a:ext>
            </a:extLst>
          </p:cNvPr>
          <p:cNvSpPr txBox="1">
            <a:spLocks/>
          </p:cNvSpPr>
          <p:nvPr/>
        </p:nvSpPr>
        <p:spPr>
          <a:xfrm>
            <a:off x="1964515" y="3848221"/>
            <a:ext cx="10129275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Previous DCC (iso)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46BEA97-8A38-57A9-6EB9-197A3016B181}"/>
              </a:ext>
            </a:extLst>
          </p:cNvPr>
          <p:cNvSpPr txBox="1">
            <a:spLocks/>
          </p:cNvSpPr>
          <p:nvPr/>
        </p:nvSpPr>
        <p:spPr>
          <a:xfrm>
            <a:off x="1964515" y="4958543"/>
            <a:ext cx="8680039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New DCC (aniso). </a:t>
            </a:r>
            <a:r>
              <a:rPr lang="en-JP" i="1" dirty="0"/>
              <a:t>Norm to BS.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D0189419-8642-084B-BC9B-37B805396A2E}"/>
              </a:ext>
            </a:extLst>
          </p:cNvPr>
          <p:cNvSpPr txBox="1">
            <a:spLocks/>
          </p:cNvSpPr>
          <p:nvPr/>
        </p:nvSpPr>
        <p:spPr>
          <a:xfrm>
            <a:off x="1964515" y="5983834"/>
            <a:ext cx="10129275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Previous DCC (iso). </a:t>
            </a:r>
            <a:r>
              <a:rPr lang="en-JP" i="1" dirty="0"/>
              <a:t>Norm to BS</a:t>
            </a:r>
            <a:r>
              <a:rPr lang="en-JP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838008-37C7-E728-DDA8-F7EEEAD791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FC0CE-E2FA-F71B-0EDC-DE0A6D5F39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000" y="8378978"/>
            <a:ext cx="9933526" cy="4145340"/>
          </a:xfrm>
        </p:spPr>
        <p:txBody>
          <a:bodyPr/>
          <a:lstStyle/>
          <a:p>
            <a:r>
              <a:rPr lang="en-JP" dirty="0"/>
              <a:t>Inclusion of Adler angle dist. </a:t>
            </a:r>
            <a:r>
              <a:rPr lang="en-US" dirty="0"/>
              <a:t>Distorts</a:t>
            </a:r>
            <a:r>
              <a:rPr lang="en-JP" dirty="0"/>
              <a:t> pion kinematics.</a:t>
            </a:r>
          </a:p>
          <a:p>
            <a:pPr lvl="1"/>
            <a:r>
              <a:rPr lang="en-US" dirty="0"/>
              <a:t>Momentum:</a:t>
            </a:r>
            <a:r>
              <a:rPr lang="en-JP" dirty="0"/>
              <a:t> slightly larger.</a:t>
            </a:r>
          </a:p>
          <a:p>
            <a:pPr lvl="1"/>
            <a:r>
              <a:rPr lang="en-JP" dirty="0"/>
              <a:t>Angle: Forward pions are reduced.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5FE1F7-93F0-DD09-2806-DFAD3C51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DCC vs Berger-Sehgal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56B00C-DEB9-D952-099F-766E68AD9CC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35D5D2-0458-E0AC-16E5-627AC6449D2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3CD0B7-2EE2-66A2-32EB-75CF1AB9B9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9B51C2-E986-1DC0-B2BE-FC7E8BD9E9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ABEAD3-54E1-4892-F830-25B9F471D3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05" t="2650" r="50288" b="58682"/>
          <a:stretch>
            <a:fillRect/>
          </a:stretch>
        </p:blipFill>
        <p:spPr>
          <a:xfrm rot="5400000">
            <a:off x="14341336" y="3706407"/>
            <a:ext cx="6230577" cy="139209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0B0C28-3BE2-7D6B-363F-EA857D5869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926" t="2604" r="1198" b="60444"/>
          <a:stretch>
            <a:fillRect/>
          </a:stretch>
        </p:blipFill>
        <p:spPr>
          <a:xfrm rot="5400000">
            <a:off x="14635173" y="-2230334"/>
            <a:ext cx="6151184" cy="13412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6">
                <a:extLst>
                  <a:ext uri="{FF2B5EF4-FFF2-40B4-BE49-F238E27FC236}">
                    <a16:creationId xmlns:a16="http://schemas.microsoft.com/office/drawing/2014/main" id="{AE4E929A-E2DC-2445-F568-1FB644B629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35854" y="405007"/>
                <a:ext cx="8105254" cy="8757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sz="4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440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440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440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4400" b="0" dirty="0"/>
                  <a:t> Ev = 600 MeV.</a:t>
                </a:r>
              </a:p>
            </p:txBody>
          </p:sp>
        </mc:Choice>
        <mc:Fallback xmlns="">
          <p:sp>
            <p:nvSpPr>
              <p:cNvPr id="24" name="Text Placeholder 6">
                <a:extLst>
                  <a:ext uri="{FF2B5EF4-FFF2-40B4-BE49-F238E27FC236}">
                    <a16:creationId xmlns:a16="http://schemas.microsoft.com/office/drawing/2014/main" id="{AE4E929A-E2DC-2445-F568-1FB644B62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854" y="405007"/>
                <a:ext cx="8105254" cy="875792"/>
              </a:xfrm>
              <a:prstGeom prst="rect">
                <a:avLst/>
              </a:prstGeom>
              <a:blipFill>
                <a:blip r:embed="rId3"/>
                <a:stretch>
                  <a:fillRect l="-939" t="-11429" b="-228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>
            <a:extLst>
              <a:ext uri="{FF2B5EF4-FFF2-40B4-BE49-F238E27FC236}">
                <a16:creationId xmlns:a16="http://schemas.microsoft.com/office/drawing/2014/main" id="{65644D5A-3671-9494-6303-32DDA3920F33}"/>
              </a:ext>
            </a:extLst>
          </p:cNvPr>
          <p:cNvSpPr/>
          <p:nvPr/>
        </p:nvSpPr>
        <p:spPr>
          <a:xfrm>
            <a:off x="13530752" y="8782633"/>
            <a:ext cx="1722240" cy="944464"/>
          </a:xfrm>
          <a:prstGeom prst="rightArrow">
            <a:avLst>
              <a:gd name="adj1" fmla="val 50000"/>
              <a:gd name="adj2" fmla="val 52628"/>
            </a:avLst>
          </a:prstGeom>
          <a:gradFill>
            <a:gsLst>
              <a:gs pos="0">
                <a:srgbClr val="FFC000"/>
              </a:gs>
              <a:gs pos="100000">
                <a:srgbClr val="FF40FF"/>
              </a:gs>
            </a:gsLst>
            <a:lin ang="10800000" scaled="0"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07DD8438-6C09-02E9-4605-D0EB9DBA5879}"/>
              </a:ext>
            </a:extLst>
          </p:cNvPr>
          <p:cNvSpPr/>
          <p:nvPr/>
        </p:nvSpPr>
        <p:spPr>
          <a:xfrm rot="2197203">
            <a:off x="21582791" y="8091670"/>
            <a:ext cx="1722240" cy="944464"/>
          </a:xfrm>
          <a:prstGeom prst="rightArrow">
            <a:avLst>
              <a:gd name="adj1" fmla="val 50000"/>
              <a:gd name="adj2" fmla="val 52628"/>
            </a:avLst>
          </a:prstGeom>
          <a:gradFill>
            <a:gsLst>
              <a:gs pos="0">
                <a:srgbClr val="FFC000"/>
              </a:gs>
              <a:gs pos="100000">
                <a:srgbClr val="FF40FF"/>
              </a:gs>
            </a:gsLst>
            <a:lin ang="10800000" scaled="0"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121406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53C3-C93F-0C12-ACC4-5B56B20DB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712" y="5340350"/>
            <a:ext cx="20856575" cy="3035300"/>
          </a:xfrm>
        </p:spPr>
        <p:txBody>
          <a:bodyPr>
            <a:normAutofit/>
          </a:bodyPr>
          <a:lstStyle/>
          <a:p>
            <a:r>
              <a:rPr lang="en-JP" dirty="0"/>
              <a:t>Investigation on nuclear model in SPP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FE24E-82DC-E726-7A75-4572A1D3F99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23254609" y="209710"/>
            <a:ext cx="1129391" cy="821353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08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ED2D8E-4EB4-372A-F97A-328DBAD778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 sz="4400" dirty="0">
              <a:solidFill>
                <a:srgbClr val="3E158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9DA81E2-35E8-75F2-4E62-06BDCEA19FB0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08000" y="1418319"/>
                <a:ext cx="22580600" cy="3345121"/>
              </a:xfrm>
            </p:spPr>
            <p:txBody>
              <a:bodyPr/>
              <a:lstStyle/>
              <a:p>
                <a:r>
                  <a:rPr lang="en-JP" u="sng" dirty="0"/>
                  <a:t>All SPP models </a:t>
                </a:r>
                <a:r>
                  <a:rPr lang="en-JP" dirty="0"/>
                  <a:t>in NEUT are based on this RFG nuclear model.</a:t>
                </a:r>
              </a:p>
              <a:p>
                <a:r>
                  <a:rPr lang="en-JP" dirty="0"/>
                  <a:t>Assumption:</a:t>
                </a:r>
              </a:p>
              <a:p>
                <a:pPr lvl="1"/>
                <a:r>
                  <a:rPr lang="en-JP" dirty="0"/>
                  <a:t>The target nucleon moves below the Fermi surface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JP" b="0" dirty="0"/>
                  <a:t>.</a:t>
                </a:r>
              </a:p>
              <a:p>
                <a:pPr lvl="1"/>
                <a:r>
                  <a:rPr lang="en-JP" dirty="0"/>
                  <a:t>The target nucleon has </a:t>
                </a:r>
                <a:r>
                  <a:rPr lang="en-JP" b="1" dirty="0">
                    <a:solidFill>
                      <a:srgbClr val="FF0000"/>
                    </a:solidFill>
                  </a:rPr>
                  <a:t>on-shell mass</a:t>
                </a:r>
                <a:r>
                  <a:rPr lang="en-JP" dirty="0"/>
                  <a:t>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9DA81E2-35E8-75F2-4E62-06BDCEA19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08000" y="1418319"/>
                <a:ext cx="22580600" cy="3345121"/>
              </a:xfrm>
              <a:blipFill>
                <a:blip r:embed="rId2"/>
                <a:stretch>
                  <a:fillRect l="-1573" t="-6061" b="-9091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3BE0DF39-D944-FE11-76E0-1EC83C5AA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Relativistic Fermi gas (RFG) model in NEUT SPP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77326879-667E-79D6-C5D9-9BF23B5A2F23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>
              <a:xfrm>
                <a:off x="2953866" y="10856029"/>
                <a:ext cx="18476267" cy="2544902"/>
              </a:xfrm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JP" dirty="0"/>
                  <a:t>The total energy of outgoing particles exceeds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b="0" dirty="0"/>
                  <a:t>It looks as if it has gained energy.</a:t>
                </a:r>
              </a:p>
              <a:p>
                <a:r>
                  <a:rPr lang="en-US" b="0" dirty="0"/>
                  <a:t>Naively expected to be critical in the calorimetric variable 🤔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77326879-667E-79D6-C5D9-9BF23B5A2F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xfrm>
                <a:off x="2953866" y="10856029"/>
                <a:ext cx="18476267" cy="2544902"/>
              </a:xfrm>
              <a:blipFill>
                <a:blip r:embed="rId3"/>
                <a:stretch>
                  <a:fillRect l="-1920" t="-7353" b="-11765"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5B9150-E342-08E6-F7CD-4177816D51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9B0AA3-3EFC-DAA7-84A0-EC2838C36E0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E7E4F1A-AA92-19C1-1FDE-7659A4965B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791243-318A-4CC5-4A8F-E6BB99C223E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AAB222-2A1E-205F-704A-9011FCCD1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728" y="5232437"/>
            <a:ext cx="20959137" cy="4206896"/>
          </a:xfrm>
          <a:prstGeom prst="rect">
            <a:avLst/>
          </a:prstGeom>
        </p:spPr>
      </p:pic>
      <p:sp>
        <p:nvSpPr>
          <p:cNvPr id="11" name="Down Arrow 10">
            <a:extLst>
              <a:ext uri="{FF2B5EF4-FFF2-40B4-BE49-F238E27FC236}">
                <a16:creationId xmlns:a16="http://schemas.microsoft.com/office/drawing/2014/main" id="{A292027B-B9CA-10E0-300E-606092AE7B12}"/>
              </a:ext>
            </a:extLst>
          </p:cNvPr>
          <p:cNvSpPr/>
          <p:nvPr/>
        </p:nvSpPr>
        <p:spPr>
          <a:xfrm>
            <a:off x="8882433" y="9781068"/>
            <a:ext cx="5831729" cy="820615"/>
          </a:xfrm>
          <a:prstGeom prst="downArrow">
            <a:avLst>
              <a:gd name="adj1" fmla="val 58845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88D0AD4-E169-60B2-2451-E75261180F19}"/>
              </a:ext>
            </a:extLst>
          </p:cNvPr>
          <p:cNvSpPr txBox="1">
            <a:spLocks/>
          </p:cNvSpPr>
          <p:nvPr/>
        </p:nvSpPr>
        <p:spPr>
          <a:xfrm>
            <a:off x="2953866" y="9911565"/>
            <a:ext cx="3680428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JP" dirty="0"/>
              <a:t>Therefore...</a:t>
            </a:r>
          </a:p>
        </p:txBody>
      </p:sp>
    </p:spTree>
    <p:extLst>
      <p:ext uri="{BB962C8B-B14F-4D97-AF65-F5344CB8AC3E}">
        <p14:creationId xmlns:p14="http://schemas.microsoft.com/office/powerpoint/2010/main" val="2182523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4E8DB9A-CF2E-5377-B958-217C038A1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088" y="7737632"/>
            <a:ext cx="11205842" cy="63364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F68FA2-1BD0-48F6-F803-F076E3B92E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 sz="4400" dirty="0">
              <a:solidFill>
                <a:srgbClr val="3E1586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C067C2-3E39-AD1F-2EF0-47C8EFD9C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51" y="2262345"/>
            <a:ext cx="11205842" cy="77966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3050349-5EEC-183F-13F7-878094770111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08000" y="1335558"/>
                <a:ext cx="12682220" cy="1006212"/>
              </a:xfrm>
            </p:spPr>
            <p:txBody>
              <a:bodyPr/>
              <a:lstStyle/>
              <a:p>
                <a:r>
                  <a:rPr lang="en-JP" dirty="0"/>
                  <a:t>QE: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3050349-5EEC-183F-13F7-8780947701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08000" y="1335558"/>
                <a:ext cx="12682220" cy="1006212"/>
              </a:xfrm>
              <a:blipFill>
                <a:blip r:embed="rId4"/>
                <a:stretch>
                  <a:fillRect l="-2800" t="-22500" b="-30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7AB66B8-AC47-8106-C0ED-0CEC3E7B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Removel energy in Fermi gas models in NEUT SPP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FA645-3ACB-B111-01FD-3EBDC4994EB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066630-6861-C6F7-EE6B-EFB77CDA8D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BD694A-391A-D02B-2A29-F13EF5BFD5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85102" y="1479592"/>
            <a:ext cx="5896766" cy="782753"/>
          </a:xfrm>
        </p:spPr>
        <p:txBody>
          <a:bodyPr/>
          <a:lstStyle/>
          <a:p>
            <a:pPr marL="0" indent="0">
              <a:buNone/>
            </a:pPr>
            <a:r>
              <a:rPr lang="en-JP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neglecting nuclear recoil 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033BFD-1FCA-46B5-DD6E-D27D564B08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89EC39-C710-20B8-E9AB-F230C23F1C5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3989D5-CB7A-5B58-311F-AADB2FFBD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2732" y="1383847"/>
            <a:ext cx="9141268" cy="63364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2">
                <a:extLst>
                  <a:ext uri="{FF2B5EF4-FFF2-40B4-BE49-F238E27FC236}">
                    <a16:creationId xmlns:a16="http://schemas.microsoft.com/office/drawing/2014/main" id="{661255EF-DADA-AD35-3F59-B1C7D6CEBA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868" y="10099025"/>
                <a:ext cx="12682220" cy="3406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JP" dirty="0"/>
                  <a:t>SPP: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</m:sub>
                    </m:sSub>
                    <m:r>
                      <a:rPr lang="en-US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en-US" b="0" dirty="0"/>
                  <a:t>.</a:t>
                </a:r>
              </a:p>
              <a:p>
                <a:pPr marL="0" indent="0">
                  <a:buNone/>
                </a:pPr>
                <a:endParaRPr lang="en-US" b="0" dirty="0"/>
              </a:p>
              <a:p>
                <a:r>
                  <a:rPr lang="en-US" b="1" dirty="0">
                    <a:solidFill>
                      <a:srgbClr val="FF0000"/>
                    </a:solidFill>
                  </a:rPr>
                  <a:t>NEUT SPP gives unphysical negative removal energies.</a:t>
                </a:r>
              </a:p>
            </p:txBody>
          </p:sp>
        </mc:Choice>
        <mc:Fallback xmlns="">
          <p:sp>
            <p:nvSpPr>
              <p:cNvPr id="16" name="Text Placeholder 2">
                <a:extLst>
                  <a:ext uri="{FF2B5EF4-FFF2-40B4-BE49-F238E27FC236}">
                    <a16:creationId xmlns:a16="http://schemas.microsoft.com/office/drawing/2014/main" id="{661255EF-DADA-AD35-3F59-B1C7D6CEB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68" y="10099025"/>
                <a:ext cx="12682220" cy="3406869"/>
              </a:xfrm>
              <a:prstGeom prst="rect">
                <a:avLst/>
              </a:prstGeom>
              <a:blipFill>
                <a:blip r:embed="rId6"/>
                <a:stretch>
                  <a:fillRect l="-2903" t="-6691" r="-1502" b="-89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A033BDB9-9282-9552-C58F-F5C6D1E555DE}"/>
              </a:ext>
            </a:extLst>
          </p:cNvPr>
          <p:cNvSpPr/>
          <p:nvPr/>
        </p:nvSpPr>
        <p:spPr>
          <a:xfrm>
            <a:off x="8549640" y="10188255"/>
            <a:ext cx="993864" cy="903215"/>
          </a:xfrm>
          <a:prstGeom prst="rect">
            <a:avLst/>
          </a:prstGeom>
          <a:solidFill>
            <a:srgbClr val="92D050">
              <a:alpha val="42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A9FCBDD-73D9-4C54-7ECB-402415EE5C5C}"/>
              </a:ext>
            </a:extLst>
          </p:cNvPr>
          <p:cNvCxnSpPr/>
          <p:nvPr/>
        </p:nvCxnSpPr>
        <p:spPr>
          <a:xfrm flipV="1">
            <a:off x="12751072" y="12106122"/>
            <a:ext cx="7315200" cy="274320"/>
          </a:xfrm>
          <a:prstGeom prst="straightConnector1">
            <a:avLst/>
          </a:prstGeom>
          <a:ln w="7620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854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373FB1-72C2-0BF2-5CFC-56CEDD573F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 sz="4400" dirty="0">
              <a:solidFill>
                <a:srgbClr val="3E158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F6D648D-C78F-8397-C2C9-ACDA4AD7785F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67527" y="1432995"/>
                <a:ext cx="18311482" cy="2703856"/>
              </a:xfrm>
            </p:spPr>
            <p:txBody>
              <a:bodyPr/>
              <a:lstStyle/>
              <a:p>
                <a:r>
                  <a:rPr lang="en-JP" sz="5400" dirty="0"/>
                  <a:t>The same approach as NuWro is taken this time.</a:t>
                </a:r>
              </a:p>
              <a:p>
                <a:r>
                  <a:rPr lang="en-JP" sz="5400" dirty="0"/>
                  <a:t>Introduce 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5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5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5400" b="0" i="1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sz="5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JP" sz="5400" b="0" dirty="0"/>
                  <a:t>effective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400" b="0" i="1" smtClean="0">
                            <a:solidFill>
                              <a:srgbClr val="EC5D5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400" b="0" i="1" smtClean="0">
                            <a:solidFill>
                              <a:srgbClr val="EC5D57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5400" b="0" i="1" smtClean="0">
                            <a:solidFill>
                              <a:srgbClr val="EC5D57"/>
                            </a:solidFill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US" sz="5400" dirty="0"/>
                  <a:t>.</a:t>
                </a:r>
                <a:endParaRPr lang="en-US" sz="5400" b="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F6D648D-C78F-8397-C2C9-ACDA4AD778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67527" y="1432995"/>
                <a:ext cx="18311482" cy="2703856"/>
              </a:xfrm>
              <a:blipFill>
                <a:blip r:embed="rId2"/>
                <a:stretch>
                  <a:fillRect l="-2079" t="-7009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6091FD84-0CD1-1F8B-A44C-0C038E831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Implement ad-hoc “binding energy"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0D2D12-DDC9-04D2-280F-92845AD1416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130119-8B14-E527-91BC-F2D7888671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33137D-0A3D-1006-DBFC-2BCBFE828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F27E1F-8F3D-FFDD-E71F-D9920B5829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1C096E-4FB7-B724-4893-3D3F611EF2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2">
                <a:extLst>
                  <a:ext uri="{FF2B5EF4-FFF2-40B4-BE49-F238E27FC236}">
                    <a16:creationId xmlns:a16="http://schemas.microsoft.com/office/drawing/2014/main" id="{B0A97555-813B-B45E-6FB0-904BBB5519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000" y="11010554"/>
                <a:ext cx="23875999" cy="26372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JP" sz="5400" dirty="0"/>
                  <a:t>This effective mass is used for calculating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5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5400" b="0" dirty="0"/>
                  <a:t>.</a:t>
                </a:r>
              </a:p>
              <a:p>
                <a:r>
                  <a:rPr lang="en-JP" sz="5400" dirty="0"/>
                  <a:t>It requires </a:t>
                </a:r>
                <a:r>
                  <a:rPr lang="en-JP" sz="5400" dirty="0">
                    <a:solidFill>
                      <a:srgbClr val="FF0000"/>
                    </a:solidFill>
                  </a:rPr>
                  <a:t>more energy transfer.</a:t>
                </a:r>
              </a:p>
              <a:p>
                <a:r>
                  <a:rPr lang="en-JP" sz="5400" b="1" dirty="0">
                    <a:solidFill>
                      <a:schemeClr val="tx1"/>
                    </a:solidFill>
                  </a:rPr>
                  <a:t>Note: </a:t>
                </a:r>
                <a:r>
                  <a:rPr lang="en-US" sz="5400" b="1" dirty="0">
                    <a:solidFill>
                      <a:schemeClr val="tx1"/>
                    </a:solidFill>
                  </a:rPr>
                  <a:t>The in-medium</a:t>
                </a:r>
                <a:r>
                  <a:rPr lang="en-JP" sz="5400" b="1" dirty="0">
                    <a:solidFill>
                      <a:schemeClr val="tx1"/>
                    </a:solidFill>
                  </a:rPr>
                  <a:t> effect and </a:t>
                </a:r>
                <a:r>
                  <a:rPr lang="en-US" sz="5400" b="1" dirty="0">
                    <a:solidFill>
                      <a:schemeClr val="tx1"/>
                    </a:solidFill>
                  </a:rPr>
                  <a:t>distortions</a:t>
                </a:r>
                <a:r>
                  <a:rPr lang="en-JP" sz="5400" b="1" dirty="0">
                    <a:solidFill>
                      <a:schemeClr val="tx1"/>
                    </a:solidFill>
                  </a:rPr>
                  <a:t> are not considered. </a:t>
                </a:r>
              </a:p>
            </p:txBody>
          </p:sp>
        </mc:Choice>
        <mc:Fallback xmlns="">
          <p:sp>
            <p:nvSpPr>
              <p:cNvPr id="13" name="Text Placeholder 2">
                <a:extLst>
                  <a:ext uri="{FF2B5EF4-FFF2-40B4-BE49-F238E27FC236}">
                    <a16:creationId xmlns:a16="http://schemas.microsoft.com/office/drawing/2014/main" id="{B0A97555-813B-B45E-6FB0-904BBB551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11010554"/>
                <a:ext cx="23875999" cy="2637235"/>
              </a:xfrm>
              <a:prstGeom prst="rect">
                <a:avLst/>
              </a:prstGeom>
              <a:blipFill>
                <a:blip r:embed="rId3"/>
                <a:stretch>
                  <a:fillRect l="-1488" t="-6699" b="-133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744513CF-8140-FB48-6D55-4DD9492E1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23" y="3376291"/>
            <a:ext cx="23546754" cy="659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72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597F-1C76-2CC1-AEFC-A3BBFB12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11DBD89-0A3D-47D1-ABC0-6ADA37185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47" b="7392"/>
          <a:stretch>
            <a:fillRect/>
          </a:stretch>
        </p:blipFill>
        <p:spPr>
          <a:xfrm>
            <a:off x="18675564" y="1363823"/>
            <a:ext cx="5789927" cy="5494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1EACD9-1598-5E80-98B4-D92DED01DF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ACEB2-CA11-D5A0-E710-BEB2955EFD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110" y="1280532"/>
            <a:ext cx="17821564" cy="944464"/>
          </a:xfrm>
        </p:spPr>
        <p:txBody>
          <a:bodyPr/>
          <a:lstStyle/>
          <a:p>
            <a:r>
              <a:rPr lang="en-JP" dirty="0"/>
              <a:t>Two Fermi Gas models (RFG and LFG) are implemented.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DBEE61-AFFC-2BC3-5247-500E9952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Target nucleon profile (Removal E and momentum)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ADDB4-38B5-7068-7F5E-9C40B2C34B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078" y="4379744"/>
            <a:ext cx="1677163" cy="944464"/>
          </a:xfrm>
          <a:ln w="3810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JP" b="1" dirty="0"/>
              <a:t>RFG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4607C5-CEEF-7C55-03C8-7E7DB460EA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8403FB-2B52-B087-3D9F-6BAAEA0266A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5A8A7B-C19B-0F21-049D-DCF80679E1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B0273A1-E70D-4A79-F12B-A78F61E95C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00F108E-0F9A-60CF-516B-84D9E31DD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363" y="7902208"/>
            <a:ext cx="5406000" cy="47612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0CCFCC-2A90-0EDE-09BF-1EB009302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930" y="7937589"/>
            <a:ext cx="5420243" cy="476124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3A9F75-7DF3-0DD7-5973-158A6AB1E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116" y="2873635"/>
            <a:ext cx="5294358" cy="49790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442190-36D0-26CD-AA8E-C0A5C4692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241" y="2930636"/>
            <a:ext cx="5216247" cy="476124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073CE6F-7645-2E69-FFEE-76208F99E5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2450" y="2820177"/>
            <a:ext cx="4998771" cy="498216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893417D-3684-8A62-533B-75A090B4BD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52295" y="7963113"/>
            <a:ext cx="4998771" cy="4998771"/>
          </a:xfrm>
          <a:prstGeom prst="rect">
            <a:avLst/>
          </a:prstGeom>
        </p:spPr>
      </p:pic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278A532D-4857-B1C4-62E3-C04ADB464A2A}"/>
              </a:ext>
            </a:extLst>
          </p:cNvPr>
          <p:cNvSpPr txBox="1">
            <a:spLocks/>
          </p:cNvSpPr>
          <p:nvPr/>
        </p:nvSpPr>
        <p:spPr>
          <a:xfrm>
            <a:off x="125078" y="9561344"/>
            <a:ext cx="1677163" cy="9444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JP" b="1" dirty="0"/>
              <a:t>LFG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408658D-52BD-DD68-E818-1E63AD581B3E}"/>
              </a:ext>
            </a:extLst>
          </p:cNvPr>
          <p:cNvCxnSpPr>
            <a:cxnSpLocks/>
          </p:cNvCxnSpPr>
          <p:nvPr/>
        </p:nvCxnSpPr>
        <p:spPr>
          <a:xfrm>
            <a:off x="-331875" y="7852655"/>
            <a:ext cx="19007439" cy="0"/>
          </a:xfrm>
          <a:prstGeom prst="line">
            <a:avLst/>
          </a:prstGeom>
          <a:ln w="635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3016F628-538C-C5D3-D64F-8650AE8B17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57055" y="7108950"/>
            <a:ext cx="5708436" cy="4446853"/>
          </a:xfrm>
          <a:prstGeom prst="rect">
            <a:avLst/>
          </a:prstGeom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44B3A9D6-67BE-30A0-9B16-B9EF817DAA13}"/>
              </a:ext>
            </a:extLst>
          </p:cNvPr>
          <p:cNvSpPr txBox="1">
            <a:spLocks/>
          </p:cNvSpPr>
          <p:nvPr/>
        </p:nvSpPr>
        <p:spPr>
          <a:xfrm>
            <a:off x="1629156" y="2202201"/>
            <a:ext cx="5699774" cy="9444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b="1" dirty="0"/>
              <a:t>Previous (w/o Eb) 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D6474E0-7203-F31A-A4A6-F2D16919DD1E}"/>
              </a:ext>
            </a:extLst>
          </p:cNvPr>
          <p:cNvSpPr txBox="1">
            <a:spLocks/>
          </p:cNvSpPr>
          <p:nvPr/>
        </p:nvSpPr>
        <p:spPr>
          <a:xfrm>
            <a:off x="8092413" y="2181240"/>
            <a:ext cx="3950548" cy="9444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b="1" dirty="0"/>
              <a:t>New (w/ </a:t>
            </a:r>
            <a:r>
              <a:rPr lang="en-US" b="1" dirty="0"/>
              <a:t>Eb)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40E2B82-925E-7555-4815-F5B7F55B9A7E}"/>
              </a:ext>
            </a:extLst>
          </p:cNvPr>
          <p:cNvSpPr txBox="1">
            <a:spLocks/>
          </p:cNvSpPr>
          <p:nvPr/>
        </p:nvSpPr>
        <p:spPr>
          <a:xfrm>
            <a:off x="15305317" y="2094368"/>
            <a:ext cx="1180421" cy="9444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/>
              <a:t>1D</a:t>
            </a: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488973A6-1CBB-85D8-2355-9968B8AF8195}"/>
              </a:ext>
            </a:extLst>
          </p:cNvPr>
          <p:cNvSpPr/>
          <p:nvPr/>
        </p:nvSpPr>
        <p:spPr>
          <a:xfrm>
            <a:off x="15612308" y="4905945"/>
            <a:ext cx="873430" cy="914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EDE37781-057A-112C-1F66-AC61A573E22E}"/>
              </a:ext>
            </a:extLst>
          </p:cNvPr>
          <p:cNvSpPr/>
          <p:nvPr/>
        </p:nvSpPr>
        <p:spPr>
          <a:xfrm>
            <a:off x="15662289" y="10699518"/>
            <a:ext cx="873430" cy="914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9E256F3-A629-1CF9-81AE-9FC76498A6C7}"/>
              </a:ext>
            </a:extLst>
          </p:cNvPr>
          <p:cNvSpPr txBox="1">
            <a:spLocks/>
          </p:cNvSpPr>
          <p:nvPr/>
        </p:nvSpPr>
        <p:spPr>
          <a:xfrm>
            <a:off x="125078" y="12781361"/>
            <a:ext cx="17821564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JP" dirty="0"/>
              <a:t>Well known distributions → </a:t>
            </a:r>
            <a:r>
              <a:rPr lang="en-JP" dirty="0">
                <a:solidFill>
                  <a:srgbClr val="0432FF"/>
                </a:solidFill>
              </a:rPr>
              <a:t>Sucessful implementation</a:t>
            </a:r>
            <a:r>
              <a:rPr lang="en-JP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877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9FD5F5D4-9F3C-B564-A49E-92DBAC84E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10" y="1651445"/>
            <a:ext cx="11816290" cy="20652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B589A0-ED74-7550-6D24-5BE55C060A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E7BED-F0C5-0DA9-8BF6-5E26E75765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110" y="1280532"/>
            <a:ext cx="17821564" cy="944464"/>
          </a:xfrm>
        </p:spPr>
        <p:txBody>
          <a:bodyPr/>
          <a:lstStyle/>
          <a:p>
            <a:r>
              <a:rPr lang="en-JP" b="1" dirty="0"/>
              <a:t>Spectral Function (SF) is implemented.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FFC22C-15AC-947D-EFFF-313F72802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Target nucleon profile (Removal E and momentum)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1C9CAA-5CFE-0A2A-D80E-E232B2E21A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4704B7-92B5-E377-70D5-888C5437FB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EDA49F-BE0B-5507-9F90-267DF41FB4F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7781D3-317B-A172-61D4-A43541547F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A3B13BA-7EC5-34A6-FB21-CC6B479C4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1613"/>
            <a:ext cx="11288812" cy="9319275"/>
          </a:xfrm>
          <a:prstGeom prst="rect">
            <a:avLst/>
          </a:prstGeom>
        </p:spPr>
      </p:pic>
      <p:sp>
        <p:nvSpPr>
          <p:cNvPr id="26" name="Right Arrow 25">
            <a:extLst>
              <a:ext uri="{FF2B5EF4-FFF2-40B4-BE49-F238E27FC236}">
                <a16:creationId xmlns:a16="http://schemas.microsoft.com/office/drawing/2014/main" id="{2817D323-5661-BB08-EFDC-B671930DAC57}"/>
              </a:ext>
            </a:extLst>
          </p:cNvPr>
          <p:cNvSpPr/>
          <p:nvPr/>
        </p:nvSpPr>
        <p:spPr>
          <a:xfrm>
            <a:off x="3385013" y="3879045"/>
            <a:ext cx="836074" cy="749392"/>
          </a:xfrm>
          <a:prstGeom prst="rightArrow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>
              <a:solidFill>
                <a:srgbClr val="FF000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F238E9-D2E0-B051-28F9-EE0F54C7AA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12322" y="8510548"/>
            <a:ext cx="4415652" cy="1498462"/>
          </a:xfrm>
        </p:spPr>
        <p:txBody>
          <a:bodyPr/>
          <a:lstStyle/>
          <a:p>
            <a:pPr marL="0" indent="0">
              <a:buNone/>
            </a:pPr>
            <a:r>
              <a:rPr lang="en-JP" sz="4400" dirty="0"/>
              <a:t>Apply shift for neutron energy.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Placeholder 2">
                <a:extLst>
                  <a:ext uri="{FF2B5EF4-FFF2-40B4-BE49-F238E27FC236}">
                    <a16:creationId xmlns:a16="http://schemas.microsoft.com/office/drawing/2014/main" id="{508B71F4-4020-A5B2-BC51-200B59DF0A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78220" y="3181354"/>
                <a:ext cx="12457538" cy="152731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˜"/>
                        <m:ctrlPr>
                          <a:rPr lang="en-US" sz="4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4400" b="0" dirty="0"/>
                  <a:t>: Removal energy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˜"/>
                        <m:ctrlPr>
                          <a:rPr lang="en-US" sz="44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44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4400" dirty="0">
                    <a:solidFill>
                      <a:srgbClr val="0432FF"/>
                    </a:solidFill>
                  </a:rPr>
                  <a:t>: Correction for neutron. 2.76 MeV for carbon.</a:t>
                </a:r>
                <a:endParaRPr lang="en-US" sz="4400" b="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34" name="Text Placeholder 2">
                <a:extLst>
                  <a:ext uri="{FF2B5EF4-FFF2-40B4-BE49-F238E27FC236}">
                    <a16:creationId xmlns:a16="http://schemas.microsoft.com/office/drawing/2014/main" id="{508B71F4-4020-A5B2-BC51-200B59DF0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220" y="3181354"/>
                <a:ext cx="12457538" cy="1527316"/>
              </a:xfrm>
              <a:prstGeom prst="rect">
                <a:avLst/>
              </a:prstGeom>
              <a:blipFill>
                <a:blip r:embed="rId5"/>
                <a:stretch>
                  <a:fillRect l="-813" t="-4878" b="-1544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C8FCFD43-E2FA-00D8-FDD1-D2EEF5F2AC96}"/>
              </a:ext>
            </a:extLst>
          </p:cNvPr>
          <p:cNvSpPr txBox="1">
            <a:spLocks/>
          </p:cNvSpPr>
          <p:nvPr/>
        </p:nvSpPr>
        <p:spPr>
          <a:xfrm>
            <a:off x="5568365" y="9965083"/>
            <a:ext cx="4964466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b="1" i="1" dirty="0">
                <a:solidFill>
                  <a:srgbClr val="EC5D57"/>
                </a:solidFill>
              </a:rPr>
              <a:t>Preliminary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1D060D73-CA3E-F2D1-A348-E43F73DC598C}"/>
              </a:ext>
            </a:extLst>
          </p:cNvPr>
          <p:cNvSpPr txBox="1">
            <a:spLocks/>
          </p:cNvSpPr>
          <p:nvPr/>
        </p:nvSpPr>
        <p:spPr>
          <a:xfrm>
            <a:off x="12771291" y="5765548"/>
            <a:ext cx="4964466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b="1" i="1" dirty="0">
                <a:solidFill>
                  <a:srgbClr val="EC5D57"/>
                </a:solidFill>
              </a:rPr>
              <a:t>Preliminary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C6F8208F-71E0-C641-D6F0-AB876FE63EAA}"/>
              </a:ext>
            </a:extLst>
          </p:cNvPr>
          <p:cNvSpPr txBox="1">
            <a:spLocks/>
          </p:cNvSpPr>
          <p:nvPr/>
        </p:nvSpPr>
        <p:spPr>
          <a:xfrm>
            <a:off x="4835240" y="7598454"/>
            <a:ext cx="4415652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4400" b="1" dirty="0"/>
              <a:t>Carbon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470CE11-6A89-1176-E2B4-511662E6AB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993"/>
          <a:stretch>
            <a:fillRect/>
          </a:stretch>
        </p:blipFill>
        <p:spPr>
          <a:xfrm>
            <a:off x="11005603" y="5321238"/>
            <a:ext cx="8664487" cy="848454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1FA5CCE-6BAD-6E3C-2BA0-B57C740CA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92889" y="1269900"/>
            <a:ext cx="5865536" cy="456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02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921489D-0614-6FE7-5967-0575DE4B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5530" y="4753773"/>
            <a:ext cx="12366958" cy="8876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F240B9-E9C8-6089-1E50-02AF697A1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02" y="4704773"/>
            <a:ext cx="12554342" cy="90112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2A3563-8D0C-3C1E-015E-1FA047F86D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endParaRPr lang="en-US" sz="4400" dirty="0">
              <a:solidFill>
                <a:srgbClr val="3E158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5AE391C-1BA8-19B6-BA43-D29A886CC41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1897104" y="3009090"/>
                <a:ext cx="9933526" cy="17446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JP" b="1" dirty="0"/>
                  <a:t>Dashed: LFG w/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en-JP" b="1" dirty="0"/>
              </a:p>
              <a:p>
                <a:pPr marL="0" indent="0">
                  <a:buNone/>
                </a:pPr>
                <a:r>
                  <a:rPr lang="en-JP" b="1" dirty="0"/>
                  <a:t>Solid: Free nucleon</a:t>
                </a:r>
                <a:r>
                  <a:rPr lang="en-JP" dirty="0"/>
                  <a:t>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5AE391C-1BA8-19B6-BA43-D29A886CC4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1897104" y="3009090"/>
                <a:ext cx="9933526" cy="1744683"/>
              </a:xfrm>
              <a:blipFill>
                <a:blip r:embed="rId4"/>
                <a:stretch>
                  <a:fillRect l="-3321" t="-7246" b="-17391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3C91101C-4C6A-A2BE-EA0C-D5B6B9B8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Impact on total Xsec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FDA8F6-FCD4-ADD5-C530-601F29502E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594960" y="3120162"/>
            <a:ext cx="12999720" cy="1744683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solidFill>
                  <a:srgbClr val="0432FF"/>
                </a:solidFill>
              </a:rPr>
              <a:t>Xsec</a:t>
            </a:r>
            <a:r>
              <a:rPr lang="en-US" b="1" dirty="0">
                <a:solidFill>
                  <a:srgbClr val="0432FF"/>
                </a:solidFill>
              </a:rPr>
              <a:t> of LFG is ~60-70% of free nucleon </a:t>
            </a:r>
            <a:r>
              <a:rPr lang="en-US" dirty="0"/>
              <a:t>at Ev=600 MeV.</a:t>
            </a:r>
            <a:endParaRPr lang="en-JP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2E1EA7-1D6D-6919-7A7D-4CF1BC24EB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94302A-A282-A0D3-5174-67250B0C78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526B6C-E7B2-9022-2937-906EC3BEE5F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4">
                <a:extLst>
                  <a:ext uri="{FF2B5EF4-FFF2-40B4-BE49-F238E27FC236}">
                    <a16:creationId xmlns:a16="http://schemas.microsoft.com/office/drawing/2014/main" id="{BEFC5514-A0C1-A388-D302-59495D3D8C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0773" y="1404399"/>
                <a:ext cx="17256446" cy="944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685800" indent="-685800"/>
                <a:r>
                  <a:rPr lang="en-US" dirty="0"/>
                  <a:t>The total </a:t>
                </a:r>
                <a:r>
                  <a:rPr lang="en-US" dirty="0" err="1"/>
                  <a:t>Xsec</a:t>
                </a:r>
                <a:r>
                  <a:rPr lang="en-US" dirty="0"/>
                  <a:t> is suppressed by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JP" b="0" dirty="0"/>
                  <a:t> at low-Ev.</a:t>
                </a:r>
                <a:endParaRPr lang="en-US" b="0" dirty="0"/>
              </a:p>
            </p:txBody>
          </p:sp>
        </mc:Choice>
        <mc:Fallback xmlns="">
          <p:sp>
            <p:nvSpPr>
              <p:cNvPr id="16" name="Text Placeholder 4">
                <a:extLst>
                  <a:ext uri="{FF2B5EF4-FFF2-40B4-BE49-F238E27FC236}">
                    <a16:creationId xmlns:a16="http://schemas.microsoft.com/office/drawing/2014/main" id="{BEFC5514-A0C1-A388-D302-59495D3D8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773" y="1404399"/>
                <a:ext cx="17256446" cy="944464"/>
              </a:xfrm>
              <a:prstGeom prst="rect">
                <a:avLst/>
              </a:prstGeom>
              <a:blipFill>
                <a:blip r:embed="rId5"/>
                <a:stretch>
                  <a:fillRect l="-2132" t="-22667" b="-41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9E3C889F-2A3C-837C-CA3F-50B32AF07AEB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1460816" y="7282654"/>
                <a:ext cx="4998771" cy="114182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sz="6000" b="0"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9E3C889F-2A3C-837C-CA3F-50B32AF07A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1460816" y="7282654"/>
                <a:ext cx="4998771" cy="1141826"/>
              </a:xfrm>
              <a:blipFill>
                <a:blip r:embed="rId6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Placeholder 5">
                <a:extLst>
                  <a:ext uri="{FF2B5EF4-FFF2-40B4-BE49-F238E27FC236}">
                    <a16:creationId xmlns:a16="http://schemas.microsoft.com/office/drawing/2014/main" id="{4A33DF42-59B0-5833-6175-582644F4C2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72544" y="7282654"/>
                <a:ext cx="4998771" cy="20651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6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6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6000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en-US" sz="6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sz="6000" b="0" dirty="0"/>
              </a:p>
              <a:p>
                <a:pPr marL="0" indent="0">
                  <a:buFont typeface="Arial"/>
                  <a:buNone/>
                </a:pPr>
                <a:endParaRPr lang="en-US" sz="6000" dirty="0"/>
              </a:p>
            </p:txBody>
          </p:sp>
        </mc:Choice>
        <mc:Fallback xmlns="">
          <p:sp>
            <p:nvSpPr>
              <p:cNvPr id="17" name="Text Placeholder 5">
                <a:extLst>
                  <a:ext uri="{FF2B5EF4-FFF2-40B4-BE49-F238E27FC236}">
                    <a16:creationId xmlns:a16="http://schemas.microsoft.com/office/drawing/2014/main" id="{4A33DF42-59B0-5833-6175-582644F4C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2544" y="7282654"/>
                <a:ext cx="4998771" cy="20651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4E3AE2-DA36-08BE-4F04-23E0A7837299}"/>
                  </a:ext>
                </a:extLst>
              </p:cNvPr>
              <p:cNvSpPr txBox="1"/>
              <p:nvPr/>
            </p:nvSpPr>
            <p:spPr>
              <a:xfrm>
                <a:off x="2927699" y="5667363"/>
                <a:ext cx="12999720" cy="89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JP" sz="5200" dirty="0">
                    <a:solidFill>
                      <a:srgbClr val="0432FF"/>
                    </a:solidFill>
                  </a:rPr>
                  <a:t>(LFG w/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2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2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52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JP" sz="5200" dirty="0">
                    <a:solidFill>
                      <a:srgbClr val="0432FF"/>
                    </a:solidFill>
                  </a:rPr>
                  <a:t>) / (Free nucleon)</a:t>
                </a:r>
                <a:endParaRPr lang="en-US" sz="52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E4E3AE2-DA36-08BE-4F04-23E0A7837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99" y="5667363"/>
                <a:ext cx="12999720" cy="892552"/>
              </a:xfrm>
              <a:prstGeom prst="rect">
                <a:avLst/>
              </a:prstGeom>
              <a:blipFill>
                <a:blip r:embed="rId8"/>
                <a:stretch>
                  <a:fillRect l="-2341" t="-18310" b="-3943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221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E7106C8-8582-172F-D501-057AE15F8B99}"/>
              </a:ext>
            </a:extLst>
          </p:cNvPr>
          <p:cNvGrpSpPr/>
          <p:nvPr/>
        </p:nvGrpSpPr>
        <p:grpSpPr>
          <a:xfrm>
            <a:off x="489218" y="3624022"/>
            <a:ext cx="23254610" cy="10349345"/>
            <a:chOff x="105902" y="1633663"/>
            <a:chExt cx="23254610" cy="103493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77F2A2-1C5F-6CA3-9FDE-21B47ADCF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305" r="51762"/>
            <a:stretch>
              <a:fillRect/>
            </a:stretch>
          </p:blipFill>
          <p:spPr>
            <a:xfrm rot="5400000">
              <a:off x="9373837" y="-7454166"/>
              <a:ext cx="4898846" cy="230745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CD0746E-B424-4DB6-18A2-3D311564B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4658" t="77374" r="-1251"/>
            <a:stretch>
              <a:fillRect/>
            </a:stretch>
          </p:blipFill>
          <p:spPr>
            <a:xfrm rot="5400000">
              <a:off x="118555" y="6774897"/>
              <a:ext cx="5195458" cy="522076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82F794E-A858-0804-B53D-62BAA6AA7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4658" t="27618" r="-1251" b="22626"/>
            <a:stretch>
              <a:fillRect/>
            </a:stretch>
          </p:blipFill>
          <p:spPr>
            <a:xfrm rot="5400000">
              <a:off x="8704912" y="3644833"/>
              <a:ext cx="5195458" cy="11480891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0AE08B-F94B-76D0-8653-DB4759FFFA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16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762DB-7DD8-9417-2C7F-AB3A1E37AF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9324" y="1197312"/>
            <a:ext cx="9376663" cy="2544902"/>
          </a:xfrm>
        </p:spPr>
        <p:txBody>
          <a:bodyPr/>
          <a:lstStyle/>
          <a:p>
            <a:pPr marL="0" indent="0">
              <a:buNone/>
            </a:pPr>
            <a:r>
              <a:rPr lang="en-JP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w/o Eb</a:t>
            </a:r>
          </a:p>
          <a:p>
            <a:pPr marL="0" indent="0">
              <a:buNone/>
            </a:pPr>
            <a:r>
              <a:rPr lang="en-JP" dirty="0">
                <a:solidFill>
                  <a:srgbClr val="FFC000"/>
                </a:solidFill>
              </a:rPr>
              <a:t>w/ Eb (normalized to w/o Eb)</a:t>
            </a:r>
          </a:p>
          <a:p>
            <a:pPr marL="0" indent="0">
              <a:buNone/>
            </a:pPr>
            <a:r>
              <a:rPr lang="en-JP" dirty="0">
                <a:solidFill>
                  <a:srgbClr val="00B050"/>
                </a:solidFill>
              </a:rPr>
              <a:t>w/ Eb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E40A61-2059-FD87-91C3-29C4CDE79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Impact on differential Xsec (pre-FSI)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A084B-14AC-DF4C-B6E8-EAD4E36BACD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2271A8-6052-EEF1-E79B-C64924D733B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9DE2CB-6AB2-D6F9-C052-9A8D03A38F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E8A14D-F25B-23EE-649C-C2E82C6DDDA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87E052-EC4A-5652-7C9B-4C5A936704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12174" y="10449830"/>
            <a:ext cx="3033947" cy="714460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More energy transfer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5">
                <a:extLst>
                  <a:ext uri="{FF2B5EF4-FFF2-40B4-BE49-F238E27FC236}">
                    <a16:creationId xmlns:a16="http://schemas.microsoft.com/office/drawing/2014/main" id="{D781304E-3792-A1D1-AA8E-49E16749A2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46462" y="4881985"/>
                <a:ext cx="5435600" cy="8213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4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JP" b="0" dirty="0"/>
                  <a:t> decrease</a:t>
                </a:r>
                <a:endParaRPr lang="en-US" b="0" dirty="0"/>
              </a:p>
            </p:txBody>
          </p:sp>
        </mc:Choice>
        <mc:Fallback xmlns="">
          <p:sp>
            <p:nvSpPr>
              <p:cNvPr id="20" name="Text Placeholder 5">
                <a:extLst>
                  <a:ext uri="{FF2B5EF4-FFF2-40B4-BE49-F238E27FC236}">
                    <a16:creationId xmlns:a16="http://schemas.microsoft.com/office/drawing/2014/main" id="{D781304E-3792-A1D1-AA8E-49E16749A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462" y="4881985"/>
                <a:ext cx="5435600" cy="821353"/>
              </a:xfrm>
              <a:prstGeom prst="rect">
                <a:avLst/>
              </a:prstGeom>
              <a:blipFill>
                <a:blip r:embed="rId3"/>
                <a:stretch>
                  <a:fillRect l="-3030" t="-12121" b="-303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C99830B-8D95-D2FC-80FF-6441EBDD012A}"/>
              </a:ext>
            </a:extLst>
          </p:cNvPr>
          <p:cNvSpPr txBox="1">
            <a:spLocks/>
          </p:cNvSpPr>
          <p:nvPr/>
        </p:nvSpPr>
        <p:spPr>
          <a:xfrm>
            <a:off x="3906277" y="3076548"/>
            <a:ext cx="5435600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0" dirty="0"/>
              <a:t>Norm. decrease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4DAA89C2-85FC-DA92-411B-478F2645FEC1}"/>
              </a:ext>
            </a:extLst>
          </p:cNvPr>
          <p:cNvSpPr/>
          <p:nvPr/>
        </p:nvSpPr>
        <p:spPr>
          <a:xfrm rot="10800000">
            <a:off x="13468255" y="8734431"/>
            <a:ext cx="1062799" cy="603700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C00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38BAB351-6F3D-1B35-A5C7-8D9E5CFD9DD3}"/>
              </a:ext>
            </a:extLst>
          </p:cNvPr>
          <p:cNvSpPr/>
          <p:nvPr/>
        </p:nvSpPr>
        <p:spPr>
          <a:xfrm rot="5400000">
            <a:off x="13102514" y="9686863"/>
            <a:ext cx="1062799" cy="603700"/>
          </a:xfrm>
          <a:prstGeom prst="rightArrow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FFC000"/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54F04369-2490-6711-98A0-930BFC10464C}"/>
              </a:ext>
            </a:extLst>
          </p:cNvPr>
          <p:cNvSpPr/>
          <p:nvPr/>
        </p:nvSpPr>
        <p:spPr>
          <a:xfrm rot="14142968">
            <a:off x="8032655" y="4013329"/>
            <a:ext cx="1062799" cy="603700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C00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2955CB9C-40A7-D7F3-140D-BC5C27B01F35}"/>
              </a:ext>
            </a:extLst>
          </p:cNvPr>
          <p:cNvSpPr/>
          <p:nvPr/>
        </p:nvSpPr>
        <p:spPr>
          <a:xfrm rot="5400000">
            <a:off x="6952982" y="4382490"/>
            <a:ext cx="1062799" cy="603700"/>
          </a:xfrm>
          <a:prstGeom prst="rightArrow">
            <a:avLst/>
          </a:prstGeom>
          <a:gradFill flip="none" rotWithShape="1">
            <a:gsLst>
              <a:gs pos="0">
                <a:srgbClr val="00B050"/>
              </a:gs>
              <a:gs pos="100000">
                <a:srgbClr val="FFC000"/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9B9718A3-E8FF-2482-03BE-AFC0590BCD50}"/>
              </a:ext>
            </a:extLst>
          </p:cNvPr>
          <p:cNvSpPr/>
          <p:nvPr/>
        </p:nvSpPr>
        <p:spPr>
          <a:xfrm>
            <a:off x="3645040" y="8609817"/>
            <a:ext cx="1062799" cy="603700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FFC00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EF506C5B-61EB-CA96-029A-C9C818D6DEF1}"/>
              </a:ext>
            </a:extLst>
          </p:cNvPr>
          <p:cNvSpPr txBox="1">
            <a:spLocks/>
          </p:cNvSpPr>
          <p:nvPr/>
        </p:nvSpPr>
        <p:spPr>
          <a:xfrm>
            <a:off x="17752555" y="8579092"/>
            <a:ext cx="6329604" cy="217557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>
                <a:solidFill>
                  <a:schemeClr val="tx1"/>
                </a:solidFill>
              </a:rPr>
              <a:t>Pion has little change </a:t>
            </a:r>
            <a:r>
              <a:rPr lang="en-US" dirty="0">
                <a:solidFill>
                  <a:schemeClr val="tx1"/>
                </a:solidFill>
              </a:rPr>
              <a:t>in shape under this nuclear model.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Placeholder 6">
                <a:extLst>
                  <a:ext uri="{FF2B5EF4-FFF2-40B4-BE49-F238E27FC236}">
                    <a16:creationId xmlns:a16="http://schemas.microsoft.com/office/drawing/2014/main" id="{3DEDD5AE-2854-EA7F-CDA2-DA67255F9D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41526" y="1587887"/>
                <a:ext cx="9858720" cy="1809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36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Font typeface="Arial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5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en-US" sz="52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520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5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520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5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520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52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5200" dirty="0"/>
                  <a:t> at 600 MeV.</a:t>
                </a:r>
              </a:p>
              <a:p>
                <a:pPr marL="0" indent="0">
                  <a:buFont typeface="Arial"/>
                  <a:buNone/>
                </a:pPr>
                <a:r>
                  <a:rPr lang="en-US" sz="5200" b="1" dirty="0"/>
                  <a:t>LFG </a:t>
                </a:r>
                <a:r>
                  <a:rPr lang="en-US" sz="5200" dirty="0"/>
                  <a:t>(RFG gives similar trend)</a:t>
                </a:r>
              </a:p>
            </p:txBody>
          </p:sp>
        </mc:Choice>
        <mc:Fallback xmlns="">
          <p:sp>
            <p:nvSpPr>
              <p:cNvPr id="37" name="Text Placeholder 6">
                <a:extLst>
                  <a:ext uri="{FF2B5EF4-FFF2-40B4-BE49-F238E27FC236}">
                    <a16:creationId xmlns:a16="http://schemas.microsoft.com/office/drawing/2014/main" id="{3DEDD5AE-2854-EA7F-CDA2-DA67255F9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1526" y="1587887"/>
                <a:ext cx="9858720" cy="1809060"/>
              </a:xfrm>
              <a:prstGeom prst="rect">
                <a:avLst/>
              </a:prstGeom>
              <a:blipFill>
                <a:blip r:embed="rId4"/>
                <a:stretch>
                  <a:fillRect l="-3346" t="-7639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B65B674D-4AAC-3106-3750-598A273267E6}"/>
              </a:ext>
            </a:extLst>
          </p:cNvPr>
          <p:cNvSpPr txBox="1">
            <a:spLocks/>
          </p:cNvSpPr>
          <p:nvPr/>
        </p:nvSpPr>
        <p:spPr>
          <a:xfrm>
            <a:off x="16033050" y="10876991"/>
            <a:ext cx="7861732" cy="217557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1"/>
            </a:solidFill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>
                <a:solidFill>
                  <a:srgbClr val="0432FF"/>
                </a:solidFill>
              </a:rPr>
              <a:t>Lepton changes drastically:</a:t>
            </a:r>
          </a:p>
          <a:p>
            <a:pPr marL="0" indent="0">
              <a:buFont typeface="Arial"/>
              <a:buNone/>
            </a:pPr>
            <a:r>
              <a:rPr lang="en-US" dirty="0"/>
              <a:t>   </a:t>
            </a:r>
            <a:r>
              <a:rPr lang="en-US" b="0" dirty="0"/>
              <a:t>Lower lepton momentum</a:t>
            </a:r>
          </a:p>
          <a:p>
            <a:pPr marL="0" indent="0">
              <a:buFont typeface="Arial"/>
              <a:buNone/>
            </a:pPr>
            <a:r>
              <a:rPr lang="en-US" dirty="0"/>
              <a:t>&amp; </a:t>
            </a:r>
            <a:r>
              <a:rPr lang="en-US" dirty="0" err="1"/>
              <a:t>Xsec</a:t>
            </a:r>
            <a:r>
              <a:rPr lang="en-US" dirty="0"/>
              <a:t> suppression by ~30%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42827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61E4752-2BD9-4F9C-4CB7-672D7F1143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8000" y="3836236"/>
            <a:ext cx="22440775" cy="989226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D7E3FB-391F-CA7C-B6E3-2BB93FA6C94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23254609" y="209710"/>
            <a:ext cx="1129391" cy="821353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852278-A217-94C9-B700-A6350C95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1593"/>
            <a:ext cx="18071009" cy="1258307"/>
          </a:xfrm>
        </p:spPr>
        <p:txBody>
          <a:bodyPr/>
          <a:lstStyle/>
          <a:p>
            <a:r>
              <a:rPr lang="en-JP"/>
              <a:t>Impact on (e,e’)</a:t>
            </a:r>
            <a:endParaRPr lang="en-JP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1B0D3-EC2F-D7FC-F52E-13F2CF4B28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14048761"/>
            <a:ext cx="4964466" cy="7346217"/>
          </a:xfrm>
        </p:spPr>
        <p:txBody>
          <a:bodyPr/>
          <a:lstStyle/>
          <a:p>
            <a:r>
              <a:rPr lang="en-JP"/>
              <a:t>Preliminary</a:t>
            </a:r>
            <a:endParaRPr lang="en-JP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8C02B5E-A446-2D20-D122-17B5C67BCE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2DEBFB7-DC46-CC8B-7C2F-28A91F97A77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64FAF6-A080-306B-C0BA-A8F602D17A4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587FB82-BEE3-4B58-07ED-32A6A62DF9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9C5AE0A-CDE8-391C-824A-EA52C56DC0FC}"/>
              </a:ext>
            </a:extLst>
          </p:cNvPr>
          <p:cNvSpPr txBox="1">
            <a:spLocks/>
          </p:cNvSpPr>
          <p:nvPr/>
        </p:nvSpPr>
        <p:spPr>
          <a:xfrm>
            <a:off x="1411171" y="7658535"/>
            <a:ext cx="4964466" cy="9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5400" b="1" i="1" dirty="0">
                <a:solidFill>
                  <a:srgbClr val="EC5D57">
                    <a:alpha val="57834"/>
                  </a:srgbClr>
                </a:solidFill>
              </a:rPr>
              <a:t>Preliminary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46B677C9-E699-B49D-AB9D-805846ECF7F9}"/>
              </a:ext>
            </a:extLst>
          </p:cNvPr>
          <p:cNvSpPr/>
          <p:nvPr/>
        </p:nvSpPr>
        <p:spPr>
          <a:xfrm>
            <a:off x="19980683" y="6123216"/>
            <a:ext cx="936674" cy="944464"/>
          </a:xfrm>
          <a:prstGeom prst="rightArrow">
            <a:avLst>
              <a:gd name="adj1" fmla="val 50000"/>
              <a:gd name="adj2" fmla="val 52628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594960C-E7B5-044E-DB7A-BA88EFD59740}"/>
              </a:ext>
            </a:extLst>
          </p:cNvPr>
          <p:cNvSpPr txBox="1">
            <a:spLocks/>
          </p:cNvSpPr>
          <p:nvPr/>
        </p:nvSpPr>
        <p:spPr>
          <a:xfrm>
            <a:off x="13614543" y="8633777"/>
            <a:ext cx="4964466" cy="9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5400" b="1" i="1" dirty="0">
                <a:solidFill>
                  <a:srgbClr val="EC5D57">
                    <a:alpha val="57834"/>
                  </a:srgbClr>
                </a:solidFill>
              </a:rPr>
              <a:t>Preliminary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805C2CF-572C-6C03-E476-EE674618FA18}"/>
              </a:ext>
            </a:extLst>
          </p:cNvPr>
          <p:cNvSpPr/>
          <p:nvPr/>
        </p:nvSpPr>
        <p:spPr>
          <a:xfrm>
            <a:off x="7155509" y="8310134"/>
            <a:ext cx="936674" cy="944464"/>
          </a:xfrm>
          <a:prstGeom prst="rightArrow">
            <a:avLst>
              <a:gd name="adj1" fmla="val 50000"/>
              <a:gd name="adj2" fmla="val 52628"/>
            </a:avLst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1182DD1C-EE47-BCB5-4980-49DB6071F3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8000" y="1269900"/>
                <a:ext cx="22746609" cy="944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r>
                  <a:rPr lang="en-JP" dirty="0"/>
                  <a:t>Incorporating 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 shifts the peak in energy transfer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5" name="Text Placeholder 2">
                <a:extLst>
                  <a:ext uri="{FF2B5EF4-FFF2-40B4-BE49-F238E27FC236}">
                    <a16:creationId xmlns:a16="http://schemas.microsoft.com/office/drawing/2014/main" id="{1182DD1C-EE47-BCB5-4980-49DB6071F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1269900"/>
                <a:ext cx="22746609" cy="944464"/>
              </a:xfrm>
              <a:prstGeom prst="rect">
                <a:avLst/>
              </a:prstGeom>
              <a:blipFill>
                <a:blip r:embed="rId3"/>
                <a:stretch>
                  <a:fillRect l="-1562" t="-21053" b="-394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394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C22BB-C8AC-6960-A0E4-8D308D34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88B831-6E00-16B0-C021-9B1F255474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8000" y="3836236"/>
            <a:ext cx="22440775" cy="989226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E1ED2C-92A1-D5AF-F3C7-731422FF314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23254609" y="209710"/>
            <a:ext cx="1129391" cy="821353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D08CF58-4814-AE24-4A27-81EB8D58C7EF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08000" y="1269900"/>
                <a:ext cx="22746609" cy="2421792"/>
              </a:xfrm>
            </p:spPr>
            <p:txBody>
              <a:bodyPr/>
              <a:lstStyle/>
              <a:p>
                <a:r>
                  <a:rPr lang="en-JP" dirty="0"/>
                  <a:t>Incorporating binding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b="0" dirty="0"/>
                  <a:t> shifts the peak in energy transfer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.</a:t>
                </a:r>
                <a:endParaRPr lang="en-JP" dirty="0"/>
              </a:p>
              <a:p>
                <a:r>
                  <a:rPr lang="en-US" dirty="0"/>
                  <a:t>SF peaks at more larger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b="0" dirty="0"/>
                  <a:t>. Peak height become a little small. </a:t>
                </a:r>
              </a:p>
              <a:p>
                <a:pPr lvl="1"/>
                <a:r>
                  <a:rPr lang="en-US" sz="4400" b="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Roughly consistent behavior with Noemi et al., PRC 100, 045503 (2019).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D08CF58-4814-AE24-4A27-81EB8D58C7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08000" y="1269900"/>
                <a:ext cx="22746609" cy="2421792"/>
              </a:xfrm>
              <a:blipFill>
                <a:blip r:embed="rId3"/>
                <a:stretch>
                  <a:fillRect l="-1562" t="-8333" b="-11979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1B7EB75D-FBB8-F524-D40C-359F76BC8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1593"/>
            <a:ext cx="18071009" cy="1258307"/>
          </a:xfrm>
        </p:spPr>
        <p:txBody>
          <a:bodyPr/>
          <a:lstStyle/>
          <a:p>
            <a:r>
              <a:rPr lang="en-JP" dirty="0"/>
              <a:t>Impact on (e,e’)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7C9DF0-0B11-C802-253C-D573D77546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14048761"/>
            <a:ext cx="4964466" cy="7346217"/>
          </a:xfrm>
        </p:spPr>
        <p:txBody>
          <a:bodyPr/>
          <a:lstStyle/>
          <a:p>
            <a:r>
              <a:rPr lang="en-JP"/>
              <a:t>Preliminary</a:t>
            </a:r>
            <a:endParaRPr lang="en-JP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2E447E4-1768-7EE6-B490-56A865216A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AA2DDD4-A11F-0D1A-58C3-94E16E64384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449A434-6470-5EEF-A1B9-7A9E788C13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15E9A15-F826-CDA4-0A1E-A247C8412354}"/>
              </a:ext>
            </a:extLst>
          </p:cNvPr>
          <p:cNvSpPr txBox="1">
            <a:spLocks/>
          </p:cNvSpPr>
          <p:nvPr/>
        </p:nvSpPr>
        <p:spPr>
          <a:xfrm>
            <a:off x="1411171" y="7658535"/>
            <a:ext cx="4964466" cy="9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5400" b="1" i="1" dirty="0">
                <a:solidFill>
                  <a:srgbClr val="EC5D57">
                    <a:alpha val="57834"/>
                  </a:srgbClr>
                </a:solidFill>
              </a:rPr>
              <a:t>Preliminary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95B70D6-9F35-C49B-277F-440060240F31}"/>
              </a:ext>
            </a:extLst>
          </p:cNvPr>
          <p:cNvSpPr txBox="1">
            <a:spLocks/>
          </p:cNvSpPr>
          <p:nvPr/>
        </p:nvSpPr>
        <p:spPr>
          <a:xfrm>
            <a:off x="13614543" y="8633777"/>
            <a:ext cx="4964466" cy="9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5400" b="1" i="1" dirty="0">
                <a:solidFill>
                  <a:srgbClr val="EC5D57">
                    <a:alpha val="57834"/>
                  </a:srgbClr>
                </a:solidFill>
              </a:rPr>
              <a:t>Preliminary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696A48D0-FF72-D93A-F209-2BDAA4D7D789}"/>
              </a:ext>
            </a:extLst>
          </p:cNvPr>
          <p:cNvSpPr/>
          <p:nvPr/>
        </p:nvSpPr>
        <p:spPr>
          <a:xfrm>
            <a:off x="7278808" y="8633777"/>
            <a:ext cx="1722240" cy="944464"/>
          </a:xfrm>
          <a:prstGeom prst="rightArrow">
            <a:avLst>
              <a:gd name="adj1" fmla="val 50000"/>
              <a:gd name="adj2" fmla="val 52628"/>
            </a:avLst>
          </a:prstGeom>
          <a:gradFill>
            <a:gsLst>
              <a:gs pos="0">
                <a:srgbClr val="FFC000"/>
              </a:gs>
              <a:gs pos="100000">
                <a:srgbClr val="FF40FF"/>
              </a:gs>
            </a:gsLst>
            <a:lin ang="0" scaled="0"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4A72AD74-3451-BFF7-3480-769739E7B1D4}"/>
              </a:ext>
            </a:extLst>
          </p:cNvPr>
          <p:cNvSpPr/>
          <p:nvPr/>
        </p:nvSpPr>
        <p:spPr>
          <a:xfrm>
            <a:off x="19799940" y="6385768"/>
            <a:ext cx="1722240" cy="944464"/>
          </a:xfrm>
          <a:prstGeom prst="rightArrow">
            <a:avLst>
              <a:gd name="adj1" fmla="val 50000"/>
              <a:gd name="adj2" fmla="val 52628"/>
            </a:avLst>
          </a:prstGeom>
          <a:gradFill>
            <a:gsLst>
              <a:gs pos="0">
                <a:srgbClr val="FFC000"/>
              </a:gs>
              <a:gs pos="100000">
                <a:srgbClr val="FF40FF"/>
              </a:gs>
            </a:gsLst>
            <a:lin ang="0" scaled="0"/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10B18F-734C-326B-A898-A785B31119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4069602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72A8888-A5CC-4A2E-F507-1B2C3883AE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/>
          <a:stretch>
            <a:fillRect/>
          </a:stretch>
        </p:blipFill>
        <p:spPr>
          <a:xfrm>
            <a:off x="44879" y="5917695"/>
            <a:ext cx="8794154" cy="77532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5039EA-A9AA-C221-A62F-0C2DACD016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7" t="-748" r="2992"/>
          <a:stretch>
            <a:fillRect/>
          </a:stretch>
        </p:blipFill>
        <p:spPr>
          <a:xfrm>
            <a:off x="17246049" y="5951180"/>
            <a:ext cx="7093073" cy="46254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BB2B2E-EF97-0148-D187-180450785A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19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3EBFF-4596-D6DA-F7ED-A812BE75E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189" y="1292508"/>
            <a:ext cx="23519467" cy="4145340"/>
          </a:xfrm>
        </p:spPr>
        <p:txBody>
          <a:bodyPr/>
          <a:lstStyle/>
          <a:p>
            <a:r>
              <a:rPr lang="en-JP" b="1" dirty="0"/>
              <a:t>Distortion and in-medium effects should give </a:t>
            </a:r>
            <a:r>
              <a:rPr lang="en-US" b="1" dirty="0"/>
              <a:t>non-negligible</a:t>
            </a:r>
            <a:r>
              <a:rPr lang="en-JP" b="1" dirty="0"/>
              <a:t> impact, but </a:t>
            </a:r>
            <a:r>
              <a:rPr lang="en-US" b="1" dirty="0"/>
              <a:t>are absent</a:t>
            </a:r>
            <a:r>
              <a:rPr lang="en-JP" b="1" dirty="0"/>
              <a:t> in NEUT.</a:t>
            </a:r>
          </a:p>
          <a:p>
            <a:r>
              <a:rPr lang="en-JP" dirty="0"/>
              <a:t>Is there any way to apply </a:t>
            </a:r>
            <a:r>
              <a:rPr lang="en-US" dirty="0"/>
              <a:t>the distortion or in-medium</a:t>
            </a:r>
            <a:r>
              <a:rPr lang="en-JP" dirty="0"/>
              <a:t> effect to NEUT-DCC?</a:t>
            </a:r>
          </a:p>
          <a:p>
            <a:pPr lvl="1"/>
            <a:r>
              <a:rPr lang="en-JP" dirty="0"/>
              <a:t>An ad-hoc method would be sufficient for the </a:t>
            </a:r>
            <a:r>
              <a:rPr lang="en-US" dirty="0"/>
              <a:t>first</a:t>
            </a:r>
            <a:r>
              <a:rPr lang="en-JP" dirty="0"/>
              <a:t> step...?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568037-09EC-0B0F-582A-F683C4C2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Challenge 1: Distortion and in-medium effect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C5C6DE-45E8-CAAC-FF91-9B0C043D6C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B89306-ED4B-382E-237D-8654F36CFEB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840246" y="12943228"/>
            <a:ext cx="4998771" cy="698243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ω (MeV)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C9A040-B3ED-4888-D0F8-2C07E732FE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C2022F-83A8-192F-3B30-7360C84D1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032" y="6585805"/>
            <a:ext cx="8724969" cy="642710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378C9E-FB86-EE4D-C147-26FF6D3D5E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192000" y="11677846"/>
            <a:ext cx="7992706" cy="63682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J. García-Marcos, PRC 109, 024608 (2024).</a:t>
            </a:r>
            <a:endParaRPr lang="en-JP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A053F-2105-447A-8864-4F81E98455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63097" y="5747844"/>
            <a:ext cx="9215912" cy="821353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/>
              <a:t>c.f.) RDWIA based on ED-RMF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FFB0A73-7649-A9D2-E107-FA591F737014}"/>
              </a:ext>
            </a:extLst>
          </p:cNvPr>
          <p:cNvSpPr txBox="1">
            <a:spLocks/>
          </p:cNvSpPr>
          <p:nvPr/>
        </p:nvSpPr>
        <p:spPr>
          <a:xfrm>
            <a:off x="3856805" y="9319460"/>
            <a:ext cx="4964466" cy="9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sz="5400" b="1" i="1" dirty="0">
                <a:solidFill>
                  <a:srgbClr val="EC5D57">
                    <a:alpha val="57834"/>
                  </a:srgbClr>
                </a:solidFill>
              </a:rPr>
              <a:t>Preliminary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9D3C979-1A2B-BE3B-DA8B-53AB2C02B2AA}"/>
              </a:ext>
            </a:extLst>
          </p:cNvPr>
          <p:cNvSpPr txBox="1">
            <a:spLocks/>
          </p:cNvSpPr>
          <p:nvPr/>
        </p:nvSpPr>
        <p:spPr>
          <a:xfrm>
            <a:off x="2391501" y="5129827"/>
            <a:ext cx="5642156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400" b="1" dirty="0"/>
              <a:t>NEUT simulation</a:t>
            </a:r>
          </a:p>
        </p:txBody>
      </p:sp>
    </p:spTree>
    <p:extLst>
      <p:ext uri="{BB962C8B-B14F-4D97-AF65-F5344CB8AC3E}">
        <p14:creationId xmlns:p14="http://schemas.microsoft.com/office/powerpoint/2010/main" val="617644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D71B60B-2D50-89AA-D2CC-43291C179577}"/>
              </a:ext>
            </a:extLst>
          </p:cNvPr>
          <p:cNvSpPr/>
          <p:nvPr/>
        </p:nvSpPr>
        <p:spPr>
          <a:xfrm>
            <a:off x="1099077" y="-2424810"/>
            <a:ext cx="19281913" cy="21729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D2D0C1-FC44-4526-8DC7-3791F72D0E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20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B9E65-ED29-D28C-85F3-7490ACBD1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7236" y="1420670"/>
            <a:ext cx="23349528" cy="5745778"/>
          </a:xfrm>
        </p:spPr>
        <p:txBody>
          <a:bodyPr/>
          <a:lstStyle/>
          <a:p>
            <a:r>
              <a:rPr lang="en-JP" dirty="0"/>
              <a:t>DCC multipole amplitude is tabulated.</a:t>
            </a:r>
          </a:p>
          <a:p>
            <a:r>
              <a:rPr lang="en-JP" dirty="0">
                <a:solidFill>
                  <a:srgbClr val="FF0000"/>
                </a:solidFill>
              </a:rPr>
              <a:t>Therefore, it’s impossible to evaluate model uncertainty by “reweight”.</a:t>
            </a:r>
            <a:endParaRPr lang="en-JP" dirty="0"/>
          </a:p>
          <a:p>
            <a:endParaRPr lang="en-JP" b="1" dirty="0"/>
          </a:p>
          <a:p>
            <a:r>
              <a:rPr lang="en-JP" b="1" dirty="0"/>
              <a:t>Start discussion how to achieve “reweight” in NEUT-DCC.</a:t>
            </a:r>
          </a:p>
          <a:p>
            <a:pPr lvl="1"/>
            <a:r>
              <a:rPr lang="en-JP" dirty="0"/>
              <a:t>The amplitude has several terms. </a:t>
            </a:r>
          </a:p>
          <a:p>
            <a:pPr lvl="2"/>
            <a:r>
              <a:rPr lang="en-JP" dirty="0"/>
              <a:t>nonresonant, bare resonant, and meson-could.</a:t>
            </a:r>
          </a:p>
          <a:p>
            <a:pPr lvl="1"/>
            <a:r>
              <a:rPr lang="en-JP" dirty="0"/>
              <a:t>By splitting these, part of reweighting is feasible.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A0E0AC-208A-D01C-BCD4-93003DDE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36" y="-8768"/>
            <a:ext cx="18071009" cy="1258307"/>
          </a:xfrm>
        </p:spPr>
        <p:txBody>
          <a:bodyPr/>
          <a:lstStyle/>
          <a:p>
            <a:r>
              <a:rPr lang="en-JP" dirty="0"/>
              <a:t>Challenge 2: Reweighing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C8CE5E-55A9-D88E-19B9-0519D718E4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14048761"/>
            <a:ext cx="4964466" cy="944464"/>
          </a:xfrm>
        </p:spPr>
        <p:txBody>
          <a:bodyPr/>
          <a:lstStyle/>
          <a:p>
            <a:r>
              <a:rPr lang="en-JP" dirty="0"/>
              <a:t>aa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DDFB19-A553-9ABF-1C93-4E7D0B3447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355539" y="7180510"/>
            <a:ext cx="4998771" cy="944464"/>
          </a:xfrm>
        </p:spPr>
        <p:txBody>
          <a:bodyPr/>
          <a:lstStyle/>
          <a:p>
            <a:pPr marL="0" indent="0">
              <a:buNone/>
            </a:pPr>
            <a:r>
              <a:rPr lang="en-JP" sz="5200" dirty="0"/>
              <a:t>Differential Xsec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C47574-CF77-07E7-275C-347DA64A2D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90B07F-4941-B49B-D780-E1447D942E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7D3C8A-97F7-210B-FA28-E566D1DD9CB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E75F1A-7C97-1012-9E42-1DDC0E492DF3}"/>
              </a:ext>
            </a:extLst>
          </p:cNvPr>
          <p:cNvGrpSpPr/>
          <p:nvPr/>
        </p:nvGrpSpPr>
        <p:grpSpPr>
          <a:xfrm>
            <a:off x="517236" y="-2278823"/>
            <a:ext cx="21837074" cy="1833031"/>
            <a:chOff x="984074" y="7072422"/>
            <a:chExt cx="21837074" cy="18330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5E8DE6-1F2B-BB99-19CB-4D39BA5CB9CD}"/>
                </a:ext>
              </a:extLst>
            </p:cNvPr>
            <p:cNvSpPr txBox="1"/>
            <p:nvPr/>
          </p:nvSpPr>
          <p:spPr>
            <a:xfrm>
              <a:off x="984074" y="7072422"/>
              <a:ext cx="21837074" cy="89255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marL="812800" lvl="2" indent="0">
                <a:buNone/>
              </a:pPr>
              <a:r>
                <a:rPr lang="en-JP" sz="5200" dirty="0"/>
                <a:t>(amplitude) = (nonresonant) + (bare resonant) + (meson-cloud)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C0F864-3C68-0B95-F716-0D0447AFF88B}"/>
                </a:ext>
              </a:extLst>
            </p:cNvPr>
            <p:cNvSpPr txBox="1"/>
            <p:nvPr/>
          </p:nvSpPr>
          <p:spPr>
            <a:xfrm>
              <a:off x="6766756" y="8012901"/>
              <a:ext cx="12430826" cy="89255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marL="812800" lvl="2" indent="0">
                <a:buNone/>
              </a:pPr>
              <a:r>
                <a:rPr lang="en-JP" sz="5200" dirty="0">
                  <a:solidFill>
                    <a:srgbClr val="0432FF"/>
                  </a:solidFill>
                </a:rPr>
                <a:t>Change resonance coupling strength.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8B59EBE-7DF2-6908-139B-25DF6E427FBD}"/>
                </a:ext>
              </a:extLst>
            </p:cNvPr>
            <p:cNvCxnSpPr>
              <a:cxnSpLocks/>
            </p:cNvCxnSpPr>
            <p:nvPr/>
          </p:nvCxnSpPr>
          <p:spPr>
            <a:xfrm>
              <a:off x="10623433" y="7964974"/>
              <a:ext cx="4717473" cy="0"/>
            </a:xfrm>
            <a:prstGeom prst="line">
              <a:avLst/>
            </a:prstGeom>
            <a:ln w="63500">
              <a:solidFill>
                <a:srgbClr val="0432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E207342-31A7-7072-9617-C0025C35BE40}"/>
              </a:ext>
            </a:extLst>
          </p:cNvPr>
          <p:cNvGrpSpPr/>
          <p:nvPr/>
        </p:nvGrpSpPr>
        <p:grpSpPr>
          <a:xfrm>
            <a:off x="259105" y="7529631"/>
            <a:ext cx="23157637" cy="6267049"/>
            <a:chOff x="259105" y="7556055"/>
            <a:chExt cx="23157637" cy="6267049"/>
          </a:xfrm>
        </p:grpSpPr>
        <p:sp>
          <p:nvSpPr>
            <p:cNvPr id="57" name="Text Placeholder 2">
              <a:extLst>
                <a:ext uri="{FF2B5EF4-FFF2-40B4-BE49-F238E27FC236}">
                  <a16:creationId xmlns:a16="http://schemas.microsoft.com/office/drawing/2014/main" id="{599A20D6-D243-1997-561A-8F930D3FA69A}"/>
                </a:ext>
              </a:extLst>
            </p:cNvPr>
            <p:cNvSpPr txBox="1">
              <a:spLocks/>
            </p:cNvSpPr>
            <p:nvPr/>
          </p:nvSpPr>
          <p:spPr>
            <a:xfrm>
              <a:off x="4875680" y="12058520"/>
              <a:ext cx="4119852" cy="944464"/>
            </a:xfrm>
            <a:prstGeom prst="rect">
              <a:avLst/>
            </a:prstGeom>
            <a:noFill/>
            <a:ln w="38100">
              <a:solidFill>
                <a:schemeClr val="accent1">
                  <a:shade val="15000"/>
                </a:schemeClr>
              </a:solidFill>
            </a:ln>
          </p:spPr>
          <p:txBody>
            <a:bodyPr spcFirstLastPara="1" wrap="square" lIns="71425" tIns="71425" rIns="71425" bIns="71425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‣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Courier New" panose="02070309020205020404" pitchFamily="49" charset="0"/>
                <a:buChar char="o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JP" dirty="0"/>
                <a:t>meson-cloud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A4C7CAC9-673F-23BE-9B9A-EBCEBEDD9FCC}"/>
                </a:ext>
              </a:extLst>
            </p:cNvPr>
            <p:cNvGrpSpPr/>
            <p:nvPr/>
          </p:nvGrpSpPr>
          <p:grpSpPr>
            <a:xfrm>
              <a:off x="259105" y="7556055"/>
              <a:ext cx="23157637" cy="5566311"/>
              <a:chOff x="259105" y="7556055"/>
              <a:chExt cx="23157637" cy="5566311"/>
            </a:xfrm>
          </p:grpSpPr>
          <p:sp>
            <p:nvSpPr>
              <p:cNvPr id="54" name="Text Placeholder 2">
                <a:extLst>
                  <a:ext uri="{FF2B5EF4-FFF2-40B4-BE49-F238E27FC236}">
                    <a16:creationId xmlns:a16="http://schemas.microsoft.com/office/drawing/2014/main" id="{AC4606FA-2A99-0D96-A849-BC254134EA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33100" y="9692513"/>
                <a:ext cx="4035739" cy="944464"/>
              </a:xfrm>
              <a:prstGeom prst="rect">
                <a:avLst/>
              </a:prstGeom>
              <a:noFill/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None/>
                </a:pPr>
                <a:r>
                  <a:rPr lang="en-JP" dirty="0"/>
                  <a:t>nonresonant</a:t>
                </a:r>
              </a:p>
            </p:txBody>
          </p:sp>
          <p:sp>
            <p:nvSpPr>
              <p:cNvPr id="56" name="Text Placeholder 2">
                <a:extLst>
                  <a:ext uri="{FF2B5EF4-FFF2-40B4-BE49-F238E27FC236}">
                    <a16:creationId xmlns:a16="http://schemas.microsoft.com/office/drawing/2014/main" id="{46257CC2-E332-D746-2B8A-FA20431F52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48986" y="10864231"/>
                <a:ext cx="4393841" cy="944464"/>
              </a:xfrm>
              <a:prstGeom prst="rect">
                <a:avLst/>
              </a:prstGeom>
              <a:noFill/>
              <a:ln w="38100">
                <a:solidFill>
                  <a:schemeClr val="accent1">
                    <a:shade val="15000"/>
                  </a:schemeClr>
                </a:solidFill>
              </a:ln>
            </p:spPr>
            <p:txBody>
              <a:bodyPr spcFirstLastPara="1" wrap="square" lIns="71425" tIns="71425" rIns="71425" bIns="7142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‣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Arial"/>
                  <a:buChar char="-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55880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200"/>
                  <a:buFont typeface="Courier New" panose="02070309020205020404" pitchFamily="49" charset="0"/>
                  <a:buChar char="o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476250" algn="l" rtl="0" ea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900"/>
                  <a:buFont typeface="Arial"/>
                  <a:buChar char="•"/>
                  <a:defRPr sz="52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buNone/>
                </a:pPr>
                <a:r>
                  <a:rPr lang="en-JP" dirty="0"/>
                  <a:t>bare resonant</a:t>
                </a:r>
              </a:p>
            </p:txBody>
          </p:sp>
          <p:sp>
            <p:nvSpPr>
              <p:cNvPr id="61" name="Right Arrow 60">
                <a:extLst>
                  <a:ext uri="{FF2B5EF4-FFF2-40B4-BE49-F238E27FC236}">
                    <a16:creationId xmlns:a16="http://schemas.microsoft.com/office/drawing/2014/main" id="{2AF0E2A2-14D7-F64A-F7F1-95FA30C7ACB7}"/>
                  </a:ext>
                </a:extLst>
              </p:cNvPr>
              <p:cNvSpPr/>
              <p:nvPr/>
            </p:nvSpPr>
            <p:spPr>
              <a:xfrm>
                <a:off x="9484167" y="9898255"/>
                <a:ext cx="1136799" cy="606102"/>
              </a:xfrm>
              <a:prstGeom prst="rightArrow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sp>
            <p:nvSpPr>
              <p:cNvPr id="63" name="Right Arrow 62">
                <a:extLst>
                  <a:ext uri="{FF2B5EF4-FFF2-40B4-BE49-F238E27FC236}">
                    <a16:creationId xmlns:a16="http://schemas.microsoft.com/office/drawing/2014/main" id="{5EE0F53C-74B0-ACC4-789E-D96F7E21CACE}"/>
                  </a:ext>
                </a:extLst>
              </p:cNvPr>
              <p:cNvSpPr/>
              <p:nvPr/>
            </p:nvSpPr>
            <p:spPr>
              <a:xfrm rot="19385439">
                <a:off x="9466605" y="10982807"/>
                <a:ext cx="1136799" cy="606102"/>
              </a:xfrm>
              <a:prstGeom prst="right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27364392-41F7-515F-778B-E0DE46AA61C4}"/>
                  </a:ext>
                </a:extLst>
              </p:cNvPr>
              <p:cNvGrpSpPr/>
              <p:nvPr/>
            </p:nvGrpSpPr>
            <p:grpSpPr>
              <a:xfrm>
                <a:off x="259105" y="7556055"/>
                <a:ext cx="23157637" cy="5566311"/>
                <a:chOff x="259105" y="7556055"/>
                <a:chExt cx="23157637" cy="5566311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0E10626B-0047-B7E8-E34B-E93CCD5C44FF}"/>
                    </a:ext>
                  </a:extLst>
                </p:cNvPr>
                <p:cNvGrpSpPr/>
                <p:nvPr/>
              </p:nvGrpSpPr>
              <p:grpSpPr>
                <a:xfrm>
                  <a:off x="259105" y="7556055"/>
                  <a:ext cx="23157637" cy="4019430"/>
                  <a:chOff x="259105" y="7556055"/>
                  <a:chExt cx="23157637" cy="4019430"/>
                </a:xfrm>
              </p:grpSpPr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0AFB24E6-C8A4-E782-22EE-0E9BF7E1E708}"/>
                      </a:ext>
                    </a:extLst>
                  </p:cNvPr>
                  <p:cNvGrpSpPr/>
                  <p:nvPr/>
                </p:nvGrpSpPr>
                <p:grpSpPr>
                  <a:xfrm>
                    <a:off x="259105" y="7556055"/>
                    <a:ext cx="23157637" cy="4019430"/>
                    <a:chOff x="709127" y="9358495"/>
                    <a:chExt cx="23157637" cy="4019430"/>
                  </a:xfrm>
                </p:grpSpPr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A2BC5A5B-8DF0-57E1-7C4B-D510378170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337121" y="9358495"/>
                      <a:ext cx="12529643" cy="4019430"/>
                      <a:chOff x="10724966" y="9291605"/>
                      <a:chExt cx="12529643" cy="4019430"/>
                    </a:xfrm>
                  </p:grpSpPr>
                  <p:pic>
                    <p:nvPicPr>
                      <p:cNvPr id="32" name="Picture 31">
                        <a:extLst>
                          <a:ext uri="{FF2B5EF4-FFF2-40B4-BE49-F238E27FC236}">
                            <a16:creationId xmlns:a16="http://schemas.microsoft.com/office/drawing/2014/main" id="{BAAD525C-D5A2-ABB2-D688-C6050308576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853809" y="9890582"/>
                        <a:ext cx="6400800" cy="21717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 w="38100">
                        <a:solidFill>
                          <a:schemeClr val="accent1">
                            <a:shade val="15000"/>
                          </a:schemeClr>
                        </a:solidFill>
                      </a:ln>
                    </p:spPr>
                  </p:pic>
                  <p:sp>
                    <p:nvSpPr>
                      <p:cNvPr id="39" name="Text Placeholder 2">
                        <a:extLst>
                          <a:ext uri="{FF2B5EF4-FFF2-40B4-BE49-F238E27FC236}">
                            <a16:creationId xmlns:a16="http://schemas.microsoft.com/office/drawing/2014/main" id="{423A3870-793B-9CD2-78C6-EA4E2B409CC2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10724966" y="9291605"/>
                        <a:ext cx="4677553" cy="94446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>
                            <a:shade val="15000"/>
                          </a:schemeClr>
                        </a:solidFill>
                      </a:ln>
                    </p:spPr>
                    <p:txBody>
                      <a:bodyPr spcFirstLastPara="1" wrap="square" lIns="71425" tIns="71425" rIns="71425" bIns="71425" anchor="t" anchorCtr="0">
                        <a:sp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L="457200" marR="0" lvl="0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‣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L="914400" marR="0" lvl="1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L="1371600" marR="0" lvl="2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L="1828800" marR="0" lvl="3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L="2286000" marR="0" lvl="4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Courier New" panose="02070309020205020404" pitchFamily="49" charset="0"/>
                          <a:buChar char="o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L="2743200" marR="0" lvl="5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L="3200400" marR="0" lvl="6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L="3657600" marR="0" lvl="7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L="4114800" marR="0" lvl="8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marL="0" indent="0">
                          <a:buNone/>
                        </a:pPr>
                        <a:r>
                          <a:rPr lang="en-JP" dirty="0"/>
                          <a:t>Total amplitude </a:t>
                        </a:r>
                      </a:p>
                    </p:txBody>
                  </p:sp>
                  <p:sp>
                    <p:nvSpPr>
                      <p:cNvPr id="41" name="Text Placeholder 2">
                        <a:extLst>
                          <a:ext uri="{FF2B5EF4-FFF2-40B4-BE49-F238E27FC236}">
                            <a16:creationId xmlns:a16="http://schemas.microsoft.com/office/drawing/2014/main" id="{54BC469B-17C6-20E6-FD6D-9A05E7EDD9AA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10762744" y="11545218"/>
                        <a:ext cx="4677553" cy="944464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>
                            <a:shade val="15000"/>
                          </a:schemeClr>
                        </a:solidFill>
                      </a:ln>
                    </p:spPr>
                    <p:txBody>
                      <a:bodyPr spcFirstLastPara="1" wrap="square" lIns="71425" tIns="71425" rIns="71425" bIns="71425" anchor="t" anchorCtr="0">
                        <a:sp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L="457200" marR="0" lvl="0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‣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L="914400" marR="0" lvl="1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L="1371600" marR="0" lvl="2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L="1828800" marR="0" lvl="3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L="2286000" marR="0" lvl="4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Courier New" panose="02070309020205020404" pitchFamily="49" charset="0"/>
                          <a:buChar char="o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L="2743200" marR="0" lvl="5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L="3200400" marR="0" lvl="6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L="3657600" marR="0" lvl="7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L="4114800" marR="0" lvl="8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marL="0" indent="0">
                          <a:buNone/>
                        </a:pPr>
                        <a:r>
                          <a:rPr lang="en-JP" dirty="0"/>
                          <a:t>Total amplitude </a:t>
                        </a:r>
                      </a:p>
                    </p:txBody>
                  </p:sp>
                  <p:sp>
                    <p:nvSpPr>
                      <p:cNvPr id="42" name="Text Placeholder 2">
                        <a:extLst>
                          <a:ext uri="{FF2B5EF4-FFF2-40B4-BE49-F238E27FC236}">
                            <a16:creationId xmlns:a16="http://schemas.microsoft.com/office/drawing/2014/main" id="{3F13D8E0-2834-8F6D-DEE7-7E1F654565AD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12855583" y="10208031"/>
                        <a:ext cx="2721378" cy="82135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  <p:txBody>
                      <a:bodyPr spcFirstLastPara="1" wrap="square" lIns="71425" tIns="71425" rIns="71425" bIns="71425" anchor="t" anchorCtr="0">
                        <a:sp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L="457200" marR="0" lvl="0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‣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L="914400" marR="0" lvl="1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L="1371600" marR="0" lvl="2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L="1828800" marR="0" lvl="3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L="2286000" marR="0" lvl="4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Courier New" panose="02070309020205020404" pitchFamily="49" charset="0"/>
                          <a:buChar char="o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L="2743200" marR="0" lvl="5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L="3200400" marR="0" lvl="6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L="3657600" marR="0" lvl="7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L="4114800" marR="0" lvl="8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marL="0" indent="0">
                          <a:buNone/>
                        </a:pPr>
                        <a:r>
                          <a:rPr lang="en-JP" sz="4400" dirty="0"/>
                          <a:t>tabulated</a:t>
                        </a:r>
                      </a:p>
                    </p:txBody>
                  </p:sp>
                  <p:sp>
                    <p:nvSpPr>
                      <p:cNvPr id="44" name="Text Placeholder 2">
                        <a:extLst>
                          <a:ext uri="{FF2B5EF4-FFF2-40B4-BE49-F238E27FC236}">
                            <a16:creationId xmlns:a16="http://schemas.microsoft.com/office/drawing/2014/main" id="{70A25E54-D3AF-9F9B-F917-52D311B21607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13101520" y="12489682"/>
                        <a:ext cx="2721378" cy="82135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  <p:txBody>
                      <a:bodyPr spcFirstLastPara="1" wrap="square" lIns="71425" tIns="71425" rIns="71425" bIns="71425" anchor="t" anchorCtr="0">
                        <a:spAutoFit/>
                      </a:bodyPr>
                      <a:lstStyle>
                        <a:defPPr marR="0" lvl="0" algn="l" rtl="0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</a:defPPr>
                        <a:lvl1pPr marL="457200" marR="0" lvl="0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‣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1pPr>
                        <a:lvl2pPr marL="914400" marR="0" lvl="1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2pPr>
                        <a:lvl3pPr marL="1371600" marR="0" lvl="2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3pPr>
                        <a:lvl4pPr marL="1828800" marR="0" lvl="3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Arial"/>
                          <a:buChar char="-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4pPr>
                        <a:lvl5pPr marL="2286000" marR="0" lvl="4" indent="-55880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5200"/>
                          <a:buFont typeface="Courier New" panose="02070309020205020404" pitchFamily="49" charset="0"/>
                          <a:buChar char="o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5pPr>
                        <a:lvl6pPr marL="2743200" marR="0" lvl="5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6pPr>
                        <a:lvl7pPr marL="3200400" marR="0" lvl="6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7pPr>
                        <a:lvl8pPr marL="3657600" marR="0" lvl="7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8pPr>
                        <a:lvl9pPr marL="4114800" marR="0" lvl="8" indent="-476250" algn="l" rtl="0" eaLnBrk="1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0000"/>
                          </a:buClr>
                          <a:buSzPts val="3900"/>
                          <a:buFont typeface="Arial"/>
                          <a:buChar char="•"/>
                          <a:defRPr sz="5200" b="0" i="0" u="none" strike="noStrike" cap="none">
                            <a:solidFill>
                              <a:srgbClr val="000000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lvl9pPr>
                      </a:lstStyle>
                      <a:p>
                        <a:pPr marL="0" indent="0">
                          <a:buNone/>
                        </a:pPr>
                        <a:r>
                          <a:rPr lang="en-JP" sz="4400" dirty="0"/>
                          <a:t>on-the-fly</a:t>
                        </a:r>
                      </a:p>
                    </p:txBody>
                  </p:sp>
                  <p:sp>
                    <p:nvSpPr>
                      <p:cNvPr id="45" name="Right Arrow 44">
                        <a:extLst>
                          <a:ext uri="{FF2B5EF4-FFF2-40B4-BE49-F238E27FC236}">
                            <a16:creationId xmlns:a16="http://schemas.microsoft.com/office/drawing/2014/main" id="{1921426F-6B69-13C3-6F95-619CBBE1648C}"/>
                          </a:ext>
                        </a:extLst>
                      </p:cNvPr>
                      <p:cNvSpPr/>
                      <p:nvPr/>
                    </p:nvSpPr>
                    <p:spPr>
                      <a:xfrm rot="1982837">
                        <a:off x="15685276" y="9814861"/>
                        <a:ext cx="1013989" cy="1017938"/>
                      </a:xfrm>
                      <a:prstGeom prst="rightArrow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JP" dirty="0"/>
                      </a:p>
                    </p:txBody>
                  </p:sp>
                  <p:sp>
                    <p:nvSpPr>
                      <p:cNvPr id="46" name="Right Arrow 45">
                        <a:extLst>
                          <a:ext uri="{FF2B5EF4-FFF2-40B4-BE49-F238E27FC236}">
                            <a16:creationId xmlns:a16="http://schemas.microsoft.com/office/drawing/2014/main" id="{F22C95EB-8777-F443-6D79-ABC3DAE34C5B}"/>
                          </a:ext>
                        </a:extLst>
                      </p:cNvPr>
                      <p:cNvSpPr/>
                      <p:nvPr/>
                    </p:nvSpPr>
                    <p:spPr>
                      <a:xfrm rot="19968162">
                        <a:off x="15663247" y="11230218"/>
                        <a:ext cx="1013989" cy="1017938"/>
                      </a:xfrm>
                      <a:prstGeom prst="rightArrow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JP"/>
                      </a:p>
                    </p:txBody>
                  </p:sp>
                </p:grpSp>
                <p:cxnSp>
                  <p:nvCxnSpPr>
                    <p:cNvPr id="49" name="Straight Connector 48">
                      <a:extLst>
                        <a:ext uri="{FF2B5EF4-FFF2-40B4-BE49-F238E27FC236}">
                          <a16:creationId xmlns:a16="http://schemas.microsoft.com/office/drawing/2014/main" id="{2F3D0C4E-04DD-7096-4DDA-127A5545503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09127" y="11043322"/>
                      <a:ext cx="16582395" cy="37767"/>
                    </a:xfrm>
                    <a:prstGeom prst="line">
                      <a:avLst/>
                    </a:prstGeom>
                    <a:ln w="63500">
                      <a:solidFill>
                        <a:srgbClr val="AB7942"/>
                      </a:solidFill>
                      <a:prstDash val="sysDot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7" name="Text Placeholder 2">
                    <a:extLst>
                      <a:ext uri="{FF2B5EF4-FFF2-40B4-BE49-F238E27FC236}">
                        <a16:creationId xmlns:a16="http://schemas.microsoft.com/office/drawing/2014/main" id="{E34FA04F-0A45-5A36-9513-AC0D2B38E1F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4362" y="9478264"/>
                    <a:ext cx="4035739" cy="9444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71425" tIns="71425" rIns="71425" bIns="71425" anchor="t" anchorCtr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L="457200" marR="0" lvl="0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‣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L="914400" marR="0" lvl="1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L="1371600" marR="0" lvl="2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L="1828800" marR="0" lvl="3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L="2286000" marR="0" lvl="4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Courier New" panose="02070309020205020404" pitchFamily="49" charset="0"/>
                      <a:buChar char="o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L="2743200" marR="0" lvl="5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L="3200400" marR="0" lvl="6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L="3657600" marR="0" lvl="7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L="4114800" marR="0" lvl="8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indent="0">
                      <a:buNone/>
                    </a:pPr>
                    <a:r>
                      <a:rPr lang="en-JP" b="1" dirty="0">
                        <a:solidFill>
                          <a:srgbClr val="AB7942"/>
                        </a:solidFill>
                      </a:rPr>
                      <a:t>New (plan)</a:t>
                    </a:r>
                  </a:p>
                </p:txBody>
              </p:sp>
              <p:sp>
                <p:nvSpPr>
                  <p:cNvPr id="38" name="Text Placeholder 2">
                    <a:extLst>
                      <a:ext uri="{FF2B5EF4-FFF2-40B4-BE49-F238E27FC236}">
                        <a16:creationId xmlns:a16="http://schemas.microsoft.com/office/drawing/2014/main" id="{730D4B7F-C84B-B278-7E31-847472D65C9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464363" y="8237631"/>
                    <a:ext cx="4035739" cy="94446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71425" tIns="71425" rIns="71425" bIns="71425" anchor="t" anchorCtr="0">
                    <a:spAutoFit/>
                  </a:bodyPr>
                  <a:lstStyle>
                    <a:defPPr marR="0" lvl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</a:defPPr>
                    <a:lvl1pPr marL="457200" marR="0" lvl="0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‣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  <a:lvl2pPr marL="914400" marR="0" lvl="1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2pPr>
                    <a:lvl3pPr marL="1371600" marR="0" lvl="2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3pPr>
                    <a:lvl4pPr marL="1828800" marR="0" lvl="3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Arial"/>
                      <a:buChar char="-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4pPr>
                    <a:lvl5pPr marL="2286000" marR="0" lvl="4" indent="-55880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5200"/>
                      <a:buFont typeface="Courier New" panose="02070309020205020404" pitchFamily="49" charset="0"/>
                      <a:buChar char="o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5pPr>
                    <a:lvl6pPr marL="2743200" marR="0" lvl="5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6pPr>
                    <a:lvl7pPr marL="3200400" marR="0" lvl="6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7pPr>
                    <a:lvl8pPr marL="3657600" marR="0" lvl="7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8pPr>
                    <a:lvl9pPr marL="4114800" marR="0" lvl="8" indent="-476250" algn="l" rtl="0" eaLnBrk="1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3900"/>
                      <a:buFont typeface="Arial"/>
                      <a:buChar char="•"/>
                      <a:defRPr sz="5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9pPr>
                  </a:lstStyle>
                  <a:p>
                    <a:pPr marL="0" indent="0">
                      <a:buNone/>
                    </a:pPr>
                    <a:r>
                      <a:rPr lang="en-JP" b="1" dirty="0">
                        <a:solidFill>
                          <a:srgbClr val="AB7942"/>
                        </a:solidFill>
                      </a:rPr>
                      <a:t>Current</a:t>
                    </a:r>
                  </a:p>
                </p:txBody>
              </p:sp>
            </p:grpSp>
            <p:sp>
              <p:nvSpPr>
                <p:cNvPr id="62" name="Right Arrow 61">
                  <a:extLst>
                    <a:ext uri="{FF2B5EF4-FFF2-40B4-BE49-F238E27FC236}">
                      <a16:creationId xmlns:a16="http://schemas.microsoft.com/office/drawing/2014/main" id="{00E9CA99-386B-AA23-7B5D-EB7741544432}"/>
                    </a:ext>
                  </a:extLst>
                </p:cNvPr>
                <p:cNvSpPr/>
                <p:nvPr/>
              </p:nvSpPr>
              <p:spPr>
                <a:xfrm rot="18979832">
                  <a:off x="9298865" y="11992279"/>
                  <a:ext cx="1411194" cy="606102"/>
                </a:xfrm>
                <a:prstGeom prst="rightArrow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JP"/>
                </a:p>
              </p:txBody>
            </p:sp>
            <p:sp>
              <p:nvSpPr>
                <p:cNvPr id="64" name="Text Placeholder 2">
                  <a:extLst>
                    <a:ext uri="{FF2B5EF4-FFF2-40B4-BE49-F238E27FC236}">
                      <a16:creationId xmlns:a16="http://schemas.microsoft.com/office/drawing/2014/main" id="{018AABBE-20CF-51D2-B642-1A5542BB136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766097" y="11623904"/>
                  <a:ext cx="6099408" cy="1498462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txBody>
                <a:bodyPr spcFirstLastPara="1" wrap="square" lIns="71425" tIns="71425" rIns="71425" bIns="71425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55880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200"/>
                    <a:buFont typeface="Arial"/>
                    <a:buChar char="‣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L="914400" marR="0" lvl="1" indent="-55880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200"/>
                    <a:buFont typeface="Arial"/>
                    <a:buChar char="-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L="1371600" marR="0" lvl="2" indent="-55880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200"/>
                    <a:buFont typeface="Arial"/>
                    <a:buChar char="-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L="1828800" marR="0" lvl="3" indent="-55880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200"/>
                    <a:buFont typeface="Arial"/>
                    <a:buChar char="-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L="2286000" marR="0" lvl="4" indent="-55880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200"/>
                    <a:buFont typeface="Courier New" panose="02070309020205020404" pitchFamily="49" charset="0"/>
                    <a:buChar char="o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L="2743200" marR="0" lvl="5" indent="-47625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900"/>
                    <a:buFont typeface="Arial"/>
                    <a:buChar char="•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L="3200400" marR="0" lvl="6" indent="-47625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900"/>
                    <a:buFont typeface="Arial"/>
                    <a:buChar char="•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L="3657600" marR="0" lvl="7" indent="-47625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900"/>
                    <a:buFont typeface="Arial"/>
                    <a:buChar char="•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L="4114800" marR="0" lvl="8" indent="-476250" algn="l" rtl="0" ea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900"/>
                    <a:buFont typeface="Arial"/>
                    <a:buChar char="•"/>
                    <a:defRPr sz="52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JP" sz="4400" dirty="0">
                      <a:solidFill>
                        <a:srgbClr val="FFC000"/>
                      </a:solidFill>
                    </a:rPr>
                    <a:t>Change coupling strength of resonances</a:t>
                  </a:r>
                </a:p>
              </p:txBody>
            </p:sp>
          </p:grpSp>
        </p:grpSp>
        <p:sp>
          <p:nvSpPr>
            <p:cNvPr id="65" name="Text Placeholder 2">
              <a:extLst>
                <a:ext uri="{FF2B5EF4-FFF2-40B4-BE49-F238E27FC236}">
                  <a16:creationId xmlns:a16="http://schemas.microsoft.com/office/drawing/2014/main" id="{D1075616-0D35-1452-1D0C-6C6B6AD6B6A3}"/>
                </a:ext>
              </a:extLst>
            </p:cNvPr>
            <p:cNvSpPr txBox="1">
              <a:spLocks/>
            </p:cNvSpPr>
            <p:nvPr/>
          </p:nvSpPr>
          <p:spPr>
            <a:xfrm>
              <a:off x="6521449" y="13001751"/>
              <a:ext cx="2721378" cy="821353"/>
            </a:xfrm>
            <a:prstGeom prst="rect">
              <a:avLst/>
            </a:prstGeom>
            <a:noFill/>
            <a:ln w="38100">
              <a:noFill/>
            </a:ln>
          </p:spPr>
          <p:txBody>
            <a:bodyPr spcFirstLastPara="1" wrap="square" lIns="71425" tIns="71425" rIns="71425" bIns="71425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‣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Char char="-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55880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Courier New" panose="02070309020205020404" pitchFamily="49" charset="0"/>
                <a:buChar char="o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476250" algn="l" rtl="0" ea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00"/>
                <a:buFont typeface="Arial"/>
                <a:buChar char="•"/>
                <a:defRPr sz="5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JP" sz="4400" dirty="0"/>
                <a:t>tabulated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501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6D2743-8374-3FD2-C54E-0D44A22C73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21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8DE47-E758-58A6-CCEF-FABB838463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109" y="1796008"/>
            <a:ext cx="22737782" cy="10947202"/>
          </a:xfrm>
        </p:spPr>
        <p:txBody>
          <a:bodyPr/>
          <a:lstStyle/>
          <a:p>
            <a:r>
              <a:rPr lang="en-JP" sz="5400" dirty="0"/>
              <a:t>NEUT has more SPP model choise rather than RS recently.</a:t>
            </a:r>
          </a:p>
          <a:p>
            <a:r>
              <a:rPr lang="en-JP" sz="5400" b="1" dirty="0"/>
              <a:t>Full DCC model, including Adler angle sampling, was implemented.</a:t>
            </a:r>
          </a:p>
          <a:p>
            <a:endParaRPr lang="en-JP" sz="5400" dirty="0"/>
          </a:p>
          <a:p>
            <a:r>
              <a:rPr lang="en-JP" sz="5400" dirty="0"/>
              <a:t>NEUT SPP models were based on naive nuclear models.</a:t>
            </a:r>
          </a:p>
          <a:p>
            <a:r>
              <a:rPr lang="en-JP" sz="5400" b="1" dirty="0"/>
              <a:t>Newly introduced binding energy, the same approach as NuWro.</a:t>
            </a:r>
          </a:p>
          <a:p>
            <a:pPr lvl="1"/>
            <a:r>
              <a:rPr lang="en-US" sz="5400" dirty="0"/>
              <a:t>SF, LFG, and RFG are implemented.</a:t>
            </a:r>
          </a:p>
          <a:p>
            <a:pPr lvl="1"/>
            <a:r>
              <a:rPr lang="en-US" sz="5400" dirty="0"/>
              <a:t>Significant</a:t>
            </a:r>
            <a:r>
              <a:rPr lang="en-JP" sz="5400" dirty="0"/>
              <a:t> impact on lepton kinematics is observed.</a:t>
            </a:r>
          </a:p>
          <a:p>
            <a:pPr lvl="1"/>
            <a:r>
              <a:rPr lang="en-JP" sz="5400" dirty="0">
                <a:solidFill>
                  <a:srgbClr val="0432FF"/>
                </a:solidFill>
              </a:rPr>
              <a:t>Impacts on SK/T2K/HK observables are to be investigated.</a:t>
            </a:r>
          </a:p>
          <a:p>
            <a:pPr marL="355600" lvl="1" indent="0">
              <a:buNone/>
            </a:pPr>
            <a:endParaRPr lang="en-JP" sz="5400" dirty="0"/>
          </a:p>
          <a:p>
            <a:r>
              <a:rPr lang="en-JP" sz="5400" dirty="0"/>
              <a:t>There are big challenging topics!</a:t>
            </a:r>
          </a:p>
          <a:p>
            <a:pPr lvl="1"/>
            <a:r>
              <a:rPr lang="en-JP" sz="5400" dirty="0"/>
              <a:t>NEUT-DCC reweighting for uncertainty estimation.</a:t>
            </a:r>
          </a:p>
          <a:p>
            <a:pPr lvl="1"/>
            <a:r>
              <a:rPr lang="en-JP" sz="5400" dirty="0"/>
              <a:t>Nuclear </a:t>
            </a:r>
            <a:r>
              <a:rPr lang="en-US" sz="5400" dirty="0"/>
              <a:t>effects</a:t>
            </a:r>
            <a:r>
              <a:rPr lang="en-JP" sz="5400" dirty="0"/>
              <a:t> (distortion and in-medium </a:t>
            </a:r>
            <a:r>
              <a:rPr lang="en-US" sz="5400" dirty="0"/>
              <a:t>effects</a:t>
            </a:r>
            <a:r>
              <a:rPr lang="en-JP" sz="5400" dirty="0"/>
              <a:t> of delta) for high-precision prediction.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64FC2D-8C1D-EB20-41AA-3BC3CF55B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Summary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3582B-7315-7D83-99D7-B8AEE995BF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2E5888-AB63-4093-E63D-D4EAEE1E4B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8A9CFF-B9E8-06F2-221F-5F6A6A6385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33AE68-969B-55B5-2001-1CF1486796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7B2ABE-AF62-7F3F-F58F-2B9B2E5104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52061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9988-60D5-6040-5E97-1D8E59FF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backup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ECB02-51F4-0768-7C2D-CC00A0B78E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22</a:t>
            </a:fld>
            <a:endParaRPr lang="en-US" sz="4400" dirty="0">
              <a:solidFill>
                <a:srgbClr val="3E15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28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441828-79A4-AAD3-4C50-7ED3DA6758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23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ACC0C-A526-AACA-71D3-835B5AAC8E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7981" y="1408344"/>
            <a:ext cx="3988579" cy="944464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NEUT-DCC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B646CF-992D-1FFC-FAF5-D650399E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620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8EED64-409E-43EB-9A21-82A7DCAAF3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65049-B9DE-851C-9C1A-127BEC0F58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22135F-833F-7F73-CAA9-1984B34FF3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E94550-8C77-CD5D-16EF-0F0221B0A37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65DA0A-8E74-EBED-E3BA-EAE213D38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791" y="2977788"/>
            <a:ext cx="12925209" cy="7760423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70AD8EE-42CB-65C3-1A7B-68E38BA5B59B}"/>
              </a:ext>
            </a:extLst>
          </p:cNvPr>
          <p:cNvSpPr txBox="1">
            <a:spLocks/>
          </p:cNvSpPr>
          <p:nvPr/>
        </p:nvSpPr>
        <p:spPr>
          <a:xfrm>
            <a:off x="2202538" y="5436189"/>
            <a:ext cx="4964466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b="1" i="1" dirty="0">
                <a:solidFill>
                  <a:srgbClr val="EC5D57"/>
                </a:solidFill>
              </a:rPr>
              <a:t>Preliminary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CE9BF7-0625-B12E-18AE-B07320179A39}"/>
              </a:ext>
            </a:extLst>
          </p:cNvPr>
          <p:cNvSpPr txBox="1">
            <a:spLocks/>
          </p:cNvSpPr>
          <p:nvPr/>
        </p:nvSpPr>
        <p:spPr>
          <a:xfrm>
            <a:off x="13321083" y="2158479"/>
            <a:ext cx="9933526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N. Rocco et al. DCC with SF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5F83A9-F483-75FB-CA7D-858BA54AB85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662288" y="4703082"/>
            <a:ext cx="4998771" cy="575132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PRC 100, 045503 (2019).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05A0E6-3C23-6827-9ADE-0D39406578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01"/>
          <a:stretch>
            <a:fillRect/>
          </a:stretch>
        </p:blipFill>
        <p:spPr>
          <a:xfrm>
            <a:off x="156417" y="2377723"/>
            <a:ext cx="11062918" cy="946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65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AA2EF-217A-7985-82EC-417FDCC2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28B77-961E-4C0F-BBFB-5D574C5162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24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2897DA-7B5E-9135-CA38-5C72A4F7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620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61D30-8851-7BC4-4437-FF1B1BCD7E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D78410-13A9-6939-75DB-F2BA78030C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BD7CB3-6D6D-B6B9-055B-DFF7F6068F2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6FE49C-E27D-115B-FD5C-85870B21C67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365121-6807-2E8D-D9B3-9A23F5852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028" y="1974555"/>
            <a:ext cx="18391944" cy="1104270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06608A-F49A-44A8-2AC4-D9EFC2D155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161674" y="1031063"/>
            <a:ext cx="4998771" cy="575132"/>
          </a:xfrm>
        </p:spPr>
        <p:txBody>
          <a:bodyPr/>
          <a:lstStyle/>
          <a:p>
            <a:pPr marL="0" indent="0">
              <a:buNone/>
            </a:pPr>
            <a:r>
              <a:rPr lang="en-JP" dirty="0"/>
              <a:t>PRC 100, 045503 (2019).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407658-538F-D212-2B6E-4CCA8569CFAF}"/>
              </a:ext>
            </a:extLst>
          </p:cNvPr>
          <p:cNvPicPr>
            <a:picLocks/>
          </p:cNvPicPr>
          <p:nvPr/>
        </p:nvPicPr>
        <p:blipFill>
          <a:blip r:embed="rId3">
            <a:alphaModFix amt="35000"/>
          </a:blip>
          <a:srcRect l="49513" r="-269"/>
          <a:stretch>
            <a:fillRect/>
          </a:stretch>
        </p:blipFill>
        <p:spPr>
          <a:xfrm>
            <a:off x="1883919" y="2625665"/>
            <a:ext cx="19657643" cy="102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57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BE4CB0-F79D-4709-426F-D2248C23014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25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FF969-D0A4-92C5-9A28-EDDFDFF3D7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67AE4E-A114-79FF-E03A-942EA34D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730 MeV, 37°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1B08D0-2E8C-F12F-F53A-7E58ACF1CE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F07F6F-93A8-748D-1ECC-46549F6B5B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B6C2CEB-83B2-C4C7-4F04-033CAA6439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F81866-BDE1-F5CC-8447-69558B37E00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90613-B049-6DDF-7C2D-F148458008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2" name="Picture 11" descr="Ee=730 MeV, 0g=37.0° &#10;25 &#10;exp &#10;CBF SF+FSI &#10;20 &#10;GRFG &#10;CBF PWIA &#10;15 &#10;10 &#10;5 &#10;do / dhe'dEe! [nb/sr MeV] &#10;0 &#10;0 &#10;0.1 &#10;0.2 &#10;0.3 &#10;0.4 &#10;0.5 &#10;0.6 &#10;w [GeV] &#10;FIG. 10. Electron-12℃ double-differential cross section. The &#10;dashed (blue) line has been obtained within the GRFG model. The &#10;short-dashed (red) and solid (black) curves have been obtained using &#10;the SF of Ref. [39] within the PWIA and IA with FSI corrections, &#10;respectively. ">
            <a:extLst>
              <a:ext uri="{FF2B5EF4-FFF2-40B4-BE49-F238E27FC236}">
                <a16:creationId xmlns:a16="http://schemas.microsoft.com/office/drawing/2014/main" id="{C504972D-8AD3-B411-F61F-D1A4BE757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064" y="2330992"/>
            <a:ext cx="12136518" cy="10417839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26DE2D8-A56B-AD0D-3EFA-AF707FD9960E}"/>
              </a:ext>
            </a:extLst>
          </p:cNvPr>
          <p:cNvSpPr txBox="1">
            <a:spLocks/>
          </p:cNvSpPr>
          <p:nvPr/>
        </p:nvSpPr>
        <p:spPr>
          <a:xfrm>
            <a:off x="14450474" y="1858760"/>
            <a:ext cx="9933526" cy="944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N. Rocco et al. DCC.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9289417A-C6A1-D179-151E-F7405A7954F1}"/>
              </a:ext>
            </a:extLst>
          </p:cNvPr>
          <p:cNvSpPr txBox="1">
            <a:spLocks/>
          </p:cNvSpPr>
          <p:nvPr/>
        </p:nvSpPr>
        <p:spPr>
          <a:xfrm>
            <a:off x="17430128" y="5226050"/>
            <a:ext cx="4998771" cy="57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2800" b="0" i="1" u="none" strike="noStrike" cap="none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PRC 100, 045503 (2019).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6A1B3F0-B459-5245-BF20-FA1DA29B96BA}"/>
              </a:ext>
            </a:extLst>
          </p:cNvPr>
          <p:cNvSpPr txBox="1">
            <a:spLocks/>
          </p:cNvSpPr>
          <p:nvPr/>
        </p:nvSpPr>
        <p:spPr>
          <a:xfrm>
            <a:off x="14962750" y="11959724"/>
            <a:ext cx="9933526" cy="174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>
                <a:solidFill>
                  <a:srgbClr val="0432FF"/>
                </a:solidFill>
              </a:rPr>
              <a:t>RFG </a:t>
            </a:r>
            <a:r>
              <a:rPr lang="en-JP" b="1" dirty="0">
                <a:solidFill>
                  <a:srgbClr val="0432FF"/>
                </a:solidFill>
              </a:rPr>
              <a:t>w/o Eb</a:t>
            </a:r>
          </a:p>
          <a:p>
            <a:pPr marL="0" indent="0">
              <a:buFont typeface="Arial"/>
              <a:buNone/>
            </a:pPr>
            <a:r>
              <a:rPr lang="en-JP" b="1" dirty="0">
                <a:solidFill>
                  <a:srgbClr val="FF0000"/>
                </a:solidFill>
              </a:rPr>
              <a:t>SF PWIA (probably QE only)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50D9DA0-A997-74C3-38C7-A3A47FF56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9" y="2602218"/>
            <a:ext cx="11221625" cy="920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90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C677A5C-4463-0607-FB56-BB2BFC81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687447-DA29-C635-1275-B3F429CB12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26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60337C-CC57-EC12-5621-16F1EF60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730 MeV, 37°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0A0E4-15CF-AF0D-85E7-1617029CC8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736257-A0DA-6BAF-C632-F1F6FE1B21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D321D4-6388-D5BB-D338-04910C1DBD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165C0E-F59B-C7AF-003B-861095B21F4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A1134D-97D1-3936-24E3-CB5890CA53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E2B1D8-5D98-6585-7B7D-B7CD2371F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647" y="3354581"/>
            <a:ext cx="12268657" cy="9055437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CB00D24-0C7B-CFB2-A972-3FB8840E7726}"/>
              </a:ext>
            </a:extLst>
          </p:cNvPr>
          <p:cNvSpPr txBox="1">
            <a:spLocks/>
          </p:cNvSpPr>
          <p:nvPr/>
        </p:nvSpPr>
        <p:spPr>
          <a:xfrm>
            <a:off x="14450474" y="1439899"/>
            <a:ext cx="9933526" cy="174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N. Rocco et al. DCC.</a:t>
            </a:r>
          </a:p>
          <a:p>
            <a:pPr marL="0" indent="0">
              <a:buFont typeface="Arial"/>
              <a:buNone/>
            </a:pPr>
            <a:r>
              <a:rPr lang="en-JP" dirty="0"/>
              <a:t>(private commnun.)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3A37F4-A3DE-6CF9-EC44-FA8CBA6F9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4270"/>
            <a:ext cx="11221625" cy="9203701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7977635-5020-9CA9-59D2-13BD633E996A}"/>
              </a:ext>
            </a:extLst>
          </p:cNvPr>
          <p:cNvSpPr txBox="1">
            <a:spLocks/>
          </p:cNvSpPr>
          <p:nvPr/>
        </p:nvSpPr>
        <p:spPr>
          <a:xfrm>
            <a:off x="16718767" y="5269263"/>
            <a:ext cx="5396939" cy="2544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total = the same as black line in Fig.11.</a:t>
            </a:r>
          </a:p>
        </p:txBody>
      </p:sp>
    </p:spTree>
    <p:extLst>
      <p:ext uri="{BB962C8B-B14F-4D97-AF65-F5344CB8AC3E}">
        <p14:creationId xmlns:p14="http://schemas.microsoft.com/office/powerpoint/2010/main" val="2894948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1D2F7E0-1970-3589-33AE-8451BCA6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EB5747-DA1A-433D-0AC4-03AE120032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27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F249CA-36E3-5C64-70D5-7CB469C4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730 MeV, 37°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79D69-7472-158C-BD57-99237CCDFE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15131-716D-6B80-D826-0754D5398C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D59AE1-D50D-6F88-D6E9-2B7EE0D587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2E8C36-4B5D-8217-5DE9-D1C7E2DFCE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ED8AEB1-7E99-2E33-10DB-A4A86CB59A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801813-72C6-835D-3F13-F206F3283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991" y="2521541"/>
            <a:ext cx="14426109" cy="106478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2255A7-8CFC-F1D3-7707-D5B9B684216D}"/>
              </a:ext>
            </a:extLst>
          </p:cNvPr>
          <p:cNvPicPr>
            <a:picLocks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5177219" y="1685925"/>
            <a:ext cx="15053881" cy="1254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10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E8C4AF1-53E8-BAF4-C6AD-4D15C401F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92BA5-4E91-5841-A272-609A707EC3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28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04B7F-6B7A-5C95-33D4-F2A690D38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AB2A6E-02DA-C249-BC38-AC2C3B18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560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713E-B56D-A626-7598-966C95CA4F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01CCB9-C592-4B0A-0660-F60C62E190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6C325B-38FE-610F-BCC7-D1D7A1C95B8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E21880-BCC5-E1D9-5BE4-9C66B440CE9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D138E59-0AAF-B266-A05E-110830B5672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55CF96-BCFB-A42F-9DBF-C9297768D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0320" y="2868091"/>
            <a:ext cx="9639616" cy="92659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795973-A4A6-2C3C-DDC5-6300453651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390"/>
          <a:stretch>
            <a:fillRect/>
          </a:stretch>
        </p:blipFill>
        <p:spPr>
          <a:xfrm>
            <a:off x="1036320" y="2868091"/>
            <a:ext cx="11155680" cy="9394256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90F469-E474-5DE4-D6D2-412F77277031}"/>
              </a:ext>
            </a:extLst>
          </p:cNvPr>
          <p:cNvSpPr txBox="1">
            <a:spLocks/>
          </p:cNvSpPr>
          <p:nvPr/>
        </p:nvSpPr>
        <p:spPr>
          <a:xfrm>
            <a:off x="14450474" y="1439899"/>
            <a:ext cx="9933526" cy="174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N. Rocco et al. DCC.</a:t>
            </a:r>
          </a:p>
          <a:p>
            <a:pPr marL="0" indent="0">
              <a:buFont typeface="Arial"/>
              <a:buNone/>
            </a:pPr>
            <a:r>
              <a:rPr lang="en-JP" dirty="0"/>
              <a:t>(private commnun.)</a:t>
            </a:r>
          </a:p>
        </p:txBody>
      </p:sp>
    </p:spTree>
    <p:extLst>
      <p:ext uri="{BB962C8B-B14F-4D97-AF65-F5344CB8AC3E}">
        <p14:creationId xmlns:p14="http://schemas.microsoft.com/office/powerpoint/2010/main" val="500857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4385DB-82D3-7D13-71F0-F896BB3A4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40BD2C-A49E-6371-3676-011963C143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29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EBD3-E988-61C9-92B7-ADFA0C43DE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32E0D6-1E2F-0029-CE85-D950B13D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560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210371-E76B-5FA8-EFF7-1279775161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6C9CAC-1558-55B9-CCA2-C956F6A5B7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8119C7-8431-4782-8A4E-505082CC2B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02C1B4-0A90-7248-D1A7-5043229EA0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43A2E8-03CF-6735-38CD-7AB6B20444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DA2EFA-F43B-3739-608D-4E8331A18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991" y="2807013"/>
            <a:ext cx="11155679" cy="107232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637FAE-40F9-47BE-2179-E7781DE4D196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</a:blip>
          <a:srcRect l="48390" t="17518"/>
          <a:stretch>
            <a:fillRect/>
          </a:stretch>
        </p:blipFill>
        <p:spPr>
          <a:xfrm>
            <a:off x="6457062" y="1954306"/>
            <a:ext cx="8747080" cy="1257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97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44F9655-BD7E-1B34-2CC3-858FBB9C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2D3B2C-2932-9C9E-6713-014DDA7FD5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30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3058C-F1E1-DF20-0577-9D417F0F33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B53C2C-40E2-D1D2-0F39-E43757B71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680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3FFB75-DAB2-7C1F-C885-1B1A4F69903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98BFFE-5ED7-99D6-BCF3-8CC73B5D42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17AFBD-254E-6074-CDD5-012E0B01168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561992-4F70-C472-7371-1A22EB1C49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254D2B-D18F-E2E1-30C5-AAC7B970EF3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8B913AB-7302-F79D-463F-22F0B945825A}"/>
              </a:ext>
            </a:extLst>
          </p:cNvPr>
          <p:cNvSpPr txBox="1">
            <a:spLocks/>
          </p:cNvSpPr>
          <p:nvPr/>
        </p:nvSpPr>
        <p:spPr>
          <a:xfrm>
            <a:off x="15457006" y="1439899"/>
            <a:ext cx="9933526" cy="174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‣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Char char="-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588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Courier New" panose="02070309020205020404" pitchFamily="49" charset="0"/>
              <a:buChar char="o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762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Char char="•"/>
              <a:defRPr sz="5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en-JP" dirty="0"/>
              <a:t>N. Rocco et al. DCC.</a:t>
            </a:r>
          </a:p>
          <a:p>
            <a:pPr marL="0" indent="0">
              <a:buFont typeface="Arial"/>
              <a:buNone/>
            </a:pPr>
            <a:r>
              <a:rPr lang="en-JP" dirty="0"/>
              <a:t>(private commnun.)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5150EEB-FE8C-D7DD-911A-DE0617F8C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4400" y="3354581"/>
            <a:ext cx="10972800" cy="106813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9E7E394-E1D9-5E7D-0CF8-FEADA8E2E1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15"/>
          <a:stretch>
            <a:fillRect/>
          </a:stretch>
        </p:blipFill>
        <p:spPr>
          <a:xfrm>
            <a:off x="876576" y="4124672"/>
            <a:ext cx="10732328" cy="957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1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61E392-F69A-257C-DE7A-BB693E83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1B1850-DAD0-3AB9-A743-383F35C09E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31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A1651-A169-C8BD-E38A-10EC29A93E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80A988-BB70-3DA4-AE1D-FF4333C9F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Comparison with other calculation: 680 MeV, 60°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8DE82-0369-DCF7-B18F-5A87169A47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BB50E6-0B05-3CAF-2D24-0773C88948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4F974C-4220-97DB-7DE9-6A4EFCBA92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8D8B53-7ACB-404B-EF47-D9BCED6F8C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9C56326-4FE0-73D4-76BD-170E648E49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99963C0-0801-30C3-8F13-31C5A5C2B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42" y="3023104"/>
            <a:ext cx="10972800" cy="106813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6F27DB4-EDF2-2F9B-7EC2-C6E7D2A1D707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</a:blip>
          <a:srcRect l="50615" t="13089"/>
          <a:stretch>
            <a:fillRect/>
          </a:stretch>
        </p:blipFill>
        <p:spPr>
          <a:xfrm>
            <a:off x="7581952" y="1269901"/>
            <a:ext cx="8531090" cy="1288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41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50E07E-8847-34DD-5609-A5DFEAC245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32</a:t>
            </a:fld>
            <a:endParaRPr lang="en-US" sz="4400" dirty="0">
              <a:solidFill>
                <a:srgbClr val="3E158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B41FD-1014-565E-FC06-2C93F61BCD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7D6535-8C2A-B4CC-D222-C6BDB384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Momentum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B95F4-DF08-521F-0F9E-7C46F0242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8B5DD0-689B-8AB4-44BE-D832F30B57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E63DC0-157F-A3A1-0E1D-473490545C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06D867-9847-8B1B-301A-9599678C10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CFF7AC-FD5C-35D5-1071-CE0AF350E7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JP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062B96-5E87-FDD2-4F57-6346DF6A4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89" y="2024612"/>
            <a:ext cx="13974297" cy="110305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628504-213B-1CD8-66EE-72FE5B13AF38}"/>
              </a:ext>
            </a:extLst>
          </p:cNvPr>
          <p:cNvPicPr>
            <a:picLocks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5144086" y="8003923"/>
            <a:ext cx="28286400" cy="466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33568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635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spcFirstLastPara="1" wrap="square" lIns="71425" tIns="71425" rIns="71425" bIns="71425" anchor="t" anchorCtr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IBF_v6" id="{3B59B9D1-C9CB-F64D-813A-235A6127C97E}" vid="{7010A319-6FD7-8243-B17E-33540B9C3575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9044</TotalTime>
  <Words>1716</Words>
  <Application>Microsoft Macintosh PowerPoint</Application>
  <PresentationFormat>Custom</PresentationFormat>
  <Paragraphs>270</Paragraphs>
  <Slides>32</Slides>
  <Notes>1</Notes>
  <HiddenSlides>7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Helvetica Neue</vt:lpstr>
      <vt:lpstr>Cambria Math</vt:lpstr>
      <vt:lpstr>Courier New</vt:lpstr>
      <vt:lpstr>White</vt:lpstr>
      <vt:lpstr>Simulation of Single-Pion Production Reactions Using the ANL-Osaka DCC Model  in the NEUT Neutrino Event Generator</vt:lpstr>
      <vt:lpstr>Role of Single-Pion Production (SPP) in ν physics</vt:lpstr>
      <vt:lpstr>NEUT neutrino event generator</vt:lpstr>
      <vt:lpstr>SPP in NEUT</vt:lpstr>
      <vt:lpstr>Previously, the ANL-Osaka DCC model in NEUT</vt:lpstr>
      <vt:lpstr>Recent updates on DCC model in NEUT</vt:lpstr>
      <vt:lpstr>Adler angle sampling in NEUT</vt:lpstr>
      <vt:lpstr>DCC vs Berger-Sehgal</vt:lpstr>
      <vt:lpstr>Investigation on nuclear model in SPP</vt:lpstr>
      <vt:lpstr>Relativistic Fermi gas (RFG) model in NEUT SPP</vt:lpstr>
      <vt:lpstr>Removel energy in Fermi gas models in NEUT SPP</vt:lpstr>
      <vt:lpstr>Implement ad-hoc “binding energy"</vt:lpstr>
      <vt:lpstr>Target nucleon profile (Removal E and momentum)</vt:lpstr>
      <vt:lpstr>Target nucleon profile (Removal E and momentum)</vt:lpstr>
      <vt:lpstr>Impact on total Xsec</vt:lpstr>
      <vt:lpstr>Impact on differential Xsec (pre-FSI)</vt:lpstr>
      <vt:lpstr>Impact on (e,e’)</vt:lpstr>
      <vt:lpstr>Impact on (e,e’)</vt:lpstr>
      <vt:lpstr>Challenge 1: Distortion and in-medium effect</vt:lpstr>
      <vt:lpstr>Challenge 2: Reweighing </vt:lpstr>
      <vt:lpstr>Summary</vt:lpstr>
      <vt:lpstr>backup</vt:lpstr>
      <vt:lpstr>Comparison with other calculation: 620 MeV, 60°</vt:lpstr>
      <vt:lpstr>Comparison with other calculation: 620 MeV, 60°</vt:lpstr>
      <vt:lpstr>Comparison with other calculation: 730 MeV, 37°</vt:lpstr>
      <vt:lpstr>Comparison with other calculation: 730 MeV, 37°</vt:lpstr>
      <vt:lpstr>Comparison with other calculation: 730 MeV, 37°</vt:lpstr>
      <vt:lpstr>Comparison with other calculation: 560 MeV, 60°</vt:lpstr>
      <vt:lpstr>Comparison with other calculation: 560 MeV, 60°</vt:lpstr>
      <vt:lpstr>Comparison with other calculation: 680 MeV, 60°</vt:lpstr>
      <vt:lpstr>Comparison with other calculation: 680 MeV, 60°</vt:lpstr>
      <vt:lpstr>Momentum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安部　清尚</dc:creator>
  <cp:lastModifiedBy>安部　清尚</cp:lastModifiedBy>
  <cp:revision>11</cp:revision>
  <cp:lastPrinted>2026-09-03T07:02:20Z</cp:lastPrinted>
  <dcterms:created xsi:type="dcterms:W3CDTF">2026-08-26T01:32:04Z</dcterms:created>
  <dcterms:modified xsi:type="dcterms:W3CDTF">2026-09-09T05:50:13Z</dcterms:modified>
</cp:coreProperties>
</file>