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57" r:id="rId4"/>
    <p:sldId id="278" r:id="rId5"/>
    <p:sldId id="259" r:id="rId6"/>
    <p:sldId id="260" r:id="rId7"/>
    <p:sldId id="262" r:id="rId8"/>
    <p:sldId id="265" r:id="rId9"/>
    <p:sldId id="267" r:id="rId10"/>
    <p:sldId id="268" r:id="rId11"/>
    <p:sldId id="263" r:id="rId12"/>
    <p:sldId id="270" r:id="rId13"/>
    <p:sldId id="271" r:id="rId14"/>
    <p:sldId id="277" r:id="rId15"/>
    <p:sldId id="276" r:id="rId16"/>
    <p:sldId id="264" r:id="rId17"/>
    <p:sldId id="269" r:id="rId18"/>
    <p:sldId id="279" r:id="rId1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96C6BD8-4319-4AC8-89D1-DF70DD1048D1}">
          <p14:sldIdLst>
            <p14:sldId id="256"/>
            <p14:sldId id="258"/>
            <p14:sldId id="257"/>
            <p14:sldId id="278"/>
            <p14:sldId id="259"/>
            <p14:sldId id="260"/>
            <p14:sldId id="262"/>
            <p14:sldId id="265"/>
            <p14:sldId id="267"/>
            <p14:sldId id="268"/>
            <p14:sldId id="263"/>
            <p14:sldId id="270"/>
            <p14:sldId id="271"/>
            <p14:sldId id="277"/>
            <p14:sldId id="276"/>
            <p14:sldId id="264"/>
            <p14:sldId id="269"/>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xel ortiz" userId="f55b0e1d0cfec24f" providerId="LiveId" clId="{FD068BAD-82EE-4800-B667-7496D92D9B38}"/>
    <pc:docChg chg="undo redo custSel addSld delSld modSld sldOrd modMainMaster addSection delSection modSection">
      <pc:chgData name="axel ortiz" userId="f55b0e1d0cfec24f" providerId="LiveId" clId="{FD068BAD-82EE-4800-B667-7496D92D9B38}" dt="2026-09-06T18:48:45.780" v="18727" actId="1076"/>
      <pc:docMkLst>
        <pc:docMk/>
      </pc:docMkLst>
      <pc:sldChg chg="addSp delSp modSp mod">
        <pc:chgData name="axel ortiz" userId="f55b0e1d0cfec24f" providerId="LiveId" clId="{FD068BAD-82EE-4800-B667-7496D92D9B38}" dt="2026-09-06T18:48:45.780" v="18727" actId="1076"/>
        <pc:sldMkLst>
          <pc:docMk/>
          <pc:sldMk cId="3807463246" sldId="256"/>
        </pc:sldMkLst>
        <pc:spChg chg="mod">
          <ac:chgData name="axel ortiz" userId="f55b0e1d0cfec24f" providerId="LiveId" clId="{FD068BAD-82EE-4800-B667-7496D92D9B38}" dt="2026-09-03T21:02:47.310" v="17528" actId="790"/>
          <ac:spMkLst>
            <pc:docMk/>
            <pc:sldMk cId="3807463246" sldId="256"/>
            <ac:spMk id="2" creationId="{377FCC4F-AB7F-8ABB-0EE9-C5C72ACAA65C}"/>
          </ac:spMkLst>
        </pc:spChg>
        <pc:spChg chg="mod">
          <ac:chgData name="axel ortiz" userId="f55b0e1d0cfec24f" providerId="LiveId" clId="{FD068BAD-82EE-4800-B667-7496D92D9B38}" dt="2026-09-03T21:02:47.310" v="17528" actId="790"/>
          <ac:spMkLst>
            <pc:docMk/>
            <pc:sldMk cId="3807463246" sldId="256"/>
            <ac:spMk id="3" creationId="{395B95AF-334A-C21A-B6DB-78A2DDACEE62}"/>
          </ac:spMkLst>
        </pc:spChg>
        <pc:spChg chg="mod">
          <ac:chgData name="axel ortiz" userId="f55b0e1d0cfec24f" providerId="LiveId" clId="{FD068BAD-82EE-4800-B667-7496D92D9B38}" dt="2026-09-03T21:02:47.310" v="17528" actId="790"/>
          <ac:spMkLst>
            <pc:docMk/>
            <pc:sldMk cId="3807463246" sldId="256"/>
            <ac:spMk id="4" creationId="{CED090AF-FD25-7E92-6561-BDC54B7B8B89}"/>
          </ac:spMkLst>
        </pc:spChg>
        <pc:spChg chg="mod">
          <ac:chgData name="axel ortiz" userId="f55b0e1d0cfec24f" providerId="LiveId" clId="{FD068BAD-82EE-4800-B667-7496D92D9B38}" dt="2026-09-06T18:40:13.312" v="18708" actId="20577"/>
          <ac:spMkLst>
            <pc:docMk/>
            <pc:sldMk cId="3807463246" sldId="256"/>
            <ac:spMk id="5" creationId="{4B03BE63-9721-D8D1-9FE7-97CCB7E2904F}"/>
          </ac:spMkLst>
        </pc:spChg>
        <pc:spChg chg="add mod">
          <ac:chgData name="axel ortiz" userId="f55b0e1d0cfec24f" providerId="LiveId" clId="{FD068BAD-82EE-4800-B667-7496D92D9B38}" dt="2026-09-03T21:02:47.310" v="17528" actId="790"/>
          <ac:spMkLst>
            <pc:docMk/>
            <pc:sldMk cId="3807463246" sldId="256"/>
            <ac:spMk id="6" creationId="{16DC0EF4-B5B3-31D9-FDB7-78311988DE4B}"/>
          </ac:spMkLst>
        </pc:spChg>
        <pc:spChg chg="add mod">
          <ac:chgData name="axel ortiz" userId="f55b0e1d0cfec24f" providerId="LiveId" clId="{FD068BAD-82EE-4800-B667-7496D92D9B38}" dt="2026-09-03T21:02:47.310" v="17528" actId="790"/>
          <ac:spMkLst>
            <pc:docMk/>
            <pc:sldMk cId="3807463246" sldId="256"/>
            <ac:spMk id="22" creationId="{958A7E7A-E640-43AF-35A4-A08D8FCAEF1B}"/>
          </ac:spMkLst>
        </pc:spChg>
        <pc:picChg chg="mod">
          <ac:chgData name="axel ortiz" userId="f55b0e1d0cfec24f" providerId="LiveId" clId="{FD068BAD-82EE-4800-B667-7496D92D9B38}" dt="2026-09-06T18:48:45.780" v="18727" actId="1076"/>
          <ac:picMkLst>
            <pc:docMk/>
            <pc:sldMk cId="3807463246" sldId="256"/>
            <ac:picMk id="7" creationId="{3263B2DE-6091-F3BE-0F73-6F366D2E7476}"/>
          </ac:picMkLst>
        </pc:picChg>
        <pc:picChg chg="mod">
          <ac:chgData name="axel ortiz" userId="f55b0e1d0cfec24f" providerId="LiveId" clId="{FD068BAD-82EE-4800-B667-7496D92D9B38}" dt="2026-08-26T22:53:31.207" v="3527" actId="1440"/>
          <ac:picMkLst>
            <pc:docMk/>
            <pc:sldMk cId="3807463246" sldId="256"/>
            <ac:picMk id="9" creationId="{E5C2FD7C-37A6-90F4-4F0E-C898A1A76386}"/>
          </ac:picMkLst>
        </pc:picChg>
        <pc:picChg chg="mod">
          <ac:chgData name="axel ortiz" userId="f55b0e1d0cfec24f" providerId="LiveId" clId="{FD068BAD-82EE-4800-B667-7496D92D9B38}" dt="2026-09-06T18:48:34.089" v="18726" actId="1076"/>
          <ac:picMkLst>
            <pc:docMk/>
            <pc:sldMk cId="3807463246" sldId="256"/>
            <ac:picMk id="11" creationId="{F4D7C63C-E6D2-7BF5-9D69-37C8312A952C}"/>
          </ac:picMkLst>
        </pc:picChg>
      </pc:sldChg>
      <pc:sldChg chg="addSp delSp modSp mod">
        <pc:chgData name="axel ortiz" userId="f55b0e1d0cfec24f" providerId="LiveId" clId="{FD068BAD-82EE-4800-B667-7496D92D9B38}" dt="2026-09-05T08:44:42.935" v="18691" actId="20577"/>
        <pc:sldMkLst>
          <pc:docMk/>
          <pc:sldMk cId="574573696" sldId="257"/>
        </pc:sldMkLst>
        <pc:spChg chg="mod">
          <ac:chgData name="axel ortiz" userId="f55b0e1d0cfec24f" providerId="LiveId" clId="{FD068BAD-82EE-4800-B667-7496D92D9B38}" dt="2026-09-03T21:02:47.310" v="17528" actId="790"/>
          <ac:spMkLst>
            <pc:docMk/>
            <pc:sldMk cId="574573696" sldId="257"/>
            <ac:spMk id="2" creationId="{324CC37E-338E-4F63-9CF8-4B414793FC21}"/>
          </ac:spMkLst>
        </pc:spChg>
        <pc:spChg chg="add mod">
          <ac:chgData name="axel ortiz" userId="f55b0e1d0cfec24f" providerId="LiveId" clId="{FD068BAD-82EE-4800-B667-7496D92D9B38}" dt="2026-09-03T21:02:47.310" v="17528" actId="790"/>
          <ac:spMkLst>
            <pc:docMk/>
            <pc:sldMk cId="574573696" sldId="257"/>
            <ac:spMk id="6" creationId="{81891C57-F967-AA86-5BB3-78AF27F5CD04}"/>
          </ac:spMkLst>
        </pc:spChg>
        <pc:spChg chg="mod">
          <ac:chgData name="axel ortiz" userId="f55b0e1d0cfec24f" providerId="LiveId" clId="{FD068BAD-82EE-4800-B667-7496D92D9B38}" dt="2026-09-03T21:32:32.997" v="18494" actId="1076"/>
          <ac:spMkLst>
            <pc:docMk/>
            <pc:sldMk cId="574573696" sldId="257"/>
            <ac:spMk id="13" creationId="{E2F4B62B-1F01-062D-7CCB-69F0736463CB}"/>
          </ac:spMkLst>
        </pc:spChg>
        <pc:spChg chg="mod">
          <ac:chgData name="axel ortiz" userId="f55b0e1d0cfec24f" providerId="LiveId" clId="{FD068BAD-82EE-4800-B667-7496D92D9B38}" dt="2026-09-03T21:35:53.587" v="18558" actId="1036"/>
          <ac:spMkLst>
            <pc:docMk/>
            <pc:sldMk cId="574573696" sldId="257"/>
            <ac:spMk id="18" creationId="{1FCDB17F-5678-1638-AA29-254D9C8898CF}"/>
          </ac:spMkLst>
        </pc:spChg>
        <pc:spChg chg="add mod">
          <ac:chgData name="axel ortiz" userId="f55b0e1d0cfec24f" providerId="LiveId" clId="{FD068BAD-82EE-4800-B667-7496D92D9B38}" dt="2026-09-03T21:02:47.310" v="17528" actId="790"/>
          <ac:spMkLst>
            <pc:docMk/>
            <pc:sldMk cId="574573696" sldId="257"/>
            <ac:spMk id="34" creationId="{1FE55DDA-74D8-710F-530C-212E562CA611}"/>
          </ac:spMkLst>
        </pc:spChg>
        <pc:spChg chg="add mod">
          <ac:chgData name="axel ortiz" userId="f55b0e1d0cfec24f" providerId="LiveId" clId="{FD068BAD-82EE-4800-B667-7496D92D9B38}" dt="2026-09-05T08:44:42.935" v="18691" actId="20577"/>
          <ac:spMkLst>
            <pc:docMk/>
            <pc:sldMk cId="574573696" sldId="257"/>
            <ac:spMk id="54" creationId="{7BB069B9-8F85-1CF5-4B00-8E78C918B120}"/>
          </ac:spMkLst>
        </pc:spChg>
        <pc:picChg chg="add mod">
          <ac:chgData name="axel ortiz" userId="f55b0e1d0cfec24f" providerId="LiveId" clId="{FD068BAD-82EE-4800-B667-7496D92D9B38}" dt="2026-09-03T21:35:32.540" v="18554" actId="14100"/>
          <ac:picMkLst>
            <pc:docMk/>
            <pc:sldMk cId="574573696" sldId="257"/>
            <ac:picMk id="5" creationId="{2B2F14F8-3137-289D-8637-04B1CF530DED}"/>
          </ac:picMkLst>
        </pc:picChg>
        <pc:picChg chg="mod ord">
          <ac:chgData name="axel ortiz" userId="f55b0e1d0cfec24f" providerId="LiveId" clId="{FD068BAD-82EE-4800-B667-7496D92D9B38}" dt="2026-09-03T05:57:27.704" v="15499" actId="962"/>
          <ac:picMkLst>
            <pc:docMk/>
            <pc:sldMk cId="574573696" sldId="257"/>
            <ac:picMk id="17" creationId="{880213F3-5729-F096-779C-9F2574A22360}"/>
          </ac:picMkLst>
        </pc:picChg>
        <pc:picChg chg="mod ord">
          <ac:chgData name="axel ortiz" userId="f55b0e1d0cfec24f" providerId="LiveId" clId="{FD068BAD-82EE-4800-B667-7496D92D9B38}" dt="2026-09-03T15:21:25.608" v="16427" actId="1076"/>
          <ac:picMkLst>
            <pc:docMk/>
            <pc:sldMk cId="574573696" sldId="257"/>
            <ac:picMk id="20" creationId="{A888BC01-D7F2-C393-F2CE-8BFE5336C6A9}"/>
          </ac:picMkLst>
        </pc:picChg>
        <pc:cxnChg chg="add mod">
          <ac:chgData name="axel ortiz" userId="f55b0e1d0cfec24f" providerId="LiveId" clId="{FD068BAD-82EE-4800-B667-7496D92D9B38}" dt="2026-09-03T21:35:09.079" v="18551" actId="1076"/>
          <ac:cxnSpMkLst>
            <pc:docMk/>
            <pc:sldMk cId="574573696" sldId="257"/>
            <ac:cxnSpMk id="32" creationId="{587A7265-D487-F69E-30BE-18CCC62FA287}"/>
          </ac:cxnSpMkLst>
        </pc:cxnChg>
      </pc:sldChg>
      <pc:sldChg chg="addSp delSp modSp mod ord">
        <pc:chgData name="axel ortiz" userId="f55b0e1d0cfec24f" providerId="LiveId" clId="{FD068BAD-82EE-4800-B667-7496D92D9B38}" dt="2026-09-03T21:27:20.924" v="18404" actId="1076"/>
        <pc:sldMkLst>
          <pc:docMk/>
          <pc:sldMk cId="2527780217" sldId="258"/>
        </pc:sldMkLst>
        <pc:spChg chg="mod">
          <ac:chgData name="axel ortiz" userId="f55b0e1d0cfec24f" providerId="LiveId" clId="{FD068BAD-82EE-4800-B667-7496D92D9B38}" dt="2026-09-03T21:02:47.310" v="17528" actId="790"/>
          <ac:spMkLst>
            <pc:docMk/>
            <pc:sldMk cId="2527780217" sldId="258"/>
            <ac:spMk id="2" creationId="{8987CB34-F750-5354-6D3B-C3EF9CE15790}"/>
          </ac:spMkLst>
        </pc:spChg>
        <pc:spChg chg="mod">
          <ac:chgData name="axel ortiz" userId="f55b0e1d0cfec24f" providerId="LiveId" clId="{FD068BAD-82EE-4800-B667-7496D92D9B38}" dt="2026-09-03T21:27:13.676" v="18403" actId="1076"/>
          <ac:spMkLst>
            <pc:docMk/>
            <pc:sldMk cId="2527780217" sldId="258"/>
            <ac:spMk id="6" creationId="{D1A24AB7-023D-9138-D0D2-5044B7429ABE}"/>
          </ac:spMkLst>
        </pc:spChg>
        <pc:spChg chg="mod">
          <ac:chgData name="axel ortiz" userId="f55b0e1d0cfec24f" providerId="LiveId" clId="{FD068BAD-82EE-4800-B667-7496D92D9B38}" dt="2026-09-03T21:27:05.428" v="18401" actId="1076"/>
          <ac:spMkLst>
            <pc:docMk/>
            <pc:sldMk cId="2527780217" sldId="258"/>
            <ac:spMk id="8" creationId="{EC914398-028C-B9F2-B0AD-167E8A2E73C4}"/>
          </ac:spMkLst>
        </pc:spChg>
        <pc:spChg chg="add mod">
          <ac:chgData name="axel ortiz" userId="f55b0e1d0cfec24f" providerId="LiveId" clId="{FD068BAD-82EE-4800-B667-7496D92D9B38}" dt="2026-09-03T21:02:47.310" v="17528" actId="790"/>
          <ac:spMkLst>
            <pc:docMk/>
            <pc:sldMk cId="2527780217" sldId="258"/>
            <ac:spMk id="19" creationId="{CC82FA58-96B7-63D9-E83B-8DC7AB214E79}"/>
          </ac:spMkLst>
        </pc:spChg>
        <pc:spChg chg="add mod">
          <ac:chgData name="axel ortiz" userId="f55b0e1d0cfec24f" providerId="LiveId" clId="{FD068BAD-82EE-4800-B667-7496D92D9B38}" dt="2026-09-03T21:02:47.310" v="17528" actId="790"/>
          <ac:spMkLst>
            <pc:docMk/>
            <pc:sldMk cId="2527780217" sldId="258"/>
            <ac:spMk id="20" creationId="{F47EE93C-4513-5D27-44EF-EAD54AD6476A}"/>
          </ac:spMkLst>
        </pc:spChg>
        <pc:picChg chg="mod">
          <ac:chgData name="axel ortiz" userId="f55b0e1d0cfec24f" providerId="LiveId" clId="{FD068BAD-82EE-4800-B667-7496D92D9B38}" dt="2026-09-03T21:27:20.924" v="18404" actId="1076"/>
          <ac:picMkLst>
            <pc:docMk/>
            <pc:sldMk cId="2527780217" sldId="258"/>
            <ac:picMk id="5" creationId="{B651E5A4-31AE-6305-A0F3-D48E8F860BB8}"/>
          </ac:picMkLst>
        </pc:picChg>
        <pc:picChg chg="mod ord">
          <ac:chgData name="axel ortiz" userId="f55b0e1d0cfec24f" providerId="LiveId" clId="{FD068BAD-82EE-4800-B667-7496D92D9B38}" dt="2026-09-03T05:57:08.707" v="15481" actId="962"/>
          <ac:picMkLst>
            <pc:docMk/>
            <pc:sldMk cId="2527780217" sldId="258"/>
            <ac:picMk id="7" creationId="{792F162A-4BA6-CF0E-2F36-4DBF9906B20D}"/>
          </ac:picMkLst>
        </pc:picChg>
        <pc:cxnChg chg="add mod">
          <ac:chgData name="axel ortiz" userId="f55b0e1d0cfec24f" providerId="LiveId" clId="{FD068BAD-82EE-4800-B667-7496D92D9B38}" dt="2026-09-03T21:27:11.204" v="18402" actId="1076"/>
          <ac:cxnSpMkLst>
            <pc:docMk/>
            <pc:sldMk cId="2527780217" sldId="258"/>
            <ac:cxnSpMk id="18" creationId="{4A083D57-9BAB-CE9B-E289-1EDD6662F717}"/>
          </ac:cxnSpMkLst>
        </pc:cxnChg>
      </pc:sldChg>
      <pc:sldChg chg="addSp delSp modSp mod">
        <pc:chgData name="axel ortiz" userId="f55b0e1d0cfec24f" providerId="LiveId" clId="{FD068BAD-82EE-4800-B667-7496D92D9B38}" dt="2026-09-03T21:34:20.179" v="18550" actId="1076"/>
        <pc:sldMkLst>
          <pc:docMk/>
          <pc:sldMk cId="2902592208" sldId="259"/>
        </pc:sldMkLst>
        <pc:spChg chg="mod">
          <ac:chgData name="axel ortiz" userId="f55b0e1d0cfec24f" providerId="LiveId" clId="{FD068BAD-82EE-4800-B667-7496D92D9B38}" dt="2026-09-03T21:02:47.310" v="17528" actId="790"/>
          <ac:spMkLst>
            <pc:docMk/>
            <pc:sldMk cId="2902592208" sldId="259"/>
            <ac:spMk id="2" creationId="{0EE6FC07-489B-8167-DAB1-4D231266467E}"/>
          </ac:spMkLst>
        </pc:spChg>
        <pc:spChg chg="mod">
          <ac:chgData name="axel ortiz" userId="f55b0e1d0cfec24f" providerId="LiveId" clId="{FD068BAD-82EE-4800-B667-7496D92D9B38}" dt="2026-09-03T21:02:47.310" v="17528" actId="790"/>
          <ac:spMkLst>
            <pc:docMk/>
            <pc:sldMk cId="2902592208" sldId="259"/>
            <ac:spMk id="3" creationId="{20156AD8-812F-84AA-D7E4-2CAFF3DE5D21}"/>
          </ac:spMkLst>
        </pc:spChg>
        <pc:spChg chg="mod">
          <ac:chgData name="axel ortiz" userId="f55b0e1d0cfec24f" providerId="LiveId" clId="{FD068BAD-82EE-4800-B667-7496D92D9B38}" dt="2026-09-03T21:02:47.310" v="17528" actId="790"/>
          <ac:spMkLst>
            <pc:docMk/>
            <pc:sldMk cId="2902592208" sldId="259"/>
            <ac:spMk id="18" creationId="{D82208A7-2569-5D0F-1EB4-29862EC4BC7E}"/>
          </ac:spMkLst>
        </pc:spChg>
        <pc:spChg chg="add mod">
          <ac:chgData name="axel ortiz" userId="f55b0e1d0cfec24f" providerId="LiveId" clId="{FD068BAD-82EE-4800-B667-7496D92D9B38}" dt="2026-09-03T21:02:47.310" v="17528" actId="790"/>
          <ac:spMkLst>
            <pc:docMk/>
            <pc:sldMk cId="2902592208" sldId="259"/>
            <ac:spMk id="34" creationId="{A92FE114-F477-F43E-13B9-8642DF6319AB}"/>
          </ac:spMkLst>
        </pc:spChg>
        <pc:spChg chg="add mod">
          <ac:chgData name="axel ortiz" userId="f55b0e1d0cfec24f" providerId="LiveId" clId="{FD068BAD-82EE-4800-B667-7496D92D9B38}" dt="2026-09-03T21:02:47.310" v="17528" actId="790"/>
          <ac:spMkLst>
            <pc:docMk/>
            <pc:sldMk cId="2902592208" sldId="259"/>
            <ac:spMk id="41" creationId="{7230AE0C-27F0-F744-C0C4-9DCC2F50E0A7}"/>
          </ac:spMkLst>
        </pc:spChg>
        <pc:picChg chg="mod ord">
          <ac:chgData name="axel ortiz" userId="f55b0e1d0cfec24f" providerId="LiveId" clId="{FD068BAD-82EE-4800-B667-7496D92D9B38}" dt="2026-09-03T15:42:28.082" v="16698" actId="1076"/>
          <ac:picMkLst>
            <pc:docMk/>
            <pc:sldMk cId="2902592208" sldId="259"/>
            <ac:picMk id="21" creationId="{18771DB1-F822-5959-F8BE-A590EEC2EC10}"/>
          </ac:picMkLst>
        </pc:picChg>
        <pc:picChg chg="mod ord">
          <ac:chgData name="axel ortiz" userId="f55b0e1d0cfec24f" providerId="LiveId" clId="{FD068BAD-82EE-4800-B667-7496D92D9B38}" dt="2026-09-03T15:17:38.246" v="16408" actId="1076"/>
          <ac:picMkLst>
            <pc:docMk/>
            <pc:sldMk cId="2902592208" sldId="259"/>
            <ac:picMk id="24" creationId="{18979218-B4EE-135C-86A2-125A2DF7B374}"/>
          </ac:picMkLst>
        </pc:picChg>
        <pc:picChg chg="mod ord">
          <ac:chgData name="axel ortiz" userId="f55b0e1d0cfec24f" providerId="LiveId" clId="{FD068BAD-82EE-4800-B667-7496D92D9B38}" dt="2026-09-03T15:17:37.751" v="16407" actId="1076"/>
          <ac:picMkLst>
            <pc:docMk/>
            <pc:sldMk cId="2902592208" sldId="259"/>
            <ac:picMk id="26" creationId="{3B9EBFFE-E7A4-642B-92F9-054B09091C64}"/>
          </ac:picMkLst>
        </pc:picChg>
        <pc:cxnChg chg="add mod">
          <ac:chgData name="axel ortiz" userId="f55b0e1d0cfec24f" providerId="LiveId" clId="{FD068BAD-82EE-4800-B667-7496D92D9B38}" dt="2026-09-03T21:34:20.179" v="18550" actId="1076"/>
          <ac:cxnSpMkLst>
            <pc:docMk/>
            <pc:sldMk cId="2902592208" sldId="259"/>
            <ac:cxnSpMk id="28" creationId="{99BFA271-C782-6FD0-149E-BDCBD869958A}"/>
          </ac:cxnSpMkLst>
        </pc:cxnChg>
      </pc:sldChg>
      <pc:sldChg chg="addSp delSp modSp mod">
        <pc:chgData name="axel ortiz" userId="f55b0e1d0cfec24f" providerId="LiveId" clId="{FD068BAD-82EE-4800-B667-7496D92D9B38}" dt="2026-09-03T21:34:09.429" v="18549" actId="20577"/>
        <pc:sldMkLst>
          <pc:docMk/>
          <pc:sldMk cId="3990475866" sldId="260"/>
        </pc:sldMkLst>
        <pc:spChg chg="mod">
          <ac:chgData name="axel ortiz" userId="f55b0e1d0cfec24f" providerId="LiveId" clId="{FD068BAD-82EE-4800-B667-7496D92D9B38}" dt="2026-09-03T21:02:47.310" v="17528" actId="790"/>
          <ac:spMkLst>
            <pc:docMk/>
            <pc:sldMk cId="3990475866" sldId="260"/>
            <ac:spMk id="2" creationId="{D38CC642-E2B6-AEF8-C95E-43230F6C7C0B}"/>
          </ac:spMkLst>
        </pc:spChg>
        <pc:spChg chg="add mod">
          <ac:chgData name="axel ortiz" userId="f55b0e1d0cfec24f" providerId="LiveId" clId="{FD068BAD-82EE-4800-B667-7496D92D9B38}" dt="2026-09-03T21:34:09.429" v="18549" actId="20577"/>
          <ac:spMkLst>
            <pc:docMk/>
            <pc:sldMk cId="3990475866" sldId="260"/>
            <ac:spMk id="22" creationId="{107F8FE8-6174-F514-73DC-A8BD6104E08C}"/>
          </ac:spMkLst>
        </pc:spChg>
        <pc:spChg chg="add mod">
          <ac:chgData name="axel ortiz" userId="f55b0e1d0cfec24f" providerId="LiveId" clId="{FD068BAD-82EE-4800-B667-7496D92D9B38}" dt="2026-09-03T21:34:07.192" v="18548" actId="20577"/>
          <ac:spMkLst>
            <pc:docMk/>
            <pc:sldMk cId="3990475866" sldId="260"/>
            <ac:spMk id="31" creationId="{7A9434E0-22EE-0378-65B0-DD68EF114D80}"/>
          </ac:spMkLst>
        </pc:spChg>
        <pc:spChg chg="add mod">
          <ac:chgData name="axel ortiz" userId="f55b0e1d0cfec24f" providerId="LiveId" clId="{FD068BAD-82EE-4800-B667-7496D92D9B38}" dt="2026-09-03T21:33:47.996" v="18545" actId="20577"/>
          <ac:spMkLst>
            <pc:docMk/>
            <pc:sldMk cId="3990475866" sldId="260"/>
            <ac:spMk id="37" creationId="{80987718-DF35-6025-CE5E-8C5154B4C17D}"/>
          </ac:spMkLst>
        </pc:spChg>
        <pc:picChg chg="mod ord">
          <ac:chgData name="axel ortiz" userId="f55b0e1d0cfec24f" providerId="LiveId" clId="{FD068BAD-82EE-4800-B667-7496D92D9B38}" dt="2026-09-03T15:24:01.486" v="16451"/>
          <ac:picMkLst>
            <pc:docMk/>
            <pc:sldMk cId="3990475866" sldId="260"/>
            <ac:picMk id="10" creationId="{A49262B6-1502-7313-FD94-B6B2BC00D3B6}"/>
          </ac:picMkLst>
        </pc:picChg>
        <pc:picChg chg="mod ord">
          <ac:chgData name="axel ortiz" userId="f55b0e1d0cfec24f" providerId="LiveId" clId="{FD068BAD-82EE-4800-B667-7496D92D9B38}" dt="2026-09-03T20:26:17.708" v="17222" actId="1076"/>
          <ac:picMkLst>
            <pc:docMk/>
            <pc:sldMk cId="3990475866" sldId="260"/>
            <ac:picMk id="12" creationId="{F359892A-968F-FAAA-83D8-9DA8F326C9E2}"/>
          </ac:picMkLst>
        </pc:picChg>
        <pc:picChg chg="add del mod ord">
          <ac:chgData name="axel ortiz" userId="f55b0e1d0cfec24f" providerId="LiveId" clId="{FD068BAD-82EE-4800-B667-7496D92D9B38}" dt="2026-09-03T15:42:38.709" v="16702" actId="14100"/>
          <ac:picMkLst>
            <pc:docMk/>
            <pc:sldMk cId="3990475866" sldId="260"/>
            <ac:picMk id="18" creationId="{3EF767A9-BAB5-E1F8-EA6F-49556061271E}"/>
          </ac:picMkLst>
        </pc:picChg>
      </pc:sldChg>
      <pc:sldChg chg="addSp delSp modSp mod ord">
        <pc:chgData name="axel ortiz" userId="f55b0e1d0cfec24f" providerId="LiveId" clId="{FD068BAD-82EE-4800-B667-7496D92D9B38}" dt="2026-09-03T21:02:47.310" v="17528" actId="790"/>
        <pc:sldMkLst>
          <pc:docMk/>
          <pc:sldMk cId="1326817436" sldId="262"/>
        </pc:sldMkLst>
        <pc:spChg chg="mod">
          <ac:chgData name="axel ortiz" userId="f55b0e1d0cfec24f" providerId="LiveId" clId="{FD068BAD-82EE-4800-B667-7496D92D9B38}" dt="2026-09-03T21:02:47.310" v="17528" actId="790"/>
          <ac:spMkLst>
            <pc:docMk/>
            <pc:sldMk cId="1326817436" sldId="262"/>
            <ac:spMk id="2" creationId="{A5CE9046-8AFB-8851-9D54-33CBAE147939}"/>
          </ac:spMkLst>
        </pc:spChg>
        <pc:spChg chg="mod">
          <ac:chgData name="axel ortiz" userId="f55b0e1d0cfec24f" providerId="LiveId" clId="{FD068BAD-82EE-4800-B667-7496D92D9B38}" dt="2026-09-03T21:02:47.310" v="17528" actId="790"/>
          <ac:spMkLst>
            <pc:docMk/>
            <pc:sldMk cId="1326817436" sldId="262"/>
            <ac:spMk id="6" creationId="{46741CF1-F168-28E5-D246-7C862CEB0684}"/>
          </ac:spMkLst>
        </pc:spChg>
        <pc:picChg chg="mod">
          <ac:chgData name="axel ortiz" userId="f55b0e1d0cfec24f" providerId="LiveId" clId="{FD068BAD-82EE-4800-B667-7496D92D9B38}" dt="2026-08-30T18:03:38.988" v="14443" actId="14100"/>
          <ac:picMkLst>
            <pc:docMk/>
            <pc:sldMk cId="1326817436" sldId="262"/>
            <ac:picMk id="5" creationId="{7229C5D4-1D1F-21E0-63E7-0162D80D2CBC}"/>
          </ac:picMkLst>
        </pc:picChg>
        <pc:picChg chg="mod">
          <ac:chgData name="axel ortiz" userId="f55b0e1d0cfec24f" providerId="LiveId" clId="{FD068BAD-82EE-4800-B667-7496D92D9B38}" dt="2026-08-30T18:04:11.185" v="14446" actId="14100"/>
          <ac:picMkLst>
            <pc:docMk/>
            <pc:sldMk cId="1326817436" sldId="262"/>
            <ac:picMk id="9" creationId="{6F3DD2BD-0834-D12A-5075-2E89CCF6A10E}"/>
          </ac:picMkLst>
        </pc:picChg>
        <pc:picChg chg="mod">
          <ac:chgData name="axel ortiz" userId="f55b0e1d0cfec24f" providerId="LiveId" clId="{FD068BAD-82EE-4800-B667-7496D92D9B38}" dt="2026-08-30T18:03:34.907" v="14442" actId="1076"/>
          <ac:picMkLst>
            <pc:docMk/>
            <pc:sldMk cId="1326817436" sldId="262"/>
            <ac:picMk id="11" creationId="{E2213A3E-9068-8C68-9356-33B5786204BC}"/>
          </ac:picMkLst>
        </pc:picChg>
        <pc:picChg chg="mod ord">
          <ac:chgData name="axel ortiz" userId="f55b0e1d0cfec24f" providerId="LiveId" clId="{FD068BAD-82EE-4800-B667-7496D92D9B38}" dt="2026-08-30T01:52:19.391" v="13985" actId="1076"/>
          <ac:picMkLst>
            <pc:docMk/>
            <pc:sldMk cId="1326817436" sldId="262"/>
            <ac:picMk id="19" creationId="{36BB6CA0-B067-4DB7-2226-A0F7D55DA936}"/>
          </ac:picMkLst>
        </pc:picChg>
      </pc:sldChg>
      <pc:sldChg chg="addSp delSp modSp add del mod ord">
        <pc:chgData name="axel ortiz" userId="f55b0e1d0cfec24f" providerId="LiveId" clId="{FD068BAD-82EE-4800-B667-7496D92D9B38}" dt="2026-09-04T13:01:51.716" v="18637" actId="47"/>
        <pc:sldMkLst>
          <pc:docMk/>
          <pc:sldMk cId="1174620940" sldId="263"/>
        </pc:sldMkLst>
        <pc:spChg chg="mod">
          <ac:chgData name="axel ortiz" userId="f55b0e1d0cfec24f" providerId="LiveId" clId="{FD068BAD-82EE-4800-B667-7496D92D9B38}" dt="2026-09-03T21:02:47.310" v="17528" actId="790"/>
          <ac:spMkLst>
            <pc:docMk/>
            <pc:sldMk cId="1174620940" sldId="263"/>
            <ac:spMk id="2" creationId="{F97929C7-6FEB-83C5-004B-0119A09AD8F0}"/>
          </ac:spMkLst>
        </pc:spChg>
        <pc:spChg chg="add mod">
          <ac:chgData name="axel ortiz" userId="f55b0e1d0cfec24f" providerId="LiveId" clId="{FD068BAD-82EE-4800-B667-7496D92D9B38}" dt="2026-09-03T21:02:47.310" v="17528" actId="790"/>
          <ac:spMkLst>
            <pc:docMk/>
            <pc:sldMk cId="1174620940" sldId="263"/>
            <ac:spMk id="5" creationId="{C954B5D6-CE61-E24C-87C3-DA7B2D6FC07B}"/>
          </ac:spMkLst>
        </pc:spChg>
        <pc:spChg chg="add mod">
          <ac:chgData name="axel ortiz" userId="f55b0e1d0cfec24f" providerId="LiveId" clId="{FD068BAD-82EE-4800-B667-7496D92D9B38}" dt="2026-09-03T21:02:47.310" v="17528" actId="790"/>
          <ac:spMkLst>
            <pc:docMk/>
            <pc:sldMk cId="1174620940" sldId="263"/>
            <ac:spMk id="9" creationId="{7AF1BC56-2AC6-E126-768F-0229BFBD841A}"/>
          </ac:spMkLst>
        </pc:spChg>
        <pc:spChg chg="add mod">
          <ac:chgData name="axel ortiz" userId="f55b0e1d0cfec24f" providerId="LiveId" clId="{FD068BAD-82EE-4800-B667-7496D92D9B38}" dt="2026-09-03T21:02:47.310" v="17528" actId="790"/>
          <ac:spMkLst>
            <pc:docMk/>
            <pc:sldMk cId="1174620940" sldId="263"/>
            <ac:spMk id="11" creationId="{F969BDE5-1DC1-76A2-71FA-13B0BDAB920C}"/>
          </ac:spMkLst>
        </pc:spChg>
        <pc:spChg chg="add mod">
          <ac:chgData name="axel ortiz" userId="f55b0e1d0cfec24f" providerId="LiveId" clId="{FD068BAD-82EE-4800-B667-7496D92D9B38}" dt="2026-09-03T21:02:47.310" v="17528" actId="790"/>
          <ac:spMkLst>
            <pc:docMk/>
            <pc:sldMk cId="1174620940" sldId="263"/>
            <ac:spMk id="17" creationId="{B9FB4E0A-26F2-FE32-7423-61FC54B082A0}"/>
          </ac:spMkLst>
        </pc:spChg>
        <pc:spChg chg="add mod">
          <ac:chgData name="axel ortiz" userId="f55b0e1d0cfec24f" providerId="LiveId" clId="{FD068BAD-82EE-4800-B667-7496D92D9B38}" dt="2026-09-03T21:02:47.310" v="17528" actId="790"/>
          <ac:spMkLst>
            <pc:docMk/>
            <pc:sldMk cId="1174620940" sldId="263"/>
            <ac:spMk id="20" creationId="{FBBA4A14-A1EA-9968-00A5-78CFF4769070}"/>
          </ac:spMkLst>
        </pc:spChg>
        <pc:spChg chg="add mod">
          <ac:chgData name="axel ortiz" userId="f55b0e1d0cfec24f" providerId="LiveId" clId="{FD068BAD-82EE-4800-B667-7496D92D9B38}" dt="2026-09-03T21:02:47.310" v="17528" actId="790"/>
          <ac:spMkLst>
            <pc:docMk/>
            <pc:sldMk cId="1174620940" sldId="263"/>
            <ac:spMk id="23" creationId="{11830049-4496-DEC3-A8A0-0BAF28696793}"/>
          </ac:spMkLst>
        </pc:spChg>
        <pc:spChg chg="add mod">
          <ac:chgData name="axel ortiz" userId="f55b0e1d0cfec24f" providerId="LiveId" clId="{FD068BAD-82EE-4800-B667-7496D92D9B38}" dt="2026-09-03T21:02:47.310" v="17528" actId="790"/>
          <ac:spMkLst>
            <pc:docMk/>
            <pc:sldMk cId="1174620940" sldId="263"/>
            <ac:spMk id="30" creationId="{09E75DF1-C01F-BA5A-A478-4A1A52E07787}"/>
          </ac:spMkLst>
        </pc:spChg>
        <pc:picChg chg="mod">
          <ac:chgData name="axel ortiz" userId="f55b0e1d0cfec24f" providerId="LiveId" clId="{FD068BAD-82EE-4800-B667-7496D92D9B38}" dt="2026-09-03T05:54:10.719" v="15292" actId="1076"/>
          <ac:picMkLst>
            <pc:docMk/>
            <pc:sldMk cId="1174620940" sldId="263"/>
            <ac:picMk id="8" creationId="{EFB2C126-98DC-AB5F-4F07-A14A69804BD8}"/>
          </ac:picMkLst>
        </pc:picChg>
        <pc:picChg chg="mod">
          <ac:chgData name="axel ortiz" userId="f55b0e1d0cfec24f" providerId="LiveId" clId="{FD068BAD-82EE-4800-B667-7496D92D9B38}" dt="2026-09-03T05:49:23.436" v="15025" actId="1076"/>
          <ac:picMkLst>
            <pc:docMk/>
            <pc:sldMk cId="1174620940" sldId="263"/>
            <ac:picMk id="19" creationId="{9BC362B9-DB31-3D27-E737-8D61E501F7BE}"/>
          </ac:picMkLst>
        </pc:picChg>
        <pc:picChg chg="mod ord">
          <ac:chgData name="axel ortiz" userId="f55b0e1d0cfec24f" providerId="LiveId" clId="{FD068BAD-82EE-4800-B667-7496D92D9B38}" dt="2026-09-03T19:56:05.393" v="16825" actId="1076"/>
          <ac:picMkLst>
            <pc:docMk/>
            <pc:sldMk cId="1174620940" sldId="263"/>
            <ac:picMk id="27" creationId="{A697B617-D510-8498-A75D-FA00A36E9028}"/>
          </ac:picMkLst>
        </pc:picChg>
        <pc:picChg chg="mod ord">
          <ac:chgData name="axel ortiz" userId="f55b0e1d0cfec24f" providerId="LiveId" clId="{FD068BAD-82EE-4800-B667-7496D92D9B38}" dt="2026-09-03T19:55:49.050" v="16824" actId="1076"/>
          <ac:picMkLst>
            <pc:docMk/>
            <pc:sldMk cId="1174620940" sldId="263"/>
            <ac:picMk id="32" creationId="{946E2CFD-0EBB-B5AE-B410-1A49F66A9C29}"/>
          </ac:picMkLst>
        </pc:picChg>
        <pc:picChg chg="mod ord">
          <ac:chgData name="axel ortiz" userId="f55b0e1d0cfec24f" providerId="LiveId" clId="{FD068BAD-82EE-4800-B667-7496D92D9B38}" dt="2026-09-03T05:54:17.099" v="15293" actId="1076"/>
          <ac:picMkLst>
            <pc:docMk/>
            <pc:sldMk cId="1174620940" sldId="263"/>
            <ac:picMk id="34" creationId="{E23F1F37-35A5-F02B-6425-86648CA2A571}"/>
          </ac:picMkLst>
        </pc:picChg>
        <pc:picChg chg="mod ord">
          <ac:chgData name="axel ortiz" userId="f55b0e1d0cfec24f" providerId="LiveId" clId="{FD068BAD-82EE-4800-B667-7496D92D9B38}" dt="2026-09-03T05:54:48.387" v="15320" actId="962"/>
          <ac:picMkLst>
            <pc:docMk/>
            <pc:sldMk cId="1174620940" sldId="263"/>
            <ac:picMk id="40" creationId="{CD7E0C6C-FDDB-E737-E784-FF33B20659BC}"/>
          </ac:picMkLst>
        </pc:picChg>
        <pc:picChg chg="mod ord">
          <ac:chgData name="axel ortiz" userId="f55b0e1d0cfec24f" providerId="LiveId" clId="{FD068BAD-82EE-4800-B667-7496D92D9B38}" dt="2026-09-03T06:12:47.381" v="16073" actId="1076"/>
          <ac:picMkLst>
            <pc:docMk/>
            <pc:sldMk cId="1174620940" sldId="263"/>
            <ac:picMk id="42" creationId="{58EBB6AA-1985-7CA3-6AF7-57D8C8A126CF}"/>
          </ac:picMkLst>
        </pc:picChg>
      </pc:sldChg>
      <pc:sldChg chg="addSp delSp modSp mod ord">
        <pc:chgData name="axel ortiz" userId="f55b0e1d0cfec24f" providerId="LiveId" clId="{FD068BAD-82EE-4800-B667-7496D92D9B38}" dt="2026-09-03T21:03:03.019" v="17542" actId="962"/>
        <pc:sldMkLst>
          <pc:docMk/>
          <pc:sldMk cId="73303677" sldId="264"/>
        </pc:sldMkLst>
        <pc:spChg chg="mod">
          <ac:chgData name="axel ortiz" userId="f55b0e1d0cfec24f" providerId="LiveId" clId="{FD068BAD-82EE-4800-B667-7496D92D9B38}" dt="2026-09-03T21:02:47.310" v="17528" actId="790"/>
          <ac:spMkLst>
            <pc:docMk/>
            <pc:sldMk cId="73303677" sldId="264"/>
            <ac:spMk id="2" creationId="{23FCAB3F-79D8-DEA3-64F4-D62C2F83488C}"/>
          </ac:spMkLst>
        </pc:spChg>
        <pc:spChg chg="mod">
          <ac:chgData name="axel ortiz" userId="f55b0e1d0cfec24f" providerId="LiveId" clId="{FD068BAD-82EE-4800-B667-7496D92D9B38}" dt="2026-09-03T21:02:47.310" v="17528" actId="790"/>
          <ac:spMkLst>
            <pc:docMk/>
            <pc:sldMk cId="73303677" sldId="264"/>
            <ac:spMk id="6" creationId="{66BE37FA-62D5-1B7A-06F1-F5B600535B9C}"/>
          </ac:spMkLst>
        </pc:spChg>
        <pc:spChg chg="add mod">
          <ac:chgData name="axel ortiz" userId="f55b0e1d0cfec24f" providerId="LiveId" clId="{FD068BAD-82EE-4800-B667-7496D92D9B38}" dt="2026-09-03T21:02:47.310" v="17528" actId="790"/>
          <ac:spMkLst>
            <pc:docMk/>
            <pc:sldMk cId="73303677" sldId="264"/>
            <ac:spMk id="9" creationId="{2EF42344-FFC2-D767-8AA9-FA89D0A70278}"/>
          </ac:spMkLst>
        </pc:spChg>
        <pc:picChg chg="add mod">
          <ac:chgData name="axel ortiz" userId="f55b0e1d0cfec24f" providerId="LiveId" clId="{FD068BAD-82EE-4800-B667-7496D92D9B38}" dt="2026-09-03T20:33:51.716" v="17248" actId="1076"/>
          <ac:picMkLst>
            <pc:docMk/>
            <pc:sldMk cId="73303677" sldId="264"/>
            <ac:picMk id="4" creationId="{FD76928C-0366-0681-52F3-8AC23BEB7E86}"/>
          </ac:picMkLst>
        </pc:picChg>
        <pc:picChg chg="mod">
          <ac:chgData name="axel ortiz" userId="f55b0e1d0cfec24f" providerId="LiveId" clId="{FD068BAD-82EE-4800-B667-7496D92D9B38}" dt="2026-09-03T20:33:48.664" v="17247" actId="1076"/>
          <ac:picMkLst>
            <pc:docMk/>
            <pc:sldMk cId="73303677" sldId="264"/>
            <ac:picMk id="5" creationId="{55B1DF98-F4EC-4EA6-86A7-5523633AA8C9}"/>
          </ac:picMkLst>
        </pc:picChg>
        <pc:picChg chg="mod ord">
          <ac:chgData name="axel ortiz" userId="f55b0e1d0cfec24f" providerId="LiveId" clId="{FD068BAD-82EE-4800-B667-7496D92D9B38}" dt="2026-09-03T21:02:02.284" v="17517" actId="1076"/>
          <ac:picMkLst>
            <pc:docMk/>
            <pc:sldMk cId="73303677" sldId="264"/>
            <ac:picMk id="19" creationId="{F8BDB6F6-6D3C-9915-F118-3F55A6E1840C}"/>
          </ac:picMkLst>
        </pc:picChg>
        <pc:picChg chg="mod ord">
          <ac:chgData name="axel ortiz" userId="f55b0e1d0cfec24f" providerId="LiveId" clId="{FD068BAD-82EE-4800-B667-7496D92D9B38}" dt="2026-09-03T21:03:03.019" v="17542" actId="962"/>
          <ac:picMkLst>
            <pc:docMk/>
            <pc:sldMk cId="73303677" sldId="264"/>
            <ac:picMk id="24" creationId="{C16B7251-982D-3BF2-0B8C-E1CA1BD4090F}"/>
          </ac:picMkLst>
        </pc:picChg>
      </pc:sldChg>
      <pc:sldChg chg="addSp delSp modSp mod ord">
        <pc:chgData name="axel ortiz" userId="f55b0e1d0cfec24f" providerId="LiveId" clId="{FD068BAD-82EE-4800-B667-7496D92D9B38}" dt="2026-09-03T21:02:47.310" v="17528" actId="790"/>
        <pc:sldMkLst>
          <pc:docMk/>
          <pc:sldMk cId="3411514406" sldId="265"/>
        </pc:sldMkLst>
        <pc:spChg chg="mod">
          <ac:chgData name="axel ortiz" userId="f55b0e1d0cfec24f" providerId="LiveId" clId="{FD068BAD-82EE-4800-B667-7496D92D9B38}" dt="2026-09-03T21:02:47.310" v="17528" actId="790"/>
          <ac:spMkLst>
            <pc:docMk/>
            <pc:sldMk cId="3411514406" sldId="265"/>
            <ac:spMk id="2" creationId="{D28E8CE4-D3BB-1501-548C-057CA8A02385}"/>
          </ac:spMkLst>
        </pc:spChg>
        <pc:spChg chg="mod">
          <ac:chgData name="axel ortiz" userId="f55b0e1d0cfec24f" providerId="LiveId" clId="{FD068BAD-82EE-4800-B667-7496D92D9B38}" dt="2026-09-03T21:02:47.310" v="17528" actId="790"/>
          <ac:spMkLst>
            <pc:docMk/>
            <pc:sldMk cId="3411514406" sldId="265"/>
            <ac:spMk id="3" creationId="{900ECA54-36FB-DA39-2977-7B4EBAD6C133}"/>
          </ac:spMkLst>
        </pc:spChg>
        <pc:spChg chg="mod">
          <ac:chgData name="axel ortiz" userId="f55b0e1d0cfec24f" providerId="LiveId" clId="{FD068BAD-82EE-4800-B667-7496D92D9B38}" dt="2026-09-03T21:02:47.310" v="17528" actId="790"/>
          <ac:spMkLst>
            <pc:docMk/>
            <pc:sldMk cId="3411514406" sldId="265"/>
            <ac:spMk id="10" creationId="{E999DAFA-EF40-0B93-CAF2-4917F9EE3857}"/>
          </ac:spMkLst>
        </pc:spChg>
        <pc:spChg chg="add mod">
          <ac:chgData name="axel ortiz" userId="f55b0e1d0cfec24f" providerId="LiveId" clId="{FD068BAD-82EE-4800-B667-7496D92D9B38}" dt="2026-09-03T21:02:47.310" v="17528" actId="790"/>
          <ac:spMkLst>
            <pc:docMk/>
            <pc:sldMk cId="3411514406" sldId="265"/>
            <ac:spMk id="25" creationId="{17F20B79-FF5A-BC9E-A44A-8549C31A8874}"/>
          </ac:spMkLst>
        </pc:spChg>
        <pc:spChg chg="add mod">
          <ac:chgData name="axel ortiz" userId="f55b0e1d0cfec24f" providerId="LiveId" clId="{FD068BAD-82EE-4800-B667-7496D92D9B38}" dt="2026-09-03T21:02:47.310" v="17528" actId="790"/>
          <ac:spMkLst>
            <pc:docMk/>
            <pc:sldMk cId="3411514406" sldId="265"/>
            <ac:spMk id="30" creationId="{8F6CA96F-7658-B103-6D1C-17D5904A9FF3}"/>
          </ac:spMkLst>
        </pc:spChg>
        <pc:spChg chg="add mod">
          <ac:chgData name="axel ortiz" userId="f55b0e1d0cfec24f" providerId="LiveId" clId="{FD068BAD-82EE-4800-B667-7496D92D9B38}" dt="2026-09-03T21:02:47.310" v="17528" actId="790"/>
          <ac:spMkLst>
            <pc:docMk/>
            <pc:sldMk cId="3411514406" sldId="265"/>
            <ac:spMk id="34" creationId="{EAEF1270-FEAA-1B6C-62BC-63D61BB256EA}"/>
          </ac:spMkLst>
        </pc:spChg>
        <pc:spChg chg="add mod">
          <ac:chgData name="axel ortiz" userId="f55b0e1d0cfec24f" providerId="LiveId" clId="{FD068BAD-82EE-4800-B667-7496D92D9B38}" dt="2026-09-03T21:02:47.310" v="17528" actId="790"/>
          <ac:spMkLst>
            <pc:docMk/>
            <pc:sldMk cId="3411514406" sldId="265"/>
            <ac:spMk id="36" creationId="{53EDEEE0-F5F0-8BCE-902A-EC37AEC4AF9C}"/>
          </ac:spMkLst>
        </pc:spChg>
        <pc:spChg chg="add mod">
          <ac:chgData name="axel ortiz" userId="f55b0e1d0cfec24f" providerId="LiveId" clId="{FD068BAD-82EE-4800-B667-7496D92D9B38}" dt="2026-09-03T21:02:47.310" v="17528" actId="790"/>
          <ac:spMkLst>
            <pc:docMk/>
            <pc:sldMk cId="3411514406" sldId="265"/>
            <ac:spMk id="37" creationId="{88EE50D4-FD54-2361-4E91-3AC1A629E904}"/>
          </ac:spMkLst>
        </pc:spChg>
        <pc:picChg chg="mod ord">
          <ac:chgData name="axel ortiz" userId="f55b0e1d0cfec24f" providerId="LiveId" clId="{FD068BAD-82EE-4800-B667-7496D92D9B38}" dt="2026-09-03T15:46:45.316" v="16739" actId="1076"/>
          <ac:picMkLst>
            <pc:docMk/>
            <pc:sldMk cId="3411514406" sldId="265"/>
            <ac:picMk id="11" creationId="{B6A489F3-94B0-005A-3B57-3FB6219ABC9A}"/>
          </ac:picMkLst>
        </pc:picChg>
        <pc:picChg chg="mod ord">
          <ac:chgData name="axel ortiz" userId="f55b0e1d0cfec24f" providerId="LiveId" clId="{FD068BAD-82EE-4800-B667-7496D92D9B38}" dt="2026-09-03T15:47:21.316" v="16743" actId="1076"/>
          <ac:picMkLst>
            <pc:docMk/>
            <pc:sldMk cId="3411514406" sldId="265"/>
            <ac:picMk id="18" creationId="{451899D7-67A9-A59F-59C0-426E36108837}"/>
          </ac:picMkLst>
        </pc:picChg>
        <pc:picChg chg="mod ord">
          <ac:chgData name="axel ortiz" userId="f55b0e1d0cfec24f" providerId="LiveId" clId="{FD068BAD-82EE-4800-B667-7496D92D9B38}" dt="2026-09-03T15:47:42.407" v="16746" actId="1076"/>
          <ac:picMkLst>
            <pc:docMk/>
            <pc:sldMk cId="3411514406" sldId="265"/>
            <ac:picMk id="22" creationId="{E3BAE4D4-37AF-EB16-3252-166F6DDF28E2}"/>
          </ac:picMkLst>
        </pc:picChg>
        <pc:picChg chg="mod ord">
          <ac:chgData name="axel ortiz" userId="f55b0e1d0cfec24f" providerId="LiveId" clId="{FD068BAD-82EE-4800-B667-7496D92D9B38}" dt="2026-09-03T15:49:40.135" v="16797" actId="1076"/>
          <ac:picMkLst>
            <pc:docMk/>
            <pc:sldMk cId="3411514406" sldId="265"/>
            <ac:picMk id="27" creationId="{296F8FAE-8EBE-3CF8-2A56-0308C30C62DC}"/>
          </ac:picMkLst>
        </pc:picChg>
        <pc:picChg chg="mod ord">
          <ac:chgData name="axel ortiz" userId="f55b0e1d0cfec24f" providerId="LiveId" clId="{FD068BAD-82EE-4800-B667-7496D92D9B38}" dt="2026-09-03T06:09:02.226" v="15927" actId="1076"/>
          <ac:picMkLst>
            <pc:docMk/>
            <pc:sldMk cId="3411514406" sldId="265"/>
            <ac:picMk id="31" creationId="{E8FED503-C0A9-93F0-EAA4-7881A7236F77}"/>
          </ac:picMkLst>
        </pc:picChg>
        <pc:picChg chg="mod ord">
          <ac:chgData name="axel ortiz" userId="f55b0e1d0cfec24f" providerId="LiveId" clId="{FD068BAD-82EE-4800-B667-7496D92D9B38}" dt="2026-09-03T15:46:40.313" v="16738" actId="1076"/>
          <ac:picMkLst>
            <pc:docMk/>
            <pc:sldMk cId="3411514406" sldId="265"/>
            <ac:picMk id="35" creationId="{92E4536D-1BD4-A302-2BE6-34AE4627B2C6}"/>
          </ac:picMkLst>
        </pc:picChg>
        <pc:picChg chg="mod ord">
          <ac:chgData name="axel ortiz" userId="f55b0e1d0cfec24f" providerId="LiveId" clId="{FD068BAD-82EE-4800-B667-7496D92D9B38}" dt="2026-09-03T15:48:26.256" v="16792" actId="1076"/>
          <ac:picMkLst>
            <pc:docMk/>
            <pc:sldMk cId="3411514406" sldId="265"/>
            <ac:picMk id="40" creationId="{A1322E4B-54CC-BBF5-47A5-710E455FF121}"/>
          </ac:picMkLst>
        </pc:picChg>
        <pc:picChg chg="mod ord">
          <ac:chgData name="axel ortiz" userId="f55b0e1d0cfec24f" providerId="LiveId" clId="{FD068BAD-82EE-4800-B667-7496D92D9B38}" dt="2026-09-03T15:48:18.351" v="16790" actId="962"/>
          <ac:picMkLst>
            <pc:docMk/>
            <pc:sldMk cId="3411514406" sldId="265"/>
            <ac:picMk id="42" creationId="{6B390DB0-3C5B-8F82-AC55-0AF191704B1E}"/>
          </ac:picMkLst>
        </pc:picChg>
        <pc:cxnChg chg="add mod">
          <ac:chgData name="axel ortiz" userId="f55b0e1d0cfec24f" providerId="LiveId" clId="{FD068BAD-82EE-4800-B667-7496D92D9B38}" dt="2026-08-29T19:06:17.050" v="9111" actId="1076"/>
          <ac:cxnSpMkLst>
            <pc:docMk/>
            <pc:sldMk cId="3411514406" sldId="265"/>
            <ac:cxnSpMk id="24" creationId="{47AFDE30-4846-008D-0B72-67D4F9499D2A}"/>
          </ac:cxnSpMkLst>
        </pc:cxnChg>
      </pc:sldChg>
      <pc:sldChg chg="addSp delSp modSp add del mod">
        <pc:chgData name="axel ortiz" userId="f55b0e1d0cfec24f" providerId="LiveId" clId="{FD068BAD-82EE-4800-B667-7496D92D9B38}" dt="2026-09-04T13:01:52.737" v="18639" actId="47"/>
        <pc:sldMkLst>
          <pc:docMk/>
          <pc:sldMk cId="1369092736" sldId="267"/>
        </pc:sldMkLst>
        <pc:spChg chg="mod">
          <ac:chgData name="axel ortiz" userId="f55b0e1d0cfec24f" providerId="LiveId" clId="{FD068BAD-82EE-4800-B667-7496D92D9B38}" dt="2026-09-03T21:02:47.310" v="17528" actId="790"/>
          <ac:spMkLst>
            <pc:docMk/>
            <pc:sldMk cId="1369092736" sldId="267"/>
            <ac:spMk id="2" creationId="{5E491F51-87EE-0605-B902-77C89E71AB0C}"/>
          </ac:spMkLst>
        </pc:spChg>
        <pc:spChg chg="add mod">
          <ac:chgData name="axel ortiz" userId="f55b0e1d0cfec24f" providerId="LiveId" clId="{FD068BAD-82EE-4800-B667-7496D92D9B38}" dt="2026-09-03T21:02:47.310" v="17528" actId="790"/>
          <ac:spMkLst>
            <pc:docMk/>
            <pc:sldMk cId="1369092736" sldId="267"/>
            <ac:spMk id="6" creationId="{4A440026-A75E-F3EE-8762-49BAA4B5909E}"/>
          </ac:spMkLst>
        </pc:spChg>
        <pc:spChg chg="add mod">
          <ac:chgData name="axel ortiz" userId="f55b0e1d0cfec24f" providerId="LiveId" clId="{FD068BAD-82EE-4800-B667-7496D92D9B38}" dt="2026-09-03T21:02:47.310" v="17528" actId="790"/>
          <ac:spMkLst>
            <pc:docMk/>
            <pc:sldMk cId="1369092736" sldId="267"/>
            <ac:spMk id="7" creationId="{15D598BF-98CB-6F9B-BFC9-AA30CFAB539C}"/>
          </ac:spMkLst>
        </pc:spChg>
        <pc:spChg chg="add mod">
          <ac:chgData name="axel ortiz" userId="f55b0e1d0cfec24f" providerId="LiveId" clId="{FD068BAD-82EE-4800-B667-7496D92D9B38}" dt="2026-09-03T21:02:47.310" v="17528" actId="790"/>
          <ac:spMkLst>
            <pc:docMk/>
            <pc:sldMk cId="1369092736" sldId="267"/>
            <ac:spMk id="21" creationId="{CCC96108-3D39-C867-CC33-4869879CD8C3}"/>
          </ac:spMkLst>
        </pc:spChg>
        <pc:spChg chg="add mod">
          <ac:chgData name="axel ortiz" userId="f55b0e1d0cfec24f" providerId="LiveId" clId="{FD068BAD-82EE-4800-B667-7496D92D9B38}" dt="2026-09-03T21:02:47.310" v="17528" actId="790"/>
          <ac:spMkLst>
            <pc:docMk/>
            <pc:sldMk cId="1369092736" sldId="267"/>
            <ac:spMk id="29" creationId="{A41E1E24-F7FA-8212-511C-97B78FC03894}"/>
          </ac:spMkLst>
        </pc:spChg>
        <pc:spChg chg="add mod">
          <ac:chgData name="axel ortiz" userId="f55b0e1d0cfec24f" providerId="LiveId" clId="{FD068BAD-82EE-4800-B667-7496D92D9B38}" dt="2026-09-03T21:02:47.310" v="17528" actId="790"/>
          <ac:spMkLst>
            <pc:docMk/>
            <pc:sldMk cId="1369092736" sldId="267"/>
            <ac:spMk id="30" creationId="{A72D0081-6087-69B0-47BF-11D8740AB3F9}"/>
          </ac:spMkLst>
        </pc:spChg>
        <pc:picChg chg="mod ord">
          <ac:chgData name="axel ortiz" userId="f55b0e1d0cfec24f" providerId="LiveId" clId="{FD068BAD-82EE-4800-B667-7496D92D9B38}" dt="2026-09-03T06:11:01.505" v="16036" actId="1076"/>
          <ac:picMkLst>
            <pc:docMk/>
            <pc:sldMk cId="1369092736" sldId="267"/>
            <ac:picMk id="4" creationId="{A382EADF-1DD3-D868-9793-BF24CE835807}"/>
          </ac:picMkLst>
        </pc:picChg>
        <pc:picChg chg="mod ord">
          <ac:chgData name="axel ortiz" userId="f55b0e1d0cfec24f" providerId="LiveId" clId="{FD068BAD-82EE-4800-B667-7496D92D9B38}" dt="2026-09-03T15:51:27.713" v="16799" actId="1076"/>
          <ac:picMkLst>
            <pc:docMk/>
            <pc:sldMk cId="1369092736" sldId="267"/>
            <ac:picMk id="8" creationId="{E49F9B3F-1E9B-0D2D-4A1D-C240A9860221}"/>
          </ac:picMkLst>
        </pc:picChg>
        <pc:picChg chg="mod ord">
          <ac:chgData name="axel ortiz" userId="f55b0e1d0cfec24f" providerId="LiveId" clId="{FD068BAD-82EE-4800-B667-7496D92D9B38}" dt="2026-09-03T15:51:41.424" v="16801" actId="1076"/>
          <ac:picMkLst>
            <pc:docMk/>
            <pc:sldMk cId="1369092736" sldId="267"/>
            <ac:picMk id="12" creationId="{6D4D4C22-5621-5109-3876-7443C2DDBF32}"/>
          </ac:picMkLst>
        </pc:picChg>
        <pc:picChg chg="mod ord">
          <ac:chgData name="axel ortiz" userId="f55b0e1d0cfec24f" providerId="LiveId" clId="{FD068BAD-82EE-4800-B667-7496D92D9B38}" dt="2026-09-03T15:53:06.981" v="16812" actId="1076"/>
          <ac:picMkLst>
            <pc:docMk/>
            <pc:sldMk cId="1369092736" sldId="267"/>
            <ac:picMk id="16" creationId="{79F90483-C0DF-F580-18F5-D2413FEAB593}"/>
          </ac:picMkLst>
        </pc:picChg>
        <pc:picChg chg="mod ord">
          <ac:chgData name="axel ortiz" userId="f55b0e1d0cfec24f" providerId="LiveId" clId="{FD068BAD-82EE-4800-B667-7496D92D9B38}" dt="2026-09-03T06:10:43.422" v="16033" actId="1076"/>
          <ac:picMkLst>
            <pc:docMk/>
            <pc:sldMk cId="1369092736" sldId="267"/>
            <ac:picMk id="18" creationId="{A5EE31A4-1702-BBE8-9EDA-68F9A237C000}"/>
          </ac:picMkLst>
        </pc:picChg>
      </pc:sldChg>
      <pc:sldChg chg="addSp delSp modSp add del mod ord">
        <pc:chgData name="axel ortiz" userId="f55b0e1d0cfec24f" providerId="LiveId" clId="{FD068BAD-82EE-4800-B667-7496D92D9B38}" dt="2026-09-04T13:01:51.946" v="18638" actId="47"/>
        <pc:sldMkLst>
          <pc:docMk/>
          <pc:sldMk cId="3819262391" sldId="268"/>
        </pc:sldMkLst>
        <pc:spChg chg="mod">
          <ac:chgData name="axel ortiz" userId="f55b0e1d0cfec24f" providerId="LiveId" clId="{FD068BAD-82EE-4800-B667-7496D92D9B38}" dt="2026-09-03T21:02:47.310" v="17528" actId="790"/>
          <ac:spMkLst>
            <pc:docMk/>
            <pc:sldMk cId="3819262391" sldId="268"/>
            <ac:spMk id="2" creationId="{5CCFCA84-C2E8-80CA-3F5D-E20394628188}"/>
          </ac:spMkLst>
        </pc:spChg>
        <pc:spChg chg="add mod">
          <ac:chgData name="axel ortiz" userId="f55b0e1d0cfec24f" providerId="LiveId" clId="{FD068BAD-82EE-4800-B667-7496D92D9B38}" dt="2026-09-03T21:02:47.310" v="17528" actId="790"/>
          <ac:spMkLst>
            <pc:docMk/>
            <pc:sldMk cId="3819262391" sldId="268"/>
            <ac:spMk id="6" creationId="{17A2EB69-06D8-A5A9-581A-68B28B31E276}"/>
          </ac:spMkLst>
        </pc:spChg>
        <pc:spChg chg="add mod">
          <ac:chgData name="axel ortiz" userId="f55b0e1d0cfec24f" providerId="LiveId" clId="{FD068BAD-82EE-4800-B667-7496D92D9B38}" dt="2026-09-03T21:02:47.310" v="17528" actId="790"/>
          <ac:spMkLst>
            <pc:docMk/>
            <pc:sldMk cId="3819262391" sldId="268"/>
            <ac:spMk id="11" creationId="{C6E855F7-AC98-CBEA-A192-3AE464CDCE42}"/>
          </ac:spMkLst>
        </pc:spChg>
        <pc:spChg chg="add mod">
          <ac:chgData name="axel ortiz" userId="f55b0e1d0cfec24f" providerId="LiveId" clId="{FD068BAD-82EE-4800-B667-7496D92D9B38}" dt="2026-09-03T21:02:47.310" v="17528" actId="790"/>
          <ac:spMkLst>
            <pc:docMk/>
            <pc:sldMk cId="3819262391" sldId="268"/>
            <ac:spMk id="35" creationId="{AE1EE5E8-C330-D369-3631-00842C69706C}"/>
          </ac:spMkLst>
        </pc:spChg>
        <pc:spChg chg="add mod">
          <ac:chgData name="axel ortiz" userId="f55b0e1d0cfec24f" providerId="LiveId" clId="{FD068BAD-82EE-4800-B667-7496D92D9B38}" dt="2026-09-03T21:02:47.310" v="17528" actId="790"/>
          <ac:spMkLst>
            <pc:docMk/>
            <pc:sldMk cId="3819262391" sldId="268"/>
            <ac:spMk id="36" creationId="{502BF786-2988-FA74-ED3A-01AD028C1583}"/>
          </ac:spMkLst>
        </pc:spChg>
        <pc:spChg chg="add mod">
          <ac:chgData name="axel ortiz" userId="f55b0e1d0cfec24f" providerId="LiveId" clId="{FD068BAD-82EE-4800-B667-7496D92D9B38}" dt="2026-09-03T21:02:47.310" v="17528" actId="790"/>
          <ac:spMkLst>
            <pc:docMk/>
            <pc:sldMk cId="3819262391" sldId="268"/>
            <ac:spMk id="37" creationId="{914013BF-B3F2-2221-9399-AEBBB78F7526}"/>
          </ac:spMkLst>
        </pc:spChg>
        <pc:picChg chg="mod ord">
          <ac:chgData name="axel ortiz" userId="f55b0e1d0cfec24f" providerId="LiveId" clId="{FD068BAD-82EE-4800-B667-7496D92D9B38}" dt="2026-09-03T15:53:33.723" v="16814" actId="1076"/>
          <ac:picMkLst>
            <pc:docMk/>
            <pc:sldMk cId="3819262391" sldId="268"/>
            <ac:picMk id="4" creationId="{85FF7714-415F-DB10-EF8A-9A26A85E66BC}"/>
          </ac:picMkLst>
        </pc:picChg>
        <pc:picChg chg="mod ord">
          <ac:chgData name="axel ortiz" userId="f55b0e1d0cfec24f" providerId="LiveId" clId="{FD068BAD-82EE-4800-B667-7496D92D9B38}" dt="2026-09-03T05:55:15.644" v="15363" actId="962"/>
          <ac:picMkLst>
            <pc:docMk/>
            <pc:sldMk cId="3819262391" sldId="268"/>
            <ac:picMk id="8" creationId="{1780F40F-A9A7-E403-4501-B0D18D513669}"/>
          </ac:picMkLst>
        </pc:picChg>
        <pc:picChg chg="mod ord">
          <ac:chgData name="axel ortiz" userId="f55b0e1d0cfec24f" providerId="LiveId" clId="{FD068BAD-82EE-4800-B667-7496D92D9B38}" dt="2026-09-03T15:54:01.069" v="16817" actId="1076"/>
          <ac:picMkLst>
            <pc:docMk/>
            <pc:sldMk cId="3819262391" sldId="268"/>
            <ac:picMk id="14" creationId="{3D063E05-E430-90F4-27CF-8DD8DB1C5134}"/>
          </ac:picMkLst>
        </pc:picChg>
        <pc:picChg chg="mod ord">
          <ac:chgData name="axel ortiz" userId="f55b0e1d0cfec24f" providerId="LiveId" clId="{FD068BAD-82EE-4800-B667-7496D92D9B38}" dt="2026-09-03T15:54:55.378" v="16822" actId="1076"/>
          <ac:picMkLst>
            <pc:docMk/>
            <pc:sldMk cId="3819262391" sldId="268"/>
            <ac:picMk id="16" creationId="{BDF098CA-D90B-4532-7743-49D978636B29}"/>
          </ac:picMkLst>
        </pc:picChg>
        <pc:picChg chg="mod ord">
          <ac:chgData name="axel ortiz" userId="f55b0e1d0cfec24f" providerId="LiveId" clId="{FD068BAD-82EE-4800-B667-7496D92D9B38}" dt="2026-09-03T20:31:04.677" v="17231" actId="1076"/>
          <ac:picMkLst>
            <pc:docMk/>
            <pc:sldMk cId="3819262391" sldId="268"/>
            <ac:picMk id="23" creationId="{EDD4570F-9179-F879-8A50-3DA4690AEF5B}"/>
          </ac:picMkLst>
        </pc:picChg>
        <pc:cxnChg chg="add mod">
          <ac:chgData name="axel ortiz" userId="f55b0e1d0cfec24f" providerId="LiveId" clId="{FD068BAD-82EE-4800-B667-7496D92D9B38}" dt="2026-08-29T20:07:59.504" v="9988"/>
          <ac:cxnSpMkLst>
            <pc:docMk/>
            <pc:sldMk cId="3819262391" sldId="268"/>
            <ac:cxnSpMk id="7" creationId="{6C403795-4D80-6AD0-93BF-FC4DCDF7543A}"/>
          </ac:cxnSpMkLst>
        </pc:cxnChg>
      </pc:sldChg>
      <pc:sldChg chg="addSp delSp modSp mod ord">
        <pc:chgData name="axel ortiz" userId="f55b0e1d0cfec24f" providerId="LiveId" clId="{FD068BAD-82EE-4800-B667-7496D92D9B38}" dt="2026-09-03T21:40:36.231" v="18626" actId="1076"/>
        <pc:sldMkLst>
          <pc:docMk/>
          <pc:sldMk cId="3164801744" sldId="269"/>
        </pc:sldMkLst>
        <pc:spChg chg="mod">
          <ac:chgData name="axel ortiz" userId="f55b0e1d0cfec24f" providerId="LiveId" clId="{FD068BAD-82EE-4800-B667-7496D92D9B38}" dt="2026-09-03T21:02:47.310" v="17528" actId="790"/>
          <ac:spMkLst>
            <pc:docMk/>
            <pc:sldMk cId="3164801744" sldId="269"/>
            <ac:spMk id="2" creationId="{6049DEE6-87E0-52BA-7DCC-DA45FA57085D}"/>
          </ac:spMkLst>
        </pc:spChg>
        <pc:spChg chg="add mod">
          <ac:chgData name="axel ortiz" userId="f55b0e1d0cfec24f" providerId="LiveId" clId="{FD068BAD-82EE-4800-B667-7496D92D9B38}" dt="2026-09-03T21:02:47.310" v="17528" actId="790"/>
          <ac:spMkLst>
            <pc:docMk/>
            <pc:sldMk cId="3164801744" sldId="269"/>
            <ac:spMk id="7" creationId="{2A9A6F01-744E-F106-2951-893C4B1E50C9}"/>
          </ac:spMkLst>
        </pc:spChg>
        <pc:spChg chg="add mod">
          <ac:chgData name="axel ortiz" userId="f55b0e1d0cfec24f" providerId="LiveId" clId="{FD068BAD-82EE-4800-B667-7496D92D9B38}" dt="2026-09-03T21:02:47.310" v="17528" actId="790"/>
          <ac:spMkLst>
            <pc:docMk/>
            <pc:sldMk cId="3164801744" sldId="269"/>
            <ac:spMk id="19" creationId="{34DDBB6B-F12E-6784-88B1-409E276144AF}"/>
          </ac:spMkLst>
        </pc:spChg>
        <pc:picChg chg="mod ord">
          <ac:chgData name="axel ortiz" userId="f55b0e1d0cfec24f" providerId="LiveId" clId="{FD068BAD-82EE-4800-B667-7496D92D9B38}" dt="2026-09-03T21:40:36.231" v="18626" actId="1076"/>
          <ac:picMkLst>
            <pc:docMk/>
            <pc:sldMk cId="3164801744" sldId="269"/>
            <ac:picMk id="4" creationId="{83A089A1-7D67-0EE6-2C26-0E17D3EDD442}"/>
          </ac:picMkLst>
        </pc:picChg>
        <pc:picChg chg="mod ord">
          <ac:chgData name="axel ortiz" userId="f55b0e1d0cfec24f" providerId="LiveId" clId="{FD068BAD-82EE-4800-B667-7496D92D9B38}" dt="2026-09-03T21:40:31.673" v="18624" actId="1076"/>
          <ac:picMkLst>
            <pc:docMk/>
            <pc:sldMk cId="3164801744" sldId="269"/>
            <ac:picMk id="6" creationId="{1D8CE3ED-BF42-12BB-DF88-85FDDCDD2D7E}"/>
          </ac:picMkLst>
        </pc:picChg>
      </pc:sldChg>
      <pc:sldChg chg="addSp delSp modSp add del mod">
        <pc:chgData name="axel ortiz" userId="f55b0e1d0cfec24f" providerId="LiveId" clId="{FD068BAD-82EE-4800-B667-7496D92D9B38}" dt="2026-09-04T13:01:51.502" v="18636" actId="47"/>
        <pc:sldMkLst>
          <pc:docMk/>
          <pc:sldMk cId="2330639129" sldId="270"/>
        </pc:sldMkLst>
        <pc:spChg chg="mod">
          <ac:chgData name="axel ortiz" userId="f55b0e1d0cfec24f" providerId="LiveId" clId="{FD068BAD-82EE-4800-B667-7496D92D9B38}" dt="2026-09-03T21:02:47.310" v="17528" actId="790"/>
          <ac:spMkLst>
            <pc:docMk/>
            <pc:sldMk cId="2330639129" sldId="270"/>
            <ac:spMk id="2" creationId="{50ABD326-A78F-2B32-BFC3-FE464CC1E256}"/>
          </ac:spMkLst>
        </pc:spChg>
        <pc:spChg chg="add mod">
          <ac:chgData name="axel ortiz" userId="f55b0e1d0cfec24f" providerId="LiveId" clId="{FD068BAD-82EE-4800-B667-7496D92D9B38}" dt="2026-09-03T21:02:47.310" v="17528" actId="790"/>
          <ac:spMkLst>
            <pc:docMk/>
            <pc:sldMk cId="2330639129" sldId="270"/>
            <ac:spMk id="3" creationId="{1F24E89F-19E1-507C-56D9-F037CE192575}"/>
          </ac:spMkLst>
        </pc:spChg>
        <pc:spChg chg="add mod">
          <ac:chgData name="axel ortiz" userId="f55b0e1d0cfec24f" providerId="LiveId" clId="{FD068BAD-82EE-4800-B667-7496D92D9B38}" dt="2026-09-03T21:02:47.310" v="17528" actId="790"/>
          <ac:spMkLst>
            <pc:docMk/>
            <pc:sldMk cId="2330639129" sldId="270"/>
            <ac:spMk id="7" creationId="{29E1738D-AD39-67E0-E18E-AC12887F51C2}"/>
          </ac:spMkLst>
        </pc:spChg>
        <pc:spChg chg="add mod">
          <ac:chgData name="axel ortiz" userId="f55b0e1d0cfec24f" providerId="LiveId" clId="{FD068BAD-82EE-4800-B667-7496D92D9B38}" dt="2026-09-03T21:02:47.310" v="17528" actId="790"/>
          <ac:spMkLst>
            <pc:docMk/>
            <pc:sldMk cId="2330639129" sldId="270"/>
            <ac:spMk id="10" creationId="{51D0B57C-0DDB-6AA0-2886-11568EB2B019}"/>
          </ac:spMkLst>
        </pc:spChg>
        <pc:spChg chg="add mod">
          <ac:chgData name="axel ortiz" userId="f55b0e1d0cfec24f" providerId="LiveId" clId="{FD068BAD-82EE-4800-B667-7496D92D9B38}" dt="2026-09-03T21:02:47.310" v="17528" actId="790"/>
          <ac:spMkLst>
            <pc:docMk/>
            <pc:sldMk cId="2330639129" sldId="270"/>
            <ac:spMk id="22" creationId="{77E24804-692F-AD11-809F-7389ECB0E75A}"/>
          </ac:spMkLst>
        </pc:spChg>
        <pc:spChg chg="add mod">
          <ac:chgData name="axel ortiz" userId="f55b0e1d0cfec24f" providerId="LiveId" clId="{FD068BAD-82EE-4800-B667-7496D92D9B38}" dt="2026-09-03T21:02:47.310" v="17528" actId="790"/>
          <ac:spMkLst>
            <pc:docMk/>
            <pc:sldMk cId="2330639129" sldId="270"/>
            <ac:spMk id="23" creationId="{524C9AEE-3916-EF35-9C85-AA2AB23552B7}"/>
          </ac:spMkLst>
        </pc:spChg>
        <pc:picChg chg="add mod">
          <ac:chgData name="axel ortiz" userId="f55b0e1d0cfec24f" providerId="LiveId" clId="{FD068BAD-82EE-4800-B667-7496D92D9B38}" dt="2026-09-03T05:45:52.925" v="14981" actId="1076"/>
          <ac:picMkLst>
            <pc:docMk/>
            <pc:sldMk cId="2330639129" sldId="270"/>
            <ac:picMk id="4" creationId="{DB624B10-FED9-616A-180C-D31018287274}"/>
          </ac:picMkLst>
        </pc:picChg>
        <pc:picChg chg="add mod">
          <ac:chgData name="axel ortiz" userId="f55b0e1d0cfec24f" providerId="LiveId" clId="{FD068BAD-82EE-4800-B667-7496D92D9B38}" dt="2026-09-03T05:46:00.086" v="14982" actId="1076"/>
          <ac:picMkLst>
            <pc:docMk/>
            <pc:sldMk cId="2330639129" sldId="270"/>
            <ac:picMk id="6" creationId="{E28B47B6-44BB-8487-2520-563588D815A5}"/>
          </ac:picMkLst>
        </pc:picChg>
        <pc:picChg chg="mod ord">
          <ac:chgData name="axel ortiz" userId="f55b0e1d0cfec24f" providerId="LiveId" clId="{FD068BAD-82EE-4800-B667-7496D92D9B38}" dt="2026-09-03T06:13:54.173" v="16093" actId="962"/>
          <ac:picMkLst>
            <pc:docMk/>
            <pc:sldMk cId="2330639129" sldId="270"/>
            <ac:picMk id="13" creationId="{9192B982-B655-7ACB-9E43-CF2B4431EBDB}"/>
          </ac:picMkLst>
        </pc:picChg>
      </pc:sldChg>
      <pc:sldChg chg="addSp delSp modSp add del mod">
        <pc:chgData name="axel ortiz" userId="f55b0e1d0cfec24f" providerId="LiveId" clId="{FD068BAD-82EE-4800-B667-7496D92D9B38}" dt="2026-09-04T13:01:51.284" v="18635" actId="47"/>
        <pc:sldMkLst>
          <pc:docMk/>
          <pc:sldMk cId="1158582620" sldId="271"/>
        </pc:sldMkLst>
        <pc:spChg chg="mod">
          <ac:chgData name="axel ortiz" userId="f55b0e1d0cfec24f" providerId="LiveId" clId="{FD068BAD-82EE-4800-B667-7496D92D9B38}" dt="2026-09-03T21:02:47.310" v="17528" actId="790"/>
          <ac:spMkLst>
            <pc:docMk/>
            <pc:sldMk cId="1158582620" sldId="271"/>
            <ac:spMk id="2" creationId="{A29AEF8B-9C53-C983-8DBA-B8068CB8D233}"/>
          </ac:spMkLst>
        </pc:spChg>
        <pc:spChg chg="add mod">
          <ac:chgData name="axel ortiz" userId="f55b0e1d0cfec24f" providerId="LiveId" clId="{FD068BAD-82EE-4800-B667-7496D92D9B38}" dt="2026-09-03T21:02:47.310" v="17528" actId="790"/>
          <ac:spMkLst>
            <pc:docMk/>
            <pc:sldMk cId="1158582620" sldId="271"/>
            <ac:spMk id="3" creationId="{8AA23C92-2F64-28D6-DD1B-26F114A9D741}"/>
          </ac:spMkLst>
        </pc:spChg>
        <pc:spChg chg="add mod">
          <ac:chgData name="axel ortiz" userId="f55b0e1d0cfec24f" providerId="LiveId" clId="{FD068BAD-82EE-4800-B667-7496D92D9B38}" dt="2026-09-03T21:02:47.310" v="17528" actId="790"/>
          <ac:spMkLst>
            <pc:docMk/>
            <pc:sldMk cId="1158582620" sldId="271"/>
            <ac:spMk id="12" creationId="{92E9E66E-1042-79AC-D3A6-E395DAFAC707}"/>
          </ac:spMkLst>
        </pc:spChg>
        <pc:spChg chg="add mod">
          <ac:chgData name="axel ortiz" userId="f55b0e1d0cfec24f" providerId="LiveId" clId="{FD068BAD-82EE-4800-B667-7496D92D9B38}" dt="2026-09-03T21:02:47.310" v="17528" actId="790"/>
          <ac:spMkLst>
            <pc:docMk/>
            <pc:sldMk cId="1158582620" sldId="271"/>
            <ac:spMk id="16" creationId="{D93FC8C2-117B-61BC-7810-62CF13117A12}"/>
          </ac:spMkLst>
        </pc:spChg>
        <pc:spChg chg="add mod">
          <ac:chgData name="axel ortiz" userId="f55b0e1d0cfec24f" providerId="LiveId" clId="{FD068BAD-82EE-4800-B667-7496D92D9B38}" dt="2026-09-03T21:02:47.310" v="17528" actId="790"/>
          <ac:spMkLst>
            <pc:docMk/>
            <pc:sldMk cId="1158582620" sldId="271"/>
            <ac:spMk id="18" creationId="{05335A7A-2CAB-0411-CFCE-283CDA220C9F}"/>
          </ac:spMkLst>
        </pc:spChg>
        <pc:spChg chg="add mod">
          <ac:chgData name="axel ortiz" userId="f55b0e1d0cfec24f" providerId="LiveId" clId="{FD068BAD-82EE-4800-B667-7496D92D9B38}" dt="2026-09-03T21:02:47.310" v="17528" actId="790"/>
          <ac:spMkLst>
            <pc:docMk/>
            <pc:sldMk cId="1158582620" sldId="271"/>
            <ac:spMk id="21" creationId="{1C4ADBD1-09A0-06C9-8DBE-E409D478BA6F}"/>
          </ac:spMkLst>
        </pc:spChg>
        <pc:spChg chg="add mod">
          <ac:chgData name="axel ortiz" userId="f55b0e1d0cfec24f" providerId="LiveId" clId="{FD068BAD-82EE-4800-B667-7496D92D9B38}" dt="2026-09-03T21:02:47.310" v="17528" actId="790"/>
          <ac:spMkLst>
            <pc:docMk/>
            <pc:sldMk cId="1158582620" sldId="271"/>
            <ac:spMk id="23" creationId="{7601CD80-46C6-4606-9EC1-34A64799C156}"/>
          </ac:spMkLst>
        </pc:spChg>
        <pc:picChg chg="add mod">
          <ac:chgData name="axel ortiz" userId="f55b0e1d0cfec24f" providerId="LiveId" clId="{FD068BAD-82EE-4800-B667-7496D92D9B38}" dt="2026-09-03T21:40:58.559" v="18627" actId="14100"/>
          <ac:picMkLst>
            <pc:docMk/>
            <pc:sldMk cId="1158582620" sldId="271"/>
            <ac:picMk id="6" creationId="{9AF7FCC0-405F-0CBE-A091-2DF0B6E7FB9C}"/>
          </ac:picMkLst>
        </pc:picChg>
        <pc:picChg chg="add mod">
          <ac:chgData name="axel ortiz" userId="f55b0e1d0cfec24f" providerId="LiveId" clId="{FD068BAD-82EE-4800-B667-7496D92D9B38}" dt="2026-09-03T05:41:00.792" v="14942" actId="1076"/>
          <ac:picMkLst>
            <pc:docMk/>
            <pc:sldMk cId="1158582620" sldId="271"/>
            <ac:picMk id="10" creationId="{25BDE851-CE57-2559-5023-5874E649FAB4}"/>
          </ac:picMkLst>
        </pc:picChg>
        <pc:picChg chg="mod ord">
          <ac:chgData name="axel ortiz" userId="f55b0e1d0cfec24f" providerId="LiveId" clId="{FD068BAD-82EE-4800-B667-7496D92D9B38}" dt="2026-09-03T19:57:42.286" v="16831" actId="1076"/>
          <ac:picMkLst>
            <pc:docMk/>
            <pc:sldMk cId="1158582620" sldId="271"/>
            <ac:picMk id="11" creationId="{58B4D551-EFF7-BB39-95DD-DB834DEC9EED}"/>
          </ac:picMkLst>
        </pc:picChg>
        <pc:picChg chg="mod ord">
          <ac:chgData name="axel ortiz" userId="f55b0e1d0cfec24f" providerId="LiveId" clId="{FD068BAD-82EE-4800-B667-7496D92D9B38}" dt="2026-09-03T06:14:24.294" v="16121" actId="962"/>
          <ac:picMkLst>
            <pc:docMk/>
            <pc:sldMk cId="1158582620" sldId="271"/>
            <ac:picMk id="14" creationId="{AD9363CE-60D1-4C10-1FA4-C5809DA56958}"/>
          </ac:picMkLst>
        </pc:picChg>
      </pc:sldChg>
      <pc:sldChg chg="delSp modSp mod">
        <pc:chgData name="axel ortiz" userId="f55b0e1d0cfec24f" providerId="LiveId" clId="{FD068BAD-82EE-4800-B667-7496D92D9B38}" dt="2026-09-03T21:24:27.173" v="18360" actId="313"/>
        <pc:sldMkLst>
          <pc:docMk/>
          <pc:sldMk cId="3232702398" sldId="276"/>
        </pc:sldMkLst>
        <pc:spChg chg="mod">
          <ac:chgData name="axel ortiz" userId="f55b0e1d0cfec24f" providerId="LiveId" clId="{FD068BAD-82EE-4800-B667-7496D92D9B38}" dt="2026-09-03T21:02:47.310" v="17528" actId="790"/>
          <ac:spMkLst>
            <pc:docMk/>
            <pc:sldMk cId="3232702398" sldId="276"/>
            <ac:spMk id="2" creationId="{6EAEF5B8-FBC3-D26E-51B7-FCAD6EF64176}"/>
          </ac:spMkLst>
        </pc:spChg>
        <pc:spChg chg="mod">
          <ac:chgData name="axel ortiz" userId="f55b0e1d0cfec24f" providerId="LiveId" clId="{FD068BAD-82EE-4800-B667-7496D92D9B38}" dt="2026-09-03T21:24:27.173" v="18360" actId="313"/>
          <ac:spMkLst>
            <pc:docMk/>
            <pc:sldMk cId="3232702398" sldId="276"/>
            <ac:spMk id="3" creationId="{86D97D97-D15C-7584-EA44-D18D798B8C36}"/>
          </ac:spMkLst>
        </pc:spChg>
      </pc:sldChg>
      <pc:sldChg chg="addSp delSp modSp new add del mod">
        <pc:chgData name="axel ortiz" userId="f55b0e1d0cfec24f" providerId="LiveId" clId="{FD068BAD-82EE-4800-B667-7496D92D9B38}" dt="2026-09-05T08:32:26.452" v="18688" actId="962"/>
        <pc:sldMkLst>
          <pc:docMk/>
          <pc:sldMk cId="3097239122" sldId="277"/>
        </pc:sldMkLst>
        <pc:spChg chg="mod">
          <ac:chgData name="axel ortiz" userId="f55b0e1d0cfec24f" providerId="LiveId" clId="{FD068BAD-82EE-4800-B667-7496D92D9B38}" dt="2026-09-03T21:02:47.310" v="17528" actId="790"/>
          <ac:spMkLst>
            <pc:docMk/>
            <pc:sldMk cId="3097239122" sldId="277"/>
            <ac:spMk id="2" creationId="{97625422-C0D2-D817-76EC-1FB016AB0DED}"/>
          </ac:spMkLst>
        </pc:spChg>
        <pc:spChg chg="add mod">
          <ac:chgData name="axel ortiz" userId="f55b0e1d0cfec24f" providerId="LiveId" clId="{FD068BAD-82EE-4800-B667-7496D92D9B38}" dt="2026-09-03T21:02:47.310" v="17528" actId="790"/>
          <ac:spMkLst>
            <pc:docMk/>
            <pc:sldMk cId="3097239122" sldId="277"/>
            <ac:spMk id="17" creationId="{3BA19F8B-90E3-8A1E-19A8-3FD895A00C6C}"/>
          </ac:spMkLst>
        </pc:spChg>
        <pc:spChg chg="add mod">
          <ac:chgData name="axel ortiz" userId="f55b0e1d0cfec24f" providerId="LiveId" clId="{FD068BAD-82EE-4800-B667-7496D92D9B38}" dt="2026-09-03T21:37:54.951" v="18560" actId="1076"/>
          <ac:spMkLst>
            <pc:docMk/>
            <pc:sldMk cId="3097239122" sldId="277"/>
            <ac:spMk id="18" creationId="{EF97E5FA-2240-72FC-3F28-C3B0D2B0E889}"/>
          </ac:spMkLst>
        </pc:spChg>
        <pc:spChg chg="add mod">
          <ac:chgData name="axel ortiz" userId="f55b0e1d0cfec24f" providerId="LiveId" clId="{FD068BAD-82EE-4800-B667-7496D92D9B38}" dt="2026-09-03T21:02:47.310" v="17528" actId="790"/>
          <ac:spMkLst>
            <pc:docMk/>
            <pc:sldMk cId="3097239122" sldId="277"/>
            <ac:spMk id="19" creationId="{9B8A76C6-7A58-868D-99C0-E880CFD2C81C}"/>
          </ac:spMkLst>
        </pc:spChg>
        <pc:spChg chg="add mod">
          <ac:chgData name="axel ortiz" userId="f55b0e1d0cfec24f" providerId="LiveId" clId="{FD068BAD-82EE-4800-B667-7496D92D9B38}" dt="2026-09-03T21:02:47.310" v="17528" actId="790"/>
          <ac:spMkLst>
            <pc:docMk/>
            <pc:sldMk cId="3097239122" sldId="277"/>
            <ac:spMk id="35" creationId="{F2B6333A-5EDC-8117-B902-43B14F43EB8D}"/>
          </ac:spMkLst>
        </pc:spChg>
        <pc:picChg chg="mod ord">
          <ac:chgData name="axel ortiz" userId="f55b0e1d0cfec24f" providerId="LiveId" clId="{FD068BAD-82EE-4800-B667-7496D92D9B38}" dt="2026-09-03T06:15:23.830" v="16139" actId="962"/>
          <ac:picMkLst>
            <pc:docMk/>
            <pc:sldMk cId="3097239122" sldId="277"/>
            <ac:picMk id="4" creationId="{44A9D1C8-F5DD-3877-309E-ABEC1FE843A7}"/>
          </ac:picMkLst>
        </pc:picChg>
        <pc:picChg chg="mod ord">
          <ac:chgData name="axel ortiz" userId="f55b0e1d0cfec24f" providerId="LiveId" clId="{FD068BAD-82EE-4800-B667-7496D92D9B38}" dt="2026-09-05T08:31:44.218" v="18672"/>
          <ac:picMkLst>
            <pc:docMk/>
            <pc:sldMk cId="3097239122" sldId="277"/>
            <ac:picMk id="5" creationId="{F54F2D16-D968-1670-8D44-AF55697A3CE0}"/>
          </ac:picMkLst>
        </pc:picChg>
        <pc:picChg chg="mod ord">
          <ac:chgData name="axel ortiz" userId="f55b0e1d0cfec24f" providerId="LiveId" clId="{FD068BAD-82EE-4800-B667-7496D92D9B38}" dt="2026-09-05T08:32:26.452" v="18688" actId="962"/>
          <ac:picMkLst>
            <pc:docMk/>
            <pc:sldMk cId="3097239122" sldId="277"/>
            <ac:picMk id="7" creationId="{4B757918-5969-04A2-2886-00D54BAFC407}"/>
          </ac:picMkLst>
        </pc:picChg>
        <pc:picChg chg="mod ord">
          <ac:chgData name="axel ortiz" userId="f55b0e1d0cfec24f" providerId="LiveId" clId="{FD068BAD-82EE-4800-B667-7496D92D9B38}" dt="2026-09-03T20:17:58.536" v="16942" actId="1076"/>
          <ac:picMkLst>
            <pc:docMk/>
            <pc:sldMk cId="3097239122" sldId="277"/>
            <ac:picMk id="10" creationId="{68A11FFB-4526-F478-6747-B900FDD61042}"/>
          </ac:picMkLst>
        </pc:picChg>
        <pc:picChg chg="mod ord">
          <ac:chgData name="axel ortiz" userId="f55b0e1d0cfec24f" providerId="LiveId" clId="{FD068BAD-82EE-4800-B667-7496D92D9B38}" dt="2026-09-03T20:25:31.545" v="17221" actId="1076"/>
          <ac:picMkLst>
            <pc:docMk/>
            <pc:sldMk cId="3097239122" sldId="277"/>
            <ac:picMk id="14" creationId="{F21A5E46-45C6-706F-7948-1239BBF79FD6}"/>
          </ac:picMkLst>
        </pc:picChg>
        <pc:picChg chg="mod ord">
          <ac:chgData name="axel ortiz" userId="f55b0e1d0cfec24f" providerId="LiveId" clId="{FD068BAD-82EE-4800-B667-7496D92D9B38}" dt="2026-09-03T20:18:08.525" v="16943" actId="1076"/>
          <ac:picMkLst>
            <pc:docMk/>
            <pc:sldMk cId="3097239122" sldId="277"/>
            <ac:picMk id="30" creationId="{4D24DBBF-976D-F3D6-8FFF-17F501B23ADF}"/>
          </ac:picMkLst>
        </pc:picChg>
        <pc:picChg chg="add del mod">
          <ac:chgData name="axel ortiz" userId="f55b0e1d0cfec24f" providerId="LiveId" clId="{FD068BAD-82EE-4800-B667-7496D92D9B38}" dt="2026-09-05T08:32:26.452" v="18686" actId="478"/>
          <ac:picMkLst>
            <pc:docMk/>
            <pc:sldMk cId="3097239122" sldId="277"/>
            <ac:picMk id="32" creationId="{52354100-B338-7D1F-F4C8-0B549D747412}"/>
          </ac:picMkLst>
        </pc:picChg>
        <pc:cxnChg chg="add mod">
          <ac:chgData name="axel ortiz" userId="f55b0e1d0cfec24f" providerId="LiveId" clId="{FD068BAD-82EE-4800-B667-7496D92D9B38}" dt="2026-09-03T20:20:37.037" v="17037"/>
          <ac:cxnSpMkLst>
            <pc:docMk/>
            <pc:sldMk cId="3097239122" sldId="277"/>
            <ac:cxnSpMk id="33" creationId="{9AA4D190-C28A-3541-4E54-FD6E332645FA}"/>
          </ac:cxnSpMkLst>
        </pc:cxnChg>
      </pc:sldChg>
      <pc:sldChg chg="addSp delSp modSp new mod">
        <pc:chgData name="axel ortiz" userId="f55b0e1d0cfec24f" providerId="LiveId" clId="{FD068BAD-82EE-4800-B667-7496D92D9B38}" dt="2026-09-03T21:33:15.359" v="18520" actId="1076"/>
        <pc:sldMkLst>
          <pc:docMk/>
          <pc:sldMk cId="1531880699" sldId="278"/>
        </pc:sldMkLst>
        <pc:spChg chg="mod">
          <ac:chgData name="axel ortiz" userId="f55b0e1d0cfec24f" providerId="LiveId" clId="{FD068BAD-82EE-4800-B667-7496D92D9B38}" dt="2026-09-03T21:02:47.310" v="17528" actId="790"/>
          <ac:spMkLst>
            <pc:docMk/>
            <pc:sldMk cId="1531880699" sldId="278"/>
            <ac:spMk id="2" creationId="{CD8F947E-E935-2E4C-134C-691A9CF9EB1E}"/>
          </ac:spMkLst>
        </pc:spChg>
        <pc:spChg chg="add mod">
          <ac:chgData name="axel ortiz" userId="f55b0e1d0cfec24f" providerId="LiveId" clId="{FD068BAD-82EE-4800-B667-7496D92D9B38}" dt="2026-09-03T21:02:47.310" v="17528" actId="790"/>
          <ac:spMkLst>
            <pc:docMk/>
            <pc:sldMk cId="1531880699" sldId="278"/>
            <ac:spMk id="11" creationId="{4D772AAE-373F-03D9-36F0-E1702FB949EF}"/>
          </ac:spMkLst>
        </pc:spChg>
        <pc:spChg chg="add mod">
          <ac:chgData name="axel ortiz" userId="f55b0e1d0cfec24f" providerId="LiveId" clId="{FD068BAD-82EE-4800-B667-7496D92D9B38}" dt="2026-09-03T21:33:07.913" v="18518" actId="20577"/>
          <ac:spMkLst>
            <pc:docMk/>
            <pc:sldMk cId="1531880699" sldId="278"/>
            <ac:spMk id="19" creationId="{C5CE5909-A560-25D1-AF41-8EEC7A7342E3}"/>
          </ac:spMkLst>
        </pc:spChg>
        <pc:spChg chg="add mod">
          <ac:chgData name="axel ortiz" userId="f55b0e1d0cfec24f" providerId="LiveId" clId="{FD068BAD-82EE-4800-B667-7496D92D9B38}" dt="2026-09-03T21:02:47.310" v="17528" actId="790"/>
          <ac:spMkLst>
            <pc:docMk/>
            <pc:sldMk cId="1531880699" sldId="278"/>
            <ac:spMk id="22" creationId="{493AB2FD-DB87-37E6-EC18-D583835810DB}"/>
          </ac:spMkLst>
        </pc:spChg>
        <pc:picChg chg="add mod">
          <ac:chgData name="axel ortiz" userId="f55b0e1d0cfec24f" providerId="LiveId" clId="{FD068BAD-82EE-4800-B667-7496D92D9B38}" dt="2026-09-03T15:30:04.923" v="16503" actId="1076"/>
          <ac:picMkLst>
            <pc:docMk/>
            <pc:sldMk cId="1531880699" sldId="278"/>
            <ac:picMk id="6" creationId="{716BE723-A9E4-F1CC-2306-745773A4049D}"/>
          </ac:picMkLst>
        </pc:picChg>
        <pc:picChg chg="add mod">
          <ac:chgData name="axel ortiz" userId="f55b0e1d0cfec24f" providerId="LiveId" clId="{FD068BAD-82EE-4800-B667-7496D92D9B38}" dt="2026-09-03T15:27:04.303" v="16494" actId="1076"/>
          <ac:picMkLst>
            <pc:docMk/>
            <pc:sldMk cId="1531880699" sldId="278"/>
            <ac:picMk id="13" creationId="{7522D9B9-2738-E994-9C49-EAD4BEC1499F}"/>
          </ac:picMkLst>
        </pc:picChg>
        <pc:picChg chg="mod ord">
          <ac:chgData name="axel ortiz" userId="f55b0e1d0cfec24f" providerId="LiveId" clId="{FD068BAD-82EE-4800-B667-7496D92D9B38}" dt="2026-09-03T15:30:25.376" v="16504" actId="1076"/>
          <ac:picMkLst>
            <pc:docMk/>
            <pc:sldMk cId="1531880699" sldId="278"/>
            <ac:picMk id="17" creationId="{FD8ACF3A-B269-084A-E82C-7B33E1B70A95}"/>
          </ac:picMkLst>
        </pc:picChg>
        <pc:picChg chg="mod ord">
          <ac:chgData name="axel ortiz" userId="f55b0e1d0cfec24f" providerId="LiveId" clId="{FD068BAD-82EE-4800-B667-7496D92D9B38}" dt="2026-09-03T21:33:15.359" v="18520" actId="1076"/>
          <ac:picMkLst>
            <pc:docMk/>
            <pc:sldMk cId="1531880699" sldId="278"/>
            <ac:picMk id="25" creationId="{7ECF3C15-671C-7634-8293-31951365B073}"/>
          </ac:picMkLst>
        </pc:picChg>
        <pc:cxnChg chg="add mod">
          <ac:chgData name="axel ortiz" userId="f55b0e1d0cfec24f" providerId="LiveId" clId="{FD068BAD-82EE-4800-B667-7496D92D9B38}" dt="2026-09-03T15:05:05.659" v="16350" actId="1076"/>
          <ac:cxnSpMkLst>
            <pc:docMk/>
            <pc:sldMk cId="1531880699" sldId="278"/>
            <ac:cxnSpMk id="23" creationId="{18EAC88D-8100-02F9-DB16-B5561431EF97}"/>
          </ac:cxnSpMkLst>
        </pc:cxnChg>
      </pc:sldChg>
      <pc:sldChg chg="addSp delSp modSp new mod">
        <pc:chgData name="axel ortiz" userId="f55b0e1d0cfec24f" providerId="LiveId" clId="{FD068BAD-82EE-4800-B667-7496D92D9B38}" dt="2026-09-06T18:47:31.964" v="18725" actId="20577"/>
        <pc:sldMkLst>
          <pc:docMk/>
          <pc:sldMk cId="358311192" sldId="279"/>
        </pc:sldMkLst>
        <pc:spChg chg="mod">
          <ac:chgData name="axel ortiz" userId="f55b0e1d0cfec24f" providerId="LiveId" clId="{FD068BAD-82EE-4800-B667-7496D92D9B38}" dt="2026-09-03T21:02:47.310" v="17528" actId="790"/>
          <ac:spMkLst>
            <pc:docMk/>
            <pc:sldMk cId="358311192" sldId="279"/>
            <ac:spMk id="2" creationId="{0E8B2285-199B-5EBC-0550-67FEC4269C01}"/>
          </ac:spMkLst>
        </pc:spChg>
        <pc:spChg chg="add mod">
          <ac:chgData name="axel ortiz" userId="f55b0e1d0cfec24f" providerId="LiveId" clId="{FD068BAD-82EE-4800-B667-7496D92D9B38}" dt="2026-09-03T21:37:05.777" v="18559" actId="313"/>
          <ac:spMkLst>
            <pc:docMk/>
            <pc:sldMk cId="358311192" sldId="279"/>
            <ac:spMk id="4" creationId="{B189B2CE-8D87-D21B-5868-9D10DB8E7F5E}"/>
          </ac:spMkLst>
        </pc:spChg>
        <pc:spChg chg="add mod">
          <ac:chgData name="axel ortiz" userId="f55b0e1d0cfec24f" providerId="LiveId" clId="{FD068BAD-82EE-4800-B667-7496D92D9B38}" dt="2026-09-06T18:47:31.964" v="18725" actId="20577"/>
          <ac:spMkLst>
            <pc:docMk/>
            <pc:sldMk cId="358311192" sldId="279"/>
            <ac:spMk id="12" creationId="{A3D25B6B-CEC6-02E9-1FEE-E937BD570B21}"/>
          </ac:spMkLst>
        </pc:spChg>
        <pc:spChg chg="add mod">
          <ac:chgData name="axel ortiz" userId="f55b0e1d0cfec24f" providerId="LiveId" clId="{FD068BAD-82EE-4800-B667-7496D92D9B38}" dt="2026-09-03T21:13:45.746" v="17975" actId="1076"/>
          <ac:spMkLst>
            <pc:docMk/>
            <pc:sldMk cId="358311192" sldId="279"/>
            <ac:spMk id="25" creationId="{6BCB3D17-E431-76ED-2FE4-BDE6B8FD3B3E}"/>
          </ac:spMkLst>
        </pc:spChg>
        <pc:picChg chg="mod">
          <ac:chgData name="axel ortiz" userId="f55b0e1d0cfec24f" providerId="LiveId" clId="{FD068BAD-82EE-4800-B667-7496D92D9B38}" dt="2026-09-03T21:06:00.426" v="17573" actId="1076"/>
          <ac:picMkLst>
            <pc:docMk/>
            <pc:sldMk cId="358311192" sldId="279"/>
            <ac:picMk id="6" creationId="{DD705C92-601F-5847-97A2-2E7BD3BB7D2E}"/>
          </ac:picMkLst>
        </pc:picChg>
        <pc:picChg chg="mod ord">
          <ac:chgData name="axel ortiz" userId="f55b0e1d0cfec24f" providerId="LiveId" clId="{FD068BAD-82EE-4800-B667-7496D92D9B38}" dt="2026-09-03T21:38:35.420" v="18567" actId="1076"/>
          <ac:picMkLst>
            <pc:docMk/>
            <pc:sldMk cId="358311192" sldId="279"/>
            <ac:picMk id="10" creationId="{F75366A9-E5B8-03B4-9795-6A239A995844}"/>
          </ac:picMkLst>
        </pc:picChg>
        <pc:picChg chg="mod ord">
          <ac:chgData name="axel ortiz" userId="f55b0e1d0cfec24f" providerId="LiveId" clId="{FD068BAD-82EE-4800-B667-7496D92D9B38}" dt="2026-09-03T21:38:48.817" v="18570" actId="1076"/>
          <ac:picMkLst>
            <pc:docMk/>
            <pc:sldMk cId="358311192" sldId="279"/>
            <ac:picMk id="18" creationId="{47E14B29-ECE6-55F7-1A64-5A9B4B3ED773}"/>
          </ac:picMkLst>
        </pc:picChg>
        <pc:picChg chg="mod ord">
          <ac:chgData name="axel ortiz" userId="f55b0e1d0cfec24f" providerId="LiveId" clId="{FD068BAD-82EE-4800-B667-7496D92D9B38}" dt="2026-09-03T21:39:01.439" v="18571" actId="1076"/>
          <ac:picMkLst>
            <pc:docMk/>
            <pc:sldMk cId="358311192" sldId="279"/>
            <ac:picMk id="22" creationId="{5A89238B-9BAC-0C57-26F3-30961B0525A3}"/>
          </ac:picMkLst>
        </pc:picChg>
        <pc:picChg chg="mod ord">
          <ac:chgData name="axel ortiz" userId="f55b0e1d0cfec24f" providerId="LiveId" clId="{FD068BAD-82EE-4800-B667-7496D92D9B38}" dt="2026-09-03T21:39:24.187" v="18576" actId="1076"/>
          <ac:picMkLst>
            <pc:docMk/>
            <pc:sldMk cId="358311192" sldId="279"/>
            <ac:picMk id="29" creationId="{CD070EE9-DF22-FEAC-3A43-0C48C33413F0}"/>
          </ac:picMkLst>
        </pc:picChg>
        <pc:picChg chg="mod ord">
          <ac:chgData name="axel ortiz" userId="f55b0e1d0cfec24f" providerId="LiveId" clId="{FD068BAD-82EE-4800-B667-7496D92D9B38}" dt="2026-09-03T21:39:15.996" v="18574" actId="1076"/>
          <ac:picMkLst>
            <pc:docMk/>
            <pc:sldMk cId="358311192" sldId="279"/>
            <ac:picMk id="33" creationId="{6F35C929-CF14-F325-3C08-9BDB31475032}"/>
          </ac:picMkLst>
        </pc:picChg>
        <pc:picChg chg="mod ord">
          <ac:chgData name="axel ortiz" userId="f55b0e1d0cfec24f" providerId="LiveId" clId="{FD068BAD-82EE-4800-B667-7496D92D9B38}" dt="2026-09-03T21:39:52.541" v="18594" actId="962"/>
          <ac:picMkLst>
            <pc:docMk/>
            <pc:sldMk cId="358311192" sldId="279"/>
            <ac:picMk id="47" creationId="{9499ABE6-7C07-B7F5-FAF8-58F4BE97DAF0}"/>
          </ac:picMkLst>
        </pc:picChg>
        <pc:cxnChg chg="add mod">
          <ac:chgData name="axel ortiz" userId="f55b0e1d0cfec24f" providerId="LiveId" clId="{FD068BAD-82EE-4800-B667-7496D92D9B38}" dt="2026-09-03T21:11:44.146" v="17941"/>
          <ac:cxnSpMkLst>
            <pc:docMk/>
            <pc:sldMk cId="358311192" sldId="279"/>
            <ac:cxnSpMk id="23" creationId="{FE3BB8F4-6D81-7B6A-F4E0-4CA4F9D9F9BE}"/>
          </ac:cxnSpMkLst>
        </pc:cxnChg>
      </pc:sldChg>
      <pc:sldMasterChg chg="modSp mod modSldLayout">
        <pc:chgData name="axel ortiz" userId="f55b0e1d0cfec24f" providerId="LiveId" clId="{FD068BAD-82EE-4800-B667-7496D92D9B38}" dt="2026-08-27T22:14:36.533" v="3766" actId="14100"/>
        <pc:sldMasterMkLst>
          <pc:docMk/>
          <pc:sldMasterMk cId="1160919190" sldId="2147483648"/>
        </pc:sldMasterMkLst>
        <pc:spChg chg="mod">
          <ac:chgData name="axel ortiz" userId="f55b0e1d0cfec24f" providerId="LiveId" clId="{FD068BAD-82EE-4800-B667-7496D92D9B38}" dt="2026-08-27T22:14:16.231" v="3763" actId="1076"/>
          <ac:spMkLst>
            <pc:docMk/>
            <pc:sldMasterMk cId="1160919190" sldId="2147483648"/>
            <ac:spMk id="2" creationId="{6A3A7516-08AB-4E39-386A-963DF71A0A6C}"/>
          </ac:spMkLst>
        </pc:spChg>
        <pc:sldLayoutChg chg="delSp modSp mod">
          <pc:chgData name="axel ortiz" userId="f55b0e1d0cfec24f" providerId="LiveId" clId="{FD068BAD-82EE-4800-B667-7496D92D9B38}" dt="2026-08-27T22:14:36.533" v="3766" actId="14100"/>
          <pc:sldLayoutMkLst>
            <pc:docMk/>
            <pc:sldMasterMk cId="1160919190" sldId="2147483648"/>
            <pc:sldLayoutMk cId="979437853" sldId="2147483650"/>
          </pc:sldLayoutMkLst>
          <pc:spChg chg="mod">
            <ac:chgData name="axel ortiz" userId="f55b0e1d0cfec24f" providerId="LiveId" clId="{FD068BAD-82EE-4800-B667-7496D92D9B38}" dt="2026-08-27T22:14:36.533" v="3766" actId="14100"/>
            <ac:spMkLst>
              <pc:docMk/>
              <pc:sldMasterMk cId="1160919190" sldId="2147483648"/>
              <pc:sldLayoutMk cId="979437853" sldId="2147483650"/>
              <ac:spMk id="2" creationId="{76B003FB-BB5F-1D5D-0AC3-0A296566DC6C}"/>
            </ac:spMkLst>
          </pc:spChg>
          <pc:spChg chg="mod">
            <ac:chgData name="axel ortiz" userId="f55b0e1d0cfec24f" providerId="LiveId" clId="{FD068BAD-82EE-4800-B667-7496D92D9B38}" dt="2026-08-26T23:14:31.059" v="3697" actId="20577"/>
            <ac:spMkLst>
              <pc:docMk/>
              <pc:sldMasterMk cId="1160919190" sldId="2147483648"/>
              <pc:sldLayoutMk cId="979437853" sldId="2147483650"/>
              <ac:spMk id="17" creationId="{08ECEB52-5749-C39E-6411-4AF77D73C64B}"/>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1BFFFD-4B33-416A-BA44-4CC95F57388A}" type="datetimeFigureOut">
              <a:rPr lang="en-US" smtClean="0"/>
              <a:t>9/6/2026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0D2CB-49C5-4317-9798-614ACEF7CE9E}" type="slidenum">
              <a:rPr lang="en-US" smtClean="0"/>
              <a:t>‹#›</a:t>
            </a:fld>
            <a:endParaRPr lang="en-US"/>
          </a:p>
        </p:txBody>
      </p:sp>
    </p:spTree>
    <p:extLst>
      <p:ext uri="{BB962C8B-B14F-4D97-AF65-F5344CB8AC3E}">
        <p14:creationId xmlns:p14="http://schemas.microsoft.com/office/powerpoint/2010/main" val="34862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0D2CB-49C5-4317-9798-614ACEF7CE9E}" type="slidenum">
              <a:rPr lang="en-US" smtClean="0"/>
              <a:t>1</a:t>
            </a:fld>
            <a:endParaRPr lang="en-US"/>
          </a:p>
        </p:txBody>
      </p:sp>
    </p:spTree>
    <p:extLst>
      <p:ext uri="{BB962C8B-B14F-4D97-AF65-F5344CB8AC3E}">
        <p14:creationId xmlns:p14="http://schemas.microsoft.com/office/powerpoint/2010/main" val="836222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0D2CB-49C5-4317-9798-614ACEF7CE9E}" type="slidenum">
              <a:rPr lang="en-US" smtClean="0"/>
              <a:t>10</a:t>
            </a:fld>
            <a:endParaRPr lang="en-US"/>
          </a:p>
        </p:txBody>
      </p:sp>
    </p:spTree>
    <p:extLst>
      <p:ext uri="{BB962C8B-B14F-4D97-AF65-F5344CB8AC3E}">
        <p14:creationId xmlns:p14="http://schemas.microsoft.com/office/powerpoint/2010/main" val="1289263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6B2DD-EBF4-0CD0-7E4F-F4B29ACD22F0}"/>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26D8D75B-3D73-7F0D-2EDF-91471847E3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514BCFEB-2A3E-85D4-3E32-1CA4EBDC929F}"/>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5" name="Marcador de pie de página 4">
            <a:extLst>
              <a:ext uri="{FF2B5EF4-FFF2-40B4-BE49-F238E27FC236}">
                <a16:creationId xmlns:a16="http://schemas.microsoft.com/office/drawing/2014/main" id="{CFCC57B0-5C6B-6D5C-4EAB-727D9E9587B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AF7D21A-D8E1-C8C8-8338-1062E364F5E4}"/>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3363023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B003FB-BB5F-1D5D-0AC3-0A296566DC6C}"/>
              </a:ext>
            </a:extLst>
          </p:cNvPr>
          <p:cNvSpPr>
            <a:spLocks noGrp="1"/>
          </p:cNvSpPr>
          <p:nvPr>
            <p:ph type="title"/>
          </p:nvPr>
        </p:nvSpPr>
        <p:spPr>
          <a:xfrm>
            <a:off x="1332008" y="19456"/>
            <a:ext cx="9650519" cy="1118680"/>
          </a:xfrm>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C9B1F76-85A3-D134-FFBE-DE6C568D8200}"/>
              </a:ext>
            </a:extLst>
          </p:cNvPr>
          <p:cNvSpPr>
            <a:spLocks noGrp="1"/>
          </p:cNvSpPr>
          <p:nvPr>
            <p:ph idx="1"/>
          </p:nvPr>
        </p:nvSpPr>
        <p:spPr>
          <a:xfrm>
            <a:off x="838200" y="1690688"/>
            <a:ext cx="10515600" cy="4351338"/>
          </a:xfrm>
        </p:spPr>
        <p:txBody>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5" name="Marcador de pie de página 4">
            <a:extLst>
              <a:ext uri="{FF2B5EF4-FFF2-40B4-BE49-F238E27FC236}">
                <a16:creationId xmlns:a16="http://schemas.microsoft.com/office/drawing/2014/main" id="{049C8AD4-B49D-63CD-70FF-A7A7397DBF58}"/>
              </a:ext>
            </a:extLst>
          </p:cNvPr>
          <p:cNvSpPr>
            <a:spLocks noGrp="1"/>
          </p:cNvSpPr>
          <p:nvPr>
            <p:ph type="ftr" sz="quarter" idx="11"/>
          </p:nvPr>
        </p:nvSpPr>
        <p:spPr/>
        <p:txBody>
          <a:bodyPr/>
          <a:lstStyle>
            <a:lvl1pPr>
              <a:defRPr/>
            </a:lvl1pPr>
          </a:lstStyle>
          <a:p>
            <a:endParaRPr lang="es-MX" dirty="0"/>
          </a:p>
        </p:txBody>
      </p:sp>
      <p:sp>
        <p:nvSpPr>
          <p:cNvPr id="17" name="TextBox 16">
            <a:extLst>
              <a:ext uri="{FF2B5EF4-FFF2-40B4-BE49-F238E27FC236}">
                <a16:creationId xmlns:a16="http://schemas.microsoft.com/office/drawing/2014/main" id="{08ECEB52-5749-C39E-6411-4AF77D73C64B}"/>
              </a:ext>
            </a:extLst>
          </p:cNvPr>
          <p:cNvSpPr txBox="1"/>
          <p:nvPr userDrawn="1"/>
        </p:nvSpPr>
        <p:spPr>
          <a:xfrm>
            <a:off x="92054" y="108000"/>
            <a:ext cx="1239955" cy="276999"/>
          </a:xfrm>
          <a:prstGeom prst="rect">
            <a:avLst/>
          </a:prstGeom>
          <a:noFill/>
        </p:spPr>
        <p:txBody>
          <a:bodyPr wrap="none" rtlCol="0">
            <a:spAutoFit/>
          </a:bodyPr>
          <a:lstStyle/>
          <a:p>
            <a:r>
              <a:rPr lang="en-US" sz="1200" dirty="0">
                <a:solidFill>
                  <a:schemeClr val="tx1">
                    <a:lumMod val="75000"/>
                    <a:lumOff val="25000"/>
                  </a:schemeClr>
                </a:solidFill>
              </a:rPr>
              <a:t>September 7-11</a:t>
            </a:r>
          </a:p>
        </p:txBody>
      </p:sp>
      <p:sp>
        <p:nvSpPr>
          <p:cNvPr id="19" name="TextBox 18">
            <a:extLst>
              <a:ext uri="{FF2B5EF4-FFF2-40B4-BE49-F238E27FC236}">
                <a16:creationId xmlns:a16="http://schemas.microsoft.com/office/drawing/2014/main" id="{FC69C6BA-1BCE-AF5C-054E-1EB6A262634B}"/>
              </a:ext>
            </a:extLst>
          </p:cNvPr>
          <p:cNvSpPr txBox="1"/>
          <p:nvPr userDrawn="1"/>
        </p:nvSpPr>
        <p:spPr>
          <a:xfrm>
            <a:off x="11064854" y="108000"/>
            <a:ext cx="987386" cy="276999"/>
          </a:xfrm>
          <a:prstGeom prst="rect">
            <a:avLst/>
          </a:prstGeom>
          <a:noFill/>
        </p:spPr>
        <p:txBody>
          <a:bodyPr wrap="none" rtlCol="0">
            <a:spAutoFit/>
          </a:bodyPr>
          <a:lstStyle/>
          <a:p>
            <a:r>
              <a:rPr lang="en-US" sz="1200" dirty="0">
                <a:solidFill>
                  <a:schemeClr val="tx1">
                    <a:lumMod val="75000"/>
                    <a:lumOff val="25000"/>
                  </a:schemeClr>
                </a:solidFill>
              </a:rPr>
              <a:t>NSTAR 2026</a:t>
            </a:r>
          </a:p>
        </p:txBody>
      </p:sp>
    </p:spTree>
    <p:extLst>
      <p:ext uri="{BB962C8B-B14F-4D97-AF65-F5344CB8AC3E}">
        <p14:creationId xmlns:p14="http://schemas.microsoft.com/office/powerpoint/2010/main" val="97943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2CC1B6-68C8-62B6-3120-274EB0755B50}"/>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E4FD03D2-5238-82AD-63AA-411F9297CD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F3236C0-ED43-1ABE-0656-D0C69B874CCF}"/>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5" name="Marcador de pie de página 4">
            <a:extLst>
              <a:ext uri="{FF2B5EF4-FFF2-40B4-BE49-F238E27FC236}">
                <a16:creationId xmlns:a16="http://schemas.microsoft.com/office/drawing/2014/main" id="{48940556-1806-ECC3-E60C-A4E31431324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12807DA-3B88-DB1B-0803-690CD31539FE}"/>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30367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3CEBB0-B82E-CF5F-244F-4FDBC5697D66}"/>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7A8D7801-4A11-E247-A83C-8E4F3D4C502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6346AC72-6D45-A8DF-E3E6-969D3B6E365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02CEA3F8-5EF3-E683-7E4E-2CF45FC61268}"/>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6" name="Marcador de pie de página 5">
            <a:extLst>
              <a:ext uri="{FF2B5EF4-FFF2-40B4-BE49-F238E27FC236}">
                <a16:creationId xmlns:a16="http://schemas.microsoft.com/office/drawing/2014/main" id="{1B6964A9-EC0A-EA7A-BD76-78B900853DB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DCF78CC-0A3E-164E-0812-5E58E4ABBE6A}"/>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2223003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32A709-4370-7724-793C-A73FFC269E05}"/>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64E79B20-D7FF-3679-A902-A964402512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5F346C78-320A-D0B3-5033-92226350CEE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7D185453-6772-D144-8D96-FCE250A6EC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417CCA4A-03F5-FA9A-4B85-DC4B3451F92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22BC5861-5CA5-D03E-4F5A-45F82864270A}"/>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8" name="Marcador de pie de página 7">
            <a:extLst>
              <a:ext uri="{FF2B5EF4-FFF2-40B4-BE49-F238E27FC236}">
                <a16:creationId xmlns:a16="http://schemas.microsoft.com/office/drawing/2014/main" id="{9FDF2412-C630-AE70-8CB0-0A8D5DDB341C}"/>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3EE3D81F-BB29-FF76-41EF-BB527FF5D086}"/>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417060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AF1B9-5A3B-608D-757A-4618E394FE97}"/>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C851DAAE-4189-FBC2-86C3-E10F3E25B289}"/>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4" name="Marcador de pie de página 3">
            <a:extLst>
              <a:ext uri="{FF2B5EF4-FFF2-40B4-BE49-F238E27FC236}">
                <a16:creationId xmlns:a16="http://schemas.microsoft.com/office/drawing/2014/main" id="{677F9BF8-F4E1-B66F-C917-26B4173B1B96}"/>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429A81CB-7E44-59F0-0E33-BD2949DA7431}"/>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2018905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1009DF1-E336-6BC4-6D16-868751D05991}"/>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3" name="Marcador de pie de página 2">
            <a:extLst>
              <a:ext uri="{FF2B5EF4-FFF2-40B4-BE49-F238E27FC236}">
                <a16:creationId xmlns:a16="http://schemas.microsoft.com/office/drawing/2014/main" id="{33071082-5BD2-F2ED-6F0D-32E2DB7AADFA}"/>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B91F98-AC2E-8C70-7FB2-69FFAC66975A}"/>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2205497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62BFCA-6995-C200-C7A4-DD345F658D2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E96A0C59-06E4-BB7E-9148-94A40BB124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D5F2F812-153B-E18C-9DFC-01BD855DA8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88ADF339-222B-DF8C-DD15-23940658FCBA}"/>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6" name="Marcador de pie de página 5">
            <a:extLst>
              <a:ext uri="{FF2B5EF4-FFF2-40B4-BE49-F238E27FC236}">
                <a16:creationId xmlns:a16="http://schemas.microsoft.com/office/drawing/2014/main" id="{1825ABEA-7D32-72E5-82E7-05E28130592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AFB44C3-3400-6C54-B1DC-F3AA6207ADE8}"/>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1048262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238E1A-31CA-F55F-CC0C-FD329499E07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ACDBF03D-44FB-6AF0-6BA4-A0378C7480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7A21187-CCF0-4F6D-3550-B98933E52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DA9CA2E7-FCA7-86A8-F1C0-A9D11A50942C}"/>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6" name="Marcador de pie de página 5">
            <a:extLst>
              <a:ext uri="{FF2B5EF4-FFF2-40B4-BE49-F238E27FC236}">
                <a16:creationId xmlns:a16="http://schemas.microsoft.com/office/drawing/2014/main" id="{C123AAEA-6833-8E9F-4FB7-2255CD451B8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116260B-46F1-524A-E959-B00D1F0C1ACE}"/>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4133506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A698A1-751C-0610-47D7-707FA2C38F71}"/>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095E72E5-74F2-85CE-C7EC-EA354110771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5659A45-B2EB-F12A-F32E-87A544174A95}"/>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5" name="Marcador de pie de página 4">
            <a:extLst>
              <a:ext uri="{FF2B5EF4-FFF2-40B4-BE49-F238E27FC236}">
                <a16:creationId xmlns:a16="http://schemas.microsoft.com/office/drawing/2014/main" id="{C3ECEB7A-AD4A-9426-DCF9-4380B31CCDA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5A40438-3067-8724-61AD-6EAD33A9D69C}"/>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2691080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DA506AD-F62A-9944-BC9B-4EDBFA5F37F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374560E3-887A-F943-EE60-F310DBA20ED4}"/>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A3A41DA-0E75-A23E-429F-651A2BA8120A}"/>
              </a:ext>
            </a:extLst>
          </p:cNvPr>
          <p:cNvSpPr>
            <a:spLocks noGrp="1"/>
          </p:cNvSpPr>
          <p:nvPr>
            <p:ph type="dt" sz="half" idx="10"/>
          </p:nvPr>
        </p:nvSpPr>
        <p:spPr/>
        <p:txBody>
          <a:bodyPr/>
          <a:lstStyle/>
          <a:p>
            <a:fld id="{70DE615D-6463-44C9-ADFC-B6851F3E177E}" type="datetimeFigureOut">
              <a:rPr lang="es-MX" smtClean="0"/>
              <a:t>06/09/2026</a:t>
            </a:fld>
            <a:endParaRPr lang="es-MX"/>
          </a:p>
        </p:txBody>
      </p:sp>
      <p:sp>
        <p:nvSpPr>
          <p:cNvPr id="5" name="Marcador de pie de página 4">
            <a:extLst>
              <a:ext uri="{FF2B5EF4-FFF2-40B4-BE49-F238E27FC236}">
                <a16:creationId xmlns:a16="http://schemas.microsoft.com/office/drawing/2014/main" id="{63AAC6A8-C492-F444-7DF9-07FF7D2B970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C5C085D-B8C0-2B8C-EEA4-C049C83E86DA}"/>
              </a:ext>
            </a:extLst>
          </p:cNvPr>
          <p:cNvSpPr>
            <a:spLocks noGrp="1"/>
          </p:cNvSpPr>
          <p:nvPr>
            <p:ph type="sldNum" sz="quarter" idx="12"/>
          </p:nvPr>
        </p:nvSpPr>
        <p:spPr/>
        <p:txBody>
          <a:bodyPr/>
          <a:lstStyle/>
          <a:p>
            <a:fld id="{B6C0991D-8E6E-47FB-ACD5-80D2AB930E4B}" type="slidenum">
              <a:rPr lang="es-MX" smtClean="0"/>
              <a:t>‹#›</a:t>
            </a:fld>
            <a:endParaRPr lang="es-MX"/>
          </a:p>
        </p:txBody>
      </p:sp>
    </p:spTree>
    <p:extLst>
      <p:ext uri="{BB962C8B-B14F-4D97-AF65-F5344CB8AC3E}">
        <p14:creationId xmlns:p14="http://schemas.microsoft.com/office/powerpoint/2010/main" val="1246811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
              <a:schemeClr val="accent1">
                <a:lumMod val="5000"/>
                <a:lumOff val="95000"/>
              </a:schemeClr>
            </a:gs>
            <a:gs pos="43000">
              <a:schemeClr val="accent1">
                <a:lumMod val="45000"/>
                <a:lumOff val="55000"/>
              </a:schemeClr>
            </a:gs>
            <a:gs pos="16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3A7516-08AB-4E39-386A-963DF71A0A6C}"/>
              </a:ext>
            </a:extLst>
          </p:cNvPr>
          <p:cNvSpPr>
            <a:spLocks noGrp="1"/>
          </p:cNvSpPr>
          <p:nvPr>
            <p:ph type="title"/>
          </p:nvPr>
        </p:nvSpPr>
        <p:spPr>
          <a:xfrm>
            <a:off x="838200" y="14929"/>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C89F0DFD-A85D-CB9C-EA76-AC9D871B3E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545DD5D-E933-1ED2-6449-0725F3B1E2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DE615D-6463-44C9-ADFC-B6851F3E177E}" type="datetimeFigureOut">
              <a:rPr lang="es-MX" smtClean="0"/>
              <a:t>06/09/2026</a:t>
            </a:fld>
            <a:endParaRPr lang="es-MX"/>
          </a:p>
        </p:txBody>
      </p:sp>
      <p:sp>
        <p:nvSpPr>
          <p:cNvPr id="5" name="Marcador de pie de página 4">
            <a:extLst>
              <a:ext uri="{FF2B5EF4-FFF2-40B4-BE49-F238E27FC236}">
                <a16:creationId xmlns:a16="http://schemas.microsoft.com/office/drawing/2014/main" id="{EADBACD4-EC89-D342-0B67-C8871ECCE1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71D397EF-8098-9FD7-458F-2B93CDCC06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C0991D-8E6E-47FB-ACD5-80D2AB930E4B}" type="slidenum">
              <a:rPr lang="es-MX" smtClean="0"/>
              <a:t>‹#›</a:t>
            </a:fld>
            <a:endParaRPr lang="es-MX"/>
          </a:p>
        </p:txBody>
      </p:sp>
    </p:spTree>
    <p:extLst>
      <p:ext uri="{BB962C8B-B14F-4D97-AF65-F5344CB8AC3E}">
        <p14:creationId xmlns:p14="http://schemas.microsoft.com/office/powerpoint/2010/main" val="1160919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6.xml"/><Relationship Id="rId7" Type="http://schemas.openxmlformats.org/officeDocument/2006/relationships/image" Target="../media/image10.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slideLayout" Target="../slideLayouts/slideLayout2.xml"/><Relationship Id="rId10" Type="http://schemas.openxmlformats.org/officeDocument/2006/relationships/image" Target="../media/image13.png"/><Relationship Id="rId4" Type="http://schemas.openxmlformats.org/officeDocument/2006/relationships/tags" Target="../tags/tag7.xml"/><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10.xml"/><Relationship Id="rId7" Type="http://schemas.openxmlformats.org/officeDocument/2006/relationships/image" Target="../media/image16.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Layout" Target="../slideLayouts/slideLayout2.xml"/><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3.xml"/><Relationship Id="rId7" Type="http://schemas.openxmlformats.org/officeDocument/2006/relationships/image" Target="../media/image21.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6.xml"/><Relationship Id="rId7" Type="http://schemas.openxmlformats.org/officeDocument/2006/relationships/image" Target="../media/image24.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png"/><Relationship Id="rId5" Type="http://schemas.openxmlformats.org/officeDocument/2006/relationships/slideLayout" Target="../slideLayouts/slideLayout2.xml"/><Relationship Id="rId4" Type="http://schemas.openxmlformats.org/officeDocument/2006/relationships/tags" Target="../tags/tag17.xml"/><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image" Target="../media/image30.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tags" Target="../tags/tag19.xml"/><Relationship Id="rId16" Type="http://schemas.openxmlformats.org/officeDocument/2006/relationships/image" Target="../media/image33.png"/><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image" Target="../media/image28.png"/><Relationship Id="rId5" Type="http://schemas.openxmlformats.org/officeDocument/2006/relationships/tags" Target="../tags/tag22.xml"/><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tags" Target="../tags/tag21.xml"/><Relationship Id="rId9" Type="http://schemas.openxmlformats.org/officeDocument/2006/relationships/slideLayout" Target="../slideLayouts/slideLayout2.xml"/><Relationship Id="rId1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28.xml"/><Relationship Id="rId7" Type="http://schemas.openxmlformats.org/officeDocument/2006/relationships/image" Target="../media/image35.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2.xml"/><Relationship Id="rId11" Type="http://schemas.openxmlformats.org/officeDocument/2006/relationships/image" Target="../media/image39.png"/><Relationship Id="rId5" Type="http://schemas.openxmlformats.org/officeDocument/2006/relationships/tags" Target="../tags/tag30.xml"/><Relationship Id="rId10" Type="http://schemas.openxmlformats.org/officeDocument/2006/relationships/image" Target="../media/image38.png"/><Relationship Id="rId4" Type="http://schemas.openxmlformats.org/officeDocument/2006/relationships/tags" Target="../tags/tag29.xml"/><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33.xml"/><Relationship Id="rId7" Type="http://schemas.openxmlformats.org/officeDocument/2006/relationships/notesSlide" Target="../notesSlides/notesSlide2.xml"/><Relationship Id="rId12" Type="http://schemas.openxmlformats.org/officeDocument/2006/relationships/image" Target="../media/image44.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2.xml"/><Relationship Id="rId11" Type="http://schemas.openxmlformats.org/officeDocument/2006/relationships/image" Target="../media/image43.png"/><Relationship Id="rId5" Type="http://schemas.openxmlformats.org/officeDocument/2006/relationships/tags" Target="../tags/tag35.xml"/><Relationship Id="rId10" Type="http://schemas.openxmlformats.org/officeDocument/2006/relationships/image" Target="../media/image42.png"/><Relationship Id="rId4" Type="http://schemas.openxmlformats.org/officeDocument/2006/relationships/tags" Target="../tags/tag34.xml"/><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48.png"/><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image" Target="../media/image47.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image" Target="../media/image46.png"/><Relationship Id="rId5" Type="http://schemas.openxmlformats.org/officeDocument/2006/relationships/tags" Target="../tags/tag40.xml"/><Relationship Id="rId15" Type="http://schemas.openxmlformats.org/officeDocument/2006/relationships/image" Target="../media/image50.png"/><Relationship Id="rId10" Type="http://schemas.openxmlformats.org/officeDocument/2006/relationships/image" Target="../media/image38.png"/><Relationship Id="rId4" Type="http://schemas.openxmlformats.org/officeDocument/2006/relationships/tags" Target="../tags/tag39.xml"/><Relationship Id="rId9" Type="http://schemas.openxmlformats.org/officeDocument/2006/relationships/image" Target="../media/image45.png"/><Relationship Id="rId1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7.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48.xml"/><Relationship Id="rId7" Type="http://schemas.openxmlformats.org/officeDocument/2006/relationships/image" Target="../media/image58.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2.xml"/><Relationship Id="rId11" Type="http://schemas.openxmlformats.org/officeDocument/2006/relationships/image" Target="../media/image62.png"/><Relationship Id="rId5" Type="http://schemas.openxmlformats.org/officeDocument/2006/relationships/tags" Target="../tags/tag50.xml"/><Relationship Id="rId10" Type="http://schemas.openxmlformats.org/officeDocument/2006/relationships/image" Target="../media/image61.png"/><Relationship Id="rId4" Type="http://schemas.openxmlformats.org/officeDocument/2006/relationships/tags" Target="../tags/tag49.xml"/><Relationship Id="rId9" Type="http://schemas.openxmlformats.org/officeDocument/2006/relationships/image" Target="../media/image6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tags" Target="../tags/tag53.xml"/><Relationship Id="rId7" Type="http://schemas.openxmlformats.org/officeDocument/2006/relationships/image" Target="../media/image64.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63.png"/><Relationship Id="rId5" Type="http://schemas.openxmlformats.org/officeDocument/2006/relationships/slideLayout" Target="../slideLayouts/slideLayout2.xml"/><Relationship Id="rId4" Type="http://schemas.openxmlformats.org/officeDocument/2006/relationships/tags" Target="../tags/tag54.xml"/><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68.png"/><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73.png"/><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image" Target="../media/image72.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image" Target="../media/image71.png"/><Relationship Id="rId5" Type="http://schemas.openxmlformats.org/officeDocument/2006/relationships/tags" Target="../tags/tag61.xml"/><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tags" Target="../tags/tag60.xml"/><Relationship Id="rId9" Type="http://schemas.openxmlformats.org/officeDocument/2006/relationships/image" Target="../media/image69.png"/><Relationship Id="rId1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7FCC4F-AB7F-8ABB-0EE9-C5C72ACAA65C}"/>
              </a:ext>
            </a:extLst>
          </p:cNvPr>
          <p:cNvSpPr>
            <a:spLocks noGrp="1"/>
          </p:cNvSpPr>
          <p:nvPr>
            <p:ph type="ctrTitle"/>
          </p:nvPr>
        </p:nvSpPr>
        <p:spPr>
          <a:xfrm>
            <a:off x="1524000" y="-136753"/>
            <a:ext cx="9144000" cy="1827078"/>
          </a:xfrm>
        </p:spPr>
        <p:txBody>
          <a:bodyPr>
            <a:normAutofit/>
          </a:bodyPr>
          <a:lstStyle/>
          <a:p>
            <a:r>
              <a:rPr lang="en-US" sz="4800" noProof="0" dirty="0"/>
              <a:t>Form factors of radially excited pion within a contact interaction</a:t>
            </a:r>
          </a:p>
        </p:txBody>
      </p:sp>
      <p:sp>
        <p:nvSpPr>
          <p:cNvPr id="3" name="Subtítulo 2">
            <a:extLst>
              <a:ext uri="{FF2B5EF4-FFF2-40B4-BE49-F238E27FC236}">
                <a16:creationId xmlns:a16="http://schemas.microsoft.com/office/drawing/2014/main" id="{395B95AF-334A-C21A-B6DB-78A2DDACEE62}"/>
              </a:ext>
            </a:extLst>
          </p:cNvPr>
          <p:cNvSpPr>
            <a:spLocks noGrp="1"/>
          </p:cNvSpPr>
          <p:nvPr>
            <p:ph type="subTitle" idx="1"/>
          </p:nvPr>
        </p:nvSpPr>
        <p:spPr>
          <a:xfrm>
            <a:off x="1329085" y="2103709"/>
            <a:ext cx="9225425" cy="415755"/>
          </a:xfrm>
        </p:spPr>
        <p:txBody>
          <a:bodyPr>
            <a:normAutofit fontScale="92500" lnSpcReduction="20000"/>
          </a:bodyPr>
          <a:lstStyle/>
          <a:p>
            <a:r>
              <a:rPr lang="en-US" sz="3000" b="1" noProof="0" dirty="0"/>
              <a:t>Axel Ahiezer Ortiz Villaseñor</a:t>
            </a:r>
          </a:p>
          <a:p>
            <a:endParaRPr lang="en-US" sz="3000" noProof="0" dirty="0"/>
          </a:p>
          <a:p>
            <a:endParaRPr lang="en-US" sz="3000" noProof="0" dirty="0"/>
          </a:p>
          <a:p>
            <a:endParaRPr lang="en-US" sz="2800" noProof="0" dirty="0"/>
          </a:p>
        </p:txBody>
      </p:sp>
      <p:sp>
        <p:nvSpPr>
          <p:cNvPr id="4" name="CuadroTexto 3">
            <a:extLst>
              <a:ext uri="{FF2B5EF4-FFF2-40B4-BE49-F238E27FC236}">
                <a16:creationId xmlns:a16="http://schemas.microsoft.com/office/drawing/2014/main" id="{CED090AF-FD25-7E92-6561-BDC54B7B8B89}"/>
              </a:ext>
            </a:extLst>
          </p:cNvPr>
          <p:cNvSpPr txBox="1"/>
          <p:nvPr/>
        </p:nvSpPr>
        <p:spPr>
          <a:xfrm>
            <a:off x="4517913" y="2567025"/>
            <a:ext cx="3486913" cy="830997"/>
          </a:xfrm>
          <a:prstGeom prst="rect">
            <a:avLst/>
          </a:prstGeom>
          <a:noFill/>
        </p:spPr>
        <p:txBody>
          <a:bodyPr wrap="square" rtlCol="0">
            <a:spAutoFit/>
          </a:bodyPr>
          <a:lstStyle/>
          <a:p>
            <a:r>
              <a:rPr lang="en-US" sz="2400" noProof="0" dirty="0"/>
              <a:t>University of Sonora</a:t>
            </a:r>
          </a:p>
          <a:p>
            <a:r>
              <a:rPr lang="en-US" sz="2400" noProof="0" dirty="0"/>
              <a:t>University of Huelva</a:t>
            </a:r>
          </a:p>
        </p:txBody>
      </p:sp>
      <p:sp>
        <p:nvSpPr>
          <p:cNvPr id="5" name="CuadroTexto 4">
            <a:extLst>
              <a:ext uri="{FF2B5EF4-FFF2-40B4-BE49-F238E27FC236}">
                <a16:creationId xmlns:a16="http://schemas.microsoft.com/office/drawing/2014/main" id="{4B03BE63-9721-D8D1-9FE7-97CCB7E2904F}"/>
              </a:ext>
            </a:extLst>
          </p:cNvPr>
          <p:cNvSpPr txBox="1"/>
          <p:nvPr/>
        </p:nvSpPr>
        <p:spPr>
          <a:xfrm>
            <a:off x="471207" y="5823857"/>
            <a:ext cx="4396902" cy="830997"/>
          </a:xfrm>
          <a:prstGeom prst="rect">
            <a:avLst/>
          </a:prstGeom>
          <a:noFill/>
        </p:spPr>
        <p:txBody>
          <a:bodyPr wrap="square" rtlCol="0">
            <a:spAutoFit/>
          </a:bodyPr>
          <a:lstStyle/>
          <a:p>
            <a:r>
              <a:rPr lang="en-US" sz="2400" noProof="0" dirty="0"/>
              <a:t>September 7-11</a:t>
            </a:r>
          </a:p>
          <a:p>
            <a:r>
              <a:rPr lang="en-US" sz="2400" dirty="0"/>
              <a:t>Seville, Spain</a:t>
            </a:r>
            <a:endParaRPr lang="en-US" sz="2400" noProof="0" dirty="0"/>
          </a:p>
        </p:txBody>
      </p:sp>
      <p:pic>
        <p:nvPicPr>
          <p:cNvPr id="7" name="Imagen 6">
            <a:extLst>
              <a:ext uri="{FF2B5EF4-FFF2-40B4-BE49-F238E27FC236}">
                <a16:creationId xmlns:a16="http://schemas.microsoft.com/office/drawing/2014/main" id="{3263B2DE-6091-F3BE-0F73-6F366D2E7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7393" y="5107577"/>
            <a:ext cx="3486912" cy="1432560"/>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E5C2FD7C-37A6-90F4-4F0E-C898A1A76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695" y="161234"/>
            <a:ext cx="1174649" cy="1342456"/>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F4D7C63C-E6D2-7BF5-9D69-37C8312A95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0036" y="161234"/>
            <a:ext cx="1104269" cy="1389879"/>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958A7E7A-E640-43AF-35A4-A08D8FCAEF1B}"/>
              </a:ext>
            </a:extLst>
          </p:cNvPr>
          <p:cNvSpPr txBox="1"/>
          <p:nvPr/>
        </p:nvSpPr>
        <p:spPr>
          <a:xfrm>
            <a:off x="5231921" y="4204173"/>
            <a:ext cx="1938096" cy="1846659"/>
          </a:xfrm>
          <a:prstGeom prst="rect">
            <a:avLst/>
          </a:prstGeom>
          <a:noFill/>
        </p:spPr>
        <p:txBody>
          <a:bodyPr wrap="square" rtlCol="0">
            <a:spAutoFit/>
          </a:bodyPr>
          <a:lstStyle/>
          <a:p>
            <a:r>
              <a:rPr lang="en-US" sz="2400" noProof="0" dirty="0"/>
              <a:t>L. Albino</a:t>
            </a:r>
          </a:p>
          <a:p>
            <a:r>
              <a:rPr lang="en-US" sz="2400" noProof="0" dirty="0"/>
              <a:t>A. Bashir</a:t>
            </a:r>
          </a:p>
          <a:p>
            <a:r>
              <a:rPr lang="en-US" sz="2400" noProof="0" dirty="0"/>
              <a:t>J. J. Cobos</a:t>
            </a:r>
          </a:p>
          <a:p>
            <a:r>
              <a:rPr lang="en-US" sz="2400" noProof="0" dirty="0"/>
              <a:t>J. Segovia</a:t>
            </a:r>
          </a:p>
          <a:p>
            <a:endParaRPr lang="en-US" noProof="0" dirty="0"/>
          </a:p>
        </p:txBody>
      </p:sp>
      <p:sp>
        <p:nvSpPr>
          <p:cNvPr id="6" name="TextBox 5">
            <a:extLst>
              <a:ext uri="{FF2B5EF4-FFF2-40B4-BE49-F238E27FC236}">
                <a16:creationId xmlns:a16="http://schemas.microsoft.com/office/drawing/2014/main" id="{16DC0EF4-B5B3-31D9-FDB7-78311988DE4B}"/>
              </a:ext>
            </a:extLst>
          </p:cNvPr>
          <p:cNvSpPr txBox="1"/>
          <p:nvPr/>
        </p:nvSpPr>
        <p:spPr>
          <a:xfrm>
            <a:off x="4691128" y="3742508"/>
            <a:ext cx="2889894" cy="461665"/>
          </a:xfrm>
          <a:prstGeom prst="rect">
            <a:avLst/>
          </a:prstGeom>
          <a:noFill/>
        </p:spPr>
        <p:txBody>
          <a:bodyPr wrap="none" rtlCol="0">
            <a:spAutoFit/>
          </a:bodyPr>
          <a:lstStyle/>
          <a:p>
            <a:r>
              <a:rPr lang="en-US" sz="2400" noProof="0" dirty="0"/>
              <a:t>In collaboration with</a:t>
            </a:r>
          </a:p>
        </p:txBody>
      </p:sp>
    </p:spTree>
    <p:extLst>
      <p:ext uri="{BB962C8B-B14F-4D97-AF65-F5344CB8AC3E}">
        <p14:creationId xmlns:p14="http://schemas.microsoft.com/office/powerpoint/2010/main" val="380746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7CB34-F750-5354-6D3B-C3EF9CE15790}"/>
              </a:ext>
            </a:extLst>
          </p:cNvPr>
          <p:cNvSpPr>
            <a:spLocks noGrp="1"/>
          </p:cNvSpPr>
          <p:nvPr>
            <p:ph type="title"/>
          </p:nvPr>
        </p:nvSpPr>
        <p:spPr/>
        <p:txBody>
          <a:bodyPr>
            <a:normAutofit/>
          </a:bodyPr>
          <a:lstStyle/>
          <a:p>
            <a:r>
              <a:rPr lang="en-US" sz="4800" noProof="0" dirty="0"/>
              <a:t>Schwinger-Dyson equations (SDEs) </a:t>
            </a:r>
            <a:r>
              <a:rPr lang="en-US" baseline="30000" noProof="0" dirty="0">
                <a:solidFill>
                  <a:srgbClr val="C00000"/>
                </a:solidFill>
              </a:rPr>
              <a:t>1,2</a:t>
            </a:r>
          </a:p>
        </p:txBody>
      </p:sp>
      <p:pic>
        <p:nvPicPr>
          <p:cNvPr id="5" name="Picture 4">
            <a:extLst>
              <a:ext uri="{FF2B5EF4-FFF2-40B4-BE49-F238E27FC236}">
                <a16:creationId xmlns:a16="http://schemas.microsoft.com/office/drawing/2014/main" id="{B651E5A4-31AE-6305-A0F3-D48E8F860BB8}"/>
              </a:ext>
            </a:extLst>
          </p:cNvPr>
          <p:cNvPicPr>
            <a:picLocks noChangeAspect="1"/>
          </p:cNvPicPr>
          <p:nvPr/>
        </p:nvPicPr>
        <p:blipFill>
          <a:blip r:embed="rId3"/>
          <a:srcRect l="6366" t="2566" r="1788" b="-842"/>
          <a:stretch>
            <a:fillRect/>
          </a:stretch>
        </p:blipFill>
        <p:spPr>
          <a:xfrm>
            <a:off x="407050" y="4766150"/>
            <a:ext cx="6221457" cy="132556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D1A24AB7-023D-9138-D0D2-5044B7429ABE}"/>
              </a:ext>
            </a:extLst>
          </p:cNvPr>
          <p:cNvSpPr txBox="1"/>
          <p:nvPr/>
        </p:nvSpPr>
        <p:spPr>
          <a:xfrm>
            <a:off x="6891867" y="4828768"/>
            <a:ext cx="5118799" cy="1200329"/>
          </a:xfrm>
          <a:prstGeom prst="rect">
            <a:avLst/>
          </a:prstGeom>
          <a:noFill/>
        </p:spPr>
        <p:txBody>
          <a:bodyPr wrap="square" rtlCol="0">
            <a:spAutoFit/>
          </a:bodyPr>
          <a:lstStyle/>
          <a:p>
            <a:r>
              <a:rPr lang="en-US" sz="2400" noProof="0" dirty="0"/>
              <a:t>Diagrammatic representation  of the Schwinger-Dyson equation for the quark propagator in QCD.</a:t>
            </a:r>
          </a:p>
        </p:txBody>
      </p:sp>
      <p:sp>
        <p:nvSpPr>
          <p:cNvPr id="8" name="TextBox 7">
            <a:extLst>
              <a:ext uri="{FF2B5EF4-FFF2-40B4-BE49-F238E27FC236}">
                <a16:creationId xmlns:a16="http://schemas.microsoft.com/office/drawing/2014/main" id="{EC914398-028C-B9F2-B0AD-167E8A2E73C4}"/>
              </a:ext>
            </a:extLst>
          </p:cNvPr>
          <p:cNvSpPr txBox="1"/>
          <p:nvPr/>
        </p:nvSpPr>
        <p:spPr>
          <a:xfrm>
            <a:off x="284404" y="6500933"/>
            <a:ext cx="10447867" cy="1107996"/>
          </a:xfrm>
          <a:prstGeom prst="rect">
            <a:avLst/>
          </a:prstGeom>
          <a:noFill/>
        </p:spPr>
        <p:txBody>
          <a:bodyPr wrap="square" rtlCol="0">
            <a:spAutoFit/>
          </a:bodyPr>
          <a:lstStyle/>
          <a:p>
            <a:r>
              <a:rPr lang="en-US" baseline="30000" noProof="0" dirty="0">
                <a:solidFill>
                  <a:srgbClr val="C00000"/>
                </a:solidFill>
              </a:rPr>
              <a:t>1</a:t>
            </a:r>
            <a:r>
              <a:rPr lang="en-US" baseline="30000" noProof="0" dirty="0"/>
              <a:t> </a:t>
            </a:r>
            <a:r>
              <a:rPr lang="en-US" noProof="0" dirty="0"/>
              <a:t>Julian Schwinger, </a:t>
            </a:r>
            <a:r>
              <a:rPr lang="en-US" noProof="0" dirty="0" err="1"/>
              <a:t>hys</a:t>
            </a:r>
            <a:r>
              <a:rPr lang="en-US" noProof="0" dirty="0"/>
              <a:t>. Rev. </a:t>
            </a:r>
            <a:r>
              <a:rPr lang="en-US" b="1" noProof="0" dirty="0"/>
              <a:t>82</a:t>
            </a:r>
            <a:r>
              <a:rPr lang="en-US" noProof="0" dirty="0"/>
              <a:t> (1951) 664.                                    </a:t>
            </a:r>
            <a:r>
              <a:rPr lang="en-US" baseline="30000" dirty="0">
                <a:solidFill>
                  <a:srgbClr val="C00000"/>
                </a:solidFill>
              </a:rPr>
              <a:t>2</a:t>
            </a:r>
            <a:r>
              <a:rPr lang="en-US" baseline="30000" dirty="0"/>
              <a:t> </a:t>
            </a:r>
            <a:r>
              <a:rPr lang="en-US" dirty="0"/>
              <a:t>Freeman Dyson, Phys. Rev. </a:t>
            </a:r>
            <a:r>
              <a:rPr lang="en-US" b="1" dirty="0"/>
              <a:t>75</a:t>
            </a:r>
            <a:r>
              <a:rPr lang="en-US" dirty="0"/>
              <a:t> (1949) 1736.</a:t>
            </a:r>
          </a:p>
          <a:p>
            <a:endParaRPr lang="en-US" dirty="0"/>
          </a:p>
          <a:p>
            <a:endParaRPr lang="en-US" baseline="30000" noProof="0" dirty="0">
              <a:solidFill>
                <a:srgbClr val="C00000"/>
              </a:solidFill>
            </a:endParaRPr>
          </a:p>
          <a:p>
            <a:endParaRPr lang="en-US" noProof="0" dirty="0"/>
          </a:p>
        </p:txBody>
      </p:sp>
      <p:pic>
        <p:nvPicPr>
          <p:cNvPr id="7" name="Picture 6" descr="\documentclass{article}&#10;\usepackage{amsmath}&#10;\pagestyle{empty}&#10;\begin{document}&#10;&#10;\begin{align*}&#10;&amp; S^{-1} (p;\Lambda)= S_{0}^{-1}(p)+\Sigma(p;\Lambda) \;,\\&#10;&amp; \Sigma(p;\Lambda) = \int \frac{d^{4}q}{(2 \pi)^{4}} g^{2}(\Lambda) D_{\mu \nu} (p-q; \Lambda) \frac{\lambda^{a}}{2} \gamma_{\mu} S(q;\Lambda) \Gamma_{ \nu}^{a}(q,p;\Lambda) \;.&#10;\end{align*}&#10;&#10;&#10;\end{document}" title="IguanaTex Picture Display">
            <a:extLst>
              <a:ext uri="{FF2B5EF4-FFF2-40B4-BE49-F238E27FC236}">
                <a16:creationId xmlns:a16="http://schemas.microsoft.com/office/drawing/2014/main" id="{792F162A-4BA6-CF0E-2F36-4DBF9906B20D}"/>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45655" y="2963423"/>
            <a:ext cx="9191726" cy="1393509"/>
          </a:xfrm>
          <a:prstGeom prst="rect">
            <a:avLst/>
          </a:prstGeom>
        </p:spPr>
      </p:pic>
      <p:cxnSp>
        <p:nvCxnSpPr>
          <p:cNvPr id="18" name="Straight Connector 17">
            <a:extLst>
              <a:ext uri="{FF2B5EF4-FFF2-40B4-BE49-F238E27FC236}">
                <a16:creationId xmlns:a16="http://schemas.microsoft.com/office/drawing/2014/main" id="{4A083D57-9BAB-CE9B-E289-1EDD6662F717}"/>
              </a:ext>
            </a:extLst>
          </p:cNvPr>
          <p:cNvCxnSpPr/>
          <p:nvPr/>
        </p:nvCxnSpPr>
        <p:spPr>
          <a:xfrm>
            <a:off x="0" y="6500933"/>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CC82FA58-96B7-63D9-E83B-8DC7AB214E79}"/>
              </a:ext>
            </a:extLst>
          </p:cNvPr>
          <p:cNvSpPr txBox="1"/>
          <p:nvPr/>
        </p:nvSpPr>
        <p:spPr>
          <a:xfrm>
            <a:off x="169333" y="1036542"/>
            <a:ext cx="11904134" cy="646331"/>
          </a:xfrm>
          <a:prstGeom prst="rect">
            <a:avLst/>
          </a:prstGeom>
          <a:noFill/>
        </p:spPr>
        <p:txBody>
          <a:bodyPr wrap="square" rtlCol="0">
            <a:spAutoFit/>
          </a:bodyPr>
          <a:lstStyle/>
          <a:p>
            <a:br>
              <a:rPr lang="en-US" noProof="0" dirty="0"/>
            </a:br>
            <a:endParaRPr lang="en-US" noProof="0" dirty="0"/>
          </a:p>
        </p:txBody>
      </p:sp>
      <p:sp>
        <p:nvSpPr>
          <p:cNvPr id="20" name="Content Placeholder 2">
            <a:extLst>
              <a:ext uri="{FF2B5EF4-FFF2-40B4-BE49-F238E27FC236}">
                <a16:creationId xmlns:a16="http://schemas.microsoft.com/office/drawing/2014/main" id="{F47EE93C-4513-5D27-44EF-EAD54AD6476A}"/>
              </a:ext>
            </a:extLst>
          </p:cNvPr>
          <p:cNvSpPr>
            <a:spLocks noGrp="1"/>
          </p:cNvSpPr>
          <p:nvPr>
            <p:ph idx="1"/>
          </p:nvPr>
        </p:nvSpPr>
        <p:spPr>
          <a:xfrm>
            <a:off x="431799" y="951256"/>
            <a:ext cx="11578867" cy="1874966"/>
          </a:xfrm>
        </p:spPr>
        <p:txBody>
          <a:bodyPr>
            <a:normAutofit lnSpcReduction="10000"/>
          </a:bodyPr>
          <a:lstStyle/>
          <a:p>
            <a:r>
              <a:rPr lang="en-US" noProof="0" dirty="0"/>
              <a:t>The SDEs constitute an infinite set of coupled integral equations that determine the Green's functions of a quantum field theory.</a:t>
            </a:r>
          </a:p>
          <a:p>
            <a:r>
              <a:rPr lang="en-US" noProof="0" dirty="0"/>
              <a:t>They provide a nonperturbative framework.</a:t>
            </a:r>
          </a:p>
          <a:p>
            <a:r>
              <a:rPr lang="en-US" noProof="0" dirty="0"/>
              <a:t>The SDE for the quark propagator in QCD is given by</a:t>
            </a:r>
          </a:p>
          <a:p>
            <a:endParaRPr lang="en-US" noProof="0" dirty="0"/>
          </a:p>
          <a:p>
            <a:endParaRPr lang="en-US" noProof="0" dirty="0"/>
          </a:p>
        </p:txBody>
      </p:sp>
    </p:spTree>
    <p:extLst>
      <p:ext uri="{BB962C8B-B14F-4D97-AF65-F5344CB8AC3E}">
        <p14:creationId xmlns:p14="http://schemas.microsoft.com/office/powerpoint/2010/main" val="2527780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CC37E-338E-4F63-9CF8-4B414793FC21}"/>
              </a:ext>
            </a:extLst>
          </p:cNvPr>
          <p:cNvSpPr>
            <a:spLocks noGrp="1"/>
          </p:cNvSpPr>
          <p:nvPr>
            <p:ph type="title"/>
          </p:nvPr>
        </p:nvSpPr>
        <p:spPr/>
        <p:txBody>
          <a:bodyPr/>
          <a:lstStyle/>
          <a:p>
            <a:r>
              <a:rPr lang="en-US" sz="4800" noProof="0" dirty="0"/>
              <a:t>Contact interaction model (SCI) </a:t>
            </a:r>
            <a:r>
              <a:rPr lang="en-US" baseline="30000" noProof="0" dirty="0">
                <a:solidFill>
                  <a:srgbClr val="C00000"/>
                </a:solidFill>
              </a:rPr>
              <a:t>3</a:t>
            </a:r>
          </a:p>
        </p:txBody>
      </p:sp>
      <p:sp>
        <p:nvSpPr>
          <p:cNvPr id="13" name="TextBox 12">
            <a:extLst>
              <a:ext uri="{FF2B5EF4-FFF2-40B4-BE49-F238E27FC236}">
                <a16:creationId xmlns:a16="http://schemas.microsoft.com/office/drawing/2014/main" id="{E2F4B62B-1F01-062D-7CCB-69F0736463CB}"/>
              </a:ext>
            </a:extLst>
          </p:cNvPr>
          <p:cNvSpPr txBox="1"/>
          <p:nvPr/>
        </p:nvSpPr>
        <p:spPr>
          <a:xfrm>
            <a:off x="390067" y="6498069"/>
            <a:ext cx="10521439" cy="646034"/>
          </a:xfrm>
          <a:prstGeom prst="rect">
            <a:avLst/>
          </a:prstGeom>
          <a:noFill/>
        </p:spPr>
        <p:txBody>
          <a:bodyPr wrap="square" rtlCol="0">
            <a:spAutoFit/>
          </a:bodyPr>
          <a:lstStyle/>
          <a:p>
            <a:r>
              <a:rPr lang="en-US" sz="1600" baseline="30000" noProof="0" dirty="0">
                <a:solidFill>
                  <a:srgbClr val="C00000"/>
                </a:solidFill>
              </a:rPr>
              <a:t>3</a:t>
            </a:r>
            <a:r>
              <a:rPr lang="en-US" sz="1600" baseline="30000" noProof="0" dirty="0"/>
              <a:t> </a:t>
            </a:r>
            <a:r>
              <a:rPr lang="en-US" noProof="0" dirty="0"/>
              <a:t>X. Gutierrez et al, Phys. Rev. C </a:t>
            </a:r>
            <a:r>
              <a:rPr lang="en-US" b="1" noProof="0" dirty="0"/>
              <a:t>81</a:t>
            </a:r>
            <a:r>
              <a:rPr lang="en-US" noProof="0" dirty="0"/>
              <a:t> (2010).                                </a:t>
            </a:r>
            <a:r>
              <a:rPr lang="en-US" sz="1600" baseline="30000" dirty="0">
                <a:solidFill>
                  <a:srgbClr val="C00000"/>
                </a:solidFill>
              </a:rPr>
              <a:t>4</a:t>
            </a:r>
            <a:r>
              <a:rPr lang="en-US" sz="1600" baseline="30000" dirty="0"/>
              <a:t>  </a:t>
            </a:r>
            <a:r>
              <a:rPr lang="en-US" dirty="0"/>
              <a:t>C. Aguilar et al, JHEP </a:t>
            </a:r>
            <a:r>
              <a:rPr lang="en-US" b="1" dirty="0"/>
              <a:t>07</a:t>
            </a:r>
            <a:r>
              <a:rPr lang="en-US" dirty="0"/>
              <a:t> (2010) 002.</a:t>
            </a:r>
            <a:endParaRPr lang="en-US" sz="1600" baseline="30000" dirty="0"/>
          </a:p>
          <a:p>
            <a:endParaRPr lang="en-US" noProof="0" dirty="0"/>
          </a:p>
        </p:txBody>
      </p:sp>
      <p:sp>
        <p:nvSpPr>
          <p:cNvPr id="18" name="TextBox 17">
            <a:extLst>
              <a:ext uri="{FF2B5EF4-FFF2-40B4-BE49-F238E27FC236}">
                <a16:creationId xmlns:a16="http://schemas.microsoft.com/office/drawing/2014/main" id="{1FCDB17F-5678-1638-AA29-254D9C8898CF}"/>
              </a:ext>
            </a:extLst>
          </p:cNvPr>
          <p:cNvSpPr txBox="1"/>
          <p:nvPr/>
        </p:nvSpPr>
        <p:spPr>
          <a:xfrm>
            <a:off x="7814733" y="5148874"/>
            <a:ext cx="3921335" cy="830997"/>
          </a:xfrm>
          <a:prstGeom prst="rect">
            <a:avLst/>
          </a:prstGeom>
          <a:noFill/>
        </p:spPr>
        <p:txBody>
          <a:bodyPr wrap="square" rtlCol="0">
            <a:spAutoFit/>
          </a:bodyPr>
          <a:lstStyle/>
          <a:p>
            <a:r>
              <a:rPr lang="en-US" sz="2400" noProof="0" dirty="0"/>
              <a:t>Gluon propagator dressing function</a:t>
            </a:r>
            <a:r>
              <a:rPr lang="en-US" sz="2400" baseline="30000" noProof="0" dirty="0"/>
              <a:t> </a:t>
            </a:r>
            <a:r>
              <a:rPr lang="en-US" sz="2400" baseline="30000" noProof="0" dirty="0">
                <a:solidFill>
                  <a:srgbClr val="C00000"/>
                </a:solidFill>
              </a:rPr>
              <a:t>4</a:t>
            </a:r>
            <a:r>
              <a:rPr lang="en-US" noProof="0" dirty="0"/>
              <a:t> .</a:t>
            </a:r>
          </a:p>
        </p:txBody>
      </p:sp>
      <p:pic>
        <p:nvPicPr>
          <p:cNvPr id="5" name="Picture 4">
            <a:extLst>
              <a:ext uri="{FF2B5EF4-FFF2-40B4-BE49-F238E27FC236}">
                <a16:creationId xmlns:a16="http://schemas.microsoft.com/office/drawing/2014/main" id="{2B2F14F8-3137-289D-8637-04B1CF530DED}"/>
              </a:ext>
            </a:extLst>
          </p:cNvPr>
          <p:cNvPicPr>
            <a:picLocks noChangeAspect="1"/>
          </p:cNvPicPr>
          <p:nvPr/>
        </p:nvPicPr>
        <p:blipFill>
          <a:blip r:embed="rId4"/>
          <a:stretch>
            <a:fillRect/>
          </a:stretch>
        </p:blipFill>
        <p:spPr>
          <a:xfrm>
            <a:off x="7814733" y="1881883"/>
            <a:ext cx="3921335" cy="3085786"/>
          </a:xfrm>
          <a:prstGeom prst="rect">
            <a:avLst/>
          </a:prstGeom>
          <a:ln>
            <a:noFill/>
          </a:ln>
          <a:effectLst>
            <a:outerShdw blurRad="292100" dist="139700" dir="2700000" algn="tl" rotWithShape="0">
              <a:srgbClr val="333333">
                <a:alpha val="65000"/>
              </a:srgbClr>
            </a:outerShdw>
          </a:effectLst>
        </p:spPr>
      </p:pic>
      <p:pic>
        <p:nvPicPr>
          <p:cNvPr id="17" name="Picture 16" descr="\documentclass{article}&#10;\usepackage{amsmath}&#10;\pagestyle{empty}&#10;\begin{document}&#10;&#10;\begin{align*}&#10;&amp; g^{2} D_{\mu \nu}(k)  \rightarrow \frac{4\pi \alpha^{(n)}_{IR}}{m_{g}^{2}} \delta_{\mu \nu}  \;,&#10;\end{align*}&#10;&#10;&#10;\end{document}" title="IguanaTex Picture Display">
            <a:extLst>
              <a:ext uri="{FF2B5EF4-FFF2-40B4-BE49-F238E27FC236}">
                <a16:creationId xmlns:a16="http://schemas.microsoft.com/office/drawing/2014/main" id="{880213F3-5729-F096-779C-9F2574A22360}"/>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390067" y="1981003"/>
            <a:ext cx="3660892" cy="957806"/>
          </a:xfrm>
          <a:prstGeom prst="rect">
            <a:avLst/>
          </a:prstGeom>
        </p:spPr>
      </p:pic>
      <p:cxnSp>
        <p:nvCxnSpPr>
          <p:cNvPr id="32" name="Straight Connector 31">
            <a:extLst>
              <a:ext uri="{FF2B5EF4-FFF2-40B4-BE49-F238E27FC236}">
                <a16:creationId xmlns:a16="http://schemas.microsoft.com/office/drawing/2014/main" id="{587A7265-D487-F69E-30BE-18CCC62FA287}"/>
              </a:ext>
            </a:extLst>
          </p:cNvPr>
          <p:cNvCxnSpPr/>
          <p:nvPr/>
        </p:nvCxnSpPr>
        <p:spPr>
          <a:xfrm>
            <a:off x="0" y="6498069"/>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FE55DDA-74D8-710F-530C-212E562CA611}"/>
              </a:ext>
            </a:extLst>
          </p:cNvPr>
          <p:cNvSpPr txBox="1"/>
          <p:nvPr/>
        </p:nvSpPr>
        <p:spPr>
          <a:xfrm>
            <a:off x="390067" y="997372"/>
            <a:ext cx="11113050" cy="830997"/>
          </a:xfrm>
          <a:prstGeom prst="rect">
            <a:avLst/>
          </a:prstGeom>
          <a:noFill/>
        </p:spPr>
        <p:txBody>
          <a:bodyPr wrap="square" rtlCol="0">
            <a:spAutoFit/>
          </a:bodyPr>
          <a:lstStyle/>
          <a:p>
            <a:r>
              <a:rPr lang="en-US" sz="2400" noProof="0" dirty="0"/>
              <a:t>Within the SCI model, we have a momentum independent interaction where</a:t>
            </a:r>
          </a:p>
          <a:p>
            <a:r>
              <a:rPr lang="en-US" sz="2400" noProof="0" dirty="0"/>
              <a:t>the gluon propagator is approximated as a constant:</a:t>
            </a:r>
          </a:p>
        </p:txBody>
      </p:sp>
      <p:pic>
        <p:nvPicPr>
          <p:cNvPr id="20" name="Picture 19" descr="\documentclass{article}&#10;\usepackage{amsmath}&#10;\pagestyle{empty}&#10;\begin{document}&#10;&#10;\begin{align*}&#10;m_{g}=500 \; \text{MeV} \;.&#10;\end{align*}&#10;&#10;&#10;\end{document}" title="IguanaTex Picture Display">
            <a:extLst>
              <a:ext uri="{FF2B5EF4-FFF2-40B4-BE49-F238E27FC236}">
                <a16:creationId xmlns:a16="http://schemas.microsoft.com/office/drawing/2014/main" id="{A888BC01-D7F2-C393-F2CE-8BFE5336C6A9}"/>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4293191" y="2359973"/>
            <a:ext cx="2393280" cy="333257"/>
          </a:xfrm>
          <a:prstGeom prst="rect">
            <a:avLst/>
          </a:prstGeom>
        </p:spPr>
      </p:pic>
      <p:sp>
        <p:nvSpPr>
          <p:cNvPr id="54" name="TextBox 53">
            <a:extLst>
              <a:ext uri="{FF2B5EF4-FFF2-40B4-BE49-F238E27FC236}">
                <a16:creationId xmlns:a16="http://schemas.microsoft.com/office/drawing/2014/main" id="{7BB069B9-8F85-1CF5-4B00-8E78C918B120}"/>
              </a:ext>
            </a:extLst>
          </p:cNvPr>
          <p:cNvSpPr txBox="1"/>
          <p:nvPr/>
        </p:nvSpPr>
        <p:spPr>
          <a:xfrm>
            <a:off x="390067" y="3721138"/>
            <a:ext cx="7279862" cy="3970318"/>
          </a:xfrm>
          <a:prstGeom prst="rect">
            <a:avLst/>
          </a:prstGeom>
          <a:noFill/>
        </p:spPr>
        <p:txBody>
          <a:bodyPr wrap="square" rtlCol="0">
            <a:spAutoFit/>
          </a:bodyPr>
          <a:lstStyle/>
          <a:p>
            <a:pPr>
              <a:lnSpc>
                <a:spcPct val="150000"/>
              </a:lnSpc>
            </a:pPr>
            <a:r>
              <a:rPr lang="en-US" sz="2400" noProof="0" dirty="0"/>
              <a:t>•Preserves symmetries      </a:t>
            </a:r>
          </a:p>
          <a:p>
            <a:pPr>
              <a:lnSpc>
                <a:spcPct val="150000"/>
              </a:lnSpc>
            </a:pPr>
            <a:r>
              <a:rPr lang="en-US" sz="2400" noProof="0" dirty="0"/>
              <a:t>•Low energy relations </a:t>
            </a:r>
          </a:p>
          <a:p>
            <a:pPr>
              <a:lnSpc>
                <a:spcPct val="150000"/>
              </a:lnSpc>
            </a:pPr>
            <a:r>
              <a:rPr lang="en-US" sz="2400" noProof="0" dirty="0"/>
              <a:t>•Confinement                      </a:t>
            </a:r>
          </a:p>
          <a:p>
            <a:pPr>
              <a:lnSpc>
                <a:spcPct val="150000"/>
              </a:lnSpc>
            </a:pPr>
            <a:r>
              <a:rPr lang="en-US" sz="2400" noProof="0" dirty="0"/>
              <a:t>•Chiral symmetry breaking</a:t>
            </a:r>
          </a:p>
          <a:p>
            <a:pPr>
              <a:lnSpc>
                <a:spcPct val="150000"/>
              </a:lnSpc>
            </a:pPr>
            <a:endParaRPr lang="en-US" sz="2400" noProof="0" dirty="0"/>
          </a:p>
          <a:p>
            <a:pPr>
              <a:lnSpc>
                <a:spcPct val="150000"/>
              </a:lnSpc>
            </a:pPr>
            <a:endParaRPr lang="en-US" noProof="0" dirty="0"/>
          </a:p>
          <a:p>
            <a:pPr>
              <a:lnSpc>
                <a:spcPct val="150000"/>
              </a:lnSpc>
            </a:pPr>
            <a:endParaRPr lang="en-US" noProof="0" dirty="0"/>
          </a:p>
          <a:p>
            <a:endParaRPr lang="en-US" noProof="0" dirty="0"/>
          </a:p>
        </p:txBody>
      </p:sp>
      <p:sp>
        <p:nvSpPr>
          <p:cNvPr id="6" name="TextBox 5">
            <a:extLst>
              <a:ext uri="{FF2B5EF4-FFF2-40B4-BE49-F238E27FC236}">
                <a16:creationId xmlns:a16="http://schemas.microsoft.com/office/drawing/2014/main" id="{81891C57-F967-AA86-5BB3-78AF27F5CD04}"/>
              </a:ext>
            </a:extLst>
          </p:cNvPr>
          <p:cNvSpPr txBox="1"/>
          <p:nvPr/>
        </p:nvSpPr>
        <p:spPr>
          <a:xfrm>
            <a:off x="390067" y="3099141"/>
            <a:ext cx="5218160" cy="461665"/>
          </a:xfrm>
          <a:prstGeom prst="rect">
            <a:avLst/>
          </a:prstGeom>
          <a:noFill/>
        </p:spPr>
        <p:txBody>
          <a:bodyPr wrap="none" rtlCol="0">
            <a:spAutoFit/>
          </a:bodyPr>
          <a:lstStyle/>
          <a:p>
            <a:r>
              <a:rPr lang="en-US" sz="2400" noProof="0" dirty="0"/>
              <a:t>It retains key features of QCD such as:</a:t>
            </a:r>
          </a:p>
        </p:txBody>
      </p:sp>
    </p:spTree>
    <p:extLst>
      <p:ext uri="{BB962C8B-B14F-4D97-AF65-F5344CB8AC3E}">
        <p14:creationId xmlns:p14="http://schemas.microsoft.com/office/powerpoint/2010/main" val="574573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947E-E935-2E4C-134C-691A9CF9EB1E}"/>
              </a:ext>
            </a:extLst>
          </p:cNvPr>
          <p:cNvSpPr>
            <a:spLocks noGrp="1"/>
          </p:cNvSpPr>
          <p:nvPr>
            <p:ph type="title"/>
          </p:nvPr>
        </p:nvSpPr>
        <p:spPr/>
        <p:txBody>
          <a:bodyPr/>
          <a:lstStyle/>
          <a:p>
            <a:r>
              <a:rPr lang="en-US" noProof="0" dirty="0"/>
              <a:t>Model parameters</a:t>
            </a:r>
          </a:p>
        </p:txBody>
      </p:sp>
      <p:pic>
        <p:nvPicPr>
          <p:cNvPr id="6" name="Picture 5" descr="\documentclass{article}&#10;\usepackage{amsmath}&#10;\pagestyle{empty}&#10;\begin{document}&#10;&#10;\begin{align*}&#10;\alpha(\Lambda) = \alpha_{IR}^{(0)} \left( \frac{\Lambda_{UV}^{(0)}}{\Lambda} \right)^{2} \text{log}^{-1} \left( \frac{\Lambda}{\Lambda_{0}} \right)^{\beta} \;,&#10;\end{align*}&#10;&#10;&#10;\end{document}" title="IguanaTex Picture Display">
            <a:extLst>
              <a:ext uri="{FF2B5EF4-FFF2-40B4-BE49-F238E27FC236}">
                <a16:creationId xmlns:a16="http://schemas.microsoft.com/office/drawing/2014/main" id="{716BE723-A9E4-F1CC-2306-745773A4049D}"/>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537668" y="1776067"/>
            <a:ext cx="5570332" cy="1097280"/>
          </a:xfrm>
          <a:prstGeom prst="rect">
            <a:avLst/>
          </a:prstGeom>
        </p:spPr>
      </p:pic>
      <p:pic>
        <p:nvPicPr>
          <p:cNvPr id="17" name="Picture 16" descr="\documentclass{article}&#10;\usepackage{amsmath}&#10;\pagestyle{empty}&#10;\begin{document}&#10;&#10;\begin{align*}&#10;&amp;\Lambda_{0}=0.357 \; \text{GeV} \;, \; \beta =1.075 \;.&#10;\end{align*}&#10;&#10;&#10;\end{document}" title="IguanaTex Picture Display">
            <a:extLst>
              <a:ext uri="{FF2B5EF4-FFF2-40B4-BE49-F238E27FC236}">
                <a16:creationId xmlns:a16="http://schemas.microsoft.com/office/drawing/2014/main" id="{FD8ACF3A-B269-084A-E82C-7B33E1B70A95}"/>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6421701" y="2136795"/>
            <a:ext cx="4333577" cy="311040"/>
          </a:xfrm>
          <a:prstGeom prst="rect">
            <a:avLst/>
          </a:prstGeom>
        </p:spPr>
      </p:pic>
      <p:sp>
        <p:nvSpPr>
          <p:cNvPr id="11" name="TextBox 10">
            <a:extLst>
              <a:ext uri="{FF2B5EF4-FFF2-40B4-BE49-F238E27FC236}">
                <a16:creationId xmlns:a16="http://schemas.microsoft.com/office/drawing/2014/main" id="{4D772AAE-373F-03D9-36F0-E1702FB949EF}"/>
              </a:ext>
            </a:extLst>
          </p:cNvPr>
          <p:cNvSpPr txBox="1"/>
          <p:nvPr/>
        </p:nvSpPr>
        <p:spPr>
          <a:xfrm>
            <a:off x="537668" y="1058569"/>
            <a:ext cx="9453283" cy="461665"/>
          </a:xfrm>
          <a:prstGeom prst="rect">
            <a:avLst/>
          </a:prstGeom>
          <a:noFill/>
        </p:spPr>
        <p:txBody>
          <a:bodyPr wrap="square" rtlCol="0">
            <a:spAutoFit/>
          </a:bodyPr>
          <a:lstStyle/>
          <a:p>
            <a:r>
              <a:rPr lang="en-US" sz="2400" noProof="0" dirty="0"/>
              <a:t>Where            </a:t>
            </a:r>
            <a:r>
              <a:rPr lang="en-US" sz="2400" b="0" noProof="0" dirty="0"/>
              <a:t>is </a:t>
            </a:r>
            <a:r>
              <a:rPr lang="en-US" sz="2400" noProof="0" dirty="0"/>
              <a:t>an</a:t>
            </a:r>
            <a:r>
              <a:rPr lang="en-US" sz="2400" b="0" noProof="0" dirty="0"/>
              <a:t> infrared effective coupling that evolves as </a:t>
            </a:r>
            <a:r>
              <a:rPr lang="en-US" sz="2400" b="0" baseline="30000" noProof="0" dirty="0">
                <a:solidFill>
                  <a:srgbClr val="C00000"/>
                </a:solidFill>
              </a:rPr>
              <a:t>5,6</a:t>
            </a:r>
            <a:endParaRPr lang="en-US" sz="2400" baseline="30000" noProof="0" dirty="0">
              <a:solidFill>
                <a:srgbClr val="C00000"/>
              </a:solidFill>
            </a:endParaRPr>
          </a:p>
        </p:txBody>
      </p:sp>
      <p:pic>
        <p:nvPicPr>
          <p:cNvPr id="13" name="Picture 12" descr="\documentclass{article}&#10;\usepackage{amsmath}&#10;\pagestyle{empty}&#10;\begin{document}&#10;&#10;\begin{align*}&#10;\alpha_{IR}^{(n)}&#10;\end{align*}&#10;&#10;&#10;\end{document}" title="IguanaTex Picture Display">
            <a:extLst>
              <a:ext uri="{FF2B5EF4-FFF2-40B4-BE49-F238E27FC236}">
                <a16:creationId xmlns:a16="http://schemas.microsoft.com/office/drawing/2014/main" id="{7522D9B9-2738-E994-9C49-EAD4BEC1499F}"/>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1584000" y="1008000"/>
            <a:ext cx="498103" cy="410331"/>
          </a:xfrm>
          <a:prstGeom prst="rect">
            <a:avLst/>
          </a:prstGeom>
        </p:spPr>
      </p:pic>
      <p:pic>
        <p:nvPicPr>
          <p:cNvPr id="25" name="Picture 24" descr="\documentclass{article}&#10;\usepackage{amsmath}&#10;\pagestyle{empty}&#10;\begin{document}&#10;&#10;\begin{table}[!t]&#10;\centering&#10;\begin{tabular}[t]{c|cccc}&#10;\hline\hline&#10;\rule{0pt}{3ex}&#10;$n$ \; &amp;&#10;$\Lambda_{\rm UV}^{(n)}$/GeV \; &amp;&#10;\; $\alpha_{\rm IR}^{(n)}/\pi$&#10;\\&#10;\hline&#10;\rule{0pt}{3ex}  \hspace{-2.5mm}&#10;0 &amp; 0.905 &amp; 0.363  \\&#10;1 &amp; 1.200 &amp; 0.159  \\&#10;2 &amp; 1.600 &amp; 0.072  \\&#10;\hline\hline&#10;\end{tabular}&#10;\end{table}&#10;&#10;\end{document}" title="IguanaTex Picture Display">
            <a:extLst>
              <a:ext uri="{FF2B5EF4-FFF2-40B4-BE49-F238E27FC236}">
                <a16:creationId xmlns:a16="http://schemas.microsoft.com/office/drawing/2014/main" id="{7ECF3C15-671C-7634-8293-31951365B073}"/>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3246633" y="4110278"/>
            <a:ext cx="4644299" cy="2110264"/>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5CE5909-A560-25D1-AF41-8EEC7A7342E3}"/>
                  </a:ext>
                </a:extLst>
              </p:cNvPr>
              <p:cNvSpPr txBox="1"/>
              <p:nvPr/>
            </p:nvSpPr>
            <p:spPr>
              <a:xfrm>
                <a:off x="537668" y="3028897"/>
                <a:ext cx="11539426" cy="925831"/>
              </a:xfrm>
              <a:prstGeom prst="rect">
                <a:avLst/>
              </a:prstGeom>
              <a:noFill/>
            </p:spPr>
            <p:txBody>
              <a:bodyPr wrap="square" rtlCol="0">
                <a:spAutoFit/>
              </a:bodyPr>
              <a:lstStyle/>
              <a:p>
                <a:r>
                  <a:rPr lang="en-US" sz="2400" noProof="0" dirty="0"/>
                  <a:t>Where the values of the ultraviolet cutoff</a:t>
                </a:r>
                <a:r>
                  <a:rPr lang="en-US" sz="2400" i="1" noProof="0" dirty="0">
                    <a:latin typeface="Cambria Math" panose="02040503050406030204" pitchFamily="18" charset="0"/>
                  </a:rPr>
                  <a:t> </a:t>
                </a:r>
                <a14:m>
                  <m:oMath xmlns:m="http://schemas.openxmlformats.org/officeDocument/2006/math">
                    <m:sSubSup>
                      <m:sSubSupPr>
                        <m:ctrlPr>
                          <a:rPr lang="en-US" sz="2400" i="1" noProof="0" smtClean="0">
                            <a:latin typeface="Cambria Math" panose="02040503050406030204" pitchFamily="18" charset="0"/>
                          </a:rPr>
                        </m:ctrlPr>
                      </m:sSubSupPr>
                      <m:e>
                        <m:r>
                          <m:rPr>
                            <m:sty m:val="p"/>
                          </m:rPr>
                          <a:rPr lang="en-US" sz="2400" i="1" noProof="0" smtClean="0">
                            <a:latin typeface="Cambria Math" panose="02040503050406030204" pitchFamily="18" charset="0"/>
                          </a:rPr>
                          <m:t>Λ</m:t>
                        </m:r>
                      </m:e>
                      <m:sub>
                        <m:r>
                          <a:rPr lang="en-US" sz="2400" b="0" i="1" noProof="0" smtClean="0">
                            <a:latin typeface="Cambria Math" panose="02040503050406030204" pitchFamily="18" charset="0"/>
                          </a:rPr>
                          <m:t>𝑈𝑉</m:t>
                        </m:r>
                      </m:sub>
                      <m:sup>
                        <m:r>
                          <a:rPr lang="en-US" sz="2400" b="0" i="1" noProof="0" smtClean="0">
                            <a:latin typeface="Cambria Math" panose="02040503050406030204" pitchFamily="18" charset="0"/>
                          </a:rPr>
                          <m:t>(</m:t>
                        </m:r>
                        <m:r>
                          <a:rPr lang="en-US" sz="2400" b="0" i="1" noProof="0" smtClean="0">
                            <a:latin typeface="Cambria Math" panose="02040503050406030204" pitchFamily="18" charset="0"/>
                          </a:rPr>
                          <m:t>𝑛</m:t>
                        </m:r>
                        <m:r>
                          <a:rPr lang="en-US" sz="2400" b="0" i="1" noProof="0" smtClean="0">
                            <a:latin typeface="Cambria Math" panose="02040503050406030204" pitchFamily="18" charset="0"/>
                          </a:rPr>
                          <m:t>)</m:t>
                        </m:r>
                      </m:sup>
                    </m:sSubSup>
                    <m:r>
                      <a:rPr lang="en-US" sz="2400" b="0" i="0" noProof="0" smtClean="0">
                        <a:latin typeface="Cambria Math" panose="02040503050406030204" pitchFamily="18" charset="0"/>
                      </a:rPr>
                      <m:t> </m:t>
                    </m:r>
                  </m:oMath>
                </a14:m>
                <a:r>
                  <a:rPr lang="en-US" sz="2400" noProof="0" dirty="0"/>
                  <a:t> and the infrared effective coupling</a:t>
                </a:r>
                <a:r>
                  <a:rPr lang="en-US" sz="2400" noProof="0" dirty="0">
                    <a:latin typeface="Cambria Math" panose="02040503050406030204" pitchFamily="18" charset="0"/>
                  </a:rPr>
                  <a:t> </a:t>
                </a:r>
                <a14:m>
                  <m:oMath xmlns:m="http://schemas.openxmlformats.org/officeDocument/2006/math">
                    <m:sSubSup>
                      <m:sSubSupPr>
                        <m:ctrlPr>
                          <a:rPr lang="en-US" sz="2400" i="1" noProof="0" smtClean="0">
                            <a:latin typeface="Cambria Math" panose="02040503050406030204" pitchFamily="18" charset="0"/>
                          </a:rPr>
                        </m:ctrlPr>
                      </m:sSubSupPr>
                      <m:e>
                        <m:r>
                          <m:rPr>
                            <m:sty m:val="p"/>
                          </m:rPr>
                          <a:rPr lang="en-US" sz="2400" i="1" noProof="0" smtClean="0">
                            <a:latin typeface="Cambria Math" panose="02040503050406030204" pitchFamily="18" charset="0"/>
                          </a:rPr>
                          <m:t>α</m:t>
                        </m:r>
                      </m:e>
                      <m:sub>
                        <m:r>
                          <a:rPr lang="en-US" sz="2400" b="0" i="1" noProof="0" smtClean="0">
                            <a:latin typeface="Cambria Math" panose="02040503050406030204" pitchFamily="18" charset="0"/>
                          </a:rPr>
                          <m:t>𝐼𝑅</m:t>
                        </m:r>
                      </m:sub>
                      <m:sup>
                        <m:r>
                          <a:rPr lang="en-US" sz="2400" i="1" noProof="0" smtClean="0">
                            <a:latin typeface="Cambria Math" panose="02040503050406030204" pitchFamily="18" charset="0"/>
                          </a:rPr>
                          <m:t>(</m:t>
                        </m:r>
                        <m:r>
                          <a:rPr lang="en-US" sz="2400" i="1" noProof="0" smtClean="0">
                            <a:latin typeface="Cambria Math" panose="02040503050406030204" pitchFamily="18" charset="0"/>
                          </a:rPr>
                          <m:t>𝑛</m:t>
                        </m:r>
                        <m:r>
                          <a:rPr lang="en-US" sz="2400" i="1" noProof="0" smtClean="0">
                            <a:latin typeface="Cambria Math" panose="02040503050406030204" pitchFamily="18" charset="0"/>
                          </a:rPr>
                          <m:t>)</m:t>
                        </m:r>
                      </m:sup>
                    </m:sSubSup>
                  </m:oMath>
                </a14:m>
                <a:r>
                  <a:rPr lang="en-US" sz="2400" noProof="0" dirty="0"/>
                  <a:t> are</a:t>
                </a:r>
              </a:p>
            </p:txBody>
          </p:sp>
        </mc:Choice>
        <mc:Fallback xmlns="">
          <p:sp>
            <p:nvSpPr>
              <p:cNvPr id="19" name="TextBox 18">
                <a:extLst>
                  <a:ext uri="{FF2B5EF4-FFF2-40B4-BE49-F238E27FC236}">
                    <a16:creationId xmlns:a16="http://schemas.microsoft.com/office/drawing/2014/main" id="{C5CE5909-A560-25D1-AF41-8EEC7A7342E3}"/>
                  </a:ext>
                </a:extLst>
              </p:cNvPr>
              <p:cNvSpPr txBox="1">
                <a:spLocks noRot="1" noChangeAspect="1" noMove="1" noResize="1" noEditPoints="1" noAdjustHandles="1" noChangeArrowheads="1" noChangeShapeType="1" noTextEdit="1"/>
              </p:cNvSpPr>
              <p:nvPr/>
            </p:nvSpPr>
            <p:spPr>
              <a:xfrm>
                <a:off x="537668" y="3028897"/>
                <a:ext cx="11539426" cy="925831"/>
              </a:xfrm>
              <a:prstGeom prst="rect">
                <a:avLst/>
              </a:prstGeom>
              <a:blipFill>
                <a:blip r:embed="rId10"/>
                <a:stretch>
                  <a:fillRect l="-792" b="-14474"/>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493AB2FD-DB87-37E6-EC18-D583835810DB}"/>
              </a:ext>
            </a:extLst>
          </p:cNvPr>
          <p:cNvSpPr txBox="1"/>
          <p:nvPr/>
        </p:nvSpPr>
        <p:spPr>
          <a:xfrm>
            <a:off x="0" y="6488668"/>
            <a:ext cx="12192000" cy="369332"/>
          </a:xfrm>
          <a:prstGeom prst="rect">
            <a:avLst/>
          </a:prstGeom>
          <a:noFill/>
        </p:spPr>
        <p:txBody>
          <a:bodyPr wrap="square">
            <a:spAutoFit/>
          </a:bodyPr>
          <a:lstStyle/>
          <a:p>
            <a:r>
              <a:rPr lang="en-US" sz="1800" baseline="30000" noProof="0" dirty="0">
                <a:solidFill>
                  <a:srgbClr val="C00000"/>
                </a:solidFill>
              </a:rPr>
              <a:t>5  </a:t>
            </a:r>
            <a:r>
              <a:rPr lang="en-US" sz="1800" noProof="0" dirty="0"/>
              <a:t>P.-L. Yin et al, Phys. Rev. D </a:t>
            </a:r>
            <a:r>
              <a:rPr lang="en-US" sz="1800" b="1" noProof="0" dirty="0"/>
              <a:t>100</a:t>
            </a:r>
            <a:r>
              <a:rPr lang="en-US" sz="1800" noProof="0" dirty="0"/>
              <a:t>, 034008 (2019).                   </a:t>
            </a:r>
            <a:r>
              <a:rPr lang="en-US" sz="1800" baseline="30000" noProof="0" dirty="0">
                <a:solidFill>
                  <a:srgbClr val="C00000"/>
                </a:solidFill>
              </a:rPr>
              <a:t>6 </a:t>
            </a:r>
            <a:r>
              <a:rPr lang="en-US" sz="1800" noProof="0" dirty="0"/>
              <a:t>M. A. Bedolla et al, Phys. Rev. D </a:t>
            </a:r>
            <a:r>
              <a:rPr lang="en-US" sz="1800" b="1" noProof="0" dirty="0"/>
              <a:t>93</a:t>
            </a:r>
            <a:r>
              <a:rPr lang="en-US" sz="1800" noProof="0" dirty="0"/>
              <a:t>, 094025 (2016).</a:t>
            </a:r>
          </a:p>
        </p:txBody>
      </p:sp>
      <p:cxnSp>
        <p:nvCxnSpPr>
          <p:cNvPr id="23" name="Straight Connector 22">
            <a:extLst>
              <a:ext uri="{FF2B5EF4-FFF2-40B4-BE49-F238E27FC236}">
                <a16:creationId xmlns:a16="http://schemas.microsoft.com/office/drawing/2014/main" id="{18EAC88D-8100-02F9-DB16-B5561431EF97}"/>
              </a:ext>
            </a:extLst>
          </p:cNvPr>
          <p:cNvCxnSpPr/>
          <p:nvPr/>
        </p:nvCxnSpPr>
        <p:spPr>
          <a:xfrm>
            <a:off x="24000" y="6488668"/>
            <a:ext cx="12168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1880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6FC07-489B-8167-DAB1-4D231266467E}"/>
              </a:ext>
            </a:extLst>
          </p:cNvPr>
          <p:cNvSpPr>
            <a:spLocks noGrp="1"/>
          </p:cNvSpPr>
          <p:nvPr>
            <p:ph type="title"/>
          </p:nvPr>
        </p:nvSpPr>
        <p:spPr/>
        <p:txBody>
          <a:bodyPr>
            <a:normAutofit/>
          </a:bodyPr>
          <a:lstStyle/>
          <a:p>
            <a:r>
              <a:rPr lang="en-US" sz="4800" noProof="0" dirty="0"/>
              <a:t>Bethe-Salpeter equation (BSE)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156AD8-812F-84AA-D7E4-2CAFF3DE5D21}"/>
                  </a:ext>
                </a:extLst>
              </p:cNvPr>
              <p:cNvSpPr>
                <a:spLocks noGrp="1"/>
              </p:cNvSpPr>
              <p:nvPr>
                <p:ph idx="1"/>
              </p:nvPr>
            </p:nvSpPr>
            <p:spPr>
              <a:xfrm>
                <a:off x="224098" y="971550"/>
                <a:ext cx="11592857" cy="1350487"/>
              </a:xfrm>
            </p:spPr>
            <p:txBody>
              <a:bodyPr>
                <a:normAutofit/>
              </a:bodyPr>
              <a:lstStyle/>
              <a:p>
                <a:pPr marL="0" indent="0">
                  <a:buNone/>
                </a:pPr>
                <a:r>
                  <a:rPr lang="en-US" sz="2400" noProof="0" dirty="0"/>
                  <a:t>The BSE provides a relativistic covariant description of quark-antiquark bound states.</a:t>
                </a:r>
              </a:p>
              <a:p>
                <a:pPr marL="0" indent="0">
                  <a:buNone/>
                </a:pPr>
                <a:r>
                  <a:rPr lang="en-US" sz="2400" noProof="0" dirty="0"/>
                  <a:t>Within the SCI, the standard homogeneous BSE for the </a:t>
                </a:r>
                <a14:m>
                  <m:oMath xmlns:m="http://schemas.openxmlformats.org/officeDocument/2006/math">
                    <m:r>
                      <a:rPr lang="en-US" sz="2400" b="0" i="1" noProof="0" smtClean="0">
                        <a:latin typeface="Cambria Math" panose="02040503050406030204" pitchFamily="18" charset="0"/>
                      </a:rPr>
                      <m:t>𝑛</m:t>
                    </m:r>
                  </m:oMath>
                </a14:m>
                <a:r>
                  <a:rPr lang="en-US" sz="2400" noProof="0" dirty="0"/>
                  <a:t>-</a:t>
                </a:r>
                <a:r>
                  <a:rPr lang="en-US" sz="2400" noProof="0" dirty="0" err="1"/>
                  <a:t>th</a:t>
                </a:r>
                <a:r>
                  <a:rPr lang="en-US" sz="2400" noProof="0" dirty="0"/>
                  <a:t> radially excited state is</a:t>
                </a:r>
                <a:r>
                  <a:rPr lang="en-US" sz="2400" noProof="0" dirty="0">
                    <a:solidFill>
                      <a:srgbClr val="FF0000"/>
                    </a:solidFill>
                  </a:rPr>
                  <a:t> </a:t>
                </a:r>
                <a:r>
                  <a:rPr lang="en-US" sz="2400" noProof="0" dirty="0"/>
                  <a:t>given by</a:t>
                </a:r>
              </a:p>
            </p:txBody>
          </p:sp>
        </mc:Choice>
        <mc:Fallback xmlns="">
          <p:sp>
            <p:nvSpPr>
              <p:cNvPr id="3" name="Content Placeholder 2">
                <a:extLst>
                  <a:ext uri="{FF2B5EF4-FFF2-40B4-BE49-F238E27FC236}">
                    <a16:creationId xmlns:a16="http://schemas.microsoft.com/office/drawing/2014/main" id="{20156AD8-812F-84AA-D7E4-2CAFF3DE5D21}"/>
                  </a:ext>
                </a:extLst>
              </p:cNvPr>
              <p:cNvSpPr>
                <a:spLocks noGrp="1" noRot="1" noChangeAspect="1" noMove="1" noResize="1" noEditPoints="1" noAdjustHandles="1" noChangeArrowheads="1" noChangeShapeType="1" noTextEdit="1"/>
              </p:cNvSpPr>
              <p:nvPr>
                <p:ph idx="1"/>
              </p:nvPr>
            </p:nvSpPr>
            <p:spPr>
              <a:xfrm>
                <a:off x="224098" y="971550"/>
                <a:ext cx="11592857" cy="1350487"/>
              </a:xfrm>
              <a:blipFill>
                <a:blip r:embed="rId5"/>
                <a:stretch>
                  <a:fillRect l="-842" t="-5856"/>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D82208A7-2569-5D0F-1EB4-29862EC4BC7E}"/>
              </a:ext>
            </a:extLst>
          </p:cNvPr>
          <p:cNvSpPr txBox="1"/>
          <p:nvPr/>
        </p:nvSpPr>
        <p:spPr>
          <a:xfrm>
            <a:off x="0" y="6500097"/>
            <a:ext cx="11723015" cy="923330"/>
          </a:xfrm>
          <a:prstGeom prst="rect">
            <a:avLst/>
          </a:prstGeom>
          <a:noFill/>
        </p:spPr>
        <p:txBody>
          <a:bodyPr wrap="square" rtlCol="0">
            <a:spAutoFit/>
          </a:bodyPr>
          <a:lstStyle/>
          <a:p>
            <a:r>
              <a:rPr lang="en-US" baseline="30000" noProof="0" dirty="0">
                <a:solidFill>
                  <a:srgbClr val="C00000"/>
                </a:solidFill>
              </a:rPr>
              <a:t>7 </a:t>
            </a:r>
            <a:r>
              <a:rPr lang="en-US" noProof="0" dirty="0"/>
              <a:t>H. L. L. Roberts et al, Few Body Syst. </a:t>
            </a:r>
            <a:r>
              <a:rPr lang="en-US" b="1" noProof="0" dirty="0"/>
              <a:t>51</a:t>
            </a:r>
            <a:r>
              <a:rPr lang="en-US" noProof="0" dirty="0"/>
              <a:t>, 1 (2011).              </a:t>
            </a:r>
            <a:r>
              <a:rPr lang="en-US" baseline="30000" noProof="0" dirty="0">
                <a:solidFill>
                  <a:srgbClr val="C00000"/>
                </a:solidFill>
              </a:rPr>
              <a:t>8 </a:t>
            </a:r>
            <a:r>
              <a:rPr lang="en-US" noProof="0" dirty="0"/>
              <a:t>M.K. Volkov, Phys. Atom. </a:t>
            </a:r>
            <a:r>
              <a:rPr lang="en-US" noProof="0" dirty="0" err="1"/>
              <a:t>Nucl</a:t>
            </a:r>
            <a:r>
              <a:rPr lang="en-US" noProof="0" dirty="0"/>
              <a:t>. </a:t>
            </a:r>
            <a:r>
              <a:rPr lang="en-US" b="1" noProof="0" dirty="0"/>
              <a:t>60</a:t>
            </a:r>
            <a:r>
              <a:rPr lang="en-US" noProof="0" dirty="0"/>
              <a:t>, 1920-1929 (1997).</a:t>
            </a:r>
          </a:p>
          <a:p>
            <a:endParaRPr lang="en-US" noProof="0" dirty="0"/>
          </a:p>
          <a:p>
            <a:endParaRPr lang="en-US" noProof="0" dirty="0"/>
          </a:p>
        </p:txBody>
      </p:sp>
      <p:pic>
        <p:nvPicPr>
          <p:cNvPr id="26" name="Picture 25" descr="\documentclass{article}&#10;\usepackage{amsmath}&#10;\pagestyle{empty}&#10;\begin{document}&#10;&#10;\begin{align*}&#10;\lambda_{n} \Gamma_{n}(P)= -\frac{4\pi \alpha_{IR}^{(n)} C_{F}}{m_{g}^{2}} \int \frac{d^{4}k}{(2\pi)^{4}} \Pi_{n}(k)\gamma_{\mu} S(k+P)  \Gamma_{n}(P)S(k) \gamma_{\mu} \;,&#10;\end{align*}&#10;&#10;&#10;\end{document}" title="IguanaTex Picture Display">
            <a:extLst>
              <a:ext uri="{FF2B5EF4-FFF2-40B4-BE49-F238E27FC236}">
                <a16:creationId xmlns:a16="http://schemas.microsoft.com/office/drawing/2014/main" id="{3B9EBFFE-E7A4-642B-92F9-054B09091C64}"/>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383511" y="2191598"/>
            <a:ext cx="9669396" cy="957806"/>
          </a:xfrm>
          <a:prstGeom prst="rect">
            <a:avLst/>
          </a:prstGeom>
        </p:spPr>
      </p:pic>
      <p:pic>
        <p:nvPicPr>
          <p:cNvPr id="24" name="Picture 23" descr="\documentclass{article}&#10;\usepackage{amsmath}&#10;\pagestyle{empty}&#10;\begin{document}&#10;&#10;\begin{align*}&#10; C_{F}= \frac{4}{3} \;.&#10;\end{align*}&#10;&#10;&#10;\end{document}" title="IguanaTex Picture Display">
            <a:extLst>
              <a:ext uri="{FF2B5EF4-FFF2-40B4-BE49-F238E27FC236}">
                <a16:creationId xmlns:a16="http://schemas.microsoft.com/office/drawing/2014/main" id="{18979218-B4EE-135C-86A2-125A2DF7B374}"/>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10319715" y="2349607"/>
            <a:ext cx="1325623" cy="703543"/>
          </a:xfrm>
          <a:prstGeom prst="rect">
            <a:avLst/>
          </a:prstGeom>
        </p:spPr>
      </p:pic>
      <p:cxnSp>
        <p:nvCxnSpPr>
          <p:cNvPr id="28" name="Straight Connector 27">
            <a:extLst>
              <a:ext uri="{FF2B5EF4-FFF2-40B4-BE49-F238E27FC236}">
                <a16:creationId xmlns:a16="http://schemas.microsoft.com/office/drawing/2014/main" id="{99BFA271-C782-6FD0-149E-BDCBD869958A}"/>
              </a:ext>
            </a:extLst>
          </p:cNvPr>
          <p:cNvCxnSpPr/>
          <p:nvPr/>
        </p:nvCxnSpPr>
        <p:spPr>
          <a:xfrm>
            <a:off x="0" y="6500097"/>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A92FE114-F477-F43E-13B9-8642DF6319AB}"/>
              </a:ext>
            </a:extLst>
          </p:cNvPr>
          <p:cNvSpPr txBox="1"/>
          <p:nvPr/>
        </p:nvSpPr>
        <p:spPr>
          <a:xfrm>
            <a:off x="224098" y="3375499"/>
            <a:ext cx="7510326" cy="461665"/>
          </a:xfrm>
          <a:prstGeom prst="rect">
            <a:avLst/>
          </a:prstGeom>
          <a:noFill/>
        </p:spPr>
        <p:txBody>
          <a:bodyPr wrap="none" rtlCol="0">
            <a:spAutoFit/>
          </a:bodyPr>
          <a:lstStyle/>
          <a:p>
            <a:r>
              <a:rPr lang="en-US" sz="2400" noProof="0" dirty="0"/>
              <a:t>The nodal structure in the BSE  is  introduced through </a:t>
            </a:r>
            <a:r>
              <a:rPr lang="en-US" sz="2400" baseline="30000" noProof="0" dirty="0">
                <a:solidFill>
                  <a:srgbClr val="C00000"/>
                </a:solidFill>
              </a:rPr>
              <a:t>7,8</a:t>
            </a:r>
            <a:endParaRPr lang="en-US" sz="2400" noProof="0" dirty="0"/>
          </a:p>
        </p:txBody>
      </p:sp>
      <p:pic>
        <p:nvPicPr>
          <p:cNvPr id="21" name="Picture 20" descr="\documentclass{article}&#10;\usepackage{amsmath}&#10;\pagestyle{empty}&#10;\begin{document}&#10;&#10;\begin{align*}&#10; \Pi_{n}(k) = \prod_{i=1}^{n} (1-d_{n}^{\; (i)} k^{2})\;,&#10;\end{align*}&#10;&#10;&#10;\end{document}" title="IguanaTex Picture Display">
            <a:extLst>
              <a:ext uri="{FF2B5EF4-FFF2-40B4-BE49-F238E27FC236}">
                <a16:creationId xmlns:a16="http://schemas.microsoft.com/office/drawing/2014/main" id="{18771DB1-F822-5959-F8BE-A590EEC2EC10}"/>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232845" y="3990561"/>
            <a:ext cx="3726309" cy="938057"/>
          </a:xfrm>
          <a:prstGeom prst="rect">
            <a:avLst/>
          </a:prstGeom>
        </p:spPr>
      </p:pic>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230AE0C-27F0-F744-C0C4-9DCC2F50E0A7}"/>
                  </a:ext>
                </a:extLst>
              </p:cNvPr>
              <p:cNvSpPr txBox="1"/>
              <p:nvPr/>
            </p:nvSpPr>
            <p:spPr>
              <a:xfrm>
                <a:off x="224098" y="5161267"/>
                <a:ext cx="11592857" cy="910249"/>
              </a:xfrm>
              <a:prstGeom prst="rect">
                <a:avLst/>
              </a:prstGeom>
              <a:noFill/>
            </p:spPr>
            <p:txBody>
              <a:bodyPr wrap="square" rtlCol="0">
                <a:spAutoFit/>
              </a:bodyPr>
              <a:lstStyle/>
              <a:p>
                <a:r>
                  <a:rPr lang="en-US" sz="2400" noProof="0" dirty="0"/>
                  <a:t>where </a:t>
                </a:r>
                <a14:m>
                  <m:oMath xmlns:m="http://schemas.openxmlformats.org/officeDocument/2006/math">
                    <m:r>
                      <a:rPr lang="en-US" sz="2400" b="0" i="1" noProof="0" smtClean="0">
                        <a:latin typeface="Cambria Math" panose="02040503050406030204" pitchFamily="18" charset="0"/>
                      </a:rPr>
                      <m:t>𝑘</m:t>
                    </m:r>
                  </m:oMath>
                </a14:m>
                <a:r>
                  <a:rPr lang="en-US" sz="2400" noProof="0" dirty="0"/>
                  <a:t> denotes the integration momentum and </a:t>
                </a:r>
                <a14:m>
                  <m:oMath xmlns:m="http://schemas.openxmlformats.org/officeDocument/2006/math">
                    <m:r>
                      <a:rPr lang="en-US" sz="2400" b="0" i="1" noProof="0" smtClean="0">
                        <a:solidFill>
                          <a:schemeClr val="tx1"/>
                        </a:solidFill>
                        <a:latin typeface="Cambria Math" panose="02040503050406030204" pitchFamily="18" charset="0"/>
                      </a:rPr>
                      <m:t>{</m:t>
                    </m:r>
                    <m:sSubSup>
                      <m:sSubSupPr>
                        <m:ctrlPr>
                          <a:rPr lang="en-US" sz="2400" b="0" i="1" noProof="0" smtClean="0">
                            <a:solidFill>
                              <a:schemeClr val="tx1"/>
                            </a:solidFill>
                            <a:latin typeface="Cambria Math" panose="02040503050406030204" pitchFamily="18" charset="0"/>
                          </a:rPr>
                        </m:ctrlPr>
                      </m:sSubSupPr>
                      <m:e>
                        <m:r>
                          <a:rPr lang="en-US" sz="2400" b="0" i="1" noProof="0" smtClean="0">
                            <a:solidFill>
                              <a:schemeClr val="tx1"/>
                            </a:solidFill>
                            <a:latin typeface="Cambria Math" panose="02040503050406030204" pitchFamily="18" charset="0"/>
                          </a:rPr>
                          <m:t>𝑑</m:t>
                        </m:r>
                      </m:e>
                      <m:sub>
                        <m:r>
                          <a:rPr lang="en-US" sz="2400" b="0" i="1" noProof="0" smtClean="0">
                            <a:solidFill>
                              <a:schemeClr val="tx1"/>
                            </a:solidFill>
                            <a:latin typeface="Cambria Math" panose="02040503050406030204" pitchFamily="18" charset="0"/>
                          </a:rPr>
                          <m:t>𝑛</m:t>
                        </m:r>
                      </m:sub>
                      <m:sup>
                        <m:r>
                          <a:rPr lang="en-US" sz="2400" b="0" i="1" noProof="0" smtClean="0">
                            <a:solidFill>
                              <a:schemeClr val="tx1"/>
                            </a:solidFill>
                            <a:latin typeface="Cambria Math" panose="02040503050406030204" pitchFamily="18" charset="0"/>
                          </a:rPr>
                          <m:t>(1)</m:t>
                        </m:r>
                      </m:sup>
                    </m:sSubSup>
                    <m:r>
                      <a:rPr lang="en-US" sz="2400" b="0" i="1" noProof="0" smtClean="0">
                        <a:solidFill>
                          <a:schemeClr val="tx1"/>
                        </a:solidFill>
                        <a:latin typeface="Cambria Math" panose="02040503050406030204" pitchFamily="18" charset="0"/>
                      </a:rPr>
                      <m:t>,</m:t>
                    </m:r>
                    <m:sSubSup>
                      <m:sSubSupPr>
                        <m:ctrlPr>
                          <a:rPr lang="en-US" sz="2400" i="1" noProof="0" smtClean="0">
                            <a:solidFill>
                              <a:schemeClr val="tx1"/>
                            </a:solidFill>
                            <a:latin typeface="Cambria Math" panose="02040503050406030204" pitchFamily="18" charset="0"/>
                          </a:rPr>
                        </m:ctrlPr>
                      </m:sSubSupPr>
                      <m:e>
                        <m:r>
                          <a:rPr lang="en-US" sz="2400" i="1" noProof="0" smtClean="0">
                            <a:solidFill>
                              <a:schemeClr val="tx1"/>
                            </a:solidFill>
                            <a:latin typeface="Cambria Math" panose="02040503050406030204" pitchFamily="18" charset="0"/>
                          </a:rPr>
                          <m:t>𝑑</m:t>
                        </m:r>
                      </m:e>
                      <m:sub>
                        <m:r>
                          <a:rPr lang="en-US" sz="2400" i="1" noProof="0" smtClean="0">
                            <a:solidFill>
                              <a:schemeClr val="tx1"/>
                            </a:solidFill>
                            <a:latin typeface="Cambria Math" panose="02040503050406030204" pitchFamily="18" charset="0"/>
                          </a:rPr>
                          <m:t>𝑛</m:t>
                        </m:r>
                      </m:sub>
                      <m:sup>
                        <m:r>
                          <a:rPr lang="en-US" sz="2400" b="0" i="1" noProof="0" smtClean="0">
                            <a:solidFill>
                              <a:schemeClr val="tx1"/>
                            </a:solidFill>
                            <a:latin typeface="Cambria Math" panose="02040503050406030204" pitchFamily="18" charset="0"/>
                          </a:rPr>
                          <m:t>(2)</m:t>
                        </m:r>
                      </m:sup>
                    </m:sSubSup>
                    <m:r>
                      <a:rPr lang="en-US" sz="2400" b="0" i="1" noProof="0" smtClean="0">
                        <a:solidFill>
                          <a:schemeClr val="tx1"/>
                        </a:solidFill>
                        <a:latin typeface="Cambria Math" panose="02040503050406030204" pitchFamily="18" charset="0"/>
                      </a:rPr>
                      <m:t>,…,</m:t>
                    </m:r>
                    <m:sSubSup>
                      <m:sSubSupPr>
                        <m:ctrlPr>
                          <a:rPr lang="en-US" sz="2400" i="1" noProof="0" smtClean="0">
                            <a:solidFill>
                              <a:schemeClr val="tx1"/>
                            </a:solidFill>
                            <a:latin typeface="Cambria Math" panose="02040503050406030204" pitchFamily="18" charset="0"/>
                          </a:rPr>
                        </m:ctrlPr>
                      </m:sSubSupPr>
                      <m:e>
                        <m:r>
                          <a:rPr lang="en-US" sz="2400" i="1" noProof="0" smtClean="0">
                            <a:solidFill>
                              <a:schemeClr val="tx1"/>
                            </a:solidFill>
                            <a:latin typeface="Cambria Math" panose="02040503050406030204" pitchFamily="18" charset="0"/>
                          </a:rPr>
                          <m:t>𝑑</m:t>
                        </m:r>
                      </m:e>
                      <m:sub>
                        <m:r>
                          <a:rPr lang="en-US" sz="2400" i="1" noProof="0" smtClean="0">
                            <a:solidFill>
                              <a:schemeClr val="tx1"/>
                            </a:solidFill>
                            <a:latin typeface="Cambria Math" panose="02040503050406030204" pitchFamily="18" charset="0"/>
                          </a:rPr>
                          <m:t>𝑛</m:t>
                        </m:r>
                      </m:sub>
                      <m:sup>
                        <m:r>
                          <a:rPr lang="en-US" sz="2400" b="0" i="1" noProof="0" smtClean="0">
                            <a:solidFill>
                              <a:schemeClr val="tx1"/>
                            </a:solidFill>
                            <a:latin typeface="Cambria Math" panose="02040503050406030204" pitchFamily="18" charset="0"/>
                          </a:rPr>
                          <m:t>(</m:t>
                        </m:r>
                        <m:r>
                          <a:rPr lang="en-US" sz="2400" b="0" i="1" noProof="0" smtClean="0">
                            <a:solidFill>
                              <a:schemeClr val="tx1"/>
                            </a:solidFill>
                            <a:latin typeface="Cambria Math" panose="02040503050406030204" pitchFamily="18" charset="0"/>
                          </a:rPr>
                          <m:t>𝑛</m:t>
                        </m:r>
                        <m:r>
                          <a:rPr lang="en-US" sz="2400" b="0" i="1" noProof="0" smtClean="0">
                            <a:solidFill>
                              <a:schemeClr val="tx1"/>
                            </a:solidFill>
                            <a:latin typeface="Cambria Math" panose="02040503050406030204" pitchFamily="18" charset="0"/>
                          </a:rPr>
                          <m:t>)</m:t>
                        </m:r>
                      </m:sup>
                    </m:sSubSup>
                    <m:r>
                      <a:rPr lang="en-US" sz="2400" b="0" i="1" noProof="0" smtClean="0">
                        <a:solidFill>
                          <a:schemeClr val="tx1"/>
                        </a:solidFill>
                        <a:latin typeface="Cambria Math" panose="02040503050406030204" pitchFamily="18" charset="0"/>
                      </a:rPr>
                      <m:t>}</m:t>
                    </m:r>
                  </m:oMath>
                </a14:m>
                <a:r>
                  <a:rPr lang="en-US" sz="2400" noProof="0" dirty="0">
                    <a:solidFill>
                      <a:schemeClr val="tx1"/>
                    </a:solidFill>
                  </a:rPr>
                  <a:t> </a:t>
                </a:r>
                <a:r>
                  <a:rPr lang="en-US" sz="2400" noProof="0" dirty="0"/>
                  <a:t>are the set of </a:t>
                </a:r>
                <a14:m>
                  <m:oMath xmlns:m="http://schemas.openxmlformats.org/officeDocument/2006/math">
                    <m:r>
                      <a:rPr lang="en-US" sz="2400" b="0" i="1" noProof="0" smtClean="0">
                        <a:latin typeface="Cambria Math" panose="02040503050406030204" pitchFamily="18" charset="0"/>
                      </a:rPr>
                      <m:t>𝑛</m:t>
                    </m:r>
                  </m:oMath>
                </a14:m>
                <a:r>
                  <a:rPr lang="en-US" sz="2400" noProof="0" dirty="0"/>
                  <a:t> nodes.</a:t>
                </a:r>
              </a:p>
            </p:txBody>
          </p:sp>
        </mc:Choice>
        <mc:Fallback xmlns="">
          <p:sp>
            <p:nvSpPr>
              <p:cNvPr id="41" name="TextBox 40">
                <a:extLst>
                  <a:ext uri="{FF2B5EF4-FFF2-40B4-BE49-F238E27FC236}">
                    <a16:creationId xmlns:a16="http://schemas.microsoft.com/office/drawing/2014/main" id="{7230AE0C-27F0-F744-C0C4-9DCC2F50E0A7}"/>
                  </a:ext>
                </a:extLst>
              </p:cNvPr>
              <p:cNvSpPr txBox="1">
                <a:spLocks noRot="1" noChangeAspect="1" noMove="1" noResize="1" noEditPoints="1" noAdjustHandles="1" noChangeArrowheads="1" noChangeShapeType="1" noTextEdit="1"/>
              </p:cNvSpPr>
              <p:nvPr/>
            </p:nvSpPr>
            <p:spPr>
              <a:xfrm>
                <a:off x="224098" y="5161267"/>
                <a:ext cx="11592857" cy="910249"/>
              </a:xfrm>
              <a:prstGeom prst="rect">
                <a:avLst/>
              </a:prstGeom>
              <a:blipFill>
                <a:blip r:embed="rId9"/>
                <a:stretch>
                  <a:fillRect l="-842" b="-14765"/>
                </a:stretch>
              </a:blipFill>
            </p:spPr>
            <p:txBody>
              <a:bodyPr/>
              <a:lstStyle/>
              <a:p>
                <a:r>
                  <a:rPr lang="en-US">
                    <a:noFill/>
                  </a:rPr>
                  <a:t> </a:t>
                </a:r>
              </a:p>
            </p:txBody>
          </p:sp>
        </mc:Fallback>
      </mc:AlternateContent>
    </p:spTree>
    <p:extLst>
      <p:ext uri="{BB962C8B-B14F-4D97-AF65-F5344CB8AC3E}">
        <p14:creationId xmlns:p14="http://schemas.microsoft.com/office/powerpoint/2010/main" val="290259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C642-E2B6-AEF8-C95E-43230F6C7C0B}"/>
              </a:ext>
            </a:extLst>
          </p:cNvPr>
          <p:cNvSpPr>
            <a:spLocks noGrp="1"/>
          </p:cNvSpPr>
          <p:nvPr>
            <p:ph type="title"/>
          </p:nvPr>
        </p:nvSpPr>
        <p:spPr/>
        <p:txBody>
          <a:bodyPr>
            <a:normAutofit/>
          </a:bodyPr>
          <a:lstStyle/>
          <a:p>
            <a:r>
              <a:rPr lang="en-US" sz="4800" noProof="0" dirty="0"/>
              <a:t>Bethe-Salpeter amplitude (BSA)</a:t>
            </a:r>
          </a:p>
        </p:txBody>
      </p:sp>
      <p:pic>
        <p:nvPicPr>
          <p:cNvPr id="12" name="Picture 11" descr="\documentclass{article}&#10;\usepackage{amsmath}&#10;\pagestyle{empty}&#10;\begin{document}&#10;&#10;\begin{align*}&#10;\Gamma_{n}(p,P)= \gamma_{5} &amp; \left[  iE_{n}(p,P)+\left( \gamma \cdot P \right) F_{n}(p,P)+\left( \gamma \cdot p \right)(p \cdot P) G_{n}(p,P) \right. \\&#10;&amp; \left. +\sigma_{\mu \nu}P_{\mu}p_{\nu} H_{n}(p,P) \right] \;.&#10;\end{align*}&#10;&#10;&#10;\end{document}" title="IguanaTex Picture Display">
            <a:extLst>
              <a:ext uri="{FF2B5EF4-FFF2-40B4-BE49-F238E27FC236}">
                <a16:creationId xmlns:a16="http://schemas.microsoft.com/office/drawing/2014/main" id="{F359892A-968F-FAAA-83D8-9DA8F326C9E2}"/>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532601" y="1944276"/>
            <a:ext cx="9886630" cy="872639"/>
          </a:xfrm>
          <a:prstGeom prst="rect">
            <a:avLst/>
          </a:prstGeom>
        </p:spPr>
      </p:pic>
      <p:pic>
        <p:nvPicPr>
          <p:cNvPr id="10" name="Picture 9" descr="\documentclass{article}&#10;\usepackage{amsmath}&#10;\pagestyle{empty}&#10;\begin{document}&#10;&#10;\begin{align*}&#10;\Gamma_{n}(P)= \gamma_{5} \left(iE_{n}+ \frac{\gamma \cdot P}{M} F_{n}  \right) \;.&#10;\end{align*}&#10;&#10;&#10;\end{document}" title="IguanaTex Picture Display">
            <a:extLst>
              <a:ext uri="{FF2B5EF4-FFF2-40B4-BE49-F238E27FC236}">
                <a16:creationId xmlns:a16="http://schemas.microsoft.com/office/drawing/2014/main" id="{A49262B6-1502-7313-FD94-B6B2BC00D3B6}"/>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3295334" y="3504190"/>
            <a:ext cx="4655726" cy="818331"/>
          </a:xfrm>
          <a:prstGeom prst="rect">
            <a:avLst/>
          </a:prstGeom>
        </p:spPr>
      </p:pic>
      <p:sp>
        <p:nvSpPr>
          <p:cNvPr id="22" name="TextBox 21">
            <a:extLst>
              <a:ext uri="{FF2B5EF4-FFF2-40B4-BE49-F238E27FC236}">
                <a16:creationId xmlns:a16="http://schemas.microsoft.com/office/drawing/2014/main" id="{107F8FE8-6174-F514-73DC-A8BD6104E08C}"/>
              </a:ext>
            </a:extLst>
          </p:cNvPr>
          <p:cNvSpPr txBox="1"/>
          <p:nvPr/>
        </p:nvSpPr>
        <p:spPr>
          <a:xfrm>
            <a:off x="419499" y="959744"/>
            <a:ext cx="11159067" cy="830997"/>
          </a:xfrm>
          <a:prstGeom prst="rect">
            <a:avLst/>
          </a:prstGeom>
          <a:noFill/>
        </p:spPr>
        <p:txBody>
          <a:bodyPr wrap="square" rtlCol="0">
            <a:spAutoFit/>
          </a:bodyPr>
          <a:lstStyle/>
          <a:p>
            <a:r>
              <a:rPr lang="en-US" sz="2400" noProof="0" dirty="0"/>
              <a:t>The most general Lorentz invariant decomposition for the BSA of a pseudoscalar mesons is given by</a:t>
            </a:r>
          </a:p>
        </p:txBody>
      </p:sp>
      <p:sp>
        <p:nvSpPr>
          <p:cNvPr id="31" name="TextBox 30">
            <a:extLst>
              <a:ext uri="{FF2B5EF4-FFF2-40B4-BE49-F238E27FC236}">
                <a16:creationId xmlns:a16="http://schemas.microsoft.com/office/drawing/2014/main" id="{7A9434E0-22EE-0378-65B0-DD68EF114D80}"/>
              </a:ext>
            </a:extLst>
          </p:cNvPr>
          <p:cNvSpPr txBox="1"/>
          <p:nvPr/>
        </p:nvSpPr>
        <p:spPr>
          <a:xfrm>
            <a:off x="457200" y="2916143"/>
            <a:ext cx="11083667" cy="461665"/>
          </a:xfrm>
          <a:prstGeom prst="rect">
            <a:avLst/>
          </a:prstGeom>
          <a:noFill/>
        </p:spPr>
        <p:txBody>
          <a:bodyPr wrap="square" rtlCol="0">
            <a:spAutoFit/>
          </a:bodyPr>
          <a:lstStyle/>
          <a:p>
            <a:r>
              <a:rPr lang="en-US" sz="2400" noProof="0" dirty="0"/>
              <a:t>Within the SCI model, the BSA is simplified to</a:t>
            </a:r>
          </a:p>
        </p:txBody>
      </p:sp>
      <p:pic>
        <p:nvPicPr>
          <p:cNvPr id="18" name="Picture 17" descr="\documentclass{article}&#10;\usepackage{amsmath}&#10;\pagestyle{empty}&#10;\begin{document}&#10;&#10;\begin{table}[!t]&#10;\centering&#10;\begin{tabular}[t]{c|cccc}&#10;\hline\hline&#10;\rule{0pt}{3ex}&#10;$n$ \; &amp;&#10;\; $d_n^{(1)}/\hbox{GeV}^{-2}$ \; &amp;&#10;\; $d_n^{(2)}/\hbox{GeV}^{-2}$&#10;\\&#10;\hline&#10;\rule{0pt}{3ex}  \hspace{-2.5mm}&#10;1  &amp; 1.7891 &amp; - \\&#10;2  &amp; 0.2000 &amp; 7.73 \\&#10;\hline\hline&#10;\end{tabular}&#10;\end{table}&#10;&#10;\end{document}" title="IguanaTex Picture Display">
            <a:extLst>
              <a:ext uri="{FF2B5EF4-FFF2-40B4-BE49-F238E27FC236}">
                <a16:creationId xmlns:a16="http://schemas.microsoft.com/office/drawing/2014/main" id="{3EF767A9-BAB5-E1F8-EA6F-49556061271E}"/>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3696569" y="5131784"/>
            <a:ext cx="5024098" cy="1462031"/>
          </a:xfrm>
          <a:prstGeom prst="rect">
            <a:avLst/>
          </a:prstGeom>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0987718-DF35-6025-CE5E-8C5154B4C17D}"/>
                  </a:ext>
                </a:extLst>
              </p:cNvPr>
              <p:cNvSpPr txBox="1"/>
              <p:nvPr/>
            </p:nvSpPr>
            <p:spPr>
              <a:xfrm>
                <a:off x="532601" y="4448903"/>
                <a:ext cx="11539426" cy="556499"/>
              </a:xfrm>
              <a:prstGeom prst="rect">
                <a:avLst/>
              </a:prstGeom>
              <a:noFill/>
            </p:spPr>
            <p:txBody>
              <a:bodyPr wrap="square" rtlCol="0">
                <a:spAutoFit/>
              </a:bodyPr>
              <a:lstStyle/>
              <a:p>
                <a:r>
                  <a:rPr lang="en-US" sz="2400" noProof="0" dirty="0"/>
                  <a:t>The values of the nodes </a:t>
                </a:r>
                <a14:m>
                  <m:oMath xmlns:m="http://schemas.openxmlformats.org/officeDocument/2006/math">
                    <m:sSubSup>
                      <m:sSubSupPr>
                        <m:ctrlPr>
                          <a:rPr lang="en-US" sz="2400" b="0" i="1" noProof="0" smtClean="0">
                            <a:latin typeface="Cambria Math" panose="02040503050406030204" pitchFamily="18" charset="0"/>
                          </a:rPr>
                        </m:ctrlPr>
                      </m:sSubSupPr>
                      <m:e>
                        <m:r>
                          <a:rPr lang="en-US" sz="2400" b="0" i="1" noProof="0" smtClean="0">
                            <a:latin typeface="Cambria Math" panose="02040503050406030204" pitchFamily="18" charset="0"/>
                          </a:rPr>
                          <m:t>𝑑</m:t>
                        </m:r>
                      </m:e>
                      <m:sub>
                        <m:r>
                          <a:rPr lang="en-US" sz="2400" b="0" i="1" noProof="0" smtClean="0">
                            <a:latin typeface="Cambria Math" panose="02040503050406030204" pitchFamily="18" charset="0"/>
                          </a:rPr>
                          <m:t>𝑛</m:t>
                        </m:r>
                      </m:sub>
                      <m:sup>
                        <m:r>
                          <a:rPr lang="en-US" sz="2400" b="0" i="1" noProof="0" smtClean="0">
                            <a:latin typeface="Cambria Math" panose="02040503050406030204" pitchFamily="18" charset="0"/>
                          </a:rPr>
                          <m:t>(</m:t>
                        </m:r>
                        <m:r>
                          <a:rPr lang="en-US" sz="2400" b="0" i="1" noProof="0" smtClean="0">
                            <a:latin typeface="Cambria Math" panose="02040503050406030204" pitchFamily="18" charset="0"/>
                          </a:rPr>
                          <m:t>𝑖</m:t>
                        </m:r>
                        <m:r>
                          <a:rPr lang="en-US" sz="2400" b="0" i="1" noProof="0" smtClean="0">
                            <a:latin typeface="Cambria Math" panose="02040503050406030204" pitchFamily="18" charset="0"/>
                          </a:rPr>
                          <m:t>)</m:t>
                        </m:r>
                      </m:sup>
                    </m:sSubSup>
                  </m:oMath>
                </a14:m>
                <a:r>
                  <a:rPr lang="en-US" sz="2400" noProof="0" dirty="0"/>
                  <a:t> are:</a:t>
                </a:r>
              </a:p>
            </p:txBody>
          </p:sp>
        </mc:Choice>
        <mc:Fallback xmlns="">
          <p:sp>
            <p:nvSpPr>
              <p:cNvPr id="37" name="TextBox 36">
                <a:extLst>
                  <a:ext uri="{FF2B5EF4-FFF2-40B4-BE49-F238E27FC236}">
                    <a16:creationId xmlns:a16="http://schemas.microsoft.com/office/drawing/2014/main" id="{80987718-DF35-6025-CE5E-8C5154B4C17D}"/>
                  </a:ext>
                </a:extLst>
              </p:cNvPr>
              <p:cNvSpPr txBox="1">
                <a:spLocks noRot="1" noChangeAspect="1" noMove="1" noResize="1" noEditPoints="1" noAdjustHandles="1" noChangeArrowheads="1" noChangeShapeType="1" noTextEdit="1"/>
              </p:cNvSpPr>
              <p:nvPr/>
            </p:nvSpPr>
            <p:spPr>
              <a:xfrm>
                <a:off x="532601" y="4448903"/>
                <a:ext cx="11539426" cy="556499"/>
              </a:xfrm>
              <a:prstGeom prst="rect">
                <a:avLst/>
              </a:prstGeom>
              <a:blipFill>
                <a:blip r:embed="rId8"/>
                <a:stretch>
                  <a:fillRect l="-792" b="-21978"/>
                </a:stretch>
              </a:blipFill>
            </p:spPr>
            <p:txBody>
              <a:bodyPr/>
              <a:lstStyle/>
              <a:p>
                <a:r>
                  <a:rPr lang="en-US">
                    <a:noFill/>
                  </a:rPr>
                  <a:t> </a:t>
                </a:r>
              </a:p>
            </p:txBody>
          </p:sp>
        </mc:Fallback>
      </mc:AlternateContent>
    </p:spTree>
    <p:extLst>
      <p:ext uri="{BB962C8B-B14F-4D97-AF65-F5344CB8AC3E}">
        <p14:creationId xmlns:p14="http://schemas.microsoft.com/office/powerpoint/2010/main" val="399047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9046-8AFB-8851-9D54-33CBAE147939}"/>
              </a:ext>
            </a:extLst>
          </p:cNvPr>
          <p:cNvSpPr>
            <a:spLocks noGrp="1"/>
          </p:cNvSpPr>
          <p:nvPr>
            <p:ph type="title"/>
          </p:nvPr>
        </p:nvSpPr>
        <p:spPr/>
        <p:txBody>
          <a:bodyPr>
            <a:normAutofit/>
          </a:bodyPr>
          <a:lstStyle/>
          <a:p>
            <a:r>
              <a:rPr lang="en-US" sz="4800" noProof="0" dirty="0"/>
              <a:t>Standard observables</a:t>
            </a:r>
          </a:p>
        </p:txBody>
      </p:sp>
      <p:sp>
        <p:nvSpPr>
          <p:cNvPr id="6" name="TextBox 5">
            <a:extLst>
              <a:ext uri="{FF2B5EF4-FFF2-40B4-BE49-F238E27FC236}">
                <a16:creationId xmlns:a16="http://schemas.microsoft.com/office/drawing/2014/main" id="{46741CF1-F168-28E5-D246-7C862CEB0684}"/>
              </a:ext>
            </a:extLst>
          </p:cNvPr>
          <p:cNvSpPr txBox="1"/>
          <p:nvPr/>
        </p:nvSpPr>
        <p:spPr>
          <a:xfrm>
            <a:off x="788245" y="995679"/>
            <a:ext cx="10641755" cy="1200329"/>
          </a:xfrm>
          <a:prstGeom prst="rect">
            <a:avLst/>
          </a:prstGeom>
          <a:noFill/>
        </p:spPr>
        <p:txBody>
          <a:bodyPr wrap="square" rtlCol="0">
            <a:spAutoFit/>
          </a:bodyPr>
          <a:lstStyle/>
          <a:p>
            <a:r>
              <a:rPr lang="en-US" sz="2400" noProof="0" dirty="0"/>
              <a:t>Standard SCI solutions for the pion radial spectrum. The table list the BSAs, canonical normalization constants        , masses         and decay constants         for the ground-state pion and its first two radial excitation.</a:t>
            </a:r>
          </a:p>
        </p:txBody>
      </p:sp>
      <p:pic>
        <p:nvPicPr>
          <p:cNvPr id="19" name="Picture 18" descr="\documentclass{article}&#10;\usepackage{amsmath}&#10;\pagestyle{empty}&#10;\begin{document}&#10;&#10;\begin{table*}[!t]&#10;\centering&#10;\begin{tabular}[t]{c|ccccc}&#10;\hline\hline&#10;\rule{0pt}{3ex}&#10;$n$ \; &amp;&#10;\; $E_n^{\mathrm{s}}$ \; &amp;&#10;\; $F_n^{\mathrm{s}}$ \; &amp;&#10;\; $m_n$/GeV  \; &amp;&#10;\;  $N_n^{\mathrm{s}}$ \; &amp;&#10;\; $f_{\pi_n}^{\mathrm{s}}$/GeV \; &#10;\\&#10;\hline&#10;\rule{0pt}{3ex}  \hspace{-2.5mm}&#10;0 &amp; \; 0.9914 &amp; \; 0.1309  &amp;0.139 &amp; \; 0.2759   &amp; 0.101   \\&#10;1 &amp; \; 0.9768 &amp; \; 0.2144 &amp;1.300 &amp; \; 1.4065   &amp; 0.075  \\&#10;2 &amp; \; 0.99998 &amp; \; -0.00675 &amp; 1.803 &amp; \; 39.752   &amp; -0.0002  \\&#10;\hline\hline&#10;\end{tabular}&#10;\end{table*}&#10;&#10;\end{document}" title="IguanaTex Picture Display">
            <a:extLst>
              <a:ext uri="{FF2B5EF4-FFF2-40B4-BE49-F238E27FC236}">
                <a16:creationId xmlns:a16="http://schemas.microsoft.com/office/drawing/2014/main" id="{36BB6CA0-B067-4DB7-2226-A0F7D55DA936}"/>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1059868" y="2442706"/>
            <a:ext cx="9836731" cy="2003382"/>
          </a:xfrm>
          <a:prstGeom prst="rect">
            <a:avLst/>
          </a:prstGeom>
        </p:spPr>
      </p:pic>
      <p:pic>
        <p:nvPicPr>
          <p:cNvPr id="5" name="Picture 4" descr="\documentclass{article}&#10;\usepackage{amsmath}&#10;\pagestyle{empty}&#10;\begin{document}&#10;&#10;\begin{align*}&#10;N_{n}^{s}&#10;\end{align*}&#10;&#10;&#10;\end{document}" title="IguanaTex Picture Display">
            <a:extLst>
              <a:ext uri="{FF2B5EF4-FFF2-40B4-BE49-F238E27FC236}">
                <a16:creationId xmlns:a16="http://schemas.microsoft.com/office/drawing/2014/main" id="{7229C5D4-1D1F-21E0-63E7-0162D80D2CBC}"/>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5538835" y="1447967"/>
            <a:ext cx="352603" cy="280008"/>
          </a:xfrm>
          <a:prstGeom prst="rect">
            <a:avLst/>
          </a:prstGeom>
        </p:spPr>
      </p:pic>
      <p:pic>
        <p:nvPicPr>
          <p:cNvPr id="9" name="Picture 8" descr="\documentclass{article}&#10;\usepackage{amsmath}&#10;\pagestyle{empty}&#10;\begin{document}&#10;&#10;\begin{align*}&#10;m_{n}&#10;\end{align*}&#10;&#10;&#10;\end{document}" title="IguanaTex Picture Display">
            <a:extLst>
              <a:ext uri="{FF2B5EF4-FFF2-40B4-BE49-F238E27FC236}">
                <a16:creationId xmlns:a16="http://schemas.microsoft.com/office/drawing/2014/main" id="{6F3DD2BD-0834-D12A-5075-2E89CCF6A10E}"/>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7205899" y="1516422"/>
            <a:ext cx="329142" cy="150516"/>
          </a:xfrm>
          <a:prstGeom prst="rect">
            <a:avLst/>
          </a:prstGeom>
        </p:spPr>
      </p:pic>
      <p:pic>
        <p:nvPicPr>
          <p:cNvPr id="11" name="Picture 10" descr="\documentclass{article}&#10;\usepackage{amsmath}&#10;\pagestyle{empty}&#10;\begin{document}&#10;&#10;\begin{align*}&#10;f_{\pi_{n}}^{s}&#10;\end{align*}&#10;&#10;&#10;\end{document}" title="IguanaTex Picture Display">
            <a:extLst>
              <a:ext uri="{FF2B5EF4-FFF2-40B4-BE49-F238E27FC236}">
                <a16:creationId xmlns:a16="http://schemas.microsoft.com/office/drawing/2014/main" id="{E2213A3E-9068-8C68-9356-33B5786204BC}"/>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10497282" y="1455518"/>
            <a:ext cx="329143" cy="272457"/>
          </a:xfrm>
          <a:prstGeom prst="rect">
            <a:avLst/>
          </a:prstGeom>
        </p:spPr>
      </p:pic>
    </p:spTree>
    <p:extLst>
      <p:ext uri="{BB962C8B-B14F-4D97-AF65-F5344CB8AC3E}">
        <p14:creationId xmlns:p14="http://schemas.microsoft.com/office/powerpoint/2010/main" val="1326817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8CE4-D3BB-1501-548C-057CA8A02385}"/>
              </a:ext>
            </a:extLst>
          </p:cNvPr>
          <p:cNvSpPr>
            <a:spLocks noGrp="1"/>
          </p:cNvSpPr>
          <p:nvPr>
            <p:ph type="title"/>
          </p:nvPr>
        </p:nvSpPr>
        <p:spPr/>
        <p:txBody>
          <a:bodyPr>
            <a:normAutofit/>
          </a:bodyPr>
          <a:lstStyle/>
          <a:p>
            <a:r>
              <a:rPr lang="en-US" sz="4800" noProof="0" dirty="0"/>
              <a:t>Electromagnetic current</a:t>
            </a:r>
          </a:p>
        </p:txBody>
      </p:sp>
      <p:sp>
        <p:nvSpPr>
          <p:cNvPr id="3" name="Content Placeholder 2 1">
            <a:extLst>
              <a:ext uri="{FF2B5EF4-FFF2-40B4-BE49-F238E27FC236}">
                <a16:creationId xmlns:a16="http://schemas.microsoft.com/office/drawing/2014/main" id="{900ECA54-36FB-DA39-2977-7B4EBAD6C133}"/>
              </a:ext>
            </a:extLst>
          </p:cNvPr>
          <p:cNvSpPr>
            <a:spLocks noGrp="1"/>
          </p:cNvSpPr>
          <p:nvPr>
            <p:ph idx="1"/>
          </p:nvPr>
        </p:nvSpPr>
        <p:spPr>
          <a:xfrm>
            <a:off x="213560" y="905766"/>
            <a:ext cx="11743286" cy="804410"/>
          </a:xfrm>
        </p:spPr>
        <p:txBody>
          <a:bodyPr>
            <a:normAutofit/>
          </a:bodyPr>
          <a:lstStyle/>
          <a:p>
            <a:pPr marL="0" indent="0">
              <a:buNone/>
            </a:pPr>
            <a:r>
              <a:rPr lang="en-US" sz="2400" noProof="0" dirty="0"/>
              <a:t>The most general Lorentz-covariant decomposition of the vector current describing the EM coupling of a photon to an incoming pseudoscalar meson can be written as </a:t>
            </a:r>
            <a:r>
              <a:rPr lang="en-US" sz="2400" baseline="30000" noProof="0" dirty="0">
                <a:solidFill>
                  <a:srgbClr val="C00000"/>
                </a:solidFill>
              </a:rPr>
              <a:t>9</a:t>
            </a:r>
          </a:p>
        </p:txBody>
      </p:sp>
      <p:sp>
        <p:nvSpPr>
          <p:cNvPr id="10" name="TextBox 9">
            <a:extLst>
              <a:ext uri="{FF2B5EF4-FFF2-40B4-BE49-F238E27FC236}">
                <a16:creationId xmlns:a16="http://schemas.microsoft.com/office/drawing/2014/main" id="{E999DAFA-EF40-0B93-CAF2-4917F9EE3857}"/>
              </a:ext>
            </a:extLst>
          </p:cNvPr>
          <p:cNvSpPr txBox="1"/>
          <p:nvPr/>
        </p:nvSpPr>
        <p:spPr>
          <a:xfrm>
            <a:off x="0" y="6470653"/>
            <a:ext cx="10405533" cy="369332"/>
          </a:xfrm>
          <a:prstGeom prst="rect">
            <a:avLst/>
          </a:prstGeom>
          <a:noFill/>
        </p:spPr>
        <p:txBody>
          <a:bodyPr wrap="square" rtlCol="0">
            <a:spAutoFit/>
          </a:bodyPr>
          <a:lstStyle/>
          <a:p>
            <a:r>
              <a:rPr lang="en-US" baseline="30000" noProof="0" dirty="0">
                <a:solidFill>
                  <a:srgbClr val="C00000"/>
                </a:solidFill>
              </a:rPr>
              <a:t>9</a:t>
            </a:r>
            <a:r>
              <a:rPr lang="en-US" baseline="30000" noProof="0" dirty="0"/>
              <a:t> </a:t>
            </a:r>
            <a:r>
              <a:rPr lang="en-US" noProof="0" dirty="0"/>
              <a:t>J. Carbonell et al, Phys. Rev. D </a:t>
            </a:r>
            <a:r>
              <a:rPr lang="en-US" b="1" noProof="0" dirty="0"/>
              <a:t>91</a:t>
            </a:r>
            <a:r>
              <a:rPr lang="en-US" noProof="0" dirty="0"/>
              <a:t>, 076010 (2015).</a:t>
            </a:r>
            <a:r>
              <a:rPr lang="en-US" baseline="30000" noProof="0" dirty="0"/>
              <a:t> </a:t>
            </a:r>
            <a:endParaRPr lang="en-US" noProof="0" dirty="0"/>
          </a:p>
        </p:txBody>
      </p:sp>
      <p:pic>
        <p:nvPicPr>
          <p:cNvPr id="35" name="Picture 34" descr="\documentclass{article}&#10;\usepackage{amsmath}&#10;\pagestyle{empty}&#10;\begin{document}&#10;&#10;\begin{align*}&#10;\mathcal{J}_{\mu}^{n \rightarrow n'}\left(p_{f},p_{i} \right)= F_{+}^{n \rightarrow n'} J_{\mu} ^{+}+F_{-}^{n \rightarrow n'} J_{\mu}^{-} \;,&#10;\end{align*}&#10;&#10;&#10;\end{document}" title="IguanaTex Picture Display">
            <a:extLst>
              <a:ext uri="{FF2B5EF4-FFF2-40B4-BE49-F238E27FC236}">
                <a16:creationId xmlns:a16="http://schemas.microsoft.com/office/drawing/2014/main" id="{92E4536D-1BD4-A302-2BE6-34AE4627B2C6}"/>
              </a:ext>
            </a:extLst>
          </p:cNvPr>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a:off x="318279" y="1710176"/>
            <a:ext cx="6020846" cy="475200"/>
          </a:xfrm>
          <a:prstGeom prst="rect">
            <a:avLst/>
          </a:prstGeom>
        </p:spPr>
      </p:pic>
      <p:pic>
        <p:nvPicPr>
          <p:cNvPr id="42" name="Picture 41" descr="\documentclass{article}&#10;\usepackage{amsmath}&#10;\pagestyle{empty}&#10;\begin{document}&#10;&#10;\begin{align*}&#10;&amp; J_{\mu}^{+} \equiv J_{\mu}^{+} \left( p_{f},p_{i} \right)= 2K_{\mu} +2 \delta_{-} \left(Q^{2} \right) Q_{\mu} \;, \\&#10;&amp; J_{\mu}^{-} \equiv J_{\mu}^{-} \left( p_{f},p_{i} \right)=2 \delta_{-} \left( Q^{2} \right) K_{\mu} - \left[1+ 2\delta_{+} \left( Q^{2} \right) \right] Q_{\mu}\;,&#10;\end{align*}&#10;&#10;&#10;\end{document}" title="IguanaTex Picture Display">
            <a:extLst>
              <a:ext uri="{FF2B5EF4-FFF2-40B4-BE49-F238E27FC236}">
                <a16:creationId xmlns:a16="http://schemas.microsoft.com/office/drawing/2014/main" id="{6B390DB0-3C5B-8F82-AC55-0AF191704B1E}"/>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318279" y="2463252"/>
            <a:ext cx="7788709" cy="962743"/>
          </a:xfrm>
          <a:prstGeom prst="rect">
            <a:avLst/>
          </a:prstGeom>
        </p:spPr>
      </p:pic>
      <p:pic>
        <p:nvPicPr>
          <p:cNvPr id="11" name="Picture 10" descr="\documentclass{article}&#10;\usepackage{amsmath}&#10;\pagestyle{empty}&#10;\begin{document}&#10;&#10;\begin{align*}&#10;&amp;K=\frac{p_{f}+p_{i}}{2} \;, Q=p_{f}-p_{i} \;, &#10;\end{align*}&#10;&#10;&#10;\end{document}" title="IguanaTex Picture Display">
            <a:extLst>
              <a:ext uri="{FF2B5EF4-FFF2-40B4-BE49-F238E27FC236}">
                <a16:creationId xmlns:a16="http://schemas.microsoft.com/office/drawing/2014/main" id="{B6A489F3-94B0-005A-3B57-3FB6219ABC9A}"/>
              </a:ext>
            </a:extLst>
          </p:cNvPr>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6697205" y="1624766"/>
            <a:ext cx="4080549" cy="665280"/>
          </a:xfrm>
          <a:prstGeom prst="rect">
            <a:avLst/>
          </a:prstGeom>
        </p:spPr>
      </p:pic>
      <p:cxnSp>
        <p:nvCxnSpPr>
          <p:cNvPr id="24" name="Straight Connector 23">
            <a:extLst>
              <a:ext uri="{FF2B5EF4-FFF2-40B4-BE49-F238E27FC236}">
                <a16:creationId xmlns:a16="http://schemas.microsoft.com/office/drawing/2014/main" id="{47AFDE30-4846-008D-0B72-67D4F9499D2A}"/>
              </a:ext>
            </a:extLst>
          </p:cNvPr>
          <p:cNvCxnSpPr/>
          <p:nvPr/>
        </p:nvCxnSpPr>
        <p:spPr>
          <a:xfrm>
            <a:off x="11330" y="6470653"/>
            <a:ext cx="12168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7" name="Picture 26" descr="\documentclass{article}&#10;\usepackage{amsmath}&#10;\pagestyle{empty}&#10;\begin{document}&#10;&#10;\begin{align*}&#10;F_{\pm}^{n \rightarrow n'} \left( Q^{2} \right)= \frac{ \left( p_{f} \pm p_{i} \right)_{\mu} \mathcal{J}_{\mu}^{n \rightarrow n'} \left( p_{f}, p_{i} \right)}{\mathcal{D}\left( Q^{2} \right)} \;,&#10;\end{align*}&#10;&#10;&#10;\end{document}" title="IguanaTex Picture Display">
            <a:extLst>
              <a:ext uri="{FF2B5EF4-FFF2-40B4-BE49-F238E27FC236}">
                <a16:creationId xmlns:a16="http://schemas.microsoft.com/office/drawing/2014/main" id="{296F8FAE-8EBE-3CF8-2A56-0308C30C62DC}"/>
              </a:ext>
            </a:extLst>
          </p:cNvPr>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5626569" y="4169558"/>
            <a:ext cx="6151680" cy="935589"/>
          </a:xfrm>
          <a:prstGeom prst="rect">
            <a:avLst/>
          </a:prstGeom>
        </p:spPr>
      </p:pic>
      <p:pic>
        <p:nvPicPr>
          <p:cNvPr id="22" name="Picture 21" descr="\documentclass{article}&#10;\usepackage{amsmath}&#10;\pagestyle{empty}&#10;\begin{document}&#10;&#10;\begin{align*}&#10;F_{-}^{n \rightarrow n'} \left( Q^{2} \right) &#10;\end{align*}&#10;&#10;&#10;\end{document}" title="IguanaTex Picture Display">
            <a:extLst>
              <a:ext uri="{FF2B5EF4-FFF2-40B4-BE49-F238E27FC236}">
                <a16:creationId xmlns:a16="http://schemas.microsoft.com/office/drawing/2014/main" id="{E3BAE4D4-37AF-EB16-3252-166F6DDF28E2}"/>
              </a:ext>
            </a:extLst>
          </p:cNvPr>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9643018" y="3630645"/>
            <a:ext cx="1525029" cy="405943"/>
          </a:xfrm>
          <a:prstGeom prst="rect">
            <a:avLst/>
          </a:prstGeom>
        </p:spPr>
      </p:pic>
      <p:pic>
        <p:nvPicPr>
          <p:cNvPr id="31" name="Picture 30" descr="\documentclass{article}&#10;\usepackage{amsmath}&#10;\pagestyle{empty}&#10;\begin{document}&#10;&#10;\begin{align*}&#10;\mathcal{D} \left( Q^{2} \right) \equiv - \frac{ \left( \left( m_{f}-m_{i} \right)^{2}+Q^{2} \right)\left( \left( m_{f}+m_{i} \right)^{2}+Q^{2} \right)}{Q^{2}} \;.&#10;\end{align*}&#10;&#10;&#10;\end{document}" title="IguanaTex Picture Display">
            <a:extLst>
              <a:ext uri="{FF2B5EF4-FFF2-40B4-BE49-F238E27FC236}">
                <a16:creationId xmlns:a16="http://schemas.microsoft.com/office/drawing/2014/main" id="{E8FED503-C0A9-93F0-EAA4-7881A7236F77}"/>
              </a:ext>
            </a:extLst>
          </p:cNvPr>
          <p:cNvPicPr>
            <a:picLocks noChangeAspect="1"/>
          </p:cNvPicPr>
          <p:nvPr>
            <p:custDataLst>
              <p:tags r:id="rId6"/>
            </p:custDataLst>
          </p:nvPr>
        </p:nvPicPr>
        <p:blipFill>
          <a:blip r:embed="rId15">
            <a:extLst>
              <a:ext uri="{28A0092B-C50C-407E-A947-70E740481C1C}">
                <a14:useLocalDpi xmlns:a14="http://schemas.microsoft.com/office/drawing/2010/main" val="0"/>
              </a:ext>
            </a:extLst>
          </a:blip>
          <a:stretch>
            <a:fillRect/>
          </a:stretch>
        </p:blipFill>
        <p:spPr>
          <a:xfrm>
            <a:off x="451408" y="5372359"/>
            <a:ext cx="8032732" cy="1049143"/>
          </a:xfrm>
          <a:prstGeom prst="rect">
            <a:avLst/>
          </a:prstGeom>
        </p:spPr>
      </p:pic>
      <p:pic>
        <p:nvPicPr>
          <p:cNvPr id="40" name="Picture 39" descr="\documentclass{article}&#10;\usepackage{amsmath}&#10;\pagestyle{empty}&#10;\begin{document}&#10;&#10;\begin{align*}&#10; \delta_{\pm} \left( Q^{2} \right)=\frac{\left(m_{f}^{2} \pm m_{i}^{2} \right)}{Q^{2}} \;.&#10;\end{align*}&#10;&#10;&#10;\end{document}" title="IguanaTex Picture Display">
            <a:extLst>
              <a:ext uri="{FF2B5EF4-FFF2-40B4-BE49-F238E27FC236}">
                <a16:creationId xmlns:a16="http://schemas.microsoft.com/office/drawing/2014/main" id="{A1322E4B-54CC-BBF5-47A5-710E455FF121}"/>
              </a:ext>
            </a:extLst>
          </p:cNvPr>
          <p:cNvPicPr>
            <a:picLocks noChangeAspect="1"/>
          </p:cNvPicPr>
          <p:nvPr>
            <p:custDataLst>
              <p:tags r:id="rId7"/>
            </p:custDataLst>
          </p:nvPr>
        </p:nvPicPr>
        <p:blipFill>
          <a:blip r:embed="rId16">
            <a:extLst>
              <a:ext uri="{28A0092B-C50C-407E-A947-70E740481C1C}">
                <a14:useLocalDpi xmlns:a14="http://schemas.microsoft.com/office/drawing/2010/main" val="0"/>
              </a:ext>
            </a:extLst>
          </a:blip>
          <a:stretch>
            <a:fillRect/>
          </a:stretch>
        </p:blipFill>
        <p:spPr>
          <a:xfrm>
            <a:off x="8295735" y="2433525"/>
            <a:ext cx="3482514" cy="1010286"/>
          </a:xfrm>
          <a:prstGeom prst="rect">
            <a:avLst/>
          </a:prstGeom>
        </p:spPr>
      </p:pic>
      <p:sp>
        <p:nvSpPr>
          <p:cNvPr id="25" name="TextBox 24">
            <a:extLst>
              <a:ext uri="{FF2B5EF4-FFF2-40B4-BE49-F238E27FC236}">
                <a16:creationId xmlns:a16="http://schemas.microsoft.com/office/drawing/2014/main" id="{17F20B79-FF5A-BC9E-A44A-8549C31A8874}"/>
              </a:ext>
            </a:extLst>
          </p:cNvPr>
          <p:cNvSpPr txBox="1"/>
          <p:nvPr/>
        </p:nvSpPr>
        <p:spPr>
          <a:xfrm>
            <a:off x="213559" y="3586273"/>
            <a:ext cx="7275755" cy="461665"/>
          </a:xfrm>
          <a:prstGeom prst="rect">
            <a:avLst/>
          </a:prstGeom>
          <a:noFill/>
        </p:spPr>
        <p:txBody>
          <a:bodyPr wrap="square" rtlCol="0">
            <a:spAutoFit/>
          </a:bodyPr>
          <a:lstStyle/>
          <a:p>
            <a:r>
              <a:rPr lang="en-US" sz="2400" noProof="0" dirty="0"/>
              <a:t>The transverse and longitudinal structure are given by</a:t>
            </a:r>
          </a:p>
        </p:txBody>
      </p:sp>
      <p:pic>
        <p:nvPicPr>
          <p:cNvPr id="18" name="Picture 17" descr="\documentclass{article}&#10;\usepackage{amsmath}&#10;\pagestyle{empty}&#10;\begin{document}&#10;&#10;\begin{align*}&#10;F_{+}^{n \rightarrow n'} \left( Q^{2} \right)&#10;\end{align*}&#10;&#10;&#10;\end{document}" title="IguanaTex Picture Display">
            <a:extLst>
              <a:ext uri="{FF2B5EF4-FFF2-40B4-BE49-F238E27FC236}">
                <a16:creationId xmlns:a16="http://schemas.microsoft.com/office/drawing/2014/main" id="{451899D7-67A9-A59F-59C0-426E36108837}"/>
              </a:ext>
            </a:extLst>
          </p:cNvPr>
          <p:cNvPicPr>
            <a:picLocks noChangeAspect="1"/>
          </p:cNvPicPr>
          <p:nvPr>
            <p:custDataLst>
              <p:tags r:id="rId8"/>
            </p:custDataLst>
          </p:nvPr>
        </p:nvPicPr>
        <p:blipFill>
          <a:blip r:embed="rId17">
            <a:extLst>
              <a:ext uri="{28A0092B-C50C-407E-A947-70E740481C1C}">
                <a14:useLocalDpi xmlns:a14="http://schemas.microsoft.com/office/drawing/2010/main" val="0"/>
              </a:ext>
            </a:extLst>
          </a:blip>
          <a:stretch>
            <a:fillRect/>
          </a:stretch>
        </p:blipFill>
        <p:spPr>
          <a:xfrm>
            <a:off x="7335911" y="3612612"/>
            <a:ext cx="1525029" cy="405943"/>
          </a:xfrm>
          <a:prstGeom prst="rect">
            <a:avLst/>
          </a:prstGeom>
        </p:spPr>
      </p:pic>
      <p:sp>
        <p:nvSpPr>
          <p:cNvPr id="30" name="TextBox 29">
            <a:extLst>
              <a:ext uri="{FF2B5EF4-FFF2-40B4-BE49-F238E27FC236}">
                <a16:creationId xmlns:a16="http://schemas.microsoft.com/office/drawing/2014/main" id="{8F6CA96F-7658-B103-6D1C-17D5904A9FF3}"/>
              </a:ext>
            </a:extLst>
          </p:cNvPr>
          <p:cNvSpPr txBox="1"/>
          <p:nvPr/>
        </p:nvSpPr>
        <p:spPr>
          <a:xfrm>
            <a:off x="8860940" y="3586273"/>
            <a:ext cx="691215" cy="461665"/>
          </a:xfrm>
          <a:prstGeom prst="rect">
            <a:avLst/>
          </a:prstGeom>
          <a:noFill/>
        </p:spPr>
        <p:txBody>
          <a:bodyPr wrap="none" rtlCol="0">
            <a:spAutoFit/>
          </a:bodyPr>
          <a:lstStyle/>
          <a:p>
            <a:r>
              <a:rPr lang="en-US" sz="2400" noProof="0" dirty="0"/>
              <a:t>and</a:t>
            </a:r>
          </a:p>
        </p:txBody>
      </p:sp>
      <p:sp>
        <p:nvSpPr>
          <p:cNvPr id="34" name="TextBox 33">
            <a:extLst>
              <a:ext uri="{FF2B5EF4-FFF2-40B4-BE49-F238E27FC236}">
                <a16:creationId xmlns:a16="http://schemas.microsoft.com/office/drawing/2014/main" id="{EAEF1270-FEAA-1B6C-62BC-63D61BB256EA}"/>
              </a:ext>
            </a:extLst>
          </p:cNvPr>
          <p:cNvSpPr txBox="1"/>
          <p:nvPr/>
        </p:nvSpPr>
        <p:spPr>
          <a:xfrm>
            <a:off x="213559" y="3894610"/>
            <a:ext cx="1847814" cy="461665"/>
          </a:xfrm>
          <a:prstGeom prst="rect">
            <a:avLst/>
          </a:prstGeom>
          <a:noFill/>
        </p:spPr>
        <p:txBody>
          <a:bodyPr wrap="none" rtlCol="0">
            <a:spAutoFit/>
          </a:bodyPr>
          <a:lstStyle/>
          <a:p>
            <a:r>
              <a:rPr lang="en-US" sz="2400" noProof="0" dirty="0"/>
              <a:t>respectively.</a:t>
            </a:r>
          </a:p>
        </p:txBody>
      </p:sp>
      <p:sp>
        <p:nvSpPr>
          <p:cNvPr id="36" name="TextBox 35">
            <a:extLst>
              <a:ext uri="{FF2B5EF4-FFF2-40B4-BE49-F238E27FC236}">
                <a16:creationId xmlns:a16="http://schemas.microsoft.com/office/drawing/2014/main" id="{53EDEEE0-F5F0-8BCE-902A-EC37AEC4AF9C}"/>
              </a:ext>
            </a:extLst>
          </p:cNvPr>
          <p:cNvSpPr txBox="1"/>
          <p:nvPr/>
        </p:nvSpPr>
        <p:spPr>
          <a:xfrm>
            <a:off x="213559" y="4359085"/>
            <a:ext cx="5316584" cy="461665"/>
          </a:xfrm>
          <a:prstGeom prst="rect">
            <a:avLst/>
          </a:prstGeom>
          <a:noFill/>
        </p:spPr>
        <p:txBody>
          <a:bodyPr wrap="none" rtlCol="0">
            <a:spAutoFit/>
          </a:bodyPr>
          <a:lstStyle/>
          <a:p>
            <a:r>
              <a:rPr lang="en-US" sz="2400" noProof="0" dirty="0"/>
              <a:t>These form factors can be projected as</a:t>
            </a:r>
          </a:p>
        </p:txBody>
      </p:sp>
      <p:sp>
        <p:nvSpPr>
          <p:cNvPr id="37" name="TextBox 36">
            <a:extLst>
              <a:ext uri="{FF2B5EF4-FFF2-40B4-BE49-F238E27FC236}">
                <a16:creationId xmlns:a16="http://schemas.microsoft.com/office/drawing/2014/main" id="{88EE50D4-FD54-2361-4E91-3AC1A629E904}"/>
              </a:ext>
            </a:extLst>
          </p:cNvPr>
          <p:cNvSpPr txBox="1"/>
          <p:nvPr/>
        </p:nvSpPr>
        <p:spPr>
          <a:xfrm>
            <a:off x="213559" y="5122028"/>
            <a:ext cx="748923" cy="461665"/>
          </a:xfrm>
          <a:prstGeom prst="rect">
            <a:avLst/>
          </a:prstGeom>
          <a:noFill/>
        </p:spPr>
        <p:txBody>
          <a:bodyPr wrap="none" rtlCol="0">
            <a:spAutoFit/>
          </a:bodyPr>
          <a:lstStyle/>
          <a:p>
            <a:r>
              <a:rPr lang="en-US" sz="2400" noProof="0" dirty="0"/>
              <a:t>with</a:t>
            </a:r>
          </a:p>
        </p:txBody>
      </p:sp>
    </p:spTree>
    <p:extLst>
      <p:ext uri="{BB962C8B-B14F-4D97-AF65-F5344CB8AC3E}">
        <p14:creationId xmlns:p14="http://schemas.microsoft.com/office/powerpoint/2010/main" val="341151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91F51-87EE-0605-B902-77C89E71AB0C}"/>
              </a:ext>
            </a:extLst>
          </p:cNvPr>
          <p:cNvSpPr>
            <a:spLocks noGrp="1"/>
          </p:cNvSpPr>
          <p:nvPr>
            <p:ph type="title"/>
          </p:nvPr>
        </p:nvSpPr>
        <p:spPr/>
        <p:txBody>
          <a:bodyPr>
            <a:normAutofit/>
          </a:bodyPr>
          <a:lstStyle/>
          <a:p>
            <a:r>
              <a:rPr lang="en-US" sz="4800" noProof="0" dirty="0"/>
              <a:t>Electromagnetic current</a:t>
            </a:r>
          </a:p>
        </p:txBody>
      </p:sp>
      <p:pic>
        <p:nvPicPr>
          <p:cNvPr id="12" name="Picture 11" descr="\documentclass{article}&#10;\usepackage{amsmath}&#10;\pagestyle{empty}&#10;\begin{document}&#10;&#10;\begin{align*}&#10;Q_{\mu} \mathcal{J}_{\mu}^{n \rightarrow n} \left( p_{f}, p_{i} \right) =0 \; \qquad  \Rightarrow \; \qquad F_{-}^{n \rightarrow n}(Q^{2})=0&#10;\end{align*}&#10;&#10;&#10;\end{document}" title="IguanaTex Picture Display">
            <a:extLst>
              <a:ext uri="{FF2B5EF4-FFF2-40B4-BE49-F238E27FC236}">
                <a16:creationId xmlns:a16="http://schemas.microsoft.com/office/drawing/2014/main" id="{6D4D4C22-5621-5109-3876-7443C2DDBF32}"/>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2548237" y="4351401"/>
            <a:ext cx="7378560" cy="436937"/>
          </a:xfrm>
          <a:prstGeom prst="rect">
            <a:avLst/>
          </a:prstGeom>
        </p:spPr>
      </p:pic>
      <p:pic>
        <p:nvPicPr>
          <p:cNvPr id="4" name="Picture 3" descr="\documentclass{article}&#10;\usepackage{amsmath}&#10;\pagestyle{empty}&#10;\begin{document}&#10;&#10;\begin{align*}&#10;\mathcal{J}_{\mu}^{n \rightarrow n'} \left(p_{f},p_{i} \right) = \text{Tr} \int_{dk} \Gamma_{n'} \left(-p_{f} \right) S(k_{f}) \Lambda_{\mu}(Q)S(k_{i}) \Gamma_{n}(p_{i})S(k) \;,&#10;\end{align*}&#10;&#10;&#10;\end{document}" title="IguanaTex Picture Display">
            <a:extLst>
              <a:ext uri="{FF2B5EF4-FFF2-40B4-BE49-F238E27FC236}">
                <a16:creationId xmlns:a16="http://schemas.microsoft.com/office/drawing/2014/main" id="{A382EADF-1DD3-D868-9793-BF24CE835807}"/>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603688" y="1967803"/>
            <a:ext cx="9407726" cy="778834"/>
          </a:xfrm>
          <a:prstGeom prst="rect">
            <a:avLst/>
          </a:prstGeom>
        </p:spPr>
      </p:pic>
      <p:pic>
        <p:nvPicPr>
          <p:cNvPr id="8" name="Picture 7" descr="\documentclass{article}&#10;\usepackage{amsmath}&#10;\pagestyle{empty}&#10;\begin{document}&#10;&#10;\begin{align*}&#10;k_{i(f)}=k+p_{i(f)} \;.&#10;\end{align*}&#10;&#10;&#10;\end{document}" title="IguanaTex Picture Display">
            <a:extLst>
              <a:ext uri="{FF2B5EF4-FFF2-40B4-BE49-F238E27FC236}">
                <a16:creationId xmlns:a16="http://schemas.microsoft.com/office/drawing/2014/main" id="{E49F9B3F-1E9B-0D2D-4A1D-C240A9860221}"/>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603688" y="2855643"/>
            <a:ext cx="2527817" cy="359177"/>
          </a:xfrm>
          <a:prstGeom prst="rect">
            <a:avLst/>
          </a:prstGeom>
        </p:spPr>
      </p:pic>
      <p:pic>
        <p:nvPicPr>
          <p:cNvPr id="18" name="Picture 17" descr="\documentclass{article}&#10;\usepackage{amsmath}&#10;\pagestyle{empty}&#10;\begin{document}&#10;&#10;\begin{align*}&#10;\gamma + \pi_{n} \rightarrow \pi_{n'}&#10;\end{align*}&#10;&#10;&#10;\end{document}" title="IguanaTex Picture Display">
            <a:extLst>
              <a:ext uri="{FF2B5EF4-FFF2-40B4-BE49-F238E27FC236}">
                <a16:creationId xmlns:a16="http://schemas.microsoft.com/office/drawing/2014/main" id="{A5EE31A4-1702-BBE8-9EDA-68F9A237C000}"/>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495948" y="1507980"/>
            <a:ext cx="1732389" cy="242469"/>
          </a:xfrm>
          <a:prstGeom prst="rect">
            <a:avLst/>
          </a:prstGeom>
        </p:spPr>
      </p:pic>
      <p:sp>
        <p:nvSpPr>
          <p:cNvPr id="29" name="TextBox 28">
            <a:extLst>
              <a:ext uri="{FF2B5EF4-FFF2-40B4-BE49-F238E27FC236}">
                <a16:creationId xmlns:a16="http://schemas.microsoft.com/office/drawing/2014/main" id="{A41E1E24-F7FA-8212-511C-97B78FC03894}"/>
              </a:ext>
            </a:extLst>
          </p:cNvPr>
          <p:cNvSpPr txBox="1"/>
          <p:nvPr/>
        </p:nvSpPr>
        <p:spPr>
          <a:xfrm>
            <a:off x="418560" y="3520003"/>
            <a:ext cx="11258113" cy="830997"/>
          </a:xfrm>
          <a:prstGeom prst="rect">
            <a:avLst/>
          </a:prstGeom>
          <a:noFill/>
        </p:spPr>
        <p:txBody>
          <a:bodyPr wrap="square" rtlCol="0">
            <a:spAutoFit/>
          </a:bodyPr>
          <a:lstStyle/>
          <a:p>
            <a:r>
              <a:rPr lang="en-US" sz="2400" noProof="0" dirty="0"/>
              <a:t>Within the SCI model, the impulse approximation ensures electromagnetic current conservation in elastic processes, that is </a:t>
            </a:r>
          </a:p>
        </p:txBody>
      </p:sp>
      <p:sp>
        <p:nvSpPr>
          <p:cNvPr id="30" name="TextBox 29">
            <a:extLst>
              <a:ext uri="{FF2B5EF4-FFF2-40B4-BE49-F238E27FC236}">
                <a16:creationId xmlns:a16="http://schemas.microsoft.com/office/drawing/2014/main" id="{A72D0081-6087-69B0-47BF-11D8740AB3F9}"/>
              </a:ext>
            </a:extLst>
          </p:cNvPr>
          <p:cNvSpPr txBox="1"/>
          <p:nvPr/>
        </p:nvSpPr>
        <p:spPr>
          <a:xfrm>
            <a:off x="495948" y="5794711"/>
            <a:ext cx="11180725" cy="830997"/>
          </a:xfrm>
          <a:prstGeom prst="rect">
            <a:avLst/>
          </a:prstGeom>
          <a:noFill/>
        </p:spPr>
        <p:txBody>
          <a:bodyPr wrap="square" rtlCol="0">
            <a:spAutoFit/>
          </a:bodyPr>
          <a:lstStyle/>
          <a:p>
            <a:r>
              <a:rPr lang="en-US" sz="2400" noProof="0" dirty="0"/>
              <a:t>The charge normalization together with the orthonormality between different radial states can be expressed as</a:t>
            </a:r>
          </a:p>
        </p:txBody>
      </p:sp>
      <p:sp>
        <p:nvSpPr>
          <p:cNvPr id="6" name="TextBox 5">
            <a:extLst>
              <a:ext uri="{FF2B5EF4-FFF2-40B4-BE49-F238E27FC236}">
                <a16:creationId xmlns:a16="http://schemas.microsoft.com/office/drawing/2014/main" id="{4A440026-A75E-F3EE-8762-49BAA4B5909E}"/>
              </a:ext>
            </a:extLst>
          </p:cNvPr>
          <p:cNvSpPr txBox="1"/>
          <p:nvPr/>
        </p:nvSpPr>
        <p:spPr>
          <a:xfrm>
            <a:off x="418560" y="1011785"/>
            <a:ext cx="11277492" cy="738664"/>
          </a:xfrm>
          <a:prstGeom prst="rect">
            <a:avLst/>
          </a:prstGeom>
          <a:noFill/>
        </p:spPr>
        <p:txBody>
          <a:bodyPr wrap="square" rtlCol="0">
            <a:spAutoFit/>
          </a:bodyPr>
          <a:lstStyle/>
          <a:p>
            <a:r>
              <a:rPr lang="en-US" sz="2400" noProof="0" dirty="0"/>
              <a:t>Within the impulse approximation, the transition current associated with the process</a:t>
            </a:r>
          </a:p>
          <a:p>
            <a:endParaRPr lang="en-US" noProof="0" dirty="0"/>
          </a:p>
        </p:txBody>
      </p:sp>
      <p:sp>
        <p:nvSpPr>
          <p:cNvPr id="7" name="TextBox 6">
            <a:extLst>
              <a:ext uri="{FF2B5EF4-FFF2-40B4-BE49-F238E27FC236}">
                <a16:creationId xmlns:a16="http://schemas.microsoft.com/office/drawing/2014/main" id="{15D598BF-98CB-6F9B-BFC9-AA30CFAB539C}"/>
              </a:ext>
            </a:extLst>
          </p:cNvPr>
          <p:cNvSpPr txBox="1"/>
          <p:nvPr/>
        </p:nvSpPr>
        <p:spPr>
          <a:xfrm>
            <a:off x="2228337" y="1397132"/>
            <a:ext cx="1533177" cy="461665"/>
          </a:xfrm>
          <a:prstGeom prst="rect">
            <a:avLst/>
          </a:prstGeom>
          <a:noFill/>
        </p:spPr>
        <p:txBody>
          <a:bodyPr wrap="none" rtlCol="0">
            <a:spAutoFit/>
          </a:bodyPr>
          <a:lstStyle/>
          <a:p>
            <a:r>
              <a:rPr lang="en-US" sz="2400" noProof="0" dirty="0"/>
              <a:t>is given by</a:t>
            </a:r>
          </a:p>
        </p:txBody>
      </p:sp>
      <p:sp>
        <p:nvSpPr>
          <p:cNvPr id="21" name="TextBox 20">
            <a:extLst>
              <a:ext uri="{FF2B5EF4-FFF2-40B4-BE49-F238E27FC236}">
                <a16:creationId xmlns:a16="http://schemas.microsoft.com/office/drawing/2014/main" id="{CCC96108-3D39-C867-CC33-4869879CD8C3}"/>
              </a:ext>
            </a:extLst>
          </p:cNvPr>
          <p:cNvSpPr txBox="1"/>
          <p:nvPr/>
        </p:nvSpPr>
        <p:spPr>
          <a:xfrm>
            <a:off x="495948" y="4876026"/>
            <a:ext cx="11367763" cy="830997"/>
          </a:xfrm>
          <a:prstGeom prst="rect">
            <a:avLst/>
          </a:prstGeom>
          <a:noFill/>
        </p:spPr>
        <p:txBody>
          <a:bodyPr wrap="square" rtlCol="0">
            <a:spAutoFit/>
          </a:bodyPr>
          <a:lstStyle/>
          <a:p>
            <a:r>
              <a:rPr lang="en-US" sz="2400" noProof="0" dirty="0"/>
              <a:t>Any deviation from this condition therefore signals the presence of spurious longitudinal contributions to the electromagnetic current.</a:t>
            </a:r>
          </a:p>
        </p:txBody>
      </p:sp>
      <p:pic>
        <p:nvPicPr>
          <p:cNvPr id="16" name="Picture 15" descr="\documentclass{article}&#10;\usepackage{amsmath}&#10;\pagestyle{empty}&#10;\begin{document}&#10;&#10;\begin{align*}&#10; F_{+}^{n \rightarrow n'}(0) = \delta_{nn'}\;.&#10;\end{align*}&#10;&#10;&#10;\end{document}" title="IguanaTex Picture Display">
            <a:extLst>
              <a:ext uri="{FF2B5EF4-FFF2-40B4-BE49-F238E27FC236}">
                <a16:creationId xmlns:a16="http://schemas.microsoft.com/office/drawing/2014/main" id="{79F90483-C0DF-F580-18F5-D2413FEAB593}"/>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4250467" y="6210209"/>
            <a:ext cx="2335817" cy="401554"/>
          </a:xfrm>
          <a:prstGeom prst="rect">
            <a:avLst/>
          </a:prstGeom>
        </p:spPr>
      </p:pic>
    </p:spTree>
    <p:extLst>
      <p:ext uri="{BB962C8B-B14F-4D97-AF65-F5344CB8AC3E}">
        <p14:creationId xmlns:p14="http://schemas.microsoft.com/office/powerpoint/2010/main" val="136909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CA84-C2E8-80CA-3F5D-E20394628188}"/>
              </a:ext>
            </a:extLst>
          </p:cNvPr>
          <p:cNvSpPr>
            <a:spLocks noGrp="1"/>
          </p:cNvSpPr>
          <p:nvPr>
            <p:ph type="title"/>
          </p:nvPr>
        </p:nvSpPr>
        <p:spPr/>
        <p:txBody>
          <a:bodyPr>
            <a:normAutofit/>
          </a:bodyPr>
          <a:lstStyle/>
          <a:p>
            <a:r>
              <a:rPr lang="en-US" sz="4800" noProof="0" dirty="0"/>
              <a:t>Quark-photon vertex (QPV)</a:t>
            </a:r>
          </a:p>
        </p:txBody>
      </p:sp>
      <p:pic>
        <p:nvPicPr>
          <p:cNvPr id="4" name="Picture 3" descr="\documentclass{article}&#10;\usepackage{amsmath}&#10;\pagestyle{empty}&#10;\begin{document}&#10;&#10;\begin{align*}&#10;iQ_{\mu} \Lambda_{\mu}(Q)=S^{-1}(k_{f})-S^{-1}(k_{i}) \;.&#10;\end{align*}&#10;&#10;&#10;\end{document}" title="IguanaTex Picture Display">
            <a:extLst>
              <a:ext uri="{FF2B5EF4-FFF2-40B4-BE49-F238E27FC236}">
                <a16:creationId xmlns:a16="http://schemas.microsoft.com/office/drawing/2014/main" id="{85FF7714-415F-DB10-EF8A-9A26A85E66BC}"/>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2750605" y="1694837"/>
            <a:ext cx="4921097" cy="403611"/>
          </a:xfrm>
          <a:prstGeom prst="rect">
            <a:avLst/>
          </a:prstGeom>
        </p:spPr>
      </p:pic>
      <p:pic>
        <p:nvPicPr>
          <p:cNvPr id="8" name="Picture 7" descr="\documentclass{article}&#10;\usepackage{amsmath}&#10;\pagestyle{empty}&#10;\begin{document}&#10;&#10;\begin{align*}&#10;\Lambda_{\mu}(Q)=\Lambda_{\mu}^{L}(Q)+\Lambda_{\mu}^{T}(Q)\;,&#10;\end{align*}&#10;&#10;&#10;\end{document}" title="IguanaTex Picture Display">
            <a:extLst>
              <a:ext uri="{FF2B5EF4-FFF2-40B4-BE49-F238E27FC236}">
                <a16:creationId xmlns:a16="http://schemas.microsoft.com/office/drawing/2014/main" id="{1780F40F-A9A7-E403-4501-B0D18D513669}"/>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3599179" y="2876959"/>
            <a:ext cx="3949714" cy="440640"/>
          </a:xfrm>
          <a:prstGeom prst="rect">
            <a:avLst/>
          </a:prstGeom>
        </p:spPr>
      </p:pic>
      <p:pic>
        <p:nvPicPr>
          <p:cNvPr id="14" name="Picture 13" descr="\documentclass{article}&#10;\usepackage{amsmath}&#10;\pagestyle{empty}&#10;\begin{document}&#10;&#10;\begin{align*}&#10;\Lambda_{\mu}^{T}(Q)=P_{T}\left(  Q^{2}\right) \left[ \gamma_{\mu}- \frac{(\gamma \cdot Q)Q_{\mu}}{Q^{2}} \right] \;, \quad \Lambda_{\mu}^{L}\left( Q^{2} \right)=\frac{(\gamma \cdot Q)Q_{\mu}}{Q^{2}} \;,&#10;\end{align*}&#10;&#10;&#10;\end{document}" title="IguanaTex Picture Display">
            <a:extLst>
              <a:ext uri="{FF2B5EF4-FFF2-40B4-BE49-F238E27FC236}">
                <a16:creationId xmlns:a16="http://schemas.microsoft.com/office/drawing/2014/main" id="{3D063E05-E430-90F4-27CF-8DD8DB1C5134}"/>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1464512" y="3781630"/>
            <a:ext cx="9385509" cy="819566"/>
          </a:xfrm>
          <a:prstGeom prst="rect">
            <a:avLst/>
          </a:prstGeom>
        </p:spPr>
      </p:pic>
      <p:pic>
        <p:nvPicPr>
          <p:cNvPr id="16" name="Picture 15" descr="\documentclass{article}&#10;\usepackage{amsmath}&#10;\pagestyle{empty}&#10;\begin{document}&#10;&#10;\begin{align*}&#10;P_{T}^{-1}\left( Q^{2} \right) = 1+ \frac{4 \alpha_{IR}}{3\pi m_{g}^{2}} \int_{0}^{1} d\alpha \; \alpha (1- \alpha) Q^{2} \mathcal{C}_{2}(\omega)\;,&#10;\end{align*}&#10;&#10;&#10;\end{document}" title="IguanaTex Picture Display">
            <a:extLst>
              <a:ext uri="{FF2B5EF4-FFF2-40B4-BE49-F238E27FC236}">
                <a16:creationId xmlns:a16="http://schemas.microsoft.com/office/drawing/2014/main" id="{BDF098CA-D90B-4532-7743-49D978636B29}"/>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1982881" y="4710180"/>
            <a:ext cx="7182309" cy="905966"/>
          </a:xfrm>
          <a:prstGeom prst="rect">
            <a:avLst/>
          </a:prstGeom>
        </p:spPr>
      </p:pic>
      <p:pic>
        <p:nvPicPr>
          <p:cNvPr id="23" name="Picture 22" descr="\documentclass{article}&#10;\usepackage{amsmath}&#10;\pagestyle{empty}&#10;\begin{document}&#10;&#10;\begin{align*}&#10;&amp; \omega \equiv \omega \left( \alpha, Q^{2} \right) = M^{2}+ \alpha (1-\alpha)Q^{2} \;, \quad \mathcal{C}_{\beta}(\omega)= \frac{ \omega^{2-\beta}}{\Gamma[\beta]} \Gamma \left[ \beta-2, \omega \:\tau_{UV}^{2}, \omega\: \tau_{IR}^{2} \right] \;.&#10;\end{align*}&#10;&#10;&#10;\end{document}" title="IguanaTex Picture Display">
            <a:extLst>
              <a:ext uri="{FF2B5EF4-FFF2-40B4-BE49-F238E27FC236}">
                <a16:creationId xmlns:a16="http://schemas.microsoft.com/office/drawing/2014/main" id="{EDD4570F-9179-F879-8A50-3DA4690AEF5B}"/>
              </a:ext>
            </a:extLst>
          </p:cNvPr>
          <p:cNvPicPr>
            <a:picLocks noChangeAspect="1"/>
          </p:cNvPicPr>
          <p:nvPr>
            <p:custDataLst>
              <p:tags r:id="rId5"/>
            </p:custDataLst>
          </p:nvPr>
        </p:nvPicPr>
        <p:blipFill>
          <a:blip r:embed="rId12">
            <a:extLst>
              <a:ext uri="{28A0092B-C50C-407E-A947-70E740481C1C}">
                <a14:useLocalDpi xmlns:a14="http://schemas.microsoft.com/office/drawing/2010/main" val="0"/>
              </a:ext>
            </a:extLst>
          </a:blip>
          <a:stretch>
            <a:fillRect/>
          </a:stretch>
        </p:blipFill>
        <p:spPr>
          <a:xfrm>
            <a:off x="562670" y="5577613"/>
            <a:ext cx="11506013" cy="844251"/>
          </a:xfrm>
          <a:prstGeom prst="rect">
            <a:avLst/>
          </a:prstGeom>
        </p:spPr>
      </p:pic>
      <p:sp>
        <p:nvSpPr>
          <p:cNvPr id="35" name="TextBox 34">
            <a:extLst>
              <a:ext uri="{FF2B5EF4-FFF2-40B4-BE49-F238E27FC236}">
                <a16:creationId xmlns:a16="http://schemas.microsoft.com/office/drawing/2014/main" id="{AE1EE5E8-C330-D369-3631-00842C69706C}"/>
              </a:ext>
            </a:extLst>
          </p:cNvPr>
          <p:cNvSpPr txBox="1"/>
          <p:nvPr/>
        </p:nvSpPr>
        <p:spPr>
          <a:xfrm>
            <a:off x="58543" y="6469725"/>
            <a:ext cx="12133457" cy="369332"/>
          </a:xfrm>
          <a:prstGeom prst="rect">
            <a:avLst/>
          </a:prstGeom>
          <a:noFill/>
        </p:spPr>
        <p:txBody>
          <a:bodyPr wrap="square" rtlCol="0">
            <a:spAutoFit/>
          </a:bodyPr>
          <a:lstStyle/>
          <a:p>
            <a:r>
              <a:rPr lang="en-US" baseline="30000" noProof="0" dirty="0">
                <a:solidFill>
                  <a:srgbClr val="FF0000"/>
                </a:solidFill>
              </a:rPr>
              <a:t>10  </a:t>
            </a:r>
            <a:r>
              <a:rPr lang="en-US" noProof="0" dirty="0"/>
              <a:t>X. Gutierrez et al, Phys. Rev. C </a:t>
            </a:r>
            <a:r>
              <a:rPr lang="en-US" b="1" noProof="0" dirty="0"/>
              <a:t>81</a:t>
            </a:r>
            <a:r>
              <a:rPr lang="en-US" noProof="0" dirty="0"/>
              <a:t>, 065202 (2010) .</a:t>
            </a:r>
          </a:p>
        </p:txBody>
      </p:sp>
      <p:sp>
        <p:nvSpPr>
          <p:cNvPr id="36" name="TextBox 35">
            <a:extLst>
              <a:ext uri="{FF2B5EF4-FFF2-40B4-BE49-F238E27FC236}">
                <a16:creationId xmlns:a16="http://schemas.microsoft.com/office/drawing/2014/main" id="{502BF786-2988-FA74-ED3A-01AD028C1583}"/>
              </a:ext>
            </a:extLst>
          </p:cNvPr>
          <p:cNvSpPr txBox="1"/>
          <p:nvPr/>
        </p:nvSpPr>
        <p:spPr>
          <a:xfrm>
            <a:off x="583085" y="864783"/>
            <a:ext cx="11125200" cy="830997"/>
          </a:xfrm>
          <a:prstGeom prst="rect">
            <a:avLst/>
          </a:prstGeom>
          <a:noFill/>
        </p:spPr>
        <p:txBody>
          <a:bodyPr wrap="square" rtlCol="0">
            <a:spAutoFit/>
          </a:bodyPr>
          <a:lstStyle/>
          <a:p>
            <a:r>
              <a:rPr lang="en-US" sz="2400" noProof="0" dirty="0"/>
              <a:t>The QPV is constrained by the vector Ward-Green-Fradkin-Takahashi identity (VWGFTI) :</a:t>
            </a:r>
          </a:p>
        </p:txBody>
      </p:sp>
      <p:sp>
        <p:nvSpPr>
          <p:cNvPr id="37" name="TextBox 36">
            <a:extLst>
              <a:ext uri="{FF2B5EF4-FFF2-40B4-BE49-F238E27FC236}">
                <a16:creationId xmlns:a16="http://schemas.microsoft.com/office/drawing/2014/main" id="{914013BF-B3F2-2221-9399-AEBBB78F7526}"/>
              </a:ext>
            </a:extLst>
          </p:cNvPr>
          <p:cNvSpPr txBox="1"/>
          <p:nvPr/>
        </p:nvSpPr>
        <p:spPr>
          <a:xfrm>
            <a:off x="562670" y="2253425"/>
            <a:ext cx="10226261" cy="461665"/>
          </a:xfrm>
          <a:prstGeom prst="rect">
            <a:avLst/>
          </a:prstGeom>
          <a:noFill/>
        </p:spPr>
        <p:txBody>
          <a:bodyPr wrap="none" rtlCol="0">
            <a:spAutoFit/>
          </a:bodyPr>
          <a:lstStyle/>
          <a:p>
            <a:r>
              <a:rPr lang="en-US" sz="2400" noProof="0" dirty="0"/>
              <a:t>The QPV can be decomposed into longitudinal and transverse contributions:</a:t>
            </a:r>
          </a:p>
        </p:txBody>
      </p:sp>
      <p:sp>
        <p:nvSpPr>
          <p:cNvPr id="6" name="TextBox 5">
            <a:extLst>
              <a:ext uri="{FF2B5EF4-FFF2-40B4-BE49-F238E27FC236}">
                <a16:creationId xmlns:a16="http://schemas.microsoft.com/office/drawing/2014/main" id="{17A2EB69-06D8-A5A9-581A-68B28B31E276}"/>
              </a:ext>
            </a:extLst>
          </p:cNvPr>
          <p:cNvSpPr txBox="1"/>
          <p:nvPr/>
        </p:nvSpPr>
        <p:spPr>
          <a:xfrm>
            <a:off x="562670" y="3325920"/>
            <a:ext cx="1278492" cy="461665"/>
          </a:xfrm>
          <a:prstGeom prst="rect">
            <a:avLst/>
          </a:prstGeom>
          <a:noFill/>
        </p:spPr>
        <p:txBody>
          <a:bodyPr wrap="none" rtlCol="0">
            <a:spAutoFit/>
          </a:bodyPr>
          <a:lstStyle/>
          <a:p>
            <a:r>
              <a:rPr lang="en-US" sz="2400" noProof="0" dirty="0"/>
              <a:t>where </a:t>
            </a:r>
            <a:r>
              <a:rPr lang="en-US" sz="2400" baseline="30000" noProof="0" dirty="0">
                <a:solidFill>
                  <a:srgbClr val="FF0000"/>
                </a:solidFill>
              </a:rPr>
              <a:t>10</a:t>
            </a:r>
          </a:p>
        </p:txBody>
      </p:sp>
      <p:cxnSp>
        <p:nvCxnSpPr>
          <p:cNvPr id="7" name="Straight Connector 6">
            <a:extLst>
              <a:ext uri="{FF2B5EF4-FFF2-40B4-BE49-F238E27FC236}">
                <a16:creationId xmlns:a16="http://schemas.microsoft.com/office/drawing/2014/main" id="{6C403795-4D80-6AD0-93BF-FC4DCDF7543A}"/>
              </a:ext>
            </a:extLst>
          </p:cNvPr>
          <p:cNvCxnSpPr/>
          <p:nvPr/>
        </p:nvCxnSpPr>
        <p:spPr>
          <a:xfrm>
            <a:off x="11330" y="6470653"/>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6E855F7-AC98-CBEA-A192-3AE464CDCE42}"/>
              </a:ext>
            </a:extLst>
          </p:cNvPr>
          <p:cNvSpPr txBox="1"/>
          <p:nvPr/>
        </p:nvSpPr>
        <p:spPr>
          <a:xfrm>
            <a:off x="562670" y="4552978"/>
            <a:ext cx="748923" cy="461665"/>
          </a:xfrm>
          <a:prstGeom prst="rect">
            <a:avLst/>
          </a:prstGeom>
          <a:noFill/>
        </p:spPr>
        <p:txBody>
          <a:bodyPr wrap="none" rtlCol="0">
            <a:spAutoFit/>
          </a:bodyPr>
          <a:lstStyle/>
          <a:p>
            <a:r>
              <a:rPr lang="en-US" sz="2400" noProof="0" dirty="0"/>
              <a:t>with</a:t>
            </a:r>
          </a:p>
        </p:txBody>
      </p:sp>
    </p:spTree>
    <p:extLst>
      <p:ext uri="{BB962C8B-B14F-4D97-AF65-F5344CB8AC3E}">
        <p14:creationId xmlns:p14="http://schemas.microsoft.com/office/powerpoint/2010/main" val="381926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29C7-6FEB-83C5-004B-0119A09AD8F0}"/>
              </a:ext>
            </a:extLst>
          </p:cNvPr>
          <p:cNvSpPr>
            <a:spLocks noGrp="1"/>
          </p:cNvSpPr>
          <p:nvPr>
            <p:ph type="title"/>
          </p:nvPr>
        </p:nvSpPr>
        <p:spPr/>
        <p:txBody>
          <a:bodyPr>
            <a:normAutofit/>
          </a:bodyPr>
          <a:lstStyle/>
          <a:p>
            <a:r>
              <a:rPr lang="en-US" sz="4800" noProof="0" dirty="0"/>
              <a:t>Electromagnetic current conservation</a:t>
            </a:r>
          </a:p>
        </p:txBody>
      </p:sp>
      <p:pic>
        <p:nvPicPr>
          <p:cNvPr id="34" name="Picture 33" descr="\documentclass{article}&#10;\usepackage{amsmath}&#10;\pagestyle{empty}&#10;\begin{document}&#10;&#10;\begin{align*}&#10; \Gamma_{n}^{\perp}(P) = \Gamma_{n}^{\text{s}} - \sum_{i=0}^{n-1} \sum_{j=1}^{2} \kappa_{i}^{(j)} \lambda_{i}^{(j)}  \Gamma_{i(j)}^{c}(P) \;,&#10;\end{align*}&#10;&#10;&#10;\end{document}" title="IguanaTex Picture Display">
            <a:extLst>
              <a:ext uri="{FF2B5EF4-FFF2-40B4-BE49-F238E27FC236}">
                <a16:creationId xmlns:a16="http://schemas.microsoft.com/office/drawing/2014/main" id="{E23F1F37-35A5-F02B-6425-86648CA2A571}"/>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464102" y="3315298"/>
            <a:ext cx="5839406" cy="1036800"/>
          </a:xfrm>
          <a:prstGeom prst="rect">
            <a:avLst/>
          </a:prstGeom>
        </p:spPr>
      </p:pic>
      <p:pic>
        <p:nvPicPr>
          <p:cNvPr id="42" name="Picture 41" descr="\documentclass{article}&#10;\usepackage{amsmath}&#10;\pagestyle{empty}&#10;\begin{document}&#10;&#10;\begin{align*}&#10;\gamma + \pi_{n} \rightarrow \pi_{n'}&#10;\end{align*}&#10;&#10;&#10;\end{document}" title="IguanaTex Picture Display">
            <a:extLst>
              <a:ext uri="{FF2B5EF4-FFF2-40B4-BE49-F238E27FC236}">
                <a16:creationId xmlns:a16="http://schemas.microsoft.com/office/drawing/2014/main" id="{58EBB6AA-1985-7CA3-6AF7-57D8C8A126CF}"/>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731165" y="1363765"/>
            <a:ext cx="1732389" cy="242469"/>
          </a:xfrm>
          <a:prstGeom prst="rect">
            <a:avLst/>
          </a:prstGeom>
        </p:spPr>
      </p:pic>
      <p:pic>
        <p:nvPicPr>
          <p:cNvPr id="40" name="Picture 39" descr="\documentclass{article}&#10;\usepackage{amsmath}&#10;\pagestyle{empty}&#10;\begin{document}&#10;&#10;\begin{align*}&#10;Q_{\mu} \mathcal{J}_{\mu}^{n \rightarrow n'}\sim m_{n'}^{2}-m_{n}^{2} \;.&#10;\end{align*}&#10;&#10;&#10;\end{document}" title="IguanaTex Picture Display">
            <a:extLst>
              <a:ext uri="{FF2B5EF4-FFF2-40B4-BE49-F238E27FC236}">
                <a16:creationId xmlns:a16="http://schemas.microsoft.com/office/drawing/2014/main" id="{CD7E0C6C-FDDB-E737-E784-FF33B20659BC}"/>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4006365" y="1745117"/>
            <a:ext cx="3549807" cy="475200"/>
          </a:xfrm>
          <a:prstGeom prst="rect">
            <a:avLst/>
          </a:prstGeom>
        </p:spPr>
      </p:pic>
      <p:pic>
        <p:nvPicPr>
          <p:cNvPr id="32" name="Picture 31" descr="\documentclass{article}&#10;\usepackage{amsmath}&#10;\pagestyle{empty}&#10;\begin{document}&#10;&#10;\begin{align*}&#10;\lambda_{i}^{(j)}\equiv \lambda_{i}^{(j)} \left(-m_{n}^{2} \right) \neq 1 \;,&#10;\end{align*}&#10;&#10;&#10;\end{document}" title="IguanaTex Picture Display">
            <a:extLst>
              <a:ext uri="{FF2B5EF4-FFF2-40B4-BE49-F238E27FC236}">
                <a16:creationId xmlns:a16="http://schemas.microsoft.com/office/drawing/2014/main" id="{946E2CFD-0EBB-B5AE-B410-1A49F66A9C29}"/>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2315394" y="5405731"/>
            <a:ext cx="3465874" cy="473966"/>
          </a:xfrm>
          <a:prstGeom prst="rect">
            <a:avLst/>
          </a:prstGeom>
        </p:spPr>
      </p:pic>
      <p:pic>
        <p:nvPicPr>
          <p:cNvPr id="27" name="Picture 26" descr="\documentclass{article}&#10;\usepackage{amsmath}&#10;\pagestyle{empty}&#10;\begin{document}&#10;&#10;\begin{align*}&#10;\Pi_{i}(k) \rightarrow \Pi_{i}(k)/ \lambda_{i}^{(j)}\;.&#10;\end{align*}&#10;&#10;&#10;\end{document}" title="IguanaTex Picture Display">
            <a:extLst>
              <a:ext uri="{FF2B5EF4-FFF2-40B4-BE49-F238E27FC236}">
                <a16:creationId xmlns:a16="http://schemas.microsoft.com/office/drawing/2014/main" id="{A697B617-D510-8498-A75D-FA00A36E9028}"/>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6931326" y="5424017"/>
            <a:ext cx="2945280" cy="437394"/>
          </a:xfrm>
          <a:prstGeom prst="rect">
            <a:avLst/>
          </a:prstGeom>
        </p:spPr>
      </p:pic>
      <p:sp>
        <p:nvSpPr>
          <p:cNvPr id="23" name="TextBox 22">
            <a:extLst>
              <a:ext uri="{FF2B5EF4-FFF2-40B4-BE49-F238E27FC236}">
                <a16:creationId xmlns:a16="http://schemas.microsoft.com/office/drawing/2014/main" id="{11830049-4496-DEC3-A8A0-0BAF28696793}"/>
              </a:ext>
            </a:extLst>
          </p:cNvPr>
          <p:cNvSpPr txBox="1"/>
          <p:nvPr/>
        </p:nvSpPr>
        <p:spPr>
          <a:xfrm>
            <a:off x="654750" y="895948"/>
            <a:ext cx="11157859" cy="830997"/>
          </a:xfrm>
          <a:prstGeom prst="rect">
            <a:avLst/>
          </a:prstGeom>
          <a:noFill/>
        </p:spPr>
        <p:txBody>
          <a:bodyPr wrap="square" rtlCol="0">
            <a:spAutoFit/>
          </a:bodyPr>
          <a:lstStyle/>
          <a:p>
            <a:r>
              <a:rPr lang="en-US" sz="2400" noProof="0" dirty="0"/>
              <a:t>The standard BSA solutions do not ensure current conservation for transitions</a:t>
            </a:r>
          </a:p>
          <a:p>
            <a:r>
              <a:rPr lang="en-US" sz="2400" noProof="0" dirty="0"/>
              <a:t>                            , that is,                                 </a:t>
            </a:r>
          </a:p>
        </p:txBody>
      </p:sp>
      <p:sp>
        <p:nvSpPr>
          <p:cNvPr id="30" name="TextBox 29">
            <a:extLst>
              <a:ext uri="{FF2B5EF4-FFF2-40B4-BE49-F238E27FC236}">
                <a16:creationId xmlns:a16="http://schemas.microsoft.com/office/drawing/2014/main" id="{09E75DF1-C01F-BA5A-A478-4A1A52E07787}"/>
              </a:ext>
            </a:extLst>
          </p:cNvPr>
          <p:cNvSpPr txBox="1"/>
          <p:nvPr/>
        </p:nvSpPr>
        <p:spPr>
          <a:xfrm>
            <a:off x="654750" y="2432550"/>
            <a:ext cx="11005030" cy="830997"/>
          </a:xfrm>
          <a:prstGeom prst="rect">
            <a:avLst/>
          </a:prstGeom>
          <a:noFill/>
        </p:spPr>
        <p:txBody>
          <a:bodyPr wrap="square" rtlCol="0">
            <a:spAutoFit/>
          </a:bodyPr>
          <a:lstStyle/>
          <a:p>
            <a:r>
              <a:rPr lang="en-US" sz="2400" noProof="0" dirty="0"/>
              <a:t>This deficiency can be remedied through an orthogonalization procedure applied to the standard BSA, given by</a:t>
            </a:r>
          </a:p>
        </p:txBody>
      </p:sp>
      <p:sp>
        <p:nvSpPr>
          <p:cNvPr id="5" name="TextBox 4">
            <a:extLst>
              <a:ext uri="{FF2B5EF4-FFF2-40B4-BE49-F238E27FC236}">
                <a16:creationId xmlns:a16="http://schemas.microsoft.com/office/drawing/2014/main" id="{C954B5D6-CE61-E24C-87C3-DA7B2D6FC07B}"/>
              </a:ext>
            </a:extLst>
          </p:cNvPr>
          <p:cNvSpPr txBox="1"/>
          <p:nvPr/>
        </p:nvSpPr>
        <p:spPr>
          <a:xfrm>
            <a:off x="731165" y="4352098"/>
            <a:ext cx="1060483" cy="461665"/>
          </a:xfrm>
          <a:prstGeom prst="rect">
            <a:avLst/>
          </a:prstGeom>
          <a:noFill/>
        </p:spPr>
        <p:txBody>
          <a:bodyPr wrap="none" rtlCol="0">
            <a:spAutoFit/>
          </a:bodyPr>
          <a:lstStyle/>
          <a:p>
            <a:r>
              <a:rPr lang="en-US" sz="2400" noProof="0" dirty="0"/>
              <a:t>where </a:t>
            </a:r>
          </a:p>
        </p:txBody>
      </p:sp>
      <p:pic>
        <p:nvPicPr>
          <p:cNvPr id="8" name="Picture 7" descr="\documentclass{article}&#10;\usepackage{amsmath}&#10;\pagestyle{empty}&#10;\begin{document}&#10;&#10;\begin{align*}&#10;\Gamma_{i(j)}^{c}&#10;\end{align*}&#10;&#10;&#10;\end{document}" title="IguanaTex Picture Display">
            <a:extLst>
              <a:ext uri="{FF2B5EF4-FFF2-40B4-BE49-F238E27FC236}">
                <a16:creationId xmlns:a16="http://schemas.microsoft.com/office/drawing/2014/main" id="{EFB2C126-98DC-AB5F-4F07-A14A69804BD8}"/>
              </a:ext>
            </a:extLst>
          </p:cNvPr>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1707143" y="4402860"/>
            <a:ext cx="575732" cy="376844"/>
          </a:xfrm>
          <a:prstGeom prst="rect">
            <a:avLst/>
          </a:prstGeom>
        </p:spPr>
      </p:pic>
      <p:sp>
        <p:nvSpPr>
          <p:cNvPr id="9" name="TextBox 8">
            <a:extLst>
              <a:ext uri="{FF2B5EF4-FFF2-40B4-BE49-F238E27FC236}">
                <a16:creationId xmlns:a16="http://schemas.microsoft.com/office/drawing/2014/main" id="{7AF1BC56-2AC6-E126-768F-0229BFBD841A}"/>
              </a:ext>
            </a:extLst>
          </p:cNvPr>
          <p:cNvSpPr txBox="1"/>
          <p:nvPr/>
        </p:nvSpPr>
        <p:spPr>
          <a:xfrm>
            <a:off x="2282875" y="4366517"/>
            <a:ext cx="9103005" cy="461665"/>
          </a:xfrm>
          <a:prstGeom prst="rect">
            <a:avLst/>
          </a:prstGeom>
          <a:noFill/>
        </p:spPr>
        <p:txBody>
          <a:bodyPr wrap="none" rtlCol="0">
            <a:spAutoFit/>
          </a:bodyPr>
          <a:lstStyle/>
          <a:p>
            <a:r>
              <a:rPr lang="en-US" sz="2400" noProof="0" dirty="0"/>
              <a:t>are complementary amplitudes that retain the Lorentz structure and</a:t>
            </a:r>
          </a:p>
        </p:txBody>
      </p:sp>
      <p:sp>
        <p:nvSpPr>
          <p:cNvPr id="11" name="TextBox 10">
            <a:extLst>
              <a:ext uri="{FF2B5EF4-FFF2-40B4-BE49-F238E27FC236}">
                <a16:creationId xmlns:a16="http://schemas.microsoft.com/office/drawing/2014/main" id="{F969BDE5-1DC1-76A2-71FA-13B0BDAB920C}"/>
              </a:ext>
            </a:extLst>
          </p:cNvPr>
          <p:cNvSpPr txBox="1"/>
          <p:nvPr/>
        </p:nvSpPr>
        <p:spPr>
          <a:xfrm>
            <a:off x="731165" y="4816046"/>
            <a:ext cx="7741863" cy="461665"/>
          </a:xfrm>
          <a:prstGeom prst="rect">
            <a:avLst/>
          </a:prstGeom>
          <a:noFill/>
        </p:spPr>
        <p:txBody>
          <a:bodyPr wrap="none" rtlCol="0">
            <a:spAutoFit/>
          </a:bodyPr>
          <a:lstStyle/>
          <a:p>
            <a:r>
              <a:rPr lang="en-US" sz="2400" noProof="0" dirty="0"/>
              <a:t>correspond to off-shell continuation of lower-lying states.</a:t>
            </a:r>
          </a:p>
        </p:txBody>
      </p:sp>
      <p:sp>
        <p:nvSpPr>
          <p:cNvPr id="17" name="TextBox 16">
            <a:extLst>
              <a:ext uri="{FF2B5EF4-FFF2-40B4-BE49-F238E27FC236}">
                <a16:creationId xmlns:a16="http://schemas.microsoft.com/office/drawing/2014/main" id="{B9FB4E0A-26F2-FE32-7423-61FC54B082A0}"/>
              </a:ext>
            </a:extLst>
          </p:cNvPr>
          <p:cNvSpPr txBox="1"/>
          <p:nvPr/>
        </p:nvSpPr>
        <p:spPr>
          <a:xfrm>
            <a:off x="726349" y="6158677"/>
            <a:ext cx="663964" cy="461665"/>
          </a:xfrm>
          <a:prstGeom prst="rect">
            <a:avLst/>
          </a:prstGeom>
          <a:noFill/>
        </p:spPr>
        <p:txBody>
          <a:bodyPr wrap="none" rtlCol="0">
            <a:spAutoFit/>
          </a:bodyPr>
          <a:lstStyle/>
          <a:p>
            <a:r>
              <a:rPr lang="en-US" sz="2400" noProof="0" dirty="0"/>
              <a:t>The</a:t>
            </a:r>
          </a:p>
        </p:txBody>
      </p:sp>
      <p:pic>
        <p:nvPicPr>
          <p:cNvPr id="19" name="Picture 18" descr="\documentclass{article}&#10;\usepackage{amsmath}&#10;\pagestyle{empty}&#10;\begin{document}&#10;&#10;\begin{align*}&#10;\kappa_{i}^{(j)}&#10;\end{align*}&#10;&#10;&#10;\end{document}" title="IguanaTex Picture Display">
            <a:extLst>
              <a:ext uri="{FF2B5EF4-FFF2-40B4-BE49-F238E27FC236}">
                <a16:creationId xmlns:a16="http://schemas.microsoft.com/office/drawing/2014/main" id="{9BC362B9-DB31-3D27-E737-8D61E501F7BE}"/>
              </a:ext>
            </a:extLst>
          </p:cNvPr>
          <p:cNvPicPr>
            <a:picLocks noChangeAspect="1"/>
          </p:cNvPicPr>
          <p:nvPr>
            <p:custDataLst>
              <p:tags r:id="rId7"/>
            </p:custDataLst>
          </p:nvPr>
        </p:nvPicPr>
        <p:blipFill>
          <a:blip r:embed="rId15">
            <a:extLst>
              <a:ext uri="{28A0092B-C50C-407E-A947-70E740481C1C}">
                <a14:useLocalDpi xmlns:a14="http://schemas.microsoft.com/office/drawing/2010/main" val="0"/>
              </a:ext>
            </a:extLst>
          </a:blip>
          <a:stretch>
            <a:fillRect/>
          </a:stretch>
        </p:blipFill>
        <p:spPr>
          <a:xfrm>
            <a:off x="1392721" y="6158677"/>
            <a:ext cx="456382" cy="421981"/>
          </a:xfrm>
          <a:prstGeom prst="rect">
            <a:avLst/>
          </a:prstGeom>
        </p:spPr>
      </p:pic>
      <p:sp>
        <p:nvSpPr>
          <p:cNvPr id="20" name="TextBox 19">
            <a:extLst>
              <a:ext uri="{FF2B5EF4-FFF2-40B4-BE49-F238E27FC236}">
                <a16:creationId xmlns:a16="http://schemas.microsoft.com/office/drawing/2014/main" id="{FBBA4A14-A1EA-9968-00A5-78CFF4769070}"/>
              </a:ext>
            </a:extLst>
          </p:cNvPr>
          <p:cNvSpPr txBox="1"/>
          <p:nvPr/>
        </p:nvSpPr>
        <p:spPr>
          <a:xfrm>
            <a:off x="1851511" y="6160459"/>
            <a:ext cx="10028707" cy="461665"/>
          </a:xfrm>
          <a:prstGeom prst="rect">
            <a:avLst/>
          </a:prstGeom>
          <a:noFill/>
        </p:spPr>
        <p:txBody>
          <a:bodyPr wrap="none" rtlCol="0">
            <a:spAutoFit/>
          </a:bodyPr>
          <a:lstStyle/>
          <a:p>
            <a:r>
              <a:rPr lang="en-US" sz="2400" noProof="0" dirty="0"/>
              <a:t>are the fixed by the requirement of EM current conservation for the process.</a:t>
            </a:r>
          </a:p>
        </p:txBody>
      </p:sp>
    </p:spTree>
    <p:extLst>
      <p:ext uri="{BB962C8B-B14F-4D97-AF65-F5344CB8AC3E}">
        <p14:creationId xmlns:p14="http://schemas.microsoft.com/office/powerpoint/2010/main" val="1174620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326-A78F-2B32-BFC3-FE464CC1E256}"/>
              </a:ext>
            </a:extLst>
          </p:cNvPr>
          <p:cNvSpPr>
            <a:spLocks noGrp="1"/>
          </p:cNvSpPr>
          <p:nvPr>
            <p:ph type="title"/>
          </p:nvPr>
        </p:nvSpPr>
        <p:spPr/>
        <p:txBody>
          <a:bodyPr>
            <a:normAutofit/>
          </a:bodyPr>
          <a:lstStyle/>
          <a:p>
            <a:r>
              <a:rPr lang="en-US" sz="4800" noProof="0" dirty="0"/>
              <a:t>Elastic form factors (EFFs)</a:t>
            </a:r>
          </a:p>
        </p:txBody>
      </p:sp>
      <p:pic>
        <p:nvPicPr>
          <p:cNvPr id="4" name="Picture 3">
            <a:extLst>
              <a:ext uri="{FF2B5EF4-FFF2-40B4-BE49-F238E27FC236}">
                <a16:creationId xmlns:a16="http://schemas.microsoft.com/office/drawing/2014/main" id="{DB624B10-FED9-616A-180C-D31018287274}"/>
              </a:ext>
            </a:extLst>
          </p:cNvPr>
          <p:cNvPicPr>
            <a:picLocks noChangeAspect="1"/>
          </p:cNvPicPr>
          <p:nvPr/>
        </p:nvPicPr>
        <p:blipFill>
          <a:blip r:embed="rId3"/>
          <a:stretch>
            <a:fillRect/>
          </a:stretch>
        </p:blipFill>
        <p:spPr>
          <a:xfrm>
            <a:off x="690511" y="1768633"/>
            <a:ext cx="5252283" cy="337012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28B47B6-44BB-8487-2520-563588D815A5}"/>
              </a:ext>
            </a:extLst>
          </p:cNvPr>
          <p:cNvPicPr>
            <a:picLocks noChangeAspect="1"/>
          </p:cNvPicPr>
          <p:nvPr/>
        </p:nvPicPr>
        <p:blipFill>
          <a:blip r:embed="rId4"/>
          <a:stretch>
            <a:fillRect/>
          </a:stretch>
        </p:blipFill>
        <p:spPr>
          <a:xfrm>
            <a:off x="6537775" y="1768633"/>
            <a:ext cx="5239357" cy="337012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9E1738D-AD39-67E0-E18E-AC12887F51C2}"/>
              </a:ext>
            </a:extLst>
          </p:cNvPr>
          <p:cNvSpPr txBox="1"/>
          <p:nvPr/>
        </p:nvSpPr>
        <p:spPr>
          <a:xfrm>
            <a:off x="690511" y="1291788"/>
            <a:ext cx="5282023" cy="461665"/>
          </a:xfrm>
          <a:prstGeom prst="rect">
            <a:avLst/>
          </a:prstGeom>
          <a:noFill/>
        </p:spPr>
        <p:txBody>
          <a:bodyPr wrap="none" rtlCol="0">
            <a:spAutoFit/>
          </a:bodyPr>
          <a:lstStyle/>
          <a:p>
            <a:r>
              <a:rPr lang="en-US" sz="2400" noProof="0" dirty="0"/>
              <a:t>EFFs obtained with the standard BSAs.</a:t>
            </a:r>
          </a:p>
        </p:txBody>
      </p:sp>
      <p:sp>
        <p:nvSpPr>
          <p:cNvPr id="10" name="TextBox 9">
            <a:extLst>
              <a:ext uri="{FF2B5EF4-FFF2-40B4-BE49-F238E27FC236}">
                <a16:creationId xmlns:a16="http://schemas.microsoft.com/office/drawing/2014/main" id="{51D0B57C-0DDB-6AA0-2886-11568EB2B019}"/>
              </a:ext>
            </a:extLst>
          </p:cNvPr>
          <p:cNvSpPr txBox="1"/>
          <p:nvPr/>
        </p:nvSpPr>
        <p:spPr>
          <a:xfrm>
            <a:off x="6270389" y="1322357"/>
            <a:ext cx="5774128" cy="446276"/>
          </a:xfrm>
          <a:prstGeom prst="rect">
            <a:avLst/>
          </a:prstGeom>
          <a:noFill/>
        </p:spPr>
        <p:txBody>
          <a:bodyPr wrap="square" rtlCol="0">
            <a:spAutoFit/>
          </a:bodyPr>
          <a:lstStyle/>
          <a:p>
            <a:r>
              <a:rPr lang="en-US" sz="2300" noProof="0" dirty="0"/>
              <a:t>EFFs obtained with the orthogonalized BSAs.</a:t>
            </a:r>
          </a:p>
        </p:txBody>
      </p:sp>
      <p:sp>
        <p:nvSpPr>
          <p:cNvPr id="22" name="TextBox 21">
            <a:extLst>
              <a:ext uri="{FF2B5EF4-FFF2-40B4-BE49-F238E27FC236}">
                <a16:creationId xmlns:a16="http://schemas.microsoft.com/office/drawing/2014/main" id="{77E24804-692F-AD11-809F-7389ECB0E75A}"/>
              </a:ext>
            </a:extLst>
          </p:cNvPr>
          <p:cNvSpPr txBox="1"/>
          <p:nvPr/>
        </p:nvSpPr>
        <p:spPr>
          <a:xfrm>
            <a:off x="178492" y="5276320"/>
            <a:ext cx="11528599" cy="830997"/>
          </a:xfrm>
          <a:prstGeom prst="rect">
            <a:avLst/>
          </a:prstGeom>
          <a:noFill/>
        </p:spPr>
        <p:txBody>
          <a:bodyPr wrap="square" rtlCol="0">
            <a:spAutoFit/>
          </a:bodyPr>
          <a:lstStyle/>
          <a:p>
            <a:r>
              <a:rPr lang="en-US" sz="2400" noProof="0" dirty="0"/>
              <a:t>The standard construction exhibits the most rapidly decreasing EFF, whereas the first radial excitation is nearly indistinguishable from the ground state.</a:t>
            </a:r>
          </a:p>
        </p:txBody>
      </p:sp>
      <p:sp>
        <p:nvSpPr>
          <p:cNvPr id="23" name="TextBox 22">
            <a:extLst>
              <a:ext uri="{FF2B5EF4-FFF2-40B4-BE49-F238E27FC236}">
                <a16:creationId xmlns:a16="http://schemas.microsoft.com/office/drawing/2014/main" id="{524C9AEE-3916-EF35-9C85-AA2AB23552B7}"/>
              </a:ext>
            </a:extLst>
          </p:cNvPr>
          <p:cNvSpPr txBox="1"/>
          <p:nvPr/>
        </p:nvSpPr>
        <p:spPr>
          <a:xfrm>
            <a:off x="178491" y="6007547"/>
            <a:ext cx="11528599" cy="830997"/>
          </a:xfrm>
          <a:prstGeom prst="rect">
            <a:avLst/>
          </a:prstGeom>
          <a:noFill/>
        </p:spPr>
        <p:txBody>
          <a:bodyPr wrap="square" rtlCol="0">
            <a:spAutoFit/>
          </a:bodyPr>
          <a:lstStyle/>
          <a:p>
            <a:r>
              <a:rPr lang="en-US" sz="2400" noProof="0" dirty="0"/>
              <a:t>The orthonormalized construction modifies the overall hierarchy by broadening the EFFs of both excited states relative to their standard counterpart.</a:t>
            </a:r>
          </a:p>
        </p:txBody>
      </p:sp>
      <p:sp>
        <p:nvSpPr>
          <p:cNvPr id="3" name="TextBox 2">
            <a:extLst>
              <a:ext uri="{FF2B5EF4-FFF2-40B4-BE49-F238E27FC236}">
                <a16:creationId xmlns:a16="http://schemas.microsoft.com/office/drawing/2014/main" id="{1F24E89F-19E1-507C-56D9-F037CE192575}"/>
              </a:ext>
            </a:extLst>
          </p:cNvPr>
          <p:cNvSpPr txBox="1"/>
          <p:nvPr/>
        </p:nvSpPr>
        <p:spPr>
          <a:xfrm>
            <a:off x="690511" y="907303"/>
            <a:ext cx="1509067" cy="461665"/>
          </a:xfrm>
          <a:prstGeom prst="rect">
            <a:avLst/>
          </a:prstGeom>
          <a:noFill/>
        </p:spPr>
        <p:txBody>
          <a:bodyPr wrap="none" rtlCol="0">
            <a:spAutoFit/>
          </a:bodyPr>
          <a:lstStyle/>
          <a:p>
            <a:r>
              <a:rPr lang="en-US" sz="2400" noProof="0" dirty="0"/>
              <a:t>We define</a:t>
            </a:r>
          </a:p>
        </p:txBody>
      </p:sp>
      <p:pic>
        <p:nvPicPr>
          <p:cNvPr id="13" name="Picture 12" descr="\documentclass{article}&#10;\usepackage{amsmath}&#10;\pagestyle{empty}&#10;\begin{document}&#10;&#10;\begin{align*}&#10;&amp; F_{E}^{(n)}(Q^{2})\equiv F_{+}^{n \rightarrow n}(Q^{2})\;. &#10;\end{align*}&#10;&#10;&#10;\end{document}" title="IguanaTex Picture Display">
            <a:extLst>
              <a:ext uri="{FF2B5EF4-FFF2-40B4-BE49-F238E27FC236}">
                <a16:creationId xmlns:a16="http://schemas.microsoft.com/office/drawing/2014/main" id="{9192B982-B655-7ACB-9E43-CF2B4431EBDB}"/>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2199578" y="903504"/>
            <a:ext cx="3149897" cy="416914"/>
          </a:xfrm>
          <a:prstGeom prst="rect">
            <a:avLst/>
          </a:prstGeom>
        </p:spPr>
      </p:pic>
    </p:spTree>
    <p:extLst>
      <p:ext uri="{BB962C8B-B14F-4D97-AF65-F5344CB8AC3E}">
        <p14:creationId xmlns:p14="http://schemas.microsoft.com/office/powerpoint/2010/main" val="2330639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AEF8B-9C53-C983-8DBA-B8068CB8D233}"/>
              </a:ext>
            </a:extLst>
          </p:cNvPr>
          <p:cNvSpPr>
            <a:spLocks noGrp="1"/>
          </p:cNvSpPr>
          <p:nvPr>
            <p:ph type="title"/>
          </p:nvPr>
        </p:nvSpPr>
        <p:spPr/>
        <p:txBody>
          <a:bodyPr>
            <a:normAutofit/>
          </a:bodyPr>
          <a:lstStyle/>
          <a:p>
            <a:r>
              <a:rPr lang="en-US" sz="4800" noProof="0" dirty="0"/>
              <a:t>Transition form factors (TFFs)</a:t>
            </a:r>
          </a:p>
        </p:txBody>
      </p:sp>
      <p:pic>
        <p:nvPicPr>
          <p:cNvPr id="6" name="Picture 5">
            <a:extLst>
              <a:ext uri="{FF2B5EF4-FFF2-40B4-BE49-F238E27FC236}">
                <a16:creationId xmlns:a16="http://schemas.microsoft.com/office/drawing/2014/main" id="{9AF7FCC0-405F-0CBE-A091-2DF0B6E7FB9C}"/>
              </a:ext>
            </a:extLst>
          </p:cNvPr>
          <p:cNvPicPr>
            <a:picLocks noChangeAspect="1"/>
          </p:cNvPicPr>
          <p:nvPr/>
        </p:nvPicPr>
        <p:blipFill>
          <a:blip r:embed="rId4"/>
          <a:stretch>
            <a:fillRect/>
          </a:stretch>
        </p:blipFill>
        <p:spPr>
          <a:xfrm>
            <a:off x="6281464" y="1762779"/>
            <a:ext cx="5426874" cy="334046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25BDE851-CE57-2559-5023-5874E649FAB4}"/>
              </a:ext>
            </a:extLst>
          </p:cNvPr>
          <p:cNvPicPr>
            <a:picLocks noChangeAspect="1"/>
          </p:cNvPicPr>
          <p:nvPr/>
        </p:nvPicPr>
        <p:blipFill>
          <a:blip r:embed="rId5"/>
          <a:stretch>
            <a:fillRect/>
          </a:stretch>
        </p:blipFill>
        <p:spPr>
          <a:xfrm>
            <a:off x="483662" y="1760654"/>
            <a:ext cx="5426874" cy="3336692"/>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92E9E66E-1042-79AC-D3A6-E395DAFAC707}"/>
              </a:ext>
            </a:extLst>
          </p:cNvPr>
          <p:cNvSpPr txBox="1"/>
          <p:nvPr/>
        </p:nvSpPr>
        <p:spPr>
          <a:xfrm>
            <a:off x="483662" y="1235443"/>
            <a:ext cx="5174045" cy="461665"/>
          </a:xfrm>
          <a:prstGeom prst="rect">
            <a:avLst/>
          </a:prstGeom>
          <a:noFill/>
        </p:spPr>
        <p:txBody>
          <a:bodyPr wrap="none" rtlCol="0">
            <a:spAutoFit/>
          </a:bodyPr>
          <a:lstStyle/>
          <a:p>
            <a:r>
              <a:rPr lang="en-US" sz="2400" noProof="0" dirty="0"/>
              <a:t>TFFs obtained with the standard BSAs</a:t>
            </a:r>
          </a:p>
        </p:txBody>
      </p:sp>
      <p:sp>
        <p:nvSpPr>
          <p:cNvPr id="16" name="TextBox 15">
            <a:extLst>
              <a:ext uri="{FF2B5EF4-FFF2-40B4-BE49-F238E27FC236}">
                <a16:creationId xmlns:a16="http://schemas.microsoft.com/office/drawing/2014/main" id="{D93FC8C2-117B-61BC-7810-62CF13117A12}"/>
              </a:ext>
            </a:extLst>
          </p:cNvPr>
          <p:cNvSpPr txBox="1"/>
          <p:nvPr/>
        </p:nvSpPr>
        <p:spPr>
          <a:xfrm>
            <a:off x="6049100" y="1214095"/>
            <a:ext cx="5967852" cy="461665"/>
          </a:xfrm>
          <a:prstGeom prst="rect">
            <a:avLst/>
          </a:prstGeom>
          <a:noFill/>
        </p:spPr>
        <p:txBody>
          <a:bodyPr wrap="none" rtlCol="0">
            <a:spAutoFit/>
          </a:bodyPr>
          <a:lstStyle/>
          <a:p>
            <a:r>
              <a:rPr lang="en-US" sz="2400" noProof="0" dirty="0"/>
              <a:t>TFFs obtained with the orthogonalized BSAs</a:t>
            </a:r>
          </a:p>
        </p:txBody>
      </p:sp>
      <p:sp>
        <p:nvSpPr>
          <p:cNvPr id="18" name="TextBox 17">
            <a:extLst>
              <a:ext uri="{FF2B5EF4-FFF2-40B4-BE49-F238E27FC236}">
                <a16:creationId xmlns:a16="http://schemas.microsoft.com/office/drawing/2014/main" id="{05335A7A-2CAB-0411-CFCE-283CDA220C9F}"/>
              </a:ext>
            </a:extLst>
          </p:cNvPr>
          <p:cNvSpPr txBox="1"/>
          <p:nvPr/>
        </p:nvSpPr>
        <p:spPr>
          <a:xfrm>
            <a:off x="229295" y="5268686"/>
            <a:ext cx="11823367" cy="830997"/>
          </a:xfrm>
          <a:prstGeom prst="rect">
            <a:avLst/>
          </a:prstGeom>
          <a:noFill/>
        </p:spPr>
        <p:txBody>
          <a:bodyPr wrap="square" rtlCol="0">
            <a:spAutoFit/>
          </a:bodyPr>
          <a:lstStyle/>
          <a:p>
            <a:r>
              <a:rPr lang="en-US" sz="2400" noProof="0" dirty="0"/>
              <a:t>Within the standard construction, the TFFs develop pronounced local maxima or minima around</a:t>
            </a:r>
          </a:p>
        </p:txBody>
      </p:sp>
      <p:pic>
        <p:nvPicPr>
          <p:cNvPr id="14" name="Picture 13" descr="\documentclass{article}&#10;\usepackage{amsmath}&#10;\pagestyle{empty}&#10;\begin{document}&#10;&#10;\begin{align*}&#10;Q^{2} \sim 1 \; \text{GeV}&#10;\end{align*}&#10;&#10;&#10;\end{document}" title="IguanaTex Picture Display">
            <a:extLst>
              <a:ext uri="{FF2B5EF4-FFF2-40B4-BE49-F238E27FC236}">
                <a16:creationId xmlns:a16="http://schemas.microsoft.com/office/drawing/2014/main" id="{AD9363CE-60D1-4C10-1FA4-C5809DA56958}"/>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1332009" y="5687866"/>
            <a:ext cx="1598537" cy="325851"/>
          </a:xfrm>
          <a:prstGeom prst="rect">
            <a:avLst/>
          </a:prstGeom>
        </p:spPr>
      </p:pic>
      <p:sp>
        <p:nvSpPr>
          <p:cNvPr id="21" name="TextBox 20">
            <a:extLst>
              <a:ext uri="{FF2B5EF4-FFF2-40B4-BE49-F238E27FC236}">
                <a16:creationId xmlns:a16="http://schemas.microsoft.com/office/drawing/2014/main" id="{1C4ADBD1-09A0-06C9-8DBE-E409D478BA6F}"/>
              </a:ext>
            </a:extLst>
          </p:cNvPr>
          <p:cNvSpPr txBox="1"/>
          <p:nvPr/>
        </p:nvSpPr>
        <p:spPr>
          <a:xfrm>
            <a:off x="2861668" y="5619958"/>
            <a:ext cx="8782917" cy="461665"/>
          </a:xfrm>
          <a:prstGeom prst="rect">
            <a:avLst/>
          </a:prstGeom>
          <a:noFill/>
        </p:spPr>
        <p:txBody>
          <a:bodyPr wrap="none" rtlCol="0">
            <a:spAutoFit/>
          </a:bodyPr>
          <a:lstStyle/>
          <a:p>
            <a:r>
              <a:rPr lang="en-US" noProof="0" dirty="0"/>
              <a:t> </a:t>
            </a:r>
            <a:r>
              <a:rPr lang="en-US" sz="2400" noProof="0" dirty="0"/>
              <a:t>with magnitudes that depend strongly in the particular transition.</a:t>
            </a:r>
          </a:p>
        </p:txBody>
      </p:sp>
      <p:sp>
        <p:nvSpPr>
          <p:cNvPr id="23" name="TextBox 22">
            <a:extLst>
              <a:ext uri="{FF2B5EF4-FFF2-40B4-BE49-F238E27FC236}">
                <a16:creationId xmlns:a16="http://schemas.microsoft.com/office/drawing/2014/main" id="{7601CD80-46C6-4606-9EC1-34A64799C156}"/>
              </a:ext>
            </a:extLst>
          </p:cNvPr>
          <p:cNvSpPr txBox="1"/>
          <p:nvPr/>
        </p:nvSpPr>
        <p:spPr>
          <a:xfrm>
            <a:off x="229295" y="6053022"/>
            <a:ext cx="11823367" cy="830997"/>
          </a:xfrm>
          <a:prstGeom prst="rect">
            <a:avLst/>
          </a:prstGeom>
          <a:noFill/>
        </p:spPr>
        <p:txBody>
          <a:bodyPr wrap="square" rtlCol="0">
            <a:spAutoFit/>
          </a:bodyPr>
          <a:lstStyle/>
          <a:p>
            <a:r>
              <a:rPr lang="en-US" sz="2400" noProof="0" dirty="0"/>
              <a:t>Within the orthogonalized construction, the magnitude of the TFFs increase monotonically and the three transitions acquire comparable overall magnitudes.</a:t>
            </a:r>
          </a:p>
        </p:txBody>
      </p:sp>
      <p:sp>
        <p:nvSpPr>
          <p:cNvPr id="3" name="TextBox 2">
            <a:extLst>
              <a:ext uri="{FF2B5EF4-FFF2-40B4-BE49-F238E27FC236}">
                <a16:creationId xmlns:a16="http://schemas.microsoft.com/office/drawing/2014/main" id="{8AA23C92-2F64-28D6-DD1B-26F114A9D741}"/>
              </a:ext>
            </a:extLst>
          </p:cNvPr>
          <p:cNvSpPr txBox="1"/>
          <p:nvPr/>
        </p:nvSpPr>
        <p:spPr>
          <a:xfrm>
            <a:off x="462432" y="800056"/>
            <a:ext cx="1571584" cy="461665"/>
          </a:xfrm>
          <a:prstGeom prst="rect">
            <a:avLst/>
          </a:prstGeom>
          <a:noFill/>
        </p:spPr>
        <p:txBody>
          <a:bodyPr wrap="none" rtlCol="0">
            <a:spAutoFit/>
          </a:bodyPr>
          <a:lstStyle/>
          <a:p>
            <a:r>
              <a:rPr lang="en-US" sz="2400" noProof="0" dirty="0"/>
              <a:t>We define </a:t>
            </a:r>
          </a:p>
        </p:txBody>
      </p:sp>
      <p:pic>
        <p:nvPicPr>
          <p:cNvPr id="11" name="Picture 10" descr="\documentclass{article}&#10;\usepackage{amsmath}&#10;\pagestyle{empty}&#10;\begin{document}&#10;&#10;\begin{align*}&#10; F_{T}^{n \rightarrow n'}(Q^{2}) \equiv F_{+}^{n \rightarrow n'} (Q^{2}) \;.&#10;\end{align*}&#10;&#10;&#10;\end{document}" title="IguanaTex Picture Display">
            <a:extLst>
              <a:ext uri="{FF2B5EF4-FFF2-40B4-BE49-F238E27FC236}">
                <a16:creationId xmlns:a16="http://schemas.microsoft.com/office/drawing/2014/main" id="{58B4D551-EFF7-BB39-95DD-DB834DEC9EED}"/>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1969157" y="830111"/>
            <a:ext cx="3516343" cy="401554"/>
          </a:xfrm>
          <a:prstGeom prst="rect">
            <a:avLst/>
          </a:prstGeom>
        </p:spPr>
      </p:pic>
    </p:spTree>
    <p:extLst>
      <p:ext uri="{BB962C8B-B14F-4D97-AF65-F5344CB8AC3E}">
        <p14:creationId xmlns:p14="http://schemas.microsoft.com/office/powerpoint/2010/main" val="1158582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25422-C0D2-D817-76EC-1FB016AB0DED}"/>
              </a:ext>
            </a:extLst>
          </p:cNvPr>
          <p:cNvSpPr>
            <a:spLocks noGrp="1"/>
          </p:cNvSpPr>
          <p:nvPr>
            <p:ph type="title"/>
          </p:nvPr>
        </p:nvSpPr>
        <p:spPr/>
        <p:txBody>
          <a:bodyPr>
            <a:normAutofit/>
          </a:bodyPr>
          <a:lstStyle/>
          <a:p>
            <a:r>
              <a:rPr lang="en-US" sz="4800" noProof="0" dirty="0"/>
              <a:t>Charge radii</a:t>
            </a:r>
          </a:p>
        </p:txBody>
      </p:sp>
      <p:pic>
        <p:nvPicPr>
          <p:cNvPr id="10" name="Picture 9" descr="\documentclass{article}&#10;\usepackage{amsmath}&#10;\pagestyle{empty}&#10;\begin{document}&#10;&#10; \begin{table}[!t]&#10;\centering&#10;\begin{tabular}[t]{c|cc}&#10;\hline\hline&#10;\rule{0pt}{3ex}&#10;$n$ \; &amp;&#10;$r_{\pi_{n}}^{s}$/ fm \; &amp;&#10;\; $r_{\pi_{n}}^{\perp} $ /fm&#10;\\&#10;\hline&#10;\rule{0pt}{3ex}  \hspace{-2.5mm}&#10;0 &amp; 0.450 &amp; --  \\&#10;1 &amp; 0.421 &amp; 0.376  \\&#10;2 &amp; 0.447 &amp; 0.398  \\&#10;\hline\hline&#10;\end{tabular}&#10;\end{table}&#10;\end{document}" title="IguanaTex Picture Display">
            <a:extLst>
              <a:ext uri="{FF2B5EF4-FFF2-40B4-BE49-F238E27FC236}">
                <a16:creationId xmlns:a16="http://schemas.microsoft.com/office/drawing/2014/main" id="{68A11FFB-4526-F478-6747-B900FDD61042}"/>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423771" y="3198390"/>
            <a:ext cx="4051953" cy="1906473"/>
          </a:xfrm>
          <a:prstGeom prst="rect">
            <a:avLst/>
          </a:prstGeom>
        </p:spPr>
      </p:pic>
      <p:pic>
        <p:nvPicPr>
          <p:cNvPr id="14" name="Picture 13" descr="\documentclass{article}&#10;\usepackage{amsmath}&#10;\pagestyle{empty}&#10;\begin{document}&#10;&#10;\begin{align*}&#10;&amp;r_{\pi_{0}} \simeq r_{\pi_{2}}^{s} &gt; r_{\pi_{1}}^{s} \;, \\&#10;&amp;r_{\pi_{0}}&gt;r_{\pi_{2}}^{\perp}&gt;r_{\pi_{1}}^{\perp} \;.&#10;\end{align*}&#10;&#10;&#10;\end{document}" title="IguanaTex Picture Display">
            <a:extLst>
              <a:ext uri="{FF2B5EF4-FFF2-40B4-BE49-F238E27FC236}">
                <a16:creationId xmlns:a16="http://schemas.microsoft.com/office/drawing/2014/main" id="{F21A5E46-45C6-706F-7948-1239BBF79FD6}"/>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199464" y="3707654"/>
            <a:ext cx="2458697" cy="931886"/>
          </a:xfrm>
          <a:prstGeom prst="rect">
            <a:avLst/>
          </a:prstGeom>
        </p:spPr>
      </p:pic>
      <p:pic>
        <p:nvPicPr>
          <p:cNvPr id="4" name="Picture 3" descr="\documentclass{article}&#10;\usepackage{amsmath}&#10;\pagestyle{empty}&#10;\begin{document}&#10;&#10;\begin{align*}&#10;\langle r_{n}^{2} \rangle =-6  \frac{dF_{E}^{(n)} (Q^{2})}{dQ^{2}} \Bigg{|}_{Q^{2}=0}&#10;\end{align*}&#10;&#10;&#10;\end{document}" title="IguanaTex Picture Display">
            <a:extLst>
              <a:ext uri="{FF2B5EF4-FFF2-40B4-BE49-F238E27FC236}">
                <a16:creationId xmlns:a16="http://schemas.microsoft.com/office/drawing/2014/main" id="{44A9D1C8-F5DD-3877-309E-ABEC1FE843A7}"/>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44414" y="1357118"/>
            <a:ext cx="3870720" cy="1096046"/>
          </a:xfrm>
          <a:prstGeom prst="rect">
            <a:avLst/>
          </a:prstGeom>
        </p:spPr>
      </p:pic>
      <p:sp>
        <p:nvSpPr>
          <p:cNvPr id="18" name="TextBox 17">
            <a:extLst>
              <a:ext uri="{FF2B5EF4-FFF2-40B4-BE49-F238E27FC236}">
                <a16:creationId xmlns:a16="http://schemas.microsoft.com/office/drawing/2014/main" id="{EF97E5FA-2240-72FC-3F28-C3B0D2B0E889}"/>
              </a:ext>
            </a:extLst>
          </p:cNvPr>
          <p:cNvSpPr txBox="1"/>
          <p:nvPr/>
        </p:nvSpPr>
        <p:spPr>
          <a:xfrm>
            <a:off x="351409" y="2360090"/>
            <a:ext cx="11286067" cy="830997"/>
          </a:xfrm>
          <a:prstGeom prst="rect">
            <a:avLst/>
          </a:prstGeom>
          <a:noFill/>
        </p:spPr>
        <p:txBody>
          <a:bodyPr wrap="square" rtlCol="0">
            <a:spAutoFit/>
          </a:bodyPr>
          <a:lstStyle/>
          <a:p>
            <a:r>
              <a:rPr lang="en-US" sz="2400" noProof="0" dirty="0"/>
              <a:t>Charge radius for the ground state of pion and its two first radial excitations, for the standard and orthonormalized solutions.</a:t>
            </a:r>
          </a:p>
        </p:txBody>
      </p:sp>
      <p:sp>
        <p:nvSpPr>
          <p:cNvPr id="19" name="TextBox 18">
            <a:extLst>
              <a:ext uri="{FF2B5EF4-FFF2-40B4-BE49-F238E27FC236}">
                <a16:creationId xmlns:a16="http://schemas.microsoft.com/office/drawing/2014/main" id="{9B8A76C6-7A58-868D-99C0-E880CFD2C81C}"/>
              </a:ext>
            </a:extLst>
          </p:cNvPr>
          <p:cNvSpPr txBox="1"/>
          <p:nvPr/>
        </p:nvSpPr>
        <p:spPr>
          <a:xfrm>
            <a:off x="285249" y="814548"/>
            <a:ext cx="11286067" cy="461665"/>
          </a:xfrm>
          <a:prstGeom prst="rect">
            <a:avLst/>
          </a:prstGeom>
          <a:noFill/>
        </p:spPr>
        <p:txBody>
          <a:bodyPr wrap="square" rtlCol="0">
            <a:spAutoFit/>
          </a:bodyPr>
          <a:lstStyle/>
          <a:p>
            <a:r>
              <a:rPr lang="en-US" sz="2400" noProof="0" dirty="0"/>
              <a:t>The charge radius can be obtained through the following expression</a:t>
            </a:r>
          </a:p>
        </p:txBody>
      </p:sp>
      <p:sp>
        <p:nvSpPr>
          <p:cNvPr id="17" name="TextBox 16">
            <a:extLst>
              <a:ext uri="{FF2B5EF4-FFF2-40B4-BE49-F238E27FC236}">
                <a16:creationId xmlns:a16="http://schemas.microsoft.com/office/drawing/2014/main" id="{3BA19F8B-90E3-8A1E-19A8-3FD895A00C6C}"/>
              </a:ext>
            </a:extLst>
          </p:cNvPr>
          <p:cNvSpPr txBox="1"/>
          <p:nvPr/>
        </p:nvSpPr>
        <p:spPr>
          <a:xfrm>
            <a:off x="195996" y="5163385"/>
            <a:ext cx="11800008" cy="461665"/>
          </a:xfrm>
          <a:prstGeom prst="rect">
            <a:avLst/>
          </a:prstGeom>
          <a:noFill/>
        </p:spPr>
        <p:txBody>
          <a:bodyPr wrap="square" rtlCol="0">
            <a:spAutoFit/>
          </a:bodyPr>
          <a:lstStyle/>
          <a:p>
            <a:r>
              <a:rPr lang="en-US" sz="2400" noProof="0" dirty="0"/>
              <a:t>Studies employing momentum-dependent interactions obtain the ratio </a:t>
            </a:r>
            <a:r>
              <a:rPr lang="en-US" sz="2400" baseline="30000" noProof="0" dirty="0">
                <a:solidFill>
                  <a:srgbClr val="FF0000"/>
                </a:solidFill>
              </a:rPr>
              <a:t>11, 12</a:t>
            </a:r>
            <a:r>
              <a:rPr lang="en-US" sz="2400" noProof="0" dirty="0"/>
              <a:t> :</a:t>
            </a:r>
          </a:p>
        </p:txBody>
      </p:sp>
      <p:pic>
        <p:nvPicPr>
          <p:cNvPr id="30" name="Picture 29" descr="\documentclass{article}&#10;\usepackage{amsmath}&#10;\pagestyle{empty}&#10;\begin{document}&#10;&#10;\begin{align*}&#10;\frac{r_{\pi_{1}}^{s}}{r_{\pi_{0}}} =0.936 \;, \; \frac{r_{\pi_{1}}^{\perp}}{r_{\pi_{0}}}=0.836 \;, \\&#10;\frac{r_{\pi_{2}}^{s}}{r_{\pi_{0}}} =0.993 \;, \; \frac{r_{\pi_{2}}^{\perp}}{r_{\pi_{0}}}=0.884 \;.&#10;\end{align*}&#10;&#10;&#10;\end{document}" title="IguanaTex Picture Display">
            <a:extLst>
              <a:ext uri="{FF2B5EF4-FFF2-40B4-BE49-F238E27FC236}">
                <a16:creationId xmlns:a16="http://schemas.microsoft.com/office/drawing/2014/main" id="{4D24DBBF-976D-F3D6-8FFF-17F501B23ADF}"/>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4825089" y="3242331"/>
            <a:ext cx="4025010" cy="1862532"/>
          </a:xfrm>
          <a:prstGeom prst="rect">
            <a:avLst/>
          </a:prstGeom>
        </p:spPr>
      </p:pic>
      <p:pic>
        <p:nvPicPr>
          <p:cNvPr id="7" name="Picture 6" descr="\documentclass{article}&#10;\usepackage{amsmath}&#10;\pagestyle{empty}&#10;\begin{document}&#10;&#10;\begin{align*}&#10;\frac{r_{\pi_{1}}}{r_{\pi_{0}}} \approx \{0.88,1.40\}&#10;\end{align*}&#10;&#10;&#10;\end{document}" title="IguanaTex Picture Display">
            <a:extLst>
              <a:ext uri="{FF2B5EF4-FFF2-40B4-BE49-F238E27FC236}">
                <a16:creationId xmlns:a16="http://schemas.microsoft.com/office/drawing/2014/main" id="{4B757918-5969-04A2-2886-00D54BAFC407}"/>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4389945" y="5625050"/>
            <a:ext cx="2643840" cy="704777"/>
          </a:xfrm>
          <a:prstGeom prst="rect">
            <a:avLst/>
          </a:prstGeom>
        </p:spPr>
      </p:pic>
      <p:cxnSp>
        <p:nvCxnSpPr>
          <p:cNvPr id="33" name="Straight Connector 32">
            <a:extLst>
              <a:ext uri="{FF2B5EF4-FFF2-40B4-BE49-F238E27FC236}">
                <a16:creationId xmlns:a16="http://schemas.microsoft.com/office/drawing/2014/main" id="{9AA4D190-C28A-3541-4E54-FD6E332645FA}"/>
              </a:ext>
            </a:extLst>
          </p:cNvPr>
          <p:cNvCxnSpPr/>
          <p:nvPr/>
        </p:nvCxnSpPr>
        <p:spPr>
          <a:xfrm>
            <a:off x="11330" y="6470653"/>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2B6333A-5EDC-8117-B902-43B14F43EB8D}"/>
              </a:ext>
            </a:extLst>
          </p:cNvPr>
          <p:cNvSpPr txBox="1"/>
          <p:nvPr/>
        </p:nvSpPr>
        <p:spPr>
          <a:xfrm>
            <a:off x="195996" y="6469212"/>
            <a:ext cx="11596894" cy="369332"/>
          </a:xfrm>
          <a:prstGeom prst="rect">
            <a:avLst/>
          </a:prstGeom>
          <a:noFill/>
        </p:spPr>
        <p:txBody>
          <a:bodyPr wrap="square">
            <a:spAutoFit/>
          </a:bodyPr>
          <a:lstStyle/>
          <a:p>
            <a:r>
              <a:rPr lang="en-US" sz="1800" baseline="30000" noProof="0" dirty="0">
                <a:solidFill>
                  <a:srgbClr val="FF0000"/>
                </a:solidFill>
              </a:rPr>
              <a:t>11 </a:t>
            </a:r>
            <a:r>
              <a:rPr lang="en-US" noProof="0" dirty="0"/>
              <a:t>A. S. Miramontes et al, Chin. Phys. </a:t>
            </a:r>
            <a:r>
              <a:rPr lang="en-US" b="1" noProof="0" dirty="0"/>
              <a:t>49</a:t>
            </a:r>
            <a:r>
              <a:rPr lang="en-US" noProof="0" dirty="0"/>
              <a:t>, 083108 (2025).                     </a:t>
            </a:r>
            <a:r>
              <a:rPr lang="en-US" baseline="30000" noProof="0" dirty="0">
                <a:solidFill>
                  <a:srgbClr val="FF0000"/>
                </a:solidFill>
              </a:rPr>
              <a:t>12</a:t>
            </a:r>
            <a:r>
              <a:rPr lang="en-US" noProof="0" dirty="0"/>
              <a:t> A. Holl et al, Phys. Rev. C </a:t>
            </a:r>
            <a:r>
              <a:rPr lang="en-US" b="1" noProof="0" dirty="0"/>
              <a:t>71</a:t>
            </a:r>
            <a:r>
              <a:rPr lang="en-US" noProof="0" dirty="0"/>
              <a:t>, 065204 (2005) .                                    </a:t>
            </a:r>
          </a:p>
        </p:txBody>
      </p:sp>
    </p:spTree>
    <p:extLst>
      <p:ext uri="{BB962C8B-B14F-4D97-AF65-F5344CB8AC3E}">
        <p14:creationId xmlns:p14="http://schemas.microsoft.com/office/powerpoint/2010/main" val="309723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EF5B8-FBC3-D26E-51B7-FCAD6EF64176}"/>
              </a:ext>
            </a:extLst>
          </p:cNvPr>
          <p:cNvSpPr>
            <a:spLocks noGrp="1"/>
          </p:cNvSpPr>
          <p:nvPr>
            <p:ph type="title"/>
          </p:nvPr>
        </p:nvSpPr>
        <p:spPr/>
        <p:txBody>
          <a:bodyPr>
            <a:normAutofit/>
          </a:bodyPr>
          <a:lstStyle/>
          <a:p>
            <a:r>
              <a:rPr lang="en-US" sz="4800" noProof="0" dirty="0"/>
              <a:t>Summary</a:t>
            </a:r>
          </a:p>
        </p:txBody>
      </p:sp>
      <p:sp>
        <p:nvSpPr>
          <p:cNvPr id="3" name="Content Placeholder 2">
            <a:extLst>
              <a:ext uri="{FF2B5EF4-FFF2-40B4-BE49-F238E27FC236}">
                <a16:creationId xmlns:a16="http://schemas.microsoft.com/office/drawing/2014/main" id="{86D97D97-D15C-7584-EA44-D18D798B8C36}"/>
              </a:ext>
            </a:extLst>
          </p:cNvPr>
          <p:cNvSpPr>
            <a:spLocks noGrp="1"/>
          </p:cNvSpPr>
          <p:nvPr>
            <p:ph idx="1"/>
          </p:nvPr>
        </p:nvSpPr>
        <p:spPr>
          <a:xfrm>
            <a:off x="347133" y="897467"/>
            <a:ext cx="11675534" cy="5689599"/>
          </a:xfrm>
        </p:spPr>
        <p:txBody>
          <a:bodyPr>
            <a:normAutofit/>
          </a:bodyPr>
          <a:lstStyle/>
          <a:p>
            <a:r>
              <a:rPr lang="en-US" sz="2400" noProof="0" dirty="0"/>
              <a:t>In this work we investigated the electromagnetic properties of the ground state pion together with its first two radial excitations within the symmetry-preserving contact interaction.</a:t>
            </a:r>
          </a:p>
          <a:p>
            <a:r>
              <a:rPr lang="en-US" sz="2400" noProof="0" dirty="0"/>
              <a:t>Although the standard SCI construction correctly reproduces the pion spectrum, charge normalization and the orthogonality of radial BSAs, we showed that transition currents involving excited states violate electromagnetic current conservation within the impulse approximation.</a:t>
            </a:r>
          </a:p>
          <a:p>
            <a:r>
              <a:rPr lang="en-US" sz="2400" noProof="0" dirty="0"/>
              <a:t>This deficiency originates from the momentum independent nature of the interaction, where the implementation  of radial excitations through manually introduced nodes is not sufficient to guarantee the VWGFTI for transition processes. </a:t>
            </a:r>
          </a:p>
          <a:p>
            <a:r>
              <a:rPr lang="en-US" sz="2400" noProof="0" dirty="0"/>
              <a:t>To restore electromagnetic current conservation, we constructed the orthogonalized BSAs by incorporating complementary off-shell contributions from lower-lying states.</a:t>
            </a:r>
          </a:p>
          <a:p>
            <a:r>
              <a:rPr lang="en-US" sz="2400" noProof="0" dirty="0"/>
              <a:t>The modified amplitudes produce </a:t>
            </a:r>
            <a:r>
              <a:rPr lang="en-US" sz="2400" dirty="0"/>
              <a:t>harder elastic form factors and consequently the charge radii associated are smaller.</a:t>
            </a:r>
            <a:endParaRPr lang="en-US" sz="2400" noProof="0" dirty="0"/>
          </a:p>
        </p:txBody>
      </p:sp>
    </p:spTree>
    <p:extLst>
      <p:ext uri="{BB962C8B-B14F-4D97-AF65-F5344CB8AC3E}">
        <p14:creationId xmlns:p14="http://schemas.microsoft.com/office/powerpoint/2010/main" val="3232702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AB3F-79D8-DEA3-64F4-D62C2F83488C}"/>
              </a:ext>
            </a:extLst>
          </p:cNvPr>
          <p:cNvSpPr>
            <a:spLocks noGrp="1"/>
          </p:cNvSpPr>
          <p:nvPr>
            <p:ph type="title"/>
          </p:nvPr>
        </p:nvSpPr>
        <p:spPr/>
        <p:txBody>
          <a:bodyPr>
            <a:normAutofit/>
          </a:bodyPr>
          <a:lstStyle/>
          <a:p>
            <a:r>
              <a:rPr lang="en-US" sz="4800" noProof="0" dirty="0"/>
              <a:t>Backup</a:t>
            </a:r>
          </a:p>
        </p:txBody>
      </p:sp>
      <p:sp>
        <p:nvSpPr>
          <p:cNvPr id="6" name="TextBox 5">
            <a:extLst>
              <a:ext uri="{FF2B5EF4-FFF2-40B4-BE49-F238E27FC236}">
                <a16:creationId xmlns:a16="http://schemas.microsoft.com/office/drawing/2014/main" id="{66BE37FA-62D5-1B7A-06F1-F5B600535B9C}"/>
              </a:ext>
            </a:extLst>
          </p:cNvPr>
          <p:cNvSpPr txBox="1"/>
          <p:nvPr/>
        </p:nvSpPr>
        <p:spPr>
          <a:xfrm>
            <a:off x="879575" y="3019930"/>
            <a:ext cx="10102952" cy="1200329"/>
          </a:xfrm>
          <a:prstGeom prst="rect">
            <a:avLst/>
          </a:prstGeom>
          <a:noFill/>
        </p:spPr>
        <p:txBody>
          <a:bodyPr wrap="square" rtlCol="0">
            <a:spAutoFit/>
          </a:bodyPr>
          <a:lstStyle/>
          <a:p>
            <a:r>
              <a:rPr lang="en-US" sz="2400" noProof="0" dirty="0"/>
              <a:t>The table list the BSAs, canonical normalization constants, masses and decay constants for the ground-state pion and its first two radial excitation for the orthogonal construction.</a:t>
            </a:r>
          </a:p>
        </p:txBody>
      </p:sp>
      <p:pic>
        <p:nvPicPr>
          <p:cNvPr id="4" name="Picture 3" descr="\documentclass{article}&#10;\usepackage{amsmath}&#10;\pagestyle{empty}&#10;\begin{document}&#10;&#10;\begin{table*}[!t]&#10;\centering&#10;\begin{tabular}[t]{c|ccccccc}&#10;\hline\hline&#10;\rule{0pt}{3ex}&#10;$n$ \; &amp;&#10;\; $E_n^{\mathrm{s}}$ \; &amp;&#10;\; $F_n^{\mathrm{s}}$ \; &amp;&#10;\; $m_n$/GeV  \; &amp;&#10;\;  $N_n^{\mathrm{s}}$ \; &amp;&#10;\; $f_{\pi_n}^{\mathrm{s}}$/GeV \; &amp;&#10;\; $N_{n}^{\perp}$ \; &amp;&#10;\; $f_{\pi_{n}}^{\perp}$/GeV \;&#10;\\&#10;\hline&#10;\rule{0pt}{3ex}  \hspace{-2.5mm}&#10;0 &amp; \; 0.9914 &amp; \; 0.1309  &amp;0.139 &amp; \; 0.2759   &amp; 0.101  &amp; --&amp;-- \\&#10;1 &amp; \; 0.9768 &amp; \; 0.2144 &amp;1.300 &amp; \; 1.4065   &amp; 0.075  &amp; 0.7350 &amp; -0.0567 \\&#10;2 &amp; \; 0.99998 &amp; \; -0.00675 &amp; 1.803 &amp; \; 39.752   &amp; -0.0002 &amp; -15.500 &amp; -0.0363 \\&#10;\hline\hline&#10;\end{tabular}&#10;\end{table*}&#10;&#10;\end{document}" title="IguanaTex Picture Display">
            <a:extLst>
              <a:ext uri="{FF2B5EF4-FFF2-40B4-BE49-F238E27FC236}">
                <a16:creationId xmlns:a16="http://schemas.microsoft.com/office/drawing/2014/main" id="{FD76928C-0366-0681-52F3-8AC23BEB7E86}"/>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879575" y="1138136"/>
            <a:ext cx="10555383" cy="1591987"/>
          </a:xfrm>
          <a:prstGeom prst="rect">
            <a:avLst/>
          </a:prstGeom>
        </p:spPr>
      </p:pic>
      <p:pic>
        <p:nvPicPr>
          <p:cNvPr id="5" name="Picture 4" descr="\documentclass{article}&#10;\usepackage{amsmath}&#10;\pagestyle{empty}&#10;\begin{document}&#10;&#10;\begin{table*}[!t]&#10;\begin{tabular}{c|cc|cc|cc|cc}&#10;\hline\hline&#10;\rule{0pt}{3ex}&#10;$n$ &amp;&#10;$\mathbf{f}_{0(1)}^{\mathrm{c}}$ &amp;&#10;$\lambda_{0}^{(1)}$ &amp;&#10;$\mathbf{f}_{0(2)}^{\mathrm{c}}$ &amp;&#10;$\lambda_{0}^{(2)}$ &amp;&#10;$\mathbf{f}_{1(1)}^{\mathrm{c}}$ &amp;&#10;$\lambda_{1}^{(1)}$ &amp;&#10;$\mathbf{f}_{1(2)}^{\mathrm{c}}$ &amp;&#10;$\lambda_{1}^{(2)}$&#10;\\&#10;\hline&#10;\rule{0pt}{3ex}&#10;1 &amp;&#10;$\left\{0.9973, 0.0733\right\}$ &amp;&#10;11.201 &amp;&#10;$\left\{0.8787, 0.4774\right\}$ &amp;&#10;-0.1539 &amp;&#10;- &amp;&#10;- &amp;&#10;- &amp;&#10;- \\&#10;2 &amp;&#10;$\left\{0.9991, 0.0415\right\}$ &amp;&#10;1735.71 &amp;&#10;$\left\{0.8943, 0.4474\right\}$ &amp;&#10;-0.0731 &amp;&#10;$\left\{0.9991, 0.0416\right\}$ &amp;&#10;1318.42 &amp;&#10;$\left\{0.8949, 0.4463\right\}$ &amp;&#10;0.2972 \\&#10;\hline\hline&#10;\end{tabular}&#10;\end{table*}&#10;&#10;\end{document}" title="IguanaTex Picture Display">
            <a:extLst>
              <a:ext uri="{FF2B5EF4-FFF2-40B4-BE49-F238E27FC236}">
                <a16:creationId xmlns:a16="http://schemas.microsoft.com/office/drawing/2014/main" id="{55B1DF98-F4EC-4EA6-86A7-5523633AA8C9}"/>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879576" y="4611917"/>
            <a:ext cx="10555382" cy="1172418"/>
          </a:xfrm>
          <a:prstGeom prst="rect">
            <a:avLst/>
          </a:prstGeom>
        </p:spPr>
      </p:pic>
      <p:sp>
        <p:nvSpPr>
          <p:cNvPr id="9" name="TextBox 8">
            <a:extLst>
              <a:ext uri="{FF2B5EF4-FFF2-40B4-BE49-F238E27FC236}">
                <a16:creationId xmlns:a16="http://schemas.microsoft.com/office/drawing/2014/main" id="{2EF42344-FFC2-D767-8AA9-FA89D0A70278}"/>
              </a:ext>
            </a:extLst>
          </p:cNvPr>
          <p:cNvSpPr txBox="1"/>
          <p:nvPr/>
        </p:nvSpPr>
        <p:spPr>
          <a:xfrm>
            <a:off x="879575" y="5979617"/>
            <a:ext cx="10768008" cy="830997"/>
          </a:xfrm>
          <a:prstGeom prst="rect">
            <a:avLst/>
          </a:prstGeom>
          <a:noFill/>
        </p:spPr>
        <p:txBody>
          <a:bodyPr wrap="square" rtlCol="0">
            <a:spAutoFit/>
          </a:bodyPr>
          <a:lstStyle/>
          <a:p>
            <a:r>
              <a:rPr lang="en-US" sz="2400" noProof="0" dirty="0"/>
              <a:t>The table list the off-Shell eigenvectors                                               and associated eigenvalues  </a:t>
            </a:r>
          </a:p>
        </p:txBody>
      </p:sp>
      <p:pic>
        <p:nvPicPr>
          <p:cNvPr id="19" name="Picture 18" descr="\documentclass{article}&#10;\usepackage{amsmath}&#10;\pagestyle{empty}&#10;\begin{document}&#10;&#10;\begin{align*}&#10;\textbf{f}_{i(j)}^{c}= \left\{E_{i(j)^{c},F_{i(j)}^{c}} \right\} &#10;\end{align*}&#10;&#10;&#10;\end{document}" title="IguanaTex Picture Display">
            <a:extLst>
              <a:ext uri="{FF2B5EF4-FFF2-40B4-BE49-F238E27FC236}">
                <a16:creationId xmlns:a16="http://schemas.microsoft.com/office/drawing/2014/main" id="{F8BDB6F6-6D3C-9915-F118-3F55A6E1840C}"/>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6157266" y="5979617"/>
            <a:ext cx="2599131" cy="546377"/>
          </a:xfrm>
          <a:prstGeom prst="rect">
            <a:avLst/>
          </a:prstGeom>
        </p:spPr>
      </p:pic>
      <p:pic>
        <p:nvPicPr>
          <p:cNvPr id="24" name="Picture 23" descr="\documentclass{article}&#10;\usepackage{amsmath}&#10;\pagestyle{empty}&#10;\begin{document}&#10;&#10;\begin{align*}&#10;\lambda_{i}^{(j)} \;.&#10;\end{align*}&#10;&#10;&#10;\end{document}" title="IguanaTex Picture Display">
            <a:extLst>
              <a:ext uri="{FF2B5EF4-FFF2-40B4-BE49-F238E27FC236}">
                <a16:creationId xmlns:a16="http://schemas.microsoft.com/office/drawing/2014/main" id="{C16B7251-982D-3BF2-0B8C-E1CA1BD4090F}"/>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17800" y="6385322"/>
            <a:ext cx="622080" cy="403749"/>
          </a:xfrm>
          <a:prstGeom prst="rect">
            <a:avLst/>
          </a:prstGeom>
        </p:spPr>
      </p:pic>
    </p:spTree>
    <p:extLst>
      <p:ext uri="{BB962C8B-B14F-4D97-AF65-F5344CB8AC3E}">
        <p14:creationId xmlns:p14="http://schemas.microsoft.com/office/powerpoint/2010/main" val="73303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DEE6-87E0-52BA-7DCC-DA45FA57085D}"/>
              </a:ext>
            </a:extLst>
          </p:cNvPr>
          <p:cNvSpPr>
            <a:spLocks noGrp="1"/>
          </p:cNvSpPr>
          <p:nvPr>
            <p:ph type="title"/>
          </p:nvPr>
        </p:nvSpPr>
        <p:spPr/>
        <p:txBody>
          <a:bodyPr>
            <a:normAutofit/>
          </a:bodyPr>
          <a:lstStyle/>
          <a:p>
            <a:r>
              <a:rPr lang="en-US" sz="4800" noProof="0" dirty="0"/>
              <a:t>Backup</a:t>
            </a:r>
          </a:p>
        </p:txBody>
      </p:sp>
      <p:sp>
        <p:nvSpPr>
          <p:cNvPr id="7" name="TextBox 6">
            <a:extLst>
              <a:ext uri="{FF2B5EF4-FFF2-40B4-BE49-F238E27FC236}">
                <a16:creationId xmlns:a16="http://schemas.microsoft.com/office/drawing/2014/main" id="{2A9A6F01-744E-F106-2951-893C4B1E50C9}"/>
              </a:ext>
            </a:extLst>
          </p:cNvPr>
          <p:cNvSpPr txBox="1"/>
          <p:nvPr/>
        </p:nvSpPr>
        <p:spPr>
          <a:xfrm>
            <a:off x="1100667" y="1117600"/>
            <a:ext cx="9132949" cy="461665"/>
          </a:xfrm>
          <a:prstGeom prst="rect">
            <a:avLst/>
          </a:prstGeom>
          <a:noFill/>
        </p:spPr>
        <p:txBody>
          <a:bodyPr wrap="none" rtlCol="0">
            <a:spAutoFit/>
          </a:bodyPr>
          <a:lstStyle/>
          <a:p>
            <a:r>
              <a:rPr lang="en-US" sz="2400" noProof="0" dirty="0"/>
              <a:t>The normalization constant for the pseudoscalar mesons is given by</a:t>
            </a:r>
          </a:p>
        </p:txBody>
      </p:sp>
      <p:pic>
        <p:nvPicPr>
          <p:cNvPr id="6" name="Picture 5" descr="\documentclass{article}&#10;\usepackage{amsmath}&#10;\pagestyle{empty}&#10;\begin{document}&#10;&#10;\begin{align*}&#10;N_{n}^{2}=3 \frac{d}{dP^{2}} \int \frac{d^{4}q}{(2\pi)^{4}} \text{tr}_{D} \left[ \Gamma_{n}(-Q)S(q+P) \Gamma(Q) S(q) \right] \Bigg{|}_{Q^{2}=P^{2}} \;.&#10;\end{align*}&#10;&#10;&#10;\end{document}" title="IguanaTex Picture Display">
            <a:extLst>
              <a:ext uri="{FF2B5EF4-FFF2-40B4-BE49-F238E27FC236}">
                <a16:creationId xmlns:a16="http://schemas.microsoft.com/office/drawing/2014/main" id="{1D8CE3ED-BF42-12BB-DF88-85FDDCDD2D7E}"/>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407922" y="1778476"/>
            <a:ext cx="9058423" cy="1096046"/>
          </a:xfrm>
          <a:prstGeom prst="rect">
            <a:avLst/>
          </a:prstGeom>
        </p:spPr>
      </p:pic>
      <p:sp>
        <p:nvSpPr>
          <p:cNvPr id="19" name="TextBox 18">
            <a:extLst>
              <a:ext uri="{FF2B5EF4-FFF2-40B4-BE49-F238E27FC236}">
                <a16:creationId xmlns:a16="http://schemas.microsoft.com/office/drawing/2014/main" id="{34DDBB6B-F12E-6784-88B1-409E276144AF}"/>
              </a:ext>
            </a:extLst>
          </p:cNvPr>
          <p:cNvSpPr txBox="1"/>
          <p:nvPr/>
        </p:nvSpPr>
        <p:spPr>
          <a:xfrm>
            <a:off x="1100667" y="3072284"/>
            <a:ext cx="8758423" cy="461665"/>
          </a:xfrm>
          <a:prstGeom prst="rect">
            <a:avLst/>
          </a:prstGeom>
          <a:noFill/>
        </p:spPr>
        <p:txBody>
          <a:bodyPr wrap="none" rtlCol="0">
            <a:spAutoFit/>
          </a:bodyPr>
          <a:lstStyle/>
          <a:p>
            <a:r>
              <a:rPr lang="en-US" sz="2400" noProof="0" dirty="0"/>
              <a:t>The leptonic decay constant for pseudoscalar mesons is given by</a:t>
            </a:r>
          </a:p>
        </p:txBody>
      </p:sp>
      <p:pic>
        <p:nvPicPr>
          <p:cNvPr id="4" name="Picture 3" descr="\documentclass{article}&#10;\usepackage{amsmath}&#10;\pagestyle{empty}&#10;\begin{document}&#10;&#10;\begin{align*}&#10;P_{\mu}f_{\pi_{n}}=3 \int \frac{d^{4}q}{(2\pi)^{4}} \text{tr}_{D} \left[ \gamma_{5} \gamma_{\mu} S(q+P)\Gamma_{n}(P) S(q) \right] \;.&#10;\end{align*}&#10;&#10;&#10;\end{document}" title="IguanaTex Picture Display">
            <a:extLst>
              <a:ext uri="{FF2B5EF4-FFF2-40B4-BE49-F238E27FC236}">
                <a16:creationId xmlns:a16="http://schemas.microsoft.com/office/drawing/2014/main" id="{83A089A1-7D67-0EE6-2C26-0E17D3EDD442}"/>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934661" y="3731711"/>
            <a:ext cx="7464960" cy="834377"/>
          </a:xfrm>
          <a:prstGeom prst="rect">
            <a:avLst/>
          </a:prstGeom>
        </p:spPr>
      </p:pic>
    </p:spTree>
    <p:extLst>
      <p:ext uri="{BB962C8B-B14F-4D97-AF65-F5344CB8AC3E}">
        <p14:creationId xmlns:p14="http://schemas.microsoft.com/office/powerpoint/2010/main" val="3164801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B2285-199B-5EBC-0550-67FEC4269C01}"/>
              </a:ext>
            </a:extLst>
          </p:cNvPr>
          <p:cNvSpPr>
            <a:spLocks noGrp="1"/>
          </p:cNvSpPr>
          <p:nvPr>
            <p:ph type="title"/>
          </p:nvPr>
        </p:nvSpPr>
        <p:spPr/>
        <p:txBody>
          <a:bodyPr/>
          <a:lstStyle/>
          <a:p>
            <a:r>
              <a:rPr lang="en-US" noProof="0" dirty="0"/>
              <a:t>Backup</a:t>
            </a:r>
          </a:p>
        </p:txBody>
      </p:sp>
      <p:sp>
        <p:nvSpPr>
          <p:cNvPr id="4" name="TextBox 3">
            <a:extLst>
              <a:ext uri="{FF2B5EF4-FFF2-40B4-BE49-F238E27FC236}">
                <a16:creationId xmlns:a16="http://schemas.microsoft.com/office/drawing/2014/main" id="{B189B2CE-8D87-D21B-5868-9D10DB8E7F5E}"/>
              </a:ext>
            </a:extLst>
          </p:cNvPr>
          <p:cNvSpPr txBox="1"/>
          <p:nvPr/>
        </p:nvSpPr>
        <p:spPr>
          <a:xfrm>
            <a:off x="605004" y="1033633"/>
            <a:ext cx="10981992" cy="830997"/>
          </a:xfrm>
          <a:prstGeom prst="rect">
            <a:avLst/>
          </a:prstGeom>
          <a:noFill/>
        </p:spPr>
        <p:txBody>
          <a:bodyPr wrap="square" rtlCol="0">
            <a:spAutoFit/>
          </a:bodyPr>
          <a:lstStyle/>
          <a:p>
            <a:r>
              <a:rPr lang="en-US" sz="2400" noProof="0" dirty="0"/>
              <a:t>The regularization scheme employed through this work is the proper time regularization scheme, b</a:t>
            </a:r>
            <a:r>
              <a:rPr lang="en-US" sz="2400" dirty="0"/>
              <a:t>y introducing an exponential damping factor</a:t>
            </a:r>
          </a:p>
        </p:txBody>
      </p:sp>
      <p:pic>
        <p:nvPicPr>
          <p:cNvPr id="6" name="Picture 5" descr="\documentclass{article}&#10;\usepackage{amsmath}&#10;\pagestyle{empty}&#10;\begin{document}&#10;&#10;\begin{align*}&#10;\frac{1}{A^{n}} = \frac{1}{\Gamma(n)} \int_{0}^{\infty} d \tau \tau^{n-1}e^{-\tau A} \rightarrow \frac{1}{\Gamma(n)} \int_{\tau_{IR}^{2}}^{\tau_{UV}^{2}} d \tau \tau^{n-1}e^{-\tau A} \;,&#10;\end{align*}&#10;&#10;&#10;\end{document}" title="IguanaTex Picture Display">
            <a:extLst>
              <a:ext uri="{FF2B5EF4-FFF2-40B4-BE49-F238E27FC236}">
                <a16:creationId xmlns:a16="http://schemas.microsoft.com/office/drawing/2014/main" id="{DD705C92-601F-5847-97A2-2E7BD3BB7D2E}"/>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1332008" y="1955800"/>
            <a:ext cx="8572114" cy="993600"/>
          </a:xfrm>
          <a:prstGeom prst="rect">
            <a:avLst/>
          </a:prstGeom>
        </p:spPr>
      </p:pic>
      <p:pic>
        <p:nvPicPr>
          <p:cNvPr id="10" name="Picture 9" descr="\documentclass{article}&#10;\usepackage{amsmath}&#10;\pagestyle{empty}&#10;\begin{document}&#10;&#10;\begin{align*}&#10;A&gt;0&#10;\end{align*}&#10;&#10;&#10;\end{document}" title="IguanaTex Picture Display">
            <a:extLst>
              <a:ext uri="{FF2B5EF4-FFF2-40B4-BE49-F238E27FC236}">
                <a16:creationId xmlns:a16="http://schemas.microsoft.com/office/drawing/2014/main" id="{F75366A9-E5B8-03B4-9795-6A239A995844}"/>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1547923" y="3323156"/>
            <a:ext cx="763611" cy="230400"/>
          </a:xfrm>
          <a:prstGeom prst="rect">
            <a:avLst/>
          </a:prstGeom>
        </p:spPr>
      </p:pic>
      <p:sp>
        <p:nvSpPr>
          <p:cNvPr id="12" name="TextBox 11">
            <a:extLst>
              <a:ext uri="{FF2B5EF4-FFF2-40B4-BE49-F238E27FC236}">
                <a16:creationId xmlns:a16="http://schemas.microsoft.com/office/drawing/2014/main" id="{A3D25B6B-CEC6-02E9-1FEE-E937BD570B21}"/>
              </a:ext>
            </a:extLst>
          </p:cNvPr>
          <p:cNvSpPr txBox="1"/>
          <p:nvPr/>
        </p:nvSpPr>
        <p:spPr>
          <a:xfrm>
            <a:off x="494190" y="3213854"/>
            <a:ext cx="10377523" cy="1569660"/>
          </a:xfrm>
          <a:prstGeom prst="rect">
            <a:avLst/>
          </a:prstGeom>
          <a:noFill/>
        </p:spPr>
        <p:txBody>
          <a:bodyPr wrap="square" rtlCol="0">
            <a:spAutoFit/>
          </a:bodyPr>
          <a:lstStyle/>
          <a:p>
            <a:r>
              <a:rPr lang="en-US" sz="2400" noProof="0" dirty="0"/>
              <a:t>Where                and 			                            are respectively infrared and ultraviolet  regulators and           implements confinement by ensuring the absence of quark production threshold </a:t>
            </a:r>
            <a:r>
              <a:rPr lang="en-US" sz="2400" baseline="30000" dirty="0">
                <a:solidFill>
                  <a:srgbClr val="FF0000"/>
                </a:solidFill>
              </a:rPr>
              <a:t>13</a:t>
            </a:r>
            <a:r>
              <a:rPr lang="en-US" sz="2400" noProof="0" dirty="0"/>
              <a:t>.</a:t>
            </a:r>
          </a:p>
          <a:p>
            <a:r>
              <a:rPr lang="en-US" sz="2400" noProof="0" dirty="0"/>
              <a:t>For integers              and                we have: </a:t>
            </a:r>
            <a:endParaRPr lang="en-US" sz="2400" dirty="0"/>
          </a:p>
        </p:txBody>
      </p:sp>
      <p:pic>
        <p:nvPicPr>
          <p:cNvPr id="18" name="Picture 17" descr="\documentclass{article}&#10;\usepackage{amsmath}&#10;\pagestyle{empty}&#10;\begin{document}&#10;&#10;\begin{align*}&#10;\tau_{IR}^{2} = 1/\Lambda_{IR}^{2} \;, \tau_{UV}^{2}=1/\Lambda_{UV}^{2}&#10;\end{align*}&#10;&#10;&#10;\end{document}" title="IguanaTex Picture Display">
            <a:extLst>
              <a:ext uri="{FF2B5EF4-FFF2-40B4-BE49-F238E27FC236}">
                <a16:creationId xmlns:a16="http://schemas.microsoft.com/office/drawing/2014/main" id="{47E14B29-ECE6-55F7-1A64-5A9B4B3ED773}"/>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3044231" y="3255651"/>
            <a:ext cx="3732480" cy="346697"/>
          </a:xfrm>
          <a:prstGeom prst="rect">
            <a:avLst/>
          </a:prstGeom>
        </p:spPr>
      </p:pic>
      <p:pic>
        <p:nvPicPr>
          <p:cNvPr id="22" name="Picture 21" descr="\documentclass{article}&#10;\usepackage{amsmath}&#10;\pagestyle{empty}&#10;\begin{document}&#10;&#10;\begin{align*}&#10;\tau_{IR}&#10;\end{align*}&#10;&#10;&#10;\end{document}" title="IguanaTex Picture Display">
            <a:extLst>
              <a:ext uri="{FF2B5EF4-FFF2-40B4-BE49-F238E27FC236}">
                <a16:creationId xmlns:a16="http://schemas.microsoft.com/office/drawing/2014/main" id="{5A89238B-9BAC-0C57-26F3-30961B0525A3}"/>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4010459" y="3740443"/>
            <a:ext cx="430080" cy="181029"/>
          </a:xfrm>
          <a:prstGeom prst="rect">
            <a:avLst/>
          </a:prstGeom>
        </p:spPr>
      </p:pic>
      <p:cxnSp>
        <p:nvCxnSpPr>
          <p:cNvPr id="23" name="Straight Connector 22">
            <a:extLst>
              <a:ext uri="{FF2B5EF4-FFF2-40B4-BE49-F238E27FC236}">
                <a16:creationId xmlns:a16="http://schemas.microsoft.com/office/drawing/2014/main" id="{FE3BB8F4-6D81-7B6A-F4E0-4CA4F9D9F9BE}"/>
              </a:ext>
            </a:extLst>
          </p:cNvPr>
          <p:cNvCxnSpPr/>
          <p:nvPr/>
        </p:nvCxnSpPr>
        <p:spPr>
          <a:xfrm>
            <a:off x="11330" y="6470653"/>
            <a:ext cx="12168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6BCB3D17-E431-76ED-2FE4-BDE6B8FD3B3E}"/>
              </a:ext>
            </a:extLst>
          </p:cNvPr>
          <p:cNvSpPr txBox="1"/>
          <p:nvPr/>
        </p:nvSpPr>
        <p:spPr>
          <a:xfrm>
            <a:off x="11330" y="6469212"/>
            <a:ext cx="11596894" cy="369332"/>
          </a:xfrm>
          <a:prstGeom prst="rect">
            <a:avLst/>
          </a:prstGeom>
          <a:noFill/>
        </p:spPr>
        <p:txBody>
          <a:bodyPr wrap="square">
            <a:spAutoFit/>
          </a:bodyPr>
          <a:lstStyle/>
          <a:p>
            <a:r>
              <a:rPr lang="en-US" sz="1800" baseline="30000" noProof="0" dirty="0">
                <a:solidFill>
                  <a:srgbClr val="FF0000"/>
                </a:solidFill>
              </a:rPr>
              <a:t>13 </a:t>
            </a:r>
            <a:r>
              <a:rPr lang="en-US" noProof="0" dirty="0"/>
              <a:t>D. </a:t>
            </a:r>
            <a:r>
              <a:rPr lang="en-US" dirty="0"/>
              <a:t>Ebert et al, Phys. Lett. B </a:t>
            </a:r>
            <a:r>
              <a:rPr lang="en-US" b="1" dirty="0"/>
              <a:t>388</a:t>
            </a:r>
            <a:r>
              <a:rPr lang="en-US" dirty="0"/>
              <a:t>, 154 (1996).</a:t>
            </a:r>
            <a:endParaRPr lang="en-US" noProof="0" dirty="0"/>
          </a:p>
        </p:txBody>
      </p:sp>
      <p:pic>
        <p:nvPicPr>
          <p:cNvPr id="29" name="Picture 28" descr="\documentclass{article}&#10;\usepackage{amsmath}&#10;\pagestyle{empty}&#10;\begin{document}&#10;&#10;\begin{align*}&#10;\beta \geq 0&#10;\end{align*}&#10;&#10;&#10;\end{document}" title="IguanaTex Picture Display">
            <a:extLst>
              <a:ext uri="{FF2B5EF4-FFF2-40B4-BE49-F238E27FC236}">
                <a16:creationId xmlns:a16="http://schemas.microsoft.com/office/drawing/2014/main" id="{CD070EE9-DF22-FEAC-3A43-0C48C33413F0}"/>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2193671" y="4397033"/>
            <a:ext cx="724114" cy="274286"/>
          </a:xfrm>
          <a:prstGeom prst="rect">
            <a:avLst/>
          </a:prstGeom>
        </p:spPr>
      </p:pic>
      <p:pic>
        <p:nvPicPr>
          <p:cNvPr id="33" name="Picture 32" descr="\documentclass{article}&#10;\usepackage{amsmath}&#10;\pagestyle{empty}&#10;\begin{document}&#10;&#10;\begin{align*}&#10;\alpha \leq \beta&#10;\end{align*}&#10;&#10;&#10;\end{document}" title="IguanaTex Picture Display">
            <a:extLst>
              <a:ext uri="{FF2B5EF4-FFF2-40B4-BE49-F238E27FC236}">
                <a16:creationId xmlns:a16="http://schemas.microsoft.com/office/drawing/2014/main" id="{6F35C929-CF14-F325-3C08-9BDB31475032}"/>
              </a:ext>
            </a:extLst>
          </p:cNvPr>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3629202" y="4397033"/>
            <a:ext cx="762514" cy="274286"/>
          </a:xfrm>
          <a:prstGeom prst="rect">
            <a:avLst/>
          </a:prstGeom>
        </p:spPr>
      </p:pic>
      <p:pic>
        <p:nvPicPr>
          <p:cNvPr id="47" name="Picture 46" descr="\documentclass{article}&#10;\usepackage{amsmath}&#10;\pagestyle{empty}&#10;\begin{document}&#10;&#10;\begin{align*}&#10; &amp;\mathcal{I}_{\beta}^{\alpha}(\omega) = \int \frac{d^{4}q}{(2\pi)^{4}}  \frac{(q^{2})^{\alpha}}{(q^{2}+\omega)^{1+\beta}}  \rightarrow  \frac{\omega^{1+\alpha-\beta}}{16 \pi^{2}} \frac{\Gamma(2+\alpha)}{\Gamma(1+\beta)} \Gamma(\beta - \alpha -1, \tau_{UV}^{2} \: \omega , \tau_{IR}^{2} \: \omega)\;.&#10;\end{align*}&#10;&#10;&#10;\end{document}" title="IguanaTex Picture Display">
            <a:extLst>
              <a:ext uri="{FF2B5EF4-FFF2-40B4-BE49-F238E27FC236}">
                <a16:creationId xmlns:a16="http://schemas.microsoft.com/office/drawing/2014/main" id="{9499ABE6-7C07-B7F5-FAF8-58F4BE97DAF0}"/>
              </a:ext>
            </a:extLst>
          </p:cNvPr>
          <p:cNvPicPr>
            <a:picLocks noChangeAspect="1"/>
          </p:cNvPicPr>
          <p:nvPr>
            <p:custDataLst>
              <p:tags r:id="rId7"/>
            </p:custDataLst>
          </p:nvPr>
        </p:nvPicPr>
        <p:blipFill>
          <a:blip r:embed="rId15">
            <a:extLst>
              <a:ext uri="{28A0092B-C50C-407E-A947-70E740481C1C}">
                <a14:useLocalDpi xmlns:a14="http://schemas.microsoft.com/office/drawing/2010/main" val="0"/>
              </a:ext>
            </a:extLst>
          </a:blip>
          <a:stretch>
            <a:fillRect/>
          </a:stretch>
        </p:blipFill>
        <p:spPr>
          <a:xfrm>
            <a:off x="244201" y="4952588"/>
            <a:ext cx="11698556" cy="843017"/>
          </a:xfrm>
          <a:prstGeom prst="rect">
            <a:avLst/>
          </a:prstGeom>
        </p:spPr>
      </p:pic>
    </p:spTree>
    <p:extLst>
      <p:ext uri="{BB962C8B-B14F-4D97-AF65-F5344CB8AC3E}">
        <p14:creationId xmlns:p14="http://schemas.microsoft.com/office/powerpoint/2010/main" val="3583111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 2000"/>
  <p:tag name="ORIGINALHEIGHT" val=" 846.6442"/>
  <p:tag name="ORIGINALWIDTH" val=" 5584.552"/>
  <p:tag name="OUTPUTTYPE" val="PNG"/>
  <p:tag name="IGUANATEXVERSION" val="162"/>
  <p:tag name="LATEXADDIN" val="\documentclass{article}&#10;\usepackage{amsmath}&#10;\pagestyle{empty}&#10;\begin{document}&#10;&#10;\begin{align*}&#10;&amp; S^{-1} (p;\Lambda)= S_{0}^{-1}(p)+\Sigma(p;\Lambda) \;,\\&#10;&amp; \Sigma(p;\Lambda) = \int \frac{d^{4}q}{(2 \pi)^{4}} g^{2}(\Lambda) D_{\mu \nu} (p-q; \Lambda) \frac{\lambda^{a}}{2} \gamma_{\mu} S(q;\Lambda) \Gamma_{ \nu}^{a}(q,p;\Lambda) \;.&#10;\end{align*}&#10;&#10;&#10;\end{document}"/>
  <p:tag name="IGUANATEXSIZE" val="27"/>
  <p:tag name="IGUANATEXCURSOR" val="308"/>
  <p:tag name="TRANSPARENCY" val="True"/>
  <p:tag name="CHOOSECOLOR" val="False"/>
  <p:tag name="COLORHEX" val="000000"/>
  <p:tag name="LATEXENGINEID" val="0"/>
  <p:tag name="TEMPFOLDER" val="C:\Users\ahiez\OneDrive\Escritorio\PP\Temp\"/>
  <p:tag name="LATEXFORMHEIGHT" val=" 305.4"/>
  <p:tag name="LATEXFORMWIDTH" val=" 385"/>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 2000"/>
  <p:tag name="ORIGINALHEIGHT" val=" 581.9272"/>
  <p:tag name="ORIGINALWIDTH" val=" 2224.222"/>
  <p:tag name="OUTPUTTYPE" val="PNG"/>
  <p:tag name="IGUANATEXVERSION" val="162"/>
  <p:tag name="LATEXADDIN" val="\documentclass{article}&#10;\usepackage{amsmath}&#10;\pagestyle{empty}&#10;\begin{document}&#10;&#10;\begin{align*}&#10;&amp; g^{2} D_{\mu \nu}(k)  \rightarrow \frac{4\pi \alpha^{(n)}_{IR}}{m_{g}^{2}} \delta_{\mu \nu}  \;,&#10;\end{align*}&#10;&#10;&#10;\end{document}"/>
  <p:tag name="IGUANATEXSIZE" val="27"/>
  <p:tag name="IGUANATEXCURSOR" val="11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 2000"/>
  <p:tag name="ORIGINALHEIGHT" val=" 202.4747"/>
  <p:tag name="ORIGINALWIDTH" val=" 1454.068"/>
  <p:tag name="OUTPUTTYPE" val="PNG"/>
  <p:tag name="IGUANATEXVERSION" val="162"/>
  <p:tag name="LATEXADDIN" val="\documentclass{article}&#10;\usepackage{amsmath}&#10;\pagestyle{empty}&#10;\begin{document}&#10;&#10;\begin{align*}&#10;m_{g}=500 \; \text{MeV} \;.&#10;\end{align*}&#10;&#10;&#10;\end{document}"/>
  <p:tag name="IGUANATEXSIZE" val="27"/>
  <p:tag name="IGUANATEXCURSOR" val="10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 2000"/>
  <p:tag name="ORIGINALHEIGHT" val=" 666.6667"/>
  <p:tag name="ORIGINALWIDTH" val=" 3384.327"/>
  <p:tag name="OUTPUTTYPE" val="PNG"/>
  <p:tag name="IGUANATEXVERSION" val="162"/>
  <p:tag name="LATEXADDIN" val="\documentclass{article}&#10;\usepackage{amsmath}&#10;\pagestyle{empty}&#10;\begin{document}&#10;&#10;\begin{align*}&#10;\alpha(\Lambda) = \alpha_{IR}^{(0)} \left( \frac{\Lambda_{UV}^{(0)}}{\Lambda} \right)^{2} \text{log}^{-1} \left( \frac{\Lambda}{\Lambda_{0}} \right)^{\beta} \;,&#10;\end{align*}&#10;&#10;&#10;\end{document}"/>
  <p:tag name="IGUANATEXSIZE" val="27"/>
  <p:tag name="IGUANATEXCURSOR" val="256"/>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 2000"/>
  <p:tag name="ORIGINALHEIGHT" val=" 188.9764"/>
  <p:tag name="ORIGINALWIDTH" val=" 2632.921"/>
  <p:tag name="OUTPUTTYPE" val="PNG"/>
  <p:tag name="IGUANATEXVERSION" val="162"/>
  <p:tag name="LATEXADDIN" val="\documentclass{article}&#10;\usepackage{amsmath}&#10;\pagestyle{empty}&#10;\begin{document}&#10;&#10;\begin{align*}&#10;&amp;\Lambda_{0}=0.357 \; \text{GeV} \;, \; \beta =1.075 \;.&#10;\end{align*}&#10;&#10;&#10;\end{document}"/>
  <p:tag name="IGUANATEXSIZE" val="27"/>
  <p:tag name="IGUANATEXCURSOR" val="15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 2000"/>
  <p:tag name="ORIGINALHEIGHT" val=" 280.465"/>
  <p:tag name="ORIGINALWIDTH" val=" 340.4574"/>
  <p:tag name="OUTPUTTYPE" val="PNG"/>
  <p:tag name="IGUANATEXVERSION" val="162"/>
  <p:tag name="LATEXADDIN" val="\documentclass{article}&#10;\usepackage{amsmath}&#10;\pagestyle{empty}&#10;\begin{document}&#10;&#10;\begin{align*}&#10;\alpha_{IR}^{(n)}&#10;\end{align*}&#10;&#10;&#10;\end{document}"/>
  <p:tag name="IGUANATEXSIZE" val="24"/>
  <p:tag name="IGUANATEXCURSOR" val="11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 2000"/>
  <p:tag name="ORIGINALHEIGHT" val=" 1292.089"/>
  <p:tag name="ORIGINALWIDTH" val=" 2843.645"/>
  <p:tag name="OUTPUTTYPE" val="PNG"/>
  <p:tag name="IGUANATEXVERSION" val="162"/>
  <p:tag name="LATEXADDIN" val="\documentclass{article}&#10;\usepackage{amsmath}&#10;\pagestyle{empty}&#10;\begin{document}&#10;&#10;\begin{table}[!t]&#10;\centering&#10;\begin{tabular}[t]{c|cccc}&#10;\hline\hline&#10;\rule{0pt}{3ex}&#10;$n$ \; &amp;&#10;$\Lambda_{\rm UV}^{(n)}$/GeV \; &amp;&#10;\; $\alpha_{\rm IR}^{(n)}/\pi$&#10;\\&#10;\hline&#10;\rule{0pt}{3ex}  \hspace{-2.5mm}&#10;0 &amp; 0.905 &amp; 0.363  \\&#10;1 &amp; 1.200 &amp; 0.159  \\&#10;2 &amp; 1.600 &amp; 0.072  \\&#10;\hline\hline&#10;\end{tabular}&#10;\end{table}&#10;&#10;\end{document}"/>
  <p:tag name="IGUANATEXSIZE" val="20"/>
  <p:tag name="IGUANATEXCURSOR" val="345"/>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 2000"/>
  <p:tag name="ORIGINALHEIGHT" val=" 581.9272"/>
  <p:tag name="ORIGINALWIDTH" val=" 5874.765"/>
  <p:tag name="OUTPUTTYPE" val="PNG"/>
  <p:tag name="IGUANATEXVERSION" val="162"/>
  <p:tag name="LATEXADDIN" val="\documentclass{article}&#10;\usepackage{amsmath}&#10;\pagestyle{empty}&#10;\begin{document}&#10;&#10;\begin{align*}&#10;\lambda_{n} \Gamma_{n}(P)= -\frac{4\pi \alpha_{IR}^{(n)} C_{F}}{m_{g}^{2}} \int \frac{d^{4}k}{(2\pi)^{4}} \Pi_{n}(k)\gamma_{\mu} S(k+P)  \Gamma_{n}(P)S(k) \gamma_{\mu} \;,&#10;\end{align*}&#10;&#10;&#10;\end{document}"/>
  <p:tag name="IGUANATEXSIZE" val="27"/>
  <p:tag name="IGUANATEXCURSOR" val="212"/>
  <p:tag name="TRANSPARENCY" val="True"/>
  <p:tag name="CHOOSECOLOR" val="False"/>
  <p:tag name="COLORHEX" val="000000"/>
  <p:tag name="LATEXENGINEID" val="0"/>
  <p:tag name="TEMPFOLDER" val="C:\Users\ahiez\OneDrive\Escritorio\PP\Temp\"/>
  <p:tag name="LATEXFORMHEIGHT" val=" 323.4"/>
  <p:tag name="LATEXFORMWIDTH" val=" 385"/>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 2000"/>
  <p:tag name="ORIGINALHEIGHT" val=" 427.4465"/>
  <p:tag name="ORIGINALWIDTH" val=" 805.3993"/>
  <p:tag name="OUTPUTTYPE" val="PNG"/>
  <p:tag name="IGUANATEXVERSION" val="162"/>
  <p:tag name="LATEXADDIN" val="\documentclass{article}&#10;\usepackage{amsmath}&#10;\pagestyle{empty}&#10;\begin{document}&#10;&#10;\begin{align*}&#10; C_{F}= \frac{4}{3} \;.&#10;\end{align*}&#10;&#10;&#10;\end{document}"/>
  <p:tag name="IGUANATEXSIZE" val="27"/>
  <p:tag name="IGUANATEXCURSOR" val="96"/>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 2000"/>
  <p:tag name="ORIGINALHEIGHT" val=" 569.9287"/>
  <p:tag name="ORIGINALWIDTH" val=" 2263.967"/>
  <p:tag name="OUTPUTTYPE" val="PNG"/>
  <p:tag name="IGUANATEXVERSION" val="162"/>
  <p:tag name="LATEXADDIN" val="\documentclass{article}&#10;\usepackage{amsmath}&#10;\pagestyle{empty}&#10;\begin{document}&#10;&#10;\begin{align*}&#10; \Pi_{n}(k) = \prod_{i=1}^{n} (1-d_{n}^{\; (i)} k^{2})\;,&#10;\end{align*}&#10;&#10;&#10;\end{document}"/>
  <p:tag name="IGUANATEXSIZE" val="27"/>
  <p:tag name="IGUANATEXCURSOR" val="10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 2000"/>
  <p:tag name="ORIGINALHEIGHT" val=" 530.1837"/>
  <p:tag name="ORIGINALWIDTH" val=" 6006.749"/>
  <p:tag name="OUTPUTTYPE" val="PNG"/>
  <p:tag name="IGUANATEXVERSION" val="162"/>
  <p:tag name="LATEXADDIN" val="\documentclass{article}&#10;\usepackage{amsmath}&#10;\pagestyle{empty}&#10;\begin{document}&#10;&#10;\begin{align*}&#10;\Gamma_{n}(p,P)= \gamma_{5} &amp; \left[  iE_{n}(p,P)+\left( \gamma \cdot P \right) F_{n}(p,P)+\left( \gamma \cdot p \right)(p \cdot P) G_{n}(p,P) \right. \\&#10;&amp; \left. +\sigma_{\mu \nu}P_{\mu}p_{\nu} H_{n}(p,P) \right] \;.&#10;\end{align*}&#10;&#10;&#10;\end{document}"/>
  <p:tag name="IGUANATEXSIZE" val="27"/>
  <p:tag name="IGUANATEXCURSOR" val="124"/>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 2000"/>
  <p:tag name="ORIGINALHEIGHT" val=" 497.1879"/>
  <p:tag name="ORIGINALWIDTH" val=" 2828.646"/>
  <p:tag name="OUTPUTTYPE" val="PNG"/>
  <p:tag name="IGUANATEXVERSION" val="162"/>
  <p:tag name="LATEXADDIN" val="\documentclass{article}&#10;\usepackage{amsmath}&#10;\pagestyle{empty}&#10;\begin{document}&#10;&#10;\begin{align*}&#10;\Gamma_{n}(P)= \gamma_{5} \left(iE_{n}+ \frac{\gamma \cdot P}{M} F_{n}  \right) \;.&#10;\end{align*}&#10;&#10;&#10;\end{document}"/>
  <p:tag name="IGUANATEXSIZE" val="27"/>
  <p:tag name="IGUANATEXCURSOR" val="15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 2000"/>
  <p:tag name="ORIGINALHEIGHT" val=" 1043.12"/>
  <p:tag name="ORIGINALWIDTH" val=" 3584.552"/>
  <p:tag name="OUTPUTTYPE" val="PNG"/>
  <p:tag name="IGUANATEXVERSION" val="162"/>
  <p:tag name="LATEXADDIN" val="\documentclass{article}&#10;\usepackage{amsmath}&#10;\pagestyle{empty}&#10;\begin{document}&#10;&#10;\begin{table}[!t]&#10;\centering&#10;\begin{tabular}[t]{c|cccc}&#10;\hline\hline&#10;\rule{0pt}{3ex}&#10;$n$ \; &amp;&#10;\; $d_n^{(1)}/\hbox{GeV}^{-2}$ \; &amp;&#10;\; $d_n^{(2)}/\hbox{GeV}^{-2}$&#10;\\&#10;\hline&#10;\rule{0pt}{3ex}  \hspace{-2.5mm}&#10;1  &amp; 1.7891 &amp; - \\&#10;2  &amp; 0.2000 &amp; 7.73 \\&#10;\hline\hline&#10;\end{tabular}&#10;\end{table}&#10;&#10;\end{document}"/>
  <p:tag name="IGUANATEXSIZE" val="20"/>
  <p:tag name="IGUANATEXCURSOR" val="284"/>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 2000"/>
  <p:tag name="ORIGINALHEIGHT" val=" 1292.089"/>
  <p:tag name="ORIGINALWIDTH" val=" 6344.207"/>
  <p:tag name="OUTPUTTYPE" val="PNG"/>
  <p:tag name="IGUANATEXVERSION" val="162"/>
  <p:tag name="LATEXADDIN" val="\documentclass{article}&#10;\usepackage{amsmath}&#10;\pagestyle{empty}&#10;\begin{document}&#10;&#10;\begin{table*}[!t]&#10;\centering&#10;\begin{tabular}[t]{c|ccccc}&#10;\hline\hline&#10;\rule{0pt}{3ex}&#10;$n$ \; &amp;&#10;\; $E_n^{\mathrm{s}}$ \; &amp;&#10;\; $F_n^{\mathrm{s}}$ \; &amp;&#10;\; $m_n$/GeV  \; &amp;&#10;\;  $N_n^{\mathrm{s}}$ \; &amp;&#10;\; $f_{\pi_n}^{\mathrm{s}}$/GeV \; &#10;\\&#10;\hline&#10;\rule{0pt}{3ex}  \hspace{-2.5mm}&#10;0 &amp; \; 0.9914 &amp; \; 0.1309  &amp;0.139 &amp; \; 0.2759   &amp; 0.101   \\&#10;1 &amp; \; 0.9768 &amp; \; 0.2144 &amp;1.300 &amp; \; 1.4065   &amp; 0.075  \\&#10;2 &amp; \; 0.99998 &amp; \; -0.00675 &amp; 1.803 &amp; \; 39.752   &amp; -0.0002  \\&#10;\hline\hline&#10;\end{tabular}&#10;\end{table*}&#10;&#10;\end{document}"/>
  <p:tag name="IGUANATEXSIZE" val="20"/>
  <p:tag name="IGUANATEXCURSOR" val="414"/>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 2000"/>
  <p:tag name="ORIGINALHEIGHT" val=" 202.4747"/>
  <p:tag name="ORIGINALWIDTH" val=" 254.9681"/>
  <p:tag name="OUTPUTTYPE" val="PNG"/>
  <p:tag name="IGUANATEXVERSION" val="162"/>
  <p:tag name="LATEXADDIN" val="\documentclass{article}&#10;\usepackage{amsmath}&#10;\pagestyle{empty}&#10;\begin{document}&#10;&#10;\begin{align*}&#10;N_{n}^{s}&#10;\end{align*}&#10;&#10;&#10;\end{document}"/>
  <p:tag name="IGUANATEXSIZE" val="18"/>
  <p:tag name="IGUANATEXCURSOR" val="105"/>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 2000"/>
  <p:tag name="ORIGINALHEIGHT" val=" 124.4844"/>
  <p:tag name="ORIGINALWIDTH" val=" 272.216"/>
  <p:tag name="OUTPUTTYPE" val="PNG"/>
  <p:tag name="IGUANATEXVERSION" val="162"/>
  <p:tag name="LATEXADDIN" val="\documentclass{article}&#10;\usepackage{amsmath}&#10;\pagestyle{empty}&#10;\begin{document}&#10;&#10;\begin{align*}&#10;m_{n}&#10;\end{align*}&#10;&#10;&#10;\end{document}"/>
  <p:tag name="IGUANATEXSIZE" val="18"/>
  <p:tag name="IGUANATEXCURSOR" val="100"/>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 2000"/>
  <p:tag name="ORIGINALHEIGHT" val=" 223.472"/>
  <p:tag name="ORIGINALWIDTH" val=" 269.9662"/>
  <p:tag name="OUTPUTTYPE" val="PNG"/>
  <p:tag name="IGUANATEXVERSION" val="162"/>
  <p:tag name="LATEXADDIN" val="\documentclass{article}&#10;\usepackage{amsmath}&#10;\pagestyle{empty}&#10;\begin{document}&#10;&#10;\begin{align*}&#10;f_{\pi_{n}}^{s}&#10;\end{align*}&#10;&#10;&#10;\end{document}"/>
  <p:tag name="IGUANATEXSIZE" val="20"/>
  <p:tag name="IGUANATEXCURSOR" val="110"/>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 2000"/>
  <p:tag name="ORIGINALHEIGHT" val=" 288.7139"/>
  <p:tag name="ORIGINALWIDTH" val=" 3658.043"/>
  <p:tag name="OUTPUTTYPE" val="PNG"/>
  <p:tag name="IGUANATEXVERSION" val="162"/>
  <p:tag name="LATEXADDIN" val="\documentclass{article}&#10;\usepackage{amsmath}&#10;\pagestyle{empty}&#10;\begin{document}&#10;&#10;\begin{align*}&#10;\mathcal{J}_{\mu}^{n \rightarrow n'}\left(p_{f},p_{i} \right)= F_{+}^{n \rightarrow n'} J_{\mu} ^{+}+F_{-}^{n \rightarrow n'} J_{\mu}^{-} \;,&#10;\end{align*}&#10;&#10;&#10;\end{document}"/>
  <p:tag name="IGUANATEXSIZE" val="27"/>
  <p:tag name="IGUANATEXCURSOR" val="11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 2000"/>
  <p:tag name="ORIGINALHEIGHT" val=" 607.4241"/>
  <p:tag name="ORIGINALWIDTH" val=" 4914.136"/>
  <p:tag name="OUTPUTTYPE" val="PNG"/>
  <p:tag name="IGUANATEXVERSION" val="162"/>
  <p:tag name="LATEXADDIN" val="\documentclass{article}&#10;\usepackage{amsmath}&#10;\pagestyle{empty}&#10;\begin{document}&#10;&#10;\begin{align*}&#10;&amp; J_{\mu}^{+} \equiv J_{\mu}^{+} \left( p_{f},p_{i} \right)= 2K_{\mu} +2 \delta_{-} \left(Q^{2} \right) Q_{\mu} \;, \\&#10;&amp; J_{\mu}^{-} \equiv J_{\mu}^{-} \left( p_{f},p_{i} \right)=2 \delta_{-} \left( Q^{2} \right) K_{\mu} - \left[1+ 2\delta_{+} \left( Q^{2} \right) \right] Q_{\mu}\;,&#10;\end{align*}&#10;&#10;&#10;\end{document}"/>
  <p:tag name="IGUANATEXSIZE" val="26"/>
  <p:tag name="IGUANATEXCURSOR" val="37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 2000"/>
  <p:tag name="ORIGINALHEIGHT" val=" 404.1995"/>
  <p:tag name="ORIGINALWIDTH" val=" 2479.19"/>
  <p:tag name="OUTPUTTYPE" val="PNG"/>
  <p:tag name="IGUANATEXVERSION" val="162"/>
  <p:tag name="LATEXADDIN" val="\documentclass{article}&#10;\usepackage{amsmath}&#10;\pagestyle{empty}&#10;\begin{document}&#10;&#10;\begin{align*}&#10;&amp;K=\frac{p_{f}+p_{i}}{2} \;, Q=p_{f}-p_{i} \;, &#10;\end{align*}&#10;&#10;&#10;\end{document}"/>
  <p:tag name="IGUANATEXSIZE" val="27"/>
  <p:tag name="IGUANATEXCURSOR" val="14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 2000"/>
  <p:tag name="ORIGINALHEIGHT" val=" 568.429"/>
  <p:tag name="ORIGINALWIDTH" val=" 3737.533"/>
  <p:tag name="OUTPUTTYPE" val="PNG"/>
  <p:tag name="IGUANATEXVERSION" val="162"/>
  <p:tag name="LATEXADDIN" val="\documentclass{article}&#10;\usepackage{amsmath}&#10;\pagestyle{empty}&#10;\begin{document}&#10;&#10;\begin{align*}&#10;F_{\pm}^{n \rightarrow n'} \left( Q^{2} \right)= \frac{ \left( p_{f} \pm p_{i} \right)_{\mu} \mathcal{J}_{\mu}^{n \rightarrow n'} \left( p_{f}, p_{i} \right)}{\mathcal{D}\left( Q^{2} \right)} \;,&#10;\end{align*}&#10;&#10;&#10;\end{document}"/>
  <p:tag name="IGUANATEXSIZE" val="27"/>
  <p:tag name="IGUANATEXCURSOR" val="169"/>
  <p:tag name="TRANSPARENCY" val="True"/>
  <p:tag name="CHOOSECOLOR" val="False"/>
  <p:tag name="COLORHEX" val="000000"/>
  <p:tag name="LATEXENGINEID" val="0"/>
  <p:tag name="TEMPFOLDER" val="C:\Users\ahiez\OneDrive\Escritorio\PP\Temp\"/>
  <p:tag name="LATEXFORMHEIGHT" val=" 318.6"/>
  <p:tag name="LATEXFORMWIDTH" val=" 385"/>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 2000"/>
  <p:tag name="ORIGINALHEIGHT" val=" 277.4653"/>
  <p:tag name="ORIGINALWIDTH" val=" 1042.37"/>
  <p:tag name="OUTPUTTYPE" val="PNG"/>
  <p:tag name="IGUANATEXVERSION" val="162"/>
  <p:tag name="LATEXADDIN" val="\documentclass{article}&#10;\usepackage{amsmath}&#10;\pagestyle{empty}&#10;\begin{document}&#10;&#10;\begin{align*}&#10;F_{-}^{n \rightarrow n'} \left( Q^{2} \right) &#10;\end{align*}&#10;&#10;&#10;\end{document}"/>
  <p:tag name="IGUANATEXSIZE" val="24"/>
  <p:tag name="IGUANATEXCURSOR" val="14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 2000"/>
  <p:tag name="ORIGINALHEIGHT" val=" 637.4203"/>
  <p:tag name="ORIGINALWIDTH" val=" 4880.39"/>
  <p:tag name="OUTPUTTYPE" val="PNG"/>
  <p:tag name="IGUANATEXVERSION" val="162"/>
  <p:tag name="LATEXADDIN" val="\documentclass{article}&#10;\usepackage{amsmath}&#10;\pagestyle{empty}&#10;\begin{document}&#10;&#10;\begin{align*}&#10;\mathcal{D} \left( Q^{2} \right) \equiv - \frac{ \left( \left( m_{f}-m_{i} \right)^{2}+Q^{2} \right)\left( \left( m_{f}+m_{i} \right)^{2}+Q^{2} \right)}{Q^{2}} \;.&#10;\end{align*}&#10;&#10;&#10;\end{document}"/>
  <p:tag name="IGUANATEXSIZE" val="27"/>
  <p:tag name="IGUANATEXCURSOR" val="25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 2000"/>
  <p:tag name="ORIGINALHEIGHT" val=" 637.4203"/>
  <p:tag name="ORIGINALWIDTH" val=" 2197.225"/>
  <p:tag name="OUTPUTTYPE" val="PNG"/>
  <p:tag name="IGUANATEXVERSION" val="162"/>
  <p:tag name="LATEXADDIN" val="\documentclass{article}&#10;\usepackage{amsmath}&#10;\pagestyle{empty}&#10;\begin{document}&#10;&#10;\begin{align*}&#10; \delta_{\pm} \left( Q^{2} \right)=\frac{\left(m_{f}^{2} \pm m_{i}^{2} \right)}{Q^{2}} \;.&#10;\end{align*}&#10;&#10;&#10;\end{document}"/>
  <p:tag name="IGUANATEXSIZE" val="26"/>
  <p:tag name="IGUANATEXCURSOR" val="9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 2000"/>
  <p:tag name="ORIGINALHEIGHT" val=" 277.4653"/>
  <p:tag name="ORIGINALWIDTH" val=" 1042.37"/>
  <p:tag name="OUTPUTTYPE" val="PNG"/>
  <p:tag name="IGUANATEXVERSION" val="162"/>
  <p:tag name="LATEXADDIN" val="\documentclass{article}&#10;\usepackage{amsmath}&#10;\pagestyle{empty}&#10;\begin{document}&#10;&#10;\begin{align*}&#10;F_{+}^{n \rightarrow n'} \left( Q^{2} \right)&#10;\end{align*}&#10;&#10;&#10;\end{document}"/>
  <p:tag name="IGUANATEXSIZE" val="24"/>
  <p:tag name="IGUANATEXCURSOR" val="14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 2000"/>
  <p:tag name="ORIGINALHEIGHT" val=" 265.4669"/>
  <p:tag name="ORIGINALWIDTH" val=" 4482.939"/>
  <p:tag name="OUTPUTTYPE" val="PNG"/>
  <p:tag name="IGUANATEXVERSION" val="162"/>
  <p:tag name="LATEXADDIN" val="\documentclass{article}&#10;\usepackage{amsmath}&#10;\pagestyle{empty}&#10;\begin{document}&#10;&#10;\begin{align*}&#10;Q_{\mu} \mathcal{J}_{\mu}^{n \rightarrow n} \left( p_{f}, p_{i} \right) =0 \; \qquad  \Rightarrow \; \qquad F_{-}^{n \rightarrow n}(Q^{2})=0&#10;\end{align*}&#10;&#10;&#10;\end{document}"/>
  <p:tag name="IGUANATEXSIZE" val="27"/>
  <p:tag name="IGUANATEXCURSOR" val="200"/>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 2000"/>
  <p:tag name="ORIGINALHEIGHT" val=" 473.1909"/>
  <p:tag name="ORIGINALWIDTH" val=" 5715.785"/>
  <p:tag name="OUTPUTTYPE" val="PNG"/>
  <p:tag name="IGUANATEXVERSION" val="162"/>
  <p:tag name="LATEXADDIN" val="\documentclass{article}&#10;\usepackage{amsmath}&#10;\pagestyle{empty}&#10;\begin{document}&#10;&#10;\begin{align*}&#10;\mathcal{J}_{\mu}^{n \rightarrow n'} \left(p_{f},p_{i} \right) = \text{Tr} \int_{dk} \Gamma_{n'} \left(-p_{f} \right) S(k_{f}) \Lambda_{\mu}(Q)S(k_{i}) \Gamma_{n}(p_{i})S(k) \;,&#10;\end{align*}&#10;&#10;&#10;\end{document}"/>
  <p:tag name="IGUANATEXSIZE" val="27"/>
  <p:tag name="IGUANATEXCURSOR" val="27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 2000"/>
  <p:tag name="ORIGINALHEIGHT" val=" 218.2228"/>
  <p:tag name="ORIGINALWIDTH" val=" 1535.808"/>
  <p:tag name="OUTPUTTYPE" val="PNG"/>
  <p:tag name="IGUANATEXVERSION" val="162"/>
  <p:tag name="LATEXADDIN" val="\documentclass{article}&#10;\usepackage{amsmath}&#10;\pagestyle{empty}&#10;\begin{document}&#10;&#10;\begin{align*}&#10;k_{i(f)}=k+p_{i(f)} \;.&#10;\end{align*}&#10;&#10;&#10;\end{document}"/>
  <p:tag name="IGUANATEXSIZE" val="27"/>
  <p:tag name="IGUANATEXCURSOR" val="11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 2000"/>
  <p:tag name="ORIGINALHEIGHT" val=" 165.7293"/>
  <p:tag name="ORIGINALWIDTH" val=" 1184.102"/>
  <p:tag name="OUTPUTTYPE" val="PNG"/>
  <p:tag name="IGUANATEXVERSION" val="162"/>
  <p:tag name="LATEXADDIN" val="\documentclass{article}&#10;\usepackage{amsmath}&#10;\pagestyle{empty}&#10;\begin{document}&#10;&#10;\begin{align*}&#10;\gamma + \pi_{n} \rightarrow \pi_{n'}&#10;\end{align*}&#10;&#10;&#10;\end{document}"/>
  <p:tag name="IGUANATEXSIZE" val="24"/>
  <p:tag name="IGUANATEXCURSOR" val="13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 2000"/>
  <p:tag name="ORIGINALHEIGHT" val=" 274.4657"/>
  <p:tag name="ORIGINALWIDTH" val=" 1596.55"/>
  <p:tag name="OUTPUTTYPE" val="PNG"/>
  <p:tag name="IGUANATEXVERSION" val="162"/>
  <p:tag name="LATEXADDIN" val="\documentclass{article}&#10;\usepackage{amsmath}&#10;\pagestyle{empty}&#10;\begin{document}&#10;&#10;\begin{align*}&#10; F_{+}^{n \rightarrow n'}(0) = \delta_{nn'}\;.&#10;\end{align*}&#10;&#10;&#10;\end{document}"/>
  <p:tag name="IGUANATEXSIZE" val="24"/>
  <p:tag name="IGUANATEXCURSOR" val="96"/>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 2000"/>
  <p:tag name="ORIGINALHEIGHT" val=" 245.2194"/>
  <p:tag name="ORIGINALWIDTH" val=" 2989.876"/>
  <p:tag name="OUTPUTTYPE" val="PNG"/>
  <p:tag name="IGUANATEXVERSION" val="162"/>
  <p:tag name="LATEXADDIN" val="\documentclass{article}&#10;\usepackage{amsmath}&#10;\pagestyle{empty}&#10;\begin{document}&#10;&#10;\begin{align*}&#10;iQ_{\mu} \Lambda_{\mu}(Q)=S^{-1}(k_{f})-S^{-1}(k_{i}) \;.&#10;\end{align*}&#10;&#10;&#10;\end{document}"/>
  <p:tag name="IGUANATEXSIZE" val="27"/>
  <p:tag name="IGUANATEXCURSOR" val="15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 2000"/>
  <p:tag name="ORIGINALHEIGHT" val=" 267.7165"/>
  <p:tag name="ORIGINALWIDTH" val=" 2399.7"/>
  <p:tag name="OUTPUTTYPE" val="PNG"/>
  <p:tag name="IGUANATEXVERSION" val="162"/>
  <p:tag name="LATEXADDIN" val="\documentclass{article}&#10;\usepackage{amsmath}&#10;\pagestyle{empty}&#10;\begin{document}&#10;&#10;\begin{align*}&#10;\Lambda_{\mu}(Q)=\Lambda_{\mu}^{L}(Q)+\Lambda_{\mu}^{T}(Q)\;,&#10;\end{align*}&#10;&#10;&#10;\end{document}"/>
  <p:tag name="IGUANATEXSIZE" val="27"/>
  <p:tag name="IGUANATEXCURSOR" val="15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 2000"/>
  <p:tag name="ORIGINALHEIGHT" val=" 497.9377"/>
  <p:tag name="ORIGINALWIDTH" val=" 5702.287"/>
  <p:tag name="OUTPUTTYPE" val="PNG"/>
  <p:tag name="IGUANATEXVERSION" val="162"/>
  <p:tag name="LATEXADDIN" val="\documentclass{article}&#10;\usepackage{amsmath}&#10;\pagestyle{empty}&#10;\begin{document}&#10;&#10;\begin{align*}&#10;\Lambda_{\mu}^{T}(Q)=P_{T}\left(  Q^{2}\right) \left[ \gamma_{\mu}- \frac{(\gamma \cdot Q)Q_{\mu}}{Q^{2}} \right] \;, \quad \Lambda_{\mu}^{L}\left( Q^{2} \right)=\frac{(\gamma \cdot Q)Q_{\mu}}{Q^{2}} \;,&#10;\end{align*}&#10;&#10;&#10;\end{document}"/>
  <p:tag name="IGUANATEXSIZE" val="27"/>
  <p:tag name="IGUANATEXCURSOR" val="29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 2000"/>
  <p:tag name="ORIGINALHEIGHT" val=" 550.4312"/>
  <p:tag name="ORIGINALWIDTH" val=" 4363.705"/>
  <p:tag name="OUTPUTTYPE" val="PNG"/>
  <p:tag name="IGUANATEXVERSION" val="162"/>
  <p:tag name="LATEXADDIN" val="\documentclass{article}&#10;\usepackage{amsmath}&#10;\pagestyle{empty}&#10;\begin{document}&#10;&#10;\begin{align*}&#10;P_{T}^{-1}\left( Q^{2} \right) = 1+ \frac{4 \alpha_{IR}}{3\pi m_{g}^{2}} \int_{0}^{1} d\alpha \; \alpha (1- \alpha) Q^{2} \mathcal{C}_{2}(\omega)\;,&#10;\end{align*}&#10;&#10;&#10;\end{document}"/>
  <p:tag name="IGUANATEXSIZE" val="27"/>
  <p:tag name="IGUANATEXCURSOR" val="244"/>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 2000"/>
  <p:tag name="ORIGINALHEIGHT" val=" 512.9359"/>
  <p:tag name="ORIGINALWIDTH" val=" 6990.626"/>
  <p:tag name="OUTPUTTYPE" val="PNG"/>
  <p:tag name="IGUANATEXVERSION" val="162"/>
  <p:tag name="LATEXADDIN" val="\documentclass{article}&#10;\usepackage{amsmath}&#10;\pagestyle{empty}&#10;\begin{document}&#10;&#10;\begin{align*}&#10;&amp; \omega \equiv \omega \left( \alpha, Q^{2} \right) = M^{2}+ \alpha (1-\alpha)Q^{2} \;, \quad \mathcal{C}_{\beta}(\omega)= \frac{ \omega^{2-\beta}}{\Gamma[\beta]} \Gamma \left[ \beta-2, \omega \:\tau_{UV}^{2}, \omega\: \tau_{IR}^{2} \right] \;.&#10;\end{align*}&#10;&#10;&#10;\end{document}"/>
  <p:tag name="IGUANATEXSIZE" val="27"/>
  <p:tag name="IGUANATEXCURSOR" val="29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 2000"/>
  <p:tag name="ORIGINALHEIGHT" val=" 629.9213"/>
  <p:tag name="ORIGINALWIDTH" val=" 3547.807"/>
  <p:tag name="OUTPUTTYPE" val="PNG"/>
  <p:tag name="IGUANATEXVERSION" val="162"/>
  <p:tag name="LATEXADDIN" val="\documentclass{article}&#10;\usepackage{amsmath}&#10;\pagestyle{empty}&#10;\begin{document}&#10;&#10;\begin{align*}&#10; \Gamma_{n}^{\perp}(P) = \Gamma_{n}^{\text{s}} - \sum_{i=0}^{n-1} \sum_{j=1}^{2} \kappa_{i}^{(j)} \lambda_{i}^{(j)}  \Gamma_{i(j)}^{c}(P) \;,&#10;\end{align*}&#10;&#10;&#10;\end{document}"/>
  <p:tag name="IGUANATEXSIZE" val="27"/>
  <p:tag name="IGUANATEXCURSOR" val="23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 2000"/>
  <p:tag name="ORIGINALHEIGHT" val=" 165.7293"/>
  <p:tag name="ORIGINALWIDTH" val=" 1184.102"/>
  <p:tag name="OUTPUTTYPE" val="PNG"/>
  <p:tag name="IGUANATEXVERSION" val="162"/>
  <p:tag name="LATEXADDIN" val="\documentclass{article}&#10;\usepackage{amsmath}&#10;\pagestyle{empty}&#10;\begin{document}&#10;&#10;\begin{align*}&#10;\gamma + \pi_{n} \rightarrow \pi_{n'}&#10;\end{align*}&#10;&#10;&#10;\end{document}"/>
  <p:tag name="IGUANATEXSIZE" val="24"/>
  <p:tag name="IGUANATEXCURSOR" val="13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 2000"/>
  <p:tag name="ORIGINALHEIGHT" val=" 288.7139"/>
  <p:tag name="ORIGINALWIDTH" val=" 2156.73"/>
  <p:tag name="OUTPUTTYPE" val="PNG"/>
  <p:tag name="IGUANATEXVERSION" val="162"/>
  <p:tag name="LATEXADDIN" val="\documentclass{article}&#10;\usepackage{amsmath}&#10;\pagestyle{empty}&#10;\begin{document}&#10;&#10;\begin{align*}&#10;Q_{\mu} \mathcal{J}_{\mu}^{n \rightarrow n'}\sim m_{n'}^{2}-m_{n}^{2} \;.&#10;\end{align*}&#10;&#10;&#10;\end{document}"/>
  <p:tag name="IGUANATEXSIZE" val="27"/>
  <p:tag name="IGUANATEXCURSOR" val="15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 2000"/>
  <p:tag name="ORIGINALHEIGHT" val=" 287.964"/>
  <p:tag name="ORIGINALWIDTH" val=" 2105.737"/>
  <p:tag name="OUTPUTTYPE" val="PNG"/>
  <p:tag name="IGUANATEXVERSION" val="162"/>
  <p:tag name="LATEXADDIN" val="\documentclass{article}&#10;\usepackage{amsmath}&#10;\pagestyle{empty}&#10;\begin{document}&#10;&#10;\begin{align*}&#10;\lambda_{i}^{(j)}\equiv \lambda_{i}^{(j)} \left(-m_{n}^{2} \right) \neq 1 \;,&#10;\end{align*}&#10;&#10;&#10;\end{document}"/>
  <p:tag name="IGUANATEXSIZE" val="27"/>
  <p:tag name="IGUANATEXCURSOR" val="175"/>
  <p:tag name="TRANSPARENCY" val="True"/>
  <p:tag name="CHOOSECOLOR" val="False"/>
  <p:tag name="COLORHEX" val="000000"/>
  <p:tag name="LATEXENGINEID" val="0"/>
  <p:tag name="TEMPFOLDER" val="C:\Users\ahiez\OneDrive\Escritorio\PP\Temp\"/>
  <p:tag name="LATEXFORMHEIGHT" val=" 312"/>
  <p:tag name="LATEXFORMWIDTH" val=" 385"/>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 2000"/>
  <p:tag name="ORIGINALHEIGHT" val=" 275.9655"/>
  <p:tag name="ORIGINALWIDTH" val=" 1858.268"/>
  <p:tag name="OUTPUTTYPE" val="PNG"/>
  <p:tag name="IGUANATEXVERSION" val="162"/>
  <p:tag name="LATEXADDIN" val="\documentclass{article}&#10;\usepackage{amsmath}&#10;\pagestyle{empty}&#10;\begin{document}&#10;&#10;\begin{align*}&#10;\Pi_{i}(k) \rightarrow \Pi_{i}(k)/ \lambda_{i}^{(j)}\;.&#10;\end{align*}&#10;&#10;&#10;\end{document}"/>
  <p:tag name="IGUANATEXSIZE" val="26"/>
  <p:tag name="IGUANATEXCURSOR" val="15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 2000"/>
  <p:tag name="ORIGINALHEIGHT" val=" 242.9696"/>
  <p:tag name="ORIGINALWIDTH" val=" 371.2036"/>
  <p:tag name="OUTPUTTYPE" val="PNG"/>
  <p:tag name="IGUANATEXVERSION" val="162"/>
  <p:tag name="LATEXADDIN" val="\documentclass{article}&#10;\usepackage{amsmath}&#10;\pagestyle{empty}&#10;\begin{document}&#10;&#10;\begin{align*}&#10;\Gamma_{i(j)}^{c}&#10;\end{align*}&#10;&#10;&#10;\end{document}"/>
  <p:tag name="IGUANATEXSIZE" val="20"/>
  <p:tag name="IGUANATEXCURSOR" val="10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 2000"/>
  <p:tag name="ORIGINALHEIGHT" val=" 275.9655"/>
  <p:tag name="ORIGINALWIDTH" val=" 298.4627"/>
  <p:tag name="OUTPUTTYPE" val="PNG"/>
  <p:tag name="IGUANATEXVERSION" val="162"/>
  <p:tag name="LATEXADDIN" val="\documentclass{article}&#10;\usepackage{amsmath}&#10;\pagestyle{empty}&#10;\begin{document}&#10;&#10;\begin{align*}&#10;\kappa_{i}^{(j)}&#10;\end{align*}&#10;&#10;&#10;\end{document}"/>
  <p:tag name="IGUANATEXSIZE" val="20"/>
  <p:tag name="IGUANATEXCURSOR" val="11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 2000"/>
  <p:tag name="ORIGINALHEIGHT" val=" 284.9644"/>
  <p:tag name="ORIGINALWIDTH" val=" 2152.981"/>
  <p:tag name="OUTPUTTYPE" val="PNG"/>
  <p:tag name="IGUANATEXVERSION" val="162"/>
  <p:tag name="LATEXADDIN" val="\documentclass{article}&#10;\usepackage{amsmath}&#10;\pagestyle{empty}&#10;\begin{document}&#10;&#10;\begin{align*}&#10;&amp; F_{E}^{(n)}(Q^{2})\equiv F_{+}^{n \rightarrow n}(Q^{2})\;. &#10;\end{align*}&#10;&#10;&#10;\end{document}"/>
  <p:tag name="IGUANATEXSIZE" val="24"/>
  <p:tag name="IGUANATEXCURSOR" val="15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 2000"/>
  <p:tag name="ORIGINALHEIGHT" val=" 222.7221"/>
  <p:tag name="ORIGINALWIDTH" val=" 1092.613"/>
  <p:tag name="OUTPUTTYPE" val="PNG"/>
  <p:tag name="IGUANATEXVERSION" val="162"/>
  <p:tag name="LATEXADDIN" val="\documentclass{article}&#10;\usepackage{amsmath}&#10;\pagestyle{empty}&#10;\begin{document}&#10;&#10;\begin{align*}&#10;Q^{2} \sim 1 \; \text{GeV}&#10;\end{align*}&#10;&#10;&#10;\end{document}"/>
  <p:tag name="IGUANATEXSIZE" val="24"/>
  <p:tag name="IGUANATEXCURSOR" val="12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OUTPUTDPI" val=" 2000"/>
  <p:tag name="ORIGINALHEIGHT" val=" 274.4657"/>
  <p:tag name="ORIGINALWIDTH" val=" 2403.449"/>
  <p:tag name="OUTPUTTYPE" val="PNG"/>
  <p:tag name="IGUANATEXVERSION" val="162"/>
  <p:tag name="LATEXADDIN" val="\documentclass{article}&#10;\usepackage{amsmath}&#10;\pagestyle{empty}&#10;\begin{document}&#10;&#10;\begin{align*}&#10; F_{T}^{n \rightarrow n'}(Q^{2}) \equiv F_{+}^{n \rightarrow n'} (Q^{2}) \;.&#10;\end{align*}&#10;&#10;&#10;\end{document}"/>
  <p:tag name="IGUANATEXSIZE" val="24"/>
  <p:tag name="IGUANATEXCURSOR" val="96"/>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6.xml><?xml version="1.0" encoding="utf-8"?>
<p:tagLst xmlns:a="http://schemas.openxmlformats.org/drawingml/2006/main" xmlns:r="http://schemas.openxmlformats.org/officeDocument/2006/relationships" xmlns:p="http://schemas.openxmlformats.org/presentationml/2006/main">
  <p:tag name="OUTPUTDPI" val=" 2000"/>
  <p:tag name="ORIGINALHEIGHT" val=" 1292.089"/>
  <p:tag name="ORIGINALWIDTH" val=" 2746.157"/>
  <p:tag name="OUTPUTTYPE" val="PNG"/>
  <p:tag name="IGUANATEXVERSION" val="162"/>
  <p:tag name="LATEXADDIN" val="\documentclass{article}&#10;\usepackage{amsmath}&#10;\pagestyle{empty}&#10;\begin{document}&#10;&#10; \begin{table}[!t]&#10;\centering&#10;\begin{tabular}[t]{c|cc}&#10;\hline\hline&#10;\rule{0pt}{3ex}&#10;$n$ \; &amp;&#10;$r_{\pi_{n}}^{s}$/ fm \; &amp;&#10;\; $r_{\pi_{n}}^{\perp} $ /fm&#10;\\&#10;\hline&#10;\rule{0pt}{3ex}  \hspace{-2.5mm}&#10;0 &amp; 0.450 &amp; --  \\&#10;1 &amp; 0.421 &amp; 0.376  \\&#10;2 &amp; 0.447 &amp; 0.398  \\&#10;\hline\hline&#10;\end{tabular}&#10;\end{table}&#10;\end{document}"/>
  <p:tag name="IGUANATEXSIZE" val="20"/>
  <p:tag name="IGUANATEXCURSOR" val="230"/>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7.xml><?xml version="1.0" encoding="utf-8"?>
<p:tagLst xmlns:a="http://schemas.openxmlformats.org/drawingml/2006/main" xmlns:r="http://schemas.openxmlformats.org/officeDocument/2006/relationships" xmlns:p="http://schemas.openxmlformats.org/presentationml/2006/main">
  <p:tag name="OUTPUTDPI" val=" 2000"/>
  <p:tag name="ORIGINALHEIGHT" val=" 566.1792"/>
  <p:tag name="ORIGINALWIDTH" val=" 1493.813"/>
  <p:tag name="OUTPUTTYPE" val="PNG"/>
  <p:tag name="IGUANATEXVERSION" val="162"/>
  <p:tag name="LATEXADDIN" val="\documentclass{article}&#10;\usepackage{amsmath}&#10;\pagestyle{empty}&#10;\begin{document}&#10;&#10;\begin{align*}&#10;&amp;r_{\pi_{0}} \simeq r_{\pi_{2}}^{s} &gt; r_{\pi_{1}}^{s} \;, \\&#10;&amp;r_{\pi_{0}}&gt;r_{\pi_{2}}^{\perp}&gt;r_{\pi_{1}}^{\perp} \;.&#10;\end{align*}&#10;&#10;&#10;\end{document}"/>
  <p:tag name="IGUANATEXSIZE" val="27"/>
  <p:tag name="IGUANATEXCURSOR" val="21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8.xml><?xml version="1.0" encoding="utf-8"?>
<p:tagLst xmlns:a="http://schemas.openxmlformats.org/drawingml/2006/main" xmlns:r="http://schemas.openxmlformats.org/officeDocument/2006/relationships" xmlns:p="http://schemas.openxmlformats.org/presentationml/2006/main">
  <p:tag name="OUTPUTDPI" val=" 2000"/>
  <p:tag name="ORIGINALHEIGHT" val=" 665.9167"/>
  <p:tag name="ORIGINALWIDTH" val=" 2351.706"/>
  <p:tag name="OUTPUTTYPE" val="PNG"/>
  <p:tag name="IGUANATEXVERSION" val="162"/>
  <p:tag name="LATEXADDIN" val="\documentclass{article}&#10;\usepackage{amsmath}&#10;\pagestyle{empty}&#10;\begin{document}&#10;&#10;\begin{align*}&#10;\langle r_{n}^{2} \rangle =-6  \frac{dF_{E}^{(n)} (Q^{2})}{dQ^{2}} \Bigg{|}_{Q^{2}=0}&#10;\end{align*}&#10;&#10;&#10;\end{document}"/>
  <p:tag name="IGUANATEXSIZE" val="27"/>
  <p:tag name="IGUANATEXCURSOR" val="14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49.xml><?xml version="1.0" encoding="utf-8"?>
<p:tagLst xmlns:a="http://schemas.openxmlformats.org/drawingml/2006/main" xmlns:r="http://schemas.openxmlformats.org/officeDocument/2006/relationships" xmlns:p="http://schemas.openxmlformats.org/presentationml/2006/main">
  <p:tag name="OUTPUTDPI" val=" 2000"/>
  <p:tag name="ORIGINALHEIGHT" val=" 1131.609"/>
  <p:tag name="ORIGINALWIDTH" val=" 2445.444"/>
  <p:tag name="OUTPUTTYPE" val="PNG"/>
  <p:tag name="IGUANATEXVERSION" val="162"/>
  <p:tag name="LATEXADDIN" val="\documentclass{article}&#10;\usepackage{amsmath}&#10;\pagestyle{empty}&#10;\begin{document}&#10;&#10;\begin{align*}&#10;\frac{r_{\pi_{1}}^{s}}{r_{\pi_{0}}} =0.936 \;, \; \frac{r_{\pi_{1}}^{\perp}}{r_{\pi_{0}}}=0.836 \;, \\&#10;\frac{r_{\pi_{2}}^{s}}{r_{\pi_{0}}} =0.993 \;, \; \frac{r_{\pi_{2}}^{\perp}}{r_{\pi_{0}}}=0.884 \;.&#10;\end{align*}&#10;&#10;&#10;\end{document}"/>
  <p:tag name="IGUANATEXSIZE" val="27"/>
  <p:tag name="IGUANATEXCURSOR" val="29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 2000"/>
  <p:tag name="ORIGINALHEIGHT" val=" 428.1964"/>
  <p:tag name="ORIGINALWIDTH" val=" 1606.299"/>
  <p:tag name="OUTPUTTYPE" val="PNG"/>
  <p:tag name="IGUANATEXVERSION" val="162"/>
  <p:tag name="LATEXADDIN" val="\documentclass{article}&#10;\usepackage{amsmath}&#10;\pagestyle{empty}&#10;\begin{document}&#10;&#10;\begin{align*}&#10;\frac{r_{\pi_{1}}}{r_{\pi_{0}}} \approx \{0.88,1.40\}&#10;\end{align*}&#10;&#10;&#10;\end{document}"/>
  <p:tag name="IGUANATEXSIZE" val="27"/>
  <p:tag name="IGUANATEXCURSOR" val="14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1.xml><?xml version="1.0" encoding="utf-8"?>
<p:tagLst xmlns:a="http://schemas.openxmlformats.org/drawingml/2006/main" xmlns:r="http://schemas.openxmlformats.org/officeDocument/2006/relationships" xmlns:p="http://schemas.openxmlformats.org/presentationml/2006/main">
  <p:tag name="OUTPUTDPI" val=" 2000"/>
  <p:tag name="ORIGINALHEIGHT" val=" 1292.089"/>
  <p:tag name="ORIGINALWIDTH" val=" 8566.929"/>
  <p:tag name="OUTPUTTYPE" val="PNG"/>
  <p:tag name="IGUANATEXVERSION" val="162"/>
  <p:tag name="LATEXADDIN" val="\documentclass{article}&#10;\usepackage{amsmath}&#10;\pagestyle{empty}&#10;\begin{document}&#10;&#10;\begin{table*}[!t]&#10;\centering&#10;\begin{tabular}[t]{c|ccccccc}&#10;\hline\hline&#10;\rule{0pt}{3ex}&#10;$n$ \; &amp;&#10;\; $E_n^{\mathrm{s}}$ \; &amp;&#10;\; $F_n^{\mathrm{s}}$ \; &amp;&#10;\; $m_n$/GeV  \; &amp;&#10;\;  $N_n^{\mathrm{s}}$ \; &amp;&#10;\; $f_{\pi_n}^{\mathrm{s}}$/GeV \; &amp;&#10;\; $N_{n}^{\perp}$ \; &amp;&#10;\; $f_{\pi_{n}}^{\perp}$/GeV \;&#10;\\&#10;\hline&#10;\rule{0pt}{3ex}  \hspace{-2.5mm}&#10;0 &amp; \; 0.9914 &amp; \; 0.1309  &amp;0.139 &amp; \; 0.2759   &amp; 0.101  &amp; --&amp;-- \\&#10;1 &amp; \; 0.9768 &amp; \; 0.2144 &amp;1.300 &amp; \; 1.4065   &amp; 0.075  &amp; 0.7350 &amp; -0.0567 \\&#10;2 &amp; \; 0.99998 &amp; \; -0.00675 &amp; 1.803 &amp; \; 39.752   &amp; -0.0002 &amp; -15.500 &amp; -0.0363 \\&#10;\hline\hline&#10;\end{tabular}&#10;\end{table*}&#10;&#10;\end{document}"/>
  <p:tag name="IGUANATEXSIZE" val="20"/>
  <p:tag name="IGUANATEXCURSOR" val="480"/>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2.xml><?xml version="1.0" encoding="utf-8"?>
<p:tagLst xmlns:a="http://schemas.openxmlformats.org/drawingml/2006/main" xmlns:r="http://schemas.openxmlformats.org/officeDocument/2006/relationships" xmlns:p="http://schemas.openxmlformats.org/presentationml/2006/main">
  <p:tag name="OUTPUTDPI" val=" 2000"/>
  <p:tag name="ORIGINALHEIGHT" val=" 1071.616"/>
  <p:tag name="ORIGINALWIDTH" val=" 10829.4"/>
  <p:tag name="OUTPUTTYPE" val="PNG"/>
  <p:tag name="IGUANATEXVERSION" val="162"/>
  <p:tag name="LATEXADDIN" val="\documentclass{article}&#10;\usepackage{amsmath}&#10;\pagestyle{empty}&#10;\begin{document}&#10;&#10;\begin{table*}[!t]&#10;\begin{tabular}{c|cc|cc|cc|cc}&#10;\hline\hline&#10;\rule{0pt}{3ex}&#10;$n$ &amp;&#10;$\mathbf{f}_{0(1)}^{\mathrm{c}}$ &amp;&#10;$\lambda_{0}^{(1)}$ &amp;&#10;$\mathbf{f}_{0(2)}^{\mathrm{c}}$ &amp;&#10;$\lambda_{0}^{(2)}$ &amp;&#10;$\mathbf{f}_{1(1)}^{\mathrm{c}}$ &amp;&#10;$\lambda_{1}^{(1)}$ &amp;&#10;$\mathbf{f}_{1(2)}^{\mathrm{c}}$ &amp;&#10;$\lambda_{1}^{(2)}$&#10;\\&#10;\hline&#10;\rule{0pt}{3ex}&#10;1 &amp;&#10;$\left\{0.9973, 0.0733\right\}$ &amp;&#10;11.201 &amp;&#10;$\left\{0.8787, 0.4774\right\}$ &amp;&#10;-0.1539 &amp;&#10;- &amp;&#10;- &amp;&#10;- &amp;&#10;- \\&#10;2 &amp;&#10;$\left\{0.9991, 0.0415\right\}$ &amp;&#10;1735.71 &amp;&#10;$\left\{0.8943, 0.4474\right\}$ &amp;&#10;-0.0731 &amp;&#10;$\left\{0.9991, 0.0416\right\}$ &amp;&#10;1318.42 &amp;&#10;$\left\{0.8949, 0.4463\right\}$ &amp;&#10;0.2972 \\&#10;\hline\hline&#10;\end{tabular}&#10;\end{table*}&#10;&#10;\end{document}"/>
  <p:tag name="IGUANATEXSIZE" val="27"/>
  <p:tag name="IGUANATEXCURSOR" val="73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3.xml><?xml version="1.0" encoding="utf-8"?>
<p:tagLst xmlns:a="http://schemas.openxmlformats.org/drawingml/2006/main" xmlns:r="http://schemas.openxmlformats.org/officeDocument/2006/relationships" xmlns:p="http://schemas.openxmlformats.org/presentationml/2006/main">
  <p:tag name="OUTPUTDPI" val=" 2000"/>
  <p:tag name="ORIGINALHEIGHT" val=" 373.4533"/>
  <p:tag name="ORIGINALWIDTH" val=" 1776.528"/>
  <p:tag name="OUTPUTTYPE" val="PNG"/>
  <p:tag name="IGUANATEXVERSION" val="162"/>
  <p:tag name="LATEXADDIN" val="\documentclass{article}&#10;\usepackage{amsmath}&#10;\pagestyle{empty}&#10;\begin{document}&#10;&#10;\begin{align*}&#10;\textbf{f}_{i(j)}^{c}= \left\{E_{i(j)^{c},F_{i(j)}^{c}} \right\} &#10;\end{align*}&#10;&#10;&#10;\end{document}"/>
  <p:tag name="IGUANATEXSIZE" val="24"/>
  <p:tag name="IGUANATEXCURSOR" val="161"/>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4.xml><?xml version="1.0" encoding="utf-8"?>
<p:tagLst xmlns:a="http://schemas.openxmlformats.org/drawingml/2006/main" xmlns:r="http://schemas.openxmlformats.org/officeDocument/2006/relationships" xmlns:p="http://schemas.openxmlformats.org/presentationml/2006/main">
  <p:tag name="OUTPUTDPI" val=" 2000"/>
  <p:tag name="ORIGINALHEIGHT" val=" 275.9655"/>
  <p:tag name="ORIGINALWIDTH" val=" 425.1968"/>
  <p:tag name="OUTPUTTYPE" val="PNG"/>
  <p:tag name="IGUANATEXVERSION" val="162"/>
  <p:tag name="LATEXADDIN" val="\documentclass{article}&#10;\usepackage{amsmath}&#10;\pagestyle{empty}&#10;\begin{document}&#10;&#10;\begin{align*}&#10;\lambda_{i}^{(j)} \;.&#10;\end{align*}&#10;&#10;&#10;\end{document}"/>
  <p:tag name="IGUANATEXSIZE" val="24"/>
  <p:tag name="IGUANATEXCURSOR" val="11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5.xml><?xml version="1.0" encoding="utf-8"?>
<p:tagLst xmlns:a="http://schemas.openxmlformats.org/drawingml/2006/main" xmlns:r="http://schemas.openxmlformats.org/officeDocument/2006/relationships" xmlns:p="http://schemas.openxmlformats.org/presentationml/2006/main">
  <p:tag name="OUTPUTDPI" val=" 2000"/>
  <p:tag name="ORIGINALHEIGHT" val=" 665.9167"/>
  <p:tag name="ORIGINALWIDTH" val=" 5503.562"/>
  <p:tag name="OUTPUTTYPE" val="PNG"/>
  <p:tag name="IGUANATEXVERSION" val="162"/>
  <p:tag name="LATEXADDIN" val="\documentclass{article}&#10;\usepackage{amsmath}&#10;\pagestyle{empty}&#10;\begin{document}&#10;&#10;\begin{align*}&#10;N_{n}^{2}=3 \frac{d}{dP^{2}} \int \frac{d^{4}q}{(2\pi)^{4}} \text{tr}_{D} \left[ \Gamma_{n}(-Q)S(q+P) \Gamma(Q) S(q) \right] \Bigg{|}_{Q^{2}=P^{2}} \;.&#10;\end{align*}&#10;&#10;&#10;\end{document}"/>
  <p:tag name="IGUANATEXSIZE" val="27"/>
  <p:tag name="IGUANATEXCURSOR" val="24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6.xml><?xml version="1.0" encoding="utf-8"?>
<p:tagLst xmlns:a="http://schemas.openxmlformats.org/drawingml/2006/main" xmlns:r="http://schemas.openxmlformats.org/officeDocument/2006/relationships" xmlns:p="http://schemas.openxmlformats.org/presentationml/2006/main">
  <p:tag name="OUTPUTDPI" val=" 2000"/>
  <p:tag name="ORIGINALHEIGHT" val=" 506.9366"/>
  <p:tag name="ORIGINALWIDTH" val=" 4535.433"/>
  <p:tag name="OUTPUTTYPE" val="PNG"/>
  <p:tag name="IGUANATEXVERSION" val="162"/>
  <p:tag name="LATEXADDIN" val="\documentclass{article}&#10;\usepackage{amsmath}&#10;\pagestyle{empty}&#10;\begin{document}&#10;&#10;\begin{align*}&#10;P_{\mu}f_{\pi_{n}}=3 \int \frac{d^{4}q}{(2\pi)^{4}} \text{tr}_{D} \left[ \gamma_{5} \gamma_{\mu} S(q+P)\Gamma_{n}(P) S(q) \right] \;.&#10;\end{align*}&#10;&#10;&#10;\end{document}"/>
  <p:tag name="IGUANATEXSIZE" val="27"/>
  <p:tag name="IGUANATEXCURSOR" val="22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7.xml><?xml version="1.0" encoding="utf-8"?>
<p:tagLst xmlns:a="http://schemas.openxmlformats.org/drawingml/2006/main" xmlns:r="http://schemas.openxmlformats.org/officeDocument/2006/relationships" xmlns:p="http://schemas.openxmlformats.org/presentationml/2006/main">
  <p:tag name="OUTPUTDPI" val=" 2000"/>
  <p:tag name="ORIGINALHEIGHT" val=" 603.6746"/>
  <p:tag name="ORIGINALWIDTH" val=" 5208.099"/>
  <p:tag name="OUTPUTTYPE" val="PNG"/>
  <p:tag name="IGUANATEXVERSION" val="162"/>
  <p:tag name="LATEXADDIN" val="\documentclass{article}&#10;\usepackage{amsmath}&#10;\pagestyle{empty}&#10;\begin{document}&#10;&#10;\begin{align*}&#10;\frac{1}{A^{n}} = \frac{1}{\Gamma(n)} \int_{0}^{\infty} d \tau \tau^{n-1}e^{-\tau A} \rightarrow \frac{1}{\Gamma(n)} \int_{\tau_{IR}^{2}}^{\tau_{UV}^{2}} d \tau \tau^{n-1}e^{-\tau A} \;,&#10;\end{align*}&#10;&#10;&#10;\end{document}"/>
  <p:tag name="IGUANATEXSIZE" val="27"/>
  <p:tag name="IGUANATEXCURSOR" val="282"/>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OUTPUTDPI" val=" 2000"/>
  <p:tag name="ORIGINALHEIGHT" val=" 157.4803"/>
  <p:tag name="ORIGINALWIDTH" val=" 521.9348"/>
  <p:tag name="OUTPUTTYPE" val="PNG"/>
  <p:tag name="IGUANATEXVERSION" val="162"/>
  <p:tag name="LATEXADDIN" val="\documentclass{article}&#10;\usepackage{amsmath}&#10;\pagestyle{empty}&#10;\begin{document}&#10;&#10;\begin{align*}&#10;A&gt;0&#10;\end{align*}&#10;&#10;&#10;\end{document}"/>
  <p:tag name="IGUANATEXSIZE" val="24"/>
  <p:tag name="IGUANATEXCURSOR" val="99"/>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59.xml><?xml version="1.0" encoding="utf-8"?>
<p:tagLst xmlns:a="http://schemas.openxmlformats.org/drawingml/2006/main" xmlns:r="http://schemas.openxmlformats.org/officeDocument/2006/relationships" xmlns:p="http://schemas.openxmlformats.org/presentationml/2006/main">
  <p:tag name="OUTPUTDPI" val=" 2000"/>
  <p:tag name="ORIGINALHEIGHT" val=" 236.9704"/>
  <p:tag name="ORIGINALWIDTH" val=" 2551.181"/>
  <p:tag name="OUTPUTTYPE" val="PNG"/>
  <p:tag name="IGUANATEXVERSION" val="162"/>
  <p:tag name="LATEXADDIN" val="\documentclass{article}&#10;\usepackage{amsmath}&#10;\pagestyle{empty}&#10;\begin{document}&#10;&#10;\begin{align*}&#10;\tau_{IR}^{2} = 1/\Lambda_{IR}^{2} \;, \tau_{UV}^{2}=1/\Lambda_{UV}^{2}&#10;\end{align*}&#10;&#10;&#10;\end{document}"/>
  <p:tag name="IGUANATEXSIZE" val="24"/>
  <p:tag name="IGUANATEXCURSOR" val="167"/>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60.xml><?xml version="1.0" encoding="utf-8"?>
<p:tagLst xmlns:a="http://schemas.openxmlformats.org/drawingml/2006/main" xmlns:r="http://schemas.openxmlformats.org/officeDocument/2006/relationships" xmlns:p="http://schemas.openxmlformats.org/presentationml/2006/main">
  <p:tag name="OUTPUTDPI" val=" 2000"/>
  <p:tag name="ORIGINALHEIGHT" val=" 123.7346"/>
  <p:tag name="ORIGINALWIDTH" val=" 293.9632"/>
  <p:tag name="OUTPUTTYPE" val="PNG"/>
  <p:tag name="IGUANATEXVERSION" val="162"/>
  <p:tag name="LATEXADDIN" val="\documentclass{article}&#10;\usepackage{amsmath}&#10;\pagestyle{empty}&#10;\begin{document}&#10;&#10;\begin{align*}&#10;\tau_{IR}&#10;\end{align*}&#10;&#10;&#10;\end{document}"/>
  <p:tag name="IGUANATEXSIZE" val="24"/>
  <p:tag name="IGUANATEXCURSOR" val="104"/>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61.xml><?xml version="1.0" encoding="utf-8"?>
<p:tagLst xmlns:a="http://schemas.openxmlformats.org/drawingml/2006/main" xmlns:r="http://schemas.openxmlformats.org/officeDocument/2006/relationships" xmlns:p="http://schemas.openxmlformats.org/presentationml/2006/main">
  <p:tag name="OUTPUTDPI" val=" 2000"/>
  <p:tag name="ORIGINALHEIGHT" val=" 187.4765"/>
  <p:tag name="ORIGINALWIDTH" val=" 494.9381"/>
  <p:tag name="OUTPUTTYPE" val="PNG"/>
  <p:tag name="IGUANATEXVERSION" val="162"/>
  <p:tag name="LATEXADDIN" val="\documentclass{article}&#10;\usepackage{amsmath}&#10;\pagestyle{empty}&#10;\begin{document}&#10;&#10;\begin{align*}&#10;\beta \geq 0&#10;\end{align*}&#10;&#10;&#10;\end{document}"/>
  <p:tag name="IGUANATEXSIZE" val="24"/>
  <p:tag name="IGUANATEXCURSOR" val="108"/>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OUTPUTDPI" val=" 2000"/>
  <p:tag name="ORIGINALHEIGHT" val=" 187.4765"/>
  <p:tag name="ORIGINALWIDTH" val=" 521.1849"/>
  <p:tag name="OUTPUTTYPE" val="PNG"/>
  <p:tag name="IGUANATEXVERSION" val="162"/>
  <p:tag name="LATEXADDIN" val="\documentclass{article}&#10;\usepackage{amsmath}&#10;\pagestyle{empty}&#10;\begin{document}&#10;&#10;\begin{align*}&#10;\alpha \leq \beta&#10;\end{align*}&#10;&#10;&#10;\end{document}"/>
  <p:tag name="IGUANATEXSIZE" val="24"/>
  <p:tag name="IGUANATEXCURSOR" val="113"/>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ags/tag63.xml><?xml version="1.0" encoding="utf-8"?>
<p:tagLst xmlns:a="http://schemas.openxmlformats.org/drawingml/2006/main" xmlns:r="http://schemas.openxmlformats.org/officeDocument/2006/relationships" xmlns:p="http://schemas.openxmlformats.org/presentationml/2006/main">
  <p:tag name="OUTPUTDPI" val=" 2000"/>
  <p:tag name="ORIGINALHEIGHT" val=" 512.186"/>
  <p:tag name="ORIGINALWIDTH" val=" 7107.611"/>
  <p:tag name="OUTPUTTYPE" val="PNG"/>
  <p:tag name="IGUANATEXVERSION" val="162"/>
  <p:tag name="LATEXADDIN" val="\documentclass{article}&#10;\usepackage{amsmath}&#10;\pagestyle{empty}&#10;\begin{document}&#10;&#10;\begin{align*}&#10; &amp;\mathcal{I}_{\beta}^{\alpha}(\omega) = \int \frac{d^{4}q}{(2\pi)^{4}}  \frac{(q^{2})^{\alpha}}{(q^{2}+\omega)^{1+\beta}}  \rightarrow  \frac{\omega^{1+\alpha-\beta}}{16 \pi^{2}} \frac{\Gamma(2+\alpha)}{\Gamma(1+\beta)} \Gamma(\beta - \alpha -1, \tau_{UV}^{2} \: \omega , \tau_{IR}^{2} \: \omega)\;.&#10;\end{align*}&#10;&#10;&#10;\end{document}"/>
  <p:tag name="IGUANATEXSIZE" val="27"/>
  <p:tag name="IGUANATEXCURSOR" val="396"/>
  <p:tag name="TRANSPARENCY" val="True"/>
  <p:tag name="CHOOSECOLOR" val="False"/>
  <p:tag name="COLORHEX" val="000000"/>
  <p:tag name="LATEXENGINEID" val="0"/>
  <p:tag name="TEMPFOLDER" val="C:\Users\ahiez\OneDrive\Escritorio\PP\Temp\"/>
  <p:tag name="LATEXFORMHEIGHT" val=" 320"/>
  <p:tag name="LATEXFORMWIDTH" val=" 385"/>
  <p:tag name="LATEXFORMWRAP" val="True"/>
  <p:tag name="BITMAPVECTOR" val="0"/>
</p:tagLst>
</file>

<file path=ppt/theme/theme1.xml><?xml version="1.0" encoding="utf-8"?>
<a:theme xmlns:a="http://schemas.openxmlformats.org/drawingml/2006/main" name="Tema de Offic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17977</TotalTime>
  <Words>1197</Words>
  <Application>Microsoft Office PowerPoint</Application>
  <PresentationFormat>Widescreen</PresentationFormat>
  <Paragraphs>114</Paragraphs>
  <Slides>18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Cambria Math</vt:lpstr>
      <vt:lpstr>Tema de Office</vt:lpstr>
      <vt:lpstr>Form factors of radially excited pion within a contact interaction</vt:lpstr>
      <vt:lpstr>Schwinger-Dyson equations (SDEs) 1,2</vt:lpstr>
      <vt:lpstr>Contact interaction model (SCI) 3</vt:lpstr>
      <vt:lpstr>Model parameters</vt:lpstr>
      <vt:lpstr>Bethe-Salpeter equation (BSE)</vt:lpstr>
      <vt:lpstr>Bethe-Salpeter amplitude (BSA)</vt:lpstr>
      <vt:lpstr>Standard observables</vt:lpstr>
      <vt:lpstr>Electromagnetic current</vt:lpstr>
      <vt:lpstr>Electromagnetic current</vt:lpstr>
      <vt:lpstr>Quark-photon vertex (QPV)</vt:lpstr>
      <vt:lpstr>Electromagnetic current conservation</vt:lpstr>
      <vt:lpstr>Elastic form factors (EFFs)</vt:lpstr>
      <vt:lpstr>Transition form factors (TFFs)</vt:lpstr>
      <vt:lpstr>Charge radii</vt:lpstr>
      <vt:lpstr>Summary</vt:lpstr>
      <vt:lpstr>Backup</vt:lpstr>
      <vt:lpstr>Backup</vt:lpstr>
      <vt:lpstr>Backup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axel ortiz</dc:creator>
  <cp:lastModifiedBy>axel ortiz</cp:lastModifiedBy>
  <cp:revision>24</cp:revision>
  <dcterms:created xsi:type="dcterms:W3CDTF">2026-08-06T18:41:18Z</dcterms:created>
  <dcterms:modified xsi:type="dcterms:W3CDTF">2026-09-06T18:48:47Z</dcterms:modified>
</cp:coreProperties>
</file>