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1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23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020180-BB42-FF7A-C48C-D073287E6F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033C420-D760-95A9-D242-B24920604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B0C1EE-9046-AEAB-CD9F-70FA48090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41B17-D18E-4206-B282-6DDBB60699F1}" type="datetimeFigureOut">
              <a:rPr lang="es-MX" smtClean="0"/>
              <a:t>02/03/2026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EBBD8A-70D5-4E54-133C-6AE07EE8D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2AB83E-D5C7-3DE9-1A09-B4A4FF3EF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6F63-2496-43F8-9352-080EBBBE7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0450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0DB04D-4E9B-BCED-EC31-797A6116D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58C3D84-2D7E-233B-14E9-F4A587E9E8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68B144-17A5-7B89-936D-138A5E97B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41B17-D18E-4206-B282-6DDBB60699F1}" type="datetimeFigureOut">
              <a:rPr lang="es-MX" smtClean="0"/>
              <a:t>02/03/2026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1D2C55-5E64-968A-C511-5602CF33A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1B53358-A854-47D9-6A84-399BD6222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6F63-2496-43F8-9352-080EBBBE7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5719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BF18CB6-F5F5-7575-5A50-8E78E1A046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F1C2139-C1E7-F705-B0D5-ACC328F11A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1425785-40F6-215E-2686-CC8912A46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41B17-D18E-4206-B282-6DDBB60699F1}" type="datetimeFigureOut">
              <a:rPr lang="es-MX" smtClean="0"/>
              <a:t>02/03/2026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288510D-602D-7516-9E19-6C5C83097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948DC3-1112-04C0-69C5-8A91E0649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6F63-2496-43F8-9352-080EBBBE7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6175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0F3C9E-10FB-33C7-4193-BE63F2894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8A5420B-B653-126D-61EF-AC9E9B525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92B1FB4-16DC-29FD-762A-0385648E0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41B17-D18E-4206-B282-6DDBB60699F1}" type="datetimeFigureOut">
              <a:rPr lang="es-MX" smtClean="0"/>
              <a:t>02/03/2026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392C0DD-398A-BE3E-AD24-5E172AC9F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CD4FA0-B7B4-07D2-6C74-BA14E7CAA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6F63-2496-43F8-9352-080EBBBE7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9165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A77D0C-2944-50BD-5E58-9B8A0E687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315ED80-FBB0-77D9-0458-BCA7C8E26C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2222B8-C7C6-2BEF-694B-B7AB79006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41B17-D18E-4206-B282-6DDBB60699F1}" type="datetimeFigureOut">
              <a:rPr lang="es-MX" smtClean="0"/>
              <a:t>02/03/2026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EED9797-E1F9-E4F2-FA22-6D39501F5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A47EBB-DA78-F063-6591-7B1E127D1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6F63-2496-43F8-9352-080EBBBE7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794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8873B0-7956-457D-0F79-CE58CD6FF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A14770-1977-4C79-71E9-379F33ED2C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F3BA90F-C839-F568-5FDA-8031FD7F3F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965CEE0-8C3A-2168-5E12-6FD193B32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41B17-D18E-4206-B282-6DDBB60699F1}" type="datetimeFigureOut">
              <a:rPr lang="es-MX" smtClean="0"/>
              <a:t>02/03/2026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1B4AB68-F2CB-2208-047A-EF92A3E69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A706B4D-C258-23D4-9269-AF4B14D3B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6F63-2496-43F8-9352-080EBBBE7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7538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C73205-2A1F-466F-57FE-8E802D5EB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DD97064-A8A4-848E-2D8D-AE581B1509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2D1CBCF-021D-727C-1100-33D4DFAFE9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95660DD-F7F5-2903-EF96-657175F56F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754F994-E639-1248-A438-C3D73BB431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EDFDB85-BB1C-21A0-B0D7-165101530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41B17-D18E-4206-B282-6DDBB60699F1}" type="datetimeFigureOut">
              <a:rPr lang="es-MX" smtClean="0"/>
              <a:t>02/03/2026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B0F04AB-AAD8-7C65-6232-36480DBEA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6284D5B-0EC0-251F-FCE9-5B4991BEC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6F63-2496-43F8-9352-080EBBBE7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743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FBFFC1-0772-1182-6B53-A31E2AAFD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AF990C3-B819-70A4-E881-5C0C0A396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41B17-D18E-4206-B282-6DDBB60699F1}" type="datetimeFigureOut">
              <a:rPr lang="es-MX" smtClean="0"/>
              <a:t>02/03/2026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258A3A7-F4A7-4D38-487A-277D5034D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F8B8C11-BBAF-978E-C1F9-95964C22F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6F63-2496-43F8-9352-080EBBBE7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6979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C38CAF1-9E42-BFAD-BCDC-57FEFC4CA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41B17-D18E-4206-B282-6DDBB60699F1}" type="datetimeFigureOut">
              <a:rPr lang="es-MX" smtClean="0"/>
              <a:t>02/03/2026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25C89DE-8E2D-3841-7197-23EDFB7DC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30F3E6D-571F-9F10-8D1D-4DEAAB838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6F63-2496-43F8-9352-080EBBBE7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2460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81529F-CDBF-DC3B-648D-5397EB798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3E343E-7525-DB24-BC2A-009350087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80D9509-AFF2-D9F1-DC2C-80F920F600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F73BA55-CBD6-499E-8F65-C12F47318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41B17-D18E-4206-B282-6DDBB60699F1}" type="datetimeFigureOut">
              <a:rPr lang="es-MX" smtClean="0"/>
              <a:t>02/03/2026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4A09074-47C4-8522-0A6A-D7448CFA9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53DDBB4-0FB3-BBF9-18FD-FD2E5A58D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6F63-2496-43F8-9352-080EBBBE7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624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887B10-D1D3-3C9C-1D20-8AF0A606D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CB8487B-C2A2-3E90-CA27-F1BD45AA81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FEB78E2-70C1-339F-EFAE-F0D92213C6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7F0ED2C-10EF-2E7B-8185-E194FBFF9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41B17-D18E-4206-B282-6DDBB60699F1}" type="datetimeFigureOut">
              <a:rPr lang="es-MX" smtClean="0"/>
              <a:t>02/03/2026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FBA98EB-FDE1-214E-D385-6CC9DA170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9796254-9FEF-B1AA-4EB4-45DDC9F1E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6F63-2496-43F8-9352-080EBBBE7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8275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912D5E2-CB9D-CB0C-E117-DD40843F8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36C8539-B320-A86A-CB33-DC4B442239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53ED2B-49AD-6C9A-0E48-623E4AA767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741B17-D18E-4206-B282-6DDBB60699F1}" type="datetimeFigureOut">
              <a:rPr lang="es-MX" smtClean="0"/>
              <a:t>02/03/2026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70C4D7-DA2B-FBD0-65EB-297BF8AB1F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42E6B3-C373-CC14-BF2B-AAC3AE372F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5D6F63-2496-43F8-9352-080EBBBE7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1085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27BF6F4-0613-C91C-E520-69208D921E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" y="90"/>
            <a:ext cx="12191680" cy="685782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9DF7408-2D3C-A3F3-1FF1-766DA56504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4319" y="1703131"/>
            <a:ext cx="9144000" cy="2387600"/>
          </a:xfrm>
        </p:spPr>
        <p:txBody>
          <a:bodyPr/>
          <a:lstStyle/>
          <a:p>
            <a:endParaRPr lang="es-MX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99BC0AA-24E3-D47A-13FB-C5782EFA99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4319" y="4182806"/>
            <a:ext cx="9144000" cy="1655762"/>
          </a:xfrm>
        </p:spPr>
        <p:txBody>
          <a:bodyPr/>
          <a:lstStyle/>
          <a:p>
            <a:endParaRPr lang="es-MX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CDB089F4-2B54-C65A-FC79-0092B5E302C9}"/>
              </a:ext>
            </a:extLst>
          </p:cNvPr>
          <p:cNvSpPr/>
          <p:nvPr/>
        </p:nvSpPr>
        <p:spPr>
          <a:xfrm>
            <a:off x="7296665" y="321876"/>
            <a:ext cx="1346886" cy="64255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SU LOGO</a:t>
            </a:r>
          </a:p>
        </p:txBody>
      </p:sp>
    </p:spTree>
    <p:extLst>
      <p:ext uri="{BB962C8B-B14F-4D97-AF65-F5344CB8AC3E}">
        <p14:creationId xmlns:p14="http://schemas.microsoft.com/office/powerpoint/2010/main" val="3645583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3ACBDD-E100-4006-1F63-8DC0C4958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CC7DF0-C1B8-0898-B48D-56DDE158F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86065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Panorámica</PresentationFormat>
  <Paragraphs>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Mariana Berenice González Leija</dc:creator>
  <cp:lastModifiedBy>Mariana Berenice González Leija</cp:lastModifiedBy>
  <cp:revision>1</cp:revision>
  <dcterms:created xsi:type="dcterms:W3CDTF">2026-03-02T16:37:00Z</dcterms:created>
  <dcterms:modified xsi:type="dcterms:W3CDTF">2026-03-02T16:39:02Z</dcterms:modified>
</cp:coreProperties>
</file>