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30"/>
  </p:notesMasterIdLst>
  <p:sldIdLst>
    <p:sldId id="258" r:id="rId2"/>
    <p:sldId id="261" r:id="rId3"/>
    <p:sldId id="284" r:id="rId4"/>
    <p:sldId id="268" r:id="rId5"/>
    <p:sldId id="269" r:id="rId6"/>
    <p:sldId id="270" r:id="rId7"/>
    <p:sldId id="271" r:id="rId8"/>
    <p:sldId id="286" r:id="rId9"/>
    <p:sldId id="272" r:id="rId10"/>
    <p:sldId id="273" r:id="rId11"/>
    <p:sldId id="285" r:id="rId12"/>
    <p:sldId id="274" r:id="rId13"/>
    <p:sldId id="275" r:id="rId14"/>
    <p:sldId id="287" r:id="rId15"/>
    <p:sldId id="276" r:id="rId16"/>
    <p:sldId id="288" r:id="rId17"/>
    <p:sldId id="277" r:id="rId18"/>
    <p:sldId id="289" r:id="rId19"/>
    <p:sldId id="290" r:id="rId20"/>
    <p:sldId id="291" r:id="rId21"/>
    <p:sldId id="278" r:id="rId22"/>
    <p:sldId id="279" r:id="rId23"/>
    <p:sldId id="292" r:id="rId24"/>
    <p:sldId id="280" r:id="rId25"/>
    <p:sldId id="293" r:id="rId26"/>
    <p:sldId id="281" r:id="rId27"/>
    <p:sldId id="283" r:id="rId28"/>
    <p:sldId id="294" r:id="rId29"/>
  </p:sldIdLst>
  <p:sldSz cx="24384000" cy="13716000"/>
  <p:notesSz cx="6858000" cy="9144000"/>
  <p:embeddedFontLst>
    <p:embeddedFont>
      <p:font typeface="Cambria Math" panose="02040503050406030204" pitchFamily="18" charset="0"/>
      <p:regular r:id="rId31"/>
    </p:embeddedFont>
    <p:embeddedFont>
      <p:font typeface="Noto Serif" panose="02020600060500020200" pitchFamily="18" charset="0"/>
      <p:regular r:id="rId32"/>
      <p:bold r:id="rId33"/>
      <p:italic r:id="rId34"/>
      <p:boldItalic r:id="rId35"/>
    </p:embeddedFont>
    <p:embeddedFont>
      <p:font typeface="Roboto" panose="02000000000000000000" pitchFamily="2" charset="0"/>
      <p:regular r:id="rId36"/>
      <p:bold r:id="rId37"/>
      <p:italic r:id="rId38"/>
      <p:boldItalic r:id="rId3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4F3"/>
    <a:srgbClr val="002147"/>
    <a:srgbClr val="3355AF"/>
    <a:srgbClr val="8B1E6F"/>
    <a:srgbClr val="E91A8C"/>
    <a:srgbClr val="F2F4F4"/>
    <a:srgbClr val="71716F"/>
    <a:srgbClr val="F1F4F4"/>
    <a:srgbClr val="F2F0F0"/>
    <a:srgbClr val="5579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83" autoAdjust="0"/>
    <p:restoredTop sz="94018" autoAdjust="0"/>
  </p:normalViewPr>
  <p:slideViewPr>
    <p:cSldViewPr snapToGrid="0" showGuides="1">
      <p:cViewPr varScale="1">
        <p:scale>
          <a:sx n="60" d="100"/>
          <a:sy n="60" d="100"/>
        </p:scale>
        <p:origin x="132" y="150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407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3104CC-476D-E647-92A7-EFEE33565BD8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A544C2-5ABA-1F4F-A0D0-8D4983419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7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A544C2-5ABA-1F4F-A0D0-8D49834194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96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A544C2-5ABA-1F4F-A0D0-8D498341944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704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A544C2-5ABA-1F4F-A0D0-8D498341944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30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A544C2-5ABA-1F4F-A0D0-8D498341944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087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C046FE6-3716-CA9E-0E27-69068FA007F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84000" cy="13716000"/>
          </a:xfrm>
          <a:solidFill>
            <a:schemeClr val="accent3">
              <a:lumMod val="20000"/>
              <a:lumOff val="80000"/>
            </a:schemeClr>
          </a:solidFill>
        </p:spPr>
        <p:txBody>
          <a:bodyPr anchor="ctr" anchorCtr="0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32000" y="5890828"/>
            <a:ext cx="7794523" cy="3311524"/>
          </a:xfrm>
        </p:spPr>
        <p:txBody>
          <a:bodyPr anchor="b"/>
          <a:lstStyle>
            <a:lvl1pPr algn="l">
              <a:lnSpc>
                <a:spcPts val="7300"/>
              </a:lnSpc>
              <a:defRPr sz="6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32000" y="9483022"/>
            <a:ext cx="8591549" cy="682058"/>
          </a:xfrm>
        </p:spPr>
        <p:txBody>
          <a:bodyPr/>
          <a:lstStyle>
            <a:lvl1pPr marL="0" indent="0" algn="l">
              <a:lnSpc>
                <a:spcPts val="3600"/>
              </a:lnSpc>
              <a:spcBef>
                <a:spcPts val="0"/>
              </a:spcBef>
              <a:buNone/>
              <a:defRPr sz="3400" cap="all" spc="130" baseline="0">
                <a:solidFill>
                  <a:schemeClr val="bg1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GB" dirty="0"/>
              <a:t>Speaker name | Date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9952C92-E75C-B3D3-AF16-BAFE402C423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030700" y="12877800"/>
            <a:ext cx="6550025" cy="295275"/>
          </a:xfrm>
        </p:spPr>
        <p:txBody>
          <a:bodyPr/>
          <a:lstStyle>
            <a:lvl1pPr algn="r">
              <a:lnSpc>
                <a:spcPct val="100000"/>
              </a:lnSpc>
              <a:spcBef>
                <a:spcPts val="0"/>
              </a:spcBef>
              <a:defRPr sz="2100" spc="40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Image credit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4D16D39-27F4-9D94-E4C4-E5E8B95039BA}"/>
              </a:ext>
            </a:extLst>
          </p:cNvPr>
          <p:cNvSpPr/>
          <p:nvPr userDrawn="1"/>
        </p:nvSpPr>
        <p:spPr>
          <a:xfrm>
            <a:off x="-6248962" y="0"/>
            <a:ext cx="5654007" cy="52197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t" anchorCtr="0"/>
          <a:lstStyle/>
          <a:p>
            <a:pPr>
              <a:spcAft>
                <a:spcPts val="1200"/>
              </a:spcAft>
            </a:pPr>
            <a:r>
              <a:rPr lang="en-GB" sz="3200" dirty="0">
                <a:latin typeface="+mj-lt"/>
              </a:rPr>
              <a:t>To change the image –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Delete the current image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Click on the icon in the centre </a:t>
            </a:r>
            <a:br>
              <a:rPr lang="en-GB" sz="2400" dirty="0"/>
            </a:br>
            <a:r>
              <a:rPr lang="en-GB" sz="2400" dirty="0"/>
              <a:t>of the image placeholder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Select a new image (from wherever you have it stored on your computer)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Once inserted, right-click on the new image and select </a:t>
            </a:r>
            <a:br>
              <a:rPr lang="en-GB" sz="2400" dirty="0"/>
            </a:br>
            <a:r>
              <a:rPr lang="en-GB" sz="2400" dirty="0"/>
              <a:t>“Send to Back”</a:t>
            </a:r>
          </a:p>
        </p:txBody>
      </p:sp>
    </p:spTree>
    <p:extLst>
      <p:ext uri="{BB962C8B-B14F-4D97-AF65-F5344CB8AC3E}">
        <p14:creationId xmlns:p14="http://schemas.microsoft.com/office/powerpoint/2010/main" val="318152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g object 16">
            <a:extLst>
              <a:ext uri="{FF2B5EF4-FFF2-40B4-BE49-F238E27FC236}">
                <a16:creationId xmlns:a16="http://schemas.microsoft.com/office/drawing/2014/main" id="{62E6FA56-37E7-1DBE-E80B-8981988B684F}"/>
              </a:ext>
            </a:extLst>
          </p:cNvPr>
          <p:cNvSpPr/>
          <p:nvPr userDrawn="1"/>
        </p:nvSpPr>
        <p:spPr>
          <a:xfrm>
            <a:off x="1015994" y="2285843"/>
            <a:ext cx="22352257" cy="10286615"/>
          </a:xfrm>
          <a:custGeom>
            <a:avLst/>
            <a:gdLst/>
            <a:ahLst/>
            <a:cxnLst/>
            <a:rect l="l" t="t" r="r" b="b"/>
            <a:pathLst>
              <a:path w="18428970" h="8481695">
                <a:moveTo>
                  <a:pt x="18428754" y="0"/>
                </a:moveTo>
                <a:lnTo>
                  <a:pt x="0" y="0"/>
                </a:lnTo>
                <a:lnTo>
                  <a:pt x="0" y="658177"/>
                </a:lnTo>
                <a:lnTo>
                  <a:pt x="0" y="668616"/>
                </a:lnTo>
                <a:lnTo>
                  <a:pt x="0" y="8481416"/>
                </a:lnTo>
                <a:lnTo>
                  <a:pt x="18428754" y="8481416"/>
                </a:lnTo>
                <a:lnTo>
                  <a:pt x="18428754" y="668616"/>
                </a:lnTo>
                <a:lnTo>
                  <a:pt x="18428754" y="658177"/>
                </a:lnTo>
                <a:lnTo>
                  <a:pt x="18428754" y="0"/>
                </a:lnTo>
                <a:close/>
              </a:path>
            </a:pathLst>
          </a:custGeom>
          <a:solidFill>
            <a:srgbClr val="F2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D5469C-044F-BADE-B901-02D3E07979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F9636-13E4-43A0-8806-7B38CCEAC8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81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A6A4DE-1614-DDC7-9354-BEA7B22529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F9636-13E4-43A0-8806-7B38CCEAC8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61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5B8FBB10-D683-B306-CDEB-747B9FD7098B}"/>
              </a:ext>
            </a:extLst>
          </p:cNvPr>
          <p:cNvSpPr/>
          <p:nvPr userDrawn="1"/>
        </p:nvSpPr>
        <p:spPr>
          <a:xfrm>
            <a:off x="856" y="0"/>
            <a:ext cx="24382289" cy="11429487"/>
          </a:xfrm>
          <a:custGeom>
            <a:avLst/>
            <a:gdLst/>
            <a:ahLst/>
            <a:cxnLst/>
            <a:rect l="l" t="t" r="r" b="b"/>
            <a:pathLst>
              <a:path w="20104100" h="9424035">
                <a:moveTo>
                  <a:pt x="20104099" y="0"/>
                </a:moveTo>
                <a:lnTo>
                  <a:pt x="0" y="0"/>
                </a:lnTo>
                <a:lnTo>
                  <a:pt x="0" y="9423482"/>
                </a:lnTo>
                <a:lnTo>
                  <a:pt x="20104099" y="9423482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21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408A580-082A-27DA-12E6-DE37996440BD}"/>
              </a:ext>
            </a:extLst>
          </p:cNvPr>
          <p:cNvSpPr/>
          <p:nvPr userDrawn="1"/>
        </p:nvSpPr>
        <p:spPr>
          <a:xfrm>
            <a:off x="7086600" y="2137"/>
            <a:ext cx="17297399" cy="11451929"/>
          </a:xfrm>
          <a:custGeom>
            <a:avLst/>
            <a:gdLst>
              <a:gd name="connsiteX0" fmla="*/ 14720601 w 17297399"/>
              <a:gd name="connsiteY0" fmla="*/ 11010155 h 11451929"/>
              <a:gd name="connsiteX1" fmla="*/ 14720727 w 17297399"/>
              <a:gd name="connsiteY1" fmla="*/ 11010282 h 11451929"/>
              <a:gd name="connsiteX2" fmla="*/ 14720601 w 17297399"/>
              <a:gd name="connsiteY2" fmla="*/ 11010256 h 11451929"/>
              <a:gd name="connsiteX3" fmla="*/ 6030463 w 17297399"/>
              <a:gd name="connsiteY3" fmla="*/ 618027 h 11451929"/>
              <a:gd name="connsiteX4" fmla="*/ 1948181 w 17297399"/>
              <a:gd name="connsiteY4" fmla="*/ 5725393 h 11451929"/>
              <a:gd name="connsiteX5" fmla="*/ 6030463 w 17297399"/>
              <a:gd name="connsiteY5" fmla="*/ 10844839 h 11451929"/>
              <a:gd name="connsiteX6" fmla="*/ 10119611 w 17297399"/>
              <a:gd name="connsiteY6" fmla="*/ 5725393 h 11451929"/>
              <a:gd name="connsiteX7" fmla="*/ 6030463 w 17297399"/>
              <a:gd name="connsiteY7" fmla="*/ 618027 h 11451929"/>
              <a:gd name="connsiteX8" fmla="*/ 10570159 w 17297399"/>
              <a:gd name="connsiteY8" fmla="*/ 7248 h 11451929"/>
              <a:gd name="connsiteX9" fmla="*/ 15809267 w 17297399"/>
              <a:gd name="connsiteY9" fmla="*/ 7248 h 11451929"/>
              <a:gd name="connsiteX10" fmla="*/ 15809267 w 17297399"/>
              <a:gd name="connsiteY10" fmla="*/ 452329 h 11451929"/>
              <a:gd name="connsiteX11" fmla="*/ 14687155 w 17297399"/>
              <a:gd name="connsiteY11" fmla="*/ 645367 h 11451929"/>
              <a:gd name="connsiteX12" fmla="*/ 14559355 w 17297399"/>
              <a:gd name="connsiteY12" fmla="*/ 1058402 h 11451929"/>
              <a:gd name="connsiteX13" fmla="*/ 17191055 w 17297399"/>
              <a:gd name="connsiteY13" fmla="*/ 4653765 h 11451929"/>
              <a:gd name="connsiteX14" fmla="*/ 17258071 w 17297399"/>
              <a:gd name="connsiteY14" fmla="*/ 4653765 h 11451929"/>
              <a:gd name="connsiteX15" fmla="*/ 17297399 w 17297399"/>
              <a:gd name="connsiteY15" fmla="*/ 4602936 h 11451929"/>
              <a:gd name="connsiteX16" fmla="*/ 17297399 w 17297399"/>
              <a:gd name="connsiteY16" fmla="*/ 7562483 h 11451929"/>
              <a:gd name="connsiteX17" fmla="*/ 16529791 w 17297399"/>
              <a:gd name="connsiteY17" fmla="*/ 6525266 h 11451929"/>
              <a:gd name="connsiteX18" fmla="*/ 16465063 w 17297399"/>
              <a:gd name="connsiteY18" fmla="*/ 6525266 h 11451929"/>
              <a:gd name="connsiteX19" fmla="*/ 13533379 w 17297399"/>
              <a:gd name="connsiteY19" fmla="*/ 10403827 h 11451929"/>
              <a:gd name="connsiteX20" fmla="*/ 13664743 w 17297399"/>
              <a:gd name="connsiteY20" fmla="*/ 10788504 h 11451929"/>
              <a:gd name="connsiteX21" fmla="*/ 14720601 w 17297399"/>
              <a:gd name="connsiteY21" fmla="*/ 11010256 h 11451929"/>
              <a:gd name="connsiteX22" fmla="*/ 14720601 w 17297399"/>
              <a:gd name="connsiteY22" fmla="*/ 11429488 h 11451929"/>
              <a:gd name="connsiteX23" fmla="*/ 10469063 w 17297399"/>
              <a:gd name="connsiteY23" fmla="*/ 11429488 h 11451929"/>
              <a:gd name="connsiteX24" fmla="*/ 10469063 w 17297399"/>
              <a:gd name="connsiteY24" fmla="*/ 11010155 h 11451929"/>
              <a:gd name="connsiteX25" fmla="*/ 11522631 w 17297399"/>
              <a:gd name="connsiteY25" fmla="*/ 10788377 h 11451929"/>
              <a:gd name="connsiteX26" fmla="*/ 12448019 w 17297399"/>
              <a:gd name="connsiteY26" fmla="*/ 10274500 h 11451929"/>
              <a:gd name="connsiteX27" fmla="*/ 16007901 w 17297399"/>
              <a:gd name="connsiteY27" fmla="*/ 5886639 h 11451929"/>
              <a:gd name="connsiteX28" fmla="*/ 12448019 w 17297399"/>
              <a:gd name="connsiteY28" fmla="*/ 1251821 h 11451929"/>
              <a:gd name="connsiteX29" fmla="*/ 11556075 w 17297399"/>
              <a:gd name="connsiteY29" fmla="*/ 676650 h 11451929"/>
              <a:gd name="connsiteX30" fmla="*/ 10570159 w 17297399"/>
              <a:gd name="connsiteY30" fmla="*/ 452329 h 11451929"/>
              <a:gd name="connsiteX31" fmla="*/ 6030463 w 17297399"/>
              <a:gd name="connsiteY31" fmla="*/ 0 h 11451929"/>
              <a:gd name="connsiteX32" fmla="*/ 12060927 w 17297399"/>
              <a:gd name="connsiteY32" fmla="*/ 5663717 h 11451929"/>
              <a:gd name="connsiteX33" fmla="*/ 6030463 w 17297399"/>
              <a:gd name="connsiteY33" fmla="*/ 11451929 h 11451929"/>
              <a:gd name="connsiteX34" fmla="*/ 0 w 17297399"/>
              <a:gd name="connsiteY34" fmla="*/ 5787196 h 11451929"/>
              <a:gd name="connsiteX35" fmla="*/ 6030463 w 17297399"/>
              <a:gd name="connsiteY35" fmla="*/ 0 h 1145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7297399" h="11451929">
                <a:moveTo>
                  <a:pt x="14720601" y="11010155"/>
                </a:moveTo>
                <a:lnTo>
                  <a:pt x="14720727" y="11010282"/>
                </a:lnTo>
                <a:lnTo>
                  <a:pt x="14720601" y="11010256"/>
                </a:lnTo>
                <a:close/>
                <a:moveTo>
                  <a:pt x="6030463" y="618027"/>
                </a:moveTo>
                <a:cubicBezTo>
                  <a:pt x="3223910" y="618027"/>
                  <a:pt x="1948181" y="3109971"/>
                  <a:pt x="1948181" y="5725393"/>
                </a:cubicBezTo>
                <a:cubicBezTo>
                  <a:pt x="1948181" y="8774196"/>
                  <a:pt x="3447849" y="10844839"/>
                  <a:pt x="6030463" y="10844839"/>
                </a:cubicBezTo>
                <a:cubicBezTo>
                  <a:pt x="8841339" y="10844839"/>
                  <a:pt x="10119611" y="8347046"/>
                  <a:pt x="10119611" y="5725393"/>
                </a:cubicBezTo>
                <a:cubicBezTo>
                  <a:pt x="10119611" y="2677479"/>
                  <a:pt x="8618671" y="618027"/>
                  <a:pt x="6030463" y="618027"/>
                </a:cubicBezTo>
                <a:close/>
                <a:moveTo>
                  <a:pt x="10570159" y="7248"/>
                </a:moveTo>
                <a:lnTo>
                  <a:pt x="15809267" y="7248"/>
                </a:lnTo>
                <a:lnTo>
                  <a:pt x="15809267" y="452329"/>
                </a:lnTo>
                <a:lnTo>
                  <a:pt x="14687155" y="645367"/>
                </a:lnTo>
                <a:cubicBezTo>
                  <a:pt x="14326513" y="708060"/>
                  <a:pt x="14359959" y="802544"/>
                  <a:pt x="14559355" y="1058402"/>
                </a:cubicBezTo>
                <a:lnTo>
                  <a:pt x="17191055" y="4653765"/>
                </a:lnTo>
                <a:lnTo>
                  <a:pt x="17258071" y="4653765"/>
                </a:lnTo>
                <a:lnTo>
                  <a:pt x="17297399" y="4602936"/>
                </a:lnTo>
                <a:lnTo>
                  <a:pt x="17297399" y="7562483"/>
                </a:lnTo>
                <a:lnTo>
                  <a:pt x="16529791" y="6525266"/>
                </a:lnTo>
                <a:lnTo>
                  <a:pt x="16465063" y="6525266"/>
                </a:lnTo>
                <a:lnTo>
                  <a:pt x="13533379" y="10403827"/>
                </a:lnTo>
                <a:cubicBezTo>
                  <a:pt x="13334363" y="10659050"/>
                  <a:pt x="13302827" y="10723523"/>
                  <a:pt x="13664743" y="10788504"/>
                </a:cubicBezTo>
                <a:lnTo>
                  <a:pt x="14720601" y="11010256"/>
                </a:lnTo>
                <a:lnTo>
                  <a:pt x="14720601" y="11429488"/>
                </a:lnTo>
                <a:lnTo>
                  <a:pt x="10469063" y="11429488"/>
                </a:lnTo>
                <a:lnTo>
                  <a:pt x="10469063" y="11010155"/>
                </a:lnTo>
                <a:lnTo>
                  <a:pt x="11522631" y="10788377"/>
                </a:lnTo>
                <a:cubicBezTo>
                  <a:pt x="11917991" y="10690714"/>
                  <a:pt x="12215559" y="10566345"/>
                  <a:pt x="12448019" y="10274500"/>
                </a:cubicBezTo>
                <a:lnTo>
                  <a:pt x="16007901" y="5886639"/>
                </a:lnTo>
                <a:lnTo>
                  <a:pt x="12448019" y="1251821"/>
                </a:lnTo>
                <a:cubicBezTo>
                  <a:pt x="12215559" y="932126"/>
                  <a:pt x="11917991" y="771388"/>
                  <a:pt x="11556075" y="676650"/>
                </a:cubicBezTo>
                <a:lnTo>
                  <a:pt x="10570159" y="452329"/>
                </a:lnTo>
                <a:close/>
                <a:moveTo>
                  <a:pt x="6030463" y="0"/>
                </a:moveTo>
                <a:cubicBezTo>
                  <a:pt x="9377852" y="0"/>
                  <a:pt x="12060927" y="2460534"/>
                  <a:pt x="12060927" y="5663717"/>
                </a:cubicBezTo>
                <a:cubicBezTo>
                  <a:pt x="12060927" y="9020644"/>
                  <a:pt x="9381666" y="11451929"/>
                  <a:pt x="6030463" y="11451929"/>
                </a:cubicBezTo>
                <a:cubicBezTo>
                  <a:pt x="2679258" y="11451929"/>
                  <a:pt x="0" y="8989488"/>
                  <a:pt x="0" y="5787196"/>
                </a:cubicBezTo>
                <a:cubicBezTo>
                  <a:pt x="0" y="2584902"/>
                  <a:pt x="2683073" y="0"/>
                  <a:pt x="6030463" y="0"/>
                </a:cubicBezTo>
                <a:close/>
              </a:path>
            </a:pathLst>
          </a:custGeom>
          <a:solidFill>
            <a:schemeClr val="bg1">
              <a:lumMod val="85000"/>
              <a:alpha val="20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A6A4DE-1614-DDC7-9354-BEA7B22529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F9636-13E4-43A0-8806-7B38CCEAC825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5F660B6-D148-90DB-CF3B-DB69195E5F5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393" y="2249833"/>
            <a:ext cx="6482957" cy="47625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1CE7F083-F106-2184-8E19-937F0AE056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32393" y="2817989"/>
            <a:ext cx="6482957" cy="1517791"/>
          </a:xfrm>
        </p:spPr>
        <p:txBody>
          <a:bodyPr/>
          <a:lstStyle>
            <a:lvl1pPr>
              <a:lnSpc>
                <a:spcPts val="3900"/>
              </a:lnSpc>
              <a:spcBef>
                <a:spcPts val="1800"/>
              </a:spcBef>
              <a:defRPr b="0">
                <a:solidFill>
                  <a:schemeClr val="bg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10A8504B-1D7F-9B66-0D1D-39F705F155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32393" y="4564239"/>
            <a:ext cx="6482957" cy="1517791"/>
          </a:xfrm>
        </p:spPr>
        <p:txBody>
          <a:bodyPr/>
          <a:lstStyle>
            <a:lvl1pPr>
              <a:lnSpc>
                <a:spcPts val="4200"/>
              </a:lnSpc>
              <a:spcBef>
                <a:spcPts val="0"/>
              </a:spcBef>
              <a:defRPr b="0">
                <a:solidFill>
                  <a:schemeClr val="bg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Address/ Tel/ Website</a:t>
            </a:r>
            <a:endParaRPr lang="en-US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EDD705A-8B6C-B212-2C42-4E2B7F1D01C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88653" y="7442010"/>
            <a:ext cx="3088247" cy="525175"/>
          </a:xfrm>
        </p:spPr>
        <p:txBody>
          <a:bodyPr anchor="ctr" anchorCtr="0"/>
          <a:lstStyle>
            <a:lvl1pPr>
              <a:lnSpc>
                <a:spcPts val="3900"/>
              </a:lnSpc>
              <a:spcBef>
                <a:spcPts val="0"/>
              </a:spcBef>
              <a:defRPr b="0">
                <a:solidFill>
                  <a:schemeClr val="bg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@XXX</a:t>
            </a:r>
            <a:endParaRPr lang="en-US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9FF225E4-AF85-7680-1E1C-0774447CE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588653" y="8146044"/>
            <a:ext cx="3088247" cy="525175"/>
          </a:xfrm>
        </p:spPr>
        <p:txBody>
          <a:bodyPr anchor="ctr" anchorCtr="0"/>
          <a:lstStyle>
            <a:lvl1pPr>
              <a:lnSpc>
                <a:spcPts val="3900"/>
              </a:lnSpc>
              <a:spcBef>
                <a:spcPts val="0"/>
              </a:spcBef>
              <a:defRPr b="0">
                <a:solidFill>
                  <a:schemeClr val="bg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@XXX</a:t>
            </a:r>
            <a:endParaRPr lang="en-US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37B49CBA-4158-8CE8-A260-27CC84A3732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88653" y="8882473"/>
            <a:ext cx="3435910" cy="525175"/>
          </a:xfrm>
        </p:spPr>
        <p:txBody>
          <a:bodyPr anchor="ctr" anchorCtr="0"/>
          <a:lstStyle>
            <a:lvl1pPr>
              <a:lnSpc>
                <a:spcPts val="3900"/>
              </a:lnSpc>
              <a:spcBef>
                <a:spcPts val="0"/>
              </a:spcBef>
              <a:defRPr b="0">
                <a:solidFill>
                  <a:schemeClr val="bg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@XXX</a:t>
            </a:r>
            <a:endParaRPr lang="en-US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167D08E7-4D29-35E0-342C-948FEBD2B4E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12953" y="7442010"/>
            <a:ext cx="4040747" cy="525175"/>
          </a:xfrm>
        </p:spPr>
        <p:txBody>
          <a:bodyPr anchor="ctr" anchorCtr="0"/>
          <a:lstStyle>
            <a:lvl1pPr>
              <a:lnSpc>
                <a:spcPts val="3900"/>
              </a:lnSpc>
              <a:spcBef>
                <a:spcPts val="0"/>
              </a:spcBef>
              <a:defRPr b="0">
                <a:solidFill>
                  <a:schemeClr val="bg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XXX</a:t>
            </a:r>
            <a:endParaRPr lang="en-US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646175BB-314E-6C73-5379-40257D79877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512953" y="8141280"/>
            <a:ext cx="4040747" cy="525175"/>
          </a:xfrm>
        </p:spPr>
        <p:txBody>
          <a:bodyPr anchor="ctr" anchorCtr="0"/>
          <a:lstStyle>
            <a:lvl1pPr>
              <a:lnSpc>
                <a:spcPts val="3900"/>
              </a:lnSpc>
              <a:spcBef>
                <a:spcPts val="0"/>
              </a:spcBef>
              <a:defRPr b="0">
                <a:solidFill>
                  <a:schemeClr val="bg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XXX</a:t>
            </a:r>
            <a:endParaRPr lang="en-US" dirty="0"/>
          </a:p>
        </p:txBody>
      </p:sp>
      <p:grpSp>
        <p:nvGrpSpPr>
          <p:cNvPr id="21" name="Graphic 18">
            <a:extLst>
              <a:ext uri="{FF2B5EF4-FFF2-40B4-BE49-F238E27FC236}">
                <a16:creationId xmlns:a16="http://schemas.microsoft.com/office/drawing/2014/main" id="{991DA92A-1EA4-4B71-D5C9-990A64F6AFDA}"/>
              </a:ext>
            </a:extLst>
          </p:cNvPr>
          <p:cNvGrpSpPr/>
          <p:nvPr/>
        </p:nvGrpSpPr>
        <p:grpSpPr>
          <a:xfrm>
            <a:off x="2038330" y="8250264"/>
            <a:ext cx="355074" cy="355074"/>
            <a:chOff x="2038330" y="8250264"/>
            <a:chExt cx="355074" cy="355074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28D4EAF-F6FE-AB9D-84DE-22C9F3C052FA}"/>
                </a:ext>
              </a:extLst>
            </p:cNvPr>
            <p:cNvSpPr/>
            <p:nvPr/>
          </p:nvSpPr>
          <p:spPr>
            <a:xfrm>
              <a:off x="2038330" y="8250264"/>
              <a:ext cx="355074" cy="355074"/>
            </a:xfrm>
            <a:custGeom>
              <a:avLst/>
              <a:gdLst>
                <a:gd name="connsiteX0" fmla="*/ 177537 w 355074"/>
                <a:gd name="connsiteY0" fmla="*/ 32048 h 355074"/>
                <a:gd name="connsiteX1" fmla="*/ 249392 w 355074"/>
                <a:gd name="connsiteY1" fmla="*/ 33066 h 355074"/>
                <a:gd name="connsiteX2" fmla="*/ 282330 w 355074"/>
                <a:gd name="connsiteY2" fmla="*/ 39170 h 355074"/>
                <a:gd name="connsiteX3" fmla="*/ 302805 w 355074"/>
                <a:gd name="connsiteY3" fmla="*/ 52524 h 355074"/>
                <a:gd name="connsiteX4" fmla="*/ 316159 w 355074"/>
                <a:gd name="connsiteY4" fmla="*/ 72999 h 355074"/>
                <a:gd name="connsiteX5" fmla="*/ 322263 w 355074"/>
                <a:gd name="connsiteY5" fmla="*/ 105937 h 355074"/>
                <a:gd name="connsiteX6" fmla="*/ 323281 w 355074"/>
                <a:gd name="connsiteY6" fmla="*/ 177792 h 355074"/>
                <a:gd name="connsiteX7" fmla="*/ 322263 w 355074"/>
                <a:gd name="connsiteY7" fmla="*/ 249646 h 355074"/>
                <a:gd name="connsiteX8" fmla="*/ 316159 w 355074"/>
                <a:gd name="connsiteY8" fmla="*/ 282584 h 355074"/>
                <a:gd name="connsiteX9" fmla="*/ 302805 w 355074"/>
                <a:gd name="connsiteY9" fmla="*/ 303060 h 355074"/>
                <a:gd name="connsiteX10" fmla="*/ 282330 w 355074"/>
                <a:gd name="connsiteY10" fmla="*/ 316413 h 355074"/>
                <a:gd name="connsiteX11" fmla="*/ 249392 w 355074"/>
                <a:gd name="connsiteY11" fmla="*/ 322518 h 355074"/>
                <a:gd name="connsiteX12" fmla="*/ 177537 w 355074"/>
                <a:gd name="connsiteY12" fmla="*/ 323535 h 355074"/>
                <a:gd name="connsiteX13" fmla="*/ 105683 w 355074"/>
                <a:gd name="connsiteY13" fmla="*/ 322518 h 355074"/>
                <a:gd name="connsiteX14" fmla="*/ 72745 w 355074"/>
                <a:gd name="connsiteY14" fmla="*/ 316413 h 355074"/>
                <a:gd name="connsiteX15" fmla="*/ 52269 w 355074"/>
                <a:gd name="connsiteY15" fmla="*/ 303060 h 355074"/>
                <a:gd name="connsiteX16" fmla="*/ 38916 w 355074"/>
                <a:gd name="connsiteY16" fmla="*/ 282584 h 355074"/>
                <a:gd name="connsiteX17" fmla="*/ 32811 w 355074"/>
                <a:gd name="connsiteY17" fmla="*/ 249646 h 355074"/>
                <a:gd name="connsiteX18" fmla="*/ 31794 w 355074"/>
                <a:gd name="connsiteY18" fmla="*/ 177792 h 355074"/>
                <a:gd name="connsiteX19" fmla="*/ 32811 w 355074"/>
                <a:gd name="connsiteY19" fmla="*/ 105937 h 355074"/>
                <a:gd name="connsiteX20" fmla="*/ 38916 w 355074"/>
                <a:gd name="connsiteY20" fmla="*/ 72999 h 355074"/>
                <a:gd name="connsiteX21" fmla="*/ 52269 w 355074"/>
                <a:gd name="connsiteY21" fmla="*/ 52524 h 355074"/>
                <a:gd name="connsiteX22" fmla="*/ 72745 w 355074"/>
                <a:gd name="connsiteY22" fmla="*/ 39170 h 355074"/>
                <a:gd name="connsiteX23" fmla="*/ 105683 w 355074"/>
                <a:gd name="connsiteY23" fmla="*/ 33066 h 355074"/>
                <a:gd name="connsiteX24" fmla="*/ 177537 w 355074"/>
                <a:gd name="connsiteY24" fmla="*/ 32048 h 355074"/>
                <a:gd name="connsiteX25" fmla="*/ 177537 w 355074"/>
                <a:gd name="connsiteY25" fmla="*/ 0 h 355074"/>
                <a:gd name="connsiteX26" fmla="*/ 104284 w 355074"/>
                <a:gd name="connsiteY26" fmla="*/ 1017 h 355074"/>
                <a:gd name="connsiteX27" fmla="*/ 61172 w 355074"/>
                <a:gd name="connsiteY27" fmla="*/ 9284 h 355074"/>
                <a:gd name="connsiteX28" fmla="*/ 29759 w 355074"/>
                <a:gd name="connsiteY28" fmla="*/ 29759 h 355074"/>
                <a:gd name="connsiteX29" fmla="*/ 9284 w 355074"/>
                <a:gd name="connsiteY29" fmla="*/ 61171 h 355074"/>
                <a:gd name="connsiteX30" fmla="*/ 1017 w 355074"/>
                <a:gd name="connsiteY30" fmla="*/ 104284 h 355074"/>
                <a:gd name="connsiteX31" fmla="*/ 0 w 355074"/>
                <a:gd name="connsiteY31" fmla="*/ 177537 h 355074"/>
                <a:gd name="connsiteX32" fmla="*/ 1017 w 355074"/>
                <a:gd name="connsiteY32" fmla="*/ 250791 h 355074"/>
                <a:gd name="connsiteX33" fmla="*/ 9284 w 355074"/>
                <a:gd name="connsiteY33" fmla="*/ 293903 h 355074"/>
                <a:gd name="connsiteX34" fmla="*/ 29759 w 355074"/>
                <a:gd name="connsiteY34" fmla="*/ 325316 h 355074"/>
                <a:gd name="connsiteX35" fmla="*/ 61172 w 355074"/>
                <a:gd name="connsiteY35" fmla="*/ 345791 h 355074"/>
                <a:gd name="connsiteX36" fmla="*/ 104284 w 355074"/>
                <a:gd name="connsiteY36" fmla="*/ 354057 h 355074"/>
                <a:gd name="connsiteX37" fmla="*/ 177537 w 355074"/>
                <a:gd name="connsiteY37" fmla="*/ 355075 h 355074"/>
                <a:gd name="connsiteX38" fmla="*/ 250791 w 355074"/>
                <a:gd name="connsiteY38" fmla="*/ 354057 h 355074"/>
                <a:gd name="connsiteX39" fmla="*/ 293903 w 355074"/>
                <a:gd name="connsiteY39" fmla="*/ 345791 h 355074"/>
                <a:gd name="connsiteX40" fmla="*/ 325316 w 355074"/>
                <a:gd name="connsiteY40" fmla="*/ 325316 h 355074"/>
                <a:gd name="connsiteX41" fmla="*/ 345791 w 355074"/>
                <a:gd name="connsiteY41" fmla="*/ 293903 h 355074"/>
                <a:gd name="connsiteX42" fmla="*/ 354057 w 355074"/>
                <a:gd name="connsiteY42" fmla="*/ 250791 h 355074"/>
                <a:gd name="connsiteX43" fmla="*/ 355075 w 355074"/>
                <a:gd name="connsiteY43" fmla="*/ 177537 h 355074"/>
                <a:gd name="connsiteX44" fmla="*/ 354057 w 355074"/>
                <a:gd name="connsiteY44" fmla="*/ 104284 h 355074"/>
                <a:gd name="connsiteX45" fmla="*/ 345791 w 355074"/>
                <a:gd name="connsiteY45" fmla="*/ 61171 h 355074"/>
                <a:gd name="connsiteX46" fmla="*/ 325316 w 355074"/>
                <a:gd name="connsiteY46" fmla="*/ 29759 h 355074"/>
                <a:gd name="connsiteX47" fmla="*/ 293903 w 355074"/>
                <a:gd name="connsiteY47" fmla="*/ 9284 h 355074"/>
                <a:gd name="connsiteX48" fmla="*/ 250791 w 355074"/>
                <a:gd name="connsiteY48" fmla="*/ 1017 h 355074"/>
                <a:gd name="connsiteX49" fmla="*/ 177537 w 355074"/>
                <a:gd name="connsiteY49" fmla="*/ 0 h 355074"/>
                <a:gd name="connsiteX50" fmla="*/ 177537 w 355074"/>
                <a:gd name="connsiteY50" fmla="*/ 0 h 355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55074" h="355074">
                  <a:moveTo>
                    <a:pt x="177537" y="32048"/>
                  </a:moveTo>
                  <a:cubicBezTo>
                    <a:pt x="224974" y="32048"/>
                    <a:pt x="230570" y="32175"/>
                    <a:pt x="249392" y="33066"/>
                  </a:cubicBezTo>
                  <a:cubicBezTo>
                    <a:pt x="266687" y="33829"/>
                    <a:pt x="276098" y="36754"/>
                    <a:pt x="282330" y="39170"/>
                  </a:cubicBezTo>
                  <a:cubicBezTo>
                    <a:pt x="290597" y="42350"/>
                    <a:pt x="296574" y="46292"/>
                    <a:pt x="302805" y="52524"/>
                  </a:cubicBezTo>
                  <a:cubicBezTo>
                    <a:pt x="309037" y="58755"/>
                    <a:pt x="312852" y="64605"/>
                    <a:pt x="316159" y="72999"/>
                  </a:cubicBezTo>
                  <a:cubicBezTo>
                    <a:pt x="318575" y="79231"/>
                    <a:pt x="321500" y="88641"/>
                    <a:pt x="322263" y="105937"/>
                  </a:cubicBezTo>
                  <a:cubicBezTo>
                    <a:pt x="323154" y="124632"/>
                    <a:pt x="323281" y="130228"/>
                    <a:pt x="323281" y="177792"/>
                  </a:cubicBezTo>
                  <a:cubicBezTo>
                    <a:pt x="323281" y="225355"/>
                    <a:pt x="323154" y="230824"/>
                    <a:pt x="322263" y="249646"/>
                  </a:cubicBezTo>
                  <a:cubicBezTo>
                    <a:pt x="321500" y="266942"/>
                    <a:pt x="318575" y="276353"/>
                    <a:pt x="316159" y="282584"/>
                  </a:cubicBezTo>
                  <a:cubicBezTo>
                    <a:pt x="312979" y="290851"/>
                    <a:pt x="309037" y="296828"/>
                    <a:pt x="302805" y="303060"/>
                  </a:cubicBezTo>
                  <a:cubicBezTo>
                    <a:pt x="296574" y="309291"/>
                    <a:pt x="290724" y="313107"/>
                    <a:pt x="282330" y="316413"/>
                  </a:cubicBezTo>
                  <a:cubicBezTo>
                    <a:pt x="276098" y="318830"/>
                    <a:pt x="266687" y="321755"/>
                    <a:pt x="249392" y="322518"/>
                  </a:cubicBezTo>
                  <a:cubicBezTo>
                    <a:pt x="230697" y="323408"/>
                    <a:pt x="225101" y="323535"/>
                    <a:pt x="177537" y="323535"/>
                  </a:cubicBezTo>
                  <a:cubicBezTo>
                    <a:pt x="129974" y="323535"/>
                    <a:pt x="124505" y="323408"/>
                    <a:pt x="105683" y="322518"/>
                  </a:cubicBezTo>
                  <a:cubicBezTo>
                    <a:pt x="88387" y="321755"/>
                    <a:pt x="78976" y="318830"/>
                    <a:pt x="72745" y="316413"/>
                  </a:cubicBezTo>
                  <a:cubicBezTo>
                    <a:pt x="64478" y="313234"/>
                    <a:pt x="58501" y="309291"/>
                    <a:pt x="52269" y="303060"/>
                  </a:cubicBezTo>
                  <a:cubicBezTo>
                    <a:pt x="46038" y="296828"/>
                    <a:pt x="42222" y="290978"/>
                    <a:pt x="38916" y="282584"/>
                  </a:cubicBezTo>
                  <a:cubicBezTo>
                    <a:pt x="36499" y="276353"/>
                    <a:pt x="33574" y="266942"/>
                    <a:pt x="32811" y="249646"/>
                  </a:cubicBezTo>
                  <a:cubicBezTo>
                    <a:pt x="31921" y="230951"/>
                    <a:pt x="31794" y="225355"/>
                    <a:pt x="31794" y="177792"/>
                  </a:cubicBezTo>
                  <a:cubicBezTo>
                    <a:pt x="31794" y="130228"/>
                    <a:pt x="31921" y="124759"/>
                    <a:pt x="32811" y="105937"/>
                  </a:cubicBezTo>
                  <a:cubicBezTo>
                    <a:pt x="33574" y="88641"/>
                    <a:pt x="36499" y="79231"/>
                    <a:pt x="38916" y="72999"/>
                  </a:cubicBezTo>
                  <a:cubicBezTo>
                    <a:pt x="42095" y="64732"/>
                    <a:pt x="46038" y="58755"/>
                    <a:pt x="52269" y="52524"/>
                  </a:cubicBezTo>
                  <a:cubicBezTo>
                    <a:pt x="58501" y="46292"/>
                    <a:pt x="64351" y="42477"/>
                    <a:pt x="72745" y="39170"/>
                  </a:cubicBezTo>
                  <a:cubicBezTo>
                    <a:pt x="78976" y="36754"/>
                    <a:pt x="88387" y="33829"/>
                    <a:pt x="105683" y="33066"/>
                  </a:cubicBezTo>
                  <a:cubicBezTo>
                    <a:pt x="124378" y="32175"/>
                    <a:pt x="129974" y="32048"/>
                    <a:pt x="177537" y="32048"/>
                  </a:cubicBezTo>
                  <a:moveTo>
                    <a:pt x="177537" y="0"/>
                  </a:moveTo>
                  <a:cubicBezTo>
                    <a:pt x="129338" y="0"/>
                    <a:pt x="123233" y="254"/>
                    <a:pt x="104284" y="1017"/>
                  </a:cubicBezTo>
                  <a:cubicBezTo>
                    <a:pt x="85335" y="1908"/>
                    <a:pt x="72490" y="4833"/>
                    <a:pt x="61172" y="9284"/>
                  </a:cubicBezTo>
                  <a:cubicBezTo>
                    <a:pt x="49471" y="13862"/>
                    <a:pt x="39552" y="19839"/>
                    <a:pt x="29759" y="29759"/>
                  </a:cubicBezTo>
                  <a:cubicBezTo>
                    <a:pt x="19839" y="39679"/>
                    <a:pt x="13862" y="49599"/>
                    <a:pt x="9284" y="61171"/>
                  </a:cubicBezTo>
                  <a:cubicBezTo>
                    <a:pt x="4833" y="72490"/>
                    <a:pt x="1908" y="85335"/>
                    <a:pt x="1017" y="104284"/>
                  </a:cubicBezTo>
                  <a:cubicBezTo>
                    <a:pt x="127" y="123233"/>
                    <a:pt x="0" y="129338"/>
                    <a:pt x="0" y="177537"/>
                  </a:cubicBezTo>
                  <a:cubicBezTo>
                    <a:pt x="0" y="225737"/>
                    <a:pt x="254" y="231841"/>
                    <a:pt x="1017" y="250791"/>
                  </a:cubicBezTo>
                  <a:cubicBezTo>
                    <a:pt x="1908" y="269740"/>
                    <a:pt x="4833" y="282584"/>
                    <a:pt x="9284" y="293903"/>
                  </a:cubicBezTo>
                  <a:cubicBezTo>
                    <a:pt x="13862" y="305603"/>
                    <a:pt x="19839" y="315523"/>
                    <a:pt x="29759" y="325316"/>
                  </a:cubicBezTo>
                  <a:cubicBezTo>
                    <a:pt x="39679" y="335235"/>
                    <a:pt x="49599" y="341212"/>
                    <a:pt x="61172" y="345791"/>
                  </a:cubicBezTo>
                  <a:cubicBezTo>
                    <a:pt x="72490" y="350242"/>
                    <a:pt x="85335" y="353167"/>
                    <a:pt x="104284" y="354057"/>
                  </a:cubicBezTo>
                  <a:cubicBezTo>
                    <a:pt x="123233" y="354947"/>
                    <a:pt x="129338" y="355075"/>
                    <a:pt x="177537" y="355075"/>
                  </a:cubicBezTo>
                  <a:cubicBezTo>
                    <a:pt x="225737" y="355075"/>
                    <a:pt x="231841" y="354820"/>
                    <a:pt x="250791" y="354057"/>
                  </a:cubicBezTo>
                  <a:cubicBezTo>
                    <a:pt x="269740" y="353167"/>
                    <a:pt x="282584" y="350242"/>
                    <a:pt x="293903" y="345791"/>
                  </a:cubicBezTo>
                  <a:cubicBezTo>
                    <a:pt x="305603" y="341212"/>
                    <a:pt x="315523" y="335235"/>
                    <a:pt x="325316" y="325316"/>
                  </a:cubicBezTo>
                  <a:cubicBezTo>
                    <a:pt x="335235" y="315396"/>
                    <a:pt x="341212" y="305476"/>
                    <a:pt x="345791" y="293903"/>
                  </a:cubicBezTo>
                  <a:cubicBezTo>
                    <a:pt x="350242" y="282584"/>
                    <a:pt x="353167" y="269740"/>
                    <a:pt x="354057" y="250791"/>
                  </a:cubicBezTo>
                  <a:cubicBezTo>
                    <a:pt x="354947" y="231841"/>
                    <a:pt x="355075" y="225737"/>
                    <a:pt x="355075" y="177537"/>
                  </a:cubicBezTo>
                  <a:cubicBezTo>
                    <a:pt x="355075" y="129338"/>
                    <a:pt x="354820" y="123233"/>
                    <a:pt x="354057" y="104284"/>
                  </a:cubicBezTo>
                  <a:cubicBezTo>
                    <a:pt x="353167" y="85335"/>
                    <a:pt x="350242" y="72490"/>
                    <a:pt x="345791" y="61171"/>
                  </a:cubicBezTo>
                  <a:cubicBezTo>
                    <a:pt x="341212" y="49471"/>
                    <a:pt x="335235" y="39552"/>
                    <a:pt x="325316" y="29759"/>
                  </a:cubicBezTo>
                  <a:cubicBezTo>
                    <a:pt x="315396" y="19839"/>
                    <a:pt x="305476" y="13862"/>
                    <a:pt x="293903" y="9284"/>
                  </a:cubicBezTo>
                  <a:cubicBezTo>
                    <a:pt x="282584" y="4833"/>
                    <a:pt x="269740" y="1908"/>
                    <a:pt x="250791" y="1017"/>
                  </a:cubicBezTo>
                  <a:cubicBezTo>
                    <a:pt x="231841" y="127"/>
                    <a:pt x="225737" y="0"/>
                    <a:pt x="177537" y="0"/>
                  </a:cubicBezTo>
                  <a:lnTo>
                    <a:pt x="177537" y="0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FE565B3-DB41-050E-116A-19EFCB6371CF}"/>
                </a:ext>
              </a:extLst>
            </p:cNvPr>
            <p:cNvSpPr/>
            <p:nvPr/>
          </p:nvSpPr>
          <p:spPr>
            <a:xfrm>
              <a:off x="2124682" y="8336743"/>
              <a:ext cx="182369" cy="182369"/>
            </a:xfrm>
            <a:custGeom>
              <a:avLst/>
              <a:gdLst>
                <a:gd name="connsiteX0" fmla="*/ 91185 w 182369"/>
                <a:gd name="connsiteY0" fmla="*/ 0 h 182369"/>
                <a:gd name="connsiteX1" fmla="*/ 0 w 182369"/>
                <a:gd name="connsiteY1" fmla="*/ 91185 h 182369"/>
                <a:gd name="connsiteX2" fmla="*/ 91185 w 182369"/>
                <a:gd name="connsiteY2" fmla="*/ 182370 h 182369"/>
                <a:gd name="connsiteX3" fmla="*/ 182370 w 182369"/>
                <a:gd name="connsiteY3" fmla="*/ 91185 h 182369"/>
                <a:gd name="connsiteX4" fmla="*/ 91185 w 182369"/>
                <a:gd name="connsiteY4" fmla="*/ 0 h 182369"/>
                <a:gd name="connsiteX5" fmla="*/ 91185 w 182369"/>
                <a:gd name="connsiteY5" fmla="*/ 150449 h 182369"/>
                <a:gd name="connsiteX6" fmla="*/ 31921 w 182369"/>
                <a:gd name="connsiteY6" fmla="*/ 91185 h 182369"/>
                <a:gd name="connsiteX7" fmla="*/ 91185 w 182369"/>
                <a:gd name="connsiteY7" fmla="*/ 31921 h 182369"/>
                <a:gd name="connsiteX8" fmla="*/ 150449 w 182369"/>
                <a:gd name="connsiteY8" fmla="*/ 91185 h 182369"/>
                <a:gd name="connsiteX9" fmla="*/ 91185 w 182369"/>
                <a:gd name="connsiteY9" fmla="*/ 150449 h 18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2369" h="182369">
                  <a:moveTo>
                    <a:pt x="91185" y="0"/>
                  </a:moveTo>
                  <a:cubicBezTo>
                    <a:pt x="40823" y="0"/>
                    <a:pt x="0" y="40823"/>
                    <a:pt x="0" y="91185"/>
                  </a:cubicBezTo>
                  <a:cubicBezTo>
                    <a:pt x="0" y="141547"/>
                    <a:pt x="40823" y="182370"/>
                    <a:pt x="91185" y="182370"/>
                  </a:cubicBezTo>
                  <a:cubicBezTo>
                    <a:pt x="141547" y="182370"/>
                    <a:pt x="182370" y="141547"/>
                    <a:pt x="182370" y="91185"/>
                  </a:cubicBezTo>
                  <a:cubicBezTo>
                    <a:pt x="182370" y="40823"/>
                    <a:pt x="141547" y="0"/>
                    <a:pt x="91185" y="0"/>
                  </a:cubicBezTo>
                  <a:close/>
                  <a:moveTo>
                    <a:pt x="91185" y="150449"/>
                  </a:moveTo>
                  <a:cubicBezTo>
                    <a:pt x="58501" y="150449"/>
                    <a:pt x="31921" y="123996"/>
                    <a:pt x="31921" y="91185"/>
                  </a:cubicBezTo>
                  <a:cubicBezTo>
                    <a:pt x="31921" y="58374"/>
                    <a:pt x="58374" y="31921"/>
                    <a:pt x="91185" y="31921"/>
                  </a:cubicBezTo>
                  <a:cubicBezTo>
                    <a:pt x="123996" y="31921"/>
                    <a:pt x="150449" y="58374"/>
                    <a:pt x="150449" y="91185"/>
                  </a:cubicBezTo>
                  <a:cubicBezTo>
                    <a:pt x="150449" y="123996"/>
                    <a:pt x="123996" y="150449"/>
                    <a:pt x="91185" y="150449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2F6207D-A1FD-0581-F63F-18F3E3533A04}"/>
                </a:ext>
              </a:extLst>
            </p:cNvPr>
            <p:cNvSpPr/>
            <p:nvPr/>
          </p:nvSpPr>
          <p:spPr>
            <a:xfrm>
              <a:off x="2289248" y="8311817"/>
              <a:ext cx="42731" cy="42731"/>
            </a:xfrm>
            <a:custGeom>
              <a:avLst/>
              <a:gdLst>
                <a:gd name="connsiteX0" fmla="*/ 42731 w 42731"/>
                <a:gd name="connsiteY0" fmla="*/ 21366 h 42731"/>
                <a:gd name="connsiteX1" fmla="*/ 21366 w 42731"/>
                <a:gd name="connsiteY1" fmla="*/ 42731 h 42731"/>
                <a:gd name="connsiteX2" fmla="*/ 0 w 42731"/>
                <a:gd name="connsiteY2" fmla="*/ 21366 h 42731"/>
                <a:gd name="connsiteX3" fmla="*/ 21366 w 42731"/>
                <a:gd name="connsiteY3" fmla="*/ 0 h 42731"/>
                <a:gd name="connsiteX4" fmla="*/ 42731 w 42731"/>
                <a:gd name="connsiteY4" fmla="*/ 21366 h 4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731" h="42731">
                  <a:moveTo>
                    <a:pt x="42731" y="21366"/>
                  </a:moveTo>
                  <a:cubicBezTo>
                    <a:pt x="42731" y="33165"/>
                    <a:pt x="33165" y="42731"/>
                    <a:pt x="21366" y="42731"/>
                  </a:cubicBezTo>
                  <a:cubicBezTo>
                    <a:pt x="9566" y="42731"/>
                    <a:pt x="0" y="33165"/>
                    <a:pt x="0" y="21366"/>
                  </a:cubicBezTo>
                  <a:cubicBezTo>
                    <a:pt x="0" y="9566"/>
                    <a:pt x="9566" y="0"/>
                    <a:pt x="21366" y="0"/>
                  </a:cubicBezTo>
                  <a:cubicBezTo>
                    <a:pt x="33165" y="0"/>
                    <a:pt x="42731" y="9566"/>
                    <a:pt x="42731" y="21366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D45B8A5-4786-1848-C260-345CA78267C4}"/>
              </a:ext>
            </a:extLst>
          </p:cNvPr>
          <p:cNvSpPr/>
          <p:nvPr/>
        </p:nvSpPr>
        <p:spPr>
          <a:xfrm>
            <a:off x="6025925" y="8174336"/>
            <a:ext cx="203099" cy="387889"/>
          </a:xfrm>
          <a:custGeom>
            <a:avLst/>
            <a:gdLst>
              <a:gd name="connsiteX0" fmla="*/ 162022 w 203099"/>
              <a:gd name="connsiteY0" fmla="*/ 64609 h 387889"/>
              <a:gd name="connsiteX1" fmla="*/ 203099 w 203099"/>
              <a:gd name="connsiteY1" fmla="*/ 64609 h 387889"/>
              <a:gd name="connsiteX2" fmla="*/ 203099 w 203099"/>
              <a:gd name="connsiteY2" fmla="*/ 4 h 387889"/>
              <a:gd name="connsiteX3" fmla="*/ 141419 w 203099"/>
              <a:gd name="connsiteY3" fmla="*/ 4 h 387889"/>
              <a:gd name="connsiteX4" fmla="*/ 77958 w 203099"/>
              <a:gd name="connsiteY4" fmla="*/ 31162 h 387889"/>
              <a:gd name="connsiteX5" fmla="*/ 60917 w 203099"/>
              <a:gd name="connsiteY5" fmla="*/ 93478 h 387889"/>
              <a:gd name="connsiteX6" fmla="*/ 60917 w 203099"/>
              <a:gd name="connsiteY6" fmla="*/ 93478 h 387889"/>
              <a:gd name="connsiteX7" fmla="*/ 60917 w 203099"/>
              <a:gd name="connsiteY7" fmla="*/ 141932 h 387889"/>
              <a:gd name="connsiteX8" fmla="*/ 0 w 203099"/>
              <a:gd name="connsiteY8" fmla="*/ 141932 h 387889"/>
              <a:gd name="connsiteX9" fmla="*/ 0 w 203099"/>
              <a:gd name="connsiteY9" fmla="*/ 210607 h 387889"/>
              <a:gd name="connsiteX10" fmla="*/ 60917 w 203099"/>
              <a:gd name="connsiteY10" fmla="*/ 210607 h 387889"/>
              <a:gd name="connsiteX11" fmla="*/ 60917 w 203099"/>
              <a:gd name="connsiteY11" fmla="*/ 387889 h 387889"/>
              <a:gd name="connsiteX12" fmla="*/ 131118 w 203099"/>
              <a:gd name="connsiteY12" fmla="*/ 387889 h 387889"/>
              <a:gd name="connsiteX13" fmla="*/ 131118 w 203099"/>
              <a:gd name="connsiteY13" fmla="*/ 210607 h 387889"/>
              <a:gd name="connsiteX14" fmla="*/ 191527 w 203099"/>
              <a:gd name="connsiteY14" fmla="*/ 210607 h 387889"/>
              <a:gd name="connsiteX15" fmla="*/ 199920 w 203099"/>
              <a:gd name="connsiteY15" fmla="*/ 141932 h 387889"/>
              <a:gd name="connsiteX16" fmla="*/ 131118 w 203099"/>
              <a:gd name="connsiteY16" fmla="*/ 141932 h 387889"/>
              <a:gd name="connsiteX17" fmla="*/ 131118 w 203099"/>
              <a:gd name="connsiteY17" fmla="*/ 93478 h 387889"/>
              <a:gd name="connsiteX18" fmla="*/ 131118 w 203099"/>
              <a:gd name="connsiteY18" fmla="*/ 93478 h 387889"/>
              <a:gd name="connsiteX19" fmla="*/ 161894 w 203099"/>
              <a:gd name="connsiteY19" fmla="*/ 64609 h 38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3099" h="387889">
                <a:moveTo>
                  <a:pt x="162022" y="64609"/>
                </a:moveTo>
                <a:lnTo>
                  <a:pt x="203099" y="64609"/>
                </a:lnTo>
                <a:lnTo>
                  <a:pt x="203099" y="4"/>
                </a:lnTo>
                <a:lnTo>
                  <a:pt x="141419" y="4"/>
                </a:lnTo>
                <a:cubicBezTo>
                  <a:pt x="141419" y="4"/>
                  <a:pt x="102631" y="-1014"/>
                  <a:pt x="77958" y="31162"/>
                </a:cubicBezTo>
                <a:cubicBezTo>
                  <a:pt x="77958" y="31162"/>
                  <a:pt x="61171" y="47059"/>
                  <a:pt x="60917" y="93478"/>
                </a:cubicBezTo>
                <a:lnTo>
                  <a:pt x="60917" y="93478"/>
                </a:lnTo>
                <a:lnTo>
                  <a:pt x="60917" y="141932"/>
                </a:lnTo>
                <a:lnTo>
                  <a:pt x="0" y="141932"/>
                </a:lnTo>
                <a:lnTo>
                  <a:pt x="0" y="210607"/>
                </a:lnTo>
                <a:lnTo>
                  <a:pt x="60917" y="210607"/>
                </a:lnTo>
                <a:lnTo>
                  <a:pt x="60917" y="387889"/>
                </a:lnTo>
                <a:lnTo>
                  <a:pt x="131118" y="387889"/>
                </a:lnTo>
                <a:lnTo>
                  <a:pt x="131118" y="210607"/>
                </a:lnTo>
                <a:lnTo>
                  <a:pt x="191527" y="210607"/>
                </a:lnTo>
                <a:lnTo>
                  <a:pt x="199920" y="141932"/>
                </a:lnTo>
                <a:lnTo>
                  <a:pt x="131118" y="141932"/>
                </a:lnTo>
                <a:lnTo>
                  <a:pt x="131118" y="93478"/>
                </a:lnTo>
                <a:lnTo>
                  <a:pt x="131118" y="93478"/>
                </a:lnTo>
                <a:cubicBezTo>
                  <a:pt x="131245" y="88009"/>
                  <a:pt x="133661" y="64227"/>
                  <a:pt x="161894" y="64609"/>
                </a:cubicBezTo>
                <a:close/>
              </a:path>
            </a:pathLst>
          </a:custGeom>
          <a:solidFill>
            <a:schemeClr val="bg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26" name="Graphic 18">
            <a:extLst>
              <a:ext uri="{FF2B5EF4-FFF2-40B4-BE49-F238E27FC236}">
                <a16:creationId xmlns:a16="http://schemas.microsoft.com/office/drawing/2014/main" id="{51BCE835-09FB-6402-DBB3-BB908039A744}"/>
              </a:ext>
            </a:extLst>
          </p:cNvPr>
          <p:cNvGrpSpPr/>
          <p:nvPr/>
        </p:nvGrpSpPr>
        <p:grpSpPr>
          <a:xfrm>
            <a:off x="5932451" y="7449566"/>
            <a:ext cx="389412" cy="387885"/>
            <a:chOff x="5932451" y="7449566"/>
            <a:chExt cx="389412" cy="387885"/>
          </a:xfrm>
          <a:solidFill>
            <a:schemeClr val="bg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9DF0491-A28C-E70D-549E-FEB01BEFDBAF}"/>
                </a:ext>
              </a:extLst>
            </p:cNvPr>
            <p:cNvSpPr/>
            <p:nvPr/>
          </p:nvSpPr>
          <p:spPr>
            <a:xfrm>
              <a:off x="5932451" y="7449566"/>
              <a:ext cx="93601" cy="387885"/>
            </a:xfrm>
            <a:custGeom>
              <a:avLst/>
              <a:gdLst>
                <a:gd name="connsiteX0" fmla="*/ 6486 w 93601"/>
                <a:gd name="connsiteY0" fmla="*/ 128829 h 387885"/>
                <a:gd name="connsiteX1" fmla="*/ 87115 w 93601"/>
                <a:gd name="connsiteY1" fmla="*/ 128829 h 387885"/>
                <a:gd name="connsiteX2" fmla="*/ 87115 w 93601"/>
                <a:gd name="connsiteY2" fmla="*/ 387886 h 387885"/>
                <a:gd name="connsiteX3" fmla="*/ 6486 w 93601"/>
                <a:gd name="connsiteY3" fmla="*/ 387886 h 387885"/>
                <a:gd name="connsiteX4" fmla="*/ 6486 w 93601"/>
                <a:gd name="connsiteY4" fmla="*/ 128829 h 387885"/>
                <a:gd name="connsiteX5" fmla="*/ 46801 w 93601"/>
                <a:gd name="connsiteY5" fmla="*/ 0 h 387885"/>
                <a:gd name="connsiteX6" fmla="*/ 93601 w 93601"/>
                <a:gd name="connsiteY6" fmla="*/ 46673 h 387885"/>
                <a:gd name="connsiteX7" fmla="*/ 46801 w 93601"/>
                <a:gd name="connsiteY7" fmla="*/ 93347 h 387885"/>
                <a:gd name="connsiteX8" fmla="*/ 0 w 93601"/>
                <a:gd name="connsiteY8" fmla="*/ 46673 h 387885"/>
                <a:gd name="connsiteX9" fmla="*/ 46801 w 93601"/>
                <a:gd name="connsiteY9" fmla="*/ 0 h 387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601" h="387885">
                  <a:moveTo>
                    <a:pt x="6486" y="128829"/>
                  </a:moveTo>
                  <a:lnTo>
                    <a:pt x="87115" y="128829"/>
                  </a:lnTo>
                  <a:lnTo>
                    <a:pt x="87115" y="387886"/>
                  </a:lnTo>
                  <a:lnTo>
                    <a:pt x="6486" y="387886"/>
                  </a:lnTo>
                  <a:lnTo>
                    <a:pt x="6486" y="128829"/>
                  </a:lnTo>
                  <a:close/>
                  <a:moveTo>
                    <a:pt x="46801" y="0"/>
                  </a:moveTo>
                  <a:cubicBezTo>
                    <a:pt x="72617" y="0"/>
                    <a:pt x="93601" y="20984"/>
                    <a:pt x="93601" y="46673"/>
                  </a:cubicBezTo>
                  <a:cubicBezTo>
                    <a:pt x="93601" y="72363"/>
                    <a:pt x="72617" y="93347"/>
                    <a:pt x="46801" y="93347"/>
                  </a:cubicBezTo>
                  <a:cubicBezTo>
                    <a:pt x="20984" y="93347"/>
                    <a:pt x="0" y="72490"/>
                    <a:pt x="0" y="46673"/>
                  </a:cubicBezTo>
                  <a:cubicBezTo>
                    <a:pt x="0" y="20857"/>
                    <a:pt x="20857" y="0"/>
                    <a:pt x="46801" y="0"/>
                  </a:cubicBezTo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3641298-FB0D-3AAA-0CE0-D9AB1FDD135F}"/>
                </a:ext>
              </a:extLst>
            </p:cNvPr>
            <p:cNvSpPr/>
            <p:nvPr/>
          </p:nvSpPr>
          <p:spPr>
            <a:xfrm>
              <a:off x="6070182" y="7572036"/>
              <a:ext cx="251680" cy="265415"/>
            </a:xfrm>
            <a:custGeom>
              <a:avLst/>
              <a:gdLst>
                <a:gd name="connsiteX0" fmla="*/ 0 w 251680"/>
                <a:gd name="connsiteY0" fmla="*/ 6359 h 265415"/>
                <a:gd name="connsiteX1" fmla="*/ 77450 w 251680"/>
                <a:gd name="connsiteY1" fmla="*/ 6359 h 265415"/>
                <a:gd name="connsiteX2" fmla="*/ 77450 w 251680"/>
                <a:gd name="connsiteY2" fmla="*/ 41841 h 265415"/>
                <a:gd name="connsiteX3" fmla="*/ 78595 w 251680"/>
                <a:gd name="connsiteY3" fmla="*/ 41841 h 265415"/>
                <a:gd name="connsiteX4" fmla="*/ 154900 w 251680"/>
                <a:gd name="connsiteY4" fmla="*/ 0 h 265415"/>
                <a:gd name="connsiteX5" fmla="*/ 251681 w 251680"/>
                <a:gd name="connsiteY5" fmla="*/ 123360 h 265415"/>
                <a:gd name="connsiteX6" fmla="*/ 251681 w 251680"/>
                <a:gd name="connsiteY6" fmla="*/ 265416 h 265415"/>
                <a:gd name="connsiteX7" fmla="*/ 171052 w 251680"/>
                <a:gd name="connsiteY7" fmla="*/ 265416 h 265415"/>
                <a:gd name="connsiteX8" fmla="*/ 171052 w 251680"/>
                <a:gd name="connsiteY8" fmla="*/ 139385 h 265415"/>
                <a:gd name="connsiteX9" fmla="*/ 129083 w 251680"/>
                <a:gd name="connsiteY9" fmla="*/ 70710 h 265415"/>
                <a:gd name="connsiteX10" fmla="*/ 80757 w 251680"/>
                <a:gd name="connsiteY10" fmla="*/ 137223 h 265415"/>
                <a:gd name="connsiteX11" fmla="*/ 80757 w 251680"/>
                <a:gd name="connsiteY11" fmla="*/ 265416 h 265415"/>
                <a:gd name="connsiteX12" fmla="*/ 127 w 251680"/>
                <a:gd name="connsiteY12" fmla="*/ 265416 h 265415"/>
                <a:gd name="connsiteX13" fmla="*/ 127 w 251680"/>
                <a:gd name="connsiteY13" fmla="*/ 6359 h 26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1680" h="265415">
                  <a:moveTo>
                    <a:pt x="0" y="6359"/>
                  </a:moveTo>
                  <a:lnTo>
                    <a:pt x="77450" y="6359"/>
                  </a:lnTo>
                  <a:lnTo>
                    <a:pt x="77450" y="41841"/>
                  </a:lnTo>
                  <a:lnTo>
                    <a:pt x="78595" y="41841"/>
                  </a:lnTo>
                  <a:cubicBezTo>
                    <a:pt x="89405" y="21493"/>
                    <a:pt x="115730" y="0"/>
                    <a:pt x="154900" y="0"/>
                  </a:cubicBezTo>
                  <a:cubicBezTo>
                    <a:pt x="236547" y="0"/>
                    <a:pt x="251681" y="53668"/>
                    <a:pt x="251681" y="123360"/>
                  </a:cubicBezTo>
                  <a:lnTo>
                    <a:pt x="251681" y="265416"/>
                  </a:lnTo>
                  <a:lnTo>
                    <a:pt x="171052" y="265416"/>
                  </a:lnTo>
                  <a:lnTo>
                    <a:pt x="171052" y="139385"/>
                  </a:lnTo>
                  <a:cubicBezTo>
                    <a:pt x="171052" y="109371"/>
                    <a:pt x="170543" y="70710"/>
                    <a:pt x="129083" y="70710"/>
                  </a:cubicBezTo>
                  <a:cubicBezTo>
                    <a:pt x="87624" y="70710"/>
                    <a:pt x="80757" y="103521"/>
                    <a:pt x="80757" y="137223"/>
                  </a:cubicBezTo>
                  <a:lnTo>
                    <a:pt x="80757" y="265416"/>
                  </a:lnTo>
                  <a:lnTo>
                    <a:pt x="127" y="265416"/>
                  </a:lnTo>
                  <a:lnTo>
                    <a:pt x="127" y="6359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8049C59-1D1D-DB09-DEAD-E3BAFABD2AAC}"/>
              </a:ext>
            </a:extLst>
          </p:cNvPr>
          <p:cNvSpPr/>
          <p:nvPr/>
        </p:nvSpPr>
        <p:spPr>
          <a:xfrm>
            <a:off x="2021670" y="9041805"/>
            <a:ext cx="388140" cy="271647"/>
          </a:xfrm>
          <a:custGeom>
            <a:avLst/>
            <a:gdLst>
              <a:gd name="connsiteX0" fmla="*/ 380001 w 388140"/>
              <a:gd name="connsiteY0" fmla="*/ 42477 h 271647"/>
              <a:gd name="connsiteX1" fmla="*/ 345664 w 388140"/>
              <a:gd name="connsiteY1" fmla="*/ 8139 h 271647"/>
              <a:gd name="connsiteX2" fmla="*/ 194070 w 388140"/>
              <a:gd name="connsiteY2" fmla="*/ 0 h 271647"/>
              <a:gd name="connsiteX3" fmla="*/ 42477 w 388140"/>
              <a:gd name="connsiteY3" fmla="*/ 8139 h 271647"/>
              <a:gd name="connsiteX4" fmla="*/ 8139 w 388140"/>
              <a:gd name="connsiteY4" fmla="*/ 42477 h 271647"/>
              <a:gd name="connsiteX5" fmla="*/ 0 w 388140"/>
              <a:gd name="connsiteY5" fmla="*/ 135824 h 271647"/>
              <a:gd name="connsiteX6" fmla="*/ 8139 w 388140"/>
              <a:gd name="connsiteY6" fmla="*/ 229171 h 271647"/>
              <a:gd name="connsiteX7" fmla="*/ 42477 w 388140"/>
              <a:gd name="connsiteY7" fmla="*/ 263508 h 271647"/>
              <a:gd name="connsiteX8" fmla="*/ 194070 w 388140"/>
              <a:gd name="connsiteY8" fmla="*/ 271647 h 271647"/>
              <a:gd name="connsiteX9" fmla="*/ 345664 w 388140"/>
              <a:gd name="connsiteY9" fmla="*/ 263508 h 271647"/>
              <a:gd name="connsiteX10" fmla="*/ 380001 w 388140"/>
              <a:gd name="connsiteY10" fmla="*/ 229171 h 271647"/>
              <a:gd name="connsiteX11" fmla="*/ 388140 w 388140"/>
              <a:gd name="connsiteY11" fmla="*/ 135824 h 271647"/>
              <a:gd name="connsiteX12" fmla="*/ 380001 w 388140"/>
              <a:gd name="connsiteY12" fmla="*/ 42477 h 271647"/>
              <a:gd name="connsiteX13" fmla="*/ 155409 w 388140"/>
              <a:gd name="connsiteY13" fmla="*/ 194070 h 271647"/>
              <a:gd name="connsiteX14" fmla="*/ 155409 w 388140"/>
              <a:gd name="connsiteY14" fmla="*/ 77704 h 271647"/>
              <a:gd name="connsiteX15" fmla="*/ 256132 w 388140"/>
              <a:gd name="connsiteY15" fmla="*/ 135951 h 271647"/>
              <a:gd name="connsiteX16" fmla="*/ 155409 w 388140"/>
              <a:gd name="connsiteY16" fmla="*/ 194070 h 27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8140" h="271647">
                <a:moveTo>
                  <a:pt x="380001" y="42477"/>
                </a:moveTo>
                <a:cubicBezTo>
                  <a:pt x="375550" y="25817"/>
                  <a:pt x="362451" y="12590"/>
                  <a:pt x="345664" y="8139"/>
                </a:cubicBezTo>
                <a:cubicBezTo>
                  <a:pt x="315396" y="0"/>
                  <a:pt x="194070" y="0"/>
                  <a:pt x="194070" y="0"/>
                </a:cubicBezTo>
                <a:cubicBezTo>
                  <a:pt x="194070" y="0"/>
                  <a:pt x="72745" y="0"/>
                  <a:pt x="42477" y="8139"/>
                </a:cubicBezTo>
                <a:cubicBezTo>
                  <a:pt x="25817" y="12590"/>
                  <a:pt x="12590" y="25690"/>
                  <a:pt x="8139" y="42477"/>
                </a:cubicBezTo>
                <a:cubicBezTo>
                  <a:pt x="0" y="72745"/>
                  <a:pt x="0" y="135824"/>
                  <a:pt x="0" y="135824"/>
                </a:cubicBezTo>
                <a:cubicBezTo>
                  <a:pt x="0" y="135824"/>
                  <a:pt x="0" y="198903"/>
                  <a:pt x="8139" y="229171"/>
                </a:cubicBezTo>
                <a:cubicBezTo>
                  <a:pt x="12590" y="245831"/>
                  <a:pt x="25689" y="259057"/>
                  <a:pt x="42477" y="263508"/>
                </a:cubicBezTo>
                <a:cubicBezTo>
                  <a:pt x="72745" y="271647"/>
                  <a:pt x="194070" y="271647"/>
                  <a:pt x="194070" y="271647"/>
                </a:cubicBezTo>
                <a:cubicBezTo>
                  <a:pt x="194070" y="271647"/>
                  <a:pt x="315396" y="271647"/>
                  <a:pt x="345664" y="263508"/>
                </a:cubicBezTo>
                <a:cubicBezTo>
                  <a:pt x="362324" y="259057"/>
                  <a:pt x="375550" y="245958"/>
                  <a:pt x="380001" y="229171"/>
                </a:cubicBezTo>
                <a:cubicBezTo>
                  <a:pt x="388140" y="198903"/>
                  <a:pt x="388140" y="135824"/>
                  <a:pt x="388140" y="135824"/>
                </a:cubicBezTo>
                <a:cubicBezTo>
                  <a:pt x="388140" y="135824"/>
                  <a:pt x="388140" y="72745"/>
                  <a:pt x="380001" y="42477"/>
                </a:cubicBezTo>
                <a:close/>
                <a:moveTo>
                  <a:pt x="155409" y="194070"/>
                </a:moveTo>
                <a:lnTo>
                  <a:pt x="155409" y="77704"/>
                </a:lnTo>
                <a:lnTo>
                  <a:pt x="256132" y="135951"/>
                </a:lnTo>
                <a:lnTo>
                  <a:pt x="155409" y="194070"/>
                </a:lnTo>
                <a:close/>
              </a:path>
            </a:pathLst>
          </a:custGeom>
          <a:solidFill>
            <a:schemeClr val="bg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31" name="object 4">
            <a:extLst>
              <a:ext uri="{FF2B5EF4-FFF2-40B4-BE49-F238E27FC236}">
                <a16:creationId xmlns:a16="http://schemas.microsoft.com/office/drawing/2014/main" id="{BAC76DB9-838D-14A6-5299-739E47102FAD}"/>
              </a:ext>
            </a:extLst>
          </p:cNvPr>
          <p:cNvGrpSpPr>
            <a:grpSpLocks/>
          </p:cNvGrpSpPr>
          <p:nvPr userDrawn="1"/>
        </p:nvGrpSpPr>
        <p:grpSpPr>
          <a:xfrm>
            <a:off x="2044700" y="10626725"/>
            <a:ext cx="1612900" cy="1612900"/>
            <a:chOff x="1675341" y="756689"/>
            <a:chExt cx="2275205" cy="2272030"/>
          </a:xfrm>
        </p:grpSpPr>
        <p:sp>
          <p:nvSpPr>
            <p:cNvPr id="32" name="object 5">
              <a:extLst>
                <a:ext uri="{FF2B5EF4-FFF2-40B4-BE49-F238E27FC236}">
                  <a16:creationId xmlns:a16="http://schemas.microsoft.com/office/drawing/2014/main" id="{1E8598E2-F853-5C3D-12BC-DFFC996AE6B6}"/>
                </a:ext>
              </a:extLst>
            </p:cNvPr>
            <p:cNvSpPr/>
            <p:nvPr/>
          </p:nvSpPr>
          <p:spPr>
            <a:xfrm>
              <a:off x="1675341" y="756689"/>
              <a:ext cx="2275205" cy="2272030"/>
            </a:xfrm>
            <a:custGeom>
              <a:avLst/>
              <a:gdLst/>
              <a:ahLst/>
              <a:cxnLst/>
              <a:rect l="l" t="t" r="r" b="b"/>
              <a:pathLst>
                <a:path w="2275204" h="2272030">
                  <a:moveTo>
                    <a:pt x="2274988" y="0"/>
                  </a:moveTo>
                  <a:lnTo>
                    <a:pt x="0" y="0"/>
                  </a:lnTo>
                  <a:lnTo>
                    <a:pt x="0" y="2271417"/>
                  </a:lnTo>
                  <a:lnTo>
                    <a:pt x="2274988" y="2271417"/>
                  </a:lnTo>
                  <a:lnTo>
                    <a:pt x="22749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6">
              <a:extLst>
                <a:ext uri="{FF2B5EF4-FFF2-40B4-BE49-F238E27FC236}">
                  <a16:creationId xmlns:a16="http://schemas.microsoft.com/office/drawing/2014/main" id="{0B4BBBCC-CBCC-D224-9AD8-63E197089BBA}"/>
                </a:ext>
              </a:extLst>
            </p:cNvPr>
            <p:cNvSpPr/>
            <p:nvPr/>
          </p:nvSpPr>
          <p:spPr>
            <a:xfrm>
              <a:off x="1695006" y="774583"/>
              <a:ext cx="2235835" cy="2235835"/>
            </a:xfrm>
            <a:custGeom>
              <a:avLst/>
              <a:gdLst/>
              <a:ahLst/>
              <a:cxnLst/>
              <a:rect l="l" t="t" r="r" b="b"/>
              <a:pathLst>
                <a:path w="2235835" h="2235835">
                  <a:moveTo>
                    <a:pt x="2235638" y="0"/>
                  </a:moveTo>
                  <a:lnTo>
                    <a:pt x="0" y="0"/>
                  </a:lnTo>
                  <a:lnTo>
                    <a:pt x="0" y="2235649"/>
                  </a:lnTo>
                  <a:lnTo>
                    <a:pt x="2235638" y="2235649"/>
                  </a:lnTo>
                  <a:lnTo>
                    <a:pt x="2235638" y="0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7">
              <a:extLst>
                <a:ext uri="{FF2B5EF4-FFF2-40B4-BE49-F238E27FC236}">
                  <a16:creationId xmlns:a16="http://schemas.microsoft.com/office/drawing/2014/main" id="{45B0E4C2-39DD-8501-BA27-164933A33F8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13232" y="2234279"/>
              <a:ext cx="97546" cy="136760"/>
            </a:xfrm>
            <a:prstGeom prst="rect">
              <a:avLst/>
            </a:prstGeom>
          </p:spPr>
        </p:pic>
        <p:pic>
          <p:nvPicPr>
            <p:cNvPr id="35" name="object 8">
              <a:extLst>
                <a:ext uri="{FF2B5EF4-FFF2-40B4-BE49-F238E27FC236}">
                  <a16:creationId xmlns:a16="http://schemas.microsoft.com/office/drawing/2014/main" id="{2578E418-AFA7-E325-4AB1-AFF9A13F5FA9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60611" y="2234280"/>
              <a:ext cx="97337" cy="134142"/>
            </a:xfrm>
            <a:prstGeom prst="rect">
              <a:avLst/>
            </a:prstGeom>
          </p:spPr>
        </p:pic>
        <p:sp>
          <p:nvSpPr>
            <p:cNvPr id="36" name="object 9">
              <a:extLst>
                <a:ext uri="{FF2B5EF4-FFF2-40B4-BE49-F238E27FC236}">
                  <a16:creationId xmlns:a16="http://schemas.microsoft.com/office/drawing/2014/main" id="{A8BCA7B2-567A-3F7C-21E7-183F9637828C}"/>
                </a:ext>
              </a:extLst>
            </p:cNvPr>
            <p:cNvSpPr/>
            <p:nvPr/>
          </p:nvSpPr>
          <p:spPr>
            <a:xfrm>
              <a:off x="221206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10">
              <a:extLst>
                <a:ext uri="{FF2B5EF4-FFF2-40B4-BE49-F238E27FC236}">
                  <a16:creationId xmlns:a16="http://schemas.microsoft.com/office/drawing/2014/main" id="{59AF7A2D-904D-E8CB-7090-DE61D29EA6E2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64586" y="2234280"/>
              <a:ext cx="113221" cy="134142"/>
            </a:xfrm>
            <a:prstGeom prst="rect">
              <a:avLst/>
            </a:prstGeom>
          </p:spPr>
        </p:pic>
        <p:sp>
          <p:nvSpPr>
            <p:cNvPr id="38" name="object 11">
              <a:extLst>
                <a:ext uri="{FF2B5EF4-FFF2-40B4-BE49-F238E27FC236}">
                  <a16:creationId xmlns:a16="http://schemas.microsoft.com/office/drawing/2014/main" id="{5A4DB065-8F37-2458-64BA-1DC3868FAFBC}"/>
                </a:ext>
              </a:extLst>
            </p:cNvPr>
            <p:cNvSpPr/>
            <p:nvPr/>
          </p:nvSpPr>
          <p:spPr>
            <a:xfrm>
              <a:off x="2412962" y="2233808"/>
              <a:ext cx="76200" cy="134620"/>
            </a:xfrm>
            <a:custGeom>
              <a:avLst/>
              <a:gdLst/>
              <a:ahLst/>
              <a:cxnLst/>
              <a:rect l="l" t="t" r="r" b="b"/>
              <a:pathLst>
                <a:path w="76200" h="134619">
                  <a:moveTo>
                    <a:pt x="75819" y="119380"/>
                  </a:moveTo>
                  <a:lnTo>
                    <a:pt x="17691" y="119380"/>
                  </a:lnTo>
                  <a:lnTo>
                    <a:pt x="17691" y="72390"/>
                  </a:lnTo>
                  <a:lnTo>
                    <a:pt x="70789" y="72390"/>
                  </a:lnTo>
                  <a:lnTo>
                    <a:pt x="70789" y="57150"/>
                  </a:lnTo>
                  <a:lnTo>
                    <a:pt x="17691" y="57150"/>
                  </a:lnTo>
                  <a:lnTo>
                    <a:pt x="17691" y="15240"/>
                  </a:lnTo>
                  <a:lnTo>
                    <a:pt x="74218" y="15240"/>
                  </a:lnTo>
                  <a:lnTo>
                    <a:pt x="74218" y="0"/>
                  </a:lnTo>
                  <a:lnTo>
                    <a:pt x="0" y="0"/>
                  </a:lnTo>
                  <a:lnTo>
                    <a:pt x="0" y="15240"/>
                  </a:lnTo>
                  <a:lnTo>
                    <a:pt x="0" y="57150"/>
                  </a:lnTo>
                  <a:lnTo>
                    <a:pt x="0" y="72390"/>
                  </a:lnTo>
                  <a:lnTo>
                    <a:pt x="0" y="119380"/>
                  </a:lnTo>
                  <a:lnTo>
                    <a:pt x="0" y="134620"/>
                  </a:lnTo>
                  <a:lnTo>
                    <a:pt x="75819" y="134620"/>
                  </a:lnTo>
                  <a:lnTo>
                    <a:pt x="75819" y="1193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" name="object 12">
              <a:extLst>
                <a:ext uri="{FF2B5EF4-FFF2-40B4-BE49-F238E27FC236}">
                  <a16:creationId xmlns:a16="http://schemas.microsoft.com/office/drawing/2014/main" id="{99EB25EB-3E98-D766-B75C-FBD34D8564AD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30110" y="2234284"/>
              <a:ext cx="92311" cy="134142"/>
            </a:xfrm>
            <a:prstGeom prst="rect">
              <a:avLst/>
            </a:prstGeom>
          </p:spPr>
        </p:pic>
        <p:pic>
          <p:nvPicPr>
            <p:cNvPr id="40" name="object 13">
              <a:extLst>
                <a:ext uri="{FF2B5EF4-FFF2-40B4-BE49-F238E27FC236}">
                  <a16:creationId xmlns:a16="http://schemas.microsoft.com/office/drawing/2014/main" id="{CA9DF136-83B5-2071-D520-FFB25C3E5C41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50302" y="2231664"/>
              <a:ext cx="85264" cy="139576"/>
            </a:xfrm>
            <a:prstGeom prst="rect">
              <a:avLst/>
            </a:prstGeom>
          </p:spPr>
        </p:pic>
        <p:sp>
          <p:nvSpPr>
            <p:cNvPr id="41" name="object 14">
              <a:extLst>
                <a:ext uri="{FF2B5EF4-FFF2-40B4-BE49-F238E27FC236}">
                  <a16:creationId xmlns:a16="http://schemas.microsoft.com/office/drawing/2014/main" id="{BB443945-BF96-4597-17F8-025F89D1BC4C}"/>
                </a:ext>
              </a:extLst>
            </p:cNvPr>
            <p:cNvSpPr/>
            <p:nvPr/>
          </p:nvSpPr>
          <p:spPr>
            <a:xfrm>
              <a:off x="277797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15">
              <a:extLst>
                <a:ext uri="{FF2B5EF4-FFF2-40B4-BE49-F238E27FC236}">
                  <a16:creationId xmlns:a16="http://schemas.microsoft.com/office/drawing/2014/main" id="{07334217-5B08-4E42-D9B6-91FBCCF7EF3E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30980" y="2233925"/>
              <a:ext cx="217271" cy="134620"/>
            </a:xfrm>
            <a:prstGeom prst="rect">
              <a:avLst/>
            </a:prstGeom>
          </p:spPr>
        </p:pic>
        <p:pic>
          <p:nvPicPr>
            <p:cNvPr id="43" name="object 16">
              <a:extLst>
                <a:ext uri="{FF2B5EF4-FFF2-40B4-BE49-F238E27FC236}">
                  <a16:creationId xmlns:a16="http://schemas.microsoft.com/office/drawing/2014/main" id="{C8829674-D959-27B4-F693-6EA1DEA92E59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37399" y="2231666"/>
              <a:ext cx="122581" cy="139377"/>
            </a:xfrm>
            <a:prstGeom prst="rect">
              <a:avLst/>
            </a:prstGeom>
          </p:spPr>
        </p:pic>
        <p:pic>
          <p:nvPicPr>
            <p:cNvPr id="44" name="object 17">
              <a:extLst>
                <a:ext uri="{FF2B5EF4-FFF2-40B4-BE49-F238E27FC236}">
                  <a16:creationId xmlns:a16="http://schemas.microsoft.com/office/drawing/2014/main" id="{E7B5A2F7-1AF8-0B63-BF95-415A974E2B7F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302992" y="2234285"/>
              <a:ext cx="72594" cy="134132"/>
            </a:xfrm>
            <a:prstGeom prst="rect">
              <a:avLst/>
            </a:prstGeom>
          </p:spPr>
        </p:pic>
        <p:sp>
          <p:nvSpPr>
            <p:cNvPr id="45" name="object 18">
              <a:extLst>
                <a:ext uri="{FF2B5EF4-FFF2-40B4-BE49-F238E27FC236}">
                  <a16:creationId xmlns:a16="http://schemas.microsoft.com/office/drawing/2014/main" id="{EB0A5CBC-BE7E-1493-F52B-066C019DDD12}"/>
                </a:ext>
              </a:extLst>
            </p:cNvPr>
            <p:cNvSpPr/>
            <p:nvPr/>
          </p:nvSpPr>
          <p:spPr>
            <a:xfrm>
              <a:off x="1887258" y="2487135"/>
              <a:ext cx="1851025" cy="293370"/>
            </a:xfrm>
            <a:custGeom>
              <a:avLst/>
              <a:gdLst/>
              <a:ahLst/>
              <a:cxnLst/>
              <a:rect l="l" t="t" r="r" b="b"/>
              <a:pathLst>
                <a:path w="1851025" h="293369">
                  <a:moveTo>
                    <a:pt x="297827" y="144932"/>
                  </a:moveTo>
                  <a:lnTo>
                    <a:pt x="290436" y="98386"/>
                  </a:lnTo>
                  <a:lnTo>
                    <a:pt x="269697" y="58508"/>
                  </a:lnTo>
                  <a:lnTo>
                    <a:pt x="249885" y="39217"/>
                  </a:lnTo>
                  <a:lnTo>
                    <a:pt x="249885" y="146519"/>
                  </a:lnTo>
                  <a:lnTo>
                    <a:pt x="243865" y="195300"/>
                  </a:lnTo>
                  <a:lnTo>
                    <a:pt x="225425" y="237185"/>
                  </a:lnTo>
                  <a:lnTo>
                    <a:pt x="193979" y="266509"/>
                  </a:lnTo>
                  <a:lnTo>
                    <a:pt x="148920" y="277545"/>
                  </a:lnTo>
                  <a:lnTo>
                    <a:pt x="106260" y="268046"/>
                  </a:lnTo>
                  <a:lnTo>
                    <a:pt x="74599" y="241287"/>
                  </a:lnTo>
                  <a:lnTo>
                    <a:pt x="54889" y="199910"/>
                  </a:lnTo>
                  <a:lnTo>
                    <a:pt x="48107" y="146519"/>
                  </a:lnTo>
                  <a:lnTo>
                    <a:pt x="54114" y="97866"/>
                  </a:lnTo>
                  <a:lnTo>
                    <a:pt x="72529" y="56070"/>
                  </a:lnTo>
                  <a:lnTo>
                    <a:pt x="103924" y="26822"/>
                  </a:lnTo>
                  <a:lnTo>
                    <a:pt x="148920" y="15811"/>
                  </a:lnTo>
                  <a:lnTo>
                    <a:pt x="191655" y="25260"/>
                  </a:lnTo>
                  <a:lnTo>
                    <a:pt x="223367" y="51917"/>
                  </a:lnTo>
                  <a:lnTo>
                    <a:pt x="243090" y="93192"/>
                  </a:lnTo>
                  <a:lnTo>
                    <a:pt x="249885" y="146519"/>
                  </a:lnTo>
                  <a:lnTo>
                    <a:pt x="249885" y="39217"/>
                  </a:lnTo>
                  <a:lnTo>
                    <a:pt x="237769" y="27406"/>
                  </a:lnTo>
                  <a:lnTo>
                    <a:pt x="214249" y="15811"/>
                  </a:lnTo>
                  <a:lnTo>
                    <a:pt x="196799" y="7200"/>
                  </a:lnTo>
                  <a:lnTo>
                    <a:pt x="148920" y="0"/>
                  </a:lnTo>
                  <a:lnTo>
                    <a:pt x="101688" y="7162"/>
                  </a:lnTo>
                  <a:lnTo>
                    <a:pt x="60794" y="27419"/>
                  </a:lnTo>
                  <a:lnTo>
                    <a:pt x="28613" y="58889"/>
                  </a:lnTo>
                  <a:lnTo>
                    <a:pt x="7556" y="99745"/>
                  </a:lnTo>
                  <a:lnTo>
                    <a:pt x="0" y="148107"/>
                  </a:lnTo>
                  <a:lnTo>
                    <a:pt x="7404" y="194652"/>
                  </a:lnTo>
                  <a:lnTo>
                    <a:pt x="28155" y="234530"/>
                  </a:lnTo>
                  <a:lnTo>
                    <a:pt x="60096" y="265645"/>
                  </a:lnTo>
                  <a:lnTo>
                    <a:pt x="101079" y="285864"/>
                  </a:lnTo>
                  <a:lnTo>
                    <a:pt x="148920" y="293065"/>
                  </a:lnTo>
                  <a:lnTo>
                    <a:pt x="196176" y="285915"/>
                  </a:lnTo>
                  <a:lnTo>
                    <a:pt x="213093" y="277545"/>
                  </a:lnTo>
                  <a:lnTo>
                    <a:pt x="237109" y="265645"/>
                  </a:lnTo>
                  <a:lnTo>
                    <a:pt x="269240" y="234200"/>
                  </a:lnTo>
                  <a:lnTo>
                    <a:pt x="290283" y="193332"/>
                  </a:lnTo>
                  <a:lnTo>
                    <a:pt x="297827" y="144932"/>
                  </a:lnTo>
                  <a:close/>
                </a:path>
                <a:path w="1851025" h="293369">
                  <a:moveTo>
                    <a:pt x="616991" y="277533"/>
                  </a:moveTo>
                  <a:lnTo>
                    <a:pt x="576516" y="263029"/>
                  </a:lnTo>
                  <a:lnTo>
                    <a:pt x="481545" y="135674"/>
                  </a:lnTo>
                  <a:lnTo>
                    <a:pt x="562622" y="34023"/>
                  </a:lnTo>
                  <a:lnTo>
                    <a:pt x="609879" y="15811"/>
                  </a:lnTo>
                  <a:lnTo>
                    <a:pt x="609879" y="4787"/>
                  </a:lnTo>
                  <a:lnTo>
                    <a:pt x="508279" y="4787"/>
                  </a:lnTo>
                  <a:lnTo>
                    <a:pt x="508279" y="15811"/>
                  </a:lnTo>
                  <a:lnTo>
                    <a:pt x="540575" y="22936"/>
                  </a:lnTo>
                  <a:lnTo>
                    <a:pt x="540575" y="26098"/>
                  </a:lnTo>
                  <a:lnTo>
                    <a:pt x="470458" y="119964"/>
                  </a:lnTo>
                  <a:lnTo>
                    <a:pt x="468858" y="119964"/>
                  </a:lnTo>
                  <a:lnTo>
                    <a:pt x="405917" y="30835"/>
                  </a:lnTo>
                  <a:lnTo>
                    <a:pt x="401142" y="24498"/>
                  </a:lnTo>
                  <a:lnTo>
                    <a:pt x="400354" y="22148"/>
                  </a:lnTo>
                  <a:lnTo>
                    <a:pt x="435813" y="15811"/>
                  </a:lnTo>
                  <a:lnTo>
                    <a:pt x="435813" y="4787"/>
                  </a:lnTo>
                  <a:lnTo>
                    <a:pt x="310502" y="4787"/>
                  </a:lnTo>
                  <a:lnTo>
                    <a:pt x="310502" y="15811"/>
                  </a:lnTo>
                  <a:lnTo>
                    <a:pt x="334086" y="21374"/>
                  </a:lnTo>
                  <a:lnTo>
                    <a:pt x="340283" y="23482"/>
                  </a:lnTo>
                  <a:lnTo>
                    <a:pt x="345909" y="26416"/>
                  </a:lnTo>
                  <a:lnTo>
                    <a:pt x="350964" y="30391"/>
                  </a:lnTo>
                  <a:lnTo>
                    <a:pt x="355422" y="35636"/>
                  </a:lnTo>
                  <a:lnTo>
                    <a:pt x="440575" y="150533"/>
                  </a:lnTo>
                  <a:lnTo>
                    <a:pt x="355422" y="259295"/>
                  </a:lnTo>
                  <a:lnTo>
                    <a:pt x="308076" y="277533"/>
                  </a:lnTo>
                  <a:lnTo>
                    <a:pt x="308076" y="288671"/>
                  </a:lnTo>
                  <a:lnTo>
                    <a:pt x="409778" y="288671"/>
                  </a:lnTo>
                  <a:lnTo>
                    <a:pt x="409778" y="277533"/>
                  </a:lnTo>
                  <a:lnTo>
                    <a:pt x="384517" y="272046"/>
                  </a:lnTo>
                  <a:lnTo>
                    <a:pt x="375856" y="270433"/>
                  </a:lnTo>
                  <a:lnTo>
                    <a:pt x="376618" y="268820"/>
                  </a:lnTo>
                  <a:lnTo>
                    <a:pt x="381381" y="262496"/>
                  </a:lnTo>
                  <a:lnTo>
                    <a:pt x="451497" y="166357"/>
                  </a:lnTo>
                  <a:lnTo>
                    <a:pt x="453047" y="166357"/>
                  </a:lnTo>
                  <a:lnTo>
                    <a:pt x="526326" y="268820"/>
                  </a:lnTo>
                  <a:lnTo>
                    <a:pt x="527126" y="271233"/>
                  </a:lnTo>
                  <a:lnTo>
                    <a:pt x="491667" y="277533"/>
                  </a:lnTo>
                  <a:lnTo>
                    <a:pt x="491667" y="288671"/>
                  </a:lnTo>
                  <a:lnTo>
                    <a:pt x="616991" y="288671"/>
                  </a:lnTo>
                  <a:lnTo>
                    <a:pt x="616991" y="277533"/>
                  </a:lnTo>
                  <a:close/>
                </a:path>
                <a:path w="1851025" h="293369">
                  <a:moveTo>
                    <a:pt x="870724" y="4775"/>
                  </a:moveTo>
                  <a:lnTo>
                    <a:pt x="655612" y="4775"/>
                  </a:lnTo>
                  <a:lnTo>
                    <a:pt x="655612" y="15811"/>
                  </a:lnTo>
                  <a:lnTo>
                    <a:pt x="684720" y="22161"/>
                  </a:lnTo>
                  <a:lnTo>
                    <a:pt x="693420" y="23723"/>
                  </a:lnTo>
                  <a:lnTo>
                    <a:pt x="696595" y="27711"/>
                  </a:lnTo>
                  <a:lnTo>
                    <a:pt x="696595" y="265722"/>
                  </a:lnTo>
                  <a:lnTo>
                    <a:pt x="694232" y="268833"/>
                  </a:lnTo>
                  <a:lnTo>
                    <a:pt x="684720" y="271233"/>
                  </a:lnTo>
                  <a:lnTo>
                    <a:pt x="655612" y="277545"/>
                  </a:lnTo>
                  <a:lnTo>
                    <a:pt x="655612" y="288671"/>
                  </a:lnTo>
                  <a:lnTo>
                    <a:pt x="783297" y="288671"/>
                  </a:lnTo>
                  <a:lnTo>
                    <a:pt x="783297" y="277545"/>
                  </a:lnTo>
                  <a:lnTo>
                    <a:pt x="750925" y="271233"/>
                  </a:lnTo>
                  <a:lnTo>
                    <a:pt x="741540" y="269621"/>
                  </a:lnTo>
                  <a:lnTo>
                    <a:pt x="739165" y="265722"/>
                  </a:lnTo>
                  <a:lnTo>
                    <a:pt x="739165" y="155232"/>
                  </a:lnTo>
                  <a:lnTo>
                    <a:pt x="817181" y="155232"/>
                  </a:lnTo>
                  <a:lnTo>
                    <a:pt x="823506" y="159219"/>
                  </a:lnTo>
                  <a:lnTo>
                    <a:pt x="825779" y="169456"/>
                  </a:lnTo>
                  <a:lnTo>
                    <a:pt x="831316" y="196418"/>
                  </a:lnTo>
                  <a:lnTo>
                    <a:pt x="844715" y="196418"/>
                  </a:lnTo>
                  <a:lnTo>
                    <a:pt x="844715" y="102539"/>
                  </a:lnTo>
                  <a:lnTo>
                    <a:pt x="831316" y="102539"/>
                  </a:lnTo>
                  <a:lnTo>
                    <a:pt x="825779" y="125476"/>
                  </a:lnTo>
                  <a:lnTo>
                    <a:pt x="823506" y="135686"/>
                  </a:lnTo>
                  <a:lnTo>
                    <a:pt x="817181" y="139382"/>
                  </a:lnTo>
                  <a:lnTo>
                    <a:pt x="739165" y="139382"/>
                  </a:lnTo>
                  <a:lnTo>
                    <a:pt x="739165" y="20599"/>
                  </a:lnTo>
                  <a:lnTo>
                    <a:pt x="836815" y="20599"/>
                  </a:lnTo>
                  <a:lnTo>
                    <a:pt x="843140" y="24498"/>
                  </a:lnTo>
                  <a:lnTo>
                    <a:pt x="857377" y="75653"/>
                  </a:lnTo>
                  <a:lnTo>
                    <a:pt x="870724" y="75653"/>
                  </a:lnTo>
                  <a:lnTo>
                    <a:pt x="870724" y="4775"/>
                  </a:lnTo>
                  <a:close/>
                </a:path>
                <a:path w="1851025" h="293369">
                  <a:moveTo>
                    <a:pt x="1207160" y="144932"/>
                  </a:moveTo>
                  <a:lnTo>
                    <a:pt x="1199756" y="98386"/>
                  </a:lnTo>
                  <a:lnTo>
                    <a:pt x="1179017" y="58508"/>
                  </a:lnTo>
                  <a:lnTo>
                    <a:pt x="1159141" y="39166"/>
                  </a:lnTo>
                  <a:lnTo>
                    <a:pt x="1159141" y="146519"/>
                  </a:lnTo>
                  <a:lnTo>
                    <a:pt x="1153121" y="195300"/>
                  </a:lnTo>
                  <a:lnTo>
                    <a:pt x="1134681" y="237185"/>
                  </a:lnTo>
                  <a:lnTo>
                    <a:pt x="1103249" y="266509"/>
                  </a:lnTo>
                  <a:lnTo>
                    <a:pt x="1058227" y="277545"/>
                  </a:lnTo>
                  <a:lnTo>
                    <a:pt x="1015555" y="268046"/>
                  </a:lnTo>
                  <a:lnTo>
                    <a:pt x="983881" y="241287"/>
                  </a:lnTo>
                  <a:lnTo>
                    <a:pt x="964171" y="199910"/>
                  </a:lnTo>
                  <a:lnTo>
                    <a:pt x="957389" y="146519"/>
                  </a:lnTo>
                  <a:lnTo>
                    <a:pt x="963396" y="97866"/>
                  </a:lnTo>
                  <a:lnTo>
                    <a:pt x="981798" y="56070"/>
                  </a:lnTo>
                  <a:lnTo>
                    <a:pt x="1013218" y="26822"/>
                  </a:lnTo>
                  <a:lnTo>
                    <a:pt x="1058227" y="15811"/>
                  </a:lnTo>
                  <a:lnTo>
                    <a:pt x="1100950" y="25260"/>
                  </a:lnTo>
                  <a:lnTo>
                    <a:pt x="1132636" y="51917"/>
                  </a:lnTo>
                  <a:lnTo>
                    <a:pt x="1152359" y="93192"/>
                  </a:lnTo>
                  <a:lnTo>
                    <a:pt x="1159141" y="146519"/>
                  </a:lnTo>
                  <a:lnTo>
                    <a:pt x="1159141" y="39166"/>
                  </a:lnTo>
                  <a:lnTo>
                    <a:pt x="1147064" y="27406"/>
                  </a:lnTo>
                  <a:lnTo>
                    <a:pt x="1123543" y="15811"/>
                  </a:lnTo>
                  <a:lnTo>
                    <a:pt x="1106081" y="7200"/>
                  </a:lnTo>
                  <a:lnTo>
                    <a:pt x="1058227" y="0"/>
                  </a:lnTo>
                  <a:lnTo>
                    <a:pt x="1010996" y="7162"/>
                  </a:lnTo>
                  <a:lnTo>
                    <a:pt x="970089" y="27419"/>
                  </a:lnTo>
                  <a:lnTo>
                    <a:pt x="937920" y="58889"/>
                  </a:lnTo>
                  <a:lnTo>
                    <a:pt x="916876" y="99745"/>
                  </a:lnTo>
                  <a:lnTo>
                    <a:pt x="909320" y="148107"/>
                  </a:lnTo>
                  <a:lnTo>
                    <a:pt x="916724" y="194652"/>
                  </a:lnTo>
                  <a:lnTo>
                    <a:pt x="937475" y="234530"/>
                  </a:lnTo>
                  <a:lnTo>
                    <a:pt x="969429" y="265645"/>
                  </a:lnTo>
                  <a:lnTo>
                    <a:pt x="1010399" y="285864"/>
                  </a:lnTo>
                  <a:lnTo>
                    <a:pt x="1058227" y="293065"/>
                  </a:lnTo>
                  <a:lnTo>
                    <a:pt x="1105496" y="285915"/>
                  </a:lnTo>
                  <a:lnTo>
                    <a:pt x="1122413" y="277545"/>
                  </a:lnTo>
                  <a:lnTo>
                    <a:pt x="1146429" y="265645"/>
                  </a:lnTo>
                  <a:lnTo>
                    <a:pt x="1178560" y="234200"/>
                  </a:lnTo>
                  <a:lnTo>
                    <a:pt x="1199616" y="193332"/>
                  </a:lnTo>
                  <a:lnTo>
                    <a:pt x="1207160" y="144932"/>
                  </a:lnTo>
                  <a:close/>
                </a:path>
                <a:path w="1851025" h="293369">
                  <a:moveTo>
                    <a:pt x="1533385" y="277545"/>
                  </a:moveTo>
                  <a:lnTo>
                    <a:pt x="1493786" y="267690"/>
                  </a:lnTo>
                  <a:lnTo>
                    <a:pt x="1426489" y="182397"/>
                  </a:lnTo>
                  <a:lnTo>
                    <a:pt x="1414792" y="168097"/>
                  </a:lnTo>
                  <a:lnTo>
                    <a:pt x="1409788" y="163131"/>
                  </a:lnTo>
                  <a:lnTo>
                    <a:pt x="1407236" y="160604"/>
                  </a:lnTo>
                  <a:lnTo>
                    <a:pt x="1400987" y="156832"/>
                  </a:lnTo>
                  <a:lnTo>
                    <a:pt x="1400987" y="155232"/>
                  </a:lnTo>
                  <a:lnTo>
                    <a:pt x="1451914" y="127393"/>
                  </a:lnTo>
                  <a:lnTo>
                    <a:pt x="1470317" y="81203"/>
                  </a:lnTo>
                  <a:lnTo>
                    <a:pt x="1467129" y="60591"/>
                  </a:lnTo>
                  <a:lnTo>
                    <a:pt x="1457820" y="41084"/>
                  </a:lnTo>
                  <a:lnTo>
                    <a:pt x="1442745" y="24511"/>
                  </a:lnTo>
                  <a:lnTo>
                    <a:pt x="1435989" y="20599"/>
                  </a:lnTo>
                  <a:lnTo>
                    <a:pt x="1422298" y="12674"/>
                  </a:lnTo>
                  <a:lnTo>
                    <a:pt x="1422298" y="82003"/>
                  </a:lnTo>
                  <a:lnTo>
                    <a:pt x="1419733" y="105879"/>
                  </a:lnTo>
                  <a:lnTo>
                    <a:pt x="1410068" y="126796"/>
                  </a:lnTo>
                  <a:lnTo>
                    <a:pt x="1390345" y="141655"/>
                  </a:lnTo>
                  <a:lnTo>
                    <a:pt x="1357642" y="147307"/>
                  </a:lnTo>
                  <a:lnTo>
                    <a:pt x="1322197" y="147307"/>
                  </a:lnTo>
                  <a:lnTo>
                    <a:pt x="1322197" y="20599"/>
                  </a:lnTo>
                  <a:lnTo>
                    <a:pt x="1343494" y="20599"/>
                  </a:lnTo>
                  <a:lnTo>
                    <a:pt x="1386852" y="26911"/>
                  </a:lnTo>
                  <a:lnTo>
                    <a:pt x="1420291" y="64719"/>
                  </a:lnTo>
                  <a:lnTo>
                    <a:pt x="1422298" y="82003"/>
                  </a:lnTo>
                  <a:lnTo>
                    <a:pt x="1422298" y="12674"/>
                  </a:lnTo>
                  <a:lnTo>
                    <a:pt x="1410398" y="9093"/>
                  </a:lnTo>
                  <a:lnTo>
                    <a:pt x="1396885" y="6642"/>
                  </a:lnTo>
                  <a:lnTo>
                    <a:pt x="1381302" y="5232"/>
                  </a:lnTo>
                  <a:lnTo>
                    <a:pt x="1363179" y="4775"/>
                  </a:lnTo>
                  <a:lnTo>
                    <a:pt x="1238732" y="4775"/>
                  </a:lnTo>
                  <a:lnTo>
                    <a:pt x="1238732" y="15811"/>
                  </a:lnTo>
                  <a:lnTo>
                    <a:pt x="1267853" y="22161"/>
                  </a:lnTo>
                  <a:lnTo>
                    <a:pt x="1276565" y="23723"/>
                  </a:lnTo>
                  <a:lnTo>
                    <a:pt x="1279613" y="27711"/>
                  </a:lnTo>
                  <a:lnTo>
                    <a:pt x="1279613" y="265722"/>
                  </a:lnTo>
                  <a:lnTo>
                    <a:pt x="1277340" y="268833"/>
                  </a:lnTo>
                  <a:lnTo>
                    <a:pt x="1267853" y="271233"/>
                  </a:lnTo>
                  <a:lnTo>
                    <a:pt x="1238732" y="277545"/>
                  </a:lnTo>
                  <a:lnTo>
                    <a:pt x="1238732" y="288671"/>
                  </a:lnTo>
                  <a:lnTo>
                    <a:pt x="1366342" y="288671"/>
                  </a:lnTo>
                  <a:lnTo>
                    <a:pt x="1366342" y="277545"/>
                  </a:lnTo>
                  <a:lnTo>
                    <a:pt x="1334020" y="271233"/>
                  </a:lnTo>
                  <a:lnTo>
                    <a:pt x="1324559" y="269621"/>
                  </a:lnTo>
                  <a:lnTo>
                    <a:pt x="1322197" y="265722"/>
                  </a:lnTo>
                  <a:lnTo>
                    <a:pt x="1322197" y="163131"/>
                  </a:lnTo>
                  <a:lnTo>
                    <a:pt x="1343494" y="163131"/>
                  </a:lnTo>
                  <a:lnTo>
                    <a:pt x="1386852" y="193992"/>
                  </a:lnTo>
                  <a:lnTo>
                    <a:pt x="1445920" y="276720"/>
                  </a:lnTo>
                  <a:lnTo>
                    <a:pt x="1452994" y="286258"/>
                  </a:lnTo>
                  <a:lnTo>
                    <a:pt x="1456956" y="288671"/>
                  </a:lnTo>
                  <a:lnTo>
                    <a:pt x="1533385" y="288671"/>
                  </a:lnTo>
                  <a:lnTo>
                    <a:pt x="1533385" y="277545"/>
                  </a:lnTo>
                  <a:close/>
                </a:path>
                <a:path w="1851025" h="293369">
                  <a:moveTo>
                    <a:pt x="1850898" y="148107"/>
                  </a:moveTo>
                  <a:lnTo>
                    <a:pt x="1846249" y="109499"/>
                  </a:lnTo>
                  <a:lnTo>
                    <a:pt x="1832000" y="73304"/>
                  </a:lnTo>
                  <a:lnTo>
                    <a:pt x="1807692" y="42227"/>
                  </a:lnTo>
                  <a:lnTo>
                    <a:pt x="1802879" y="39027"/>
                  </a:lnTo>
                  <a:lnTo>
                    <a:pt x="1802879" y="148920"/>
                  </a:lnTo>
                  <a:lnTo>
                    <a:pt x="1800453" y="183375"/>
                  </a:lnTo>
                  <a:lnTo>
                    <a:pt x="1779943" y="237337"/>
                  </a:lnTo>
                  <a:lnTo>
                    <a:pt x="1746745" y="264134"/>
                  </a:lnTo>
                  <a:lnTo>
                    <a:pt x="1709458" y="272021"/>
                  </a:lnTo>
                  <a:lnTo>
                    <a:pt x="1686255" y="272846"/>
                  </a:lnTo>
                  <a:lnTo>
                    <a:pt x="1641348" y="272846"/>
                  </a:lnTo>
                  <a:lnTo>
                    <a:pt x="1638998" y="270421"/>
                  </a:lnTo>
                  <a:lnTo>
                    <a:pt x="1638998" y="20599"/>
                  </a:lnTo>
                  <a:lnTo>
                    <a:pt x="1679943" y="20599"/>
                  </a:lnTo>
                  <a:lnTo>
                    <a:pt x="1702650" y="21107"/>
                  </a:lnTo>
                  <a:lnTo>
                    <a:pt x="1750885" y="32410"/>
                  </a:lnTo>
                  <a:lnTo>
                    <a:pt x="1791652" y="81280"/>
                  </a:lnTo>
                  <a:lnTo>
                    <a:pt x="1802879" y="148920"/>
                  </a:lnTo>
                  <a:lnTo>
                    <a:pt x="1802879" y="39027"/>
                  </a:lnTo>
                  <a:lnTo>
                    <a:pt x="1755978" y="12750"/>
                  </a:lnTo>
                  <a:lnTo>
                    <a:pt x="1714754" y="5664"/>
                  </a:lnTo>
                  <a:lnTo>
                    <a:pt x="1689417" y="4775"/>
                  </a:lnTo>
                  <a:lnTo>
                    <a:pt x="1556232" y="4775"/>
                  </a:lnTo>
                  <a:lnTo>
                    <a:pt x="1556232" y="15811"/>
                  </a:lnTo>
                  <a:lnTo>
                    <a:pt x="1585366" y="22161"/>
                  </a:lnTo>
                  <a:lnTo>
                    <a:pt x="1594040" y="23723"/>
                  </a:lnTo>
                  <a:lnTo>
                    <a:pt x="1597202" y="27711"/>
                  </a:lnTo>
                  <a:lnTo>
                    <a:pt x="1597202" y="265722"/>
                  </a:lnTo>
                  <a:lnTo>
                    <a:pt x="1594827" y="268833"/>
                  </a:lnTo>
                  <a:lnTo>
                    <a:pt x="1585366" y="271246"/>
                  </a:lnTo>
                  <a:lnTo>
                    <a:pt x="1556232" y="277533"/>
                  </a:lnTo>
                  <a:lnTo>
                    <a:pt x="1556232" y="288658"/>
                  </a:lnTo>
                  <a:lnTo>
                    <a:pt x="1690992" y="288658"/>
                  </a:lnTo>
                  <a:lnTo>
                    <a:pt x="1719364" y="287604"/>
                  </a:lnTo>
                  <a:lnTo>
                    <a:pt x="1744268" y="284378"/>
                  </a:lnTo>
                  <a:lnTo>
                    <a:pt x="1765769" y="278942"/>
                  </a:lnTo>
                  <a:lnTo>
                    <a:pt x="1780159" y="272846"/>
                  </a:lnTo>
                  <a:lnTo>
                    <a:pt x="1783943" y="271246"/>
                  </a:lnTo>
                  <a:lnTo>
                    <a:pt x="1814703" y="248412"/>
                  </a:lnTo>
                  <a:lnTo>
                    <a:pt x="1835467" y="219138"/>
                  </a:lnTo>
                  <a:lnTo>
                    <a:pt x="1847202" y="185127"/>
                  </a:lnTo>
                  <a:lnTo>
                    <a:pt x="1850898" y="14810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" name="object 19">
              <a:extLst>
                <a:ext uri="{FF2B5EF4-FFF2-40B4-BE49-F238E27FC236}">
                  <a16:creationId xmlns:a16="http://schemas.microsoft.com/office/drawing/2014/main" id="{B2372EA1-8CC9-84A7-9C34-692FC3917B4D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821167" y="926515"/>
              <a:ext cx="915186" cy="1092200"/>
            </a:xfrm>
            <a:prstGeom prst="rect">
              <a:avLst/>
            </a:prstGeom>
          </p:spPr>
        </p:pic>
      </p:grpSp>
      <p:pic>
        <p:nvPicPr>
          <p:cNvPr id="2" name="Picture 1" descr="A white x on a black background&#10;&#10;Description automatically generated">
            <a:extLst>
              <a:ext uri="{FF2B5EF4-FFF2-40B4-BE49-F238E27FC236}">
                <a16:creationId xmlns:a16="http://schemas.microsoft.com/office/drawing/2014/main" id="{E4A31BE0-8C95-0D47-1470-52AC9AF80F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52" r="17012"/>
          <a:stretch/>
        </p:blipFill>
        <p:spPr>
          <a:xfrm>
            <a:off x="2021798" y="7521473"/>
            <a:ext cx="388139" cy="36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36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A6A4DE-1614-DDC7-9354-BEA7B22529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F9636-13E4-43A0-8806-7B38CCEAC825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8FD5481-460C-FCFE-694C-25010A636FDE}"/>
              </a:ext>
            </a:extLst>
          </p:cNvPr>
          <p:cNvSpPr/>
          <p:nvPr userDrawn="1"/>
        </p:nvSpPr>
        <p:spPr>
          <a:xfrm>
            <a:off x="0" y="11429487"/>
            <a:ext cx="24384000" cy="2286513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B1AFEEBA-2148-733D-AC98-6CF85B413D9C}"/>
              </a:ext>
            </a:extLst>
          </p:cNvPr>
          <p:cNvSpPr/>
          <p:nvPr userDrawn="1"/>
        </p:nvSpPr>
        <p:spPr>
          <a:xfrm>
            <a:off x="856" y="0"/>
            <a:ext cx="24382289" cy="11429487"/>
          </a:xfrm>
          <a:custGeom>
            <a:avLst/>
            <a:gdLst/>
            <a:ahLst/>
            <a:cxnLst/>
            <a:rect l="l" t="t" r="r" b="b"/>
            <a:pathLst>
              <a:path w="20104100" h="9424035">
                <a:moveTo>
                  <a:pt x="20104099" y="0"/>
                </a:moveTo>
                <a:lnTo>
                  <a:pt x="0" y="0"/>
                </a:lnTo>
                <a:lnTo>
                  <a:pt x="0" y="9423482"/>
                </a:lnTo>
                <a:lnTo>
                  <a:pt x="20104099" y="9423482"/>
                </a:lnTo>
                <a:lnTo>
                  <a:pt x="20104099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Freeform: Shape 6">
            <a:extLst>
              <a:ext uri="{FF2B5EF4-FFF2-40B4-BE49-F238E27FC236}">
                <a16:creationId xmlns:a16="http://schemas.microsoft.com/office/drawing/2014/main" id="{88CBB47E-F2AD-DB1D-5729-C382E7C4D07A}"/>
              </a:ext>
            </a:extLst>
          </p:cNvPr>
          <p:cNvSpPr/>
          <p:nvPr userDrawn="1"/>
        </p:nvSpPr>
        <p:spPr>
          <a:xfrm>
            <a:off x="7086600" y="2137"/>
            <a:ext cx="17297399" cy="11451929"/>
          </a:xfrm>
          <a:custGeom>
            <a:avLst/>
            <a:gdLst>
              <a:gd name="connsiteX0" fmla="*/ 14720601 w 17297399"/>
              <a:gd name="connsiteY0" fmla="*/ 11010155 h 11451929"/>
              <a:gd name="connsiteX1" fmla="*/ 14720727 w 17297399"/>
              <a:gd name="connsiteY1" fmla="*/ 11010282 h 11451929"/>
              <a:gd name="connsiteX2" fmla="*/ 14720601 w 17297399"/>
              <a:gd name="connsiteY2" fmla="*/ 11010256 h 11451929"/>
              <a:gd name="connsiteX3" fmla="*/ 6030463 w 17297399"/>
              <a:gd name="connsiteY3" fmla="*/ 618027 h 11451929"/>
              <a:gd name="connsiteX4" fmla="*/ 1948181 w 17297399"/>
              <a:gd name="connsiteY4" fmla="*/ 5725393 h 11451929"/>
              <a:gd name="connsiteX5" fmla="*/ 6030463 w 17297399"/>
              <a:gd name="connsiteY5" fmla="*/ 10844839 h 11451929"/>
              <a:gd name="connsiteX6" fmla="*/ 10119611 w 17297399"/>
              <a:gd name="connsiteY6" fmla="*/ 5725393 h 11451929"/>
              <a:gd name="connsiteX7" fmla="*/ 6030463 w 17297399"/>
              <a:gd name="connsiteY7" fmla="*/ 618027 h 11451929"/>
              <a:gd name="connsiteX8" fmla="*/ 10570159 w 17297399"/>
              <a:gd name="connsiteY8" fmla="*/ 7248 h 11451929"/>
              <a:gd name="connsiteX9" fmla="*/ 15809267 w 17297399"/>
              <a:gd name="connsiteY9" fmla="*/ 7248 h 11451929"/>
              <a:gd name="connsiteX10" fmla="*/ 15809267 w 17297399"/>
              <a:gd name="connsiteY10" fmla="*/ 452329 h 11451929"/>
              <a:gd name="connsiteX11" fmla="*/ 14687155 w 17297399"/>
              <a:gd name="connsiteY11" fmla="*/ 645367 h 11451929"/>
              <a:gd name="connsiteX12" fmla="*/ 14559355 w 17297399"/>
              <a:gd name="connsiteY12" fmla="*/ 1058402 h 11451929"/>
              <a:gd name="connsiteX13" fmla="*/ 17191055 w 17297399"/>
              <a:gd name="connsiteY13" fmla="*/ 4653765 h 11451929"/>
              <a:gd name="connsiteX14" fmla="*/ 17258071 w 17297399"/>
              <a:gd name="connsiteY14" fmla="*/ 4653765 h 11451929"/>
              <a:gd name="connsiteX15" fmla="*/ 17297399 w 17297399"/>
              <a:gd name="connsiteY15" fmla="*/ 4602936 h 11451929"/>
              <a:gd name="connsiteX16" fmla="*/ 17297399 w 17297399"/>
              <a:gd name="connsiteY16" fmla="*/ 7562483 h 11451929"/>
              <a:gd name="connsiteX17" fmla="*/ 16529791 w 17297399"/>
              <a:gd name="connsiteY17" fmla="*/ 6525266 h 11451929"/>
              <a:gd name="connsiteX18" fmla="*/ 16465063 w 17297399"/>
              <a:gd name="connsiteY18" fmla="*/ 6525266 h 11451929"/>
              <a:gd name="connsiteX19" fmla="*/ 13533379 w 17297399"/>
              <a:gd name="connsiteY19" fmla="*/ 10403827 h 11451929"/>
              <a:gd name="connsiteX20" fmla="*/ 13664743 w 17297399"/>
              <a:gd name="connsiteY20" fmla="*/ 10788504 h 11451929"/>
              <a:gd name="connsiteX21" fmla="*/ 14720601 w 17297399"/>
              <a:gd name="connsiteY21" fmla="*/ 11010256 h 11451929"/>
              <a:gd name="connsiteX22" fmla="*/ 14720601 w 17297399"/>
              <a:gd name="connsiteY22" fmla="*/ 11429488 h 11451929"/>
              <a:gd name="connsiteX23" fmla="*/ 10469063 w 17297399"/>
              <a:gd name="connsiteY23" fmla="*/ 11429488 h 11451929"/>
              <a:gd name="connsiteX24" fmla="*/ 10469063 w 17297399"/>
              <a:gd name="connsiteY24" fmla="*/ 11010155 h 11451929"/>
              <a:gd name="connsiteX25" fmla="*/ 11522631 w 17297399"/>
              <a:gd name="connsiteY25" fmla="*/ 10788377 h 11451929"/>
              <a:gd name="connsiteX26" fmla="*/ 12448019 w 17297399"/>
              <a:gd name="connsiteY26" fmla="*/ 10274500 h 11451929"/>
              <a:gd name="connsiteX27" fmla="*/ 16007901 w 17297399"/>
              <a:gd name="connsiteY27" fmla="*/ 5886639 h 11451929"/>
              <a:gd name="connsiteX28" fmla="*/ 12448019 w 17297399"/>
              <a:gd name="connsiteY28" fmla="*/ 1251821 h 11451929"/>
              <a:gd name="connsiteX29" fmla="*/ 11556075 w 17297399"/>
              <a:gd name="connsiteY29" fmla="*/ 676650 h 11451929"/>
              <a:gd name="connsiteX30" fmla="*/ 10570159 w 17297399"/>
              <a:gd name="connsiteY30" fmla="*/ 452329 h 11451929"/>
              <a:gd name="connsiteX31" fmla="*/ 6030463 w 17297399"/>
              <a:gd name="connsiteY31" fmla="*/ 0 h 11451929"/>
              <a:gd name="connsiteX32" fmla="*/ 12060927 w 17297399"/>
              <a:gd name="connsiteY32" fmla="*/ 5663717 h 11451929"/>
              <a:gd name="connsiteX33" fmla="*/ 6030463 w 17297399"/>
              <a:gd name="connsiteY33" fmla="*/ 11451929 h 11451929"/>
              <a:gd name="connsiteX34" fmla="*/ 0 w 17297399"/>
              <a:gd name="connsiteY34" fmla="*/ 5787196 h 11451929"/>
              <a:gd name="connsiteX35" fmla="*/ 6030463 w 17297399"/>
              <a:gd name="connsiteY35" fmla="*/ 0 h 1145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7297399" h="11451929">
                <a:moveTo>
                  <a:pt x="14720601" y="11010155"/>
                </a:moveTo>
                <a:lnTo>
                  <a:pt x="14720727" y="11010282"/>
                </a:lnTo>
                <a:lnTo>
                  <a:pt x="14720601" y="11010256"/>
                </a:lnTo>
                <a:close/>
                <a:moveTo>
                  <a:pt x="6030463" y="618027"/>
                </a:moveTo>
                <a:cubicBezTo>
                  <a:pt x="3223910" y="618027"/>
                  <a:pt x="1948181" y="3109971"/>
                  <a:pt x="1948181" y="5725393"/>
                </a:cubicBezTo>
                <a:cubicBezTo>
                  <a:pt x="1948181" y="8774196"/>
                  <a:pt x="3447849" y="10844839"/>
                  <a:pt x="6030463" y="10844839"/>
                </a:cubicBezTo>
                <a:cubicBezTo>
                  <a:pt x="8841339" y="10844839"/>
                  <a:pt x="10119611" y="8347046"/>
                  <a:pt x="10119611" y="5725393"/>
                </a:cubicBezTo>
                <a:cubicBezTo>
                  <a:pt x="10119611" y="2677479"/>
                  <a:pt x="8618671" y="618027"/>
                  <a:pt x="6030463" y="618027"/>
                </a:cubicBezTo>
                <a:close/>
                <a:moveTo>
                  <a:pt x="10570159" y="7248"/>
                </a:moveTo>
                <a:lnTo>
                  <a:pt x="15809267" y="7248"/>
                </a:lnTo>
                <a:lnTo>
                  <a:pt x="15809267" y="452329"/>
                </a:lnTo>
                <a:lnTo>
                  <a:pt x="14687155" y="645367"/>
                </a:lnTo>
                <a:cubicBezTo>
                  <a:pt x="14326513" y="708060"/>
                  <a:pt x="14359959" y="802544"/>
                  <a:pt x="14559355" y="1058402"/>
                </a:cubicBezTo>
                <a:lnTo>
                  <a:pt x="17191055" y="4653765"/>
                </a:lnTo>
                <a:lnTo>
                  <a:pt x="17258071" y="4653765"/>
                </a:lnTo>
                <a:lnTo>
                  <a:pt x="17297399" y="4602936"/>
                </a:lnTo>
                <a:lnTo>
                  <a:pt x="17297399" y="7562483"/>
                </a:lnTo>
                <a:lnTo>
                  <a:pt x="16529791" y="6525266"/>
                </a:lnTo>
                <a:lnTo>
                  <a:pt x="16465063" y="6525266"/>
                </a:lnTo>
                <a:lnTo>
                  <a:pt x="13533379" y="10403827"/>
                </a:lnTo>
                <a:cubicBezTo>
                  <a:pt x="13334363" y="10659050"/>
                  <a:pt x="13302827" y="10723523"/>
                  <a:pt x="13664743" y="10788504"/>
                </a:cubicBezTo>
                <a:lnTo>
                  <a:pt x="14720601" y="11010256"/>
                </a:lnTo>
                <a:lnTo>
                  <a:pt x="14720601" y="11429488"/>
                </a:lnTo>
                <a:lnTo>
                  <a:pt x="10469063" y="11429488"/>
                </a:lnTo>
                <a:lnTo>
                  <a:pt x="10469063" y="11010155"/>
                </a:lnTo>
                <a:lnTo>
                  <a:pt x="11522631" y="10788377"/>
                </a:lnTo>
                <a:cubicBezTo>
                  <a:pt x="11917991" y="10690714"/>
                  <a:pt x="12215559" y="10566345"/>
                  <a:pt x="12448019" y="10274500"/>
                </a:cubicBezTo>
                <a:lnTo>
                  <a:pt x="16007901" y="5886639"/>
                </a:lnTo>
                <a:lnTo>
                  <a:pt x="12448019" y="1251821"/>
                </a:lnTo>
                <a:cubicBezTo>
                  <a:pt x="12215559" y="932126"/>
                  <a:pt x="11917991" y="771388"/>
                  <a:pt x="11556075" y="676650"/>
                </a:cubicBezTo>
                <a:lnTo>
                  <a:pt x="10570159" y="452329"/>
                </a:lnTo>
                <a:close/>
                <a:moveTo>
                  <a:pt x="6030463" y="0"/>
                </a:moveTo>
                <a:cubicBezTo>
                  <a:pt x="9377852" y="0"/>
                  <a:pt x="12060927" y="2460534"/>
                  <a:pt x="12060927" y="5663717"/>
                </a:cubicBezTo>
                <a:cubicBezTo>
                  <a:pt x="12060927" y="9020644"/>
                  <a:pt x="9381666" y="11451929"/>
                  <a:pt x="6030463" y="11451929"/>
                </a:cubicBezTo>
                <a:cubicBezTo>
                  <a:pt x="2679258" y="11451929"/>
                  <a:pt x="0" y="8989488"/>
                  <a:pt x="0" y="5787196"/>
                </a:cubicBezTo>
                <a:cubicBezTo>
                  <a:pt x="0" y="2584902"/>
                  <a:pt x="2683073" y="0"/>
                  <a:pt x="6030463" y="0"/>
                </a:cubicBezTo>
                <a:close/>
              </a:path>
            </a:pathLst>
          </a:custGeom>
          <a:solidFill>
            <a:srgbClr val="F2F4F3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D2E2CDE2-432F-58F2-AFD5-D9E57CF1D77C}"/>
              </a:ext>
            </a:extLst>
          </p:cNvPr>
          <p:cNvSpPr txBox="1">
            <a:spLocks/>
          </p:cNvSpPr>
          <p:nvPr userDrawn="1"/>
        </p:nvSpPr>
        <p:spPr>
          <a:xfrm>
            <a:off x="22856826" y="12939326"/>
            <a:ext cx="561974" cy="2769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4F9636-13E4-43A0-8806-7B38CCEAC82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7EFD1B1-4500-284D-F74A-D3F8B4C7A7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393" y="2249833"/>
            <a:ext cx="6482957" cy="47625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3743371A-1A2D-D3AD-57E9-415CFA2A12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32393" y="2817989"/>
            <a:ext cx="6482957" cy="1517791"/>
          </a:xfrm>
        </p:spPr>
        <p:txBody>
          <a:bodyPr/>
          <a:lstStyle>
            <a:lvl1pPr>
              <a:lnSpc>
                <a:spcPts val="3900"/>
              </a:lnSpc>
              <a:spcBef>
                <a:spcPts val="1800"/>
              </a:spcBef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BB4CF5BA-A9C9-1DDB-8D04-65B85DEE2D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32393" y="4564239"/>
            <a:ext cx="6482957" cy="1517791"/>
          </a:xfrm>
        </p:spPr>
        <p:txBody>
          <a:bodyPr/>
          <a:lstStyle>
            <a:lvl1pPr>
              <a:lnSpc>
                <a:spcPts val="4200"/>
              </a:lnSpc>
              <a:spcBef>
                <a:spcPts val="0"/>
              </a:spcBef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Address/ Tel/ Website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4249F32-E5BA-3E37-BFCF-0076E0B9CE6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88653" y="7442010"/>
            <a:ext cx="3088247" cy="525175"/>
          </a:xfrm>
        </p:spPr>
        <p:txBody>
          <a:bodyPr anchor="ctr" anchorCtr="0"/>
          <a:lstStyle>
            <a:lvl1pPr>
              <a:lnSpc>
                <a:spcPts val="3900"/>
              </a:lnSpc>
              <a:spcBef>
                <a:spcPts val="0"/>
              </a:spcBef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@XXX</a:t>
            </a:r>
            <a:endParaRPr lang="en-US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DBA48B0-C4CE-79F7-2591-3516679A64B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588653" y="8146044"/>
            <a:ext cx="3088247" cy="525175"/>
          </a:xfrm>
        </p:spPr>
        <p:txBody>
          <a:bodyPr anchor="ctr" anchorCtr="0"/>
          <a:lstStyle>
            <a:lvl1pPr>
              <a:lnSpc>
                <a:spcPts val="3900"/>
              </a:lnSpc>
              <a:spcBef>
                <a:spcPts val="0"/>
              </a:spcBef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@XXX</a:t>
            </a:r>
            <a:endParaRPr lang="en-US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C9EA263B-B6E7-1E77-768A-5602057150A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88653" y="8882473"/>
            <a:ext cx="3435910" cy="525175"/>
          </a:xfrm>
        </p:spPr>
        <p:txBody>
          <a:bodyPr anchor="ctr" anchorCtr="0"/>
          <a:lstStyle>
            <a:lvl1pPr>
              <a:lnSpc>
                <a:spcPts val="3900"/>
              </a:lnSpc>
              <a:spcBef>
                <a:spcPts val="0"/>
              </a:spcBef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@XXX</a:t>
            </a:r>
            <a:endParaRPr lang="en-US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63570EC-C11A-3612-8F15-75D437BD00C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12953" y="7442010"/>
            <a:ext cx="4040747" cy="525175"/>
          </a:xfrm>
        </p:spPr>
        <p:txBody>
          <a:bodyPr anchor="ctr" anchorCtr="0"/>
          <a:lstStyle>
            <a:lvl1pPr>
              <a:lnSpc>
                <a:spcPts val="3900"/>
              </a:lnSpc>
              <a:spcBef>
                <a:spcPts val="0"/>
              </a:spcBef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XXX</a:t>
            </a:r>
            <a:endParaRPr lang="en-US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419BA2B7-DD24-5FAB-C952-A0071676A00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512953" y="8141280"/>
            <a:ext cx="4040747" cy="525175"/>
          </a:xfrm>
        </p:spPr>
        <p:txBody>
          <a:bodyPr anchor="ctr" anchorCtr="0"/>
          <a:lstStyle>
            <a:lvl1pPr>
              <a:lnSpc>
                <a:spcPts val="3900"/>
              </a:lnSpc>
              <a:spcBef>
                <a:spcPts val="0"/>
              </a:spcBef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GB" dirty="0"/>
              <a:t>XXX</a:t>
            </a:r>
            <a:endParaRPr lang="en-US" dirty="0"/>
          </a:p>
        </p:txBody>
      </p:sp>
      <p:grpSp>
        <p:nvGrpSpPr>
          <p:cNvPr id="15" name="Graphic 18">
            <a:extLst>
              <a:ext uri="{FF2B5EF4-FFF2-40B4-BE49-F238E27FC236}">
                <a16:creationId xmlns:a16="http://schemas.microsoft.com/office/drawing/2014/main" id="{59A8EBCE-4A73-8220-5BCC-2C439EBBBD10}"/>
              </a:ext>
            </a:extLst>
          </p:cNvPr>
          <p:cNvGrpSpPr/>
          <p:nvPr userDrawn="1"/>
        </p:nvGrpSpPr>
        <p:grpSpPr>
          <a:xfrm>
            <a:off x="2038330" y="8250264"/>
            <a:ext cx="355074" cy="355074"/>
            <a:chOff x="2038330" y="8250264"/>
            <a:chExt cx="355074" cy="355074"/>
          </a:xfrm>
          <a:solidFill>
            <a:schemeClr val="tx1"/>
          </a:solidFill>
        </p:grpSpPr>
        <p:sp>
          <p:nvSpPr>
            <p:cNvPr id="16" name="Freeform: Shape 21">
              <a:extLst>
                <a:ext uri="{FF2B5EF4-FFF2-40B4-BE49-F238E27FC236}">
                  <a16:creationId xmlns:a16="http://schemas.microsoft.com/office/drawing/2014/main" id="{24033012-FA66-4014-48C5-9D296D671287}"/>
                </a:ext>
              </a:extLst>
            </p:cNvPr>
            <p:cNvSpPr/>
            <p:nvPr/>
          </p:nvSpPr>
          <p:spPr>
            <a:xfrm>
              <a:off x="2038330" y="8250264"/>
              <a:ext cx="355074" cy="355074"/>
            </a:xfrm>
            <a:custGeom>
              <a:avLst/>
              <a:gdLst>
                <a:gd name="connsiteX0" fmla="*/ 177537 w 355074"/>
                <a:gd name="connsiteY0" fmla="*/ 32048 h 355074"/>
                <a:gd name="connsiteX1" fmla="*/ 249392 w 355074"/>
                <a:gd name="connsiteY1" fmla="*/ 33066 h 355074"/>
                <a:gd name="connsiteX2" fmla="*/ 282330 w 355074"/>
                <a:gd name="connsiteY2" fmla="*/ 39170 h 355074"/>
                <a:gd name="connsiteX3" fmla="*/ 302805 w 355074"/>
                <a:gd name="connsiteY3" fmla="*/ 52524 h 355074"/>
                <a:gd name="connsiteX4" fmla="*/ 316159 w 355074"/>
                <a:gd name="connsiteY4" fmla="*/ 72999 h 355074"/>
                <a:gd name="connsiteX5" fmla="*/ 322263 w 355074"/>
                <a:gd name="connsiteY5" fmla="*/ 105937 h 355074"/>
                <a:gd name="connsiteX6" fmla="*/ 323281 w 355074"/>
                <a:gd name="connsiteY6" fmla="*/ 177792 h 355074"/>
                <a:gd name="connsiteX7" fmla="*/ 322263 w 355074"/>
                <a:gd name="connsiteY7" fmla="*/ 249646 h 355074"/>
                <a:gd name="connsiteX8" fmla="*/ 316159 w 355074"/>
                <a:gd name="connsiteY8" fmla="*/ 282584 h 355074"/>
                <a:gd name="connsiteX9" fmla="*/ 302805 w 355074"/>
                <a:gd name="connsiteY9" fmla="*/ 303060 h 355074"/>
                <a:gd name="connsiteX10" fmla="*/ 282330 w 355074"/>
                <a:gd name="connsiteY10" fmla="*/ 316413 h 355074"/>
                <a:gd name="connsiteX11" fmla="*/ 249392 w 355074"/>
                <a:gd name="connsiteY11" fmla="*/ 322518 h 355074"/>
                <a:gd name="connsiteX12" fmla="*/ 177537 w 355074"/>
                <a:gd name="connsiteY12" fmla="*/ 323535 h 355074"/>
                <a:gd name="connsiteX13" fmla="*/ 105683 w 355074"/>
                <a:gd name="connsiteY13" fmla="*/ 322518 h 355074"/>
                <a:gd name="connsiteX14" fmla="*/ 72745 w 355074"/>
                <a:gd name="connsiteY14" fmla="*/ 316413 h 355074"/>
                <a:gd name="connsiteX15" fmla="*/ 52269 w 355074"/>
                <a:gd name="connsiteY15" fmla="*/ 303060 h 355074"/>
                <a:gd name="connsiteX16" fmla="*/ 38916 w 355074"/>
                <a:gd name="connsiteY16" fmla="*/ 282584 h 355074"/>
                <a:gd name="connsiteX17" fmla="*/ 32811 w 355074"/>
                <a:gd name="connsiteY17" fmla="*/ 249646 h 355074"/>
                <a:gd name="connsiteX18" fmla="*/ 31794 w 355074"/>
                <a:gd name="connsiteY18" fmla="*/ 177792 h 355074"/>
                <a:gd name="connsiteX19" fmla="*/ 32811 w 355074"/>
                <a:gd name="connsiteY19" fmla="*/ 105937 h 355074"/>
                <a:gd name="connsiteX20" fmla="*/ 38916 w 355074"/>
                <a:gd name="connsiteY20" fmla="*/ 72999 h 355074"/>
                <a:gd name="connsiteX21" fmla="*/ 52269 w 355074"/>
                <a:gd name="connsiteY21" fmla="*/ 52524 h 355074"/>
                <a:gd name="connsiteX22" fmla="*/ 72745 w 355074"/>
                <a:gd name="connsiteY22" fmla="*/ 39170 h 355074"/>
                <a:gd name="connsiteX23" fmla="*/ 105683 w 355074"/>
                <a:gd name="connsiteY23" fmla="*/ 33066 h 355074"/>
                <a:gd name="connsiteX24" fmla="*/ 177537 w 355074"/>
                <a:gd name="connsiteY24" fmla="*/ 32048 h 355074"/>
                <a:gd name="connsiteX25" fmla="*/ 177537 w 355074"/>
                <a:gd name="connsiteY25" fmla="*/ 0 h 355074"/>
                <a:gd name="connsiteX26" fmla="*/ 104284 w 355074"/>
                <a:gd name="connsiteY26" fmla="*/ 1017 h 355074"/>
                <a:gd name="connsiteX27" fmla="*/ 61172 w 355074"/>
                <a:gd name="connsiteY27" fmla="*/ 9284 h 355074"/>
                <a:gd name="connsiteX28" fmla="*/ 29759 w 355074"/>
                <a:gd name="connsiteY28" fmla="*/ 29759 h 355074"/>
                <a:gd name="connsiteX29" fmla="*/ 9284 w 355074"/>
                <a:gd name="connsiteY29" fmla="*/ 61171 h 355074"/>
                <a:gd name="connsiteX30" fmla="*/ 1017 w 355074"/>
                <a:gd name="connsiteY30" fmla="*/ 104284 h 355074"/>
                <a:gd name="connsiteX31" fmla="*/ 0 w 355074"/>
                <a:gd name="connsiteY31" fmla="*/ 177537 h 355074"/>
                <a:gd name="connsiteX32" fmla="*/ 1017 w 355074"/>
                <a:gd name="connsiteY32" fmla="*/ 250791 h 355074"/>
                <a:gd name="connsiteX33" fmla="*/ 9284 w 355074"/>
                <a:gd name="connsiteY33" fmla="*/ 293903 h 355074"/>
                <a:gd name="connsiteX34" fmla="*/ 29759 w 355074"/>
                <a:gd name="connsiteY34" fmla="*/ 325316 h 355074"/>
                <a:gd name="connsiteX35" fmla="*/ 61172 w 355074"/>
                <a:gd name="connsiteY35" fmla="*/ 345791 h 355074"/>
                <a:gd name="connsiteX36" fmla="*/ 104284 w 355074"/>
                <a:gd name="connsiteY36" fmla="*/ 354057 h 355074"/>
                <a:gd name="connsiteX37" fmla="*/ 177537 w 355074"/>
                <a:gd name="connsiteY37" fmla="*/ 355075 h 355074"/>
                <a:gd name="connsiteX38" fmla="*/ 250791 w 355074"/>
                <a:gd name="connsiteY38" fmla="*/ 354057 h 355074"/>
                <a:gd name="connsiteX39" fmla="*/ 293903 w 355074"/>
                <a:gd name="connsiteY39" fmla="*/ 345791 h 355074"/>
                <a:gd name="connsiteX40" fmla="*/ 325316 w 355074"/>
                <a:gd name="connsiteY40" fmla="*/ 325316 h 355074"/>
                <a:gd name="connsiteX41" fmla="*/ 345791 w 355074"/>
                <a:gd name="connsiteY41" fmla="*/ 293903 h 355074"/>
                <a:gd name="connsiteX42" fmla="*/ 354057 w 355074"/>
                <a:gd name="connsiteY42" fmla="*/ 250791 h 355074"/>
                <a:gd name="connsiteX43" fmla="*/ 355075 w 355074"/>
                <a:gd name="connsiteY43" fmla="*/ 177537 h 355074"/>
                <a:gd name="connsiteX44" fmla="*/ 354057 w 355074"/>
                <a:gd name="connsiteY44" fmla="*/ 104284 h 355074"/>
                <a:gd name="connsiteX45" fmla="*/ 345791 w 355074"/>
                <a:gd name="connsiteY45" fmla="*/ 61171 h 355074"/>
                <a:gd name="connsiteX46" fmla="*/ 325316 w 355074"/>
                <a:gd name="connsiteY46" fmla="*/ 29759 h 355074"/>
                <a:gd name="connsiteX47" fmla="*/ 293903 w 355074"/>
                <a:gd name="connsiteY47" fmla="*/ 9284 h 355074"/>
                <a:gd name="connsiteX48" fmla="*/ 250791 w 355074"/>
                <a:gd name="connsiteY48" fmla="*/ 1017 h 355074"/>
                <a:gd name="connsiteX49" fmla="*/ 177537 w 355074"/>
                <a:gd name="connsiteY49" fmla="*/ 0 h 355074"/>
                <a:gd name="connsiteX50" fmla="*/ 177537 w 355074"/>
                <a:gd name="connsiteY50" fmla="*/ 0 h 355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55074" h="355074">
                  <a:moveTo>
                    <a:pt x="177537" y="32048"/>
                  </a:moveTo>
                  <a:cubicBezTo>
                    <a:pt x="224974" y="32048"/>
                    <a:pt x="230570" y="32175"/>
                    <a:pt x="249392" y="33066"/>
                  </a:cubicBezTo>
                  <a:cubicBezTo>
                    <a:pt x="266687" y="33829"/>
                    <a:pt x="276098" y="36754"/>
                    <a:pt x="282330" y="39170"/>
                  </a:cubicBezTo>
                  <a:cubicBezTo>
                    <a:pt x="290597" y="42350"/>
                    <a:pt x="296574" y="46292"/>
                    <a:pt x="302805" y="52524"/>
                  </a:cubicBezTo>
                  <a:cubicBezTo>
                    <a:pt x="309037" y="58755"/>
                    <a:pt x="312852" y="64605"/>
                    <a:pt x="316159" y="72999"/>
                  </a:cubicBezTo>
                  <a:cubicBezTo>
                    <a:pt x="318575" y="79231"/>
                    <a:pt x="321500" y="88641"/>
                    <a:pt x="322263" y="105937"/>
                  </a:cubicBezTo>
                  <a:cubicBezTo>
                    <a:pt x="323154" y="124632"/>
                    <a:pt x="323281" y="130228"/>
                    <a:pt x="323281" y="177792"/>
                  </a:cubicBezTo>
                  <a:cubicBezTo>
                    <a:pt x="323281" y="225355"/>
                    <a:pt x="323154" y="230824"/>
                    <a:pt x="322263" y="249646"/>
                  </a:cubicBezTo>
                  <a:cubicBezTo>
                    <a:pt x="321500" y="266942"/>
                    <a:pt x="318575" y="276353"/>
                    <a:pt x="316159" y="282584"/>
                  </a:cubicBezTo>
                  <a:cubicBezTo>
                    <a:pt x="312979" y="290851"/>
                    <a:pt x="309037" y="296828"/>
                    <a:pt x="302805" y="303060"/>
                  </a:cubicBezTo>
                  <a:cubicBezTo>
                    <a:pt x="296574" y="309291"/>
                    <a:pt x="290724" y="313107"/>
                    <a:pt x="282330" y="316413"/>
                  </a:cubicBezTo>
                  <a:cubicBezTo>
                    <a:pt x="276098" y="318830"/>
                    <a:pt x="266687" y="321755"/>
                    <a:pt x="249392" y="322518"/>
                  </a:cubicBezTo>
                  <a:cubicBezTo>
                    <a:pt x="230697" y="323408"/>
                    <a:pt x="225101" y="323535"/>
                    <a:pt x="177537" y="323535"/>
                  </a:cubicBezTo>
                  <a:cubicBezTo>
                    <a:pt x="129974" y="323535"/>
                    <a:pt x="124505" y="323408"/>
                    <a:pt x="105683" y="322518"/>
                  </a:cubicBezTo>
                  <a:cubicBezTo>
                    <a:pt x="88387" y="321755"/>
                    <a:pt x="78976" y="318830"/>
                    <a:pt x="72745" y="316413"/>
                  </a:cubicBezTo>
                  <a:cubicBezTo>
                    <a:pt x="64478" y="313234"/>
                    <a:pt x="58501" y="309291"/>
                    <a:pt x="52269" y="303060"/>
                  </a:cubicBezTo>
                  <a:cubicBezTo>
                    <a:pt x="46038" y="296828"/>
                    <a:pt x="42222" y="290978"/>
                    <a:pt x="38916" y="282584"/>
                  </a:cubicBezTo>
                  <a:cubicBezTo>
                    <a:pt x="36499" y="276353"/>
                    <a:pt x="33574" y="266942"/>
                    <a:pt x="32811" y="249646"/>
                  </a:cubicBezTo>
                  <a:cubicBezTo>
                    <a:pt x="31921" y="230951"/>
                    <a:pt x="31794" y="225355"/>
                    <a:pt x="31794" y="177792"/>
                  </a:cubicBezTo>
                  <a:cubicBezTo>
                    <a:pt x="31794" y="130228"/>
                    <a:pt x="31921" y="124759"/>
                    <a:pt x="32811" y="105937"/>
                  </a:cubicBezTo>
                  <a:cubicBezTo>
                    <a:pt x="33574" y="88641"/>
                    <a:pt x="36499" y="79231"/>
                    <a:pt x="38916" y="72999"/>
                  </a:cubicBezTo>
                  <a:cubicBezTo>
                    <a:pt x="42095" y="64732"/>
                    <a:pt x="46038" y="58755"/>
                    <a:pt x="52269" y="52524"/>
                  </a:cubicBezTo>
                  <a:cubicBezTo>
                    <a:pt x="58501" y="46292"/>
                    <a:pt x="64351" y="42477"/>
                    <a:pt x="72745" y="39170"/>
                  </a:cubicBezTo>
                  <a:cubicBezTo>
                    <a:pt x="78976" y="36754"/>
                    <a:pt x="88387" y="33829"/>
                    <a:pt x="105683" y="33066"/>
                  </a:cubicBezTo>
                  <a:cubicBezTo>
                    <a:pt x="124378" y="32175"/>
                    <a:pt x="129974" y="32048"/>
                    <a:pt x="177537" y="32048"/>
                  </a:cubicBezTo>
                  <a:moveTo>
                    <a:pt x="177537" y="0"/>
                  </a:moveTo>
                  <a:cubicBezTo>
                    <a:pt x="129338" y="0"/>
                    <a:pt x="123233" y="254"/>
                    <a:pt x="104284" y="1017"/>
                  </a:cubicBezTo>
                  <a:cubicBezTo>
                    <a:pt x="85335" y="1908"/>
                    <a:pt x="72490" y="4833"/>
                    <a:pt x="61172" y="9284"/>
                  </a:cubicBezTo>
                  <a:cubicBezTo>
                    <a:pt x="49471" y="13862"/>
                    <a:pt x="39552" y="19839"/>
                    <a:pt x="29759" y="29759"/>
                  </a:cubicBezTo>
                  <a:cubicBezTo>
                    <a:pt x="19839" y="39679"/>
                    <a:pt x="13862" y="49599"/>
                    <a:pt x="9284" y="61171"/>
                  </a:cubicBezTo>
                  <a:cubicBezTo>
                    <a:pt x="4833" y="72490"/>
                    <a:pt x="1908" y="85335"/>
                    <a:pt x="1017" y="104284"/>
                  </a:cubicBezTo>
                  <a:cubicBezTo>
                    <a:pt x="127" y="123233"/>
                    <a:pt x="0" y="129338"/>
                    <a:pt x="0" y="177537"/>
                  </a:cubicBezTo>
                  <a:cubicBezTo>
                    <a:pt x="0" y="225737"/>
                    <a:pt x="254" y="231841"/>
                    <a:pt x="1017" y="250791"/>
                  </a:cubicBezTo>
                  <a:cubicBezTo>
                    <a:pt x="1908" y="269740"/>
                    <a:pt x="4833" y="282584"/>
                    <a:pt x="9284" y="293903"/>
                  </a:cubicBezTo>
                  <a:cubicBezTo>
                    <a:pt x="13862" y="305603"/>
                    <a:pt x="19839" y="315523"/>
                    <a:pt x="29759" y="325316"/>
                  </a:cubicBezTo>
                  <a:cubicBezTo>
                    <a:pt x="39679" y="335235"/>
                    <a:pt x="49599" y="341212"/>
                    <a:pt x="61172" y="345791"/>
                  </a:cubicBezTo>
                  <a:cubicBezTo>
                    <a:pt x="72490" y="350242"/>
                    <a:pt x="85335" y="353167"/>
                    <a:pt x="104284" y="354057"/>
                  </a:cubicBezTo>
                  <a:cubicBezTo>
                    <a:pt x="123233" y="354947"/>
                    <a:pt x="129338" y="355075"/>
                    <a:pt x="177537" y="355075"/>
                  </a:cubicBezTo>
                  <a:cubicBezTo>
                    <a:pt x="225737" y="355075"/>
                    <a:pt x="231841" y="354820"/>
                    <a:pt x="250791" y="354057"/>
                  </a:cubicBezTo>
                  <a:cubicBezTo>
                    <a:pt x="269740" y="353167"/>
                    <a:pt x="282584" y="350242"/>
                    <a:pt x="293903" y="345791"/>
                  </a:cubicBezTo>
                  <a:cubicBezTo>
                    <a:pt x="305603" y="341212"/>
                    <a:pt x="315523" y="335235"/>
                    <a:pt x="325316" y="325316"/>
                  </a:cubicBezTo>
                  <a:cubicBezTo>
                    <a:pt x="335235" y="315396"/>
                    <a:pt x="341212" y="305476"/>
                    <a:pt x="345791" y="293903"/>
                  </a:cubicBezTo>
                  <a:cubicBezTo>
                    <a:pt x="350242" y="282584"/>
                    <a:pt x="353167" y="269740"/>
                    <a:pt x="354057" y="250791"/>
                  </a:cubicBezTo>
                  <a:cubicBezTo>
                    <a:pt x="354947" y="231841"/>
                    <a:pt x="355075" y="225737"/>
                    <a:pt x="355075" y="177537"/>
                  </a:cubicBezTo>
                  <a:cubicBezTo>
                    <a:pt x="355075" y="129338"/>
                    <a:pt x="354820" y="123233"/>
                    <a:pt x="354057" y="104284"/>
                  </a:cubicBezTo>
                  <a:cubicBezTo>
                    <a:pt x="353167" y="85335"/>
                    <a:pt x="350242" y="72490"/>
                    <a:pt x="345791" y="61171"/>
                  </a:cubicBezTo>
                  <a:cubicBezTo>
                    <a:pt x="341212" y="49471"/>
                    <a:pt x="335235" y="39552"/>
                    <a:pt x="325316" y="29759"/>
                  </a:cubicBezTo>
                  <a:cubicBezTo>
                    <a:pt x="315396" y="19839"/>
                    <a:pt x="305476" y="13862"/>
                    <a:pt x="293903" y="9284"/>
                  </a:cubicBezTo>
                  <a:cubicBezTo>
                    <a:pt x="282584" y="4833"/>
                    <a:pt x="269740" y="1908"/>
                    <a:pt x="250791" y="1017"/>
                  </a:cubicBezTo>
                  <a:cubicBezTo>
                    <a:pt x="231841" y="127"/>
                    <a:pt x="225737" y="0"/>
                    <a:pt x="177537" y="0"/>
                  </a:cubicBezTo>
                  <a:lnTo>
                    <a:pt x="177537" y="0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Freeform: Shape 22">
              <a:extLst>
                <a:ext uri="{FF2B5EF4-FFF2-40B4-BE49-F238E27FC236}">
                  <a16:creationId xmlns:a16="http://schemas.microsoft.com/office/drawing/2014/main" id="{75C6E5FD-A845-92DF-5EE1-D7E0B5E17034}"/>
                </a:ext>
              </a:extLst>
            </p:cNvPr>
            <p:cNvSpPr/>
            <p:nvPr/>
          </p:nvSpPr>
          <p:spPr>
            <a:xfrm>
              <a:off x="2124682" y="8336743"/>
              <a:ext cx="182369" cy="182369"/>
            </a:xfrm>
            <a:custGeom>
              <a:avLst/>
              <a:gdLst>
                <a:gd name="connsiteX0" fmla="*/ 91185 w 182369"/>
                <a:gd name="connsiteY0" fmla="*/ 0 h 182369"/>
                <a:gd name="connsiteX1" fmla="*/ 0 w 182369"/>
                <a:gd name="connsiteY1" fmla="*/ 91185 h 182369"/>
                <a:gd name="connsiteX2" fmla="*/ 91185 w 182369"/>
                <a:gd name="connsiteY2" fmla="*/ 182370 h 182369"/>
                <a:gd name="connsiteX3" fmla="*/ 182370 w 182369"/>
                <a:gd name="connsiteY3" fmla="*/ 91185 h 182369"/>
                <a:gd name="connsiteX4" fmla="*/ 91185 w 182369"/>
                <a:gd name="connsiteY4" fmla="*/ 0 h 182369"/>
                <a:gd name="connsiteX5" fmla="*/ 91185 w 182369"/>
                <a:gd name="connsiteY5" fmla="*/ 150449 h 182369"/>
                <a:gd name="connsiteX6" fmla="*/ 31921 w 182369"/>
                <a:gd name="connsiteY6" fmla="*/ 91185 h 182369"/>
                <a:gd name="connsiteX7" fmla="*/ 91185 w 182369"/>
                <a:gd name="connsiteY7" fmla="*/ 31921 h 182369"/>
                <a:gd name="connsiteX8" fmla="*/ 150449 w 182369"/>
                <a:gd name="connsiteY8" fmla="*/ 91185 h 182369"/>
                <a:gd name="connsiteX9" fmla="*/ 91185 w 182369"/>
                <a:gd name="connsiteY9" fmla="*/ 150449 h 18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2369" h="182369">
                  <a:moveTo>
                    <a:pt x="91185" y="0"/>
                  </a:moveTo>
                  <a:cubicBezTo>
                    <a:pt x="40823" y="0"/>
                    <a:pt x="0" y="40823"/>
                    <a:pt x="0" y="91185"/>
                  </a:cubicBezTo>
                  <a:cubicBezTo>
                    <a:pt x="0" y="141547"/>
                    <a:pt x="40823" y="182370"/>
                    <a:pt x="91185" y="182370"/>
                  </a:cubicBezTo>
                  <a:cubicBezTo>
                    <a:pt x="141547" y="182370"/>
                    <a:pt x="182370" y="141547"/>
                    <a:pt x="182370" y="91185"/>
                  </a:cubicBezTo>
                  <a:cubicBezTo>
                    <a:pt x="182370" y="40823"/>
                    <a:pt x="141547" y="0"/>
                    <a:pt x="91185" y="0"/>
                  </a:cubicBezTo>
                  <a:close/>
                  <a:moveTo>
                    <a:pt x="91185" y="150449"/>
                  </a:moveTo>
                  <a:cubicBezTo>
                    <a:pt x="58501" y="150449"/>
                    <a:pt x="31921" y="123996"/>
                    <a:pt x="31921" y="91185"/>
                  </a:cubicBezTo>
                  <a:cubicBezTo>
                    <a:pt x="31921" y="58374"/>
                    <a:pt x="58374" y="31921"/>
                    <a:pt x="91185" y="31921"/>
                  </a:cubicBezTo>
                  <a:cubicBezTo>
                    <a:pt x="123996" y="31921"/>
                    <a:pt x="150449" y="58374"/>
                    <a:pt x="150449" y="91185"/>
                  </a:cubicBezTo>
                  <a:cubicBezTo>
                    <a:pt x="150449" y="123996"/>
                    <a:pt x="123996" y="150449"/>
                    <a:pt x="91185" y="150449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Freeform: Shape 23">
              <a:extLst>
                <a:ext uri="{FF2B5EF4-FFF2-40B4-BE49-F238E27FC236}">
                  <a16:creationId xmlns:a16="http://schemas.microsoft.com/office/drawing/2014/main" id="{428BEE75-E0FB-05C5-889E-7B6B47EBAF57}"/>
                </a:ext>
              </a:extLst>
            </p:cNvPr>
            <p:cNvSpPr/>
            <p:nvPr/>
          </p:nvSpPr>
          <p:spPr>
            <a:xfrm>
              <a:off x="2289248" y="8311817"/>
              <a:ext cx="42731" cy="42731"/>
            </a:xfrm>
            <a:custGeom>
              <a:avLst/>
              <a:gdLst>
                <a:gd name="connsiteX0" fmla="*/ 42731 w 42731"/>
                <a:gd name="connsiteY0" fmla="*/ 21366 h 42731"/>
                <a:gd name="connsiteX1" fmla="*/ 21366 w 42731"/>
                <a:gd name="connsiteY1" fmla="*/ 42731 h 42731"/>
                <a:gd name="connsiteX2" fmla="*/ 0 w 42731"/>
                <a:gd name="connsiteY2" fmla="*/ 21366 h 42731"/>
                <a:gd name="connsiteX3" fmla="*/ 21366 w 42731"/>
                <a:gd name="connsiteY3" fmla="*/ 0 h 42731"/>
                <a:gd name="connsiteX4" fmla="*/ 42731 w 42731"/>
                <a:gd name="connsiteY4" fmla="*/ 21366 h 4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731" h="42731">
                  <a:moveTo>
                    <a:pt x="42731" y="21366"/>
                  </a:moveTo>
                  <a:cubicBezTo>
                    <a:pt x="42731" y="33165"/>
                    <a:pt x="33165" y="42731"/>
                    <a:pt x="21366" y="42731"/>
                  </a:cubicBezTo>
                  <a:cubicBezTo>
                    <a:pt x="9566" y="42731"/>
                    <a:pt x="0" y="33165"/>
                    <a:pt x="0" y="21366"/>
                  </a:cubicBezTo>
                  <a:cubicBezTo>
                    <a:pt x="0" y="9566"/>
                    <a:pt x="9566" y="0"/>
                    <a:pt x="21366" y="0"/>
                  </a:cubicBezTo>
                  <a:cubicBezTo>
                    <a:pt x="33165" y="0"/>
                    <a:pt x="42731" y="9566"/>
                    <a:pt x="42731" y="21366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9" name="Freeform: Shape 24">
            <a:extLst>
              <a:ext uri="{FF2B5EF4-FFF2-40B4-BE49-F238E27FC236}">
                <a16:creationId xmlns:a16="http://schemas.microsoft.com/office/drawing/2014/main" id="{EA22C2A8-29A4-92F5-7A7A-15B61794EF7D}"/>
              </a:ext>
            </a:extLst>
          </p:cNvPr>
          <p:cNvSpPr/>
          <p:nvPr userDrawn="1"/>
        </p:nvSpPr>
        <p:spPr>
          <a:xfrm>
            <a:off x="6025925" y="8174336"/>
            <a:ext cx="203099" cy="387889"/>
          </a:xfrm>
          <a:custGeom>
            <a:avLst/>
            <a:gdLst>
              <a:gd name="connsiteX0" fmla="*/ 162022 w 203099"/>
              <a:gd name="connsiteY0" fmla="*/ 64609 h 387889"/>
              <a:gd name="connsiteX1" fmla="*/ 203099 w 203099"/>
              <a:gd name="connsiteY1" fmla="*/ 64609 h 387889"/>
              <a:gd name="connsiteX2" fmla="*/ 203099 w 203099"/>
              <a:gd name="connsiteY2" fmla="*/ 4 h 387889"/>
              <a:gd name="connsiteX3" fmla="*/ 141419 w 203099"/>
              <a:gd name="connsiteY3" fmla="*/ 4 h 387889"/>
              <a:gd name="connsiteX4" fmla="*/ 77958 w 203099"/>
              <a:gd name="connsiteY4" fmla="*/ 31162 h 387889"/>
              <a:gd name="connsiteX5" fmla="*/ 60917 w 203099"/>
              <a:gd name="connsiteY5" fmla="*/ 93478 h 387889"/>
              <a:gd name="connsiteX6" fmla="*/ 60917 w 203099"/>
              <a:gd name="connsiteY6" fmla="*/ 93478 h 387889"/>
              <a:gd name="connsiteX7" fmla="*/ 60917 w 203099"/>
              <a:gd name="connsiteY7" fmla="*/ 141932 h 387889"/>
              <a:gd name="connsiteX8" fmla="*/ 0 w 203099"/>
              <a:gd name="connsiteY8" fmla="*/ 141932 h 387889"/>
              <a:gd name="connsiteX9" fmla="*/ 0 w 203099"/>
              <a:gd name="connsiteY9" fmla="*/ 210607 h 387889"/>
              <a:gd name="connsiteX10" fmla="*/ 60917 w 203099"/>
              <a:gd name="connsiteY10" fmla="*/ 210607 h 387889"/>
              <a:gd name="connsiteX11" fmla="*/ 60917 w 203099"/>
              <a:gd name="connsiteY11" fmla="*/ 387889 h 387889"/>
              <a:gd name="connsiteX12" fmla="*/ 131118 w 203099"/>
              <a:gd name="connsiteY12" fmla="*/ 387889 h 387889"/>
              <a:gd name="connsiteX13" fmla="*/ 131118 w 203099"/>
              <a:gd name="connsiteY13" fmla="*/ 210607 h 387889"/>
              <a:gd name="connsiteX14" fmla="*/ 191527 w 203099"/>
              <a:gd name="connsiteY14" fmla="*/ 210607 h 387889"/>
              <a:gd name="connsiteX15" fmla="*/ 199920 w 203099"/>
              <a:gd name="connsiteY15" fmla="*/ 141932 h 387889"/>
              <a:gd name="connsiteX16" fmla="*/ 131118 w 203099"/>
              <a:gd name="connsiteY16" fmla="*/ 141932 h 387889"/>
              <a:gd name="connsiteX17" fmla="*/ 131118 w 203099"/>
              <a:gd name="connsiteY17" fmla="*/ 93478 h 387889"/>
              <a:gd name="connsiteX18" fmla="*/ 131118 w 203099"/>
              <a:gd name="connsiteY18" fmla="*/ 93478 h 387889"/>
              <a:gd name="connsiteX19" fmla="*/ 161894 w 203099"/>
              <a:gd name="connsiteY19" fmla="*/ 64609 h 38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3099" h="387889">
                <a:moveTo>
                  <a:pt x="162022" y="64609"/>
                </a:moveTo>
                <a:lnTo>
                  <a:pt x="203099" y="64609"/>
                </a:lnTo>
                <a:lnTo>
                  <a:pt x="203099" y="4"/>
                </a:lnTo>
                <a:lnTo>
                  <a:pt x="141419" y="4"/>
                </a:lnTo>
                <a:cubicBezTo>
                  <a:pt x="141419" y="4"/>
                  <a:pt x="102631" y="-1014"/>
                  <a:pt x="77958" y="31162"/>
                </a:cubicBezTo>
                <a:cubicBezTo>
                  <a:pt x="77958" y="31162"/>
                  <a:pt x="61171" y="47059"/>
                  <a:pt x="60917" y="93478"/>
                </a:cubicBezTo>
                <a:lnTo>
                  <a:pt x="60917" y="93478"/>
                </a:lnTo>
                <a:lnTo>
                  <a:pt x="60917" y="141932"/>
                </a:lnTo>
                <a:lnTo>
                  <a:pt x="0" y="141932"/>
                </a:lnTo>
                <a:lnTo>
                  <a:pt x="0" y="210607"/>
                </a:lnTo>
                <a:lnTo>
                  <a:pt x="60917" y="210607"/>
                </a:lnTo>
                <a:lnTo>
                  <a:pt x="60917" y="387889"/>
                </a:lnTo>
                <a:lnTo>
                  <a:pt x="131118" y="387889"/>
                </a:lnTo>
                <a:lnTo>
                  <a:pt x="131118" y="210607"/>
                </a:lnTo>
                <a:lnTo>
                  <a:pt x="191527" y="210607"/>
                </a:lnTo>
                <a:lnTo>
                  <a:pt x="199920" y="141932"/>
                </a:lnTo>
                <a:lnTo>
                  <a:pt x="131118" y="141932"/>
                </a:lnTo>
                <a:lnTo>
                  <a:pt x="131118" y="93478"/>
                </a:lnTo>
                <a:lnTo>
                  <a:pt x="131118" y="93478"/>
                </a:lnTo>
                <a:cubicBezTo>
                  <a:pt x="131245" y="88009"/>
                  <a:pt x="133661" y="64227"/>
                  <a:pt x="161894" y="64609"/>
                </a:cubicBezTo>
                <a:close/>
              </a:path>
            </a:pathLst>
          </a:custGeom>
          <a:solidFill>
            <a:schemeClr val="tx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20" name="Graphic 18">
            <a:extLst>
              <a:ext uri="{FF2B5EF4-FFF2-40B4-BE49-F238E27FC236}">
                <a16:creationId xmlns:a16="http://schemas.microsoft.com/office/drawing/2014/main" id="{A5C64AC1-A7CD-B16C-5112-6268B205712A}"/>
              </a:ext>
            </a:extLst>
          </p:cNvPr>
          <p:cNvGrpSpPr/>
          <p:nvPr userDrawn="1"/>
        </p:nvGrpSpPr>
        <p:grpSpPr>
          <a:xfrm>
            <a:off x="5932451" y="7449566"/>
            <a:ext cx="389412" cy="387885"/>
            <a:chOff x="5932451" y="7449566"/>
            <a:chExt cx="389412" cy="387885"/>
          </a:xfrm>
          <a:solidFill>
            <a:schemeClr val="tx1"/>
          </a:solidFill>
        </p:grpSpPr>
        <p:sp>
          <p:nvSpPr>
            <p:cNvPr id="21" name="Freeform: Shape 26">
              <a:extLst>
                <a:ext uri="{FF2B5EF4-FFF2-40B4-BE49-F238E27FC236}">
                  <a16:creationId xmlns:a16="http://schemas.microsoft.com/office/drawing/2014/main" id="{7D375468-8464-0BE9-7AD9-CD23B12177A1}"/>
                </a:ext>
              </a:extLst>
            </p:cNvPr>
            <p:cNvSpPr/>
            <p:nvPr/>
          </p:nvSpPr>
          <p:spPr>
            <a:xfrm>
              <a:off x="5932451" y="7449566"/>
              <a:ext cx="93601" cy="387885"/>
            </a:xfrm>
            <a:custGeom>
              <a:avLst/>
              <a:gdLst>
                <a:gd name="connsiteX0" fmla="*/ 6486 w 93601"/>
                <a:gd name="connsiteY0" fmla="*/ 128829 h 387885"/>
                <a:gd name="connsiteX1" fmla="*/ 87115 w 93601"/>
                <a:gd name="connsiteY1" fmla="*/ 128829 h 387885"/>
                <a:gd name="connsiteX2" fmla="*/ 87115 w 93601"/>
                <a:gd name="connsiteY2" fmla="*/ 387886 h 387885"/>
                <a:gd name="connsiteX3" fmla="*/ 6486 w 93601"/>
                <a:gd name="connsiteY3" fmla="*/ 387886 h 387885"/>
                <a:gd name="connsiteX4" fmla="*/ 6486 w 93601"/>
                <a:gd name="connsiteY4" fmla="*/ 128829 h 387885"/>
                <a:gd name="connsiteX5" fmla="*/ 46801 w 93601"/>
                <a:gd name="connsiteY5" fmla="*/ 0 h 387885"/>
                <a:gd name="connsiteX6" fmla="*/ 93601 w 93601"/>
                <a:gd name="connsiteY6" fmla="*/ 46673 h 387885"/>
                <a:gd name="connsiteX7" fmla="*/ 46801 w 93601"/>
                <a:gd name="connsiteY7" fmla="*/ 93347 h 387885"/>
                <a:gd name="connsiteX8" fmla="*/ 0 w 93601"/>
                <a:gd name="connsiteY8" fmla="*/ 46673 h 387885"/>
                <a:gd name="connsiteX9" fmla="*/ 46801 w 93601"/>
                <a:gd name="connsiteY9" fmla="*/ 0 h 387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601" h="387885">
                  <a:moveTo>
                    <a:pt x="6486" y="128829"/>
                  </a:moveTo>
                  <a:lnTo>
                    <a:pt x="87115" y="128829"/>
                  </a:lnTo>
                  <a:lnTo>
                    <a:pt x="87115" y="387886"/>
                  </a:lnTo>
                  <a:lnTo>
                    <a:pt x="6486" y="387886"/>
                  </a:lnTo>
                  <a:lnTo>
                    <a:pt x="6486" y="128829"/>
                  </a:lnTo>
                  <a:close/>
                  <a:moveTo>
                    <a:pt x="46801" y="0"/>
                  </a:moveTo>
                  <a:cubicBezTo>
                    <a:pt x="72617" y="0"/>
                    <a:pt x="93601" y="20984"/>
                    <a:pt x="93601" y="46673"/>
                  </a:cubicBezTo>
                  <a:cubicBezTo>
                    <a:pt x="93601" y="72363"/>
                    <a:pt x="72617" y="93347"/>
                    <a:pt x="46801" y="93347"/>
                  </a:cubicBezTo>
                  <a:cubicBezTo>
                    <a:pt x="20984" y="93347"/>
                    <a:pt x="0" y="72490"/>
                    <a:pt x="0" y="46673"/>
                  </a:cubicBezTo>
                  <a:cubicBezTo>
                    <a:pt x="0" y="20857"/>
                    <a:pt x="20857" y="0"/>
                    <a:pt x="46801" y="0"/>
                  </a:cubicBezTo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Freeform: Shape 27">
              <a:extLst>
                <a:ext uri="{FF2B5EF4-FFF2-40B4-BE49-F238E27FC236}">
                  <a16:creationId xmlns:a16="http://schemas.microsoft.com/office/drawing/2014/main" id="{D2D3A0A7-CB0A-327A-D23E-923534108178}"/>
                </a:ext>
              </a:extLst>
            </p:cNvPr>
            <p:cNvSpPr/>
            <p:nvPr/>
          </p:nvSpPr>
          <p:spPr>
            <a:xfrm>
              <a:off x="6070182" y="7572036"/>
              <a:ext cx="251680" cy="265415"/>
            </a:xfrm>
            <a:custGeom>
              <a:avLst/>
              <a:gdLst>
                <a:gd name="connsiteX0" fmla="*/ 0 w 251680"/>
                <a:gd name="connsiteY0" fmla="*/ 6359 h 265415"/>
                <a:gd name="connsiteX1" fmla="*/ 77450 w 251680"/>
                <a:gd name="connsiteY1" fmla="*/ 6359 h 265415"/>
                <a:gd name="connsiteX2" fmla="*/ 77450 w 251680"/>
                <a:gd name="connsiteY2" fmla="*/ 41841 h 265415"/>
                <a:gd name="connsiteX3" fmla="*/ 78595 w 251680"/>
                <a:gd name="connsiteY3" fmla="*/ 41841 h 265415"/>
                <a:gd name="connsiteX4" fmla="*/ 154900 w 251680"/>
                <a:gd name="connsiteY4" fmla="*/ 0 h 265415"/>
                <a:gd name="connsiteX5" fmla="*/ 251681 w 251680"/>
                <a:gd name="connsiteY5" fmla="*/ 123360 h 265415"/>
                <a:gd name="connsiteX6" fmla="*/ 251681 w 251680"/>
                <a:gd name="connsiteY6" fmla="*/ 265416 h 265415"/>
                <a:gd name="connsiteX7" fmla="*/ 171052 w 251680"/>
                <a:gd name="connsiteY7" fmla="*/ 265416 h 265415"/>
                <a:gd name="connsiteX8" fmla="*/ 171052 w 251680"/>
                <a:gd name="connsiteY8" fmla="*/ 139385 h 265415"/>
                <a:gd name="connsiteX9" fmla="*/ 129083 w 251680"/>
                <a:gd name="connsiteY9" fmla="*/ 70710 h 265415"/>
                <a:gd name="connsiteX10" fmla="*/ 80757 w 251680"/>
                <a:gd name="connsiteY10" fmla="*/ 137223 h 265415"/>
                <a:gd name="connsiteX11" fmla="*/ 80757 w 251680"/>
                <a:gd name="connsiteY11" fmla="*/ 265416 h 265415"/>
                <a:gd name="connsiteX12" fmla="*/ 127 w 251680"/>
                <a:gd name="connsiteY12" fmla="*/ 265416 h 265415"/>
                <a:gd name="connsiteX13" fmla="*/ 127 w 251680"/>
                <a:gd name="connsiteY13" fmla="*/ 6359 h 26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1680" h="265415">
                  <a:moveTo>
                    <a:pt x="0" y="6359"/>
                  </a:moveTo>
                  <a:lnTo>
                    <a:pt x="77450" y="6359"/>
                  </a:lnTo>
                  <a:lnTo>
                    <a:pt x="77450" y="41841"/>
                  </a:lnTo>
                  <a:lnTo>
                    <a:pt x="78595" y="41841"/>
                  </a:lnTo>
                  <a:cubicBezTo>
                    <a:pt x="89405" y="21493"/>
                    <a:pt x="115730" y="0"/>
                    <a:pt x="154900" y="0"/>
                  </a:cubicBezTo>
                  <a:cubicBezTo>
                    <a:pt x="236547" y="0"/>
                    <a:pt x="251681" y="53668"/>
                    <a:pt x="251681" y="123360"/>
                  </a:cubicBezTo>
                  <a:lnTo>
                    <a:pt x="251681" y="265416"/>
                  </a:lnTo>
                  <a:lnTo>
                    <a:pt x="171052" y="265416"/>
                  </a:lnTo>
                  <a:lnTo>
                    <a:pt x="171052" y="139385"/>
                  </a:lnTo>
                  <a:cubicBezTo>
                    <a:pt x="171052" y="109371"/>
                    <a:pt x="170543" y="70710"/>
                    <a:pt x="129083" y="70710"/>
                  </a:cubicBezTo>
                  <a:cubicBezTo>
                    <a:pt x="87624" y="70710"/>
                    <a:pt x="80757" y="103521"/>
                    <a:pt x="80757" y="137223"/>
                  </a:cubicBezTo>
                  <a:lnTo>
                    <a:pt x="80757" y="265416"/>
                  </a:lnTo>
                  <a:lnTo>
                    <a:pt x="127" y="265416"/>
                  </a:lnTo>
                  <a:lnTo>
                    <a:pt x="127" y="6359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3" name="Freeform: Shape 29">
            <a:extLst>
              <a:ext uri="{FF2B5EF4-FFF2-40B4-BE49-F238E27FC236}">
                <a16:creationId xmlns:a16="http://schemas.microsoft.com/office/drawing/2014/main" id="{5DB7CB92-7791-09C5-8F83-3D403486817A}"/>
              </a:ext>
            </a:extLst>
          </p:cNvPr>
          <p:cNvSpPr/>
          <p:nvPr userDrawn="1"/>
        </p:nvSpPr>
        <p:spPr>
          <a:xfrm>
            <a:off x="2021670" y="9041805"/>
            <a:ext cx="388140" cy="271647"/>
          </a:xfrm>
          <a:custGeom>
            <a:avLst/>
            <a:gdLst>
              <a:gd name="connsiteX0" fmla="*/ 380001 w 388140"/>
              <a:gd name="connsiteY0" fmla="*/ 42477 h 271647"/>
              <a:gd name="connsiteX1" fmla="*/ 345664 w 388140"/>
              <a:gd name="connsiteY1" fmla="*/ 8139 h 271647"/>
              <a:gd name="connsiteX2" fmla="*/ 194070 w 388140"/>
              <a:gd name="connsiteY2" fmla="*/ 0 h 271647"/>
              <a:gd name="connsiteX3" fmla="*/ 42477 w 388140"/>
              <a:gd name="connsiteY3" fmla="*/ 8139 h 271647"/>
              <a:gd name="connsiteX4" fmla="*/ 8139 w 388140"/>
              <a:gd name="connsiteY4" fmla="*/ 42477 h 271647"/>
              <a:gd name="connsiteX5" fmla="*/ 0 w 388140"/>
              <a:gd name="connsiteY5" fmla="*/ 135824 h 271647"/>
              <a:gd name="connsiteX6" fmla="*/ 8139 w 388140"/>
              <a:gd name="connsiteY6" fmla="*/ 229171 h 271647"/>
              <a:gd name="connsiteX7" fmla="*/ 42477 w 388140"/>
              <a:gd name="connsiteY7" fmla="*/ 263508 h 271647"/>
              <a:gd name="connsiteX8" fmla="*/ 194070 w 388140"/>
              <a:gd name="connsiteY8" fmla="*/ 271647 h 271647"/>
              <a:gd name="connsiteX9" fmla="*/ 345664 w 388140"/>
              <a:gd name="connsiteY9" fmla="*/ 263508 h 271647"/>
              <a:gd name="connsiteX10" fmla="*/ 380001 w 388140"/>
              <a:gd name="connsiteY10" fmla="*/ 229171 h 271647"/>
              <a:gd name="connsiteX11" fmla="*/ 388140 w 388140"/>
              <a:gd name="connsiteY11" fmla="*/ 135824 h 271647"/>
              <a:gd name="connsiteX12" fmla="*/ 380001 w 388140"/>
              <a:gd name="connsiteY12" fmla="*/ 42477 h 271647"/>
              <a:gd name="connsiteX13" fmla="*/ 155409 w 388140"/>
              <a:gd name="connsiteY13" fmla="*/ 194070 h 271647"/>
              <a:gd name="connsiteX14" fmla="*/ 155409 w 388140"/>
              <a:gd name="connsiteY14" fmla="*/ 77704 h 271647"/>
              <a:gd name="connsiteX15" fmla="*/ 256132 w 388140"/>
              <a:gd name="connsiteY15" fmla="*/ 135951 h 271647"/>
              <a:gd name="connsiteX16" fmla="*/ 155409 w 388140"/>
              <a:gd name="connsiteY16" fmla="*/ 194070 h 27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8140" h="271647">
                <a:moveTo>
                  <a:pt x="380001" y="42477"/>
                </a:moveTo>
                <a:cubicBezTo>
                  <a:pt x="375550" y="25817"/>
                  <a:pt x="362451" y="12590"/>
                  <a:pt x="345664" y="8139"/>
                </a:cubicBezTo>
                <a:cubicBezTo>
                  <a:pt x="315396" y="0"/>
                  <a:pt x="194070" y="0"/>
                  <a:pt x="194070" y="0"/>
                </a:cubicBezTo>
                <a:cubicBezTo>
                  <a:pt x="194070" y="0"/>
                  <a:pt x="72745" y="0"/>
                  <a:pt x="42477" y="8139"/>
                </a:cubicBezTo>
                <a:cubicBezTo>
                  <a:pt x="25817" y="12590"/>
                  <a:pt x="12590" y="25690"/>
                  <a:pt x="8139" y="42477"/>
                </a:cubicBezTo>
                <a:cubicBezTo>
                  <a:pt x="0" y="72745"/>
                  <a:pt x="0" y="135824"/>
                  <a:pt x="0" y="135824"/>
                </a:cubicBezTo>
                <a:cubicBezTo>
                  <a:pt x="0" y="135824"/>
                  <a:pt x="0" y="198903"/>
                  <a:pt x="8139" y="229171"/>
                </a:cubicBezTo>
                <a:cubicBezTo>
                  <a:pt x="12590" y="245831"/>
                  <a:pt x="25689" y="259057"/>
                  <a:pt x="42477" y="263508"/>
                </a:cubicBezTo>
                <a:cubicBezTo>
                  <a:pt x="72745" y="271647"/>
                  <a:pt x="194070" y="271647"/>
                  <a:pt x="194070" y="271647"/>
                </a:cubicBezTo>
                <a:cubicBezTo>
                  <a:pt x="194070" y="271647"/>
                  <a:pt x="315396" y="271647"/>
                  <a:pt x="345664" y="263508"/>
                </a:cubicBezTo>
                <a:cubicBezTo>
                  <a:pt x="362324" y="259057"/>
                  <a:pt x="375550" y="245958"/>
                  <a:pt x="380001" y="229171"/>
                </a:cubicBezTo>
                <a:cubicBezTo>
                  <a:pt x="388140" y="198903"/>
                  <a:pt x="388140" y="135824"/>
                  <a:pt x="388140" y="135824"/>
                </a:cubicBezTo>
                <a:cubicBezTo>
                  <a:pt x="388140" y="135824"/>
                  <a:pt x="388140" y="72745"/>
                  <a:pt x="380001" y="42477"/>
                </a:cubicBezTo>
                <a:close/>
                <a:moveTo>
                  <a:pt x="155409" y="194070"/>
                </a:moveTo>
                <a:lnTo>
                  <a:pt x="155409" y="77704"/>
                </a:lnTo>
                <a:lnTo>
                  <a:pt x="256132" y="135951"/>
                </a:lnTo>
                <a:lnTo>
                  <a:pt x="155409" y="194070"/>
                </a:lnTo>
                <a:close/>
              </a:path>
            </a:pathLst>
          </a:custGeom>
          <a:solidFill>
            <a:schemeClr val="tx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24" name="object 4">
            <a:extLst>
              <a:ext uri="{FF2B5EF4-FFF2-40B4-BE49-F238E27FC236}">
                <a16:creationId xmlns:a16="http://schemas.microsoft.com/office/drawing/2014/main" id="{429B07E0-9916-2FD7-6100-06FA167F7605}"/>
              </a:ext>
            </a:extLst>
          </p:cNvPr>
          <p:cNvGrpSpPr>
            <a:grpSpLocks/>
          </p:cNvGrpSpPr>
          <p:nvPr userDrawn="1"/>
        </p:nvGrpSpPr>
        <p:grpSpPr>
          <a:xfrm>
            <a:off x="2044700" y="10626725"/>
            <a:ext cx="1612900" cy="1612900"/>
            <a:chOff x="1675341" y="756689"/>
            <a:chExt cx="2275205" cy="2272030"/>
          </a:xfrm>
        </p:grpSpPr>
        <p:sp>
          <p:nvSpPr>
            <p:cNvPr id="25" name="object 5">
              <a:extLst>
                <a:ext uri="{FF2B5EF4-FFF2-40B4-BE49-F238E27FC236}">
                  <a16:creationId xmlns:a16="http://schemas.microsoft.com/office/drawing/2014/main" id="{B0FF4A9D-6799-8BB9-B0ED-2DA52B5C97E7}"/>
                </a:ext>
              </a:extLst>
            </p:cNvPr>
            <p:cNvSpPr/>
            <p:nvPr/>
          </p:nvSpPr>
          <p:spPr>
            <a:xfrm>
              <a:off x="1675341" y="756689"/>
              <a:ext cx="2275205" cy="2272030"/>
            </a:xfrm>
            <a:custGeom>
              <a:avLst/>
              <a:gdLst/>
              <a:ahLst/>
              <a:cxnLst/>
              <a:rect l="l" t="t" r="r" b="b"/>
              <a:pathLst>
                <a:path w="2275204" h="2272030">
                  <a:moveTo>
                    <a:pt x="2274988" y="0"/>
                  </a:moveTo>
                  <a:lnTo>
                    <a:pt x="0" y="0"/>
                  </a:lnTo>
                  <a:lnTo>
                    <a:pt x="0" y="2271417"/>
                  </a:lnTo>
                  <a:lnTo>
                    <a:pt x="2274988" y="2271417"/>
                  </a:lnTo>
                  <a:lnTo>
                    <a:pt x="22749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6">
              <a:extLst>
                <a:ext uri="{FF2B5EF4-FFF2-40B4-BE49-F238E27FC236}">
                  <a16:creationId xmlns:a16="http://schemas.microsoft.com/office/drawing/2014/main" id="{26A90564-DA0F-B16A-6891-9A3D49ABDFE9}"/>
                </a:ext>
              </a:extLst>
            </p:cNvPr>
            <p:cNvSpPr/>
            <p:nvPr/>
          </p:nvSpPr>
          <p:spPr>
            <a:xfrm>
              <a:off x="1695006" y="774583"/>
              <a:ext cx="2235835" cy="2235835"/>
            </a:xfrm>
            <a:custGeom>
              <a:avLst/>
              <a:gdLst/>
              <a:ahLst/>
              <a:cxnLst/>
              <a:rect l="l" t="t" r="r" b="b"/>
              <a:pathLst>
                <a:path w="2235835" h="2235835">
                  <a:moveTo>
                    <a:pt x="2235638" y="0"/>
                  </a:moveTo>
                  <a:lnTo>
                    <a:pt x="0" y="0"/>
                  </a:lnTo>
                  <a:lnTo>
                    <a:pt x="0" y="2235649"/>
                  </a:lnTo>
                  <a:lnTo>
                    <a:pt x="2235638" y="2235649"/>
                  </a:lnTo>
                  <a:lnTo>
                    <a:pt x="2235638" y="0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7">
              <a:extLst>
                <a:ext uri="{FF2B5EF4-FFF2-40B4-BE49-F238E27FC236}">
                  <a16:creationId xmlns:a16="http://schemas.microsoft.com/office/drawing/2014/main" id="{080CAEBE-2FEC-0B5F-C13E-29BE198E5B6E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13232" y="2234279"/>
              <a:ext cx="97546" cy="136760"/>
            </a:xfrm>
            <a:prstGeom prst="rect">
              <a:avLst/>
            </a:prstGeom>
          </p:spPr>
        </p:pic>
        <p:pic>
          <p:nvPicPr>
            <p:cNvPr id="28" name="object 8">
              <a:extLst>
                <a:ext uri="{FF2B5EF4-FFF2-40B4-BE49-F238E27FC236}">
                  <a16:creationId xmlns:a16="http://schemas.microsoft.com/office/drawing/2014/main" id="{BA59CD39-BD21-605C-270F-23E80802C65F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60611" y="2234280"/>
              <a:ext cx="97337" cy="134142"/>
            </a:xfrm>
            <a:prstGeom prst="rect">
              <a:avLst/>
            </a:prstGeom>
          </p:spPr>
        </p:pic>
        <p:sp>
          <p:nvSpPr>
            <p:cNvPr id="29" name="object 9">
              <a:extLst>
                <a:ext uri="{FF2B5EF4-FFF2-40B4-BE49-F238E27FC236}">
                  <a16:creationId xmlns:a16="http://schemas.microsoft.com/office/drawing/2014/main" id="{6671739F-8C52-2E46-9B17-1AC96DB2E823}"/>
                </a:ext>
              </a:extLst>
            </p:cNvPr>
            <p:cNvSpPr/>
            <p:nvPr/>
          </p:nvSpPr>
          <p:spPr>
            <a:xfrm>
              <a:off x="221206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10">
              <a:extLst>
                <a:ext uri="{FF2B5EF4-FFF2-40B4-BE49-F238E27FC236}">
                  <a16:creationId xmlns:a16="http://schemas.microsoft.com/office/drawing/2014/main" id="{AAE773BA-29AC-A253-37E9-51B5D7C96C1C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64586" y="2234280"/>
              <a:ext cx="113221" cy="134142"/>
            </a:xfrm>
            <a:prstGeom prst="rect">
              <a:avLst/>
            </a:prstGeom>
          </p:spPr>
        </p:pic>
        <p:sp>
          <p:nvSpPr>
            <p:cNvPr id="31" name="object 11">
              <a:extLst>
                <a:ext uri="{FF2B5EF4-FFF2-40B4-BE49-F238E27FC236}">
                  <a16:creationId xmlns:a16="http://schemas.microsoft.com/office/drawing/2014/main" id="{8B5A8CB2-299F-F841-7F06-8AB2904AAEDD}"/>
                </a:ext>
              </a:extLst>
            </p:cNvPr>
            <p:cNvSpPr/>
            <p:nvPr/>
          </p:nvSpPr>
          <p:spPr>
            <a:xfrm>
              <a:off x="2412962" y="2233808"/>
              <a:ext cx="76200" cy="134620"/>
            </a:xfrm>
            <a:custGeom>
              <a:avLst/>
              <a:gdLst/>
              <a:ahLst/>
              <a:cxnLst/>
              <a:rect l="l" t="t" r="r" b="b"/>
              <a:pathLst>
                <a:path w="76200" h="134619">
                  <a:moveTo>
                    <a:pt x="75819" y="119380"/>
                  </a:moveTo>
                  <a:lnTo>
                    <a:pt x="17691" y="119380"/>
                  </a:lnTo>
                  <a:lnTo>
                    <a:pt x="17691" y="72390"/>
                  </a:lnTo>
                  <a:lnTo>
                    <a:pt x="70789" y="72390"/>
                  </a:lnTo>
                  <a:lnTo>
                    <a:pt x="70789" y="57150"/>
                  </a:lnTo>
                  <a:lnTo>
                    <a:pt x="17691" y="57150"/>
                  </a:lnTo>
                  <a:lnTo>
                    <a:pt x="17691" y="15240"/>
                  </a:lnTo>
                  <a:lnTo>
                    <a:pt x="74218" y="15240"/>
                  </a:lnTo>
                  <a:lnTo>
                    <a:pt x="74218" y="0"/>
                  </a:lnTo>
                  <a:lnTo>
                    <a:pt x="0" y="0"/>
                  </a:lnTo>
                  <a:lnTo>
                    <a:pt x="0" y="15240"/>
                  </a:lnTo>
                  <a:lnTo>
                    <a:pt x="0" y="57150"/>
                  </a:lnTo>
                  <a:lnTo>
                    <a:pt x="0" y="72390"/>
                  </a:lnTo>
                  <a:lnTo>
                    <a:pt x="0" y="119380"/>
                  </a:lnTo>
                  <a:lnTo>
                    <a:pt x="0" y="134620"/>
                  </a:lnTo>
                  <a:lnTo>
                    <a:pt x="75819" y="134620"/>
                  </a:lnTo>
                  <a:lnTo>
                    <a:pt x="75819" y="1193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12">
              <a:extLst>
                <a:ext uri="{FF2B5EF4-FFF2-40B4-BE49-F238E27FC236}">
                  <a16:creationId xmlns:a16="http://schemas.microsoft.com/office/drawing/2014/main" id="{B7344E84-6CF7-9DDA-28E6-65F2821D9CEF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30110" y="2234284"/>
              <a:ext cx="92311" cy="134142"/>
            </a:xfrm>
            <a:prstGeom prst="rect">
              <a:avLst/>
            </a:prstGeom>
          </p:spPr>
        </p:pic>
        <p:pic>
          <p:nvPicPr>
            <p:cNvPr id="33" name="object 13">
              <a:extLst>
                <a:ext uri="{FF2B5EF4-FFF2-40B4-BE49-F238E27FC236}">
                  <a16:creationId xmlns:a16="http://schemas.microsoft.com/office/drawing/2014/main" id="{0937EDBF-B16E-71FA-5C79-94DE710E3308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50302" y="2231664"/>
              <a:ext cx="85264" cy="139576"/>
            </a:xfrm>
            <a:prstGeom prst="rect">
              <a:avLst/>
            </a:prstGeom>
          </p:spPr>
        </p:pic>
        <p:sp>
          <p:nvSpPr>
            <p:cNvPr id="34" name="object 14">
              <a:extLst>
                <a:ext uri="{FF2B5EF4-FFF2-40B4-BE49-F238E27FC236}">
                  <a16:creationId xmlns:a16="http://schemas.microsoft.com/office/drawing/2014/main" id="{488354E8-7414-5E05-B415-E94730189619}"/>
                </a:ext>
              </a:extLst>
            </p:cNvPr>
            <p:cNvSpPr/>
            <p:nvPr/>
          </p:nvSpPr>
          <p:spPr>
            <a:xfrm>
              <a:off x="277797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" name="object 15">
              <a:extLst>
                <a:ext uri="{FF2B5EF4-FFF2-40B4-BE49-F238E27FC236}">
                  <a16:creationId xmlns:a16="http://schemas.microsoft.com/office/drawing/2014/main" id="{1E9453BF-BC77-C905-E692-8B3A8F668AE0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30980" y="2233925"/>
              <a:ext cx="217271" cy="134620"/>
            </a:xfrm>
            <a:prstGeom prst="rect">
              <a:avLst/>
            </a:prstGeom>
          </p:spPr>
        </p:pic>
        <p:pic>
          <p:nvPicPr>
            <p:cNvPr id="36" name="object 16">
              <a:extLst>
                <a:ext uri="{FF2B5EF4-FFF2-40B4-BE49-F238E27FC236}">
                  <a16:creationId xmlns:a16="http://schemas.microsoft.com/office/drawing/2014/main" id="{FD5ADDC1-9B5D-CCF3-79BB-9890C22134D7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37399" y="2231666"/>
              <a:ext cx="122581" cy="139377"/>
            </a:xfrm>
            <a:prstGeom prst="rect">
              <a:avLst/>
            </a:prstGeom>
          </p:spPr>
        </p:pic>
        <p:pic>
          <p:nvPicPr>
            <p:cNvPr id="37" name="object 17">
              <a:extLst>
                <a:ext uri="{FF2B5EF4-FFF2-40B4-BE49-F238E27FC236}">
                  <a16:creationId xmlns:a16="http://schemas.microsoft.com/office/drawing/2014/main" id="{5C745B26-667D-B836-EB6C-0A68CE1B6173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302992" y="2234285"/>
              <a:ext cx="72594" cy="134132"/>
            </a:xfrm>
            <a:prstGeom prst="rect">
              <a:avLst/>
            </a:prstGeom>
          </p:spPr>
        </p:pic>
        <p:sp>
          <p:nvSpPr>
            <p:cNvPr id="38" name="object 18">
              <a:extLst>
                <a:ext uri="{FF2B5EF4-FFF2-40B4-BE49-F238E27FC236}">
                  <a16:creationId xmlns:a16="http://schemas.microsoft.com/office/drawing/2014/main" id="{D1BC771F-3A9A-4A20-C3D1-CF0959DBF9D1}"/>
                </a:ext>
              </a:extLst>
            </p:cNvPr>
            <p:cNvSpPr/>
            <p:nvPr/>
          </p:nvSpPr>
          <p:spPr>
            <a:xfrm>
              <a:off x="1887258" y="2487135"/>
              <a:ext cx="1851025" cy="293370"/>
            </a:xfrm>
            <a:custGeom>
              <a:avLst/>
              <a:gdLst/>
              <a:ahLst/>
              <a:cxnLst/>
              <a:rect l="l" t="t" r="r" b="b"/>
              <a:pathLst>
                <a:path w="1851025" h="293369">
                  <a:moveTo>
                    <a:pt x="297827" y="144932"/>
                  </a:moveTo>
                  <a:lnTo>
                    <a:pt x="290436" y="98386"/>
                  </a:lnTo>
                  <a:lnTo>
                    <a:pt x="269697" y="58508"/>
                  </a:lnTo>
                  <a:lnTo>
                    <a:pt x="249885" y="39217"/>
                  </a:lnTo>
                  <a:lnTo>
                    <a:pt x="249885" y="146519"/>
                  </a:lnTo>
                  <a:lnTo>
                    <a:pt x="243865" y="195300"/>
                  </a:lnTo>
                  <a:lnTo>
                    <a:pt x="225425" y="237185"/>
                  </a:lnTo>
                  <a:lnTo>
                    <a:pt x="193979" y="266509"/>
                  </a:lnTo>
                  <a:lnTo>
                    <a:pt x="148920" y="277545"/>
                  </a:lnTo>
                  <a:lnTo>
                    <a:pt x="106260" y="268046"/>
                  </a:lnTo>
                  <a:lnTo>
                    <a:pt x="74599" y="241287"/>
                  </a:lnTo>
                  <a:lnTo>
                    <a:pt x="54889" y="199910"/>
                  </a:lnTo>
                  <a:lnTo>
                    <a:pt x="48107" y="146519"/>
                  </a:lnTo>
                  <a:lnTo>
                    <a:pt x="54114" y="97866"/>
                  </a:lnTo>
                  <a:lnTo>
                    <a:pt x="72529" y="56070"/>
                  </a:lnTo>
                  <a:lnTo>
                    <a:pt x="103924" y="26822"/>
                  </a:lnTo>
                  <a:lnTo>
                    <a:pt x="148920" y="15811"/>
                  </a:lnTo>
                  <a:lnTo>
                    <a:pt x="191655" y="25260"/>
                  </a:lnTo>
                  <a:lnTo>
                    <a:pt x="223367" y="51917"/>
                  </a:lnTo>
                  <a:lnTo>
                    <a:pt x="243090" y="93192"/>
                  </a:lnTo>
                  <a:lnTo>
                    <a:pt x="249885" y="146519"/>
                  </a:lnTo>
                  <a:lnTo>
                    <a:pt x="249885" y="39217"/>
                  </a:lnTo>
                  <a:lnTo>
                    <a:pt x="237769" y="27406"/>
                  </a:lnTo>
                  <a:lnTo>
                    <a:pt x="214249" y="15811"/>
                  </a:lnTo>
                  <a:lnTo>
                    <a:pt x="196799" y="7200"/>
                  </a:lnTo>
                  <a:lnTo>
                    <a:pt x="148920" y="0"/>
                  </a:lnTo>
                  <a:lnTo>
                    <a:pt x="101688" y="7162"/>
                  </a:lnTo>
                  <a:lnTo>
                    <a:pt x="60794" y="27419"/>
                  </a:lnTo>
                  <a:lnTo>
                    <a:pt x="28613" y="58889"/>
                  </a:lnTo>
                  <a:lnTo>
                    <a:pt x="7556" y="99745"/>
                  </a:lnTo>
                  <a:lnTo>
                    <a:pt x="0" y="148107"/>
                  </a:lnTo>
                  <a:lnTo>
                    <a:pt x="7404" y="194652"/>
                  </a:lnTo>
                  <a:lnTo>
                    <a:pt x="28155" y="234530"/>
                  </a:lnTo>
                  <a:lnTo>
                    <a:pt x="60096" y="265645"/>
                  </a:lnTo>
                  <a:lnTo>
                    <a:pt x="101079" y="285864"/>
                  </a:lnTo>
                  <a:lnTo>
                    <a:pt x="148920" y="293065"/>
                  </a:lnTo>
                  <a:lnTo>
                    <a:pt x="196176" y="285915"/>
                  </a:lnTo>
                  <a:lnTo>
                    <a:pt x="213093" y="277545"/>
                  </a:lnTo>
                  <a:lnTo>
                    <a:pt x="237109" y="265645"/>
                  </a:lnTo>
                  <a:lnTo>
                    <a:pt x="269240" y="234200"/>
                  </a:lnTo>
                  <a:lnTo>
                    <a:pt x="290283" y="193332"/>
                  </a:lnTo>
                  <a:lnTo>
                    <a:pt x="297827" y="144932"/>
                  </a:lnTo>
                  <a:close/>
                </a:path>
                <a:path w="1851025" h="293369">
                  <a:moveTo>
                    <a:pt x="616991" y="277533"/>
                  </a:moveTo>
                  <a:lnTo>
                    <a:pt x="576516" y="263029"/>
                  </a:lnTo>
                  <a:lnTo>
                    <a:pt x="481545" y="135674"/>
                  </a:lnTo>
                  <a:lnTo>
                    <a:pt x="562622" y="34023"/>
                  </a:lnTo>
                  <a:lnTo>
                    <a:pt x="609879" y="15811"/>
                  </a:lnTo>
                  <a:lnTo>
                    <a:pt x="609879" y="4787"/>
                  </a:lnTo>
                  <a:lnTo>
                    <a:pt x="508279" y="4787"/>
                  </a:lnTo>
                  <a:lnTo>
                    <a:pt x="508279" y="15811"/>
                  </a:lnTo>
                  <a:lnTo>
                    <a:pt x="540575" y="22936"/>
                  </a:lnTo>
                  <a:lnTo>
                    <a:pt x="540575" y="26098"/>
                  </a:lnTo>
                  <a:lnTo>
                    <a:pt x="470458" y="119964"/>
                  </a:lnTo>
                  <a:lnTo>
                    <a:pt x="468858" y="119964"/>
                  </a:lnTo>
                  <a:lnTo>
                    <a:pt x="405917" y="30835"/>
                  </a:lnTo>
                  <a:lnTo>
                    <a:pt x="401142" y="24498"/>
                  </a:lnTo>
                  <a:lnTo>
                    <a:pt x="400354" y="22148"/>
                  </a:lnTo>
                  <a:lnTo>
                    <a:pt x="435813" y="15811"/>
                  </a:lnTo>
                  <a:lnTo>
                    <a:pt x="435813" y="4787"/>
                  </a:lnTo>
                  <a:lnTo>
                    <a:pt x="310502" y="4787"/>
                  </a:lnTo>
                  <a:lnTo>
                    <a:pt x="310502" y="15811"/>
                  </a:lnTo>
                  <a:lnTo>
                    <a:pt x="334086" y="21374"/>
                  </a:lnTo>
                  <a:lnTo>
                    <a:pt x="340283" y="23482"/>
                  </a:lnTo>
                  <a:lnTo>
                    <a:pt x="345909" y="26416"/>
                  </a:lnTo>
                  <a:lnTo>
                    <a:pt x="350964" y="30391"/>
                  </a:lnTo>
                  <a:lnTo>
                    <a:pt x="355422" y="35636"/>
                  </a:lnTo>
                  <a:lnTo>
                    <a:pt x="440575" y="150533"/>
                  </a:lnTo>
                  <a:lnTo>
                    <a:pt x="355422" y="259295"/>
                  </a:lnTo>
                  <a:lnTo>
                    <a:pt x="308076" y="277533"/>
                  </a:lnTo>
                  <a:lnTo>
                    <a:pt x="308076" y="288671"/>
                  </a:lnTo>
                  <a:lnTo>
                    <a:pt x="409778" y="288671"/>
                  </a:lnTo>
                  <a:lnTo>
                    <a:pt x="409778" y="277533"/>
                  </a:lnTo>
                  <a:lnTo>
                    <a:pt x="384517" y="272046"/>
                  </a:lnTo>
                  <a:lnTo>
                    <a:pt x="375856" y="270433"/>
                  </a:lnTo>
                  <a:lnTo>
                    <a:pt x="376618" y="268820"/>
                  </a:lnTo>
                  <a:lnTo>
                    <a:pt x="381381" y="262496"/>
                  </a:lnTo>
                  <a:lnTo>
                    <a:pt x="451497" y="166357"/>
                  </a:lnTo>
                  <a:lnTo>
                    <a:pt x="453047" y="166357"/>
                  </a:lnTo>
                  <a:lnTo>
                    <a:pt x="526326" y="268820"/>
                  </a:lnTo>
                  <a:lnTo>
                    <a:pt x="527126" y="271233"/>
                  </a:lnTo>
                  <a:lnTo>
                    <a:pt x="491667" y="277533"/>
                  </a:lnTo>
                  <a:lnTo>
                    <a:pt x="491667" y="288671"/>
                  </a:lnTo>
                  <a:lnTo>
                    <a:pt x="616991" y="288671"/>
                  </a:lnTo>
                  <a:lnTo>
                    <a:pt x="616991" y="277533"/>
                  </a:lnTo>
                  <a:close/>
                </a:path>
                <a:path w="1851025" h="293369">
                  <a:moveTo>
                    <a:pt x="870724" y="4775"/>
                  </a:moveTo>
                  <a:lnTo>
                    <a:pt x="655612" y="4775"/>
                  </a:lnTo>
                  <a:lnTo>
                    <a:pt x="655612" y="15811"/>
                  </a:lnTo>
                  <a:lnTo>
                    <a:pt x="684720" y="22161"/>
                  </a:lnTo>
                  <a:lnTo>
                    <a:pt x="693420" y="23723"/>
                  </a:lnTo>
                  <a:lnTo>
                    <a:pt x="696595" y="27711"/>
                  </a:lnTo>
                  <a:lnTo>
                    <a:pt x="696595" y="265722"/>
                  </a:lnTo>
                  <a:lnTo>
                    <a:pt x="694232" y="268833"/>
                  </a:lnTo>
                  <a:lnTo>
                    <a:pt x="684720" y="271233"/>
                  </a:lnTo>
                  <a:lnTo>
                    <a:pt x="655612" y="277545"/>
                  </a:lnTo>
                  <a:lnTo>
                    <a:pt x="655612" y="288671"/>
                  </a:lnTo>
                  <a:lnTo>
                    <a:pt x="783297" y="288671"/>
                  </a:lnTo>
                  <a:lnTo>
                    <a:pt x="783297" y="277545"/>
                  </a:lnTo>
                  <a:lnTo>
                    <a:pt x="750925" y="271233"/>
                  </a:lnTo>
                  <a:lnTo>
                    <a:pt x="741540" y="269621"/>
                  </a:lnTo>
                  <a:lnTo>
                    <a:pt x="739165" y="265722"/>
                  </a:lnTo>
                  <a:lnTo>
                    <a:pt x="739165" y="155232"/>
                  </a:lnTo>
                  <a:lnTo>
                    <a:pt x="817181" y="155232"/>
                  </a:lnTo>
                  <a:lnTo>
                    <a:pt x="823506" y="159219"/>
                  </a:lnTo>
                  <a:lnTo>
                    <a:pt x="825779" y="169456"/>
                  </a:lnTo>
                  <a:lnTo>
                    <a:pt x="831316" y="196418"/>
                  </a:lnTo>
                  <a:lnTo>
                    <a:pt x="844715" y="196418"/>
                  </a:lnTo>
                  <a:lnTo>
                    <a:pt x="844715" y="102539"/>
                  </a:lnTo>
                  <a:lnTo>
                    <a:pt x="831316" y="102539"/>
                  </a:lnTo>
                  <a:lnTo>
                    <a:pt x="825779" y="125476"/>
                  </a:lnTo>
                  <a:lnTo>
                    <a:pt x="823506" y="135686"/>
                  </a:lnTo>
                  <a:lnTo>
                    <a:pt x="817181" y="139382"/>
                  </a:lnTo>
                  <a:lnTo>
                    <a:pt x="739165" y="139382"/>
                  </a:lnTo>
                  <a:lnTo>
                    <a:pt x="739165" y="20599"/>
                  </a:lnTo>
                  <a:lnTo>
                    <a:pt x="836815" y="20599"/>
                  </a:lnTo>
                  <a:lnTo>
                    <a:pt x="843140" y="24498"/>
                  </a:lnTo>
                  <a:lnTo>
                    <a:pt x="857377" y="75653"/>
                  </a:lnTo>
                  <a:lnTo>
                    <a:pt x="870724" y="75653"/>
                  </a:lnTo>
                  <a:lnTo>
                    <a:pt x="870724" y="4775"/>
                  </a:lnTo>
                  <a:close/>
                </a:path>
                <a:path w="1851025" h="293369">
                  <a:moveTo>
                    <a:pt x="1207160" y="144932"/>
                  </a:moveTo>
                  <a:lnTo>
                    <a:pt x="1199756" y="98386"/>
                  </a:lnTo>
                  <a:lnTo>
                    <a:pt x="1179017" y="58508"/>
                  </a:lnTo>
                  <a:lnTo>
                    <a:pt x="1159141" y="39166"/>
                  </a:lnTo>
                  <a:lnTo>
                    <a:pt x="1159141" y="146519"/>
                  </a:lnTo>
                  <a:lnTo>
                    <a:pt x="1153121" y="195300"/>
                  </a:lnTo>
                  <a:lnTo>
                    <a:pt x="1134681" y="237185"/>
                  </a:lnTo>
                  <a:lnTo>
                    <a:pt x="1103249" y="266509"/>
                  </a:lnTo>
                  <a:lnTo>
                    <a:pt x="1058227" y="277545"/>
                  </a:lnTo>
                  <a:lnTo>
                    <a:pt x="1015555" y="268046"/>
                  </a:lnTo>
                  <a:lnTo>
                    <a:pt x="983881" y="241287"/>
                  </a:lnTo>
                  <a:lnTo>
                    <a:pt x="964171" y="199910"/>
                  </a:lnTo>
                  <a:lnTo>
                    <a:pt x="957389" y="146519"/>
                  </a:lnTo>
                  <a:lnTo>
                    <a:pt x="963396" y="97866"/>
                  </a:lnTo>
                  <a:lnTo>
                    <a:pt x="981798" y="56070"/>
                  </a:lnTo>
                  <a:lnTo>
                    <a:pt x="1013218" y="26822"/>
                  </a:lnTo>
                  <a:lnTo>
                    <a:pt x="1058227" y="15811"/>
                  </a:lnTo>
                  <a:lnTo>
                    <a:pt x="1100950" y="25260"/>
                  </a:lnTo>
                  <a:lnTo>
                    <a:pt x="1132636" y="51917"/>
                  </a:lnTo>
                  <a:lnTo>
                    <a:pt x="1152359" y="93192"/>
                  </a:lnTo>
                  <a:lnTo>
                    <a:pt x="1159141" y="146519"/>
                  </a:lnTo>
                  <a:lnTo>
                    <a:pt x="1159141" y="39166"/>
                  </a:lnTo>
                  <a:lnTo>
                    <a:pt x="1147064" y="27406"/>
                  </a:lnTo>
                  <a:lnTo>
                    <a:pt x="1123543" y="15811"/>
                  </a:lnTo>
                  <a:lnTo>
                    <a:pt x="1106081" y="7200"/>
                  </a:lnTo>
                  <a:lnTo>
                    <a:pt x="1058227" y="0"/>
                  </a:lnTo>
                  <a:lnTo>
                    <a:pt x="1010996" y="7162"/>
                  </a:lnTo>
                  <a:lnTo>
                    <a:pt x="970089" y="27419"/>
                  </a:lnTo>
                  <a:lnTo>
                    <a:pt x="937920" y="58889"/>
                  </a:lnTo>
                  <a:lnTo>
                    <a:pt x="916876" y="99745"/>
                  </a:lnTo>
                  <a:lnTo>
                    <a:pt x="909320" y="148107"/>
                  </a:lnTo>
                  <a:lnTo>
                    <a:pt x="916724" y="194652"/>
                  </a:lnTo>
                  <a:lnTo>
                    <a:pt x="937475" y="234530"/>
                  </a:lnTo>
                  <a:lnTo>
                    <a:pt x="969429" y="265645"/>
                  </a:lnTo>
                  <a:lnTo>
                    <a:pt x="1010399" y="285864"/>
                  </a:lnTo>
                  <a:lnTo>
                    <a:pt x="1058227" y="293065"/>
                  </a:lnTo>
                  <a:lnTo>
                    <a:pt x="1105496" y="285915"/>
                  </a:lnTo>
                  <a:lnTo>
                    <a:pt x="1122413" y="277545"/>
                  </a:lnTo>
                  <a:lnTo>
                    <a:pt x="1146429" y="265645"/>
                  </a:lnTo>
                  <a:lnTo>
                    <a:pt x="1178560" y="234200"/>
                  </a:lnTo>
                  <a:lnTo>
                    <a:pt x="1199616" y="193332"/>
                  </a:lnTo>
                  <a:lnTo>
                    <a:pt x="1207160" y="144932"/>
                  </a:lnTo>
                  <a:close/>
                </a:path>
                <a:path w="1851025" h="293369">
                  <a:moveTo>
                    <a:pt x="1533385" y="277545"/>
                  </a:moveTo>
                  <a:lnTo>
                    <a:pt x="1493786" y="267690"/>
                  </a:lnTo>
                  <a:lnTo>
                    <a:pt x="1426489" y="182397"/>
                  </a:lnTo>
                  <a:lnTo>
                    <a:pt x="1414792" y="168097"/>
                  </a:lnTo>
                  <a:lnTo>
                    <a:pt x="1409788" y="163131"/>
                  </a:lnTo>
                  <a:lnTo>
                    <a:pt x="1407236" y="160604"/>
                  </a:lnTo>
                  <a:lnTo>
                    <a:pt x="1400987" y="156832"/>
                  </a:lnTo>
                  <a:lnTo>
                    <a:pt x="1400987" y="155232"/>
                  </a:lnTo>
                  <a:lnTo>
                    <a:pt x="1451914" y="127393"/>
                  </a:lnTo>
                  <a:lnTo>
                    <a:pt x="1470317" y="81203"/>
                  </a:lnTo>
                  <a:lnTo>
                    <a:pt x="1467129" y="60591"/>
                  </a:lnTo>
                  <a:lnTo>
                    <a:pt x="1457820" y="41084"/>
                  </a:lnTo>
                  <a:lnTo>
                    <a:pt x="1442745" y="24511"/>
                  </a:lnTo>
                  <a:lnTo>
                    <a:pt x="1435989" y="20599"/>
                  </a:lnTo>
                  <a:lnTo>
                    <a:pt x="1422298" y="12674"/>
                  </a:lnTo>
                  <a:lnTo>
                    <a:pt x="1422298" y="82003"/>
                  </a:lnTo>
                  <a:lnTo>
                    <a:pt x="1419733" y="105879"/>
                  </a:lnTo>
                  <a:lnTo>
                    <a:pt x="1410068" y="126796"/>
                  </a:lnTo>
                  <a:lnTo>
                    <a:pt x="1390345" y="141655"/>
                  </a:lnTo>
                  <a:lnTo>
                    <a:pt x="1357642" y="147307"/>
                  </a:lnTo>
                  <a:lnTo>
                    <a:pt x="1322197" y="147307"/>
                  </a:lnTo>
                  <a:lnTo>
                    <a:pt x="1322197" y="20599"/>
                  </a:lnTo>
                  <a:lnTo>
                    <a:pt x="1343494" y="20599"/>
                  </a:lnTo>
                  <a:lnTo>
                    <a:pt x="1386852" y="26911"/>
                  </a:lnTo>
                  <a:lnTo>
                    <a:pt x="1420291" y="64719"/>
                  </a:lnTo>
                  <a:lnTo>
                    <a:pt x="1422298" y="82003"/>
                  </a:lnTo>
                  <a:lnTo>
                    <a:pt x="1422298" y="12674"/>
                  </a:lnTo>
                  <a:lnTo>
                    <a:pt x="1410398" y="9093"/>
                  </a:lnTo>
                  <a:lnTo>
                    <a:pt x="1396885" y="6642"/>
                  </a:lnTo>
                  <a:lnTo>
                    <a:pt x="1381302" y="5232"/>
                  </a:lnTo>
                  <a:lnTo>
                    <a:pt x="1363179" y="4775"/>
                  </a:lnTo>
                  <a:lnTo>
                    <a:pt x="1238732" y="4775"/>
                  </a:lnTo>
                  <a:lnTo>
                    <a:pt x="1238732" y="15811"/>
                  </a:lnTo>
                  <a:lnTo>
                    <a:pt x="1267853" y="22161"/>
                  </a:lnTo>
                  <a:lnTo>
                    <a:pt x="1276565" y="23723"/>
                  </a:lnTo>
                  <a:lnTo>
                    <a:pt x="1279613" y="27711"/>
                  </a:lnTo>
                  <a:lnTo>
                    <a:pt x="1279613" y="265722"/>
                  </a:lnTo>
                  <a:lnTo>
                    <a:pt x="1277340" y="268833"/>
                  </a:lnTo>
                  <a:lnTo>
                    <a:pt x="1267853" y="271233"/>
                  </a:lnTo>
                  <a:lnTo>
                    <a:pt x="1238732" y="277545"/>
                  </a:lnTo>
                  <a:lnTo>
                    <a:pt x="1238732" y="288671"/>
                  </a:lnTo>
                  <a:lnTo>
                    <a:pt x="1366342" y="288671"/>
                  </a:lnTo>
                  <a:lnTo>
                    <a:pt x="1366342" y="277545"/>
                  </a:lnTo>
                  <a:lnTo>
                    <a:pt x="1334020" y="271233"/>
                  </a:lnTo>
                  <a:lnTo>
                    <a:pt x="1324559" y="269621"/>
                  </a:lnTo>
                  <a:lnTo>
                    <a:pt x="1322197" y="265722"/>
                  </a:lnTo>
                  <a:lnTo>
                    <a:pt x="1322197" y="163131"/>
                  </a:lnTo>
                  <a:lnTo>
                    <a:pt x="1343494" y="163131"/>
                  </a:lnTo>
                  <a:lnTo>
                    <a:pt x="1386852" y="193992"/>
                  </a:lnTo>
                  <a:lnTo>
                    <a:pt x="1445920" y="276720"/>
                  </a:lnTo>
                  <a:lnTo>
                    <a:pt x="1452994" y="286258"/>
                  </a:lnTo>
                  <a:lnTo>
                    <a:pt x="1456956" y="288671"/>
                  </a:lnTo>
                  <a:lnTo>
                    <a:pt x="1533385" y="288671"/>
                  </a:lnTo>
                  <a:lnTo>
                    <a:pt x="1533385" y="277545"/>
                  </a:lnTo>
                  <a:close/>
                </a:path>
                <a:path w="1851025" h="293369">
                  <a:moveTo>
                    <a:pt x="1850898" y="148107"/>
                  </a:moveTo>
                  <a:lnTo>
                    <a:pt x="1846249" y="109499"/>
                  </a:lnTo>
                  <a:lnTo>
                    <a:pt x="1832000" y="73304"/>
                  </a:lnTo>
                  <a:lnTo>
                    <a:pt x="1807692" y="42227"/>
                  </a:lnTo>
                  <a:lnTo>
                    <a:pt x="1802879" y="39027"/>
                  </a:lnTo>
                  <a:lnTo>
                    <a:pt x="1802879" y="148920"/>
                  </a:lnTo>
                  <a:lnTo>
                    <a:pt x="1800453" y="183375"/>
                  </a:lnTo>
                  <a:lnTo>
                    <a:pt x="1779943" y="237337"/>
                  </a:lnTo>
                  <a:lnTo>
                    <a:pt x="1746745" y="264134"/>
                  </a:lnTo>
                  <a:lnTo>
                    <a:pt x="1709458" y="272021"/>
                  </a:lnTo>
                  <a:lnTo>
                    <a:pt x="1686255" y="272846"/>
                  </a:lnTo>
                  <a:lnTo>
                    <a:pt x="1641348" y="272846"/>
                  </a:lnTo>
                  <a:lnTo>
                    <a:pt x="1638998" y="270421"/>
                  </a:lnTo>
                  <a:lnTo>
                    <a:pt x="1638998" y="20599"/>
                  </a:lnTo>
                  <a:lnTo>
                    <a:pt x="1679943" y="20599"/>
                  </a:lnTo>
                  <a:lnTo>
                    <a:pt x="1702650" y="21107"/>
                  </a:lnTo>
                  <a:lnTo>
                    <a:pt x="1750885" y="32410"/>
                  </a:lnTo>
                  <a:lnTo>
                    <a:pt x="1791652" y="81280"/>
                  </a:lnTo>
                  <a:lnTo>
                    <a:pt x="1802879" y="148920"/>
                  </a:lnTo>
                  <a:lnTo>
                    <a:pt x="1802879" y="39027"/>
                  </a:lnTo>
                  <a:lnTo>
                    <a:pt x="1755978" y="12750"/>
                  </a:lnTo>
                  <a:lnTo>
                    <a:pt x="1714754" y="5664"/>
                  </a:lnTo>
                  <a:lnTo>
                    <a:pt x="1689417" y="4775"/>
                  </a:lnTo>
                  <a:lnTo>
                    <a:pt x="1556232" y="4775"/>
                  </a:lnTo>
                  <a:lnTo>
                    <a:pt x="1556232" y="15811"/>
                  </a:lnTo>
                  <a:lnTo>
                    <a:pt x="1585366" y="22161"/>
                  </a:lnTo>
                  <a:lnTo>
                    <a:pt x="1594040" y="23723"/>
                  </a:lnTo>
                  <a:lnTo>
                    <a:pt x="1597202" y="27711"/>
                  </a:lnTo>
                  <a:lnTo>
                    <a:pt x="1597202" y="265722"/>
                  </a:lnTo>
                  <a:lnTo>
                    <a:pt x="1594827" y="268833"/>
                  </a:lnTo>
                  <a:lnTo>
                    <a:pt x="1585366" y="271246"/>
                  </a:lnTo>
                  <a:lnTo>
                    <a:pt x="1556232" y="277533"/>
                  </a:lnTo>
                  <a:lnTo>
                    <a:pt x="1556232" y="288658"/>
                  </a:lnTo>
                  <a:lnTo>
                    <a:pt x="1690992" y="288658"/>
                  </a:lnTo>
                  <a:lnTo>
                    <a:pt x="1719364" y="287604"/>
                  </a:lnTo>
                  <a:lnTo>
                    <a:pt x="1744268" y="284378"/>
                  </a:lnTo>
                  <a:lnTo>
                    <a:pt x="1765769" y="278942"/>
                  </a:lnTo>
                  <a:lnTo>
                    <a:pt x="1780159" y="272846"/>
                  </a:lnTo>
                  <a:lnTo>
                    <a:pt x="1783943" y="271246"/>
                  </a:lnTo>
                  <a:lnTo>
                    <a:pt x="1814703" y="248412"/>
                  </a:lnTo>
                  <a:lnTo>
                    <a:pt x="1835467" y="219138"/>
                  </a:lnTo>
                  <a:lnTo>
                    <a:pt x="1847202" y="185127"/>
                  </a:lnTo>
                  <a:lnTo>
                    <a:pt x="1850898" y="14810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" name="object 19">
              <a:extLst>
                <a:ext uri="{FF2B5EF4-FFF2-40B4-BE49-F238E27FC236}">
                  <a16:creationId xmlns:a16="http://schemas.microsoft.com/office/drawing/2014/main" id="{AF16AF56-0F62-E99C-BCAC-6FF9552759E9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821167" y="926515"/>
              <a:ext cx="915186" cy="1092200"/>
            </a:xfrm>
            <a:prstGeom prst="rect">
              <a:avLst/>
            </a:prstGeom>
          </p:spPr>
        </p:pic>
      </p:grpSp>
      <p:pic>
        <p:nvPicPr>
          <p:cNvPr id="40" name="Picture 39" descr="A blue x on a black background&#10;&#10;Description automatically generated">
            <a:extLst>
              <a:ext uri="{FF2B5EF4-FFF2-40B4-BE49-F238E27FC236}">
                <a16:creationId xmlns:a16="http://schemas.microsoft.com/office/drawing/2014/main" id="{DFEB7954-C712-A1D1-A31A-D296934A7E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84" r="17073"/>
          <a:stretch/>
        </p:blipFill>
        <p:spPr>
          <a:xfrm>
            <a:off x="2027561" y="7522714"/>
            <a:ext cx="384646" cy="36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910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4648C25F-5F87-8627-60D6-91179D97EC45}"/>
              </a:ext>
            </a:extLst>
          </p:cNvPr>
          <p:cNvSpPr/>
          <p:nvPr userDrawn="1"/>
        </p:nvSpPr>
        <p:spPr>
          <a:xfrm>
            <a:off x="855" y="2286513"/>
            <a:ext cx="24384000" cy="11429487"/>
          </a:xfrm>
          <a:custGeom>
            <a:avLst/>
            <a:gdLst/>
            <a:ahLst/>
            <a:cxnLst/>
            <a:rect l="l" t="t" r="r" b="b"/>
            <a:pathLst>
              <a:path w="20104100" h="9424035">
                <a:moveTo>
                  <a:pt x="20104099" y="0"/>
                </a:moveTo>
                <a:lnTo>
                  <a:pt x="0" y="0"/>
                </a:lnTo>
                <a:lnTo>
                  <a:pt x="0" y="9423482"/>
                </a:lnTo>
                <a:lnTo>
                  <a:pt x="20104099" y="9423482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2147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0F752A4-9620-D91E-7B32-C5781C400D2E}"/>
              </a:ext>
            </a:extLst>
          </p:cNvPr>
          <p:cNvSpPr/>
          <p:nvPr userDrawn="1"/>
        </p:nvSpPr>
        <p:spPr>
          <a:xfrm>
            <a:off x="7086601" y="2286513"/>
            <a:ext cx="17297399" cy="11451929"/>
          </a:xfrm>
          <a:custGeom>
            <a:avLst/>
            <a:gdLst>
              <a:gd name="connsiteX0" fmla="*/ 14720601 w 17297399"/>
              <a:gd name="connsiteY0" fmla="*/ 11010155 h 11451929"/>
              <a:gd name="connsiteX1" fmla="*/ 14720727 w 17297399"/>
              <a:gd name="connsiteY1" fmla="*/ 11010282 h 11451929"/>
              <a:gd name="connsiteX2" fmla="*/ 14720601 w 17297399"/>
              <a:gd name="connsiteY2" fmla="*/ 11010256 h 11451929"/>
              <a:gd name="connsiteX3" fmla="*/ 6030463 w 17297399"/>
              <a:gd name="connsiteY3" fmla="*/ 618027 h 11451929"/>
              <a:gd name="connsiteX4" fmla="*/ 1948181 w 17297399"/>
              <a:gd name="connsiteY4" fmla="*/ 5725393 h 11451929"/>
              <a:gd name="connsiteX5" fmla="*/ 6030463 w 17297399"/>
              <a:gd name="connsiteY5" fmla="*/ 10844839 h 11451929"/>
              <a:gd name="connsiteX6" fmla="*/ 10119611 w 17297399"/>
              <a:gd name="connsiteY6" fmla="*/ 5725393 h 11451929"/>
              <a:gd name="connsiteX7" fmla="*/ 6030463 w 17297399"/>
              <a:gd name="connsiteY7" fmla="*/ 618027 h 11451929"/>
              <a:gd name="connsiteX8" fmla="*/ 10570159 w 17297399"/>
              <a:gd name="connsiteY8" fmla="*/ 7248 h 11451929"/>
              <a:gd name="connsiteX9" fmla="*/ 15809267 w 17297399"/>
              <a:gd name="connsiteY9" fmla="*/ 7248 h 11451929"/>
              <a:gd name="connsiteX10" fmla="*/ 15809267 w 17297399"/>
              <a:gd name="connsiteY10" fmla="*/ 452329 h 11451929"/>
              <a:gd name="connsiteX11" fmla="*/ 14687155 w 17297399"/>
              <a:gd name="connsiteY11" fmla="*/ 645367 h 11451929"/>
              <a:gd name="connsiteX12" fmla="*/ 14559355 w 17297399"/>
              <a:gd name="connsiteY12" fmla="*/ 1058402 h 11451929"/>
              <a:gd name="connsiteX13" fmla="*/ 17191055 w 17297399"/>
              <a:gd name="connsiteY13" fmla="*/ 4653765 h 11451929"/>
              <a:gd name="connsiteX14" fmla="*/ 17258071 w 17297399"/>
              <a:gd name="connsiteY14" fmla="*/ 4653765 h 11451929"/>
              <a:gd name="connsiteX15" fmla="*/ 17297399 w 17297399"/>
              <a:gd name="connsiteY15" fmla="*/ 4602936 h 11451929"/>
              <a:gd name="connsiteX16" fmla="*/ 17297399 w 17297399"/>
              <a:gd name="connsiteY16" fmla="*/ 7562483 h 11451929"/>
              <a:gd name="connsiteX17" fmla="*/ 16529791 w 17297399"/>
              <a:gd name="connsiteY17" fmla="*/ 6525266 h 11451929"/>
              <a:gd name="connsiteX18" fmla="*/ 16465063 w 17297399"/>
              <a:gd name="connsiteY18" fmla="*/ 6525266 h 11451929"/>
              <a:gd name="connsiteX19" fmla="*/ 13533379 w 17297399"/>
              <a:gd name="connsiteY19" fmla="*/ 10403827 h 11451929"/>
              <a:gd name="connsiteX20" fmla="*/ 13664743 w 17297399"/>
              <a:gd name="connsiteY20" fmla="*/ 10788504 h 11451929"/>
              <a:gd name="connsiteX21" fmla="*/ 14720601 w 17297399"/>
              <a:gd name="connsiteY21" fmla="*/ 11010256 h 11451929"/>
              <a:gd name="connsiteX22" fmla="*/ 14720601 w 17297399"/>
              <a:gd name="connsiteY22" fmla="*/ 11429488 h 11451929"/>
              <a:gd name="connsiteX23" fmla="*/ 10469063 w 17297399"/>
              <a:gd name="connsiteY23" fmla="*/ 11429488 h 11451929"/>
              <a:gd name="connsiteX24" fmla="*/ 10469063 w 17297399"/>
              <a:gd name="connsiteY24" fmla="*/ 11010155 h 11451929"/>
              <a:gd name="connsiteX25" fmla="*/ 11522631 w 17297399"/>
              <a:gd name="connsiteY25" fmla="*/ 10788377 h 11451929"/>
              <a:gd name="connsiteX26" fmla="*/ 12448019 w 17297399"/>
              <a:gd name="connsiteY26" fmla="*/ 10274500 h 11451929"/>
              <a:gd name="connsiteX27" fmla="*/ 16007901 w 17297399"/>
              <a:gd name="connsiteY27" fmla="*/ 5886639 h 11451929"/>
              <a:gd name="connsiteX28" fmla="*/ 12448019 w 17297399"/>
              <a:gd name="connsiteY28" fmla="*/ 1251821 h 11451929"/>
              <a:gd name="connsiteX29" fmla="*/ 11556075 w 17297399"/>
              <a:gd name="connsiteY29" fmla="*/ 676650 h 11451929"/>
              <a:gd name="connsiteX30" fmla="*/ 10570159 w 17297399"/>
              <a:gd name="connsiteY30" fmla="*/ 452329 h 11451929"/>
              <a:gd name="connsiteX31" fmla="*/ 6030463 w 17297399"/>
              <a:gd name="connsiteY31" fmla="*/ 0 h 11451929"/>
              <a:gd name="connsiteX32" fmla="*/ 12060927 w 17297399"/>
              <a:gd name="connsiteY32" fmla="*/ 5663717 h 11451929"/>
              <a:gd name="connsiteX33" fmla="*/ 6030463 w 17297399"/>
              <a:gd name="connsiteY33" fmla="*/ 11451929 h 11451929"/>
              <a:gd name="connsiteX34" fmla="*/ 0 w 17297399"/>
              <a:gd name="connsiteY34" fmla="*/ 5787196 h 11451929"/>
              <a:gd name="connsiteX35" fmla="*/ 6030463 w 17297399"/>
              <a:gd name="connsiteY35" fmla="*/ 0 h 1145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7297399" h="11451929">
                <a:moveTo>
                  <a:pt x="14720601" y="11010155"/>
                </a:moveTo>
                <a:lnTo>
                  <a:pt x="14720727" y="11010282"/>
                </a:lnTo>
                <a:lnTo>
                  <a:pt x="14720601" y="11010256"/>
                </a:lnTo>
                <a:close/>
                <a:moveTo>
                  <a:pt x="6030463" y="618027"/>
                </a:moveTo>
                <a:cubicBezTo>
                  <a:pt x="3223910" y="618027"/>
                  <a:pt x="1948181" y="3109971"/>
                  <a:pt x="1948181" y="5725393"/>
                </a:cubicBezTo>
                <a:cubicBezTo>
                  <a:pt x="1948181" y="8774196"/>
                  <a:pt x="3447849" y="10844839"/>
                  <a:pt x="6030463" y="10844839"/>
                </a:cubicBezTo>
                <a:cubicBezTo>
                  <a:pt x="8841339" y="10844839"/>
                  <a:pt x="10119611" y="8347046"/>
                  <a:pt x="10119611" y="5725393"/>
                </a:cubicBezTo>
                <a:cubicBezTo>
                  <a:pt x="10119611" y="2677479"/>
                  <a:pt x="8618671" y="618027"/>
                  <a:pt x="6030463" y="618027"/>
                </a:cubicBezTo>
                <a:close/>
                <a:moveTo>
                  <a:pt x="10570159" y="7248"/>
                </a:moveTo>
                <a:lnTo>
                  <a:pt x="15809267" y="7248"/>
                </a:lnTo>
                <a:lnTo>
                  <a:pt x="15809267" y="452329"/>
                </a:lnTo>
                <a:lnTo>
                  <a:pt x="14687155" y="645367"/>
                </a:lnTo>
                <a:cubicBezTo>
                  <a:pt x="14326513" y="708060"/>
                  <a:pt x="14359959" y="802544"/>
                  <a:pt x="14559355" y="1058402"/>
                </a:cubicBezTo>
                <a:lnTo>
                  <a:pt x="17191055" y="4653765"/>
                </a:lnTo>
                <a:lnTo>
                  <a:pt x="17258071" y="4653765"/>
                </a:lnTo>
                <a:lnTo>
                  <a:pt x="17297399" y="4602936"/>
                </a:lnTo>
                <a:lnTo>
                  <a:pt x="17297399" y="7562483"/>
                </a:lnTo>
                <a:lnTo>
                  <a:pt x="16529791" y="6525266"/>
                </a:lnTo>
                <a:lnTo>
                  <a:pt x="16465063" y="6525266"/>
                </a:lnTo>
                <a:lnTo>
                  <a:pt x="13533379" y="10403827"/>
                </a:lnTo>
                <a:cubicBezTo>
                  <a:pt x="13334363" y="10659050"/>
                  <a:pt x="13302827" y="10723523"/>
                  <a:pt x="13664743" y="10788504"/>
                </a:cubicBezTo>
                <a:lnTo>
                  <a:pt x="14720601" y="11010256"/>
                </a:lnTo>
                <a:lnTo>
                  <a:pt x="14720601" y="11429488"/>
                </a:lnTo>
                <a:lnTo>
                  <a:pt x="10469063" y="11429488"/>
                </a:lnTo>
                <a:lnTo>
                  <a:pt x="10469063" y="11010155"/>
                </a:lnTo>
                <a:lnTo>
                  <a:pt x="11522631" y="10788377"/>
                </a:lnTo>
                <a:cubicBezTo>
                  <a:pt x="11917991" y="10690714"/>
                  <a:pt x="12215559" y="10566345"/>
                  <a:pt x="12448019" y="10274500"/>
                </a:cubicBezTo>
                <a:lnTo>
                  <a:pt x="16007901" y="5886639"/>
                </a:lnTo>
                <a:lnTo>
                  <a:pt x="12448019" y="1251821"/>
                </a:lnTo>
                <a:cubicBezTo>
                  <a:pt x="12215559" y="932126"/>
                  <a:pt x="11917991" y="771388"/>
                  <a:pt x="11556075" y="676650"/>
                </a:cubicBezTo>
                <a:lnTo>
                  <a:pt x="10570159" y="452329"/>
                </a:lnTo>
                <a:close/>
                <a:moveTo>
                  <a:pt x="6030463" y="0"/>
                </a:moveTo>
                <a:cubicBezTo>
                  <a:pt x="9377852" y="0"/>
                  <a:pt x="12060927" y="2460534"/>
                  <a:pt x="12060927" y="5663717"/>
                </a:cubicBezTo>
                <a:cubicBezTo>
                  <a:pt x="12060927" y="9020644"/>
                  <a:pt x="9381666" y="11451929"/>
                  <a:pt x="6030463" y="11451929"/>
                </a:cubicBezTo>
                <a:cubicBezTo>
                  <a:pt x="2679258" y="11451929"/>
                  <a:pt x="0" y="8989488"/>
                  <a:pt x="0" y="5787196"/>
                </a:cubicBezTo>
                <a:cubicBezTo>
                  <a:pt x="0" y="2584902"/>
                  <a:pt x="2683073" y="0"/>
                  <a:pt x="6030463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  <a:alpha val="10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7" name="object 4">
            <a:extLst>
              <a:ext uri="{FF2B5EF4-FFF2-40B4-BE49-F238E27FC236}">
                <a16:creationId xmlns:a16="http://schemas.microsoft.com/office/drawing/2014/main" id="{F24E19B8-C345-CDB2-4CD3-6222E8F87872}"/>
              </a:ext>
            </a:extLst>
          </p:cNvPr>
          <p:cNvGrpSpPr/>
          <p:nvPr userDrawn="1"/>
        </p:nvGrpSpPr>
        <p:grpSpPr>
          <a:xfrm>
            <a:off x="2032713" y="917714"/>
            <a:ext cx="2759373" cy="2755522"/>
            <a:chOff x="1675341" y="756689"/>
            <a:chExt cx="2275205" cy="2272030"/>
          </a:xfrm>
        </p:grpSpPr>
        <p:sp>
          <p:nvSpPr>
            <p:cNvPr id="9" name="object 5">
              <a:extLst>
                <a:ext uri="{FF2B5EF4-FFF2-40B4-BE49-F238E27FC236}">
                  <a16:creationId xmlns:a16="http://schemas.microsoft.com/office/drawing/2014/main" id="{F024CC0E-E5BE-B95C-3E91-4E3E2C9AF735}"/>
                </a:ext>
              </a:extLst>
            </p:cNvPr>
            <p:cNvSpPr/>
            <p:nvPr/>
          </p:nvSpPr>
          <p:spPr>
            <a:xfrm>
              <a:off x="1675341" y="756689"/>
              <a:ext cx="2275205" cy="2272030"/>
            </a:xfrm>
            <a:custGeom>
              <a:avLst/>
              <a:gdLst/>
              <a:ahLst/>
              <a:cxnLst/>
              <a:rect l="l" t="t" r="r" b="b"/>
              <a:pathLst>
                <a:path w="2275204" h="2272030">
                  <a:moveTo>
                    <a:pt x="2274988" y="0"/>
                  </a:moveTo>
                  <a:lnTo>
                    <a:pt x="0" y="0"/>
                  </a:lnTo>
                  <a:lnTo>
                    <a:pt x="0" y="2271417"/>
                  </a:lnTo>
                  <a:lnTo>
                    <a:pt x="2274988" y="2271417"/>
                  </a:lnTo>
                  <a:lnTo>
                    <a:pt x="22749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6">
              <a:extLst>
                <a:ext uri="{FF2B5EF4-FFF2-40B4-BE49-F238E27FC236}">
                  <a16:creationId xmlns:a16="http://schemas.microsoft.com/office/drawing/2014/main" id="{F76FE19D-1A72-53E6-F7EE-A0D4E58E5EF3}"/>
                </a:ext>
              </a:extLst>
            </p:cNvPr>
            <p:cNvSpPr/>
            <p:nvPr/>
          </p:nvSpPr>
          <p:spPr>
            <a:xfrm>
              <a:off x="1695006" y="774583"/>
              <a:ext cx="2235835" cy="2235835"/>
            </a:xfrm>
            <a:custGeom>
              <a:avLst/>
              <a:gdLst/>
              <a:ahLst/>
              <a:cxnLst/>
              <a:rect l="l" t="t" r="r" b="b"/>
              <a:pathLst>
                <a:path w="2235835" h="2235835">
                  <a:moveTo>
                    <a:pt x="2235638" y="0"/>
                  </a:moveTo>
                  <a:lnTo>
                    <a:pt x="0" y="0"/>
                  </a:lnTo>
                  <a:lnTo>
                    <a:pt x="0" y="2235649"/>
                  </a:lnTo>
                  <a:lnTo>
                    <a:pt x="2235638" y="2235649"/>
                  </a:lnTo>
                  <a:lnTo>
                    <a:pt x="2235638" y="0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7">
              <a:extLst>
                <a:ext uri="{FF2B5EF4-FFF2-40B4-BE49-F238E27FC236}">
                  <a16:creationId xmlns:a16="http://schemas.microsoft.com/office/drawing/2014/main" id="{94F6E90F-308B-4F2B-462D-EF2E852E4DD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13232" y="2234279"/>
              <a:ext cx="97546" cy="136760"/>
            </a:xfrm>
            <a:prstGeom prst="rect">
              <a:avLst/>
            </a:prstGeom>
          </p:spPr>
        </p:pic>
        <p:pic>
          <p:nvPicPr>
            <p:cNvPr id="14" name="object 8">
              <a:extLst>
                <a:ext uri="{FF2B5EF4-FFF2-40B4-BE49-F238E27FC236}">
                  <a16:creationId xmlns:a16="http://schemas.microsoft.com/office/drawing/2014/main" id="{5DEB18E0-3AB0-58AD-14EB-F065BD386E00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60611" y="2234280"/>
              <a:ext cx="97337" cy="134142"/>
            </a:xfrm>
            <a:prstGeom prst="rect">
              <a:avLst/>
            </a:prstGeom>
          </p:spPr>
        </p:pic>
        <p:sp>
          <p:nvSpPr>
            <p:cNvPr id="15" name="object 9">
              <a:extLst>
                <a:ext uri="{FF2B5EF4-FFF2-40B4-BE49-F238E27FC236}">
                  <a16:creationId xmlns:a16="http://schemas.microsoft.com/office/drawing/2014/main" id="{432C503B-4A47-08C8-1D2E-5839870C88B2}"/>
                </a:ext>
              </a:extLst>
            </p:cNvPr>
            <p:cNvSpPr/>
            <p:nvPr/>
          </p:nvSpPr>
          <p:spPr>
            <a:xfrm>
              <a:off x="221206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0">
              <a:extLst>
                <a:ext uri="{FF2B5EF4-FFF2-40B4-BE49-F238E27FC236}">
                  <a16:creationId xmlns:a16="http://schemas.microsoft.com/office/drawing/2014/main" id="{5E72D531-95F7-9584-0C4B-76DD0D9E879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64586" y="2234280"/>
              <a:ext cx="113221" cy="134142"/>
            </a:xfrm>
            <a:prstGeom prst="rect">
              <a:avLst/>
            </a:prstGeom>
          </p:spPr>
        </p:pic>
        <p:sp>
          <p:nvSpPr>
            <p:cNvPr id="17" name="object 11">
              <a:extLst>
                <a:ext uri="{FF2B5EF4-FFF2-40B4-BE49-F238E27FC236}">
                  <a16:creationId xmlns:a16="http://schemas.microsoft.com/office/drawing/2014/main" id="{B7AD32C3-7060-19EA-8E28-96A8584FECD2}"/>
                </a:ext>
              </a:extLst>
            </p:cNvPr>
            <p:cNvSpPr/>
            <p:nvPr/>
          </p:nvSpPr>
          <p:spPr>
            <a:xfrm>
              <a:off x="2412962" y="2233808"/>
              <a:ext cx="76200" cy="134620"/>
            </a:xfrm>
            <a:custGeom>
              <a:avLst/>
              <a:gdLst/>
              <a:ahLst/>
              <a:cxnLst/>
              <a:rect l="l" t="t" r="r" b="b"/>
              <a:pathLst>
                <a:path w="76200" h="134619">
                  <a:moveTo>
                    <a:pt x="75819" y="119380"/>
                  </a:moveTo>
                  <a:lnTo>
                    <a:pt x="17691" y="119380"/>
                  </a:lnTo>
                  <a:lnTo>
                    <a:pt x="17691" y="72390"/>
                  </a:lnTo>
                  <a:lnTo>
                    <a:pt x="70789" y="72390"/>
                  </a:lnTo>
                  <a:lnTo>
                    <a:pt x="70789" y="57150"/>
                  </a:lnTo>
                  <a:lnTo>
                    <a:pt x="17691" y="57150"/>
                  </a:lnTo>
                  <a:lnTo>
                    <a:pt x="17691" y="15240"/>
                  </a:lnTo>
                  <a:lnTo>
                    <a:pt x="74218" y="15240"/>
                  </a:lnTo>
                  <a:lnTo>
                    <a:pt x="74218" y="0"/>
                  </a:lnTo>
                  <a:lnTo>
                    <a:pt x="0" y="0"/>
                  </a:lnTo>
                  <a:lnTo>
                    <a:pt x="0" y="15240"/>
                  </a:lnTo>
                  <a:lnTo>
                    <a:pt x="0" y="57150"/>
                  </a:lnTo>
                  <a:lnTo>
                    <a:pt x="0" y="72390"/>
                  </a:lnTo>
                  <a:lnTo>
                    <a:pt x="0" y="119380"/>
                  </a:lnTo>
                  <a:lnTo>
                    <a:pt x="0" y="134620"/>
                  </a:lnTo>
                  <a:lnTo>
                    <a:pt x="75819" y="134620"/>
                  </a:lnTo>
                  <a:lnTo>
                    <a:pt x="75819" y="1193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2">
              <a:extLst>
                <a:ext uri="{FF2B5EF4-FFF2-40B4-BE49-F238E27FC236}">
                  <a16:creationId xmlns:a16="http://schemas.microsoft.com/office/drawing/2014/main" id="{2A9BCCA0-3859-B1E5-BC88-14C631A83BFD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30110" y="2234284"/>
              <a:ext cx="92311" cy="134142"/>
            </a:xfrm>
            <a:prstGeom prst="rect">
              <a:avLst/>
            </a:prstGeom>
          </p:spPr>
        </p:pic>
        <p:pic>
          <p:nvPicPr>
            <p:cNvPr id="19" name="object 13">
              <a:extLst>
                <a:ext uri="{FF2B5EF4-FFF2-40B4-BE49-F238E27FC236}">
                  <a16:creationId xmlns:a16="http://schemas.microsoft.com/office/drawing/2014/main" id="{A7B071CA-F115-775C-8872-D0A436F35DDA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50302" y="2231664"/>
              <a:ext cx="85264" cy="139576"/>
            </a:xfrm>
            <a:prstGeom prst="rect">
              <a:avLst/>
            </a:prstGeom>
          </p:spPr>
        </p:pic>
        <p:sp>
          <p:nvSpPr>
            <p:cNvPr id="20" name="object 14">
              <a:extLst>
                <a:ext uri="{FF2B5EF4-FFF2-40B4-BE49-F238E27FC236}">
                  <a16:creationId xmlns:a16="http://schemas.microsoft.com/office/drawing/2014/main" id="{E214B573-C51F-BAE7-8C9F-E29EB64831BD}"/>
                </a:ext>
              </a:extLst>
            </p:cNvPr>
            <p:cNvSpPr/>
            <p:nvPr/>
          </p:nvSpPr>
          <p:spPr>
            <a:xfrm>
              <a:off x="277797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15">
              <a:extLst>
                <a:ext uri="{FF2B5EF4-FFF2-40B4-BE49-F238E27FC236}">
                  <a16:creationId xmlns:a16="http://schemas.microsoft.com/office/drawing/2014/main" id="{EAA3A2ED-57C4-926E-6F77-832567746474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30980" y="2233925"/>
              <a:ext cx="217271" cy="134620"/>
            </a:xfrm>
            <a:prstGeom prst="rect">
              <a:avLst/>
            </a:prstGeom>
          </p:spPr>
        </p:pic>
        <p:pic>
          <p:nvPicPr>
            <p:cNvPr id="22" name="object 16">
              <a:extLst>
                <a:ext uri="{FF2B5EF4-FFF2-40B4-BE49-F238E27FC236}">
                  <a16:creationId xmlns:a16="http://schemas.microsoft.com/office/drawing/2014/main" id="{770AA6EC-D832-6076-AFA6-91069EB63D15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37399" y="2231666"/>
              <a:ext cx="122581" cy="139377"/>
            </a:xfrm>
            <a:prstGeom prst="rect">
              <a:avLst/>
            </a:prstGeom>
          </p:spPr>
        </p:pic>
        <p:pic>
          <p:nvPicPr>
            <p:cNvPr id="23" name="object 17">
              <a:extLst>
                <a:ext uri="{FF2B5EF4-FFF2-40B4-BE49-F238E27FC236}">
                  <a16:creationId xmlns:a16="http://schemas.microsoft.com/office/drawing/2014/main" id="{6630B7C7-8568-CDA6-27F2-5B4D42F60833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302992" y="2234285"/>
              <a:ext cx="72594" cy="134132"/>
            </a:xfrm>
            <a:prstGeom prst="rect">
              <a:avLst/>
            </a:prstGeom>
          </p:spPr>
        </p:pic>
        <p:sp>
          <p:nvSpPr>
            <p:cNvPr id="24" name="object 18">
              <a:extLst>
                <a:ext uri="{FF2B5EF4-FFF2-40B4-BE49-F238E27FC236}">
                  <a16:creationId xmlns:a16="http://schemas.microsoft.com/office/drawing/2014/main" id="{150790B4-415C-BA92-5FD3-D30ABF741537}"/>
                </a:ext>
              </a:extLst>
            </p:cNvPr>
            <p:cNvSpPr/>
            <p:nvPr/>
          </p:nvSpPr>
          <p:spPr>
            <a:xfrm>
              <a:off x="1887258" y="2487135"/>
              <a:ext cx="1851025" cy="293370"/>
            </a:xfrm>
            <a:custGeom>
              <a:avLst/>
              <a:gdLst/>
              <a:ahLst/>
              <a:cxnLst/>
              <a:rect l="l" t="t" r="r" b="b"/>
              <a:pathLst>
                <a:path w="1851025" h="293369">
                  <a:moveTo>
                    <a:pt x="297827" y="144932"/>
                  </a:moveTo>
                  <a:lnTo>
                    <a:pt x="290436" y="98386"/>
                  </a:lnTo>
                  <a:lnTo>
                    <a:pt x="269697" y="58508"/>
                  </a:lnTo>
                  <a:lnTo>
                    <a:pt x="249885" y="39217"/>
                  </a:lnTo>
                  <a:lnTo>
                    <a:pt x="249885" y="146519"/>
                  </a:lnTo>
                  <a:lnTo>
                    <a:pt x="243865" y="195300"/>
                  </a:lnTo>
                  <a:lnTo>
                    <a:pt x="225425" y="237185"/>
                  </a:lnTo>
                  <a:lnTo>
                    <a:pt x="193979" y="266509"/>
                  </a:lnTo>
                  <a:lnTo>
                    <a:pt x="148920" y="277545"/>
                  </a:lnTo>
                  <a:lnTo>
                    <a:pt x="106260" y="268046"/>
                  </a:lnTo>
                  <a:lnTo>
                    <a:pt x="74599" y="241287"/>
                  </a:lnTo>
                  <a:lnTo>
                    <a:pt x="54889" y="199910"/>
                  </a:lnTo>
                  <a:lnTo>
                    <a:pt x="48107" y="146519"/>
                  </a:lnTo>
                  <a:lnTo>
                    <a:pt x="54114" y="97866"/>
                  </a:lnTo>
                  <a:lnTo>
                    <a:pt x="72529" y="56070"/>
                  </a:lnTo>
                  <a:lnTo>
                    <a:pt x="103924" y="26822"/>
                  </a:lnTo>
                  <a:lnTo>
                    <a:pt x="148920" y="15811"/>
                  </a:lnTo>
                  <a:lnTo>
                    <a:pt x="191655" y="25260"/>
                  </a:lnTo>
                  <a:lnTo>
                    <a:pt x="223367" y="51917"/>
                  </a:lnTo>
                  <a:lnTo>
                    <a:pt x="243090" y="93192"/>
                  </a:lnTo>
                  <a:lnTo>
                    <a:pt x="249885" y="146519"/>
                  </a:lnTo>
                  <a:lnTo>
                    <a:pt x="249885" y="39217"/>
                  </a:lnTo>
                  <a:lnTo>
                    <a:pt x="237769" y="27406"/>
                  </a:lnTo>
                  <a:lnTo>
                    <a:pt x="214249" y="15811"/>
                  </a:lnTo>
                  <a:lnTo>
                    <a:pt x="196799" y="7200"/>
                  </a:lnTo>
                  <a:lnTo>
                    <a:pt x="148920" y="0"/>
                  </a:lnTo>
                  <a:lnTo>
                    <a:pt x="101688" y="7162"/>
                  </a:lnTo>
                  <a:lnTo>
                    <a:pt x="60794" y="27419"/>
                  </a:lnTo>
                  <a:lnTo>
                    <a:pt x="28613" y="58889"/>
                  </a:lnTo>
                  <a:lnTo>
                    <a:pt x="7556" y="99745"/>
                  </a:lnTo>
                  <a:lnTo>
                    <a:pt x="0" y="148107"/>
                  </a:lnTo>
                  <a:lnTo>
                    <a:pt x="7404" y="194652"/>
                  </a:lnTo>
                  <a:lnTo>
                    <a:pt x="28155" y="234530"/>
                  </a:lnTo>
                  <a:lnTo>
                    <a:pt x="60096" y="265645"/>
                  </a:lnTo>
                  <a:lnTo>
                    <a:pt x="101079" y="285864"/>
                  </a:lnTo>
                  <a:lnTo>
                    <a:pt x="148920" y="293065"/>
                  </a:lnTo>
                  <a:lnTo>
                    <a:pt x="196176" y="285915"/>
                  </a:lnTo>
                  <a:lnTo>
                    <a:pt x="213093" y="277545"/>
                  </a:lnTo>
                  <a:lnTo>
                    <a:pt x="237109" y="265645"/>
                  </a:lnTo>
                  <a:lnTo>
                    <a:pt x="269240" y="234200"/>
                  </a:lnTo>
                  <a:lnTo>
                    <a:pt x="290283" y="193332"/>
                  </a:lnTo>
                  <a:lnTo>
                    <a:pt x="297827" y="144932"/>
                  </a:lnTo>
                  <a:close/>
                </a:path>
                <a:path w="1851025" h="293369">
                  <a:moveTo>
                    <a:pt x="616991" y="277533"/>
                  </a:moveTo>
                  <a:lnTo>
                    <a:pt x="576516" y="263029"/>
                  </a:lnTo>
                  <a:lnTo>
                    <a:pt x="481545" y="135674"/>
                  </a:lnTo>
                  <a:lnTo>
                    <a:pt x="562622" y="34023"/>
                  </a:lnTo>
                  <a:lnTo>
                    <a:pt x="609879" y="15811"/>
                  </a:lnTo>
                  <a:lnTo>
                    <a:pt x="609879" y="4787"/>
                  </a:lnTo>
                  <a:lnTo>
                    <a:pt x="508279" y="4787"/>
                  </a:lnTo>
                  <a:lnTo>
                    <a:pt x="508279" y="15811"/>
                  </a:lnTo>
                  <a:lnTo>
                    <a:pt x="540575" y="22936"/>
                  </a:lnTo>
                  <a:lnTo>
                    <a:pt x="540575" y="26098"/>
                  </a:lnTo>
                  <a:lnTo>
                    <a:pt x="470458" y="119964"/>
                  </a:lnTo>
                  <a:lnTo>
                    <a:pt x="468858" y="119964"/>
                  </a:lnTo>
                  <a:lnTo>
                    <a:pt x="405917" y="30835"/>
                  </a:lnTo>
                  <a:lnTo>
                    <a:pt x="401142" y="24498"/>
                  </a:lnTo>
                  <a:lnTo>
                    <a:pt x="400354" y="22148"/>
                  </a:lnTo>
                  <a:lnTo>
                    <a:pt x="435813" y="15811"/>
                  </a:lnTo>
                  <a:lnTo>
                    <a:pt x="435813" y="4787"/>
                  </a:lnTo>
                  <a:lnTo>
                    <a:pt x="310502" y="4787"/>
                  </a:lnTo>
                  <a:lnTo>
                    <a:pt x="310502" y="15811"/>
                  </a:lnTo>
                  <a:lnTo>
                    <a:pt x="334086" y="21374"/>
                  </a:lnTo>
                  <a:lnTo>
                    <a:pt x="340283" y="23482"/>
                  </a:lnTo>
                  <a:lnTo>
                    <a:pt x="345909" y="26416"/>
                  </a:lnTo>
                  <a:lnTo>
                    <a:pt x="350964" y="30391"/>
                  </a:lnTo>
                  <a:lnTo>
                    <a:pt x="355422" y="35636"/>
                  </a:lnTo>
                  <a:lnTo>
                    <a:pt x="440575" y="150533"/>
                  </a:lnTo>
                  <a:lnTo>
                    <a:pt x="355422" y="259295"/>
                  </a:lnTo>
                  <a:lnTo>
                    <a:pt x="308076" y="277533"/>
                  </a:lnTo>
                  <a:lnTo>
                    <a:pt x="308076" y="288671"/>
                  </a:lnTo>
                  <a:lnTo>
                    <a:pt x="409778" y="288671"/>
                  </a:lnTo>
                  <a:lnTo>
                    <a:pt x="409778" y="277533"/>
                  </a:lnTo>
                  <a:lnTo>
                    <a:pt x="384517" y="272046"/>
                  </a:lnTo>
                  <a:lnTo>
                    <a:pt x="375856" y="270433"/>
                  </a:lnTo>
                  <a:lnTo>
                    <a:pt x="376618" y="268820"/>
                  </a:lnTo>
                  <a:lnTo>
                    <a:pt x="381381" y="262496"/>
                  </a:lnTo>
                  <a:lnTo>
                    <a:pt x="451497" y="166357"/>
                  </a:lnTo>
                  <a:lnTo>
                    <a:pt x="453047" y="166357"/>
                  </a:lnTo>
                  <a:lnTo>
                    <a:pt x="526326" y="268820"/>
                  </a:lnTo>
                  <a:lnTo>
                    <a:pt x="527126" y="271233"/>
                  </a:lnTo>
                  <a:lnTo>
                    <a:pt x="491667" y="277533"/>
                  </a:lnTo>
                  <a:lnTo>
                    <a:pt x="491667" y="288671"/>
                  </a:lnTo>
                  <a:lnTo>
                    <a:pt x="616991" y="288671"/>
                  </a:lnTo>
                  <a:lnTo>
                    <a:pt x="616991" y="277533"/>
                  </a:lnTo>
                  <a:close/>
                </a:path>
                <a:path w="1851025" h="293369">
                  <a:moveTo>
                    <a:pt x="870724" y="4775"/>
                  </a:moveTo>
                  <a:lnTo>
                    <a:pt x="655612" y="4775"/>
                  </a:lnTo>
                  <a:lnTo>
                    <a:pt x="655612" y="15811"/>
                  </a:lnTo>
                  <a:lnTo>
                    <a:pt x="684720" y="22161"/>
                  </a:lnTo>
                  <a:lnTo>
                    <a:pt x="693420" y="23723"/>
                  </a:lnTo>
                  <a:lnTo>
                    <a:pt x="696595" y="27711"/>
                  </a:lnTo>
                  <a:lnTo>
                    <a:pt x="696595" y="265722"/>
                  </a:lnTo>
                  <a:lnTo>
                    <a:pt x="694232" y="268833"/>
                  </a:lnTo>
                  <a:lnTo>
                    <a:pt x="684720" y="271233"/>
                  </a:lnTo>
                  <a:lnTo>
                    <a:pt x="655612" y="277545"/>
                  </a:lnTo>
                  <a:lnTo>
                    <a:pt x="655612" y="288671"/>
                  </a:lnTo>
                  <a:lnTo>
                    <a:pt x="783297" y="288671"/>
                  </a:lnTo>
                  <a:lnTo>
                    <a:pt x="783297" y="277545"/>
                  </a:lnTo>
                  <a:lnTo>
                    <a:pt x="750925" y="271233"/>
                  </a:lnTo>
                  <a:lnTo>
                    <a:pt x="741540" y="269621"/>
                  </a:lnTo>
                  <a:lnTo>
                    <a:pt x="739165" y="265722"/>
                  </a:lnTo>
                  <a:lnTo>
                    <a:pt x="739165" y="155232"/>
                  </a:lnTo>
                  <a:lnTo>
                    <a:pt x="817181" y="155232"/>
                  </a:lnTo>
                  <a:lnTo>
                    <a:pt x="823506" y="159219"/>
                  </a:lnTo>
                  <a:lnTo>
                    <a:pt x="825779" y="169456"/>
                  </a:lnTo>
                  <a:lnTo>
                    <a:pt x="831316" y="196418"/>
                  </a:lnTo>
                  <a:lnTo>
                    <a:pt x="844715" y="196418"/>
                  </a:lnTo>
                  <a:lnTo>
                    <a:pt x="844715" y="102539"/>
                  </a:lnTo>
                  <a:lnTo>
                    <a:pt x="831316" y="102539"/>
                  </a:lnTo>
                  <a:lnTo>
                    <a:pt x="825779" y="125476"/>
                  </a:lnTo>
                  <a:lnTo>
                    <a:pt x="823506" y="135686"/>
                  </a:lnTo>
                  <a:lnTo>
                    <a:pt x="817181" y="139382"/>
                  </a:lnTo>
                  <a:lnTo>
                    <a:pt x="739165" y="139382"/>
                  </a:lnTo>
                  <a:lnTo>
                    <a:pt x="739165" y="20599"/>
                  </a:lnTo>
                  <a:lnTo>
                    <a:pt x="836815" y="20599"/>
                  </a:lnTo>
                  <a:lnTo>
                    <a:pt x="843140" y="24498"/>
                  </a:lnTo>
                  <a:lnTo>
                    <a:pt x="857377" y="75653"/>
                  </a:lnTo>
                  <a:lnTo>
                    <a:pt x="870724" y="75653"/>
                  </a:lnTo>
                  <a:lnTo>
                    <a:pt x="870724" y="4775"/>
                  </a:lnTo>
                  <a:close/>
                </a:path>
                <a:path w="1851025" h="293369">
                  <a:moveTo>
                    <a:pt x="1207160" y="144932"/>
                  </a:moveTo>
                  <a:lnTo>
                    <a:pt x="1199756" y="98386"/>
                  </a:lnTo>
                  <a:lnTo>
                    <a:pt x="1179017" y="58508"/>
                  </a:lnTo>
                  <a:lnTo>
                    <a:pt x="1159141" y="39166"/>
                  </a:lnTo>
                  <a:lnTo>
                    <a:pt x="1159141" y="146519"/>
                  </a:lnTo>
                  <a:lnTo>
                    <a:pt x="1153121" y="195300"/>
                  </a:lnTo>
                  <a:lnTo>
                    <a:pt x="1134681" y="237185"/>
                  </a:lnTo>
                  <a:lnTo>
                    <a:pt x="1103249" y="266509"/>
                  </a:lnTo>
                  <a:lnTo>
                    <a:pt x="1058227" y="277545"/>
                  </a:lnTo>
                  <a:lnTo>
                    <a:pt x="1015555" y="268046"/>
                  </a:lnTo>
                  <a:lnTo>
                    <a:pt x="983881" y="241287"/>
                  </a:lnTo>
                  <a:lnTo>
                    <a:pt x="964171" y="199910"/>
                  </a:lnTo>
                  <a:lnTo>
                    <a:pt x="957389" y="146519"/>
                  </a:lnTo>
                  <a:lnTo>
                    <a:pt x="963396" y="97866"/>
                  </a:lnTo>
                  <a:lnTo>
                    <a:pt x="981798" y="56070"/>
                  </a:lnTo>
                  <a:lnTo>
                    <a:pt x="1013218" y="26822"/>
                  </a:lnTo>
                  <a:lnTo>
                    <a:pt x="1058227" y="15811"/>
                  </a:lnTo>
                  <a:lnTo>
                    <a:pt x="1100950" y="25260"/>
                  </a:lnTo>
                  <a:lnTo>
                    <a:pt x="1132636" y="51917"/>
                  </a:lnTo>
                  <a:lnTo>
                    <a:pt x="1152359" y="93192"/>
                  </a:lnTo>
                  <a:lnTo>
                    <a:pt x="1159141" y="146519"/>
                  </a:lnTo>
                  <a:lnTo>
                    <a:pt x="1159141" y="39166"/>
                  </a:lnTo>
                  <a:lnTo>
                    <a:pt x="1147064" y="27406"/>
                  </a:lnTo>
                  <a:lnTo>
                    <a:pt x="1123543" y="15811"/>
                  </a:lnTo>
                  <a:lnTo>
                    <a:pt x="1106081" y="7200"/>
                  </a:lnTo>
                  <a:lnTo>
                    <a:pt x="1058227" y="0"/>
                  </a:lnTo>
                  <a:lnTo>
                    <a:pt x="1010996" y="7162"/>
                  </a:lnTo>
                  <a:lnTo>
                    <a:pt x="970089" y="27419"/>
                  </a:lnTo>
                  <a:lnTo>
                    <a:pt x="937920" y="58889"/>
                  </a:lnTo>
                  <a:lnTo>
                    <a:pt x="916876" y="99745"/>
                  </a:lnTo>
                  <a:lnTo>
                    <a:pt x="909320" y="148107"/>
                  </a:lnTo>
                  <a:lnTo>
                    <a:pt x="916724" y="194652"/>
                  </a:lnTo>
                  <a:lnTo>
                    <a:pt x="937475" y="234530"/>
                  </a:lnTo>
                  <a:lnTo>
                    <a:pt x="969429" y="265645"/>
                  </a:lnTo>
                  <a:lnTo>
                    <a:pt x="1010399" y="285864"/>
                  </a:lnTo>
                  <a:lnTo>
                    <a:pt x="1058227" y="293065"/>
                  </a:lnTo>
                  <a:lnTo>
                    <a:pt x="1105496" y="285915"/>
                  </a:lnTo>
                  <a:lnTo>
                    <a:pt x="1122413" y="277545"/>
                  </a:lnTo>
                  <a:lnTo>
                    <a:pt x="1146429" y="265645"/>
                  </a:lnTo>
                  <a:lnTo>
                    <a:pt x="1178560" y="234200"/>
                  </a:lnTo>
                  <a:lnTo>
                    <a:pt x="1199616" y="193332"/>
                  </a:lnTo>
                  <a:lnTo>
                    <a:pt x="1207160" y="144932"/>
                  </a:lnTo>
                  <a:close/>
                </a:path>
                <a:path w="1851025" h="293369">
                  <a:moveTo>
                    <a:pt x="1533385" y="277545"/>
                  </a:moveTo>
                  <a:lnTo>
                    <a:pt x="1493786" y="267690"/>
                  </a:lnTo>
                  <a:lnTo>
                    <a:pt x="1426489" y="182397"/>
                  </a:lnTo>
                  <a:lnTo>
                    <a:pt x="1414792" y="168097"/>
                  </a:lnTo>
                  <a:lnTo>
                    <a:pt x="1409788" y="163131"/>
                  </a:lnTo>
                  <a:lnTo>
                    <a:pt x="1407236" y="160604"/>
                  </a:lnTo>
                  <a:lnTo>
                    <a:pt x="1400987" y="156832"/>
                  </a:lnTo>
                  <a:lnTo>
                    <a:pt x="1400987" y="155232"/>
                  </a:lnTo>
                  <a:lnTo>
                    <a:pt x="1451914" y="127393"/>
                  </a:lnTo>
                  <a:lnTo>
                    <a:pt x="1470317" y="81203"/>
                  </a:lnTo>
                  <a:lnTo>
                    <a:pt x="1467129" y="60591"/>
                  </a:lnTo>
                  <a:lnTo>
                    <a:pt x="1457820" y="41084"/>
                  </a:lnTo>
                  <a:lnTo>
                    <a:pt x="1442745" y="24511"/>
                  </a:lnTo>
                  <a:lnTo>
                    <a:pt x="1435989" y="20599"/>
                  </a:lnTo>
                  <a:lnTo>
                    <a:pt x="1422298" y="12674"/>
                  </a:lnTo>
                  <a:lnTo>
                    <a:pt x="1422298" y="82003"/>
                  </a:lnTo>
                  <a:lnTo>
                    <a:pt x="1419733" y="105879"/>
                  </a:lnTo>
                  <a:lnTo>
                    <a:pt x="1410068" y="126796"/>
                  </a:lnTo>
                  <a:lnTo>
                    <a:pt x="1390345" y="141655"/>
                  </a:lnTo>
                  <a:lnTo>
                    <a:pt x="1357642" y="147307"/>
                  </a:lnTo>
                  <a:lnTo>
                    <a:pt x="1322197" y="147307"/>
                  </a:lnTo>
                  <a:lnTo>
                    <a:pt x="1322197" y="20599"/>
                  </a:lnTo>
                  <a:lnTo>
                    <a:pt x="1343494" y="20599"/>
                  </a:lnTo>
                  <a:lnTo>
                    <a:pt x="1386852" y="26911"/>
                  </a:lnTo>
                  <a:lnTo>
                    <a:pt x="1420291" y="64719"/>
                  </a:lnTo>
                  <a:lnTo>
                    <a:pt x="1422298" y="82003"/>
                  </a:lnTo>
                  <a:lnTo>
                    <a:pt x="1422298" y="12674"/>
                  </a:lnTo>
                  <a:lnTo>
                    <a:pt x="1410398" y="9093"/>
                  </a:lnTo>
                  <a:lnTo>
                    <a:pt x="1396885" y="6642"/>
                  </a:lnTo>
                  <a:lnTo>
                    <a:pt x="1381302" y="5232"/>
                  </a:lnTo>
                  <a:lnTo>
                    <a:pt x="1363179" y="4775"/>
                  </a:lnTo>
                  <a:lnTo>
                    <a:pt x="1238732" y="4775"/>
                  </a:lnTo>
                  <a:lnTo>
                    <a:pt x="1238732" y="15811"/>
                  </a:lnTo>
                  <a:lnTo>
                    <a:pt x="1267853" y="22161"/>
                  </a:lnTo>
                  <a:lnTo>
                    <a:pt x="1276565" y="23723"/>
                  </a:lnTo>
                  <a:lnTo>
                    <a:pt x="1279613" y="27711"/>
                  </a:lnTo>
                  <a:lnTo>
                    <a:pt x="1279613" y="265722"/>
                  </a:lnTo>
                  <a:lnTo>
                    <a:pt x="1277340" y="268833"/>
                  </a:lnTo>
                  <a:lnTo>
                    <a:pt x="1267853" y="271233"/>
                  </a:lnTo>
                  <a:lnTo>
                    <a:pt x="1238732" y="277545"/>
                  </a:lnTo>
                  <a:lnTo>
                    <a:pt x="1238732" y="288671"/>
                  </a:lnTo>
                  <a:lnTo>
                    <a:pt x="1366342" y="288671"/>
                  </a:lnTo>
                  <a:lnTo>
                    <a:pt x="1366342" y="277545"/>
                  </a:lnTo>
                  <a:lnTo>
                    <a:pt x="1334020" y="271233"/>
                  </a:lnTo>
                  <a:lnTo>
                    <a:pt x="1324559" y="269621"/>
                  </a:lnTo>
                  <a:lnTo>
                    <a:pt x="1322197" y="265722"/>
                  </a:lnTo>
                  <a:lnTo>
                    <a:pt x="1322197" y="163131"/>
                  </a:lnTo>
                  <a:lnTo>
                    <a:pt x="1343494" y="163131"/>
                  </a:lnTo>
                  <a:lnTo>
                    <a:pt x="1386852" y="193992"/>
                  </a:lnTo>
                  <a:lnTo>
                    <a:pt x="1445920" y="276720"/>
                  </a:lnTo>
                  <a:lnTo>
                    <a:pt x="1452994" y="286258"/>
                  </a:lnTo>
                  <a:lnTo>
                    <a:pt x="1456956" y="288671"/>
                  </a:lnTo>
                  <a:lnTo>
                    <a:pt x="1533385" y="288671"/>
                  </a:lnTo>
                  <a:lnTo>
                    <a:pt x="1533385" y="277545"/>
                  </a:lnTo>
                  <a:close/>
                </a:path>
                <a:path w="1851025" h="293369">
                  <a:moveTo>
                    <a:pt x="1850898" y="148107"/>
                  </a:moveTo>
                  <a:lnTo>
                    <a:pt x="1846249" y="109499"/>
                  </a:lnTo>
                  <a:lnTo>
                    <a:pt x="1832000" y="73304"/>
                  </a:lnTo>
                  <a:lnTo>
                    <a:pt x="1807692" y="42227"/>
                  </a:lnTo>
                  <a:lnTo>
                    <a:pt x="1802879" y="39027"/>
                  </a:lnTo>
                  <a:lnTo>
                    <a:pt x="1802879" y="148920"/>
                  </a:lnTo>
                  <a:lnTo>
                    <a:pt x="1800453" y="183375"/>
                  </a:lnTo>
                  <a:lnTo>
                    <a:pt x="1779943" y="237337"/>
                  </a:lnTo>
                  <a:lnTo>
                    <a:pt x="1746745" y="264134"/>
                  </a:lnTo>
                  <a:lnTo>
                    <a:pt x="1709458" y="272021"/>
                  </a:lnTo>
                  <a:lnTo>
                    <a:pt x="1686255" y="272846"/>
                  </a:lnTo>
                  <a:lnTo>
                    <a:pt x="1641348" y="272846"/>
                  </a:lnTo>
                  <a:lnTo>
                    <a:pt x="1638998" y="270421"/>
                  </a:lnTo>
                  <a:lnTo>
                    <a:pt x="1638998" y="20599"/>
                  </a:lnTo>
                  <a:lnTo>
                    <a:pt x="1679943" y="20599"/>
                  </a:lnTo>
                  <a:lnTo>
                    <a:pt x="1702650" y="21107"/>
                  </a:lnTo>
                  <a:lnTo>
                    <a:pt x="1750885" y="32410"/>
                  </a:lnTo>
                  <a:lnTo>
                    <a:pt x="1791652" y="81280"/>
                  </a:lnTo>
                  <a:lnTo>
                    <a:pt x="1802879" y="148920"/>
                  </a:lnTo>
                  <a:lnTo>
                    <a:pt x="1802879" y="39027"/>
                  </a:lnTo>
                  <a:lnTo>
                    <a:pt x="1755978" y="12750"/>
                  </a:lnTo>
                  <a:lnTo>
                    <a:pt x="1714754" y="5664"/>
                  </a:lnTo>
                  <a:lnTo>
                    <a:pt x="1689417" y="4775"/>
                  </a:lnTo>
                  <a:lnTo>
                    <a:pt x="1556232" y="4775"/>
                  </a:lnTo>
                  <a:lnTo>
                    <a:pt x="1556232" y="15811"/>
                  </a:lnTo>
                  <a:lnTo>
                    <a:pt x="1585366" y="22161"/>
                  </a:lnTo>
                  <a:lnTo>
                    <a:pt x="1594040" y="23723"/>
                  </a:lnTo>
                  <a:lnTo>
                    <a:pt x="1597202" y="27711"/>
                  </a:lnTo>
                  <a:lnTo>
                    <a:pt x="1597202" y="265722"/>
                  </a:lnTo>
                  <a:lnTo>
                    <a:pt x="1594827" y="268833"/>
                  </a:lnTo>
                  <a:lnTo>
                    <a:pt x="1585366" y="271246"/>
                  </a:lnTo>
                  <a:lnTo>
                    <a:pt x="1556232" y="277533"/>
                  </a:lnTo>
                  <a:lnTo>
                    <a:pt x="1556232" y="288658"/>
                  </a:lnTo>
                  <a:lnTo>
                    <a:pt x="1690992" y="288658"/>
                  </a:lnTo>
                  <a:lnTo>
                    <a:pt x="1719364" y="287604"/>
                  </a:lnTo>
                  <a:lnTo>
                    <a:pt x="1744268" y="284378"/>
                  </a:lnTo>
                  <a:lnTo>
                    <a:pt x="1765769" y="278942"/>
                  </a:lnTo>
                  <a:lnTo>
                    <a:pt x="1780159" y="272846"/>
                  </a:lnTo>
                  <a:lnTo>
                    <a:pt x="1783943" y="271246"/>
                  </a:lnTo>
                  <a:lnTo>
                    <a:pt x="1814703" y="248412"/>
                  </a:lnTo>
                  <a:lnTo>
                    <a:pt x="1835467" y="219138"/>
                  </a:lnTo>
                  <a:lnTo>
                    <a:pt x="1847202" y="185127"/>
                  </a:lnTo>
                  <a:lnTo>
                    <a:pt x="1850898" y="14810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19">
              <a:extLst>
                <a:ext uri="{FF2B5EF4-FFF2-40B4-BE49-F238E27FC236}">
                  <a16:creationId xmlns:a16="http://schemas.microsoft.com/office/drawing/2014/main" id="{CD8C4E4E-CB4F-365F-8603-B114D6D47E9B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821167" y="926515"/>
              <a:ext cx="915186" cy="10922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32000" y="5817802"/>
            <a:ext cx="12636500" cy="2581660"/>
          </a:xfrm>
        </p:spPr>
        <p:txBody>
          <a:bodyPr anchor="b"/>
          <a:lstStyle>
            <a:lvl1pPr algn="l">
              <a:lnSpc>
                <a:spcPts val="7800"/>
              </a:lnSpc>
              <a:defRPr sz="6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32000" y="8651172"/>
            <a:ext cx="8591549" cy="682058"/>
          </a:xfrm>
        </p:spPr>
        <p:txBody>
          <a:bodyPr/>
          <a:lstStyle>
            <a:lvl1pPr marL="0" indent="0" algn="l">
              <a:lnSpc>
                <a:spcPts val="3600"/>
              </a:lnSpc>
              <a:spcBef>
                <a:spcPts val="0"/>
              </a:spcBef>
              <a:buNone/>
              <a:defRPr sz="3400" cap="all" spc="130" baseline="0">
                <a:solidFill>
                  <a:schemeClr val="bg1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GB" dirty="0"/>
              <a:t>Speaker name |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65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65" userDrawn="1">
          <p15:clr>
            <a:srgbClr val="FBAE40"/>
          </p15:clr>
        </p15:guide>
        <p15:guide id="2" pos="76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8AFCD9D0-F9C6-AF82-BAC7-A1A6E59609D7}"/>
              </a:ext>
            </a:extLst>
          </p:cNvPr>
          <p:cNvSpPr/>
          <p:nvPr userDrawn="1"/>
        </p:nvSpPr>
        <p:spPr>
          <a:xfrm>
            <a:off x="-1" y="-240632"/>
            <a:ext cx="24384001" cy="3913868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4D16D39-27F4-9D94-E4C4-E5E8B95039BA}"/>
              </a:ext>
            </a:extLst>
          </p:cNvPr>
          <p:cNvSpPr/>
          <p:nvPr userDrawn="1"/>
        </p:nvSpPr>
        <p:spPr>
          <a:xfrm>
            <a:off x="-6248962" y="0"/>
            <a:ext cx="5654007" cy="52197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t" anchorCtr="0"/>
          <a:lstStyle/>
          <a:p>
            <a:pPr>
              <a:spcAft>
                <a:spcPts val="1200"/>
              </a:spcAft>
            </a:pPr>
            <a:r>
              <a:rPr lang="en-GB" sz="3200" dirty="0">
                <a:latin typeface="+mj-lt"/>
              </a:rPr>
              <a:t>To change the image –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Delete the current image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Click on the icon in the centre </a:t>
            </a:r>
            <a:br>
              <a:rPr lang="en-GB" sz="2400" dirty="0"/>
            </a:br>
            <a:r>
              <a:rPr lang="en-GB" sz="2400" dirty="0"/>
              <a:t>of the image placeholder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Select a new image (from wherever you have it stored on your computer)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Once inserted, right-click on the new image and select </a:t>
            </a:r>
            <a:br>
              <a:rPr lang="en-GB" sz="2400" dirty="0"/>
            </a:br>
            <a:r>
              <a:rPr lang="en-GB" sz="2400" dirty="0"/>
              <a:t>“Send to Back”</a:t>
            </a: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18CD7807-86BC-B09C-31D6-2B8A6CF64137}"/>
              </a:ext>
            </a:extLst>
          </p:cNvPr>
          <p:cNvSpPr/>
          <p:nvPr userDrawn="1"/>
        </p:nvSpPr>
        <p:spPr>
          <a:xfrm>
            <a:off x="855" y="2286513"/>
            <a:ext cx="24384000" cy="11429487"/>
          </a:xfrm>
          <a:custGeom>
            <a:avLst/>
            <a:gdLst/>
            <a:ahLst/>
            <a:cxnLst/>
            <a:rect l="l" t="t" r="r" b="b"/>
            <a:pathLst>
              <a:path w="20104100" h="9424035">
                <a:moveTo>
                  <a:pt x="20104099" y="0"/>
                </a:moveTo>
                <a:lnTo>
                  <a:pt x="0" y="0"/>
                </a:lnTo>
                <a:lnTo>
                  <a:pt x="0" y="9423482"/>
                </a:lnTo>
                <a:lnTo>
                  <a:pt x="20104099" y="9423482"/>
                </a:lnTo>
                <a:lnTo>
                  <a:pt x="20104099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Freeform: Shape 37">
            <a:extLst>
              <a:ext uri="{FF2B5EF4-FFF2-40B4-BE49-F238E27FC236}">
                <a16:creationId xmlns:a16="http://schemas.microsoft.com/office/drawing/2014/main" id="{A988855B-23F2-79B2-D158-B509CB0483D3}"/>
              </a:ext>
            </a:extLst>
          </p:cNvPr>
          <p:cNvSpPr/>
          <p:nvPr userDrawn="1"/>
        </p:nvSpPr>
        <p:spPr>
          <a:xfrm>
            <a:off x="7086601" y="2286513"/>
            <a:ext cx="17297399" cy="11451929"/>
          </a:xfrm>
          <a:custGeom>
            <a:avLst/>
            <a:gdLst>
              <a:gd name="connsiteX0" fmla="*/ 14720601 w 17297399"/>
              <a:gd name="connsiteY0" fmla="*/ 11010155 h 11451929"/>
              <a:gd name="connsiteX1" fmla="*/ 14720727 w 17297399"/>
              <a:gd name="connsiteY1" fmla="*/ 11010282 h 11451929"/>
              <a:gd name="connsiteX2" fmla="*/ 14720601 w 17297399"/>
              <a:gd name="connsiteY2" fmla="*/ 11010256 h 11451929"/>
              <a:gd name="connsiteX3" fmla="*/ 6030463 w 17297399"/>
              <a:gd name="connsiteY3" fmla="*/ 618027 h 11451929"/>
              <a:gd name="connsiteX4" fmla="*/ 1948181 w 17297399"/>
              <a:gd name="connsiteY4" fmla="*/ 5725393 h 11451929"/>
              <a:gd name="connsiteX5" fmla="*/ 6030463 w 17297399"/>
              <a:gd name="connsiteY5" fmla="*/ 10844839 h 11451929"/>
              <a:gd name="connsiteX6" fmla="*/ 10119611 w 17297399"/>
              <a:gd name="connsiteY6" fmla="*/ 5725393 h 11451929"/>
              <a:gd name="connsiteX7" fmla="*/ 6030463 w 17297399"/>
              <a:gd name="connsiteY7" fmla="*/ 618027 h 11451929"/>
              <a:gd name="connsiteX8" fmla="*/ 10570159 w 17297399"/>
              <a:gd name="connsiteY8" fmla="*/ 7248 h 11451929"/>
              <a:gd name="connsiteX9" fmla="*/ 15809267 w 17297399"/>
              <a:gd name="connsiteY9" fmla="*/ 7248 h 11451929"/>
              <a:gd name="connsiteX10" fmla="*/ 15809267 w 17297399"/>
              <a:gd name="connsiteY10" fmla="*/ 452329 h 11451929"/>
              <a:gd name="connsiteX11" fmla="*/ 14687155 w 17297399"/>
              <a:gd name="connsiteY11" fmla="*/ 645367 h 11451929"/>
              <a:gd name="connsiteX12" fmla="*/ 14559355 w 17297399"/>
              <a:gd name="connsiteY12" fmla="*/ 1058402 h 11451929"/>
              <a:gd name="connsiteX13" fmla="*/ 17191055 w 17297399"/>
              <a:gd name="connsiteY13" fmla="*/ 4653765 h 11451929"/>
              <a:gd name="connsiteX14" fmla="*/ 17258071 w 17297399"/>
              <a:gd name="connsiteY14" fmla="*/ 4653765 h 11451929"/>
              <a:gd name="connsiteX15" fmla="*/ 17297399 w 17297399"/>
              <a:gd name="connsiteY15" fmla="*/ 4602936 h 11451929"/>
              <a:gd name="connsiteX16" fmla="*/ 17297399 w 17297399"/>
              <a:gd name="connsiteY16" fmla="*/ 7562483 h 11451929"/>
              <a:gd name="connsiteX17" fmla="*/ 16529791 w 17297399"/>
              <a:gd name="connsiteY17" fmla="*/ 6525266 h 11451929"/>
              <a:gd name="connsiteX18" fmla="*/ 16465063 w 17297399"/>
              <a:gd name="connsiteY18" fmla="*/ 6525266 h 11451929"/>
              <a:gd name="connsiteX19" fmla="*/ 13533379 w 17297399"/>
              <a:gd name="connsiteY19" fmla="*/ 10403827 h 11451929"/>
              <a:gd name="connsiteX20" fmla="*/ 13664743 w 17297399"/>
              <a:gd name="connsiteY20" fmla="*/ 10788504 h 11451929"/>
              <a:gd name="connsiteX21" fmla="*/ 14720601 w 17297399"/>
              <a:gd name="connsiteY21" fmla="*/ 11010256 h 11451929"/>
              <a:gd name="connsiteX22" fmla="*/ 14720601 w 17297399"/>
              <a:gd name="connsiteY22" fmla="*/ 11429488 h 11451929"/>
              <a:gd name="connsiteX23" fmla="*/ 10469063 w 17297399"/>
              <a:gd name="connsiteY23" fmla="*/ 11429488 h 11451929"/>
              <a:gd name="connsiteX24" fmla="*/ 10469063 w 17297399"/>
              <a:gd name="connsiteY24" fmla="*/ 11010155 h 11451929"/>
              <a:gd name="connsiteX25" fmla="*/ 11522631 w 17297399"/>
              <a:gd name="connsiteY25" fmla="*/ 10788377 h 11451929"/>
              <a:gd name="connsiteX26" fmla="*/ 12448019 w 17297399"/>
              <a:gd name="connsiteY26" fmla="*/ 10274500 h 11451929"/>
              <a:gd name="connsiteX27" fmla="*/ 16007901 w 17297399"/>
              <a:gd name="connsiteY27" fmla="*/ 5886639 h 11451929"/>
              <a:gd name="connsiteX28" fmla="*/ 12448019 w 17297399"/>
              <a:gd name="connsiteY28" fmla="*/ 1251821 h 11451929"/>
              <a:gd name="connsiteX29" fmla="*/ 11556075 w 17297399"/>
              <a:gd name="connsiteY29" fmla="*/ 676650 h 11451929"/>
              <a:gd name="connsiteX30" fmla="*/ 10570159 w 17297399"/>
              <a:gd name="connsiteY30" fmla="*/ 452329 h 11451929"/>
              <a:gd name="connsiteX31" fmla="*/ 6030463 w 17297399"/>
              <a:gd name="connsiteY31" fmla="*/ 0 h 11451929"/>
              <a:gd name="connsiteX32" fmla="*/ 12060927 w 17297399"/>
              <a:gd name="connsiteY32" fmla="*/ 5663717 h 11451929"/>
              <a:gd name="connsiteX33" fmla="*/ 6030463 w 17297399"/>
              <a:gd name="connsiteY33" fmla="*/ 11451929 h 11451929"/>
              <a:gd name="connsiteX34" fmla="*/ 0 w 17297399"/>
              <a:gd name="connsiteY34" fmla="*/ 5787196 h 11451929"/>
              <a:gd name="connsiteX35" fmla="*/ 6030463 w 17297399"/>
              <a:gd name="connsiteY35" fmla="*/ 0 h 1145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7297399" h="11451929">
                <a:moveTo>
                  <a:pt x="14720601" y="11010155"/>
                </a:moveTo>
                <a:lnTo>
                  <a:pt x="14720727" y="11010282"/>
                </a:lnTo>
                <a:lnTo>
                  <a:pt x="14720601" y="11010256"/>
                </a:lnTo>
                <a:close/>
                <a:moveTo>
                  <a:pt x="6030463" y="618027"/>
                </a:moveTo>
                <a:cubicBezTo>
                  <a:pt x="3223910" y="618027"/>
                  <a:pt x="1948181" y="3109971"/>
                  <a:pt x="1948181" y="5725393"/>
                </a:cubicBezTo>
                <a:cubicBezTo>
                  <a:pt x="1948181" y="8774196"/>
                  <a:pt x="3447849" y="10844839"/>
                  <a:pt x="6030463" y="10844839"/>
                </a:cubicBezTo>
                <a:cubicBezTo>
                  <a:pt x="8841339" y="10844839"/>
                  <a:pt x="10119611" y="8347046"/>
                  <a:pt x="10119611" y="5725393"/>
                </a:cubicBezTo>
                <a:cubicBezTo>
                  <a:pt x="10119611" y="2677479"/>
                  <a:pt x="8618671" y="618027"/>
                  <a:pt x="6030463" y="618027"/>
                </a:cubicBezTo>
                <a:close/>
                <a:moveTo>
                  <a:pt x="10570159" y="7248"/>
                </a:moveTo>
                <a:lnTo>
                  <a:pt x="15809267" y="7248"/>
                </a:lnTo>
                <a:lnTo>
                  <a:pt x="15809267" y="452329"/>
                </a:lnTo>
                <a:lnTo>
                  <a:pt x="14687155" y="645367"/>
                </a:lnTo>
                <a:cubicBezTo>
                  <a:pt x="14326513" y="708060"/>
                  <a:pt x="14359959" y="802544"/>
                  <a:pt x="14559355" y="1058402"/>
                </a:cubicBezTo>
                <a:lnTo>
                  <a:pt x="17191055" y="4653765"/>
                </a:lnTo>
                <a:lnTo>
                  <a:pt x="17258071" y="4653765"/>
                </a:lnTo>
                <a:lnTo>
                  <a:pt x="17297399" y="4602936"/>
                </a:lnTo>
                <a:lnTo>
                  <a:pt x="17297399" y="7562483"/>
                </a:lnTo>
                <a:lnTo>
                  <a:pt x="16529791" y="6525266"/>
                </a:lnTo>
                <a:lnTo>
                  <a:pt x="16465063" y="6525266"/>
                </a:lnTo>
                <a:lnTo>
                  <a:pt x="13533379" y="10403827"/>
                </a:lnTo>
                <a:cubicBezTo>
                  <a:pt x="13334363" y="10659050"/>
                  <a:pt x="13302827" y="10723523"/>
                  <a:pt x="13664743" y="10788504"/>
                </a:cubicBezTo>
                <a:lnTo>
                  <a:pt x="14720601" y="11010256"/>
                </a:lnTo>
                <a:lnTo>
                  <a:pt x="14720601" y="11429488"/>
                </a:lnTo>
                <a:lnTo>
                  <a:pt x="10469063" y="11429488"/>
                </a:lnTo>
                <a:lnTo>
                  <a:pt x="10469063" y="11010155"/>
                </a:lnTo>
                <a:lnTo>
                  <a:pt x="11522631" y="10788377"/>
                </a:lnTo>
                <a:cubicBezTo>
                  <a:pt x="11917991" y="10690714"/>
                  <a:pt x="12215559" y="10566345"/>
                  <a:pt x="12448019" y="10274500"/>
                </a:cubicBezTo>
                <a:lnTo>
                  <a:pt x="16007901" y="5886639"/>
                </a:lnTo>
                <a:lnTo>
                  <a:pt x="12448019" y="1251821"/>
                </a:lnTo>
                <a:cubicBezTo>
                  <a:pt x="12215559" y="932126"/>
                  <a:pt x="11917991" y="771388"/>
                  <a:pt x="11556075" y="676650"/>
                </a:cubicBezTo>
                <a:lnTo>
                  <a:pt x="10570159" y="452329"/>
                </a:lnTo>
                <a:close/>
                <a:moveTo>
                  <a:pt x="6030463" y="0"/>
                </a:moveTo>
                <a:cubicBezTo>
                  <a:pt x="9377852" y="0"/>
                  <a:pt x="12060927" y="2460534"/>
                  <a:pt x="12060927" y="5663717"/>
                </a:cubicBezTo>
                <a:cubicBezTo>
                  <a:pt x="12060927" y="9020644"/>
                  <a:pt x="9381666" y="11451929"/>
                  <a:pt x="6030463" y="11451929"/>
                </a:cubicBezTo>
                <a:cubicBezTo>
                  <a:pt x="2679258" y="11451929"/>
                  <a:pt x="0" y="8989488"/>
                  <a:pt x="0" y="5787196"/>
                </a:cubicBezTo>
                <a:cubicBezTo>
                  <a:pt x="0" y="2584902"/>
                  <a:pt x="2683073" y="0"/>
                  <a:pt x="6030463" y="0"/>
                </a:cubicBezTo>
                <a:close/>
              </a:path>
            </a:pathLst>
          </a:custGeom>
          <a:solidFill>
            <a:srgbClr val="F2F4F3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6" name="object 4">
            <a:extLst>
              <a:ext uri="{FF2B5EF4-FFF2-40B4-BE49-F238E27FC236}">
                <a16:creationId xmlns:a16="http://schemas.microsoft.com/office/drawing/2014/main" id="{426D61F9-9991-05DA-E6FF-748678209725}"/>
              </a:ext>
            </a:extLst>
          </p:cNvPr>
          <p:cNvGrpSpPr/>
          <p:nvPr userDrawn="1"/>
        </p:nvGrpSpPr>
        <p:grpSpPr>
          <a:xfrm>
            <a:off x="2032713" y="917714"/>
            <a:ext cx="2759373" cy="2755522"/>
            <a:chOff x="1675341" y="756689"/>
            <a:chExt cx="2275205" cy="2272030"/>
          </a:xfrm>
        </p:grpSpPr>
        <p:sp>
          <p:nvSpPr>
            <p:cNvPr id="7" name="object 5">
              <a:extLst>
                <a:ext uri="{FF2B5EF4-FFF2-40B4-BE49-F238E27FC236}">
                  <a16:creationId xmlns:a16="http://schemas.microsoft.com/office/drawing/2014/main" id="{DE9CFC75-DA6E-AEAA-06FC-4203D3197F76}"/>
                </a:ext>
              </a:extLst>
            </p:cNvPr>
            <p:cNvSpPr/>
            <p:nvPr/>
          </p:nvSpPr>
          <p:spPr>
            <a:xfrm>
              <a:off x="1675341" y="756689"/>
              <a:ext cx="2275205" cy="2272030"/>
            </a:xfrm>
            <a:custGeom>
              <a:avLst/>
              <a:gdLst/>
              <a:ahLst/>
              <a:cxnLst/>
              <a:rect l="l" t="t" r="r" b="b"/>
              <a:pathLst>
                <a:path w="2275204" h="2272030">
                  <a:moveTo>
                    <a:pt x="2274988" y="0"/>
                  </a:moveTo>
                  <a:lnTo>
                    <a:pt x="0" y="0"/>
                  </a:lnTo>
                  <a:lnTo>
                    <a:pt x="0" y="2271417"/>
                  </a:lnTo>
                  <a:lnTo>
                    <a:pt x="2274988" y="2271417"/>
                  </a:lnTo>
                  <a:lnTo>
                    <a:pt x="22749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6">
              <a:extLst>
                <a:ext uri="{FF2B5EF4-FFF2-40B4-BE49-F238E27FC236}">
                  <a16:creationId xmlns:a16="http://schemas.microsoft.com/office/drawing/2014/main" id="{EFD1F5CC-CFAA-AD61-FD56-5BF4831EE6B2}"/>
                </a:ext>
              </a:extLst>
            </p:cNvPr>
            <p:cNvSpPr/>
            <p:nvPr/>
          </p:nvSpPr>
          <p:spPr>
            <a:xfrm>
              <a:off x="1695006" y="774583"/>
              <a:ext cx="2235835" cy="2235835"/>
            </a:xfrm>
            <a:custGeom>
              <a:avLst/>
              <a:gdLst/>
              <a:ahLst/>
              <a:cxnLst/>
              <a:rect l="l" t="t" r="r" b="b"/>
              <a:pathLst>
                <a:path w="2235835" h="2235835">
                  <a:moveTo>
                    <a:pt x="2235638" y="0"/>
                  </a:moveTo>
                  <a:lnTo>
                    <a:pt x="0" y="0"/>
                  </a:lnTo>
                  <a:lnTo>
                    <a:pt x="0" y="2235649"/>
                  </a:lnTo>
                  <a:lnTo>
                    <a:pt x="2235638" y="2235649"/>
                  </a:lnTo>
                  <a:lnTo>
                    <a:pt x="2235638" y="0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7">
              <a:extLst>
                <a:ext uri="{FF2B5EF4-FFF2-40B4-BE49-F238E27FC236}">
                  <a16:creationId xmlns:a16="http://schemas.microsoft.com/office/drawing/2014/main" id="{A6021FD2-4BDA-653A-E2F6-8C2FC819EA1A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13232" y="2234279"/>
              <a:ext cx="97546" cy="136760"/>
            </a:xfrm>
            <a:prstGeom prst="rect">
              <a:avLst/>
            </a:prstGeom>
          </p:spPr>
        </p:pic>
        <p:pic>
          <p:nvPicPr>
            <p:cNvPr id="13" name="object 8">
              <a:extLst>
                <a:ext uri="{FF2B5EF4-FFF2-40B4-BE49-F238E27FC236}">
                  <a16:creationId xmlns:a16="http://schemas.microsoft.com/office/drawing/2014/main" id="{45E6990C-399E-1091-DE37-4D3AC54D4B7B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60611" y="2234280"/>
              <a:ext cx="97337" cy="134142"/>
            </a:xfrm>
            <a:prstGeom prst="rect">
              <a:avLst/>
            </a:prstGeom>
          </p:spPr>
        </p:pic>
        <p:sp>
          <p:nvSpPr>
            <p:cNvPr id="14" name="object 9">
              <a:extLst>
                <a:ext uri="{FF2B5EF4-FFF2-40B4-BE49-F238E27FC236}">
                  <a16:creationId xmlns:a16="http://schemas.microsoft.com/office/drawing/2014/main" id="{4F12FC00-5C82-9134-B3EB-50ACD3AF1665}"/>
                </a:ext>
              </a:extLst>
            </p:cNvPr>
            <p:cNvSpPr/>
            <p:nvPr/>
          </p:nvSpPr>
          <p:spPr>
            <a:xfrm>
              <a:off x="221206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0">
              <a:extLst>
                <a:ext uri="{FF2B5EF4-FFF2-40B4-BE49-F238E27FC236}">
                  <a16:creationId xmlns:a16="http://schemas.microsoft.com/office/drawing/2014/main" id="{204E584B-11AB-429B-1F04-7A1070528F85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64586" y="2234280"/>
              <a:ext cx="113221" cy="134142"/>
            </a:xfrm>
            <a:prstGeom prst="rect">
              <a:avLst/>
            </a:prstGeom>
          </p:spPr>
        </p:pic>
        <p:sp>
          <p:nvSpPr>
            <p:cNvPr id="16" name="object 11">
              <a:extLst>
                <a:ext uri="{FF2B5EF4-FFF2-40B4-BE49-F238E27FC236}">
                  <a16:creationId xmlns:a16="http://schemas.microsoft.com/office/drawing/2014/main" id="{0F4ADA0E-A6E4-0636-84FA-95E5A59BB9CB}"/>
                </a:ext>
              </a:extLst>
            </p:cNvPr>
            <p:cNvSpPr/>
            <p:nvPr/>
          </p:nvSpPr>
          <p:spPr>
            <a:xfrm>
              <a:off x="2412962" y="2233808"/>
              <a:ext cx="76200" cy="134620"/>
            </a:xfrm>
            <a:custGeom>
              <a:avLst/>
              <a:gdLst/>
              <a:ahLst/>
              <a:cxnLst/>
              <a:rect l="l" t="t" r="r" b="b"/>
              <a:pathLst>
                <a:path w="76200" h="134619">
                  <a:moveTo>
                    <a:pt x="75819" y="119380"/>
                  </a:moveTo>
                  <a:lnTo>
                    <a:pt x="17691" y="119380"/>
                  </a:lnTo>
                  <a:lnTo>
                    <a:pt x="17691" y="72390"/>
                  </a:lnTo>
                  <a:lnTo>
                    <a:pt x="70789" y="72390"/>
                  </a:lnTo>
                  <a:lnTo>
                    <a:pt x="70789" y="57150"/>
                  </a:lnTo>
                  <a:lnTo>
                    <a:pt x="17691" y="57150"/>
                  </a:lnTo>
                  <a:lnTo>
                    <a:pt x="17691" y="15240"/>
                  </a:lnTo>
                  <a:lnTo>
                    <a:pt x="74218" y="15240"/>
                  </a:lnTo>
                  <a:lnTo>
                    <a:pt x="74218" y="0"/>
                  </a:lnTo>
                  <a:lnTo>
                    <a:pt x="0" y="0"/>
                  </a:lnTo>
                  <a:lnTo>
                    <a:pt x="0" y="15240"/>
                  </a:lnTo>
                  <a:lnTo>
                    <a:pt x="0" y="57150"/>
                  </a:lnTo>
                  <a:lnTo>
                    <a:pt x="0" y="72390"/>
                  </a:lnTo>
                  <a:lnTo>
                    <a:pt x="0" y="119380"/>
                  </a:lnTo>
                  <a:lnTo>
                    <a:pt x="0" y="134620"/>
                  </a:lnTo>
                  <a:lnTo>
                    <a:pt x="75819" y="134620"/>
                  </a:lnTo>
                  <a:lnTo>
                    <a:pt x="75819" y="1193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2">
              <a:extLst>
                <a:ext uri="{FF2B5EF4-FFF2-40B4-BE49-F238E27FC236}">
                  <a16:creationId xmlns:a16="http://schemas.microsoft.com/office/drawing/2014/main" id="{C32B5A24-6E50-A0CF-FD0B-0CDD7C8927C4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30110" y="2234284"/>
              <a:ext cx="92311" cy="134142"/>
            </a:xfrm>
            <a:prstGeom prst="rect">
              <a:avLst/>
            </a:prstGeom>
          </p:spPr>
        </p:pic>
        <p:pic>
          <p:nvPicPr>
            <p:cNvPr id="18" name="object 13">
              <a:extLst>
                <a:ext uri="{FF2B5EF4-FFF2-40B4-BE49-F238E27FC236}">
                  <a16:creationId xmlns:a16="http://schemas.microsoft.com/office/drawing/2014/main" id="{7FCB08BA-3F15-CC9C-BC72-56995EC90334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50302" y="2231664"/>
              <a:ext cx="85264" cy="139576"/>
            </a:xfrm>
            <a:prstGeom prst="rect">
              <a:avLst/>
            </a:prstGeom>
          </p:spPr>
        </p:pic>
        <p:sp>
          <p:nvSpPr>
            <p:cNvPr id="19" name="object 14">
              <a:extLst>
                <a:ext uri="{FF2B5EF4-FFF2-40B4-BE49-F238E27FC236}">
                  <a16:creationId xmlns:a16="http://schemas.microsoft.com/office/drawing/2014/main" id="{DD2562D3-2249-2957-7A9D-AB7DFA239E6C}"/>
                </a:ext>
              </a:extLst>
            </p:cNvPr>
            <p:cNvSpPr/>
            <p:nvPr/>
          </p:nvSpPr>
          <p:spPr>
            <a:xfrm>
              <a:off x="277797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15">
              <a:extLst>
                <a:ext uri="{FF2B5EF4-FFF2-40B4-BE49-F238E27FC236}">
                  <a16:creationId xmlns:a16="http://schemas.microsoft.com/office/drawing/2014/main" id="{D86F5186-5178-F0AA-D03F-60D0E3773B4F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30980" y="2233925"/>
              <a:ext cx="217271" cy="134620"/>
            </a:xfrm>
            <a:prstGeom prst="rect">
              <a:avLst/>
            </a:prstGeom>
          </p:spPr>
        </p:pic>
        <p:pic>
          <p:nvPicPr>
            <p:cNvPr id="21" name="object 16">
              <a:extLst>
                <a:ext uri="{FF2B5EF4-FFF2-40B4-BE49-F238E27FC236}">
                  <a16:creationId xmlns:a16="http://schemas.microsoft.com/office/drawing/2014/main" id="{78F8CFB0-3557-CBFC-5028-58D4EF4E0540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37399" y="2231666"/>
              <a:ext cx="122581" cy="139377"/>
            </a:xfrm>
            <a:prstGeom prst="rect">
              <a:avLst/>
            </a:prstGeom>
          </p:spPr>
        </p:pic>
        <p:pic>
          <p:nvPicPr>
            <p:cNvPr id="22" name="object 17">
              <a:extLst>
                <a:ext uri="{FF2B5EF4-FFF2-40B4-BE49-F238E27FC236}">
                  <a16:creationId xmlns:a16="http://schemas.microsoft.com/office/drawing/2014/main" id="{87958F96-F2EC-4FE8-182F-F676FDE83F02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302992" y="2234285"/>
              <a:ext cx="72594" cy="134132"/>
            </a:xfrm>
            <a:prstGeom prst="rect">
              <a:avLst/>
            </a:prstGeom>
          </p:spPr>
        </p:pic>
        <p:sp>
          <p:nvSpPr>
            <p:cNvPr id="23" name="object 18">
              <a:extLst>
                <a:ext uri="{FF2B5EF4-FFF2-40B4-BE49-F238E27FC236}">
                  <a16:creationId xmlns:a16="http://schemas.microsoft.com/office/drawing/2014/main" id="{7361F5F6-5B2B-3AFC-B6D6-EBEE599A6EB2}"/>
                </a:ext>
              </a:extLst>
            </p:cNvPr>
            <p:cNvSpPr/>
            <p:nvPr/>
          </p:nvSpPr>
          <p:spPr>
            <a:xfrm>
              <a:off x="1887258" y="2487135"/>
              <a:ext cx="1851025" cy="293370"/>
            </a:xfrm>
            <a:custGeom>
              <a:avLst/>
              <a:gdLst/>
              <a:ahLst/>
              <a:cxnLst/>
              <a:rect l="l" t="t" r="r" b="b"/>
              <a:pathLst>
                <a:path w="1851025" h="293369">
                  <a:moveTo>
                    <a:pt x="297827" y="144932"/>
                  </a:moveTo>
                  <a:lnTo>
                    <a:pt x="290436" y="98386"/>
                  </a:lnTo>
                  <a:lnTo>
                    <a:pt x="269697" y="58508"/>
                  </a:lnTo>
                  <a:lnTo>
                    <a:pt x="249885" y="39217"/>
                  </a:lnTo>
                  <a:lnTo>
                    <a:pt x="249885" y="146519"/>
                  </a:lnTo>
                  <a:lnTo>
                    <a:pt x="243865" y="195300"/>
                  </a:lnTo>
                  <a:lnTo>
                    <a:pt x="225425" y="237185"/>
                  </a:lnTo>
                  <a:lnTo>
                    <a:pt x="193979" y="266509"/>
                  </a:lnTo>
                  <a:lnTo>
                    <a:pt x="148920" y="277545"/>
                  </a:lnTo>
                  <a:lnTo>
                    <a:pt x="106260" y="268046"/>
                  </a:lnTo>
                  <a:lnTo>
                    <a:pt x="74599" y="241287"/>
                  </a:lnTo>
                  <a:lnTo>
                    <a:pt x="54889" y="199910"/>
                  </a:lnTo>
                  <a:lnTo>
                    <a:pt x="48107" y="146519"/>
                  </a:lnTo>
                  <a:lnTo>
                    <a:pt x="54114" y="97866"/>
                  </a:lnTo>
                  <a:lnTo>
                    <a:pt x="72529" y="56070"/>
                  </a:lnTo>
                  <a:lnTo>
                    <a:pt x="103924" y="26822"/>
                  </a:lnTo>
                  <a:lnTo>
                    <a:pt x="148920" y="15811"/>
                  </a:lnTo>
                  <a:lnTo>
                    <a:pt x="191655" y="25260"/>
                  </a:lnTo>
                  <a:lnTo>
                    <a:pt x="223367" y="51917"/>
                  </a:lnTo>
                  <a:lnTo>
                    <a:pt x="243090" y="93192"/>
                  </a:lnTo>
                  <a:lnTo>
                    <a:pt x="249885" y="146519"/>
                  </a:lnTo>
                  <a:lnTo>
                    <a:pt x="249885" y="39217"/>
                  </a:lnTo>
                  <a:lnTo>
                    <a:pt x="237769" y="27406"/>
                  </a:lnTo>
                  <a:lnTo>
                    <a:pt x="214249" y="15811"/>
                  </a:lnTo>
                  <a:lnTo>
                    <a:pt x="196799" y="7200"/>
                  </a:lnTo>
                  <a:lnTo>
                    <a:pt x="148920" y="0"/>
                  </a:lnTo>
                  <a:lnTo>
                    <a:pt x="101688" y="7162"/>
                  </a:lnTo>
                  <a:lnTo>
                    <a:pt x="60794" y="27419"/>
                  </a:lnTo>
                  <a:lnTo>
                    <a:pt x="28613" y="58889"/>
                  </a:lnTo>
                  <a:lnTo>
                    <a:pt x="7556" y="99745"/>
                  </a:lnTo>
                  <a:lnTo>
                    <a:pt x="0" y="148107"/>
                  </a:lnTo>
                  <a:lnTo>
                    <a:pt x="7404" y="194652"/>
                  </a:lnTo>
                  <a:lnTo>
                    <a:pt x="28155" y="234530"/>
                  </a:lnTo>
                  <a:lnTo>
                    <a:pt x="60096" y="265645"/>
                  </a:lnTo>
                  <a:lnTo>
                    <a:pt x="101079" y="285864"/>
                  </a:lnTo>
                  <a:lnTo>
                    <a:pt x="148920" y="293065"/>
                  </a:lnTo>
                  <a:lnTo>
                    <a:pt x="196176" y="285915"/>
                  </a:lnTo>
                  <a:lnTo>
                    <a:pt x="213093" y="277545"/>
                  </a:lnTo>
                  <a:lnTo>
                    <a:pt x="237109" y="265645"/>
                  </a:lnTo>
                  <a:lnTo>
                    <a:pt x="269240" y="234200"/>
                  </a:lnTo>
                  <a:lnTo>
                    <a:pt x="290283" y="193332"/>
                  </a:lnTo>
                  <a:lnTo>
                    <a:pt x="297827" y="144932"/>
                  </a:lnTo>
                  <a:close/>
                </a:path>
                <a:path w="1851025" h="293369">
                  <a:moveTo>
                    <a:pt x="616991" y="277533"/>
                  </a:moveTo>
                  <a:lnTo>
                    <a:pt x="576516" y="263029"/>
                  </a:lnTo>
                  <a:lnTo>
                    <a:pt x="481545" y="135674"/>
                  </a:lnTo>
                  <a:lnTo>
                    <a:pt x="562622" y="34023"/>
                  </a:lnTo>
                  <a:lnTo>
                    <a:pt x="609879" y="15811"/>
                  </a:lnTo>
                  <a:lnTo>
                    <a:pt x="609879" y="4787"/>
                  </a:lnTo>
                  <a:lnTo>
                    <a:pt x="508279" y="4787"/>
                  </a:lnTo>
                  <a:lnTo>
                    <a:pt x="508279" y="15811"/>
                  </a:lnTo>
                  <a:lnTo>
                    <a:pt x="540575" y="22936"/>
                  </a:lnTo>
                  <a:lnTo>
                    <a:pt x="540575" y="26098"/>
                  </a:lnTo>
                  <a:lnTo>
                    <a:pt x="470458" y="119964"/>
                  </a:lnTo>
                  <a:lnTo>
                    <a:pt x="468858" y="119964"/>
                  </a:lnTo>
                  <a:lnTo>
                    <a:pt x="405917" y="30835"/>
                  </a:lnTo>
                  <a:lnTo>
                    <a:pt x="401142" y="24498"/>
                  </a:lnTo>
                  <a:lnTo>
                    <a:pt x="400354" y="22148"/>
                  </a:lnTo>
                  <a:lnTo>
                    <a:pt x="435813" y="15811"/>
                  </a:lnTo>
                  <a:lnTo>
                    <a:pt x="435813" y="4787"/>
                  </a:lnTo>
                  <a:lnTo>
                    <a:pt x="310502" y="4787"/>
                  </a:lnTo>
                  <a:lnTo>
                    <a:pt x="310502" y="15811"/>
                  </a:lnTo>
                  <a:lnTo>
                    <a:pt x="334086" y="21374"/>
                  </a:lnTo>
                  <a:lnTo>
                    <a:pt x="340283" y="23482"/>
                  </a:lnTo>
                  <a:lnTo>
                    <a:pt x="345909" y="26416"/>
                  </a:lnTo>
                  <a:lnTo>
                    <a:pt x="350964" y="30391"/>
                  </a:lnTo>
                  <a:lnTo>
                    <a:pt x="355422" y="35636"/>
                  </a:lnTo>
                  <a:lnTo>
                    <a:pt x="440575" y="150533"/>
                  </a:lnTo>
                  <a:lnTo>
                    <a:pt x="355422" y="259295"/>
                  </a:lnTo>
                  <a:lnTo>
                    <a:pt x="308076" y="277533"/>
                  </a:lnTo>
                  <a:lnTo>
                    <a:pt x="308076" y="288671"/>
                  </a:lnTo>
                  <a:lnTo>
                    <a:pt x="409778" y="288671"/>
                  </a:lnTo>
                  <a:lnTo>
                    <a:pt x="409778" y="277533"/>
                  </a:lnTo>
                  <a:lnTo>
                    <a:pt x="384517" y="272046"/>
                  </a:lnTo>
                  <a:lnTo>
                    <a:pt x="375856" y="270433"/>
                  </a:lnTo>
                  <a:lnTo>
                    <a:pt x="376618" y="268820"/>
                  </a:lnTo>
                  <a:lnTo>
                    <a:pt x="381381" y="262496"/>
                  </a:lnTo>
                  <a:lnTo>
                    <a:pt x="451497" y="166357"/>
                  </a:lnTo>
                  <a:lnTo>
                    <a:pt x="453047" y="166357"/>
                  </a:lnTo>
                  <a:lnTo>
                    <a:pt x="526326" y="268820"/>
                  </a:lnTo>
                  <a:lnTo>
                    <a:pt x="527126" y="271233"/>
                  </a:lnTo>
                  <a:lnTo>
                    <a:pt x="491667" y="277533"/>
                  </a:lnTo>
                  <a:lnTo>
                    <a:pt x="491667" y="288671"/>
                  </a:lnTo>
                  <a:lnTo>
                    <a:pt x="616991" y="288671"/>
                  </a:lnTo>
                  <a:lnTo>
                    <a:pt x="616991" y="277533"/>
                  </a:lnTo>
                  <a:close/>
                </a:path>
                <a:path w="1851025" h="293369">
                  <a:moveTo>
                    <a:pt x="870724" y="4775"/>
                  </a:moveTo>
                  <a:lnTo>
                    <a:pt x="655612" y="4775"/>
                  </a:lnTo>
                  <a:lnTo>
                    <a:pt x="655612" y="15811"/>
                  </a:lnTo>
                  <a:lnTo>
                    <a:pt x="684720" y="22161"/>
                  </a:lnTo>
                  <a:lnTo>
                    <a:pt x="693420" y="23723"/>
                  </a:lnTo>
                  <a:lnTo>
                    <a:pt x="696595" y="27711"/>
                  </a:lnTo>
                  <a:lnTo>
                    <a:pt x="696595" y="265722"/>
                  </a:lnTo>
                  <a:lnTo>
                    <a:pt x="694232" y="268833"/>
                  </a:lnTo>
                  <a:lnTo>
                    <a:pt x="684720" y="271233"/>
                  </a:lnTo>
                  <a:lnTo>
                    <a:pt x="655612" y="277545"/>
                  </a:lnTo>
                  <a:lnTo>
                    <a:pt x="655612" y="288671"/>
                  </a:lnTo>
                  <a:lnTo>
                    <a:pt x="783297" y="288671"/>
                  </a:lnTo>
                  <a:lnTo>
                    <a:pt x="783297" y="277545"/>
                  </a:lnTo>
                  <a:lnTo>
                    <a:pt x="750925" y="271233"/>
                  </a:lnTo>
                  <a:lnTo>
                    <a:pt x="741540" y="269621"/>
                  </a:lnTo>
                  <a:lnTo>
                    <a:pt x="739165" y="265722"/>
                  </a:lnTo>
                  <a:lnTo>
                    <a:pt x="739165" y="155232"/>
                  </a:lnTo>
                  <a:lnTo>
                    <a:pt x="817181" y="155232"/>
                  </a:lnTo>
                  <a:lnTo>
                    <a:pt x="823506" y="159219"/>
                  </a:lnTo>
                  <a:lnTo>
                    <a:pt x="825779" y="169456"/>
                  </a:lnTo>
                  <a:lnTo>
                    <a:pt x="831316" y="196418"/>
                  </a:lnTo>
                  <a:lnTo>
                    <a:pt x="844715" y="196418"/>
                  </a:lnTo>
                  <a:lnTo>
                    <a:pt x="844715" y="102539"/>
                  </a:lnTo>
                  <a:lnTo>
                    <a:pt x="831316" y="102539"/>
                  </a:lnTo>
                  <a:lnTo>
                    <a:pt x="825779" y="125476"/>
                  </a:lnTo>
                  <a:lnTo>
                    <a:pt x="823506" y="135686"/>
                  </a:lnTo>
                  <a:lnTo>
                    <a:pt x="817181" y="139382"/>
                  </a:lnTo>
                  <a:lnTo>
                    <a:pt x="739165" y="139382"/>
                  </a:lnTo>
                  <a:lnTo>
                    <a:pt x="739165" y="20599"/>
                  </a:lnTo>
                  <a:lnTo>
                    <a:pt x="836815" y="20599"/>
                  </a:lnTo>
                  <a:lnTo>
                    <a:pt x="843140" y="24498"/>
                  </a:lnTo>
                  <a:lnTo>
                    <a:pt x="857377" y="75653"/>
                  </a:lnTo>
                  <a:lnTo>
                    <a:pt x="870724" y="75653"/>
                  </a:lnTo>
                  <a:lnTo>
                    <a:pt x="870724" y="4775"/>
                  </a:lnTo>
                  <a:close/>
                </a:path>
                <a:path w="1851025" h="293369">
                  <a:moveTo>
                    <a:pt x="1207160" y="144932"/>
                  </a:moveTo>
                  <a:lnTo>
                    <a:pt x="1199756" y="98386"/>
                  </a:lnTo>
                  <a:lnTo>
                    <a:pt x="1179017" y="58508"/>
                  </a:lnTo>
                  <a:lnTo>
                    <a:pt x="1159141" y="39166"/>
                  </a:lnTo>
                  <a:lnTo>
                    <a:pt x="1159141" y="146519"/>
                  </a:lnTo>
                  <a:lnTo>
                    <a:pt x="1153121" y="195300"/>
                  </a:lnTo>
                  <a:lnTo>
                    <a:pt x="1134681" y="237185"/>
                  </a:lnTo>
                  <a:lnTo>
                    <a:pt x="1103249" y="266509"/>
                  </a:lnTo>
                  <a:lnTo>
                    <a:pt x="1058227" y="277545"/>
                  </a:lnTo>
                  <a:lnTo>
                    <a:pt x="1015555" y="268046"/>
                  </a:lnTo>
                  <a:lnTo>
                    <a:pt x="983881" y="241287"/>
                  </a:lnTo>
                  <a:lnTo>
                    <a:pt x="964171" y="199910"/>
                  </a:lnTo>
                  <a:lnTo>
                    <a:pt x="957389" y="146519"/>
                  </a:lnTo>
                  <a:lnTo>
                    <a:pt x="963396" y="97866"/>
                  </a:lnTo>
                  <a:lnTo>
                    <a:pt x="981798" y="56070"/>
                  </a:lnTo>
                  <a:lnTo>
                    <a:pt x="1013218" y="26822"/>
                  </a:lnTo>
                  <a:lnTo>
                    <a:pt x="1058227" y="15811"/>
                  </a:lnTo>
                  <a:lnTo>
                    <a:pt x="1100950" y="25260"/>
                  </a:lnTo>
                  <a:lnTo>
                    <a:pt x="1132636" y="51917"/>
                  </a:lnTo>
                  <a:lnTo>
                    <a:pt x="1152359" y="93192"/>
                  </a:lnTo>
                  <a:lnTo>
                    <a:pt x="1159141" y="146519"/>
                  </a:lnTo>
                  <a:lnTo>
                    <a:pt x="1159141" y="39166"/>
                  </a:lnTo>
                  <a:lnTo>
                    <a:pt x="1147064" y="27406"/>
                  </a:lnTo>
                  <a:lnTo>
                    <a:pt x="1123543" y="15811"/>
                  </a:lnTo>
                  <a:lnTo>
                    <a:pt x="1106081" y="7200"/>
                  </a:lnTo>
                  <a:lnTo>
                    <a:pt x="1058227" y="0"/>
                  </a:lnTo>
                  <a:lnTo>
                    <a:pt x="1010996" y="7162"/>
                  </a:lnTo>
                  <a:lnTo>
                    <a:pt x="970089" y="27419"/>
                  </a:lnTo>
                  <a:lnTo>
                    <a:pt x="937920" y="58889"/>
                  </a:lnTo>
                  <a:lnTo>
                    <a:pt x="916876" y="99745"/>
                  </a:lnTo>
                  <a:lnTo>
                    <a:pt x="909320" y="148107"/>
                  </a:lnTo>
                  <a:lnTo>
                    <a:pt x="916724" y="194652"/>
                  </a:lnTo>
                  <a:lnTo>
                    <a:pt x="937475" y="234530"/>
                  </a:lnTo>
                  <a:lnTo>
                    <a:pt x="969429" y="265645"/>
                  </a:lnTo>
                  <a:lnTo>
                    <a:pt x="1010399" y="285864"/>
                  </a:lnTo>
                  <a:lnTo>
                    <a:pt x="1058227" y="293065"/>
                  </a:lnTo>
                  <a:lnTo>
                    <a:pt x="1105496" y="285915"/>
                  </a:lnTo>
                  <a:lnTo>
                    <a:pt x="1122413" y="277545"/>
                  </a:lnTo>
                  <a:lnTo>
                    <a:pt x="1146429" y="265645"/>
                  </a:lnTo>
                  <a:lnTo>
                    <a:pt x="1178560" y="234200"/>
                  </a:lnTo>
                  <a:lnTo>
                    <a:pt x="1199616" y="193332"/>
                  </a:lnTo>
                  <a:lnTo>
                    <a:pt x="1207160" y="144932"/>
                  </a:lnTo>
                  <a:close/>
                </a:path>
                <a:path w="1851025" h="293369">
                  <a:moveTo>
                    <a:pt x="1533385" y="277545"/>
                  </a:moveTo>
                  <a:lnTo>
                    <a:pt x="1493786" y="267690"/>
                  </a:lnTo>
                  <a:lnTo>
                    <a:pt x="1426489" y="182397"/>
                  </a:lnTo>
                  <a:lnTo>
                    <a:pt x="1414792" y="168097"/>
                  </a:lnTo>
                  <a:lnTo>
                    <a:pt x="1409788" y="163131"/>
                  </a:lnTo>
                  <a:lnTo>
                    <a:pt x="1407236" y="160604"/>
                  </a:lnTo>
                  <a:lnTo>
                    <a:pt x="1400987" y="156832"/>
                  </a:lnTo>
                  <a:lnTo>
                    <a:pt x="1400987" y="155232"/>
                  </a:lnTo>
                  <a:lnTo>
                    <a:pt x="1451914" y="127393"/>
                  </a:lnTo>
                  <a:lnTo>
                    <a:pt x="1470317" y="81203"/>
                  </a:lnTo>
                  <a:lnTo>
                    <a:pt x="1467129" y="60591"/>
                  </a:lnTo>
                  <a:lnTo>
                    <a:pt x="1457820" y="41084"/>
                  </a:lnTo>
                  <a:lnTo>
                    <a:pt x="1442745" y="24511"/>
                  </a:lnTo>
                  <a:lnTo>
                    <a:pt x="1435989" y="20599"/>
                  </a:lnTo>
                  <a:lnTo>
                    <a:pt x="1422298" y="12674"/>
                  </a:lnTo>
                  <a:lnTo>
                    <a:pt x="1422298" y="82003"/>
                  </a:lnTo>
                  <a:lnTo>
                    <a:pt x="1419733" y="105879"/>
                  </a:lnTo>
                  <a:lnTo>
                    <a:pt x="1410068" y="126796"/>
                  </a:lnTo>
                  <a:lnTo>
                    <a:pt x="1390345" y="141655"/>
                  </a:lnTo>
                  <a:lnTo>
                    <a:pt x="1357642" y="147307"/>
                  </a:lnTo>
                  <a:lnTo>
                    <a:pt x="1322197" y="147307"/>
                  </a:lnTo>
                  <a:lnTo>
                    <a:pt x="1322197" y="20599"/>
                  </a:lnTo>
                  <a:lnTo>
                    <a:pt x="1343494" y="20599"/>
                  </a:lnTo>
                  <a:lnTo>
                    <a:pt x="1386852" y="26911"/>
                  </a:lnTo>
                  <a:lnTo>
                    <a:pt x="1420291" y="64719"/>
                  </a:lnTo>
                  <a:lnTo>
                    <a:pt x="1422298" y="82003"/>
                  </a:lnTo>
                  <a:lnTo>
                    <a:pt x="1422298" y="12674"/>
                  </a:lnTo>
                  <a:lnTo>
                    <a:pt x="1410398" y="9093"/>
                  </a:lnTo>
                  <a:lnTo>
                    <a:pt x="1396885" y="6642"/>
                  </a:lnTo>
                  <a:lnTo>
                    <a:pt x="1381302" y="5232"/>
                  </a:lnTo>
                  <a:lnTo>
                    <a:pt x="1363179" y="4775"/>
                  </a:lnTo>
                  <a:lnTo>
                    <a:pt x="1238732" y="4775"/>
                  </a:lnTo>
                  <a:lnTo>
                    <a:pt x="1238732" y="15811"/>
                  </a:lnTo>
                  <a:lnTo>
                    <a:pt x="1267853" y="22161"/>
                  </a:lnTo>
                  <a:lnTo>
                    <a:pt x="1276565" y="23723"/>
                  </a:lnTo>
                  <a:lnTo>
                    <a:pt x="1279613" y="27711"/>
                  </a:lnTo>
                  <a:lnTo>
                    <a:pt x="1279613" y="265722"/>
                  </a:lnTo>
                  <a:lnTo>
                    <a:pt x="1277340" y="268833"/>
                  </a:lnTo>
                  <a:lnTo>
                    <a:pt x="1267853" y="271233"/>
                  </a:lnTo>
                  <a:lnTo>
                    <a:pt x="1238732" y="277545"/>
                  </a:lnTo>
                  <a:lnTo>
                    <a:pt x="1238732" y="288671"/>
                  </a:lnTo>
                  <a:lnTo>
                    <a:pt x="1366342" y="288671"/>
                  </a:lnTo>
                  <a:lnTo>
                    <a:pt x="1366342" y="277545"/>
                  </a:lnTo>
                  <a:lnTo>
                    <a:pt x="1334020" y="271233"/>
                  </a:lnTo>
                  <a:lnTo>
                    <a:pt x="1324559" y="269621"/>
                  </a:lnTo>
                  <a:lnTo>
                    <a:pt x="1322197" y="265722"/>
                  </a:lnTo>
                  <a:lnTo>
                    <a:pt x="1322197" y="163131"/>
                  </a:lnTo>
                  <a:lnTo>
                    <a:pt x="1343494" y="163131"/>
                  </a:lnTo>
                  <a:lnTo>
                    <a:pt x="1386852" y="193992"/>
                  </a:lnTo>
                  <a:lnTo>
                    <a:pt x="1445920" y="276720"/>
                  </a:lnTo>
                  <a:lnTo>
                    <a:pt x="1452994" y="286258"/>
                  </a:lnTo>
                  <a:lnTo>
                    <a:pt x="1456956" y="288671"/>
                  </a:lnTo>
                  <a:lnTo>
                    <a:pt x="1533385" y="288671"/>
                  </a:lnTo>
                  <a:lnTo>
                    <a:pt x="1533385" y="277545"/>
                  </a:lnTo>
                  <a:close/>
                </a:path>
                <a:path w="1851025" h="293369">
                  <a:moveTo>
                    <a:pt x="1850898" y="148107"/>
                  </a:moveTo>
                  <a:lnTo>
                    <a:pt x="1846249" y="109499"/>
                  </a:lnTo>
                  <a:lnTo>
                    <a:pt x="1832000" y="73304"/>
                  </a:lnTo>
                  <a:lnTo>
                    <a:pt x="1807692" y="42227"/>
                  </a:lnTo>
                  <a:lnTo>
                    <a:pt x="1802879" y="39027"/>
                  </a:lnTo>
                  <a:lnTo>
                    <a:pt x="1802879" y="148920"/>
                  </a:lnTo>
                  <a:lnTo>
                    <a:pt x="1800453" y="183375"/>
                  </a:lnTo>
                  <a:lnTo>
                    <a:pt x="1779943" y="237337"/>
                  </a:lnTo>
                  <a:lnTo>
                    <a:pt x="1746745" y="264134"/>
                  </a:lnTo>
                  <a:lnTo>
                    <a:pt x="1709458" y="272021"/>
                  </a:lnTo>
                  <a:lnTo>
                    <a:pt x="1686255" y="272846"/>
                  </a:lnTo>
                  <a:lnTo>
                    <a:pt x="1641348" y="272846"/>
                  </a:lnTo>
                  <a:lnTo>
                    <a:pt x="1638998" y="270421"/>
                  </a:lnTo>
                  <a:lnTo>
                    <a:pt x="1638998" y="20599"/>
                  </a:lnTo>
                  <a:lnTo>
                    <a:pt x="1679943" y="20599"/>
                  </a:lnTo>
                  <a:lnTo>
                    <a:pt x="1702650" y="21107"/>
                  </a:lnTo>
                  <a:lnTo>
                    <a:pt x="1750885" y="32410"/>
                  </a:lnTo>
                  <a:lnTo>
                    <a:pt x="1791652" y="81280"/>
                  </a:lnTo>
                  <a:lnTo>
                    <a:pt x="1802879" y="148920"/>
                  </a:lnTo>
                  <a:lnTo>
                    <a:pt x="1802879" y="39027"/>
                  </a:lnTo>
                  <a:lnTo>
                    <a:pt x="1755978" y="12750"/>
                  </a:lnTo>
                  <a:lnTo>
                    <a:pt x="1714754" y="5664"/>
                  </a:lnTo>
                  <a:lnTo>
                    <a:pt x="1689417" y="4775"/>
                  </a:lnTo>
                  <a:lnTo>
                    <a:pt x="1556232" y="4775"/>
                  </a:lnTo>
                  <a:lnTo>
                    <a:pt x="1556232" y="15811"/>
                  </a:lnTo>
                  <a:lnTo>
                    <a:pt x="1585366" y="22161"/>
                  </a:lnTo>
                  <a:lnTo>
                    <a:pt x="1594040" y="23723"/>
                  </a:lnTo>
                  <a:lnTo>
                    <a:pt x="1597202" y="27711"/>
                  </a:lnTo>
                  <a:lnTo>
                    <a:pt x="1597202" y="265722"/>
                  </a:lnTo>
                  <a:lnTo>
                    <a:pt x="1594827" y="268833"/>
                  </a:lnTo>
                  <a:lnTo>
                    <a:pt x="1585366" y="271246"/>
                  </a:lnTo>
                  <a:lnTo>
                    <a:pt x="1556232" y="277533"/>
                  </a:lnTo>
                  <a:lnTo>
                    <a:pt x="1556232" y="288658"/>
                  </a:lnTo>
                  <a:lnTo>
                    <a:pt x="1690992" y="288658"/>
                  </a:lnTo>
                  <a:lnTo>
                    <a:pt x="1719364" y="287604"/>
                  </a:lnTo>
                  <a:lnTo>
                    <a:pt x="1744268" y="284378"/>
                  </a:lnTo>
                  <a:lnTo>
                    <a:pt x="1765769" y="278942"/>
                  </a:lnTo>
                  <a:lnTo>
                    <a:pt x="1780159" y="272846"/>
                  </a:lnTo>
                  <a:lnTo>
                    <a:pt x="1783943" y="271246"/>
                  </a:lnTo>
                  <a:lnTo>
                    <a:pt x="1814703" y="248412"/>
                  </a:lnTo>
                  <a:lnTo>
                    <a:pt x="1835467" y="219138"/>
                  </a:lnTo>
                  <a:lnTo>
                    <a:pt x="1847202" y="185127"/>
                  </a:lnTo>
                  <a:lnTo>
                    <a:pt x="1850898" y="14810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19">
              <a:extLst>
                <a:ext uri="{FF2B5EF4-FFF2-40B4-BE49-F238E27FC236}">
                  <a16:creationId xmlns:a16="http://schemas.microsoft.com/office/drawing/2014/main" id="{B0E8AE90-F545-E919-1554-D9650FD34076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821167" y="926515"/>
              <a:ext cx="915186" cy="1092200"/>
            </a:xfrm>
            <a:prstGeom prst="rect">
              <a:avLst/>
            </a:prstGeom>
          </p:spPr>
        </p:pic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7FF622C3-E4C3-B9B4-5F0F-1A554ED936A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0" y="5817802"/>
            <a:ext cx="12636500" cy="2581660"/>
          </a:xfrm>
        </p:spPr>
        <p:txBody>
          <a:bodyPr anchor="b"/>
          <a:lstStyle>
            <a:lvl1pPr algn="l">
              <a:lnSpc>
                <a:spcPts val="7800"/>
              </a:lnSpc>
              <a:defRPr sz="6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B3D8F93D-7240-6657-F46B-A610D59774C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0" y="8651172"/>
            <a:ext cx="8591549" cy="682058"/>
          </a:xfrm>
        </p:spPr>
        <p:txBody>
          <a:bodyPr/>
          <a:lstStyle>
            <a:lvl1pPr marL="0" indent="0" algn="l">
              <a:lnSpc>
                <a:spcPts val="3600"/>
              </a:lnSpc>
              <a:spcBef>
                <a:spcPts val="0"/>
              </a:spcBef>
              <a:buNone/>
              <a:defRPr sz="3400" cap="all" spc="130" baseline="0">
                <a:solidFill>
                  <a:schemeClr val="tx1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GB" dirty="0"/>
              <a:t>Speaker name |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452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g object 16">
            <a:extLst>
              <a:ext uri="{FF2B5EF4-FFF2-40B4-BE49-F238E27FC236}">
                <a16:creationId xmlns:a16="http://schemas.microsoft.com/office/drawing/2014/main" id="{1A0DDDB1-52DB-DC78-3C38-CA810AD340EC}"/>
              </a:ext>
            </a:extLst>
          </p:cNvPr>
          <p:cNvSpPr/>
          <p:nvPr userDrawn="1"/>
        </p:nvSpPr>
        <p:spPr>
          <a:xfrm>
            <a:off x="1015994" y="2285843"/>
            <a:ext cx="22352257" cy="10286615"/>
          </a:xfrm>
          <a:custGeom>
            <a:avLst/>
            <a:gdLst/>
            <a:ahLst/>
            <a:cxnLst/>
            <a:rect l="l" t="t" r="r" b="b"/>
            <a:pathLst>
              <a:path w="18428970" h="8481695">
                <a:moveTo>
                  <a:pt x="18428754" y="0"/>
                </a:moveTo>
                <a:lnTo>
                  <a:pt x="0" y="0"/>
                </a:lnTo>
                <a:lnTo>
                  <a:pt x="0" y="658177"/>
                </a:lnTo>
                <a:lnTo>
                  <a:pt x="0" y="668616"/>
                </a:lnTo>
                <a:lnTo>
                  <a:pt x="0" y="8481416"/>
                </a:lnTo>
                <a:lnTo>
                  <a:pt x="18428754" y="8481416"/>
                </a:lnTo>
                <a:lnTo>
                  <a:pt x="18428754" y="668616"/>
                </a:lnTo>
                <a:lnTo>
                  <a:pt x="18428754" y="658177"/>
                </a:lnTo>
                <a:lnTo>
                  <a:pt x="18428754" y="0"/>
                </a:lnTo>
                <a:close/>
              </a:path>
            </a:pathLst>
          </a:custGeom>
          <a:solidFill>
            <a:srgbClr val="F2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bg object 17">
            <a:extLst>
              <a:ext uri="{FF2B5EF4-FFF2-40B4-BE49-F238E27FC236}">
                <a16:creationId xmlns:a16="http://schemas.microsoft.com/office/drawing/2014/main" id="{0513E0A2-AF41-A414-087B-7569662369BB}"/>
              </a:ext>
            </a:extLst>
          </p:cNvPr>
          <p:cNvSpPr/>
          <p:nvPr userDrawn="1"/>
        </p:nvSpPr>
        <p:spPr>
          <a:xfrm>
            <a:off x="8278222" y="2276710"/>
            <a:ext cx="16106070" cy="10295856"/>
          </a:xfrm>
          <a:custGeom>
            <a:avLst/>
            <a:gdLst/>
            <a:ahLst/>
            <a:cxnLst/>
            <a:rect l="l" t="t" r="r" b="b"/>
            <a:pathLst>
              <a:path w="13279119" h="8489315">
                <a:moveTo>
                  <a:pt x="8939162" y="4203700"/>
                </a:moveTo>
                <a:lnTo>
                  <a:pt x="8938895" y="4152900"/>
                </a:lnTo>
                <a:lnTo>
                  <a:pt x="8938120" y="4102100"/>
                </a:lnTo>
                <a:lnTo>
                  <a:pt x="8936812" y="4051300"/>
                </a:lnTo>
                <a:lnTo>
                  <a:pt x="8934996" y="4013200"/>
                </a:lnTo>
                <a:lnTo>
                  <a:pt x="8932672" y="3962400"/>
                </a:lnTo>
                <a:lnTo>
                  <a:pt x="8929827" y="3911600"/>
                </a:lnTo>
                <a:lnTo>
                  <a:pt x="8926474" y="3873500"/>
                </a:lnTo>
                <a:lnTo>
                  <a:pt x="8922614" y="3822700"/>
                </a:lnTo>
                <a:lnTo>
                  <a:pt x="8918245" y="3771900"/>
                </a:lnTo>
                <a:lnTo>
                  <a:pt x="8913381" y="3733800"/>
                </a:lnTo>
                <a:lnTo>
                  <a:pt x="8908021" y="3683000"/>
                </a:lnTo>
                <a:lnTo>
                  <a:pt x="8902154" y="3632200"/>
                </a:lnTo>
                <a:lnTo>
                  <a:pt x="8895804" y="3594100"/>
                </a:lnTo>
                <a:lnTo>
                  <a:pt x="8888959" y="3543300"/>
                </a:lnTo>
                <a:lnTo>
                  <a:pt x="8881618" y="3505200"/>
                </a:lnTo>
                <a:lnTo>
                  <a:pt x="8873795" y="3454400"/>
                </a:lnTo>
                <a:lnTo>
                  <a:pt x="8865489" y="3416300"/>
                </a:lnTo>
                <a:lnTo>
                  <a:pt x="8856688" y="3365500"/>
                </a:lnTo>
                <a:lnTo>
                  <a:pt x="8847417" y="3327400"/>
                </a:lnTo>
                <a:lnTo>
                  <a:pt x="8837676" y="3276600"/>
                </a:lnTo>
                <a:lnTo>
                  <a:pt x="8827452" y="3238500"/>
                </a:lnTo>
                <a:lnTo>
                  <a:pt x="8816759" y="3187700"/>
                </a:lnTo>
                <a:lnTo>
                  <a:pt x="8805583" y="3149600"/>
                </a:lnTo>
                <a:lnTo>
                  <a:pt x="8793950" y="3098800"/>
                </a:lnTo>
                <a:lnTo>
                  <a:pt x="8781859" y="3060700"/>
                </a:lnTo>
                <a:lnTo>
                  <a:pt x="8769299" y="3009900"/>
                </a:lnTo>
                <a:lnTo>
                  <a:pt x="8756269" y="2971800"/>
                </a:lnTo>
                <a:lnTo>
                  <a:pt x="8742794" y="2933700"/>
                </a:lnTo>
                <a:lnTo>
                  <a:pt x="8728862" y="2882900"/>
                </a:lnTo>
                <a:lnTo>
                  <a:pt x="8714473" y="2844800"/>
                </a:lnTo>
                <a:lnTo>
                  <a:pt x="8699627" y="2806700"/>
                </a:lnTo>
                <a:lnTo>
                  <a:pt x="8684336" y="2755900"/>
                </a:lnTo>
                <a:lnTo>
                  <a:pt x="8668614" y="2717800"/>
                </a:lnTo>
                <a:lnTo>
                  <a:pt x="8652434" y="2679700"/>
                </a:lnTo>
                <a:lnTo>
                  <a:pt x="8635822" y="2628900"/>
                </a:lnTo>
                <a:lnTo>
                  <a:pt x="8618766" y="2590800"/>
                </a:lnTo>
                <a:lnTo>
                  <a:pt x="8601265" y="2552700"/>
                </a:lnTo>
                <a:lnTo>
                  <a:pt x="8583346" y="2514600"/>
                </a:lnTo>
                <a:lnTo>
                  <a:pt x="8564994" y="2476500"/>
                </a:lnTo>
                <a:lnTo>
                  <a:pt x="8546211" y="2425700"/>
                </a:lnTo>
                <a:lnTo>
                  <a:pt x="8526996" y="2387600"/>
                </a:lnTo>
                <a:lnTo>
                  <a:pt x="8507362" y="2349500"/>
                </a:lnTo>
                <a:lnTo>
                  <a:pt x="8487308" y="2311400"/>
                </a:lnTo>
                <a:lnTo>
                  <a:pt x="8466836" y="2273300"/>
                </a:lnTo>
                <a:lnTo>
                  <a:pt x="8445944" y="2235200"/>
                </a:lnTo>
                <a:lnTo>
                  <a:pt x="8424634" y="2197100"/>
                </a:lnTo>
                <a:lnTo>
                  <a:pt x="8402917" y="2159000"/>
                </a:lnTo>
                <a:lnTo>
                  <a:pt x="8380793" y="2120900"/>
                </a:lnTo>
                <a:lnTo>
                  <a:pt x="8358264" y="2082800"/>
                </a:lnTo>
                <a:lnTo>
                  <a:pt x="8335327" y="2044700"/>
                </a:lnTo>
                <a:lnTo>
                  <a:pt x="8311985" y="2006600"/>
                </a:lnTo>
                <a:lnTo>
                  <a:pt x="8288248" y="1968500"/>
                </a:lnTo>
                <a:lnTo>
                  <a:pt x="8264106" y="1930400"/>
                </a:lnTo>
                <a:lnTo>
                  <a:pt x="8239582" y="1892300"/>
                </a:lnTo>
                <a:lnTo>
                  <a:pt x="8214665" y="1854200"/>
                </a:lnTo>
                <a:lnTo>
                  <a:pt x="8189354" y="1828800"/>
                </a:lnTo>
                <a:lnTo>
                  <a:pt x="8163649" y="1790700"/>
                </a:lnTo>
                <a:lnTo>
                  <a:pt x="8137563" y="1752600"/>
                </a:lnTo>
                <a:lnTo>
                  <a:pt x="8111096" y="1714500"/>
                </a:lnTo>
                <a:lnTo>
                  <a:pt x="8084261" y="1689100"/>
                </a:lnTo>
                <a:lnTo>
                  <a:pt x="8057032" y="1651000"/>
                </a:lnTo>
                <a:lnTo>
                  <a:pt x="8029435" y="1612900"/>
                </a:lnTo>
                <a:lnTo>
                  <a:pt x="8001470" y="1574800"/>
                </a:lnTo>
                <a:lnTo>
                  <a:pt x="7973123" y="1549400"/>
                </a:lnTo>
                <a:lnTo>
                  <a:pt x="7944409" y="1511300"/>
                </a:lnTo>
                <a:lnTo>
                  <a:pt x="7915338" y="1485900"/>
                </a:lnTo>
                <a:lnTo>
                  <a:pt x="7885900" y="1447800"/>
                </a:lnTo>
                <a:lnTo>
                  <a:pt x="7856106" y="1409700"/>
                </a:lnTo>
                <a:lnTo>
                  <a:pt x="7825956" y="1384300"/>
                </a:lnTo>
                <a:lnTo>
                  <a:pt x="7795438" y="1346200"/>
                </a:lnTo>
                <a:lnTo>
                  <a:pt x="7764577" y="1320800"/>
                </a:lnTo>
                <a:lnTo>
                  <a:pt x="7733360" y="1282700"/>
                </a:lnTo>
                <a:lnTo>
                  <a:pt x="7669898" y="1231900"/>
                </a:lnTo>
                <a:lnTo>
                  <a:pt x="7637640" y="1193800"/>
                </a:lnTo>
                <a:lnTo>
                  <a:pt x="7605052" y="1168400"/>
                </a:lnTo>
                <a:lnTo>
                  <a:pt x="7572121" y="1130300"/>
                </a:lnTo>
                <a:lnTo>
                  <a:pt x="7505255" y="1079500"/>
                </a:lnTo>
                <a:lnTo>
                  <a:pt x="7500290" y="1075791"/>
                </a:lnTo>
                <a:lnTo>
                  <a:pt x="7500290" y="4241800"/>
                </a:lnTo>
                <a:lnTo>
                  <a:pt x="7500099" y="4292600"/>
                </a:lnTo>
                <a:lnTo>
                  <a:pt x="7499502" y="4343400"/>
                </a:lnTo>
                <a:lnTo>
                  <a:pt x="7498512" y="4394200"/>
                </a:lnTo>
                <a:lnTo>
                  <a:pt x="7497127" y="4445000"/>
                </a:lnTo>
                <a:lnTo>
                  <a:pt x="7495349" y="4483100"/>
                </a:lnTo>
                <a:lnTo>
                  <a:pt x="7493165" y="4533900"/>
                </a:lnTo>
                <a:lnTo>
                  <a:pt x="7490587" y="4584700"/>
                </a:lnTo>
                <a:lnTo>
                  <a:pt x="7487602" y="4635500"/>
                </a:lnTo>
                <a:lnTo>
                  <a:pt x="7484224" y="4686300"/>
                </a:lnTo>
                <a:lnTo>
                  <a:pt x="7480452" y="4724400"/>
                </a:lnTo>
                <a:lnTo>
                  <a:pt x="7476274" y="4775200"/>
                </a:lnTo>
                <a:lnTo>
                  <a:pt x="7471689" y="4826000"/>
                </a:lnTo>
                <a:lnTo>
                  <a:pt x="7466698" y="4876800"/>
                </a:lnTo>
                <a:lnTo>
                  <a:pt x="7461313" y="4914900"/>
                </a:lnTo>
                <a:lnTo>
                  <a:pt x="7455522" y="4965700"/>
                </a:lnTo>
                <a:lnTo>
                  <a:pt x="7449325" y="5016500"/>
                </a:lnTo>
                <a:lnTo>
                  <a:pt x="7442721" y="5054600"/>
                </a:lnTo>
                <a:lnTo>
                  <a:pt x="7435710" y="5105400"/>
                </a:lnTo>
                <a:lnTo>
                  <a:pt x="7428293" y="5156200"/>
                </a:lnTo>
                <a:lnTo>
                  <a:pt x="7420470" y="5207000"/>
                </a:lnTo>
                <a:lnTo>
                  <a:pt x="7412241" y="5245100"/>
                </a:lnTo>
                <a:lnTo>
                  <a:pt x="7403605" y="5295900"/>
                </a:lnTo>
                <a:lnTo>
                  <a:pt x="7394562" y="5346700"/>
                </a:lnTo>
                <a:lnTo>
                  <a:pt x="7385101" y="5384800"/>
                </a:lnTo>
                <a:lnTo>
                  <a:pt x="7375233" y="5435600"/>
                </a:lnTo>
                <a:lnTo>
                  <a:pt x="7364958" y="5473700"/>
                </a:lnTo>
                <a:lnTo>
                  <a:pt x="7354265" y="5524500"/>
                </a:lnTo>
                <a:lnTo>
                  <a:pt x="7343165" y="5562600"/>
                </a:lnTo>
                <a:lnTo>
                  <a:pt x="7331646" y="5613400"/>
                </a:lnTo>
                <a:lnTo>
                  <a:pt x="7319721" y="5664200"/>
                </a:lnTo>
                <a:lnTo>
                  <a:pt x="7307377" y="5702300"/>
                </a:lnTo>
                <a:lnTo>
                  <a:pt x="7294613" y="5753100"/>
                </a:lnTo>
                <a:lnTo>
                  <a:pt x="7281443" y="5791200"/>
                </a:lnTo>
                <a:lnTo>
                  <a:pt x="7267854" y="5829300"/>
                </a:lnTo>
                <a:lnTo>
                  <a:pt x="7253846" y="5880100"/>
                </a:lnTo>
                <a:lnTo>
                  <a:pt x="7239419" y="5918200"/>
                </a:lnTo>
                <a:lnTo>
                  <a:pt x="7224573" y="5969000"/>
                </a:lnTo>
                <a:lnTo>
                  <a:pt x="7209307" y="6007100"/>
                </a:lnTo>
                <a:lnTo>
                  <a:pt x="7193623" y="6045200"/>
                </a:lnTo>
                <a:lnTo>
                  <a:pt x="7177519" y="6096000"/>
                </a:lnTo>
                <a:lnTo>
                  <a:pt x="7160996" y="6134100"/>
                </a:lnTo>
                <a:lnTo>
                  <a:pt x="7144055" y="6172200"/>
                </a:lnTo>
                <a:lnTo>
                  <a:pt x="7126681" y="6223000"/>
                </a:lnTo>
                <a:lnTo>
                  <a:pt x="7108901" y="6261100"/>
                </a:lnTo>
                <a:lnTo>
                  <a:pt x="7090677" y="6299200"/>
                </a:lnTo>
                <a:lnTo>
                  <a:pt x="7072046" y="6337300"/>
                </a:lnTo>
                <a:lnTo>
                  <a:pt x="7052983" y="6375400"/>
                </a:lnTo>
                <a:lnTo>
                  <a:pt x="7033488" y="6426200"/>
                </a:lnTo>
                <a:lnTo>
                  <a:pt x="7013575" y="6464300"/>
                </a:lnTo>
                <a:lnTo>
                  <a:pt x="6993229" y="6502400"/>
                </a:lnTo>
                <a:lnTo>
                  <a:pt x="6972465" y="6540500"/>
                </a:lnTo>
                <a:lnTo>
                  <a:pt x="6951269" y="6578600"/>
                </a:lnTo>
                <a:lnTo>
                  <a:pt x="6929641" y="6616700"/>
                </a:lnTo>
                <a:lnTo>
                  <a:pt x="6907581" y="6654800"/>
                </a:lnTo>
                <a:lnTo>
                  <a:pt x="6885102" y="6692900"/>
                </a:lnTo>
                <a:lnTo>
                  <a:pt x="6862178" y="6731000"/>
                </a:lnTo>
                <a:lnTo>
                  <a:pt x="6838836" y="6769100"/>
                </a:lnTo>
                <a:lnTo>
                  <a:pt x="6815061" y="6794500"/>
                </a:lnTo>
                <a:lnTo>
                  <a:pt x="6790842" y="6832600"/>
                </a:lnTo>
                <a:lnTo>
                  <a:pt x="6766192" y="6870700"/>
                </a:lnTo>
                <a:lnTo>
                  <a:pt x="6741122" y="6908800"/>
                </a:lnTo>
                <a:lnTo>
                  <a:pt x="6715607" y="6946900"/>
                </a:lnTo>
                <a:lnTo>
                  <a:pt x="6689649" y="6972300"/>
                </a:lnTo>
                <a:lnTo>
                  <a:pt x="6663271" y="7010400"/>
                </a:lnTo>
                <a:lnTo>
                  <a:pt x="6636448" y="7048500"/>
                </a:lnTo>
                <a:lnTo>
                  <a:pt x="6609181" y="7073900"/>
                </a:lnTo>
                <a:lnTo>
                  <a:pt x="6581483" y="7112000"/>
                </a:lnTo>
                <a:lnTo>
                  <a:pt x="6553352" y="7137400"/>
                </a:lnTo>
                <a:lnTo>
                  <a:pt x="6524777" y="7175500"/>
                </a:lnTo>
                <a:lnTo>
                  <a:pt x="6495758" y="7200900"/>
                </a:lnTo>
                <a:lnTo>
                  <a:pt x="6466306" y="7239000"/>
                </a:lnTo>
                <a:lnTo>
                  <a:pt x="6436398" y="7264400"/>
                </a:lnTo>
                <a:lnTo>
                  <a:pt x="6406058" y="7289800"/>
                </a:lnTo>
                <a:lnTo>
                  <a:pt x="6375286" y="7327900"/>
                </a:lnTo>
                <a:lnTo>
                  <a:pt x="6344056" y="7353300"/>
                </a:lnTo>
                <a:lnTo>
                  <a:pt x="6312382" y="7378700"/>
                </a:lnTo>
                <a:lnTo>
                  <a:pt x="6280277" y="7404100"/>
                </a:lnTo>
                <a:lnTo>
                  <a:pt x="6247714" y="7429500"/>
                </a:lnTo>
                <a:lnTo>
                  <a:pt x="6214707" y="7467600"/>
                </a:lnTo>
                <a:lnTo>
                  <a:pt x="6181255" y="7493000"/>
                </a:lnTo>
                <a:lnTo>
                  <a:pt x="6147359" y="7518400"/>
                </a:lnTo>
                <a:lnTo>
                  <a:pt x="6078220" y="7569200"/>
                </a:lnTo>
                <a:lnTo>
                  <a:pt x="6042977" y="7581900"/>
                </a:lnTo>
                <a:lnTo>
                  <a:pt x="5971133" y="7632700"/>
                </a:lnTo>
                <a:lnTo>
                  <a:pt x="5897499" y="7683500"/>
                </a:lnTo>
                <a:lnTo>
                  <a:pt x="5859996" y="7696200"/>
                </a:lnTo>
                <a:lnTo>
                  <a:pt x="5822048" y="7721600"/>
                </a:lnTo>
                <a:lnTo>
                  <a:pt x="5783643" y="7734300"/>
                </a:lnTo>
                <a:lnTo>
                  <a:pt x="5705462" y="7785100"/>
                </a:lnTo>
                <a:lnTo>
                  <a:pt x="5625465" y="7810500"/>
                </a:lnTo>
                <a:lnTo>
                  <a:pt x="5584787" y="7835900"/>
                </a:lnTo>
                <a:lnTo>
                  <a:pt x="5459984" y="7874000"/>
                </a:lnTo>
                <a:lnTo>
                  <a:pt x="5417464" y="7899400"/>
                </a:lnTo>
                <a:lnTo>
                  <a:pt x="5197957" y="7962900"/>
                </a:lnTo>
                <a:lnTo>
                  <a:pt x="5152669" y="7962900"/>
                </a:lnTo>
                <a:lnTo>
                  <a:pt x="5014011" y="8001000"/>
                </a:lnTo>
                <a:lnTo>
                  <a:pt x="4966868" y="8001000"/>
                </a:lnTo>
                <a:lnTo>
                  <a:pt x="4919243" y="8013700"/>
                </a:lnTo>
                <a:lnTo>
                  <a:pt x="4871161" y="8013700"/>
                </a:lnTo>
                <a:lnTo>
                  <a:pt x="4822609" y="8026400"/>
                </a:lnTo>
                <a:lnTo>
                  <a:pt x="4724095" y="8026400"/>
                </a:lnTo>
                <a:lnTo>
                  <a:pt x="4674133" y="8039100"/>
                </a:lnTo>
                <a:lnTo>
                  <a:pt x="4279290" y="8039100"/>
                </a:lnTo>
                <a:lnTo>
                  <a:pt x="4232580" y="8026400"/>
                </a:lnTo>
                <a:lnTo>
                  <a:pt x="4140187" y="8026400"/>
                </a:lnTo>
                <a:lnTo>
                  <a:pt x="4094505" y="8013700"/>
                </a:lnTo>
                <a:lnTo>
                  <a:pt x="4004208" y="8013700"/>
                </a:lnTo>
                <a:lnTo>
                  <a:pt x="3915321" y="7988300"/>
                </a:lnTo>
                <a:lnTo>
                  <a:pt x="3871391" y="7988300"/>
                </a:lnTo>
                <a:lnTo>
                  <a:pt x="3784625" y="7962900"/>
                </a:lnTo>
                <a:lnTo>
                  <a:pt x="3741775" y="7962900"/>
                </a:lnTo>
                <a:lnTo>
                  <a:pt x="3451885" y="7874000"/>
                </a:lnTo>
                <a:lnTo>
                  <a:pt x="3372332" y="7848600"/>
                </a:lnTo>
                <a:lnTo>
                  <a:pt x="3333102" y="7823200"/>
                </a:lnTo>
                <a:lnTo>
                  <a:pt x="3255759" y="7797800"/>
                </a:lnTo>
                <a:lnTo>
                  <a:pt x="3217634" y="7772400"/>
                </a:lnTo>
                <a:lnTo>
                  <a:pt x="3142526" y="7747000"/>
                </a:lnTo>
                <a:lnTo>
                  <a:pt x="3105531" y="7721600"/>
                </a:lnTo>
                <a:lnTo>
                  <a:pt x="3068904" y="7708900"/>
                </a:lnTo>
                <a:lnTo>
                  <a:pt x="2996793" y="7658100"/>
                </a:lnTo>
                <a:lnTo>
                  <a:pt x="2961297" y="7645400"/>
                </a:lnTo>
                <a:lnTo>
                  <a:pt x="2891459" y="7594600"/>
                </a:lnTo>
                <a:lnTo>
                  <a:pt x="2857106" y="7569200"/>
                </a:lnTo>
                <a:lnTo>
                  <a:pt x="2823146" y="7556500"/>
                </a:lnTo>
                <a:lnTo>
                  <a:pt x="2756370" y="7505700"/>
                </a:lnTo>
                <a:lnTo>
                  <a:pt x="2691142" y="7454900"/>
                </a:lnTo>
                <a:lnTo>
                  <a:pt x="2627465" y="7404100"/>
                </a:lnTo>
                <a:lnTo>
                  <a:pt x="2596210" y="7366000"/>
                </a:lnTo>
                <a:lnTo>
                  <a:pt x="2565349" y="7340600"/>
                </a:lnTo>
                <a:lnTo>
                  <a:pt x="2534882" y="7315200"/>
                </a:lnTo>
                <a:lnTo>
                  <a:pt x="2504808" y="7289800"/>
                </a:lnTo>
                <a:lnTo>
                  <a:pt x="2475128" y="7264400"/>
                </a:lnTo>
                <a:lnTo>
                  <a:pt x="2445842" y="7226300"/>
                </a:lnTo>
                <a:lnTo>
                  <a:pt x="2416962" y="7200900"/>
                </a:lnTo>
                <a:lnTo>
                  <a:pt x="2388476" y="7162800"/>
                </a:lnTo>
                <a:lnTo>
                  <a:pt x="2360384" y="7137400"/>
                </a:lnTo>
                <a:lnTo>
                  <a:pt x="2332698" y="7099300"/>
                </a:lnTo>
                <a:lnTo>
                  <a:pt x="2305405" y="7073900"/>
                </a:lnTo>
                <a:lnTo>
                  <a:pt x="2278532" y="7035800"/>
                </a:lnTo>
                <a:lnTo>
                  <a:pt x="2252053" y="7010400"/>
                </a:lnTo>
                <a:lnTo>
                  <a:pt x="2225967" y="6972300"/>
                </a:lnTo>
                <a:lnTo>
                  <a:pt x="2200300" y="6934200"/>
                </a:lnTo>
                <a:lnTo>
                  <a:pt x="2175040" y="6908800"/>
                </a:lnTo>
                <a:lnTo>
                  <a:pt x="2150186" y="6870700"/>
                </a:lnTo>
                <a:lnTo>
                  <a:pt x="2125751" y="6832600"/>
                </a:lnTo>
                <a:lnTo>
                  <a:pt x="2101710" y="6794500"/>
                </a:lnTo>
                <a:lnTo>
                  <a:pt x="2078088" y="6756400"/>
                </a:lnTo>
                <a:lnTo>
                  <a:pt x="2054885" y="6731000"/>
                </a:lnTo>
                <a:lnTo>
                  <a:pt x="2032088" y="6692900"/>
                </a:lnTo>
                <a:lnTo>
                  <a:pt x="2009711" y="6654800"/>
                </a:lnTo>
                <a:lnTo>
                  <a:pt x="1987740" y="6616700"/>
                </a:lnTo>
                <a:lnTo>
                  <a:pt x="1966201" y="6578600"/>
                </a:lnTo>
                <a:lnTo>
                  <a:pt x="1945068" y="6527800"/>
                </a:lnTo>
                <a:lnTo>
                  <a:pt x="1924354" y="6489700"/>
                </a:lnTo>
                <a:lnTo>
                  <a:pt x="1904072" y="6451600"/>
                </a:lnTo>
                <a:lnTo>
                  <a:pt x="1884197" y="6413500"/>
                </a:lnTo>
                <a:lnTo>
                  <a:pt x="1864753" y="6375400"/>
                </a:lnTo>
                <a:lnTo>
                  <a:pt x="1845729" y="6337300"/>
                </a:lnTo>
                <a:lnTo>
                  <a:pt x="1827136" y="6286500"/>
                </a:lnTo>
                <a:lnTo>
                  <a:pt x="1808962" y="6248400"/>
                </a:lnTo>
                <a:lnTo>
                  <a:pt x="1791220" y="6210300"/>
                </a:lnTo>
                <a:lnTo>
                  <a:pt x="1773910" y="6159500"/>
                </a:lnTo>
                <a:lnTo>
                  <a:pt x="1757019" y="6121400"/>
                </a:lnTo>
                <a:lnTo>
                  <a:pt x="1740560" y="6070600"/>
                </a:lnTo>
                <a:lnTo>
                  <a:pt x="1724533" y="6032500"/>
                </a:lnTo>
                <a:lnTo>
                  <a:pt x="1708950" y="5981700"/>
                </a:lnTo>
                <a:lnTo>
                  <a:pt x="1693786" y="5943600"/>
                </a:lnTo>
                <a:lnTo>
                  <a:pt x="1679054" y="5892800"/>
                </a:lnTo>
                <a:lnTo>
                  <a:pt x="1664766" y="5854700"/>
                </a:lnTo>
                <a:lnTo>
                  <a:pt x="1650923" y="5803900"/>
                </a:lnTo>
                <a:lnTo>
                  <a:pt x="1637499" y="5753100"/>
                </a:lnTo>
                <a:lnTo>
                  <a:pt x="1624533" y="5715000"/>
                </a:lnTo>
                <a:lnTo>
                  <a:pt x="1611998" y="5664200"/>
                </a:lnTo>
                <a:lnTo>
                  <a:pt x="1599895" y="5613400"/>
                </a:lnTo>
                <a:lnTo>
                  <a:pt x="1588249" y="5562600"/>
                </a:lnTo>
                <a:lnTo>
                  <a:pt x="1577035" y="5511800"/>
                </a:lnTo>
                <a:lnTo>
                  <a:pt x="1566278" y="5473700"/>
                </a:lnTo>
                <a:lnTo>
                  <a:pt x="1555965" y="5422900"/>
                </a:lnTo>
                <a:lnTo>
                  <a:pt x="1546085" y="5372100"/>
                </a:lnTo>
                <a:lnTo>
                  <a:pt x="1536661" y="5321300"/>
                </a:lnTo>
                <a:lnTo>
                  <a:pt x="1527695" y="5270500"/>
                </a:lnTo>
                <a:lnTo>
                  <a:pt x="1519174" y="5219700"/>
                </a:lnTo>
                <a:lnTo>
                  <a:pt x="1511096" y="5168900"/>
                </a:lnTo>
                <a:lnTo>
                  <a:pt x="1503476" y="5118100"/>
                </a:lnTo>
                <a:lnTo>
                  <a:pt x="1496301" y="5067300"/>
                </a:lnTo>
                <a:lnTo>
                  <a:pt x="1489595" y="5016500"/>
                </a:lnTo>
                <a:lnTo>
                  <a:pt x="1483334" y="4953000"/>
                </a:lnTo>
                <a:lnTo>
                  <a:pt x="1477530" y="4902200"/>
                </a:lnTo>
                <a:lnTo>
                  <a:pt x="1472196" y="4851400"/>
                </a:lnTo>
                <a:lnTo>
                  <a:pt x="1467307" y="4800600"/>
                </a:lnTo>
                <a:lnTo>
                  <a:pt x="1462887" y="4749800"/>
                </a:lnTo>
                <a:lnTo>
                  <a:pt x="1458925" y="4686300"/>
                </a:lnTo>
                <a:lnTo>
                  <a:pt x="1455420" y="4635500"/>
                </a:lnTo>
                <a:lnTo>
                  <a:pt x="1452384" y="4584700"/>
                </a:lnTo>
                <a:lnTo>
                  <a:pt x="1449806" y="4521200"/>
                </a:lnTo>
                <a:lnTo>
                  <a:pt x="1447698" y="4470400"/>
                </a:lnTo>
                <a:lnTo>
                  <a:pt x="1446060" y="4419600"/>
                </a:lnTo>
                <a:lnTo>
                  <a:pt x="1444879" y="4356100"/>
                </a:lnTo>
                <a:lnTo>
                  <a:pt x="1444180" y="4305300"/>
                </a:lnTo>
                <a:lnTo>
                  <a:pt x="1443939" y="4241800"/>
                </a:lnTo>
                <a:lnTo>
                  <a:pt x="1444142" y="4191000"/>
                </a:lnTo>
                <a:lnTo>
                  <a:pt x="1444739" y="4152900"/>
                </a:lnTo>
                <a:lnTo>
                  <a:pt x="1445717" y="4102100"/>
                </a:lnTo>
                <a:lnTo>
                  <a:pt x="1447101" y="4051300"/>
                </a:lnTo>
                <a:lnTo>
                  <a:pt x="1448879" y="4000500"/>
                </a:lnTo>
                <a:lnTo>
                  <a:pt x="1451063" y="3949700"/>
                </a:lnTo>
                <a:lnTo>
                  <a:pt x="1453629" y="3911600"/>
                </a:lnTo>
                <a:lnTo>
                  <a:pt x="1456601" y="3860800"/>
                </a:lnTo>
                <a:lnTo>
                  <a:pt x="1459979" y="3810000"/>
                </a:lnTo>
                <a:lnTo>
                  <a:pt x="1463751" y="3759200"/>
                </a:lnTo>
                <a:lnTo>
                  <a:pt x="1467929" y="3721100"/>
                </a:lnTo>
                <a:lnTo>
                  <a:pt x="1472501" y="3670300"/>
                </a:lnTo>
                <a:lnTo>
                  <a:pt x="1477479" y="3619500"/>
                </a:lnTo>
                <a:lnTo>
                  <a:pt x="1482852" y="3568700"/>
                </a:lnTo>
                <a:lnTo>
                  <a:pt x="1488630" y="3530600"/>
                </a:lnTo>
                <a:lnTo>
                  <a:pt x="1494815" y="3479800"/>
                </a:lnTo>
                <a:lnTo>
                  <a:pt x="1501406" y="3429000"/>
                </a:lnTo>
                <a:lnTo>
                  <a:pt x="1508404" y="3390900"/>
                </a:lnTo>
                <a:lnTo>
                  <a:pt x="1515808" y="3340100"/>
                </a:lnTo>
                <a:lnTo>
                  <a:pt x="1523606" y="3289300"/>
                </a:lnTo>
                <a:lnTo>
                  <a:pt x="1531823" y="3251200"/>
                </a:lnTo>
                <a:lnTo>
                  <a:pt x="1540446" y="3200400"/>
                </a:lnTo>
                <a:lnTo>
                  <a:pt x="1549476" y="3149600"/>
                </a:lnTo>
                <a:lnTo>
                  <a:pt x="1558912" y="3111500"/>
                </a:lnTo>
                <a:lnTo>
                  <a:pt x="1568767" y="3060700"/>
                </a:lnTo>
                <a:lnTo>
                  <a:pt x="1579029" y="3022600"/>
                </a:lnTo>
                <a:lnTo>
                  <a:pt x="1589697" y="2971800"/>
                </a:lnTo>
                <a:lnTo>
                  <a:pt x="1600784" y="2921000"/>
                </a:lnTo>
                <a:lnTo>
                  <a:pt x="1612277" y="2882900"/>
                </a:lnTo>
                <a:lnTo>
                  <a:pt x="1624177" y="2832100"/>
                </a:lnTo>
                <a:lnTo>
                  <a:pt x="1636509" y="2794000"/>
                </a:lnTo>
                <a:lnTo>
                  <a:pt x="1649234" y="2743200"/>
                </a:lnTo>
                <a:lnTo>
                  <a:pt x="1662391" y="2705100"/>
                </a:lnTo>
                <a:lnTo>
                  <a:pt x="1675955" y="2654300"/>
                </a:lnTo>
                <a:lnTo>
                  <a:pt x="1689938" y="2616200"/>
                </a:lnTo>
                <a:lnTo>
                  <a:pt x="1704340" y="2578100"/>
                </a:lnTo>
                <a:lnTo>
                  <a:pt x="1719160" y="2527300"/>
                </a:lnTo>
                <a:lnTo>
                  <a:pt x="1734388" y="2489200"/>
                </a:lnTo>
                <a:lnTo>
                  <a:pt x="1750047" y="2451100"/>
                </a:lnTo>
                <a:lnTo>
                  <a:pt x="1766112" y="2400300"/>
                </a:lnTo>
                <a:lnTo>
                  <a:pt x="1782610" y="2362200"/>
                </a:lnTo>
                <a:lnTo>
                  <a:pt x="1799526" y="2324100"/>
                </a:lnTo>
                <a:lnTo>
                  <a:pt x="1816862" y="2273300"/>
                </a:lnTo>
                <a:lnTo>
                  <a:pt x="1834616" y="2235200"/>
                </a:lnTo>
                <a:lnTo>
                  <a:pt x="1852803" y="2197100"/>
                </a:lnTo>
                <a:lnTo>
                  <a:pt x="1871408" y="2159000"/>
                </a:lnTo>
                <a:lnTo>
                  <a:pt x="1890433" y="2120900"/>
                </a:lnTo>
                <a:lnTo>
                  <a:pt x="1909889" y="2070100"/>
                </a:lnTo>
                <a:lnTo>
                  <a:pt x="1929777" y="2032000"/>
                </a:lnTo>
                <a:lnTo>
                  <a:pt x="1950072" y="1993900"/>
                </a:lnTo>
                <a:lnTo>
                  <a:pt x="1970811" y="1955800"/>
                </a:lnTo>
                <a:lnTo>
                  <a:pt x="1991969" y="1917700"/>
                </a:lnTo>
                <a:lnTo>
                  <a:pt x="2013559" y="1879600"/>
                </a:lnTo>
                <a:lnTo>
                  <a:pt x="2035568" y="1841500"/>
                </a:lnTo>
                <a:lnTo>
                  <a:pt x="2058022" y="1803400"/>
                </a:lnTo>
                <a:lnTo>
                  <a:pt x="2080895" y="1765300"/>
                </a:lnTo>
                <a:lnTo>
                  <a:pt x="2104199" y="1727200"/>
                </a:lnTo>
                <a:lnTo>
                  <a:pt x="2127935" y="1701800"/>
                </a:lnTo>
                <a:lnTo>
                  <a:pt x="2152116" y="1663700"/>
                </a:lnTo>
                <a:lnTo>
                  <a:pt x="2176716" y="1625600"/>
                </a:lnTo>
                <a:lnTo>
                  <a:pt x="2201748" y="1587500"/>
                </a:lnTo>
                <a:lnTo>
                  <a:pt x="2227224" y="1562100"/>
                </a:lnTo>
                <a:lnTo>
                  <a:pt x="2253132" y="1524000"/>
                </a:lnTo>
                <a:lnTo>
                  <a:pt x="2279472" y="1485900"/>
                </a:lnTo>
                <a:lnTo>
                  <a:pt x="2306243" y="1460500"/>
                </a:lnTo>
                <a:lnTo>
                  <a:pt x="2333460" y="1422400"/>
                </a:lnTo>
                <a:lnTo>
                  <a:pt x="2361107" y="1384300"/>
                </a:lnTo>
                <a:lnTo>
                  <a:pt x="2389200" y="1358900"/>
                </a:lnTo>
                <a:lnTo>
                  <a:pt x="2417724" y="1320800"/>
                </a:lnTo>
                <a:lnTo>
                  <a:pt x="2446693" y="1295400"/>
                </a:lnTo>
                <a:lnTo>
                  <a:pt x="2476093" y="1270000"/>
                </a:lnTo>
                <a:lnTo>
                  <a:pt x="2505938" y="1231900"/>
                </a:lnTo>
                <a:lnTo>
                  <a:pt x="2536228" y="1206500"/>
                </a:lnTo>
                <a:lnTo>
                  <a:pt x="2566962" y="1181100"/>
                </a:lnTo>
                <a:lnTo>
                  <a:pt x="2598128" y="1143000"/>
                </a:lnTo>
                <a:lnTo>
                  <a:pt x="2629751" y="1117600"/>
                </a:lnTo>
                <a:lnTo>
                  <a:pt x="2661805" y="1092200"/>
                </a:lnTo>
                <a:lnTo>
                  <a:pt x="2694317" y="1066800"/>
                </a:lnTo>
                <a:lnTo>
                  <a:pt x="2727261" y="1041400"/>
                </a:lnTo>
                <a:lnTo>
                  <a:pt x="2760649" y="1016000"/>
                </a:lnTo>
                <a:lnTo>
                  <a:pt x="2828785" y="965200"/>
                </a:lnTo>
                <a:lnTo>
                  <a:pt x="2898711" y="914400"/>
                </a:lnTo>
                <a:lnTo>
                  <a:pt x="2970428" y="863600"/>
                </a:lnTo>
                <a:lnTo>
                  <a:pt x="3006953" y="838200"/>
                </a:lnTo>
                <a:lnTo>
                  <a:pt x="3043948" y="825500"/>
                </a:lnTo>
                <a:lnTo>
                  <a:pt x="3119272" y="774700"/>
                </a:lnTo>
                <a:lnTo>
                  <a:pt x="3157613" y="762000"/>
                </a:lnTo>
                <a:lnTo>
                  <a:pt x="3196412" y="736600"/>
                </a:lnTo>
                <a:lnTo>
                  <a:pt x="3235655" y="723900"/>
                </a:lnTo>
                <a:lnTo>
                  <a:pt x="3275368" y="698500"/>
                </a:lnTo>
                <a:lnTo>
                  <a:pt x="3356140" y="673100"/>
                </a:lnTo>
                <a:lnTo>
                  <a:pt x="3397224" y="647700"/>
                </a:lnTo>
                <a:lnTo>
                  <a:pt x="3653307" y="571500"/>
                </a:lnTo>
                <a:lnTo>
                  <a:pt x="3879392" y="508000"/>
                </a:lnTo>
                <a:lnTo>
                  <a:pt x="3926001" y="508000"/>
                </a:lnTo>
                <a:lnTo>
                  <a:pt x="3973080" y="495300"/>
                </a:lnTo>
                <a:lnTo>
                  <a:pt x="4020616" y="495300"/>
                </a:lnTo>
                <a:lnTo>
                  <a:pt x="4068622" y="482600"/>
                </a:lnTo>
                <a:lnTo>
                  <a:pt x="4117098" y="482600"/>
                </a:lnTo>
                <a:lnTo>
                  <a:pt x="4166044" y="469900"/>
                </a:lnTo>
                <a:lnTo>
                  <a:pt x="4315701" y="469900"/>
                </a:lnTo>
                <a:lnTo>
                  <a:pt x="4366514" y="457200"/>
                </a:lnTo>
                <a:lnTo>
                  <a:pt x="4613122" y="457200"/>
                </a:lnTo>
                <a:lnTo>
                  <a:pt x="4660277" y="469900"/>
                </a:lnTo>
                <a:lnTo>
                  <a:pt x="4799673" y="469900"/>
                </a:lnTo>
                <a:lnTo>
                  <a:pt x="4845443" y="482600"/>
                </a:lnTo>
                <a:lnTo>
                  <a:pt x="4890859" y="482600"/>
                </a:lnTo>
                <a:lnTo>
                  <a:pt x="4935931" y="495300"/>
                </a:lnTo>
                <a:lnTo>
                  <a:pt x="4980648" y="495300"/>
                </a:lnTo>
                <a:lnTo>
                  <a:pt x="5025009" y="508000"/>
                </a:lnTo>
                <a:lnTo>
                  <a:pt x="5069014" y="508000"/>
                </a:lnTo>
                <a:lnTo>
                  <a:pt x="5198897" y="546100"/>
                </a:lnTo>
                <a:lnTo>
                  <a:pt x="5241480" y="546100"/>
                </a:lnTo>
                <a:lnTo>
                  <a:pt x="5529377" y="635000"/>
                </a:lnTo>
                <a:lnTo>
                  <a:pt x="5569051" y="660400"/>
                </a:lnTo>
                <a:lnTo>
                  <a:pt x="5685828" y="698500"/>
                </a:lnTo>
                <a:lnTo>
                  <a:pt x="5724017" y="723900"/>
                </a:lnTo>
                <a:lnTo>
                  <a:pt x="5761825" y="736600"/>
                </a:lnTo>
                <a:lnTo>
                  <a:pt x="5799264" y="762000"/>
                </a:lnTo>
                <a:lnTo>
                  <a:pt x="5836336" y="774700"/>
                </a:lnTo>
                <a:lnTo>
                  <a:pt x="5873013" y="800100"/>
                </a:lnTo>
                <a:lnTo>
                  <a:pt x="5909322" y="812800"/>
                </a:lnTo>
                <a:lnTo>
                  <a:pt x="5980811" y="863600"/>
                </a:lnTo>
                <a:lnTo>
                  <a:pt x="6015977" y="876300"/>
                </a:lnTo>
                <a:lnTo>
                  <a:pt x="6050762" y="901700"/>
                </a:lnTo>
                <a:lnTo>
                  <a:pt x="6119190" y="952500"/>
                </a:lnTo>
                <a:lnTo>
                  <a:pt x="6152832" y="965200"/>
                </a:lnTo>
                <a:lnTo>
                  <a:pt x="6218948" y="1016000"/>
                </a:lnTo>
                <a:lnTo>
                  <a:pt x="6283503" y="1066800"/>
                </a:lnTo>
                <a:lnTo>
                  <a:pt x="6315202" y="1104900"/>
                </a:lnTo>
                <a:lnTo>
                  <a:pt x="6346507" y="1130300"/>
                </a:lnTo>
                <a:lnTo>
                  <a:pt x="6377419" y="1155700"/>
                </a:lnTo>
                <a:lnTo>
                  <a:pt x="6407925" y="1181100"/>
                </a:lnTo>
                <a:lnTo>
                  <a:pt x="6438049" y="1206500"/>
                </a:lnTo>
                <a:lnTo>
                  <a:pt x="6467780" y="1244600"/>
                </a:lnTo>
                <a:lnTo>
                  <a:pt x="6497104" y="1270000"/>
                </a:lnTo>
                <a:lnTo>
                  <a:pt x="6526035" y="1295400"/>
                </a:lnTo>
                <a:lnTo>
                  <a:pt x="6554571" y="1333500"/>
                </a:lnTo>
                <a:lnTo>
                  <a:pt x="6582702" y="1358900"/>
                </a:lnTo>
                <a:lnTo>
                  <a:pt x="6610426" y="1397000"/>
                </a:lnTo>
                <a:lnTo>
                  <a:pt x="6637756" y="1422400"/>
                </a:lnTo>
                <a:lnTo>
                  <a:pt x="6664668" y="1460500"/>
                </a:lnTo>
                <a:lnTo>
                  <a:pt x="6691198" y="1485900"/>
                </a:lnTo>
                <a:lnTo>
                  <a:pt x="6717309" y="1524000"/>
                </a:lnTo>
                <a:lnTo>
                  <a:pt x="6743014" y="1562100"/>
                </a:lnTo>
                <a:lnTo>
                  <a:pt x="6768312" y="1587500"/>
                </a:lnTo>
                <a:lnTo>
                  <a:pt x="6793192" y="1625600"/>
                </a:lnTo>
                <a:lnTo>
                  <a:pt x="6817677" y="1663700"/>
                </a:lnTo>
                <a:lnTo>
                  <a:pt x="6841744" y="1701800"/>
                </a:lnTo>
                <a:lnTo>
                  <a:pt x="6865391" y="1727200"/>
                </a:lnTo>
                <a:lnTo>
                  <a:pt x="6888632" y="1765300"/>
                </a:lnTo>
                <a:lnTo>
                  <a:pt x="6911454" y="1803400"/>
                </a:lnTo>
                <a:lnTo>
                  <a:pt x="6933870" y="1841500"/>
                </a:lnTo>
                <a:lnTo>
                  <a:pt x="6955866" y="1879600"/>
                </a:lnTo>
                <a:lnTo>
                  <a:pt x="6977443" y="1917700"/>
                </a:lnTo>
                <a:lnTo>
                  <a:pt x="6998602" y="1955800"/>
                </a:lnTo>
                <a:lnTo>
                  <a:pt x="7019328" y="1993900"/>
                </a:lnTo>
                <a:lnTo>
                  <a:pt x="7039648" y="2044700"/>
                </a:lnTo>
                <a:lnTo>
                  <a:pt x="7059536" y="2082800"/>
                </a:lnTo>
                <a:lnTo>
                  <a:pt x="7079018" y="2120900"/>
                </a:lnTo>
                <a:lnTo>
                  <a:pt x="7098055" y="2159000"/>
                </a:lnTo>
                <a:lnTo>
                  <a:pt x="7116673" y="2209800"/>
                </a:lnTo>
                <a:lnTo>
                  <a:pt x="7134873" y="2247900"/>
                </a:lnTo>
                <a:lnTo>
                  <a:pt x="7152640" y="2286000"/>
                </a:lnTo>
                <a:lnTo>
                  <a:pt x="7169975" y="2336800"/>
                </a:lnTo>
                <a:lnTo>
                  <a:pt x="7186879" y="2374900"/>
                </a:lnTo>
                <a:lnTo>
                  <a:pt x="7203364" y="2413000"/>
                </a:lnTo>
                <a:lnTo>
                  <a:pt x="7219404" y="2463800"/>
                </a:lnTo>
                <a:lnTo>
                  <a:pt x="7235012" y="2501900"/>
                </a:lnTo>
                <a:lnTo>
                  <a:pt x="7250189" y="2552700"/>
                </a:lnTo>
                <a:lnTo>
                  <a:pt x="7264933" y="2603500"/>
                </a:lnTo>
                <a:lnTo>
                  <a:pt x="7279233" y="2641600"/>
                </a:lnTo>
                <a:lnTo>
                  <a:pt x="7293102" y="2692400"/>
                </a:lnTo>
                <a:lnTo>
                  <a:pt x="7306538" y="2730500"/>
                </a:lnTo>
                <a:lnTo>
                  <a:pt x="7319531" y="2781300"/>
                </a:lnTo>
                <a:lnTo>
                  <a:pt x="7332078" y="2832100"/>
                </a:lnTo>
                <a:lnTo>
                  <a:pt x="7344181" y="2882900"/>
                </a:lnTo>
                <a:lnTo>
                  <a:pt x="7355840" y="2921000"/>
                </a:lnTo>
                <a:lnTo>
                  <a:pt x="7367067" y="2971800"/>
                </a:lnTo>
                <a:lnTo>
                  <a:pt x="7377836" y="3022600"/>
                </a:lnTo>
                <a:lnTo>
                  <a:pt x="7388174" y="3073400"/>
                </a:lnTo>
                <a:lnTo>
                  <a:pt x="7398055" y="3124200"/>
                </a:lnTo>
                <a:lnTo>
                  <a:pt x="7407478" y="3175000"/>
                </a:lnTo>
                <a:lnTo>
                  <a:pt x="7416470" y="3225800"/>
                </a:lnTo>
                <a:lnTo>
                  <a:pt x="7425004" y="3276600"/>
                </a:lnTo>
                <a:lnTo>
                  <a:pt x="7433081" y="3327400"/>
                </a:lnTo>
                <a:lnTo>
                  <a:pt x="7440714" y="3378200"/>
                </a:lnTo>
                <a:lnTo>
                  <a:pt x="7447889" y="3429000"/>
                </a:lnTo>
                <a:lnTo>
                  <a:pt x="7454608" y="3479800"/>
                </a:lnTo>
                <a:lnTo>
                  <a:pt x="7460869" y="3530600"/>
                </a:lnTo>
                <a:lnTo>
                  <a:pt x="7466673" y="3581400"/>
                </a:lnTo>
                <a:lnTo>
                  <a:pt x="7472019" y="3644900"/>
                </a:lnTo>
                <a:lnTo>
                  <a:pt x="7476909" y="3695700"/>
                </a:lnTo>
                <a:lnTo>
                  <a:pt x="7481341" y="3746500"/>
                </a:lnTo>
                <a:lnTo>
                  <a:pt x="7485304" y="3797300"/>
                </a:lnTo>
                <a:lnTo>
                  <a:pt x="7488809" y="3860800"/>
                </a:lnTo>
                <a:lnTo>
                  <a:pt x="7491844" y="3911600"/>
                </a:lnTo>
                <a:lnTo>
                  <a:pt x="7494422" y="3962400"/>
                </a:lnTo>
                <a:lnTo>
                  <a:pt x="7496530" y="4025900"/>
                </a:lnTo>
                <a:lnTo>
                  <a:pt x="7498181" y="4076700"/>
                </a:lnTo>
                <a:lnTo>
                  <a:pt x="7499350" y="4127500"/>
                </a:lnTo>
                <a:lnTo>
                  <a:pt x="7500061" y="4191000"/>
                </a:lnTo>
                <a:lnTo>
                  <a:pt x="7500290" y="4241800"/>
                </a:lnTo>
                <a:lnTo>
                  <a:pt x="7500290" y="1075791"/>
                </a:lnTo>
                <a:lnTo>
                  <a:pt x="7471321" y="1054100"/>
                </a:lnTo>
                <a:lnTo>
                  <a:pt x="7437056" y="1016000"/>
                </a:lnTo>
                <a:lnTo>
                  <a:pt x="7367562" y="965200"/>
                </a:lnTo>
                <a:lnTo>
                  <a:pt x="7260907" y="889000"/>
                </a:lnTo>
                <a:lnTo>
                  <a:pt x="7224725" y="863600"/>
                </a:lnTo>
                <a:lnTo>
                  <a:pt x="7188238" y="825500"/>
                </a:lnTo>
                <a:lnTo>
                  <a:pt x="7114324" y="774700"/>
                </a:lnTo>
                <a:lnTo>
                  <a:pt x="7076910" y="762000"/>
                </a:lnTo>
                <a:lnTo>
                  <a:pt x="6962864" y="685800"/>
                </a:lnTo>
                <a:lnTo>
                  <a:pt x="6846176" y="609600"/>
                </a:lnTo>
                <a:lnTo>
                  <a:pt x="6806705" y="596900"/>
                </a:lnTo>
                <a:lnTo>
                  <a:pt x="6726898" y="546100"/>
                </a:lnTo>
                <a:lnTo>
                  <a:pt x="6686575" y="533400"/>
                </a:lnTo>
                <a:lnTo>
                  <a:pt x="6605092" y="482600"/>
                </a:lnTo>
                <a:lnTo>
                  <a:pt x="6563944" y="469900"/>
                </a:lnTo>
                <a:lnTo>
                  <a:pt x="6543243" y="457200"/>
                </a:lnTo>
                <a:lnTo>
                  <a:pt x="6522529" y="444500"/>
                </a:lnTo>
                <a:lnTo>
                  <a:pt x="6480848" y="431800"/>
                </a:lnTo>
                <a:lnTo>
                  <a:pt x="6438887" y="406400"/>
                </a:lnTo>
                <a:lnTo>
                  <a:pt x="6396672" y="393700"/>
                </a:lnTo>
                <a:lnTo>
                  <a:pt x="6354204" y="368300"/>
                </a:lnTo>
                <a:lnTo>
                  <a:pt x="6268478" y="342900"/>
                </a:lnTo>
                <a:lnTo>
                  <a:pt x="6225235" y="317500"/>
                </a:lnTo>
                <a:lnTo>
                  <a:pt x="6137999" y="292100"/>
                </a:lnTo>
                <a:lnTo>
                  <a:pt x="6094019" y="266700"/>
                </a:lnTo>
                <a:lnTo>
                  <a:pt x="5500929" y="101600"/>
                </a:lnTo>
                <a:lnTo>
                  <a:pt x="5453748" y="101600"/>
                </a:lnTo>
                <a:lnTo>
                  <a:pt x="5358777" y="76200"/>
                </a:lnTo>
                <a:lnTo>
                  <a:pt x="5310987" y="76200"/>
                </a:lnTo>
                <a:lnTo>
                  <a:pt x="5214798" y="50800"/>
                </a:lnTo>
                <a:lnTo>
                  <a:pt x="5166398" y="50800"/>
                </a:lnTo>
                <a:lnTo>
                  <a:pt x="5117820" y="38100"/>
                </a:lnTo>
                <a:lnTo>
                  <a:pt x="5069040" y="38100"/>
                </a:lnTo>
                <a:lnTo>
                  <a:pt x="5020068" y="25400"/>
                </a:lnTo>
                <a:lnTo>
                  <a:pt x="4921567" y="25400"/>
                </a:lnTo>
                <a:lnTo>
                  <a:pt x="4872050" y="12700"/>
                </a:lnTo>
                <a:lnTo>
                  <a:pt x="4722406" y="12700"/>
                </a:lnTo>
                <a:lnTo>
                  <a:pt x="4672177" y="0"/>
                </a:lnTo>
                <a:lnTo>
                  <a:pt x="4273474" y="0"/>
                </a:lnTo>
                <a:lnTo>
                  <a:pt x="4224794" y="12700"/>
                </a:lnTo>
                <a:lnTo>
                  <a:pt x="4079621" y="12700"/>
                </a:lnTo>
                <a:lnTo>
                  <a:pt x="4031526" y="25400"/>
                </a:lnTo>
                <a:lnTo>
                  <a:pt x="3935793" y="25400"/>
                </a:lnTo>
                <a:lnTo>
                  <a:pt x="3888168" y="38100"/>
                </a:lnTo>
                <a:lnTo>
                  <a:pt x="3840696" y="38100"/>
                </a:lnTo>
                <a:lnTo>
                  <a:pt x="3793388" y="50800"/>
                </a:lnTo>
                <a:lnTo>
                  <a:pt x="3746258" y="50800"/>
                </a:lnTo>
                <a:lnTo>
                  <a:pt x="3699281" y="63500"/>
                </a:lnTo>
                <a:lnTo>
                  <a:pt x="3652482" y="63500"/>
                </a:lnTo>
                <a:lnTo>
                  <a:pt x="3559416" y="88900"/>
                </a:lnTo>
                <a:lnTo>
                  <a:pt x="3513150" y="88900"/>
                </a:lnTo>
                <a:lnTo>
                  <a:pt x="3329914" y="139700"/>
                </a:lnTo>
                <a:lnTo>
                  <a:pt x="3284575" y="139700"/>
                </a:lnTo>
                <a:lnTo>
                  <a:pt x="2972841" y="228600"/>
                </a:lnTo>
                <a:lnTo>
                  <a:pt x="2929140" y="254000"/>
                </a:lnTo>
                <a:lnTo>
                  <a:pt x="2756509" y="304800"/>
                </a:lnTo>
                <a:lnTo>
                  <a:pt x="2713913" y="330200"/>
                </a:lnTo>
                <a:lnTo>
                  <a:pt x="2629408" y="355600"/>
                </a:lnTo>
                <a:lnTo>
                  <a:pt x="2587498" y="381000"/>
                </a:lnTo>
                <a:lnTo>
                  <a:pt x="2545829" y="393700"/>
                </a:lnTo>
                <a:lnTo>
                  <a:pt x="2504402" y="419100"/>
                </a:lnTo>
                <a:lnTo>
                  <a:pt x="2463215" y="431800"/>
                </a:lnTo>
                <a:lnTo>
                  <a:pt x="2422271" y="457200"/>
                </a:lnTo>
                <a:lnTo>
                  <a:pt x="2381567" y="469900"/>
                </a:lnTo>
                <a:lnTo>
                  <a:pt x="2341130" y="495300"/>
                </a:lnTo>
                <a:lnTo>
                  <a:pt x="2300935" y="508000"/>
                </a:lnTo>
                <a:lnTo>
                  <a:pt x="2221306" y="558800"/>
                </a:lnTo>
                <a:lnTo>
                  <a:pt x="2181885" y="571500"/>
                </a:lnTo>
                <a:lnTo>
                  <a:pt x="2065197" y="647700"/>
                </a:lnTo>
                <a:lnTo>
                  <a:pt x="2026843" y="660400"/>
                </a:lnTo>
                <a:lnTo>
                  <a:pt x="1913420" y="736600"/>
                </a:lnTo>
                <a:lnTo>
                  <a:pt x="1802523" y="812800"/>
                </a:lnTo>
                <a:lnTo>
                  <a:pt x="1694230" y="889000"/>
                </a:lnTo>
                <a:lnTo>
                  <a:pt x="1588592" y="965200"/>
                </a:lnTo>
                <a:lnTo>
                  <a:pt x="1553997" y="1003300"/>
                </a:lnTo>
                <a:lnTo>
                  <a:pt x="1485709" y="1054100"/>
                </a:lnTo>
                <a:lnTo>
                  <a:pt x="1418666" y="1104900"/>
                </a:lnTo>
                <a:lnTo>
                  <a:pt x="1385620" y="1143000"/>
                </a:lnTo>
                <a:lnTo>
                  <a:pt x="1320495" y="1193800"/>
                </a:lnTo>
                <a:lnTo>
                  <a:pt x="1288415" y="1231900"/>
                </a:lnTo>
                <a:lnTo>
                  <a:pt x="1256665" y="1257300"/>
                </a:lnTo>
                <a:lnTo>
                  <a:pt x="1225257" y="1295400"/>
                </a:lnTo>
                <a:lnTo>
                  <a:pt x="1194168" y="1320800"/>
                </a:lnTo>
                <a:lnTo>
                  <a:pt x="1163421" y="1358900"/>
                </a:lnTo>
                <a:lnTo>
                  <a:pt x="1133005" y="1384300"/>
                </a:lnTo>
                <a:lnTo>
                  <a:pt x="1102931" y="1422400"/>
                </a:lnTo>
                <a:lnTo>
                  <a:pt x="1073200" y="1447800"/>
                </a:lnTo>
                <a:lnTo>
                  <a:pt x="1043825" y="1485900"/>
                </a:lnTo>
                <a:lnTo>
                  <a:pt x="1014793" y="1511300"/>
                </a:lnTo>
                <a:lnTo>
                  <a:pt x="986104" y="1549400"/>
                </a:lnTo>
                <a:lnTo>
                  <a:pt x="957783" y="1587500"/>
                </a:lnTo>
                <a:lnTo>
                  <a:pt x="929805" y="1612900"/>
                </a:lnTo>
                <a:lnTo>
                  <a:pt x="902195" y="1651000"/>
                </a:lnTo>
                <a:lnTo>
                  <a:pt x="874941" y="1689100"/>
                </a:lnTo>
                <a:lnTo>
                  <a:pt x="848055" y="1727200"/>
                </a:lnTo>
                <a:lnTo>
                  <a:pt x="821537" y="1752600"/>
                </a:lnTo>
                <a:lnTo>
                  <a:pt x="795388" y="1790700"/>
                </a:lnTo>
                <a:lnTo>
                  <a:pt x="769607" y="1828800"/>
                </a:lnTo>
                <a:lnTo>
                  <a:pt x="744194" y="1866900"/>
                </a:lnTo>
                <a:lnTo>
                  <a:pt x="719175" y="1905000"/>
                </a:lnTo>
                <a:lnTo>
                  <a:pt x="694524" y="1943100"/>
                </a:lnTo>
                <a:lnTo>
                  <a:pt x="670267" y="1968500"/>
                </a:lnTo>
                <a:lnTo>
                  <a:pt x="646379" y="2006600"/>
                </a:lnTo>
                <a:lnTo>
                  <a:pt x="622896" y="2044700"/>
                </a:lnTo>
                <a:lnTo>
                  <a:pt x="599795" y="2082800"/>
                </a:lnTo>
                <a:lnTo>
                  <a:pt x="577088" y="2120900"/>
                </a:lnTo>
                <a:lnTo>
                  <a:pt x="554774" y="2159000"/>
                </a:lnTo>
                <a:lnTo>
                  <a:pt x="532853" y="2197100"/>
                </a:lnTo>
                <a:lnTo>
                  <a:pt x="511340" y="2235200"/>
                </a:lnTo>
                <a:lnTo>
                  <a:pt x="490232" y="2286000"/>
                </a:lnTo>
                <a:lnTo>
                  <a:pt x="469531" y="2324100"/>
                </a:lnTo>
                <a:lnTo>
                  <a:pt x="449224" y="2362200"/>
                </a:lnTo>
                <a:lnTo>
                  <a:pt x="429348" y="2400300"/>
                </a:lnTo>
                <a:lnTo>
                  <a:pt x="409867" y="2438400"/>
                </a:lnTo>
                <a:lnTo>
                  <a:pt x="390817" y="2476500"/>
                </a:lnTo>
                <a:lnTo>
                  <a:pt x="372186" y="2527300"/>
                </a:lnTo>
                <a:lnTo>
                  <a:pt x="353974" y="2565400"/>
                </a:lnTo>
                <a:lnTo>
                  <a:pt x="336181" y="2603500"/>
                </a:lnTo>
                <a:lnTo>
                  <a:pt x="318820" y="2641600"/>
                </a:lnTo>
                <a:lnTo>
                  <a:pt x="301879" y="2692400"/>
                </a:lnTo>
                <a:lnTo>
                  <a:pt x="285381" y="2730500"/>
                </a:lnTo>
                <a:lnTo>
                  <a:pt x="269316" y="2768600"/>
                </a:lnTo>
                <a:lnTo>
                  <a:pt x="253682" y="2819400"/>
                </a:lnTo>
                <a:lnTo>
                  <a:pt x="238493" y="2857500"/>
                </a:lnTo>
                <a:lnTo>
                  <a:pt x="223748" y="2895600"/>
                </a:lnTo>
                <a:lnTo>
                  <a:pt x="209448" y="2946400"/>
                </a:lnTo>
                <a:lnTo>
                  <a:pt x="195592" y="2984500"/>
                </a:lnTo>
                <a:lnTo>
                  <a:pt x="182181" y="3035300"/>
                </a:lnTo>
                <a:lnTo>
                  <a:pt x="169227" y="3073400"/>
                </a:lnTo>
                <a:lnTo>
                  <a:pt x="156730" y="3124200"/>
                </a:lnTo>
                <a:lnTo>
                  <a:pt x="144703" y="3162300"/>
                </a:lnTo>
                <a:lnTo>
                  <a:pt x="133121" y="3213100"/>
                </a:lnTo>
                <a:lnTo>
                  <a:pt x="122008" y="3251200"/>
                </a:lnTo>
                <a:lnTo>
                  <a:pt x="111353" y="3302000"/>
                </a:lnTo>
                <a:lnTo>
                  <a:pt x="101180" y="3340100"/>
                </a:lnTo>
                <a:lnTo>
                  <a:pt x="91478" y="3390900"/>
                </a:lnTo>
                <a:lnTo>
                  <a:pt x="82232" y="3429000"/>
                </a:lnTo>
                <a:lnTo>
                  <a:pt x="73482" y="3479800"/>
                </a:lnTo>
                <a:lnTo>
                  <a:pt x="65201" y="3530600"/>
                </a:lnTo>
                <a:lnTo>
                  <a:pt x="57404" y="3568700"/>
                </a:lnTo>
                <a:lnTo>
                  <a:pt x="50088" y="3619500"/>
                </a:lnTo>
                <a:lnTo>
                  <a:pt x="43256" y="3670300"/>
                </a:lnTo>
                <a:lnTo>
                  <a:pt x="36918" y="3708400"/>
                </a:lnTo>
                <a:lnTo>
                  <a:pt x="31076" y="3759200"/>
                </a:lnTo>
                <a:lnTo>
                  <a:pt x="25730" y="3810000"/>
                </a:lnTo>
                <a:lnTo>
                  <a:pt x="20878" y="3860800"/>
                </a:lnTo>
                <a:lnTo>
                  <a:pt x="16522" y="3898900"/>
                </a:lnTo>
                <a:lnTo>
                  <a:pt x="12674" y="3949700"/>
                </a:lnTo>
                <a:lnTo>
                  <a:pt x="9321" y="4000500"/>
                </a:lnTo>
                <a:lnTo>
                  <a:pt x="6489" y="4051300"/>
                </a:lnTo>
                <a:lnTo>
                  <a:pt x="4152" y="4089400"/>
                </a:lnTo>
                <a:lnTo>
                  <a:pt x="2336" y="4140200"/>
                </a:lnTo>
                <a:lnTo>
                  <a:pt x="1041" y="4191000"/>
                </a:lnTo>
                <a:lnTo>
                  <a:pt x="254" y="4241800"/>
                </a:lnTo>
                <a:lnTo>
                  <a:pt x="0" y="4292600"/>
                </a:lnTo>
                <a:lnTo>
                  <a:pt x="266" y="4343400"/>
                </a:lnTo>
                <a:lnTo>
                  <a:pt x="1041" y="4381500"/>
                </a:lnTo>
                <a:lnTo>
                  <a:pt x="2349" y="4432300"/>
                </a:lnTo>
                <a:lnTo>
                  <a:pt x="4165" y="4483100"/>
                </a:lnTo>
                <a:lnTo>
                  <a:pt x="6502" y="4533900"/>
                </a:lnTo>
                <a:lnTo>
                  <a:pt x="9347" y="4572000"/>
                </a:lnTo>
                <a:lnTo>
                  <a:pt x="12712" y="4622800"/>
                </a:lnTo>
                <a:lnTo>
                  <a:pt x="16573" y="4673600"/>
                </a:lnTo>
                <a:lnTo>
                  <a:pt x="20942" y="4711700"/>
                </a:lnTo>
                <a:lnTo>
                  <a:pt x="25819" y="4762500"/>
                </a:lnTo>
                <a:lnTo>
                  <a:pt x="31191" y="4813300"/>
                </a:lnTo>
                <a:lnTo>
                  <a:pt x="37058" y="4851400"/>
                </a:lnTo>
                <a:lnTo>
                  <a:pt x="43421" y="4902200"/>
                </a:lnTo>
                <a:lnTo>
                  <a:pt x="50279" y="4940300"/>
                </a:lnTo>
                <a:lnTo>
                  <a:pt x="57632" y="4991100"/>
                </a:lnTo>
                <a:lnTo>
                  <a:pt x="65468" y="5041900"/>
                </a:lnTo>
                <a:lnTo>
                  <a:pt x="73787" y="5080000"/>
                </a:lnTo>
                <a:lnTo>
                  <a:pt x="82588" y="5130800"/>
                </a:lnTo>
                <a:lnTo>
                  <a:pt x="91871" y="5168900"/>
                </a:lnTo>
                <a:lnTo>
                  <a:pt x="101638" y="5219700"/>
                </a:lnTo>
                <a:lnTo>
                  <a:pt x="111874" y="5257800"/>
                </a:lnTo>
                <a:lnTo>
                  <a:pt x="122593" y="5308600"/>
                </a:lnTo>
                <a:lnTo>
                  <a:pt x="133769" y="5346700"/>
                </a:lnTo>
                <a:lnTo>
                  <a:pt x="145415" y="5384800"/>
                </a:lnTo>
                <a:lnTo>
                  <a:pt x="157530" y="5435600"/>
                </a:lnTo>
                <a:lnTo>
                  <a:pt x="170116" y="5473700"/>
                </a:lnTo>
                <a:lnTo>
                  <a:pt x="183146" y="5524500"/>
                </a:lnTo>
                <a:lnTo>
                  <a:pt x="196646" y="5562600"/>
                </a:lnTo>
                <a:lnTo>
                  <a:pt x="210604" y="5600700"/>
                </a:lnTo>
                <a:lnTo>
                  <a:pt x="225005" y="5651500"/>
                </a:lnTo>
                <a:lnTo>
                  <a:pt x="239864" y="5689600"/>
                </a:lnTo>
                <a:lnTo>
                  <a:pt x="255168" y="5727700"/>
                </a:lnTo>
                <a:lnTo>
                  <a:pt x="270916" y="5778500"/>
                </a:lnTo>
                <a:lnTo>
                  <a:pt x="287121" y="5816600"/>
                </a:lnTo>
                <a:lnTo>
                  <a:pt x="303758" y="5854700"/>
                </a:lnTo>
                <a:lnTo>
                  <a:pt x="320827" y="5892800"/>
                </a:lnTo>
                <a:lnTo>
                  <a:pt x="338340" y="5943600"/>
                </a:lnTo>
                <a:lnTo>
                  <a:pt x="356285" y="5981700"/>
                </a:lnTo>
                <a:lnTo>
                  <a:pt x="374662" y="6019800"/>
                </a:lnTo>
                <a:lnTo>
                  <a:pt x="393471" y="6057900"/>
                </a:lnTo>
                <a:lnTo>
                  <a:pt x="412699" y="6096000"/>
                </a:lnTo>
                <a:lnTo>
                  <a:pt x="432358" y="6134100"/>
                </a:lnTo>
                <a:lnTo>
                  <a:pt x="452437" y="6184900"/>
                </a:lnTo>
                <a:lnTo>
                  <a:pt x="472922" y="6223000"/>
                </a:lnTo>
                <a:lnTo>
                  <a:pt x="493839" y="6261100"/>
                </a:lnTo>
                <a:lnTo>
                  <a:pt x="515162" y="6299200"/>
                </a:lnTo>
                <a:lnTo>
                  <a:pt x="536905" y="6337300"/>
                </a:lnTo>
                <a:lnTo>
                  <a:pt x="559054" y="6375400"/>
                </a:lnTo>
                <a:lnTo>
                  <a:pt x="581609" y="6413500"/>
                </a:lnTo>
                <a:lnTo>
                  <a:pt x="604570" y="6451600"/>
                </a:lnTo>
                <a:lnTo>
                  <a:pt x="627926" y="6489700"/>
                </a:lnTo>
                <a:lnTo>
                  <a:pt x="651687" y="6527800"/>
                </a:lnTo>
                <a:lnTo>
                  <a:pt x="675843" y="6553200"/>
                </a:lnTo>
                <a:lnTo>
                  <a:pt x="700392" y="6591300"/>
                </a:lnTo>
                <a:lnTo>
                  <a:pt x="725335" y="6629400"/>
                </a:lnTo>
                <a:lnTo>
                  <a:pt x="750671" y="6667500"/>
                </a:lnTo>
                <a:lnTo>
                  <a:pt x="776389" y="6705600"/>
                </a:lnTo>
                <a:lnTo>
                  <a:pt x="802487" y="6743700"/>
                </a:lnTo>
                <a:lnTo>
                  <a:pt x="828979" y="6769100"/>
                </a:lnTo>
                <a:lnTo>
                  <a:pt x="855840" y="6807200"/>
                </a:lnTo>
                <a:lnTo>
                  <a:pt x="883094" y="6845300"/>
                </a:lnTo>
                <a:lnTo>
                  <a:pt x="910704" y="6883400"/>
                </a:lnTo>
                <a:lnTo>
                  <a:pt x="938695" y="6908800"/>
                </a:lnTo>
                <a:lnTo>
                  <a:pt x="967054" y="6946900"/>
                </a:lnTo>
                <a:lnTo>
                  <a:pt x="995781" y="6972300"/>
                </a:lnTo>
                <a:lnTo>
                  <a:pt x="1024877" y="7010400"/>
                </a:lnTo>
                <a:lnTo>
                  <a:pt x="1054341" y="7048500"/>
                </a:lnTo>
                <a:lnTo>
                  <a:pt x="1084148" y="7073900"/>
                </a:lnTo>
                <a:lnTo>
                  <a:pt x="1114323" y="7112000"/>
                </a:lnTo>
                <a:lnTo>
                  <a:pt x="1144854" y="7137400"/>
                </a:lnTo>
                <a:lnTo>
                  <a:pt x="1175740" y="7175500"/>
                </a:lnTo>
                <a:lnTo>
                  <a:pt x="1206969" y="7200900"/>
                </a:lnTo>
                <a:lnTo>
                  <a:pt x="1238542" y="7239000"/>
                </a:lnTo>
                <a:lnTo>
                  <a:pt x="1302740" y="7289800"/>
                </a:lnTo>
                <a:lnTo>
                  <a:pt x="1335354" y="7327900"/>
                </a:lnTo>
                <a:lnTo>
                  <a:pt x="1401572" y="7378700"/>
                </a:lnTo>
                <a:lnTo>
                  <a:pt x="1435188" y="7416800"/>
                </a:lnTo>
                <a:lnTo>
                  <a:pt x="1469136" y="7442200"/>
                </a:lnTo>
                <a:lnTo>
                  <a:pt x="1538008" y="7493000"/>
                </a:lnTo>
                <a:lnTo>
                  <a:pt x="1572933" y="7531100"/>
                </a:lnTo>
                <a:lnTo>
                  <a:pt x="1679613" y="7607300"/>
                </a:lnTo>
                <a:lnTo>
                  <a:pt x="1789125" y="7683500"/>
                </a:lnTo>
                <a:lnTo>
                  <a:pt x="1901380" y="7759700"/>
                </a:lnTo>
                <a:lnTo>
                  <a:pt x="2016328" y="7835900"/>
                </a:lnTo>
                <a:lnTo>
                  <a:pt x="2055228" y="7848600"/>
                </a:lnTo>
                <a:lnTo>
                  <a:pt x="2173655" y="7924800"/>
                </a:lnTo>
                <a:lnTo>
                  <a:pt x="2213699" y="7937500"/>
                </a:lnTo>
                <a:lnTo>
                  <a:pt x="2294623" y="7988300"/>
                </a:lnTo>
                <a:lnTo>
                  <a:pt x="2335492" y="8001000"/>
                </a:lnTo>
                <a:lnTo>
                  <a:pt x="2376640" y="8026400"/>
                </a:lnTo>
                <a:lnTo>
                  <a:pt x="2418054" y="8039100"/>
                </a:lnTo>
                <a:lnTo>
                  <a:pt x="2459736" y="8064500"/>
                </a:lnTo>
                <a:lnTo>
                  <a:pt x="2501684" y="8077200"/>
                </a:lnTo>
                <a:lnTo>
                  <a:pt x="2543886" y="8102600"/>
                </a:lnTo>
                <a:lnTo>
                  <a:pt x="2586355" y="8115300"/>
                </a:lnTo>
                <a:lnTo>
                  <a:pt x="2629077" y="8140700"/>
                </a:lnTo>
                <a:lnTo>
                  <a:pt x="2715285" y="8166100"/>
                </a:lnTo>
                <a:lnTo>
                  <a:pt x="2758770" y="8191500"/>
                </a:lnTo>
                <a:lnTo>
                  <a:pt x="2890672" y="8229600"/>
                </a:lnTo>
                <a:lnTo>
                  <a:pt x="2935135" y="8255000"/>
                </a:lnTo>
                <a:lnTo>
                  <a:pt x="3345599" y="8369300"/>
                </a:lnTo>
                <a:lnTo>
                  <a:pt x="3392322" y="8369300"/>
                </a:lnTo>
                <a:lnTo>
                  <a:pt x="3533737" y="8407400"/>
                </a:lnTo>
                <a:lnTo>
                  <a:pt x="3581285" y="8407400"/>
                </a:lnTo>
                <a:lnTo>
                  <a:pt x="3677005" y="8432800"/>
                </a:lnTo>
                <a:lnTo>
                  <a:pt x="3725151" y="8432800"/>
                </a:lnTo>
                <a:lnTo>
                  <a:pt x="3773500" y="8445500"/>
                </a:lnTo>
                <a:lnTo>
                  <a:pt x="3822052" y="8445500"/>
                </a:lnTo>
                <a:lnTo>
                  <a:pt x="3870782" y="8458200"/>
                </a:lnTo>
                <a:lnTo>
                  <a:pt x="3919702" y="8458200"/>
                </a:lnTo>
                <a:lnTo>
                  <a:pt x="3968813" y="8470900"/>
                </a:lnTo>
                <a:lnTo>
                  <a:pt x="4067581" y="8470900"/>
                </a:lnTo>
                <a:lnTo>
                  <a:pt x="4117225" y="8483600"/>
                </a:lnTo>
                <a:lnTo>
                  <a:pt x="4811649" y="8483600"/>
                </a:lnTo>
                <a:lnTo>
                  <a:pt x="4859934" y="8470900"/>
                </a:lnTo>
                <a:lnTo>
                  <a:pt x="4956060" y="8470900"/>
                </a:lnTo>
                <a:lnTo>
                  <a:pt x="5003889" y="8458200"/>
                </a:lnTo>
                <a:lnTo>
                  <a:pt x="5051552" y="8458200"/>
                </a:lnTo>
                <a:lnTo>
                  <a:pt x="5099062" y="8445500"/>
                </a:lnTo>
                <a:lnTo>
                  <a:pt x="5146408" y="8445500"/>
                </a:lnTo>
                <a:lnTo>
                  <a:pt x="5193576" y="8432800"/>
                </a:lnTo>
                <a:lnTo>
                  <a:pt x="5240579" y="8432800"/>
                </a:lnTo>
                <a:lnTo>
                  <a:pt x="5287416" y="8420100"/>
                </a:lnTo>
                <a:lnTo>
                  <a:pt x="5334063" y="8420100"/>
                </a:lnTo>
                <a:lnTo>
                  <a:pt x="5426849" y="8394700"/>
                </a:lnTo>
                <a:lnTo>
                  <a:pt x="5472963" y="8394700"/>
                </a:lnTo>
                <a:lnTo>
                  <a:pt x="6097917" y="8216900"/>
                </a:lnTo>
                <a:lnTo>
                  <a:pt x="6140970" y="8191500"/>
                </a:lnTo>
                <a:lnTo>
                  <a:pt x="6268796" y="8153400"/>
                </a:lnTo>
                <a:lnTo>
                  <a:pt x="6310947" y="8128000"/>
                </a:lnTo>
                <a:lnTo>
                  <a:pt x="6352857" y="8115300"/>
                </a:lnTo>
                <a:lnTo>
                  <a:pt x="6394539" y="8089900"/>
                </a:lnTo>
                <a:lnTo>
                  <a:pt x="6477165" y="8064500"/>
                </a:lnTo>
                <a:lnTo>
                  <a:pt x="6518110" y="8039100"/>
                </a:lnTo>
                <a:lnTo>
                  <a:pt x="6558813" y="8013700"/>
                </a:lnTo>
                <a:lnTo>
                  <a:pt x="6599263" y="8001000"/>
                </a:lnTo>
                <a:lnTo>
                  <a:pt x="6639458" y="7975600"/>
                </a:lnTo>
                <a:lnTo>
                  <a:pt x="6679400" y="7962900"/>
                </a:lnTo>
                <a:lnTo>
                  <a:pt x="6758508" y="7912100"/>
                </a:lnTo>
                <a:lnTo>
                  <a:pt x="6797675" y="7899400"/>
                </a:lnTo>
                <a:lnTo>
                  <a:pt x="6951624" y="7797800"/>
                </a:lnTo>
                <a:lnTo>
                  <a:pt x="6989432" y="7785100"/>
                </a:lnTo>
                <a:lnTo>
                  <a:pt x="7101154" y="7708900"/>
                </a:lnTo>
                <a:lnTo>
                  <a:pt x="7210311" y="7632700"/>
                </a:lnTo>
                <a:lnTo>
                  <a:pt x="7316813" y="7556500"/>
                </a:lnTo>
                <a:lnTo>
                  <a:pt x="7351700" y="7518400"/>
                </a:lnTo>
                <a:lnTo>
                  <a:pt x="7420584" y="7467600"/>
                </a:lnTo>
                <a:lnTo>
                  <a:pt x="7488225" y="7416800"/>
                </a:lnTo>
                <a:lnTo>
                  <a:pt x="7521575" y="7378700"/>
                </a:lnTo>
                <a:lnTo>
                  <a:pt x="7587323" y="7327900"/>
                </a:lnTo>
                <a:lnTo>
                  <a:pt x="7619708" y="7289800"/>
                </a:lnTo>
                <a:lnTo>
                  <a:pt x="7651775" y="7264400"/>
                </a:lnTo>
                <a:lnTo>
                  <a:pt x="7683513" y="7226300"/>
                </a:lnTo>
                <a:lnTo>
                  <a:pt x="7745984" y="7175500"/>
                </a:lnTo>
                <a:lnTo>
                  <a:pt x="7776718" y="7137400"/>
                </a:lnTo>
                <a:lnTo>
                  <a:pt x="7807122" y="7112000"/>
                </a:lnTo>
                <a:lnTo>
                  <a:pt x="7837170" y="7073900"/>
                </a:lnTo>
                <a:lnTo>
                  <a:pt x="7866888" y="7035800"/>
                </a:lnTo>
                <a:lnTo>
                  <a:pt x="7896250" y="7010400"/>
                </a:lnTo>
                <a:lnTo>
                  <a:pt x="7925270" y="6972300"/>
                </a:lnTo>
                <a:lnTo>
                  <a:pt x="7953934" y="6946900"/>
                </a:lnTo>
                <a:lnTo>
                  <a:pt x="7982242" y="6908800"/>
                </a:lnTo>
                <a:lnTo>
                  <a:pt x="8010195" y="6870700"/>
                </a:lnTo>
                <a:lnTo>
                  <a:pt x="8037792" y="6845300"/>
                </a:lnTo>
                <a:lnTo>
                  <a:pt x="8065033" y="6807200"/>
                </a:lnTo>
                <a:lnTo>
                  <a:pt x="8091894" y="6769100"/>
                </a:lnTo>
                <a:lnTo>
                  <a:pt x="8118399" y="6731000"/>
                </a:lnTo>
                <a:lnTo>
                  <a:pt x="8144535" y="6705600"/>
                </a:lnTo>
                <a:lnTo>
                  <a:pt x="8170291" y="6667500"/>
                </a:lnTo>
                <a:lnTo>
                  <a:pt x="8195678" y="6629400"/>
                </a:lnTo>
                <a:lnTo>
                  <a:pt x="8220684" y="6591300"/>
                </a:lnTo>
                <a:lnTo>
                  <a:pt x="8245322" y="6553200"/>
                </a:lnTo>
                <a:lnTo>
                  <a:pt x="8269567" y="6515100"/>
                </a:lnTo>
                <a:lnTo>
                  <a:pt x="8293430" y="6477000"/>
                </a:lnTo>
                <a:lnTo>
                  <a:pt x="8316900" y="6438900"/>
                </a:lnTo>
                <a:lnTo>
                  <a:pt x="8339976" y="6400800"/>
                </a:lnTo>
                <a:lnTo>
                  <a:pt x="8362670" y="6362700"/>
                </a:lnTo>
                <a:lnTo>
                  <a:pt x="8384959" y="6324600"/>
                </a:lnTo>
                <a:lnTo>
                  <a:pt x="8406866" y="6286500"/>
                </a:lnTo>
                <a:lnTo>
                  <a:pt x="8428355" y="6248400"/>
                </a:lnTo>
                <a:lnTo>
                  <a:pt x="8449450" y="6210300"/>
                </a:lnTo>
                <a:lnTo>
                  <a:pt x="8470138" y="6172200"/>
                </a:lnTo>
                <a:lnTo>
                  <a:pt x="8490420" y="6134100"/>
                </a:lnTo>
                <a:lnTo>
                  <a:pt x="8510283" y="6096000"/>
                </a:lnTo>
                <a:lnTo>
                  <a:pt x="8529739" y="6057900"/>
                </a:lnTo>
                <a:lnTo>
                  <a:pt x="8548776" y="6007100"/>
                </a:lnTo>
                <a:lnTo>
                  <a:pt x="8567395" y="5969000"/>
                </a:lnTo>
                <a:lnTo>
                  <a:pt x="8585581" y="5930900"/>
                </a:lnTo>
                <a:lnTo>
                  <a:pt x="8603361" y="5892800"/>
                </a:lnTo>
                <a:lnTo>
                  <a:pt x="8620709" y="5842000"/>
                </a:lnTo>
                <a:lnTo>
                  <a:pt x="8637626" y="5803900"/>
                </a:lnTo>
                <a:lnTo>
                  <a:pt x="8654110" y="5765800"/>
                </a:lnTo>
                <a:lnTo>
                  <a:pt x="8670163" y="5715000"/>
                </a:lnTo>
                <a:lnTo>
                  <a:pt x="8685771" y="5676900"/>
                </a:lnTo>
                <a:lnTo>
                  <a:pt x="8700948" y="5638800"/>
                </a:lnTo>
                <a:lnTo>
                  <a:pt x="8715680" y="5588000"/>
                </a:lnTo>
                <a:lnTo>
                  <a:pt x="8729967" y="5549900"/>
                </a:lnTo>
                <a:lnTo>
                  <a:pt x="8743810" y="5511800"/>
                </a:lnTo>
                <a:lnTo>
                  <a:pt x="8757196" y="5461000"/>
                </a:lnTo>
                <a:lnTo>
                  <a:pt x="8770137" y="5422900"/>
                </a:lnTo>
                <a:lnTo>
                  <a:pt x="8782609" y="5372100"/>
                </a:lnTo>
                <a:lnTo>
                  <a:pt x="8794636" y="5334000"/>
                </a:lnTo>
                <a:lnTo>
                  <a:pt x="8806205" y="5283200"/>
                </a:lnTo>
                <a:lnTo>
                  <a:pt x="8817305" y="5245100"/>
                </a:lnTo>
                <a:lnTo>
                  <a:pt x="8827935" y="5194300"/>
                </a:lnTo>
                <a:lnTo>
                  <a:pt x="8838108" y="5156200"/>
                </a:lnTo>
                <a:lnTo>
                  <a:pt x="8847798" y="5105400"/>
                </a:lnTo>
                <a:lnTo>
                  <a:pt x="8857031" y="5054600"/>
                </a:lnTo>
                <a:lnTo>
                  <a:pt x="8865781" y="5016500"/>
                </a:lnTo>
                <a:lnTo>
                  <a:pt x="8874049" y="4965700"/>
                </a:lnTo>
                <a:lnTo>
                  <a:pt x="8881834" y="4914900"/>
                </a:lnTo>
                <a:lnTo>
                  <a:pt x="8889136" y="4876800"/>
                </a:lnTo>
                <a:lnTo>
                  <a:pt x="8895956" y="4826000"/>
                </a:lnTo>
                <a:lnTo>
                  <a:pt x="8902281" y="4775200"/>
                </a:lnTo>
                <a:lnTo>
                  <a:pt x="8908123" y="4737100"/>
                </a:lnTo>
                <a:lnTo>
                  <a:pt x="8913470" y="4686300"/>
                </a:lnTo>
                <a:lnTo>
                  <a:pt x="8918308" y="4635500"/>
                </a:lnTo>
                <a:lnTo>
                  <a:pt x="8922664" y="4584700"/>
                </a:lnTo>
                <a:lnTo>
                  <a:pt x="8926512" y="4546600"/>
                </a:lnTo>
                <a:lnTo>
                  <a:pt x="8929853" y="4495800"/>
                </a:lnTo>
                <a:lnTo>
                  <a:pt x="8932685" y="4445000"/>
                </a:lnTo>
                <a:lnTo>
                  <a:pt x="8935009" y="4394200"/>
                </a:lnTo>
                <a:lnTo>
                  <a:pt x="8936825" y="4343400"/>
                </a:lnTo>
                <a:lnTo>
                  <a:pt x="8938120" y="4292600"/>
                </a:lnTo>
                <a:lnTo>
                  <a:pt x="8938895" y="4254500"/>
                </a:lnTo>
                <a:lnTo>
                  <a:pt x="8939162" y="4203700"/>
                </a:lnTo>
                <a:close/>
              </a:path>
              <a:path w="13279119" h="8489315">
                <a:moveTo>
                  <a:pt x="13278879" y="2814586"/>
                </a:moveTo>
                <a:lnTo>
                  <a:pt x="12790996" y="3445167"/>
                </a:lnTo>
                <a:lnTo>
                  <a:pt x="12741364" y="3445167"/>
                </a:lnTo>
                <a:lnTo>
                  <a:pt x="10790796" y="780389"/>
                </a:lnTo>
                <a:lnTo>
                  <a:pt x="10756519" y="735418"/>
                </a:lnTo>
                <a:lnTo>
                  <a:pt x="10727957" y="695109"/>
                </a:lnTo>
                <a:lnTo>
                  <a:pt x="10705694" y="659104"/>
                </a:lnTo>
                <a:lnTo>
                  <a:pt x="10690314" y="627087"/>
                </a:lnTo>
                <a:lnTo>
                  <a:pt x="10682402" y="598716"/>
                </a:lnTo>
                <a:lnTo>
                  <a:pt x="10682542" y="573671"/>
                </a:lnTo>
                <a:lnTo>
                  <a:pt x="10709364" y="532168"/>
                </a:lnTo>
                <a:lnTo>
                  <a:pt x="10775467" y="499935"/>
                </a:lnTo>
                <a:lnTo>
                  <a:pt x="10824718" y="486460"/>
                </a:lnTo>
                <a:lnTo>
                  <a:pt x="10885551" y="474306"/>
                </a:lnTo>
                <a:lnTo>
                  <a:pt x="11717274" y="331190"/>
                </a:lnTo>
                <a:lnTo>
                  <a:pt x="11717274" y="1295"/>
                </a:lnTo>
                <a:lnTo>
                  <a:pt x="7834198" y="1295"/>
                </a:lnTo>
                <a:lnTo>
                  <a:pt x="7834198" y="331190"/>
                </a:lnTo>
                <a:lnTo>
                  <a:pt x="8564956" y="497420"/>
                </a:lnTo>
                <a:lnTo>
                  <a:pt x="8614702" y="511187"/>
                </a:lnTo>
                <a:lnTo>
                  <a:pt x="8663318" y="526199"/>
                </a:lnTo>
                <a:lnTo>
                  <a:pt x="8710816" y="542556"/>
                </a:lnTo>
                <a:lnTo>
                  <a:pt x="8757196" y="560349"/>
                </a:lnTo>
                <a:lnTo>
                  <a:pt x="8802459" y="579704"/>
                </a:lnTo>
                <a:lnTo>
                  <a:pt x="8846591" y="600710"/>
                </a:lnTo>
                <a:lnTo>
                  <a:pt x="8889594" y="623468"/>
                </a:lnTo>
                <a:lnTo>
                  <a:pt x="8931478" y="648068"/>
                </a:lnTo>
                <a:lnTo>
                  <a:pt x="8972245" y="674624"/>
                </a:lnTo>
                <a:lnTo>
                  <a:pt x="9011882" y="703237"/>
                </a:lnTo>
                <a:lnTo>
                  <a:pt x="9050401" y="734009"/>
                </a:lnTo>
                <a:lnTo>
                  <a:pt x="9087777" y="767041"/>
                </a:lnTo>
                <a:lnTo>
                  <a:pt x="9124036" y="802424"/>
                </a:lnTo>
                <a:lnTo>
                  <a:pt x="9159176" y="840270"/>
                </a:lnTo>
                <a:lnTo>
                  <a:pt x="9193174" y="880681"/>
                </a:lnTo>
                <a:lnTo>
                  <a:pt x="11864531" y="4358894"/>
                </a:lnTo>
                <a:lnTo>
                  <a:pt x="9226055" y="7611059"/>
                </a:lnTo>
                <a:lnTo>
                  <a:pt x="9193174" y="7650175"/>
                </a:lnTo>
                <a:lnTo>
                  <a:pt x="9159126" y="7686535"/>
                </a:lnTo>
                <a:lnTo>
                  <a:pt x="9123883" y="7720292"/>
                </a:lnTo>
                <a:lnTo>
                  <a:pt x="9087396" y="7751610"/>
                </a:lnTo>
                <a:lnTo>
                  <a:pt x="9049639" y="7780617"/>
                </a:lnTo>
                <a:lnTo>
                  <a:pt x="9010574" y="7807490"/>
                </a:lnTo>
                <a:lnTo>
                  <a:pt x="8970175" y="7832369"/>
                </a:lnTo>
                <a:lnTo>
                  <a:pt x="8928379" y="7855407"/>
                </a:lnTo>
                <a:lnTo>
                  <a:pt x="8885187" y="7876768"/>
                </a:lnTo>
                <a:lnTo>
                  <a:pt x="8840533" y="7896593"/>
                </a:lnTo>
                <a:lnTo>
                  <a:pt x="8794394" y="7915034"/>
                </a:lnTo>
                <a:lnTo>
                  <a:pt x="8746731" y="7932242"/>
                </a:lnTo>
                <a:lnTo>
                  <a:pt x="8697519" y="7948384"/>
                </a:lnTo>
                <a:lnTo>
                  <a:pt x="8646706" y="7963598"/>
                </a:lnTo>
                <a:lnTo>
                  <a:pt x="8594268" y="7978038"/>
                </a:lnTo>
                <a:lnTo>
                  <a:pt x="8540166" y="7991869"/>
                </a:lnTo>
                <a:lnTo>
                  <a:pt x="7759243" y="8156232"/>
                </a:lnTo>
                <a:lnTo>
                  <a:pt x="7759243" y="8488947"/>
                </a:lnTo>
                <a:lnTo>
                  <a:pt x="10910392" y="8488947"/>
                </a:lnTo>
                <a:lnTo>
                  <a:pt x="10910392" y="8156232"/>
                </a:lnTo>
                <a:lnTo>
                  <a:pt x="10061638" y="7978661"/>
                </a:lnTo>
                <a:lnTo>
                  <a:pt x="10009289" y="7964818"/>
                </a:lnTo>
                <a:lnTo>
                  <a:pt x="9969894" y="7949705"/>
                </a:lnTo>
                <a:lnTo>
                  <a:pt x="9942690" y="7932699"/>
                </a:lnTo>
                <a:lnTo>
                  <a:pt x="9926930" y="7913154"/>
                </a:lnTo>
                <a:lnTo>
                  <a:pt x="9921862" y="7890421"/>
                </a:lnTo>
                <a:lnTo>
                  <a:pt x="9926714" y="7863878"/>
                </a:lnTo>
                <a:lnTo>
                  <a:pt x="9940747" y="7832890"/>
                </a:lnTo>
                <a:lnTo>
                  <a:pt x="9963188" y="7796797"/>
                </a:lnTo>
                <a:lnTo>
                  <a:pt x="9993312" y="7754988"/>
                </a:lnTo>
                <a:lnTo>
                  <a:pt x="10030333" y="7706804"/>
                </a:lnTo>
                <a:lnTo>
                  <a:pt x="12203189" y="4832159"/>
                </a:lnTo>
                <a:lnTo>
                  <a:pt x="12251157" y="4832159"/>
                </a:lnTo>
                <a:lnTo>
                  <a:pt x="13278879" y="6220853"/>
                </a:lnTo>
                <a:lnTo>
                  <a:pt x="13278879" y="4832159"/>
                </a:lnTo>
                <a:lnTo>
                  <a:pt x="13278879" y="4103446"/>
                </a:lnTo>
                <a:lnTo>
                  <a:pt x="13134188" y="3915118"/>
                </a:lnTo>
                <a:lnTo>
                  <a:pt x="13278879" y="3740048"/>
                </a:lnTo>
                <a:lnTo>
                  <a:pt x="13278879" y="3445167"/>
                </a:lnTo>
                <a:lnTo>
                  <a:pt x="13278879" y="281458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13858" y="4953000"/>
            <a:ext cx="10134600" cy="2471638"/>
          </a:xfrm>
        </p:spPr>
        <p:txBody>
          <a:bodyPr anchor="b"/>
          <a:lstStyle>
            <a:lvl1pPr algn="l" defTabSz="1828800" rtl="0" eaLnBrk="1" latinLnBrk="0" hangingPunct="1">
              <a:lnSpc>
                <a:spcPts val="7800"/>
              </a:lnSpc>
              <a:spcBef>
                <a:spcPct val="0"/>
              </a:spcBef>
              <a:buNone/>
              <a:defRPr lang="en-US" sz="68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90A99-E5ED-64CB-EE5B-3D291181AA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F9636-13E4-43A0-8806-7B38CCEAC825}" type="slidenum">
              <a:rPr lang="en-GB" smtClean="0"/>
              <a:t>‹#›</a:t>
            </a:fld>
            <a:endParaRPr lang="en-GB"/>
          </a:p>
        </p:txBody>
      </p:sp>
      <p:grpSp>
        <p:nvGrpSpPr>
          <p:cNvPr id="10" name="object 4">
            <a:extLst>
              <a:ext uri="{FF2B5EF4-FFF2-40B4-BE49-F238E27FC236}">
                <a16:creationId xmlns:a16="http://schemas.microsoft.com/office/drawing/2014/main" id="{B03FA803-B791-B7B1-ABA8-5B7E87BCBA63}"/>
              </a:ext>
            </a:extLst>
          </p:cNvPr>
          <p:cNvGrpSpPr>
            <a:grpSpLocks/>
          </p:cNvGrpSpPr>
          <p:nvPr userDrawn="1"/>
        </p:nvGrpSpPr>
        <p:grpSpPr>
          <a:xfrm>
            <a:off x="2046286" y="1480346"/>
            <a:ext cx="1618454" cy="1618454"/>
            <a:chOff x="1675341" y="756689"/>
            <a:chExt cx="2275205" cy="2272030"/>
          </a:xfrm>
        </p:grpSpPr>
        <p:sp>
          <p:nvSpPr>
            <p:cNvPr id="11" name="object 5">
              <a:extLst>
                <a:ext uri="{FF2B5EF4-FFF2-40B4-BE49-F238E27FC236}">
                  <a16:creationId xmlns:a16="http://schemas.microsoft.com/office/drawing/2014/main" id="{A426DE64-1080-0319-2090-7B2E92BDEE6C}"/>
                </a:ext>
              </a:extLst>
            </p:cNvPr>
            <p:cNvSpPr/>
            <p:nvPr/>
          </p:nvSpPr>
          <p:spPr>
            <a:xfrm>
              <a:off x="1675341" y="756689"/>
              <a:ext cx="2275205" cy="2272030"/>
            </a:xfrm>
            <a:custGeom>
              <a:avLst/>
              <a:gdLst/>
              <a:ahLst/>
              <a:cxnLst/>
              <a:rect l="l" t="t" r="r" b="b"/>
              <a:pathLst>
                <a:path w="2275204" h="2272030">
                  <a:moveTo>
                    <a:pt x="2274988" y="0"/>
                  </a:moveTo>
                  <a:lnTo>
                    <a:pt x="0" y="0"/>
                  </a:lnTo>
                  <a:lnTo>
                    <a:pt x="0" y="2271417"/>
                  </a:lnTo>
                  <a:lnTo>
                    <a:pt x="2274988" y="2271417"/>
                  </a:lnTo>
                  <a:lnTo>
                    <a:pt x="22749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6">
              <a:extLst>
                <a:ext uri="{FF2B5EF4-FFF2-40B4-BE49-F238E27FC236}">
                  <a16:creationId xmlns:a16="http://schemas.microsoft.com/office/drawing/2014/main" id="{6C515EA6-CA2E-6090-8E86-9CCD2592F93B}"/>
                </a:ext>
              </a:extLst>
            </p:cNvPr>
            <p:cNvSpPr/>
            <p:nvPr/>
          </p:nvSpPr>
          <p:spPr>
            <a:xfrm>
              <a:off x="1695006" y="774583"/>
              <a:ext cx="2235835" cy="2235835"/>
            </a:xfrm>
            <a:custGeom>
              <a:avLst/>
              <a:gdLst/>
              <a:ahLst/>
              <a:cxnLst/>
              <a:rect l="l" t="t" r="r" b="b"/>
              <a:pathLst>
                <a:path w="2235835" h="2235835">
                  <a:moveTo>
                    <a:pt x="2235638" y="0"/>
                  </a:moveTo>
                  <a:lnTo>
                    <a:pt x="0" y="0"/>
                  </a:lnTo>
                  <a:lnTo>
                    <a:pt x="0" y="2235649"/>
                  </a:lnTo>
                  <a:lnTo>
                    <a:pt x="2235638" y="2235649"/>
                  </a:lnTo>
                  <a:lnTo>
                    <a:pt x="2235638" y="0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7">
              <a:extLst>
                <a:ext uri="{FF2B5EF4-FFF2-40B4-BE49-F238E27FC236}">
                  <a16:creationId xmlns:a16="http://schemas.microsoft.com/office/drawing/2014/main" id="{6D645569-6F14-E4BC-3F75-E1F105580D9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13232" y="2234279"/>
              <a:ext cx="97546" cy="136760"/>
            </a:xfrm>
            <a:prstGeom prst="rect">
              <a:avLst/>
            </a:prstGeom>
          </p:spPr>
        </p:pic>
        <p:pic>
          <p:nvPicPr>
            <p:cNvPr id="14" name="object 8">
              <a:extLst>
                <a:ext uri="{FF2B5EF4-FFF2-40B4-BE49-F238E27FC236}">
                  <a16:creationId xmlns:a16="http://schemas.microsoft.com/office/drawing/2014/main" id="{A39B995B-F39E-27BD-363C-1777D502B01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60611" y="2234280"/>
              <a:ext cx="97337" cy="134142"/>
            </a:xfrm>
            <a:prstGeom prst="rect">
              <a:avLst/>
            </a:prstGeom>
          </p:spPr>
        </p:pic>
        <p:sp>
          <p:nvSpPr>
            <p:cNvPr id="15" name="object 9">
              <a:extLst>
                <a:ext uri="{FF2B5EF4-FFF2-40B4-BE49-F238E27FC236}">
                  <a16:creationId xmlns:a16="http://schemas.microsoft.com/office/drawing/2014/main" id="{AE3B692D-29EB-CE7D-E01D-F3A324EE96BA}"/>
                </a:ext>
              </a:extLst>
            </p:cNvPr>
            <p:cNvSpPr/>
            <p:nvPr/>
          </p:nvSpPr>
          <p:spPr>
            <a:xfrm>
              <a:off x="221206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0">
              <a:extLst>
                <a:ext uri="{FF2B5EF4-FFF2-40B4-BE49-F238E27FC236}">
                  <a16:creationId xmlns:a16="http://schemas.microsoft.com/office/drawing/2014/main" id="{71021EEB-52BA-1541-D234-4C44D14285AB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64586" y="2234280"/>
              <a:ext cx="113221" cy="134142"/>
            </a:xfrm>
            <a:prstGeom prst="rect">
              <a:avLst/>
            </a:prstGeom>
          </p:spPr>
        </p:pic>
        <p:sp>
          <p:nvSpPr>
            <p:cNvPr id="17" name="object 11">
              <a:extLst>
                <a:ext uri="{FF2B5EF4-FFF2-40B4-BE49-F238E27FC236}">
                  <a16:creationId xmlns:a16="http://schemas.microsoft.com/office/drawing/2014/main" id="{69138D6A-7756-177E-E849-ED37B6093FFF}"/>
                </a:ext>
              </a:extLst>
            </p:cNvPr>
            <p:cNvSpPr/>
            <p:nvPr/>
          </p:nvSpPr>
          <p:spPr>
            <a:xfrm>
              <a:off x="2412962" y="2233808"/>
              <a:ext cx="76200" cy="134620"/>
            </a:xfrm>
            <a:custGeom>
              <a:avLst/>
              <a:gdLst/>
              <a:ahLst/>
              <a:cxnLst/>
              <a:rect l="l" t="t" r="r" b="b"/>
              <a:pathLst>
                <a:path w="76200" h="134619">
                  <a:moveTo>
                    <a:pt x="75819" y="119380"/>
                  </a:moveTo>
                  <a:lnTo>
                    <a:pt x="17691" y="119380"/>
                  </a:lnTo>
                  <a:lnTo>
                    <a:pt x="17691" y="72390"/>
                  </a:lnTo>
                  <a:lnTo>
                    <a:pt x="70789" y="72390"/>
                  </a:lnTo>
                  <a:lnTo>
                    <a:pt x="70789" y="57150"/>
                  </a:lnTo>
                  <a:lnTo>
                    <a:pt x="17691" y="57150"/>
                  </a:lnTo>
                  <a:lnTo>
                    <a:pt x="17691" y="15240"/>
                  </a:lnTo>
                  <a:lnTo>
                    <a:pt x="74218" y="15240"/>
                  </a:lnTo>
                  <a:lnTo>
                    <a:pt x="74218" y="0"/>
                  </a:lnTo>
                  <a:lnTo>
                    <a:pt x="0" y="0"/>
                  </a:lnTo>
                  <a:lnTo>
                    <a:pt x="0" y="15240"/>
                  </a:lnTo>
                  <a:lnTo>
                    <a:pt x="0" y="57150"/>
                  </a:lnTo>
                  <a:lnTo>
                    <a:pt x="0" y="72390"/>
                  </a:lnTo>
                  <a:lnTo>
                    <a:pt x="0" y="119380"/>
                  </a:lnTo>
                  <a:lnTo>
                    <a:pt x="0" y="134620"/>
                  </a:lnTo>
                  <a:lnTo>
                    <a:pt x="75819" y="134620"/>
                  </a:lnTo>
                  <a:lnTo>
                    <a:pt x="75819" y="1193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2">
              <a:extLst>
                <a:ext uri="{FF2B5EF4-FFF2-40B4-BE49-F238E27FC236}">
                  <a16:creationId xmlns:a16="http://schemas.microsoft.com/office/drawing/2014/main" id="{90B7EEC8-034C-4B92-6303-FC4538F9F7EE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30110" y="2234284"/>
              <a:ext cx="92311" cy="134142"/>
            </a:xfrm>
            <a:prstGeom prst="rect">
              <a:avLst/>
            </a:prstGeom>
          </p:spPr>
        </p:pic>
        <p:pic>
          <p:nvPicPr>
            <p:cNvPr id="19" name="object 13">
              <a:extLst>
                <a:ext uri="{FF2B5EF4-FFF2-40B4-BE49-F238E27FC236}">
                  <a16:creationId xmlns:a16="http://schemas.microsoft.com/office/drawing/2014/main" id="{0F97E431-C979-CE02-1D3A-D1DD3A8578EE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50302" y="2231664"/>
              <a:ext cx="85264" cy="139576"/>
            </a:xfrm>
            <a:prstGeom prst="rect">
              <a:avLst/>
            </a:prstGeom>
          </p:spPr>
        </p:pic>
        <p:sp>
          <p:nvSpPr>
            <p:cNvPr id="20" name="object 14">
              <a:extLst>
                <a:ext uri="{FF2B5EF4-FFF2-40B4-BE49-F238E27FC236}">
                  <a16:creationId xmlns:a16="http://schemas.microsoft.com/office/drawing/2014/main" id="{F71D474F-1E42-00F9-1312-FC7FE26A24A7}"/>
                </a:ext>
              </a:extLst>
            </p:cNvPr>
            <p:cNvSpPr/>
            <p:nvPr/>
          </p:nvSpPr>
          <p:spPr>
            <a:xfrm>
              <a:off x="277797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15">
              <a:extLst>
                <a:ext uri="{FF2B5EF4-FFF2-40B4-BE49-F238E27FC236}">
                  <a16:creationId xmlns:a16="http://schemas.microsoft.com/office/drawing/2014/main" id="{D9083D48-C7B6-9A5B-CC68-761C6C9F83D9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30980" y="2233925"/>
              <a:ext cx="217271" cy="134620"/>
            </a:xfrm>
            <a:prstGeom prst="rect">
              <a:avLst/>
            </a:prstGeom>
          </p:spPr>
        </p:pic>
        <p:pic>
          <p:nvPicPr>
            <p:cNvPr id="22" name="object 16">
              <a:extLst>
                <a:ext uri="{FF2B5EF4-FFF2-40B4-BE49-F238E27FC236}">
                  <a16:creationId xmlns:a16="http://schemas.microsoft.com/office/drawing/2014/main" id="{89ADA4BB-BEAB-99F7-2695-C6B24996FDF7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37399" y="2231666"/>
              <a:ext cx="122581" cy="139377"/>
            </a:xfrm>
            <a:prstGeom prst="rect">
              <a:avLst/>
            </a:prstGeom>
          </p:spPr>
        </p:pic>
        <p:pic>
          <p:nvPicPr>
            <p:cNvPr id="23" name="object 17">
              <a:extLst>
                <a:ext uri="{FF2B5EF4-FFF2-40B4-BE49-F238E27FC236}">
                  <a16:creationId xmlns:a16="http://schemas.microsoft.com/office/drawing/2014/main" id="{C9F7550C-ABA0-4B8E-AC3E-3ABB36FF4048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302992" y="2234285"/>
              <a:ext cx="72594" cy="134132"/>
            </a:xfrm>
            <a:prstGeom prst="rect">
              <a:avLst/>
            </a:prstGeom>
          </p:spPr>
        </p:pic>
        <p:sp>
          <p:nvSpPr>
            <p:cNvPr id="24" name="object 18">
              <a:extLst>
                <a:ext uri="{FF2B5EF4-FFF2-40B4-BE49-F238E27FC236}">
                  <a16:creationId xmlns:a16="http://schemas.microsoft.com/office/drawing/2014/main" id="{D02A840B-B76C-F2FB-EBA9-6FCF48DB2F75}"/>
                </a:ext>
              </a:extLst>
            </p:cNvPr>
            <p:cNvSpPr/>
            <p:nvPr/>
          </p:nvSpPr>
          <p:spPr>
            <a:xfrm>
              <a:off x="1887258" y="2487135"/>
              <a:ext cx="1851025" cy="293370"/>
            </a:xfrm>
            <a:custGeom>
              <a:avLst/>
              <a:gdLst/>
              <a:ahLst/>
              <a:cxnLst/>
              <a:rect l="l" t="t" r="r" b="b"/>
              <a:pathLst>
                <a:path w="1851025" h="293369">
                  <a:moveTo>
                    <a:pt x="297827" y="144932"/>
                  </a:moveTo>
                  <a:lnTo>
                    <a:pt x="290436" y="98386"/>
                  </a:lnTo>
                  <a:lnTo>
                    <a:pt x="269697" y="58508"/>
                  </a:lnTo>
                  <a:lnTo>
                    <a:pt x="249885" y="39217"/>
                  </a:lnTo>
                  <a:lnTo>
                    <a:pt x="249885" y="146519"/>
                  </a:lnTo>
                  <a:lnTo>
                    <a:pt x="243865" y="195300"/>
                  </a:lnTo>
                  <a:lnTo>
                    <a:pt x="225425" y="237185"/>
                  </a:lnTo>
                  <a:lnTo>
                    <a:pt x="193979" y="266509"/>
                  </a:lnTo>
                  <a:lnTo>
                    <a:pt x="148920" y="277545"/>
                  </a:lnTo>
                  <a:lnTo>
                    <a:pt x="106260" y="268046"/>
                  </a:lnTo>
                  <a:lnTo>
                    <a:pt x="74599" y="241287"/>
                  </a:lnTo>
                  <a:lnTo>
                    <a:pt x="54889" y="199910"/>
                  </a:lnTo>
                  <a:lnTo>
                    <a:pt x="48107" y="146519"/>
                  </a:lnTo>
                  <a:lnTo>
                    <a:pt x="54114" y="97866"/>
                  </a:lnTo>
                  <a:lnTo>
                    <a:pt x="72529" y="56070"/>
                  </a:lnTo>
                  <a:lnTo>
                    <a:pt x="103924" y="26822"/>
                  </a:lnTo>
                  <a:lnTo>
                    <a:pt x="148920" y="15811"/>
                  </a:lnTo>
                  <a:lnTo>
                    <a:pt x="191655" y="25260"/>
                  </a:lnTo>
                  <a:lnTo>
                    <a:pt x="223367" y="51917"/>
                  </a:lnTo>
                  <a:lnTo>
                    <a:pt x="243090" y="93192"/>
                  </a:lnTo>
                  <a:lnTo>
                    <a:pt x="249885" y="146519"/>
                  </a:lnTo>
                  <a:lnTo>
                    <a:pt x="249885" y="39217"/>
                  </a:lnTo>
                  <a:lnTo>
                    <a:pt x="237769" y="27406"/>
                  </a:lnTo>
                  <a:lnTo>
                    <a:pt x="214249" y="15811"/>
                  </a:lnTo>
                  <a:lnTo>
                    <a:pt x="196799" y="7200"/>
                  </a:lnTo>
                  <a:lnTo>
                    <a:pt x="148920" y="0"/>
                  </a:lnTo>
                  <a:lnTo>
                    <a:pt x="101688" y="7162"/>
                  </a:lnTo>
                  <a:lnTo>
                    <a:pt x="60794" y="27419"/>
                  </a:lnTo>
                  <a:lnTo>
                    <a:pt x="28613" y="58889"/>
                  </a:lnTo>
                  <a:lnTo>
                    <a:pt x="7556" y="99745"/>
                  </a:lnTo>
                  <a:lnTo>
                    <a:pt x="0" y="148107"/>
                  </a:lnTo>
                  <a:lnTo>
                    <a:pt x="7404" y="194652"/>
                  </a:lnTo>
                  <a:lnTo>
                    <a:pt x="28155" y="234530"/>
                  </a:lnTo>
                  <a:lnTo>
                    <a:pt x="60096" y="265645"/>
                  </a:lnTo>
                  <a:lnTo>
                    <a:pt x="101079" y="285864"/>
                  </a:lnTo>
                  <a:lnTo>
                    <a:pt x="148920" y="293065"/>
                  </a:lnTo>
                  <a:lnTo>
                    <a:pt x="196176" y="285915"/>
                  </a:lnTo>
                  <a:lnTo>
                    <a:pt x="213093" y="277545"/>
                  </a:lnTo>
                  <a:lnTo>
                    <a:pt x="237109" y="265645"/>
                  </a:lnTo>
                  <a:lnTo>
                    <a:pt x="269240" y="234200"/>
                  </a:lnTo>
                  <a:lnTo>
                    <a:pt x="290283" y="193332"/>
                  </a:lnTo>
                  <a:lnTo>
                    <a:pt x="297827" y="144932"/>
                  </a:lnTo>
                  <a:close/>
                </a:path>
                <a:path w="1851025" h="293369">
                  <a:moveTo>
                    <a:pt x="616991" y="277533"/>
                  </a:moveTo>
                  <a:lnTo>
                    <a:pt x="576516" y="263029"/>
                  </a:lnTo>
                  <a:lnTo>
                    <a:pt x="481545" y="135674"/>
                  </a:lnTo>
                  <a:lnTo>
                    <a:pt x="562622" y="34023"/>
                  </a:lnTo>
                  <a:lnTo>
                    <a:pt x="609879" y="15811"/>
                  </a:lnTo>
                  <a:lnTo>
                    <a:pt x="609879" y="4787"/>
                  </a:lnTo>
                  <a:lnTo>
                    <a:pt x="508279" y="4787"/>
                  </a:lnTo>
                  <a:lnTo>
                    <a:pt x="508279" y="15811"/>
                  </a:lnTo>
                  <a:lnTo>
                    <a:pt x="540575" y="22936"/>
                  </a:lnTo>
                  <a:lnTo>
                    <a:pt x="540575" y="26098"/>
                  </a:lnTo>
                  <a:lnTo>
                    <a:pt x="470458" y="119964"/>
                  </a:lnTo>
                  <a:lnTo>
                    <a:pt x="468858" y="119964"/>
                  </a:lnTo>
                  <a:lnTo>
                    <a:pt x="405917" y="30835"/>
                  </a:lnTo>
                  <a:lnTo>
                    <a:pt x="401142" y="24498"/>
                  </a:lnTo>
                  <a:lnTo>
                    <a:pt x="400354" y="22148"/>
                  </a:lnTo>
                  <a:lnTo>
                    <a:pt x="435813" y="15811"/>
                  </a:lnTo>
                  <a:lnTo>
                    <a:pt x="435813" y="4787"/>
                  </a:lnTo>
                  <a:lnTo>
                    <a:pt x="310502" y="4787"/>
                  </a:lnTo>
                  <a:lnTo>
                    <a:pt x="310502" y="15811"/>
                  </a:lnTo>
                  <a:lnTo>
                    <a:pt x="334086" y="21374"/>
                  </a:lnTo>
                  <a:lnTo>
                    <a:pt x="340283" y="23482"/>
                  </a:lnTo>
                  <a:lnTo>
                    <a:pt x="345909" y="26416"/>
                  </a:lnTo>
                  <a:lnTo>
                    <a:pt x="350964" y="30391"/>
                  </a:lnTo>
                  <a:lnTo>
                    <a:pt x="355422" y="35636"/>
                  </a:lnTo>
                  <a:lnTo>
                    <a:pt x="440575" y="150533"/>
                  </a:lnTo>
                  <a:lnTo>
                    <a:pt x="355422" y="259295"/>
                  </a:lnTo>
                  <a:lnTo>
                    <a:pt x="308076" y="277533"/>
                  </a:lnTo>
                  <a:lnTo>
                    <a:pt x="308076" y="288671"/>
                  </a:lnTo>
                  <a:lnTo>
                    <a:pt x="409778" y="288671"/>
                  </a:lnTo>
                  <a:lnTo>
                    <a:pt x="409778" y="277533"/>
                  </a:lnTo>
                  <a:lnTo>
                    <a:pt x="384517" y="272046"/>
                  </a:lnTo>
                  <a:lnTo>
                    <a:pt x="375856" y="270433"/>
                  </a:lnTo>
                  <a:lnTo>
                    <a:pt x="376618" y="268820"/>
                  </a:lnTo>
                  <a:lnTo>
                    <a:pt x="381381" y="262496"/>
                  </a:lnTo>
                  <a:lnTo>
                    <a:pt x="451497" y="166357"/>
                  </a:lnTo>
                  <a:lnTo>
                    <a:pt x="453047" y="166357"/>
                  </a:lnTo>
                  <a:lnTo>
                    <a:pt x="526326" y="268820"/>
                  </a:lnTo>
                  <a:lnTo>
                    <a:pt x="527126" y="271233"/>
                  </a:lnTo>
                  <a:lnTo>
                    <a:pt x="491667" y="277533"/>
                  </a:lnTo>
                  <a:lnTo>
                    <a:pt x="491667" y="288671"/>
                  </a:lnTo>
                  <a:lnTo>
                    <a:pt x="616991" y="288671"/>
                  </a:lnTo>
                  <a:lnTo>
                    <a:pt x="616991" y="277533"/>
                  </a:lnTo>
                  <a:close/>
                </a:path>
                <a:path w="1851025" h="293369">
                  <a:moveTo>
                    <a:pt x="870724" y="4775"/>
                  </a:moveTo>
                  <a:lnTo>
                    <a:pt x="655612" y="4775"/>
                  </a:lnTo>
                  <a:lnTo>
                    <a:pt x="655612" y="15811"/>
                  </a:lnTo>
                  <a:lnTo>
                    <a:pt x="684720" y="22161"/>
                  </a:lnTo>
                  <a:lnTo>
                    <a:pt x="693420" y="23723"/>
                  </a:lnTo>
                  <a:lnTo>
                    <a:pt x="696595" y="27711"/>
                  </a:lnTo>
                  <a:lnTo>
                    <a:pt x="696595" y="265722"/>
                  </a:lnTo>
                  <a:lnTo>
                    <a:pt x="694232" y="268833"/>
                  </a:lnTo>
                  <a:lnTo>
                    <a:pt x="684720" y="271233"/>
                  </a:lnTo>
                  <a:lnTo>
                    <a:pt x="655612" y="277545"/>
                  </a:lnTo>
                  <a:lnTo>
                    <a:pt x="655612" y="288671"/>
                  </a:lnTo>
                  <a:lnTo>
                    <a:pt x="783297" y="288671"/>
                  </a:lnTo>
                  <a:lnTo>
                    <a:pt x="783297" y="277545"/>
                  </a:lnTo>
                  <a:lnTo>
                    <a:pt x="750925" y="271233"/>
                  </a:lnTo>
                  <a:lnTo>
                    <a:pt x="741540" y="269621"/>
                  </a:lnTo>
                  <a:lnTo>
                    <a:pt x="739165" y="265722"/>
                  </a:lnTo>
                  <a:lnTo>
                    <a:pt x="739165" y="155232"/>
                  </a:lnTo>
                  <a:lnTo>
                    <a:pt x="817181" y="155232"/>
                  </a:lnTo>
                  <a:lnTo>
                    <a:pt x="823506" y="159219"/>
                  </a:lnTo>
                  <a:lnTo>
                    <a:pt x="825779" y="169456"/>
                  </a:lnTo>
                  <a:lnTo>
                    <a:pt x="831316" y="196418"/>
                  </a:lnTo>
                  <a:lnTo>
                    <a:pt x="844715" y="196418"/>
                  </a:lnTo>
                  <a:lnTo>
                    <a:pt x="844715" y="102539"/>
                  </a:lnTo>
                  <a:lnTo>
                    <a:pt x="831316" y="102539"/>
                  </a:lnTo>
                  <a:lnTo>
                    <a:pt x="825779" y="125476"/>
                  </a:lnTo>
                  <a:lnTo>
                    <a:pt x="823506" y="135686"/>
                  </a:lnTo>
                  <a:lnTo>
                    <a:pt x="817181" y="139382"/>
                  </a:lnTo>
                  <a:lnTo>
                    <a:pt x="739165" y="139382"/>
                  </a:lnTo>
                  <a:lnTo>
                    <a:pt x="739165" y="20599"/>
                  </a:lnTo>
                  <a:lnTo>
                    <a:pt x="836815" y="20599"/>
                  </a:lnTo>
                  <a:lnTo>
                    <a:pt x="843140" y="24498"/>
                  </a:lnTo>
                  <a:lnTo>
                    <a:pt x="857377" y="75653"/>
                  </a:lnTo>
                  <a:lnTo>
                    <a:pt x="870724" y="75653"/>
                  </a:lnTo>
                  <a:lnTo>
                    <a:pt x="870724" y="4775"/>
                  </a:lnTo>
                  <a:close/>
                </a:path>
                <a:path w="1851025" h="293369">
                  <a:moveTo>
                    <a:pt x="1207160" y="144932"/>
                  </a:moveTo>
                  <a:lnTo>
                    <a:pt x="1199756" y="98386"/>
                  </a:lnTo>
                  <a:lnTo>
                    <a:pt x="1179017" y="58508"/>
                  </a:lnTo>
                  <a:lnTo>
                    <a:pt x="1159141" y="39166"/>
                  </a:lnTo>
                  <a:lnTo>
                    <a:pt x="1159141" y="146519"/>
                  </a:lnTo>
                  <a:lnTo>
                    <a:pt x="1153121" y="195300"/>
                  </a:lnTo>
                  <a:lnTo>
                    <a:pt x="1134681" y="237185"/>
                  </a:lnTo>
                  <a:lnTo>
                    <a:pt x="1103249" y="266509"/>
                  </a:lnTo>
                  <a:lnTo>
                    <a:pt x="1058227" y="277545"/>
                  </a:lnTo>
                  <a:lnTo>
                    <a:pt x="1015555" y="268046"/>
                  </a:lnTo>
                  <a:lnTo>
                    <a:pt x="983881" y="241287"/>
                  </a:lnTo>
                  <a:lnTo>
                    <a:pt x="964171" y="199910"/>
                  </a:lnTo>
                  <a:lnTo>
                    <a:pt x="957389" y="146519"/>
                  </a:lnTo>
                  <a:lnTo>
                    <a:pt x="963396" y="97866"/>
                  </a:lnTo>
                  <a:lnTo>
                    <a:pt x="981798" y="56070"/>
                  </a:lnTo>
                  <a:lnTo>
                    <a:pt x="1013218" y="26822"/>
                  </a:lnTo>
                  <a:lnTo>
                    <a:pt x="1058227" y="15811"/>
                  </a:lnTo>
                  <a:lnTo>
                    <a:pt x="1100950" y="25260"/>
                  </a:lnTo>
                  <a:lnTo>
                    <a:pt x="1132636" y="51917"/>
                  </a:lnTo>
                  <a:lnTo>
                    <a:pt x="1152359" y="93192"/>
                  </a:lnTo>
                  <a:lnTo>
                    <a:pt x="1159141" y="146519"/>
                  </a:lnTo>
                  <a:lnTo>
                    <a:pt x="1159141" y="39166"/>
                  </a:lnTo>
                  <a:lnTo>
                    <a:pt x="1147064" y="27406"/>
                  </a:lnTo>
                  <a:lnTo>
                    <a:pt x="1123543" y="15811"/>
                  </a:lnTo>
                  <a:lnTo>
                    <a:pt x="1106081" y="7200"/>
                  </a:lnTo>
                  <a:lnTo>
                    <a:pt x="1058227" y="0"/>
                  </a:lnTo>
                  <a:lnTo>
                    <a:pt x="1010996" y="7162"/>
                  </a:lnTo>
                  <a:lnTo>
                    <a:pt x="970089" y="27419"/>
                  </a:lnTo>
                  <a:lnTo>
                    <a:pt x="937920" y="58889"/>
                  </a:lnTo>
                  <a:lnTo>
                    <a:pt x="916876" y="99745"/>
                  </a:lnTo>
                  <a:lnTo>
                    <a:pt x="909320" y="148107"/>
                  </a:lnTo>
                  <a:lnTo>
                    <a:pt x="916724" y="194652"/>
                  </a:lnTo>
                  <a:lnTo>
                    <a:pt x="937475" y="234530"/>
                  </a:lnTo>
                  <a:lnTo>
                    <a:pt x="969429" y="265645"/>
                  </a:lnTo>
                  <a:lnTo>
                    <a:pt x="1010399" y="285864"/>
                  </a:lnTo>
                  <a:lnTo>
                    <a:pt x="1058227" y="293065"/>
                  </a:lnTo>
                  <a:lnTo>
                    <a:pt x="1105496" y="285915"/>
                  </a:lnTo>
                  <a:lnTo>
                    <a:pt x="1122413" y="277545"/>
                  </a:lnTo>
                  <a:lnTo>
                    <a:pt x="1146429" y="265645"/>
                  </a:lnTo>
                  <a:lnTo>
                    <a:pt x="1178560" y="234200"/>
                  </a:lnTo>
                  <a:lnTo>
                    <a:pt x="1199616" y="193332"/>
                  </a:lnTo>
                  <a:lnTo>
                    <a:pt x="1207160" y="144932"/>
                  </a:lnTo>
                  <a:close/>
                </a:path>
                <a:path w="1851025" h="293369">
                  <a:moveTo>
                    <a:pt x="1533385" y="277545"/>
                  </a:moveTo>
                  <a:lnTo>
                    <a:pt x="1493786" y="267690"/>
                  </a:lnTo>
                  <a:lnTo>
                    <a:pt x="1426489" y="182397"/>
                  </a:lnTo>
                  <a:lnTo>
                    <a:pt x="1414792" y="168097"/>
                  </a:lnTo>
                  <a:lnTo>
                    <a:pt x="1409788" y="163131"/>
                  </a:lnTo>
                  <a:lnTo>
                    <a:pt x="1407236" y="160604"/>
                  </a:lnTo>
                  <a:lnTo>
                    <a:pt x="1400987" y="156832"/>
                  </a:lnTo>
                  <a:lnTo>
                    <a:pt x="1400987" y="155232"/>
                  </a:lnTo>
                  <a:lnTo>
                    <a:pt x="1451914" y="127393"/>
                  </a:lnTo>
                  <a:lnTo>
                    <a:pt x="1470317" y="81203"/>
                  </a:lnTo>
                  <a:lnTo>
                    <a:pt x="1467129" y="60591"/>
                  </a:lnTo>
                  <a:lnTo>
                    <a:pt x="1457820" y="41084"/>
                  </a:lnTo>
                  <a:lnTo>
                    <a:pt x="1442745" y="24511"/>
                  </a:lnTo>
                  <a:lnTo>
                    <a:pt x="1435989" y="20599"/>
                  </a:lnTo>
                  <a:lnTo>
                    <a:pt x="1422298" y="12674"/>
                  </a:lnTo>
                  <a:lnTo>
                    <a:pt x="1422298" y="82003"/>
                  </a:lnTo>
                  <a:lnTo>
                    <a:pt x="1419733" y="105879"/>
                  </a:lnTo>
                  <a:lnTo>
                    <a:pt x="1410068" y="126796"/>
                  </a:lnTo>
                  <a:lnTo>
                    <a:pt x="1390345" y="141655"/>
                  </a:lnTo>
                  <a:lnTo>
                    <a:pt x="1357642" y="147307"/>
                  </a:lnTo>
                  <a:lnTo>
                    <a:pt x="1322197" y="147307"/>
                  </a:lnTo>
                  <a:lnTo>
                    <a:pt x="1322197" y="20599"/>
                  </a:lnTo>
                  <a:lnTo>
                    <a:pt x="1343494" y="20599"/>
                  </a:lnTo>
                  <a:lnTo>
                    <a:pt x="1386852" y="26911"/>
                  </a:lnTo>
                  <a:lnTo>
                    <a:pt x="1420291" y="64719"/>
                  </a:lnTo>
                  <a:lnTo>
                    <a:pt x="1422298" y="82003"/>
                  </a:lnTo>
                  <a:lnTo>
                    <a:pt x="1422298" y="12674"/>
                  </a:lnTo>
                  <a:lnTo>
                    <a:pt x="1410398" y="9093"/>
                  </a:lnTo>
                  <a:lnTo>
                    <a:pt x="1396885" y="6642"/>
                  </a:lnTo>
                  <a:lnTo>
                    <a:pt x="1381302" y="5232"/>
                  </a:lnTo>
                  <a:lnTo>
                    <a:pt x="1363179" y="4775"/>
                  </a:lnTo>
                  <a:lnTo>
                    <a:pt x="1238732" y="4775"/>
                  </a:lnTo>
                  <a:lnTo>
                    <a:pt x="1238732" y="15811"/>
                  </a:lnTo>
                  <a:lnTo>
                    <a:pt x="1267853" y="22161"/>
                  </a:lnTo>
                  <a:lnTo>
                    <a:pt x="1276565" y="23723"/>
                  </a:lnTo>
                  <a:lnTo>
                    <a:pt x="1279613" y="27711"/>
                  </a:lnTo>
                  <a:lnTo>
                    <a:pt x="1279613" y="265722"/>
                  </a:lnTo>
                  <a:lnTo>
                    <a:pt x="1277340" y="268833"/>
                  </a:lnTo>
                  <a:lnTo>
                    <a:pt x="1267853" y="271233"/>
                  </a:lnTo>
                  <a:lnTo>
                    <a:pt x="1238732" y="277545"/>
                  </a:lnTo>
                  <a:lnTo>
                    <a:pt x="1238732" y="288671"/>
                  </a:lnTo>
                  <a:lnTo>
                    <a:pt x="1366342" y="288671"/>
                  </a:lnTo>
                  <a:lnTo>
                    <a:pt x="1366342" y="277545"/>
                  </a:lnTo>
                  <a:lnTo>
                    <a:pt x="1334020" y="271233"/>
                  </a:lnTo>
                  <a:lnTo>
                    <a:pt x="1324559" y="269621"/>
                  </a:lnTo>
                  <a:lnTo>
                    <a:pt x="1322197" y="265722"/>
                  </a:lnTo>
                  <a:lnTo>
                    <a:pt x="1322197" y="163131"/>
                  </a:lnTo>
                  <a:lnTo>
                    <a:pt x="1343494" y="163131"/>
                  </a:lnTo>
                  <a:lnTo>
                    <a:pt x="1386852" y="193992"/>
                  </a:lnTo>
                  <a:lnTo>
                    <a:pt x="1445920" y="276720"/>
                  </a:lnTo>
                  <a:lnTo>
                    <a:pt x="1452994" y="286258"/>
                  </a:lnTo>
                  <a:lnTo>
                    <a:pt x="1456956" y="288671"/>
                  </a:lnTo>
                  <a:lnTo>
                    <a:pt x="1533385" y="288671"/>
                  </a:lnTo>
                  <a:lnTo>
                    <a:pt x="1533385" y="277545"/>
                  </a:lnTo>
                  <a:close/>
                </a:path>
                <a:path w="1851025" h="293369">
                  <a:moveTo>
                    <a:pt x="1850898" y="148107"/>
                  </a:moveTo>
                  <a:lnTo>
                    <a:pt x="1846249" y="109499"/>
                  </a:lnTo>
                  <a:lnTo>
                    <a:pt x="1832000" y="73304"/>
                  </a:lnTo>
                  <a:lnTo>
                    <a:pt x="1807692" y="42227"/>
                  </a:lnTo>
                  <a:lnTo>
                    <a:pt x="1802879" y="39027"/>
                  </a:lnTo>
                  <a:lnTo>
                    <a:pt x="1802879" y="148920"/>
                  </a:lnTo>
                  <a:lnTo>
                    <a:pt x="1800453" y="183375"/>
                  </a:lnTo>
                  <a:lnTo>
                    <a:pt x="1779943" y="237337"/>
                  </a:lnTo>
                  <a:lnTo>
                    <a:pt x="1746745" y="264134"/>
                  </a:lnTo>
                  <a:lnTo>
                    <a:pt x="1709458" y="272021"/>
                  </a:lnTo>
                  <a:lnTo>
                    <a:pt x="1686255" y="272846"/>
                  </a:lnTo>
                  <a:lnTo>
                    <a:pt x="1641348" y="272846"/>
                  </a:lnTo>
                  <a:lnTo>
                    <a:pt x="1638998" y="270421"/>
                  </a:lnTo>
                  <a:lnTo>
                    <a:pt x="1638998" y="20599"/>
                  </a:lnTo>
                  <a:lnTo>
                    <a:pt x="1679943" y="20599"/>
                  </a:lnTo>
                  <a:lnTo>
                    <a:pt x="1702650" y="21107"/>
                  </a:lnTo>
                  <a:lnTo>
                    <a:pt x="1750885" y="32410"/>
                  </a:lnTo>
                  <a:lnTo>
                    <a:pt x="1791652" y="81280"/>
                  </a:lnTo>
                  <a:lnTo>
                    <a:pt x="1802879" y="148920"/>
                  </a:lnTo>
                  <a:lnTo>
                    <a:pt x="1802879" y="39027"/>
                  </a:lnTo>
                  <a:lnTo>
                    <a:pt x="1755978" y="12750"/>
                  </a:lnTo>
                  <a:lnTo>
                    <a:pt x="1714754" y="5664"/>
                  </a:lnTo>
                  <a:lnTo>
                    <a:pt x="1689417" y="4775"/>
                  </a:lnTo>
                  <a:lnTo>
                    <a:pt x="1556232" y="4775"/>
                  </a:lnTo>
                  <a:lnTo>
                    <a:pt x="1556232" y="15811"/>
                  </a:lnTo>
                  <a:lnTo>
                    <a:pt x="1585366" y="22161"/>
                  </a:lnTo>
                  <a:lnTo>
                    <a:pt x="1594040" y="23723"/>
                  </a:lnTo>
                  <a:lnTo>
                    <a:pt x="1597202" y="27711"/>
                  </a:lnTo>
                  <a:lnTo>
                    <a:pt x="1597202" y="265722"/>
                  </a:lnTo>
                  <a:lnTo>
                    <a:pt x="1594827" y="268833"/>
                  </a:lnTo>
                  <a:lnTo>
                    <a:pt x="1585366" y="271246"/>
                  </a:lnTo>
                  <a:lnTo>
                    <a:pt x="1556232" y="277533"/>
                  </a:lnTo>
                  <a:lnTo>
                    <a:pt x="1556232" y="288658"/>
                  </a:lnTo>
                  <a:lnTo>
                    <a:pt x="1690992" y="288658"/>
                  </a:lnTo>
                  <a:lnTo>
                    <a:pt x="1719364" y="287604"/>
                  </a:lnTo>
                  <a:lnTo>
                    <a:pt x="1744268" y="284378"/>
                  </a:lnTo>
                  <a:lnTo>
                    <a:pt x="1765769" y="278942"/>
                  </a:lnTo>
                  <a:lnTo>
                    <a:pt x="1780159" y="272846"/>
                  </a:lnTo>
                  <a:lnTo>
                    <a:pt x="1783943" y="271246"/>
                  </a:lnTo>
                  <a:lnTo>
                    <a:pt x="1814703" y="248412"/>
                  </a:lnTo>
                  <a:lnTo>
                    <a:pt x="1835467" y="219138"/>
                  </a:lnTo>
                  <a:lnTo>
                    <a:pt x="1847202" y="185127"/>
                  </a:lnTo>
                  <a:lnTo>
                    <a:pt x="1850898" y="14810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19">
              <a:extLst>
                <a:ext uri="{FF2B5EF4-FFF2-40B4-BE49-F238E27FC236}">
                  <a16:creationId xmlns:a16="http://schemas.microsoft.com/office/drawing/2014/main" id="{675F8F79-B64B-22BD-4E56-46B25FE95667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821167" y="926515"/>
              <a:ext cx="915186" cy="1092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3175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g object 16">
            <a:extLst>
              <a:ext uri="{FF2B5EF4-FFF2-40B4-BE49-F238E27FC236}">
                <a16:creationId xmlns:a16="http://schemas.microsoft.com/office/drawing/2014/main" id="{2EF7519D-4CD9-EC0D-7CC8-5B253B717582}"/>
              </a:ext>
            </a:extLst>
          </p:cNvPr>
          <p:cNvSpPr/>
          <p:nvPr userDrawn="1"/>
        </p:nvSpPr>
        <p:spPr>
          <a:xfrm>
            <a:off x="1015994" y="2285843"/>
            <a:ext cx="22352257" cy="10286615"/>
          </a:xfrm>
          <a:custGeom>
            <a:avLst/>
            <a:gdLst/>
            <a:ahLst/>
            <a:cxnLst/>
            <a:rect l="l" t="t" r="r" b="b"/>
            <a:pathLst>
              <a:path w="18428970" h="8481695">
                <a:moveTo>
                  <a:pt x="18428754" y="0"/>
                </a:moveTo>
                <a:lnTo>
                  <a:pt x="0" y="0"/>
                </a:lnTo>
                <a:lnTo>
                  <a:pt x="0" y="658177"/>
                </a:lnTo>
                <a:lnTo>
                  <a:pt x="0" y="668616"/>
                </a:lnTo>
                <a:lnTo>
                  <a:pt x="0" y="8481416"/>
                </a:lnTo>
                <a:lnTo>
                  <a:pt x="18428754" y="8481416"/>
                </a:lnTo>
                <a:lnTo>
                  <a:pt x="18428754" y="668616"/>
                </a:lnTo>
                <a:lnTo>
                  <a:pt x="18428754" y="658177"/>
                </a:lnTo>
                <a:lnTo>
                  <a:pt x="18428754" y="0"/>
                </a:lnTo>
                <a:close/>
              </a:path>
            </a:pathLst>
          </a:custGeom>
          <a:solidFill>
            <a:srgbClr val="F2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2886" y="6280458"/>
            <a:ext cx="16668750" cy="555911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6BE363-CD17-3BF4-ADB1-D48CBBE155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F9636-13E4-43A0-8806-7B38CCEAC825}" type="slidenum">
              <a:rPr lang="en-GB" smtClean="0"/>
              <a:t>‹#›</a:t>
            </a:fld>
            <a:endParaRPr lang="en-GB"/>
          </a:p>
        </p:txBody>
      </p:sp>
      <p:grpSp>
        <p:nvGrpSpPr>
          <p:cNvPr id="10" name="object 4">
            <a:extLst>
              <a:ext uri="{FF2B5EF4-FFF2-40B4-BE49-F238E27FC236}">
                <a16:creationId xmlns:a16="http://schemas.microsoft.com/office/drawing/2014/main" id="{0095E0C0-1713-9E14-16AB-1D2EA105A583}"/>
              </a:ext>
            </a:extLst>
          </p:cNvPr>
          <p:cNvGrpSpPr>
            <a:grpSpLocks/>
          </p:cNvGrpSpPr>
          <p:nvPr userDrawn="1"/>
        </p:nvGrpSpPr>
        <p:grpSpPr>
          <a:xfrm>
            <a:off x="2046286" y="1480346"/>
            <a:ext cx="1618454" cy="1618454"/>
            <a:chOff x="1675341" y="756689"/>
            <a:chExt cx="2275205" cy="2272030"/>
          </a:xfrm>
        </p:grpSpPr>
        <p:sp>
          <p:nvSpPr>
            <p:cNvPr id="11" name="object 5">
              <a:extLst>
                <a:ext uri="{FF2B5EF4-FFF2-40B4-BE49-F238E27FC236}">
                  <a16:creationId xmlns:a16="http://schemas.microsoft.com/office/drawing/2014/main" id="{F4CD76C9-6752-69D8-ADCF-3B69AF456123}"/>
                </a:ext>
              </a:extLst>
            </p:cNvPr>
            <p:cNvSpPr/>
            <p:nvPr/>
          </p:nvSpPr>
          <p:spPr>
            <a:xfrm>
              <a:off x="1675341" y="756689"/>
              <a:ext cx="2275205" cy="2272030"/>
            </a:xfrm>
            <a:custGeom>
              <a:avLst/>
              <a:gdLst/>
              <a:ahLst/>
              <a:cxnLst/>
              <a:rect l="l" t="t" r="r" b="b"/>
              <a:pathLst>
                <a:path w="2275204" h="2272030">
                  <a:moveTo>
                    <a:pt x="2274988" y="0"/>
                  </a:moveTo>
                  <a:lnTo>
                    <a:pt x="0" y="0"/>
                  </a:lnTo>
                  <a:lnTo>
                    <a:pt x="0" y="2271417"/>
                  </a:lnTo>
                  <a:lnTo>
                    <a:pt x="2274988" y="2271417"/>
                  </a:lnTo>
                  <a:lnTo>
                    <a:pt x="22749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6">
              <a:extLst>
                <a:ext uri="{FF2B5EF4-FFF2-40B4-BE49-F238E27FC236}">
                  <a16:creationId xmlns:a16="http://schemas.microsoft.com/office/drawing/2014/main" id="{0CD878B0-E45D-DE0D-F5B1-8DB70F70CFDC}"/>
                </a:ext>
              </a:extLst>
            </p:cNvPr>
            <p:cNvSpPr/>
            <p:nvPr/>
          </p:nvSpPr>
          <p:spPr>
            <a:xfrm>
              <a:off x="1695006" y="774583"/>
              <a:ext cx="2235835" cy="2235835"/>
            </a:xfrm>
            <a:custGeom>
              <a:avLst/>
              <a:gdLst/>
              <a:ahLst/>
              <a:cxnLst/>
              <a:rect l="l" t="t" r="r" b="b"/>
              <a:pathLst>
                <a:path w="2235835" h="2235835">
                  <a:moveTo>
                    <a:pt x="2235638" y="0"/>
                  </a:moveTo>
                  <a:lnTo>
                    <a:pt x="0" y="0"/>
                  </a:lnTo>
                  <a:lnTo>
                    <a:pt x="0" y="2235649"/>
                  </a:lnTo>
                  <a:lnTo>
                    <a:pt x="2235638" y="2235649"/>
                  </a:lnTo>
                  <a:lnTo>
                    <a:pt x="2235638" y="0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7">
              <a:extLst>
                <a:ext uri="{FF2B5EF4-FFF2-40B4-BE49-F238E27FC236}">
                  <a16:creationId xmlns:a16="http://schemas.microsoft.com/office/drawing/2014/main" id="{1EA72741-B4FB-79E8-CA23-00FC16500FDE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13232" y="2234279"/>
              <a:ext cx="97546" cy="136760"/>
            </a:xfrm>
            <a:prstGeom prst="rect">
              <a:avLst/>
            </a:prstGeom>
          </p:spPr>
        </p:pic>
        <p:pic>
          <p:nvPicPr>
            <p:cNvPr id="14" name="object 8">
              <a:extLst>
                <a:ext uri="{FF2B5EF4-FFF2-40B4-BE49-F238E27FC236}">
                  <a16:creationId xmlns:a16="http://schemas.microsoft.com/office/drawing/2014/main" id="{62B424BF-0082-FFE2-C4D3-92B8B4957FDB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60611" y="2234280"/>
              <a:ext cx="97337" cy="134142"/>
            </a:xfrm>
            <a:prstGeom prst="rect">
              <a:avLst/>
            </a:prstGeom>
          </p:spPr>
        </p:pic>
        <p:sp>
          <p:nvSpPr>
            <p:cNvPr id="15" name="object 9">
              <a:extLst>
                <a:ext uri="{FF2B5EF4-FFF2-40B4-BE49-F238E27FC236}">
                  <a16:creationId xmlns:a16="http://schemas.microsoft.com/office/drawing/2014/main" id="{26C598FF-B2AD-6EB7-FB5F-AA8FB08DD3F6}"/>
                </a:ext>
              </a:extLst>
            </p:cNvPr>
            <p:cNvSpPr/>
            <p:nvPr/>
          </p:nvSpPr>
          <p:spPr>
            <a:xfrm>
              <a:off x="221206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0">
              <a:extLst>
                <a:ext uri="{FF2B5EF4-FFF2-40B4-BE49-F238E27FC236}">
                  <a16:creationId xmlns:a16="http://schemas.microsoft.com/office/drawing/2014/main" id="{C6CB7A51-10A4-2C46-5BF6-EB4132581B43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64586" y="2234280"/>
              <a:ext cx="113221" cy="134142"/>
            </a:xfrm>
            <a:prstGeom prst="rect">
              <a:avLst/>
            </a:prstGeom>
          </p:spPr>
        </p:pic>
        <p:sp>
          <p:nvSpPr>
            <p:cNvPr id="17" name="object 11">
              <a:extLst>
                <a:ext uri="{FF2B5EF4-FFF2-40B4-BE49-F238E27FC236}">
                  <a16:creationId xmlns:a16="http://schemas.microsoft.com/office/drawing/2014/main" id="{82B87A06-3833-7F5C-E045-7DB42572B089}"/>
                </a:ext>
              </a:extLst>
            </p:cNvPr>
            <p:cNvSpPr/>
            <p:nvPr/>
          </p:nvSpPr>
          <p:spPr>
            <a:xfrm>
              <a:off x="2412962" y="2233808"/>
              <a:ext cx="76200" cy="134620"/>
            </a:xfrm>
            <a:custGeom>
              <a:avLst/>
              <a:gdLst/>
              <a:ahLst/>
              <a:cxnLst/>
              <a:rect l="l" t="t" r="r" b="b"/>
              <a:pathLst>
                <a:path w="76200" h="134619">
                  <a:moveTo>
                    <a:pt x="75819" y="119380"/>
                  </a:moveTo>
                  <a:lnTo>
                    <a:pt x="17691" y="119380"/>
                  </a:lnTo>
                  <a:lnTo>
                    <a:pt x="17691" y="72390"/>
                  </a:lnTo>
                  <a:lnTo>
                    <a:pt x="70789" y="72390"/>
                  </a:lnTo>
                  <a:lnTo>
                    <a:pt x="70789" y="57150"/>
                  </a:lnTo>
                  <a:lnTo>
                    <a:pt x="17691" y="57150"/>
                  </a:lnTo>
                  <a:lnTo>
                    <a:pt x="17691" y="15240"/>
                  </a:lnTo>
                  <a:lnTo>
                    <a:pt x="74218" y="15240"/>
                  </a:lnTo>
                  <a:lnTo>
                    <a:pt x="74218" y="0"/>
                  </a:lnTo>
                  <a:lnTo>
                    <a:pt x="0" y="0"/>
                  </a:lnTo>
                  <a:lnTo>
                    <a:pt x="0" y="15240"/>
                  </a:lnTo>
                  <a:lnTo>
                    <a:pt x="0" y="57150"/>
                  </a:lnTo>
                  <a:lnTo>
                    <a:pt x="0" y="72390"/>
                  </a:lnTo>
                  <a:lnTo>
                    <a:pt x="0" y="119380"/>
                  </a:lnTo>
                  <a:lnTo>
                    <a:pt x="0" y="134620"/>
                  </a:lnTo>
                  <a:lnTo>
                    <a:pt x="75819" y="134620"/>
                  </a:lnTo>
                  <a:lnTo>
                    <a:pt x="75819" y="1193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2">
              <a:extLst>
                <a:ext uri="{FF2B5EF4-FFF2-40B4-BE49-F238E27FC236}">
                  <a16:creationId xmlns:a16="http://schemas.microsoft.com/office/drawing/2014/main" id="{3151D4D0-2273-8DE4-608B-69977327346C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30110" y="2234284"/>
              <a:ext cx="92311" cy="134142"/>
            </a:xfrm>
            <a:prstGeom prst="rect">
              <a:avLst/>
            </a:prstGeom>
          </p:spPr>
        </p:pic>
        <p:pic>
          <p:nvPicPr>
            <p:cNvPr id="19" name="object 13">
              <a:extLst>
                <a:ext uri="{FF2B5EF4-FFF2-40B4-BE49-F238E27FC236}">
                  <a16:creationId xmlns:a16="http://schemas.microsoft.com/office/drawing/2014/main" id="{D2DA5B99-9572-908B-FAC8-54B2F23D86A3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50302" y="2231664"/>
              <a:ext cx="85264" cy="139576"/>
            </a:xfrm>
            <a:prstGeom prst="rect">
              <a:avLst/>
            </a:prstGeom>
          </p:spPr>
        </p:pic>
        <p:sp>
          <p:nvSpPr>
            <p:cNvPr id="20" name="object 14">
              <a:extLst>
                <a:ext uri="{FF2B5EF4-FFF2-40B4-BE49-F238E27FC236}">
                  <a16:creationId xmlns:a16="http://schemas.microsoft.com/office/drawing/2014/main" id="{79A855C9-85CF-D8EE-04C3-8B053743619D}"/>
                </a:ext>
              </a:extLst>
            </p:cNvPr>
            <p:cNvSpPr/>
            <p:nvPr/>
          </p:nvSpPr>
          <p:spPr>
            <a:xfrm>
              <a:off x="277797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15">
              <a:extLst>
                <a:ext uri="{FF2B5EF4-FFF2-40B4-BE49-F238E27FC236}">
                  <a16:creationId xmlns:a16="http://schemas.microsoft.com/office/drawing/2014/main" id="{55CCFCA2-7B05-5229-92B5-DB2AE4EEDC39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30980" y="2233925"/>
              <a:ext cx="217271" cy="134620"/>
            </a:xfrm>
            <a:prstGeom prst="rect">
              <a:avLst/>
            </a:prstGeom>
          </p:spPr>
        </p:pic>
        <p:pic>
          <p:nvPicPr>
            <p:cNvPr id="22" name="object 16">
              <a:extLst>
                <a:ext uri="{FF2B5EF4-FFF2-40B4-BE49-F238E27FC236}">
                  <a16:creationId xmlns:a16="http://schemas.microsoft.com/office/drawing/2014/main" id="{37F6C602-23EA-8C56-4CC1-F88210881252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37399" y="2231666"/>
              <a:ext cx="122581" cy="139377"/>
            </a:xfrm>
            <a:prstGeom prst="rect">
              <a:avLst/>
            </a:prstGeom>
          </p:spPr>
        </p:pic>
        <p:pic>
          <p:nvPicPr>
            <p:cNvPr id="23" name="object 17">
              <a:extLst>
                <a:ext uri="{FF2B5EF4-FFF2-40B4-BE49-F238E27FC236}">
                  <a16:creationId xmlns:a16="http://schemas.microsoft.com/office/drawing/2014/main" id="{37CBD2EE-F9F0-B82D-DDFB-1F7B862484FE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302992" y="2234285"/>
              <a:ext cx="72594" cy="134132"/>
            </a:xfrm>
            <a:prstGeom prst="rect">
              <a:avLst/>
            </a:prstGeom>
          </p:spPr>
        </p:pic>
        <p:sp>
          <p:nvSpPr>
            <p:cNvPr id="24" name="object 18">
              <a:extLst>
                <a:ext uri="{FF2B5EF4-FFF2-40B4-BE49-F238E27FC236}">
                  <a16:creationId xmlns:a16="http://schemas.microsoft.com/office/drawing/2014/main" id="{E243BBCE-FF1C-64D2-3A8C-49C0F7C2D07D}"/>
                </a:ext>
              </a:extLst>
            </p:cNvPr>
            <p:cNvSpPr/>
            <p:nvPr/>
          </p:nvSpPr>
          <p:spPr>
            <a:xfrm>
              <a:off x="1887258" y="2487135"/>
              <a:ext cx="1851025" cy="293370"/>
            </a:xfrm>
            <a:custGeom>
              <a:avLst/>
              <a:gdLst/>
              <a:ahLst/>
              <a:cxnLst/>
              <a:rect l="l" t="t" r="r" b="b"/>
              <a:pathLst>
                <a:path w="1851025" h="293369">
                  <a:moveTo>
                    <a:pt x="297827" y="144932"/>
                  </a:moveTo>
                  <a:lnTo>
                    <a:pt x="290436" y="98386"/>
                  </a:lnTo>
                  <a:lnTo>
                    <a:pt x="269697" y="58508"/>
                  </a:lnTo>
                  <a:lnTo>
                    <a:pt x="249885" y="39217"/>
                  </a:lnTo>
                  <a:lnTo>
                    <a:pt x="249885" y="146519"/>
                  </a:lnTo>
                  <a:lnTo>
                    <a:pt x="243865" y="195300"/>
                  </a:lnTo>
                  <a:lnTo>
                    <a:pt x="225425" y="237185"/>
                  </a:lnTo>
                  <a:lnTo>
                    <a:pt x="193979" y="266509"/>
                  </a:lnTo>
                  <a:lnTo>
                    <a:pt x="148920" y="277545"/>
                  </a:lnTo>
                  <a:lnTo>
                    <a:pt x="106260" y="268046"/>
                  </a:lnTo>
                  <a:lnTo>
                    <a:pt x="74599" y="241287"/>
                  </a:lnTo>
                  <a:lnTo>
                    <a:pt x="54889" y="199910"/>
                  </a:lnTo>
                  <a:lnTo>
                    <a:pt x="48107" y="146519"/>
                  </a:lnTo>
                  <a:lnTo>
                    <a:pt x="54114" y="97866"/>
                  </a:lnTo>
                  <a:lnTo>
                    <a:pt x="72529" y="56070"/>
                  </a:lnTo>
                  <a:lnTo>
                    <a:pt x="103924" y="26822"/>
                  </a:lnTo>
                  <a:lnTo>
                    <a:pt x="148920" y="15811"/>
                  </a:lnTo>
                  <a:lnTo>
                    <a:pt x="191655" y="25260"/>
                  </a:lnTo>
                  <a:lnTo>
                    <a:pt x="223367" y="51917"/>
                  </a:lnTo>
                  <a:lnTo>
                    <a:pt x="243090" y="93192"/>
                  </a:lnTo>
                  <a:lnTo>
                    <a:pt x="249885" y="146519"/>
                  </a:lnTo>
                  <a:lnTo>
                    <a:pt x="249885" y="39217"/>
                  </a:lnTo>
                  <a:lnTo>
                    <a:pt x="237769" y="27406"/>
                  </a:lnTo>
                  <a:lnTo>
                    <a:pt x="214249" y="15811"/>
                  </a:lnTo>
                  <a:lnTo>
                    <a:pt x="196799" y="7200"/>
                  </a:lnTo>
                  <a:lnTo>
                    <a:pt x="148920" y="0"/>
                  </a:lnTo>
                  <a:lnTo>
                    <a:pt x="101688" y="7162"/>
                  </a:lnTo>
                  <a:lnTo>
                    <a:pt x="60794" y="27419"/>
                  </a:lnTo>
                  <a:lnTo>
                    <a:pt x="28613" y="58889"/>
                  </a:lnTo>
                  <a:lnTo>
                    <a:pt x="7556" y="99745"/>
                  </a:lnTo>
                  <a:lnTo>
                    <a:pt x="0" y="148107"/>
                  </a:lnTo>
                  <a:lnTo>
                    <a:pt x="7404" y="194652"/>
                  </a:lnTo>
                  <a:lnTo>
                    <a:pt x="28155" y="234530"/>
                  </a:lnTo>
                  <a:lnTo>
                    <a:pt x="60096" y="265645"/>
                  </a:lnTo>
                  <a:lnTo>
                    <a:pt x="101079" y="285864"/>
                  </a:lnTo>
                  <a:lnTo>
                    <a:pt x="148920" y="293065"/>
                  </a:lnTo>
                  <a:lnTo>
                    <a:pt x="196176" y="285915"/>
                  </a:lnTo>
                  <a:lnTo>
                    <a:pt x="213093" y="277545"/>
                  </a:lnTo>
                  <a:lnTo>
                    <a:pt x="237109" y="265645"/>
                  </a:lnTo>
                  <a:lnTo>
                    <a:pt x="269240" y="234200"/>
                  </a:lnTo>
                  <a:lnTo>
                    <a:pt x="290283" y="193332"/>
                  </a:lnTo>
                  <a:lnTo>
                    <a:pt x="297827" y="144932"/>
                  </a:lnTo>
                  <a:close/>
                </a:path>
                <a:path w="1851025" h="293369">
                  <a:moveTo>
                    <a:pt x="616991" y="277533"/>
                  </a:moveTo>
                  <a:lnTo>
                    <a:pt x="576516" y="263029"/>
                  </a:lnTo>
                  <a:lnTo>
                    <a:pt x="481545" y="135674"/>
                  </a:lnTo>
                  <a:lnTo>
                    <a:pt x="562622" y="34023"/>
                  </a:lnTo>
                  <a:lnTo>
                    <a:pt x="609879" y="15811"/>
                  </a:lnTo>
                  <a:lnTo>
                    <a:pt x="609879" y="4787"/>
                  </a:lnTo>
                  <a:lnTo>
                    <a:pt x="508279" y="4787"/>
                  </a:lnTo>
                  <a:lnTo>
                    <a:pt x="508279" y="15811"/>
                  </a:lnTo>
                  <a:lnTo>
                    <a:pt x="540575" y="22936"/>
                  </a:lnTo>
                  <a:lnTo>
                    <a:pt x="540575" y="26098"/>
                  </a:lnTo>
                  <a:lnTo>
                    <a:pt x="470458" y="119964"/>
                  </a:lnTo>
                  <a:lnTo>
                    <a:pt x="468858" y="119964"/>
                  </a:lnTo>
                  <a:lnTo>
                    <a:pt x="405917" y="30835"/>
                  </a:lnTo>
                  <a:lnTo>
                    <a:pt x="401142" y="24498"/>
                  </a:lnTo>
                  <a:lnTo>
                    <a:pt x="400354" y="22148"/>
                  </a:lnTo>
                  <a:lnTo>
                    <a:pt x="435813" y="15811"/>
                  </a:lnTo>
                  <a:lnTo>
                    <a:pt x="435813" y="4787"/>
                  </a:lnTo>
                  <a:lnTo>
                    <a:pt x="310502" y="4787"/>
                  </a:lnTo>
                  <a:lnTo>
                    <a:pt x="310502" y="15811"/>
                  </a:lnTo>
                  <a:lnTo>
                    <a:pt x="334086" y="21374"/>
                  </a:lnTo>
                  <a:lnTo>
                    <a:pt x="340283" y="23482"/>
                  </a:lnTo>
                  <a:lnTo>
                    <a:pt x="345909" y="26416"/>
                  </a:lnTo>
                  <a:lnTo>
                    <a:pt x="350964" y="30391"/>
                  </a:lnTo>
                  <a:lnTo>
                    <a:pt x="355422" y="35636"/>
                  </a:lnTo>
                  <a:lnTo>
                    <a:pt x="440575" y="150533"/>
                  </a:lnTo>
                  <a:lnTo>
                    <a:pt x="355422" y="259295"/>
                  </a:lnTo>
                  <a:lnTo>
                    <a:pt x="308076" y="277533"/>
                  </a:lnTo>
                  <a:lnTo>
                    <a:pt x="308076" y="288671"/>
                  </a:lnTo>
                  <a:lnTo>
                    <a:pt x="409778" y="288671"/>
                  </a:lnTo>
                  <a:lnTo>
                    <a:pt x="409778" y="277533"/>
                  </a:lnTo>
                  <a:lnTo>
                    <a:pt x="384517" y="272046"/>
                  </a:lnTo>
                  <a:lnTo>
                    <a:pt x="375856" y="270433"/>
                  </a:lnTo>
                  <a:lnTo>
                    <a:pt x="376618" y="268820"/>
                  </a:lnTo>
                  <a:lnTo>
                    <a:pt x="381381" y="262496"/>
                  </a:lnTo>
                  <a:lnTo>
                    <a:pt x="451497" y="166357"/>
                  </a:lnTo>
                  <a:lnTo>
                    <a:pt x="453047" y="166357"/>
                  </a:lnTo>
                  <a:lnTo>
                    <a:pt x="526326" y="268820"/>
                  </a:lnTo>
                  <a:lnTo>
                    <a:pt x="527126" y="271233"/>
                  </a:lnTo>
                  <a:lnTo>
                    <a:pt x="491667" y="277533"/>
                  </a:lnTo>
                  <a:lnTo>
                    <a:pt x="491667" y="288671"/>
                  </a:lnTo>
                  <a:lnTo>
                    <a:pt x="616991" y="288671"/>
                  </a:lnTo>
                  <a:lnTo>
                    <a:pt x="616991" y="277533"/>
                  </a:lnTo>
                  <a:close/>
                </a:path>
                <a:path w="1851025" h="293369">
                  <a:moveTo>
                    <a:pt x="870724" y="4775"/>
                  </a:moveTo>
                  <a:lnTo>
                    <a:pt x="655612" y="4775"/>
                  </a:lnTo>
                  <a:lnTo>
                    <a:pt x="655612" y="15811"/>
                  </a:lnTo>
                  <a:lnTo>
                    <a:pt x="684720" y="22161"/>
                  </a:lnTo>
                  <a:lnTo>
                    <a:pt x="693420" y="23723"/>
                  </a:lnTo>
                  <a:lnTo>
                    <a:pt x="696595" y="27711"/>
                  </a:lnTo>
                  <a:lnTo>
                    <a:pt x="696595" y="265722"/>
                  </a:lnTo>
                  <a:lnTo>
                    <a:pt x="694232" y="268833"/>
                  </a:lnTo>
                  <a:lnTo>
                    <a:pt x="684720" y="271233"/>
                  </a:lnTo>
                  <a:lnTo>
                    <a:pt x="655612" y="277545"/>
                  </a:lnTo>
                  <a:lnTo>
                    <a:pt x="655612" y="288671"/>
                  </a:lnTo>
                  <a:lnTo>
                    <a:pt x="783297" y="288671"/>
                  </a:lnTo>
                  <a:lnTo>
                    <a:pt x="783297" y="277545"/>
                  </a:lnTo>
                  <a:lnTo>
                    <a:pt x="750925" y="271233"/>
                  </a:lnTo>
                  <a:lnTo>
                    <a:pt x="741540" y="269621"/>
                  </a:lnTo>
                  <a:lnTo>
                    <a:pt x="739165" y="265722"/>
                  </a:lnTo>
                  <a:lnTo>
                    <a:pt x="739165" y="155232"/>
                  </a:lnTo>
                  <a:lnTo>
                    <a:pt x="817181" y="155232"/>
                  </a:lnTo>
                  <a:lnTo>
                    <a:pt x="823506" y="159219"/>
                  </a:lnTo>
                  <a:lnTo>
                    <a:pt x="825779" y="169456"/>
                  </a:lnTo>
                  <a:lnTo>
                    <a:pt x="831316" y="196418"/>
                  </a:lnTo>
                  <a:lnTo>
                    <a:pt x="844715" y="196418"/>
                  </a:lnTo>
                  <a:lnTo>
                    <a:pt x="844715" y="102539"/>
                  </a:lnTo>
                  <a:lnTo>
                    <a:pt x="831316" y="102539"/>
                  </a:lnTo>
                  <a:lnTo>
                    <a:pt x="825779" y="125476"/>
                  </a:lnTo>
                  <a:lnTo>
                    <a:pt x="823506" y="135686"/>
                  </a:lnTo>
                  <a:lnTo>
                    <a:pt x="817181" y="139382"/>
                  </a:lnTo>
                  <a:lnTo>
                    <a:pt x="739165" y="139382"/>
                  </a:lnTo>
                  <a:lnTo>
                    <a:pt x="739165" y="20599"/>
                  </a:lnTo>
                  <a:lnTo>
                    <a:pt x="836815" y="20599"/>
                  </a:lnTo>
                  <a:lnTo>
                    <a:pt x="843140" y="24498"/>
                  </a:lnTo>
                  <a:lnTo>
                    <a:pt x="857377" y="75653"/>
                  </a:lnTo>
                  <a:lnTo>
                    <a:pt x="870724" y="75653"/>
                  </a:lnTo>
                  <a:lnTo>
                    <a:pt x="870724" y="4775"/>
                  </a:lnTo>
                  <a:close/>
                </a:path>
                <a:path w="1851025" h="293369">
                  <a:moveTo>
                    <a:pt x="1207160" y="144932"/>
                  </a:moveTo>
                  <a:lnTo>
                    <a:pt x="1199756" y="98386"/>
                  </a:lnTo>
                  <a:lnTo>
                    <a:pt x="1179017" y="58508"/>
                  </a:lnTo>
                  <a:lnTo>
                    <a:pt x="1159141" y="39166"/>
                  </a:lnTo>
                  <a:lnTo>
                    <a:pt x="1159141" y="146519"/>
                  </a:lnTo>
                  <a:lnTo>
                    <a:pt x="1153121" y="195300"/>
                  </a:lnTo>
                  <a:lnTo>
                    <a:pt x="1134681" y="237185"/>
                  </a:lnTo>
                  <a:lnTo>
                    <a:pt x="1103249" y="266509"/>
                  </a:lnTo>
                  <a:lnTo>
                    <a:pt x="1058227" y="277545"/>
                  </a:lnTo>
                  <a:lnTo>
                    <a:pt x="1015555" y="268046"/>
                  </a:lnTo>
                  <a:lnTo>
                    <a:pt x="983881" y="241287"/>
                  </a:lnTo>
                  <a:lnTo>
                    <a:pt x="964171" y="199910"/>
                  </a:lnTo>
                  <a:lnTo>
                    <a:pt x="957389" y="146519"/>
                  </a:lnTo>
                  <a:lnTo>
                    <a:pt x="963396" y="97866"/>
                  </a:lnTo>
                  <a:lnTo>
                    <a:pt x="981798" y="56070"/>
                  </a:lnTo>
                  <a:lnTo>
                    <a:pt x="1013218" y="26822"/>
                  </a:lnTo>
                  <a:lnTo>
                    <a:pt x="1058227" y="15811"/>
                  </a:lnTo>
                  <a:lnTo>
                    <a:pt x="1100950" y="25260"/>
                  </a:lnTo>
                  <a:lnTo>
                    <a:pt x="1132636" y="51917"/>
                  </a:lnTo>
                  <a:lnTo>
                    <a:pt x="1152359" y="93192"/>
                  </a:lnTo>
                  <a:lnTo>
                    <a:pt x="1159141" y="146519"/>
                  </a:lnTo>
                  <a:lnTo>
                    <a:pt x="1159141" y="39166"/>
                  </a:lnTo>
                  <a:lnTo>
                    <a:pt x="1147064" y="27406"/>
                  </a:lnTo>
                  <a:lnTo>
                    <a:pt x="1123543" y="15811"/>
                  </a:lnTo>
                  <a:lnTo>
                    <a:pt x="1106081" y="7200"/>
                  </a:lnTo>
                  <a:lnTo>
                    <a:pt x="1058227" y="0"/>
                  </a:lnTo>
                  <a:lnTo>
                    <a:pt x="1010996" y="7162"/>
                  </a:lnTo>
                  <a:lnTo>
                    <a:pt x="970089" y="27419"/>
                  </a:lnTo>
                  <a:lnTo>
                    <a:pt x="937920" y="58889"/>
                  </a:lnTo>
                  <a:lnTo>
                    <a:pt x="916876" y="99745"/>
                  </a:lnTo>
                  <a:lnTo>
                    <a:pt x="909320" y="148107"/>
                  </a:lnTo>
                  <a:lnTo>
                    <a:pt x="916724" y="194652"/>
                  </a:lnTo>
                  <a:lnTo>
                    <a:pt x="937475" y="234530"/>
                  </a:lnTo>
                  <a:lnTo>
                    <a:pt x="969429" y="265645"/>
                  </a:lnTo>
                  <a:lnTo>
                    <a:pt x="1010399" y="285864"/>
                  </a:lnTo>
                  <a:lnTo>
                    <a:pt x="1058227" y="293065"/>
                  </a:lnTo>
                  <a:lnTo>
                    <a:pt x="1105496" y="285915"/>
                  </a:lnTo>
                  <a:lnTo>
                    <a:pt x="1122413" y="277545"/>
                  </a:lnTo>
                  <a:lnTo>
                    <a:pt x="1146429" y="265645"/>
                  </a:lnTo>
                  <a:lnTo>
                    <a:pt x="1178560" y="234200"/>
                  </a:lnTo>
                  <a:lnTo>
                    <a:pt x="1199616" y="193332"/>
                  </a:lnTo>
                  <a:lnTo>
                    <a:pt x="1207160" y="144932"/>
                  </a:lnTo>
                  <a:close/>
                </a:path>
                <a:path w="1851025" h="293369">
                  <a:moveTo>
                    <a:pt x="1533385" y="277545"/>
                  </a:moveTo>
                  <a:lnTo>
                    <a:pt x="1493786" y="267690"/>
                  </a:lnTo>
                  <a:lnTo>
                    <a:pt x="1426489" y="182397"/>
                  </a:lnTo>
                  <a:lnTo>
                    <a:pt x="1414792" y="168097"/>
                  </a:lnTo>
                  <a:lnTo>
                    <a:pt x="1409788" y="163131"/>
                  </a:lnTo>
                  <a:lnTo>
                    <a:pt x="1407236" y="160604"/>
                  </a:lnTo>
                  <a:lnTo>
                    <a:pt x="1400987" y="156832"/>
                  </a:lnTo>
                  <a:lnTo>
                    <a:pt x="1400987" y="155232"/>
                  </a:lnTo>
                  <a:lnTo>
                    <a:pt x="1451914" y="127393"/>
                  </a:lnTo>
                  <a:lnTo>
                    <a:pt x="1470317" y="81203"/>
                  </a:lnTo>
                  <a:lnTo>
                    <a:pt x="1467129" y="60591"/>
                  </a:lnTo>
                  <a:lnTo>
                    <a:pt x="1457820" y="41084"/>
                  </a:lnTo>
                  <a:lnTo>
                    <a:pt x="1442745" y="24511"/>
                  </a:lnTo>
                  <a:lnTo>
                    <a:pt x="1435989" y="20599"/>
                  </a:lnTo>
                  <a:lnTo>
                    <a:pt x="1422298" y="12674"/>
                  </a:lnTo>
                  <a:lnTo>
                    <a:pt x="1422298" y="82003"/>
                  </a:lnTo>
                  <a:lnTo>
                    <a:pt x="1419733" y="105879"/>
                  </a:lnTo>
                  <a:lnTo>
                    <a:pt x="1410068" y="126796"/>
                  </a:lnTo>
                  <a:lnTo>
                    <a:pt x="1390345" y="141655"/>
                  </a:lnTo>
                  <a:lnTo>
                    <a:pt x="1357642" y="147307"/>
                  </a:lnTo>
                  <a:lnTo>
                    <a:pt x="1322197" y="147307"/>
                  </a:lnTo>
                  <a:lnTo>
                    <a:pt x="1322197" y="20599"/>
                  </a:lnTo>
                  <a:lnTo>
                    <a:pt x="1343494" y="20599"/>
                  </a:lnTo>
                  <a:lnTo>
                    <a:pt x="1386852" y="26911"/>
                  </a:lnTo>
                  <a:lnTo>
                    <a:pt x="1420291" y="64719"/>
                  </a:lnTo>
                  <a:lnTo>
                    <a:pt x="1422298" y="82003"/>
                  </a:lnTo>
                  <a:lnTo>
                    <a:pt x="1422298" y="12674"/>
                  </a:lnTo>
                  <a:lnTo>
                    <a:pt x="1410398" y="9093"/>
                  </a:lnTo>
                  <a:lnTo>
                    <a:pt x="1396885" y="6642"/>
                  </a:lnTo>
                  <a:lnTo>
                    <a:pt x="1381302" y="5232"/>
                  </a:lnTo>
                  <a:lnTo>
                    <a:pt x="1363179" y="4775"/>
                  </a:lnTo>
                  <a:lnTo>
                    <a:pt x="1238732" y="4775"/>
                  </a:lnTo>
                  <a:lnTo>
                    <a:pt x="1238732" y="15811"/>
                  </a:lnTo>
                  <a:lnTo>
                    <a:pt x="1267853" y="22161"/>
                  </a:lnTo>
                  <a:lnTo>
                    <a:pt x="1276565" y="23723"/>
                  </a:lnTo>
                  <a:lnTo>
                    <a:pt x="1279613" y="27711"/>
                  </a:lnTo>
                  <a:lnTo>
                    <a:pt x="1279613" y="265722"/>
                  </a:lnTo>
                  <a:lnTo>
                    <a:pt x="1277340" y="268833"/>
                  </a:lnTo>
                  <a:lnTo>
                    <a:pt x="1267853" y="271233"/>
                  </a:lnTo>
                  <a:lnTo>
                    <a:pt x="1238732" y="277545"/>
                  </a:lnTo>
                  <a:lnTo>
                    <a:pt x="1238732" y="288671"/>
                  </a:lnTo>
                  <a:lnTo>
                    <a:pt x="1366342" y="288671"/>
                  </a:lnTo>
                  <a:lnTo>
                    <a:pt x="1366342" y="277545"/>
                  </a:lnTo>
                  <a:lnTo>
                    <a:pt x="1334020" y="271233"/>
                  </a:lnTo>
                  <a:lnTo>
                    <a:pt x="1324559" y="269621"/>
                  </a:lnTo>
                  <a:lnTo>
                    <a:pt x="1322197" y="265722"/>
                  </a:lnTo>
                  <a:lnTo>
                    <a:pt x="1322197" y="163131"/>
                  </a:lnTo>
                  <a:lnTo>
                    <a:pt x="1343494" y="163131"/>
                  </a:lnTo>
                  <a:lnTo>
                    <a:pt x="1386852" y="193992"/>
                  </a:lnTo>
                  <a:lnTo>
                    <a:pt x="1445920" y="276720"/>
                  </a:lnTo>
                  <a:lnTo>
                    <a:pt x="1452994" y="286258"/>
                  </a:lnTo>
                  <a:lnTo>
                    <a:pt x="1456956" y="288671"/>
                  </a:lnTo>
                  <a:lnTo>
                    <a:pt x="1533385" y="288671"/>
                  </a:lnTo>
                  <a:lnTo>
                    <a:pt x="1533385" y="277545"/>
                  </a:lnTo>
                  <a:close/>
                </a:path>
                <a:path w="1851025" h="293369">
                  <a:moveTo>
                    <a:pt x="1850898" y="148107"/>
                  </a:moveTo>
                  <a:lnTo>
                    <a:pt x="1846249" y="109499"/>
                  </a:lnTo>
                  <a:lnTo>
                    <a:pt x="1832000" y="73304"/>
                  </a:lnTo>
                  <a:lnTo>
                    <a:pt x="1807692" y="42227"/>
                  </a:lnTo>
                  <a:lnTo>
                    <a:pt x="1802879" y="39027"/>
                  </a:lnTo>
                  <a:lnTo>
                    <a:pt x="1802879" y="148920"/>
                  </a:lnTo>
                  <a:lnTo>
                    <a:pt x="1800453" y="183375"/>
                  </a:lnTo>
                  <a:lnTo>
                    <a:pt x="1779943" y="237337"/>
                  </a:lnTo>
                  <a:lnTo>
                    <a:pt x="1746745" y="264134"/>
                  </a:lnTo>
                  <a:lnTo>
                    <a:pt x="1709458" y="272021"/>
                  </a:lnTo>
                  <a:lnTo>
                    <a:pt x="1686255" y="272846"/>
                  </a:lnTo>
                  <a:lnTo>
                    <a:pt x="1641348" y="272846"/>
                  </a:lnTo>
                  <a:lnTo>
                    <a:pt x="1638998" y="270421"/>
                  </a:lnTo>
                  <a:lnTo>
                    <a:pt x="1638998" y="20599"/>
                  </a:lnTo>
                  <a:lnTo>
                    <a:pt x="1679943" y="20599"/>
                  </a:lnTo>
                  <a:lnTo>
                    <a:pt x="1702650" y="21107"/>
                  </a:lnTo>
                  <a:lnTo>
                    <a:pt x="1750885" y="32410"/>
                  </a:lnTo>
                  <a:lnTo>
                    <a:pt x="1791652" y="81280"/>
                  </a:lnTo>
                  <a:lnTo>
                    <a:pt x="1802879" y="148920"/>
                  </a:lnTo>
                  <a:lnTo>
                    <a:pt x="1802879" y="39027"/>
                  </a:lnTo>
                  <a:lnTo>
                    <a:pt x="1755978" y="12750"/>
                  </a:lnTo>
                  <a:lnTo>
                    <a:pt x="1714754" y="5664"/>
                  </a:lnTo>
                  <a:lnTo>
                    <a:pt x="1689417" y="4775"/>
                  </a:lnTo>
                  <a:lnTo>
                    <a:pt x="1556232" y="4775"/>
                  </a:lnTo>
                  <a:lnTo>
                    <a:pt x="1556232" y="15811"/>
                  </a:lnTo>
                  <a:lnTo>
                    <a:pt x="1585366" y="22161"/>
                  </a:lnTo>
                  <a:lnTo>
                    <a:pt x="1594040" y="23723"/>
                  </a:lnTo>
                  <a:lnTo>
                    <a:pt x="1597202" y="27711"/>
                  </a:lnTo>
                  <a:lnTo>
                    <a:pt x="1597202" y="265722"/>
                  </a:lnTo>
                  <a:lnTo>
                    <a:pt x="1594827" y="268833"/>
                  </a:lnTo>
                  <a:lnTo>
                    <a:pt x="1585366" y="271246"/>
                  </a:lnTo>
                  <a:lnTo>
                    <a:pt x="1556232" y="277533"/>
                  </a:lnTo>
                  <a:lnTo>
                    <a:pt x="1556232" y="288658"/>
                  </a:lnTo>
                  <a:lnTo>
                    <a:pt x="1690992" y="288658"/>
                  </a:lnTo>
                  <a:lnTo>
                    <a:pt x="1719364" y="287604"/>
                  </a:lnTo>
                  <a:lnTo>
                    <a:pt x="1744268" y="284378"/>
                  </a:lnTo>
                  <a:lnTo>
                    <a:pt x="1765769" y="278942"/>
                  </a:lnTo>
                  <a:lnTo>
                    <a:pt x="1780159" y="272846"/>
                  </a:lnTo>
                  <a:lnTo>
                    <a:pt x="1783943" y="271246"/>
                  </a:lnTo>
                  <a:lnTo>
                    <a:pt x="1814703" y="248412"/>
                  </a:lnTo>
                  <a:lnTo>
                    <a:pt x="1835467" y="219138"/>
                  </a:lnTo>
                  <a:lnTo>
                    <a:pt x="1847202" y="185127"/>
                  </a:lnTo>
                  <a:lnTo>
                    <a:pt x="1850898" y="14810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19">
              <a:extLst>
                <a:ext uri="{FF2B5EF4-FFF2-40B4-BE49-F238E27FC236}">
                  <a16:creationId xmlns:a16="http://schemas.microsoft.com/office/drawing/2014/main" id="{BD4D5646-AC0C-28CE-FC8D-3659BCDBF84C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821167" y="926515"/>
              <a:ext cx="915186" cy="1092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719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g object 16">
            <a:extLst>
              <a:ext uri="{FF2B5EF4-FFF2-40B4-BE49-F238E27FC236}">
                <a16:creationId xmlns:a16="http://schemas.microsoft.com/office/drawing/2014/main" id="{2EF7519D-4CD9-EC0D-7CC8-5B253B717582}"/>
              </a:ext>
            </a:extLst>
          </p:cNvPr>
          <p:cNvSpPr/>
          <p:nvPr userDrawn="1"/>
        </p:nvSpPr>
        <p:spPr>
          <a:xfrm>
            <a:off x="1015994" y="2285843"/>
            <a:ext cx="22352257" cy="10286615"/>
          </a:xfrm>
          <a:custGeom>
            <a:avLst/>
            <a:gdLst/>
            <a:ahLst/>
            <a:cxnLst/>
            <a:rect l="l" t="t" r="r" b="b"/>
            <a:pathLst>
              <a:path w="18428970" h="8481695">
                <a:moveTo>
                  <a:pt x="18428754" y="0"/>
                </a:moveTo>
                <a:lnTo>
                  <a:pt x="0" y="0"/>
                </a:lnTo>
                <a:lnTo>
                  <a:pt x="0" y="658177"/>
                </a:lnTo>
                <a:lnTo>
                  <a:pt x="0" y="668616"/>
                </a:lnTo>
                <a:lnTo>
                  <a:pt x="0" y="8481416"/>
                </a:lnTo>
                <a:lnTo>
                  <a:pt x="18428754" y="8481416"/>
                </a:lnTo>
                <a:lnTo>
                  <a:pt x="18428754" y="668616"/>
                </a:lnTo>
                <a:lnTo>
                  <a:pt x="18428754" y="658177"/>
                </a:lnTo>
                <a:lnTo>
                  <a:pt x="18428754" y="0"/>
                </a:lnTo>
                <a:close/>
              </a:path>
            </a:pathLst>
          </a:custGeom>
          <a:solidFill>
            <a:srgbClr val="F2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42886" y="3501570"/>
            <a:ext cx="11330214" cy="2362510"/>
          </a:xfrm>
        </p:spPr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6BE363-CD17-3BF4-ADB1-D48CBBE155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F9636-13E4-43A0-8806-7B38CCEAC82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A0F2E8F-2141-68FD-8015-DFB91A7164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042886" y="6280458"/>
            <a:ext cx="11330214" cy="55591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Chart Placeholder 11">
            <a:extLst>
              <a:ext uri="{FF2B5EF4-FFF2-40B4-BE49-F238E27FC236}">
                <a16:creationId xmlns:a16="http://schemas.microsoft.com/office/drawing/2014/main" id="{144964E3-B384-B303-08F7-937C92095B50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14249399" y="2628901"/>
            <a:ext cx="7791451" cy="9715500"/>
          </a:xfrm>
          <a:noFill/>
        </p:spPr>
        <p:txBody>
          <a:bodyPr anchor="ctr" anchorCtr="0"/>
          <a:lstStyle>
            <a:lvl1pPr algn="ctr">
              <a:defRPr/>
            </a:lvl1pPr>
          </a:lstStyle>
          <a:p>
            <a:endParaRPr lang="en-GB"/>
          </a:p>
        </p:txBody>
      </p:sp>
      <p:grpSp>
        <p:nvGrpSpPr>
          <p:cNvPr id="13" name="object 4">
            <a:extLst>
              <a:ext uri="{FF2B5EF4-FFF2-40B4-BE49-F238E27FC236}">
                <a16:creationId xmlns:a16="http://schemas.microsoft.com/office/drawing/2014/main" id="{D6C33C1C-27A8-A321-04E6-A1B6F8836A4E}"/>
              </a:ext>
            </a:extLst>
          </p:cNvPr>
          <p:cNvGrpSpPr>
            <a:grpSpLocks/>
          </p:cNvGrpSpPr>
          <p:nvPr userDrawn="1"/>
        </p:nvGrpSpPr>
        <p:grpSpPr>
          <a:xfrm>
            <a:off x="2046286" y="1480346"/>
            <a:ext cx="1618454" cy="1618454"/>
            <a:chOff x="1675341" y="756689"/>
            <a:chExt cx="2275205" cy="2272030"/>
          </a:xfrm>
        </p:grpSpPr>
        <p:sp>
          <p:nvSpPr>
            <p:cNvPr id="14" name="object 5">
              <a:extLst>
                <a:ext uri="{FF2B5EF4-FFF2-40B4-BE49-F238E27FC236}">
                  <a16:creationId xmlns:a16="http://schemas.microsoft.com/office/drawing/2014/main" id="{9642D8CA-CEC4-6858-83FB-E2D80332CAD1}"/>
                </a:ext>
              </a:extLst>
            </p:cNvPr>
            <p:cNvSpPr/>
            <p:nvPr/>
          </p:nvSpPr>
          <p:spPr>
            <a:xfrm>
              <a:off x="1675341" y="756689"/>
              <a:ext cx="2275205" cy="2272030"/>
            </a:xfrm>
            <a:custGeom>
              <a:avLst/>
              <a:gdLst/>
              <a:ahLst/>
              <a:cxnLst/>
              <a:rect l="l" t="t" r="r" b="b"/>
              <a:pathLst>
                <a:path w="2275204" h="2272030">
                  <a:moveTo>
                    <a:pt x="2274988" y="0"/>
                  </a:moveTo>
                  <a:lnTo>
                    <a:pt x="0" y="0"/>
                  </a:lnTo>
                  <a:lnTo>
                    <a:pt x="0" y="2271417"/>
                  </a:lnTo>
                  <a:lnTo>
                    <a:pt x="2274988" y="2271417"/>
                  </a:lnTo>
                  <a:lnTo>
                    <a:pt x="22749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6">
              <a:extLst>
                <a:ext uri="{FF2B5EF4-FFF2-40B4-BE49-F238E27FC236}">
                  <a16:creationId xmlns:a16="http://schemas.microsoft.com/office/drawing/2014/main" id="{075F12CD-6BAC-D3BA-F86A-E91733C2DD88}"/>
                </a:ext>
              </a:extLst>
            </p:cNvPr>
            <p:cNvSpPr/>
            <p:nvPr/>
          </p:nvSpPr>
          <p:spPr>
            <a:xfrm>
              <a:off x="1695006" y="774583"/>
              <a:ext cx="2235835" cy="2235835"/>
            </a:xfrm>
            <a:custGeom>
              <a:avLst/>
              <a:gdLst/>
              <a:ahLst/>
              <a:cxnLst/>
              <a:rect l="l" t="t" r="r" b="b"/>
              <a:pathLst>
                <a:path w="2235835" h="2235835">
                  <a:moveTo>
                    <a:pt x="2235638" y="0"/>
                  </a:moveTo>
                  <a:lnTo>
                    <a:pt x="0" y="0"/>
                  </a:lnTo>
                  <a:lnTo>
                    <a:pt x="0" y="2235649"/>
                  </a:lnTo>
                  <a:lnTo>
                    <a:pt x="2235638" y="2235649"/>
                  </a:lnTo>
                  <a:lnTo>
                    <a:pt x="2235638" y="0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7">
              <a:extLst>
                <a:ext uri="{FF2B5EF4-FFF2-40B4-BE49-F238E27FC236}">
                  <a16:creationId xmlns:a16="http://schemas.microsoft.com/office/drawing/2014/main" id="{DA5392DE-8331-E296-462D-3B3911A0AB3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13232" y="2234279"/>
              <a:ext cx="97546" cy="136760"/>
            </a:xfrm>
            <a:prstGeom prst="rect">
              <a:avLst/>
            </a:prstGeom>
          </p:spPr>
        </p:pic>
        <p:pic>
          <p:nvPicPr>
            <p:cNvPr id="17" name="object 8">
              <a:extLst>
                <a:ext uri="{FF2B5EF4-FFF2-40B4-BE49-F238E27FC236}">
                  <a16:creationId xmlns:a16="http://schemas.microsoft.com/office/drawing/2014/main" id="{7E98748C-34F1-153B-CCA6-C77AD9E950C9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60611" y="2234280"/>
              <a:ext cx="97337" cy="134142"/>
            </a:xfrm>
            <a:prstGeom prst="rect">
              <a:avLst/>
            </a:prstGeom>
          </p:spPr>
        </p:pic>
        <p:sp>
          <p:nvSpPr>
            <p:cNvPr id="18" name="object 9">
              <a:extLst>
                <a:ext uri="{FF2B5EF4-FFF2-40B4-BE49-F238E27FC236}">
                  <a16:creationId xmlns:a16="http://schemas.microsoft.com/office/drawing/2014/main" id="{C3A381F8-E80F-CEE7-5A69-0D804BAB4711}"/>
                </a:ext>
              </a:extLst>
            </p:cNvPr>
            <p:cNvSpPr/>
            <p:nvPr/>
          </p:nvSpPr>
          <p:spPr>
            <a:xfrm>
              <a:off x="221206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0">
              <a:extLst>
                <a:ext uri="{FF2B5EF4-FFF2-40B4-BE49-F238E27FC236}">
                  <a16:creationId xmlns:a16="http://schemas.microsoft.com/office/drawing/2014/main" id="{8FA6CF3F-9390-12A8-B23A-F8082A487398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64586" y="2234280"/>
              <a:ext cx="113221" cy="134142"/>
            </a:xfrm>
            <a:prstGeom prst="rect">
              <a:avLst/>
            </a:prstGeom>
          </p:spPr>
        </p:pic>
        <p:sp>
          <p:nvSpPr>
            <p:cNvPr id="20" name="object 11">
              <a:extLst>
                <a:ext uri="{FF2B5EF4-FFF2-40B4-BE49-F238E27FC236}">
                  <a16:creationId xmlns:a16="http://schemas.microsoft.com/office/drawing/2014/main" id="{C78E4E8F-36D8-D579-0D35-495F1C948F8A}"/>
                </a:ext>
              </a:extLst>
            </p:cNvPr>
            <p:cNvSpPr/>
            <p:nvPr/>
          </p:nvSpPr>
          <p:spPr>
            <a:xfrm>
              <a:off x="2412962" y="2233808"/>
              <a:ext cx="76200" cy="134620"/>
            </a:xfrm>
            <a:custGeom>
              <a:avLst/>
              <a:gdLst/>
              <a:ahLst/>
              <a:cxnLst/>
              <a:rect l="l" t="t" r="r" b="b"/>
              <a:pathLst>
                <a:path w="76200" h="134619">
                  <a:moveTo>
                    <a:pt x="75819" y="119380"/>
                  </a:moveTo>
                  <a:lnTo>
                    <a:pt x="17691" y="119380"/>
                  </a:lnTo>
                  <a:lnTo>
                    <a:pt x="17691" y="72390"/>
                  </a:lnTo>
                  <a:lnTo>
                    <a:pt x="70789" y="72390"/>
                  </a:lnTo>
                  <a:lnTo>
                    <a:pt x="70789" y="57150"/>
                  </a:lnTo>
                  <a:lnTo>
                    <a:pt x="17691" y="57150"/>
                  </a:lnTo>
                  <a:lnTo>
                    <a:pt x="17691" y="15240"/>
                  </a:lnTo>
                  <a:lnTo>
                    <a:pt x="74218" y="15240"/>
                  </a:lnTo>
                  <a:lnTo>
                    <a:pt x="74218" y="0"/>
                  </a:lnTo>
                  <a:lnTo>
                    <a:pt x="0" y="0"/>
                  </a:lnTo>
                  <a:lnTo>
                    <a:pt x="0" y="15240"/>
                  </a:lnTo>
                  <a:lnTo>
                    <a:pt x="0" y="57150"/>
                  </a:lnTo>
                  <a:lnTo>
                    <a:pt x="0" y="72390"/>
                  </a:lnTo>
                  <a:lnTo>
                    <a:pt x="0" y="119380"/>
                  </a:lnTo>
                  <a:lnTo>
                    <a:pt x="0" y="134620"/>
                  </a:lnTo>
                  <a:lnTo>
                    <a:pt x="75819" y="134620"/>
                  </a:lnTo>
                  <a:lnTo>
                    <a:pt x="75819" y="1193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12">
              <a:extLst>
                <a:ext uri="{FF2B5EF4-FFF2-40B4-BE49-F238E27FC236}">
                  <a16:creationId xmlns:a16="http://schemas.microsoft.com/office/drawing/2014/main" id="{938FF004-FAC5-3D4E-4048-B2913EE8C595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30110" y="2234284"/>
              <a:ext cx="92311" cy="134142"/>
            </a:xfrm>
            <a:prstGeom prst="rect">
              <a:avLst/>
            </a:prstGeom>
          </p:spPr>
        </p:pic>
        <p:pic>
          <p:nvPicPr>
            <p:cNvPr id="22" name="object 13">
              <a:extLst>
                <a:ext uri="{FF2B5EF4-FFF2-40B4-BE49-F238E27FC236}">
                  <a16:creationId xmlns:a16="http://schemas.microsoft.com/office/drawing/2014/main" id="{25FFB0FF-7F9B-8975-92ED-09CC5064E004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50302" y="2231664"/>
              <a:ext cx="85264" cy="139576"/>
            </a:xfrm>
            <a:prstGeom prst="rect">
              <a:avLst/>
            </a:prstGeom>
          </p:spPr>
        </p:pic>
        <p:sp>
          <p:nvSpPr>
            <p:cNvPr id="23" name="object 14">
              <a:extLst>
                <a:ext uri="{FF2B5EF4-FFF2-40B4-BE49-F238E27FC236}">
                  <a16:creationId xmlns:a16="http://schemas.microsoft.com/office/drawing/2014/main" id="{BA0D0F82-02ED-D02B-5326-ADAB3E446C5C}"/>
                </a:ext>
              </a:extLst>
            </p:cNvPr>
            <p:cNvSpPr/>
            <p:nvPr/>
          </p:nvSpPr>
          <p:spPr>
            <a:xfrm>
              <a:off x="277797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15">
              <a:extLst>
                <a:ext uri="{FF2B5EF4-FFF2-40B4-BE49-F238E27FC236}">
                  <a16:creationId xmlns:a16="http://schemas.microsoft.com/office/drawing/2014/main" id="{9DD8BCD9-CD4F-7349-9761-A95381B3F31D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30980" y="2233925"/>
              <a:ext cx="217271" cy="134620"/>
            </a:xfrm>
            <a:prstGeom prst="rect">
              <a:avLst/>
            </a:prstGeom>
          </p:spPr>
        </p:pic>
        <p:pic>
          <p:nvPicPr>
            <p:cNvPr id="25" name="object 16">
              <a:extLst>
                <a:ext uri="{FF2B5EF4-FFF2-40B4-BE49-F238E27FC236}">
                  <a16:creationId xmlns:a16="http://schemas.microsoft.com/office/drawing/2014/main" id="{3AE77978-F04F-F199-7C5D-3C1F84D65029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37399" y="2231666"/>
              <a:ext cx="122581" cy="139377"/>
            </a:xfrm>
            <a:prstGeom prst="rect">
              <a:avLst/>
            </a:prstGeom>
          </p:spPr>
        </p:pic>
        <p:pic>
          <p:nvPicPr>
            <p:cNvPr id="26" name="object 17">
              <a:extLst>
                <a:ext uri="{FF2B5EF4-FFF2-40B4-BE49-F238E27FC236}">
                  <a16:creationId xmlns:a16="http://schemas.microsoft.com/office/drawing/2014/main" id="{775E07DB-0611-FDE0-127D-23BD1FABB511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302992" y="2234285"/>
              <a:ext cx="72594" cy="134132"/>
            </a:xfrm>
            <a:prstGeom prst="rect">
              <a:avLst/>
            </a:prstGeom>
          </p:spPr>
        </p:pic>
        <p:sp>
          <p:nvSpPr>
            <p:cNvPr id="27" name="object 18">
              <a:extLst>
                <a:ext uri="{FF2B5EF4-FFF2-40B4-BE49-F238E27FC236}">
                  <a16:creationId xmlns:a16="http://schemas.microsoft.com/office/drawing/2014/main" id="{A234664A-ADB5-DB72-DD2C-132445F8C3D1}"/>
                </a:ext>
              </a:extLst>
            </p:cNvPr>
            <p:cNvSpPr/>
            <p:nvPr/>
          </p:nvSpPr>
          <p:spPr>
            <a:xfrm>
              <a:off x="1887258" y="2487135"/>
              <a:ext cx="1851025" cy="293370"/>
            </a:xfrm>
            <a:custGeom>
              <a:avLst/>
              <a:gdLst/>
              <a:ahLst/>
              <a:cxnLst/>
              <a:rect l="l" t="t" r="r" b="b"/>
              <a:pathLst>
                <a:path w="1851025" h="293369">
                  <a:moveTo>
                    <a:pt x="297827" y="144932"/>
                  </a:moveTo>
                  <a:lnTo>
                    <a:pt x="290436" y="98386"/>
                  </a:lnTo>
                  <a:lnTo>
                    <a:pt x="269697" y="58508"/>
                  </a:lnTo>
                  <a:lnTo>
                    <a:pt x="249885" y="39217"/>
                  </a:lnTo>
                  <a:lnTo>
                    <a:pt x="249885" y="146519"/>
                  </a:lnTo>
                  <a:lnTo>
                    <a:pt x="243865" y="195300"/>
                  </a:lnTo>
                  <a:lnTo>
                    <a:pt x="225425" y="237185"/>
                  </a:lnTo>
                  <a:lnTo>
                    <a:pt x="193979" y="266509"/>
                  </a:lnTo>
                  <a:lnTo>
                    <a:pt x="148920" y="277545"/>
                  </a:lnTo>
                  <a:lnTo>
                    <a:pt x="106260" y="268046"/>
                  </a:lnTo>
                  <a:lnTo>
                    <a:pt x="74599" y="241287"/>
                  </a:lnTo>
                  <a:lnTo>
                    <a:pt x="54889" y="199910"/>
                  </a:lnTo>
                  <a:lnTo>
                    <a:pt x="48107" y="146519"/>
                  </a:lnTo>
                  <a:lnTo>
                    <a:pt x="54114" y="97866"/>
                  </a:lnTo>
                  <a:lnTo>
                    <a:pt x="72529" y="56070"/>
                  </a:lnTo>
                  <a:lnTo>
                    <a:pt x="103924" y="26822"/>
                  </a:lnTo>
                  <a:lnTo>
                    <a:pt x="148920" y="15811"/>
                  </a:lnTo>
                  <a:lnTo>
                    <a:pt x="191655" y="25260"/>
                  </a:lnTo>
                  <a:lnTo>
                    <a:pt x="223367" y="51917"/>
                  </a:lnTo>
                  <a:lnTo>
                    <a:pt x="243090" y="93192"/>
                  </a:lnTo>
                  <a:lnTo>
                    <a:pt x="249885" y="146519"/>
                  </a:lnTo>
                  <a:lnTo>
                    <a:pt x="249885" y="39217"/>
                  </a:lnTo>
                  <a:lnTo>
                    <a:pt x="237769" y="27406"/>
                  </a:lnTo>
                  <a:lnTo>
                    <a:pt x="214249" y="15811"/>
                  </a:lnTo>
                  <a:lnTo>
                    <a:pt x="196799" y="7200"/>
                  </a:lnTo>
                  <a:lnTo>
                    <a:pt x="148920" y="0"/>
                  </a:lnTo>
                  <a:lnTo>
                    <a:pt x="101688" y="7162"/>
                  </a:lnTo>
                  <a:lnTo>
                    <a:pt x="60794" y="27419"/>
                  </a:lnTo>
                  <a:lnTo>
                    <a:pt x="28613" y="58889"/>
                  </a:lnTo>
                  <a:lnTo>
                    <a:pt x="7556" y="99745"/>
                  </a:lnTo>
                  <a:lnTo>
                    <a:pt x="0" y="148107"/>
                  </a:lnTo>
                  <a:lnTo>
                    <a:pt x="7404" y="194652"/>
                  </a:lnTo>
                  <a:lnTo>
                    <a:pt x="28155" y="234530"/>
                  </a:lnTo>
                  <a:lnTo>
                    <a:pt x="60096" y="265645"/>
                  </a:lnTo>
                  <a:lnTo>
                    <a:pt x="101079" y="285864"/>
                  </a:lnTo>
                  <a:lnTo>
                    <a:pt x="148920" y="293065"/>
                  </a:lnTo>
                  <a:lnTo>
                    <a:pt x="196176" y="285915"/>
                  </a:lnTo>
                  <a:lnTo>
                    <a:pt x="213093" y="277545"/>
                  </a:lnTo>
                  <a:lnTo>
                    <a:pt x="237109" y="265645"/>
                  </a:lnTo>
                  <a:lnTo>
                    <a:pt x="269240" y="234200"/>
                  </a:lnTo>
                  <a:lnTo>
                    <a:pt x="290283" y="193332"/>
                  </a:lnTo>
                  <a:lnTo>
                    <a:pt x="297827" y="144932"/>
                  </a:lnTo>
                  <a:close/>
                </a:path>
                <a:path w="1851025" h="293369">
                  <a:moveTo>
                    <a:pt x="616991" y="277533"/>
                  </a:moveTo>
                  <a:lnTo>
                    <a:pt x="576516" y="263029"/>
                  </a:lnTo>
                  <a:lnTo>
                    <a:pt x="481545" y="135674"/>
                  </a:lnTo>
                  <a:lnTo>
                    <a:pt x="562622" y="34023"/>
                  </a:lnTo>
                  <a:lnTo>
                    <a:pt x="609879" y="15811"/>
                  </a:lnTo>
                  <a:lnTo>
                    <a:pt x="609879" y="4787"/>
                  </a:lnTo>
                  <a:lnTo>
                    <a:pt x="508279" y="4787"/>
                  </a:lnTo>
                  <a:lnTo>
                    <a:pt x="508279" y="15811"/>
                  </a:lnTo>
                  <a:lnTo>
                    <a:pt x="540575" y="22936"/>
                  </a:lnTo>
                  <a:lnTo>
                    <a:pt x="540575" y="26098"/>
                  </a:lnTo>
                  <a:lnTo>
                    <a:pt x="470458" y="119964"/>
                  </a:lnTo>
                  <a:lnTo>
                    <a:pt x="468858" y="119964"/>
                  </a:lnTo>
                  <a:lnTo>
                    <a:pt x="405917" y="30835"/>
                  </a:lnTo>
                  <a:lnTo>
                    <a:pt x="401142" y="24498"/>
                  </a:lnTo>
                  <a:lnTo>
                    <a:pt x="400354" y="22148"/>
                  </a:lnTo>
                  <a:lnTo>
                    <a:pt x="435813" y="15811"/>
                  </a:lnTo>
                  <a:lnTo>
                    <a:pt x="435813" y="4787"/>
                  </a:lnTo>
                  <a:lnTo>
                    <a:pt x="310502" y="4787"/>
                  </a:lnTo>
                  <a:lnTo>
                    <a:pt x="310502" y="15811"/>
                  </a:lnTo>
                  <a:lnTo>
                    <a:pt x="334086" y="21374"/>
                  </a:lnTo>
                  <a:lnTo>
                    <a:pt x="340283" y="23482"/>
                  </a:lnTo>
                  <a:lnTo>
                    <a:pt x="345909" y="26416"/>
                  </a:lnTo>
                  <a:lnTo>
                    <a:pt x="350964" y="30391"/>
                  </a:lnTo>
                  <a:lnTo>
                    <a:pt x="355422" y="35636"/>
                  </a:lnTo>
                  <a:lnTo>
                    <a:pt x="440575" y="150533"/>
                  </a:lnTo>
                  <a:lnTo>
                    <a:pt x="355422" y="259295"/>
                  </a:lnTo>
                  <a:lnTo>
                    <a:pt x="308076" y="277533"/>
                  </a:lnTo>
                  <a:lnTo>
                    <a:pt x="308076" y="288671"/>
                  </a:lnTo>
                  <a:lnTo>
                    <a:pt x="409778" y="288671"/>
                  </a:lnTo>
                  <a:lnTo>
                    <a:pt x="409778" y="277533"/>
                  </a:lnTo>
                  <a:lnTo>
                    <a:pt x="384517" y="272046"/>
                  </a:lnTo>
                  <a:lnTo>
                    <a:pt x="375856" y="270433"/>
                  </a:lnTo>
                  <a:lnTo>
                    <a:pt x="376618" y="268820"/>
                  </a:lnTo>
                  <a:lnTo>
                    <a:pt x="381381" y="262496"/>
                  </a:lnTo>
                  <a:lnTo>
                    <a:pt x="451497" y="166357"/>
                  </a:lnTo>
                  <a:lnTo>
                    <a:pt x="453047" y="166357"/>
                  </a:lnTo>
                  <a:lnTo>
                    <a:pt x="526326" y="268820"/>
                  </a:lnTo>
                  <a:lnTo>
                    <a:pt x="527126" y="271233"/>
                  </a:lnTo>
                  <a:lnTo>
                    <a:pt x="491667" y="277533"/>
                  </a:lnTo>
                  <a:lnTo>
                    <a:pt x="491667" y="288671"/>
                  </a:lnTo>
                  <a:lnTo>
                    <a:pt x="616991" y="288671"/>
                  </a:lnTo>
                  <a:lnTo>
                    <a:pt x="616991" y="277533"/>
                  </a:lnTo>
                  <a:close/>
                </a:path>
                <a:path w="1851025" h="293369">
                  <a:moveTo>
                    <a:pt x="870724" y="4775"/>
                  </a:moveTo>
                  <a:lnTo>
                    <a:pt x="655612" y="4775"/>
                  </a:lnTo>
                  <a:lnTo>
                    <a:pt x="655612" y="15811"/>
                  </a:lnTo>
                  <a:lnTo>
                    <a:pt x="684720" y="22161"/>
                  </a:lnTo>
                  <a:lnTo>
                    <a:pt x="693420" y="23723"/>
                  </a:lnTo>
                  <a:lnTo>
                    <a:pt x="696595" y="27711"/>
                  </a:lnTo>
                  <a:lnTo>
                    <a:pt x="696595" y="265722"/>
                  </a:lnTo>
                  <a:lnTo>
                    <a:pt x="694232" y="268833"/>
                  </a:lnTo>
                  <a:lnTo>
                    <a:pt x="684720" y="271233"/>
                  </a:lnTo>
                  <a:lnTo>
                    <a:pt x="655612" y="277545"/>
                  </a:lnTo>
                  <a:lnTo>
                    <a:pt x="655612" y="288671"/>
                  </a:lnTo>
                  <a:lnTo>
                    <a:pt x="783297" y="288671"/>
                  </a:lnTo>
                  <a:lnTo>
                    <a:pt x="783297" y="277545"/>
                  </a:lnTo>
                  <a:lnTo>
                    <a:pt x="750925" y="271233"/>
                  </a:lnTo>
                  <a:lnTo>
                    <a:pt x="741540" y="269621"/>
                  </a:lnTo>
                  <a:lnTo>
                    <a:pt x="739165" y="265722"/>
                  </a:lnTo>
                  <a:lnTo>
                    <a:pt x="739165" y="155232"/>
                  </a:lnTo>
                  <a:lnTo>
                    <a:pt x="817181" y="155232"/>
                  </a:lnTo>
                  <a:lnTo>
                    <a:pt x="823506" y="159219"/>
                  </a:lnTo>
                  <a:lnTo>
                    <a:pt x="825779" y="169456"/>
                  </a:lnTo>
                  <a:lnTo>
                    <a:pt x="831316" y="196418"/>
                  </a:lnTo>
                  <a:lnTo>
                    <a:pt x="844715" y="196418"/>
                  </a:lnTo>
                  <a:lnTo>
                    <a:pt x="844715" y="102539"/>
                  </a:lnTo>
                  <a:lnTo>
                    <a:pt x="831316" y="102539"/>
                  </a:lnTo>
                  <a:lnTo>
                    <a:pt x="825779" y="125476"/>
                  </a:lnTo>
                  <a:lnTo>
                    <a:pt x="823506" y="135686"/>
                  </a:lnTo>
                  <a:lnTo>
                    <a:pt x="817181" y="139382"/>
                  </a:lnTo>
                  <a:lnTo>
                    <a:pt x="739165" y="139382"/>
                  </a:lnTo>
                  <a:lnTo>
                    <a:pt x="739165" y="20599"/>
                  </a:lnTo>
                  <a:lnTo>
                    <a:pt x="836815" y="20599"/>
                  </a:lnTo>
                  <a:lnTo>
                    <a:pt x="843140" y="24498"/>
                  </a:lnTo>
                  <a:lnTo>
                    <a:pt x="857377" y="75653"/>
                  </a:lnTo>
                  <a:lnTo>
                    <a:pt x="870724" y="75653"/>
                  </a:lnTo>
                  <a:lnTo>
                    <a:pt x="870724" y="4775"/>
                  </a:lnTo>
                  <a:close/>
                </a:path>
                <a:path w="1851025" h="293369">
                  <a:moveTo>
                    <a:pt x="1207160" y="144932"/>
                  </a:moveTo>
                  <a:lnTo>
                    <a:pt x="1199756" y="98386"/>
                  </a:lnTo>
                  <a:lnTo>
                    <a:pt x="1179017" y="58508"/>
                  </a:lnTo>
                  <a:lnTo>
                    <a:pt x="1159141" y="39166"/>
                  </a:lnTo>
                  <a:lnTo>
                    <a:pt x="1159141" y="146519"/>
                  </a:lnTo>
                  <a:lnTo>
                    <a:pt x="1153121" y="195300"/>
                  </a:lnTo>
                  <a:lnTo>
                    <a:pt x="1134681" y="237185"/>
                  </a:lnTo>
                  <a:lnTo>
                    <a:pt x="1103249" y="266509"/>
                  </a:lnTo>
                  <a:lnTo>
                    <a:pt x="1058227" y="277545"/>
                  </a:lnTo>
                  <a:lnTo>
                    <a:pt x="1015555" y="268046"/>
                  </a:lnTo>
                  <a:lnTo>
                    <a:pt x="983881" y="241287"/>
                  </a:lnTo>
                  <a:lnTo>
                    <a:pt x="964171" y="199910"/>
                  </a:lnTo>
                  <a:lnTo>
                    <a:pt x="957389" y="146519"/>
                  </a:lnTo>
                  <a:lnTo>
                    <a:pt x="963396" y="97866"/>
                  </a:lnTo>
                  <a:lnTo>
                    <a:pt x="981798" y="56070"/>
                  </a:lnTo>
                  <a:lnTo>
                    <a:pt x="1013218" y="26822"/>
                  </a:lnTo>
                  <a:lnTo>
                    <a:pt x="1058227" y="15811"/>
                  </a:lnTo>
                  <a:lnTo>
                    <a:pt x="1100950" y="25260"/>
                  </a:lnTo>
                  <a:lnTo>
                    <a:pt x="1132636" y="51917"/>
                  </a:lnTo>
                  <a:lnTo>
                    <a:pt x="1152359" y="93192"/>
                  </a:lnTo>
                  <a:lnTo>
                    <a:pt x="1159141" y="146519"/>
                  </a:lnTo>
                  <a:lnTo>
                    <a:pt x="1159141" y="39166"/>
                  </a:lnTo>
                  <a:lnTo>
                    <a:pt x="1147064" y="27406"/>
                  </a:lnTo>
                  <a:lnTo>
                    <a:pt x="1123543" y="15811"/>
                  </a:lnTo>
                  <a:lnTo>
                    <a:pt x="1106081" y="7200"/>
                  </a:lnTo>
                  <a:lnTo>
                    <a:pt x="1058227" y="0"/>
                  </a:lnTo>
                  <a:lnTo>
                    <a:pt x="1010996" y="7162"/>
                  </a:lnTo>
                  <a:lnTo>
                    <a:pt x="970089" y="27419"/>
                  </a:lnTo>
                  <a:lnTo>
                    <a:pt x="937920" y="58889"/>
                  </a:lnTo>
                  <a:lnTo>
                    <a:pt x="916876" y="99745"/>
                  </a:lnTo>
                  <a:lnTo>
                    <a:pt x="909320" y="148107"/>
                  </a:lnTo>
                  <a:lnTo>
                    <a:pt x="916724" y="194652"/>
                  </a:lnTo>
                  <a:lnTo>
                    <a:pt x="937475" y="234530"/>
                  </a:lnTo>
                  <a:lnTo>
                    <a:pt x="969429" y="265645"/>
                  </a:lnTo>
                  <a:lnTo>
                    <a:pt x="1010399" y="285864"/>
                  </a:lnTo>
                  <a:lnTo>
                    <a:pt x="1058227" y="293065"/>
                  </a:lnTo>
                  <a:lnTo>
                    <a:pt x="1105496" y="285915"/>
                  </a:lnTo>
                  <a:lnTo>
                    <a:pt x="1122413" y="277545"/>
                  </a:lnTo>
                  <a:lnTo>
                    <a:pt x="1146429" y="265645"/>
                  </a:lnTo>
                  <a:lnTo>
                    <a:pt x="1178560" y="234200"/>
                  </a:lnTo>
                  <a:lnTo>
                    <a:pt x="1199616" y="193332"/>
                  </a:lnTo>
                  <a:lnTo>
                    <a:pt x="1207160" y="144932"/>
                  </a:lnTo>
                  <a:close/>
                </a:path>
                <a:path w="1851025" h="293369">
                  <a:moveTo>
                    <a:pt x="1533385" y="277545"/>
                  </a:moveTo>
                  <a:lnTo>
                    <a:pt x="1493786" y="267690"/>
                  </a:lnTo>
                  <a:lnTo>
                    <a:pt x="1426489" y="182397"/>
                  </a:lnTo>
                  <a:lnTo>
                    <a:pt x="1414792" y="168097"/>
                  </a:lnTo>
                  <a:lnTo>
                    <a:pt x="1409788" y="163131"/>
                  </a:lnTo>
                  <a:lnTo>
                    <a:pt x="1407236" y="160604"/>
                  </a:lnTo>
                  <a:lnTo>
                    <a:pt x="1400987" y="156832"/>
                  </a:lnTo>
                  <a:lnTo>
                    <a:pt x="1400987" y="155232"/>
                  </a:lnTo>
                  <a:lnTo>
                    <a:pt x="1451914" y="127393"/>
                  </a:lnTo>
                  <a:lnTo>
                    <a:pt x="1470317" y="81203"/>
                  </a:lnTo>
                  <a:lnTo>
                    <a:pt x="1467129" y="60591"/>
                  </a:lnTo>
                  <a:lnTo>
                    <a:pt x="1457820" y="41084"/>
                  </a:lnTo>
                  <a:lnTo>
                    <a:pt x="1442745" y="24511"/>
                  </a:lnTo>
                  <a:lnTo>
                    <a:pt x="1435989" y="20599"/>
                  </a:lnTo>
                  <a:lnTo>
                    <a:pt x="1422298" y="12674"/>
                  </a:lnTo>
                  <a:lnTo>
                    <a:pt x="1422298" y="82003"/>
                  </a:lnTo>
                  <a:lnTo>
                    <a:pt x="1419733" y="105879"/>
                  </a:lnTo>
                  <a:lnTo>
                    <a:pt x="1410068" y="126796"/>
                  </a:lnTo>
                  <a:lnTo>
                    <a:pt x="1390345" y="141655"/>
                  </a:lnTo>
                  <a:lnTo>
                    <a:pt x="1357642" y="147307"/>
                  </a:lnTo>
                  <a:lnTo>
                    <a:pt x="1322197" y="147307"/>
                  </a:lnTo>
                  <a:lnTo>
                    <a:pt x="1322197" y="20599"/>
                  </a:lnTo>
                  <a:lnTo>
                    <a:pt x="1343494" y="20599"/>
                  </a:lnTo>
                  <a:lnTo>
                    <a:pt x="1386852" y="26911"/>
                  </a:lnTo>
                  <a:lnTo>
                    <a:pt x="1420291" y="64719"/>
                  </a:lnTo>
                  <a:lnTo>
                    <a:pt x="1422298" y="82003"/>
                  </a:lnTo>
                  <a:lnTo>
                    <a:pt x="1422298" y="12674"/>
                  </a:lnTo>
                  <a:lnTo>
                    <a:pt x="1410398" y="9093"/>
                  </a:lnTo>
                  <a:lnTo>
                    <a:pt x="1396885" y="6642"/>
                  </a:lnTo>
                  <a:lnTo>
                    <a:pt x="1381302" y="5232"/>
                  </a:lnTo>
                  <a:lnTo>
                    <a:pt x="1363179" y="4775"/>
                  </a:lnTo>
                  <a:lnTo>
                    <a:pt x="1238732" y="4775"/>
                  </a:lnTo>
                  <a:lnTo>
                    <a:pt x="1238732" y="15811"/>
                  </a:lnTo>
                  <a:lnTo>
                    <a:pt x="1267853" y="22161"/>
                  </a:lnTo>
                  <a:lnTo>
                    <a:pt x="1276565" y="23723"/>
                  </a:lnTo>
                  <a:lnTo>
                    <a:pt x="1279613" y="27711"/>
                  </a:lnTo>
                  <a:lnTo>
                    <a:pt x="1279613" y="265722"/>
                  </a:lnTo>
                  <a:lnTo>
                    <a:pt x="1277340" y="268833"/>
                  </a:lnTo>
                  <a:lnTo>
                    <a:pt x="1267853" y="271233"/>
                  </a:lnTo>
                  <a:lnTo>
                    <a:pt x="1238732" y="277545"/>
                  </a:lnTo>
                  <a:lnTo>
                    <a:pt x="1238732" y="288671"/>
                  </a:lnTo>
                  <a:lnTo>
                    <a:pt x="1366342" y="288671"/>
                  </a:lnTo>
                  <a:lnTo>
                    <a:pt x="1366342" y="277545"/>
                  </a:lnTo>
                  <a:lnTo>
                    <a:pt x="1334020" y="271233"/>
                  </a:lnTo>
                  <a:lnTo>
                    <a:pt x="1324559" y="269621"/>
                  </a:lnTo>
                  <a:lnTo>
                    <a:pt x="1322197" y="265722"/>
                  </a:lnTo>
                  <a:lnTo>
                    <a:pt x="1322197" y="163131"/>
                  </a:lnTo>
                  <a:lnTo>
                    <a:pt x="1343494" y="163131"/>
                  </a:lnTo>
                  <a:lnTo>
                    <a:pt x="1386852" y="193992"/>
                  </a:lnTo>
                  <a:lnTo>
                    <a:pt x="1445920" y="276720"/>
                  </a:lnTo>
                  <a:lnTo>
                    <a:pt x="1452994" y="286258"/>
                  </a:lnTo>
                  <a:lnTo>
                    <a:pt x="1456956" y="288671"/>
                  </a:lnTo>
                  <a:lnTo>
                    <a:pt x="1533385" y="288671"/>
                  </a:lnTo>
                  <a:lnTo>
                    <a:pt x="1533385" y="277545"/>
                  </a:lnTo>
                  <a:close/>
                </a:path>
                <a:path w="1851025" h="293369">
                  <a:moveTo>
                    <a:pt x="1850898" y="148107"/>
                  </a:moveTo>
                  <a:lnTo>
                    <a:pt x="1846249" y="109499"/>
                  </a:lnTo>
                  <a:lnTo>
                    <a:pt x="1832000" y="73304"/>
                  </a:lnTo>
                  <a:lnTo>
                    <a:pt x="1807692" y="42227"/>
                  </a:lnTo>
                  <a:lnTo>
                    <a:pt x="1802879" y="39027"/>
                  </a:lnTo>
                  <a:lnTo>
                    <a:pt x="1802879" y="148920"/>
                  </a:lnTo>
                  <a:lnTo>
                    <a:pt x="1800453" y="183375"/>
                  </a:lnTo>
                  <a:lnTo>
                    <a:pt x="1779943" y="237337"/>
                  </a:lnTo>
                  <a:lnTo>
                    <a:pt x="1746745" y="264134"/>
                  </a:lnTo>
                  <a:lnTo>
                    <a:pt x="1709458" y="272021"/>
                  </a:lnTo>
                  <a:lnTo>
                    <a:pt x="1686255" y="272846"/>
                  </a:lnTo>
                  <a:lnTo>
                    <a:pt x="1641348" y="272846"/>
                  </a:lnTo>
                  <a:lnTo>
                    <a:pt x="1638998" y="270421"/>
                  </a:lnTo>
                  <a:lnTo>
                    <a:pt x="1638998" y="20599"/>
                  </a:lnTo>
                  <a:lnTo>
                    <a:pt x="1679943" y="20599"/>
                  </a:lnTo>
                  <a:lnTo>
                    <a:pt x="1702650" y="21107"/>
                  </a:lnTo>
                  <a:lnTo>
                    <a:pt x="1750885" y="32410"/>
                  </a:lnTo>
                  <a:lnTo>
                    <a:pt x="1791652" y="81280"/>
                  </a:lnTo>
                  <a:lnTo>
                    <a:pt x="1802879" y="148920"/>
                  </a:lnTo>
                  <a:lnTo>
                    <a:pt x="1802879" y="39027"/>
                  </a:lnTo>
                  <a:lnTo>
                    <a:pt x="1755978" y="12750"/>
                  </a:lnTo>
                  <a:lnTo>
                    <a:pt x="1714754" y="5664"/>
                  </a:lnTo>
                  <a:lnTo>
                    <a:pt x="1689417" y="4775"/>
                  </a:lnTo>
                  <a:lnTo>
                    <a:pt x="1556232" y="4775"/>
                  </a:lnTo>
                  <a:lnTo>
                    <a:pt x="1556232" y="15811"/>
                  </a:lnTo>
                  <a:lnTo>
                    <a:pt x="1585366" y="22161"/>
                  </a:lnTo>
                  <a:lnTo>
                    <a:pt x="1594040" y="23723"/>
                  </a:lnTo>
                  <a:lnTo>
                    <a:pt x="1597202" y="27711"/>
                  </a:lnTo>
                  <a:lnTo>
                    <a:pt x="1597202" y="265722"/>
                  </a:lnTo>
                  <a:lnTo>
                    <a:pt x="1594827" y="268833"/>
                  </a:lnTo>
                  <a:lnTo>
                    <a:pt x="1585366" y="271246"/>
                  </a:lnTo>
                  <a:lnTo>
                    <a:pt x="1556232" y="277533"/>
                  </a:lnTo>
                  <a:lnTo>
                    <a:pt x="1556232" y="288658"/>
                  </a:lnTo>
                  <a:lnTo>
                    <a:pt x="1690992" y="288658"/>
                  </a:lnTo>
                  <a:lnTo>
                    <a:pt x="1719364" y="287604"/>
                  </a:lnTo>
                  <a:lnTo>
                    <a:pt x="1744268" y="284378"/>
                  </a:lnTo>
                  <a:lnTo>
                    <a:pt x="1765769" y="278942"/>
                  </a:lnTo>
                  <a:lnTo>
                    <a:pt x="1780159" y="272846"/>
                  </a:lnTo>
                  <a:lnTo>
                    <a:pt x="1783943" y="271246"/>
                  </a:lnTo>
                  <a:lnTo>
                    <a:pt x="1814703" y="248412"/>
                  </a:lnTo>
                  <a:lnTo>
                    <a:pt x="1835467" y="219138"/>
                  </a:lnTo>
                  <a:lnTo>
                    <a:pt x="1847202" y="185127"/>
                  </a:lnTo>
                  <a:lnTo>
                    <a:pt x="1850898" y="14810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19">
              <a:extLst>
                <a:ext uri="{FF2B5EF4-FFF2-40B4-BE49-F238E27FC236}">
                  <a16:creationId xmlns:a16="http://schemas.microsoft.com/office/drawing/2014/main" id="{73F18346-4E16-F85D-EFCB-3704FB547226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821167" y="926515"/>
              <a:ext cx="915186" cy="1092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6544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g object 16">
            <a:extLst>
              <a:ext uri="{FF2B5EF4-FFF2-40B4-BE49-F238E27FC236}">
                <a16:creationId xmlns:a16="http://schemas.microsoft.com/office/drawing/2014/main" id="{2EF7519D-4CD9-EC0D-7CC8-5B253B717582}"/>
              </a:ext>
            </a:extLst>
          </p:cNvPr>
          <p:cNvSpPr/>
          <p:nvPr userDrawn="1"/>
        </p:nvSpPr>
        <p:spPr>
          <a:xfrm>
            <a:off x="1015994" y="2285843"/>
            <a:ext cx="22352257" cy="10286615"/>
          </a:xfrm>
          <a:custGeom>
            <a:avLst/>
            <a:gdLst/>
            <a:ahLst/>
            <a:cxnLst/>
            <a:rect l="l" t="t" r="r" b="b"/>
            <a:pathLst>
              <a:path w="18428970" h="8481695">
                <a:moveTo>
                  <a:pt x="18428754" y="0"/>
                </a:moveTo>
                <a:lnTo>
                  <a:pt x="0" y="0"/>
                </a:lnTo>
                <a:lnTo>
                  <a:pt x="0" y="658177"/>
                </a:lnTo>
                <a:lnTo>
                  <a:pt x="0" y="668616"/>
                </a:lnTo>
                <a:lnTo>
                  <a:pt x="0" y="8481416"/>
                </a:lnTo>
                <a:lnTo>
                  <a:pt x="18428754" y="8481416"/>
                </a:lnTo>
                <a:lnTo>
                  <a:pt x="18428754" y="668616"/>
                </a:lnTo>
                <a:lnTo>
                  <a:pt x="18428754" y="658177"/>
                </a:lnTo>
                <a:lnTo>
                  <a:pt x="18428754" y="0"/>
                </a:lnTo>
                <a:close/>
              </a:path>
            </a:pathLst>
          </a:custGeom>
          <a:solidFill>
            <a:srgbClr val="F2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42886" y="3501570"/>
            <a:ext cx="10994746" cy="2362510"/>
          </a:xfrm>
        </p:spPr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6BE363-CD17-3BF4-ADB1-D48CBBE155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F9636-13E4-43A0-8806-7B38CCEAC82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9516AE6-F68A-AADF-334A-460377C690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081894" y="1142919"/>
            <a:ext cx="10330619" cy="10285947"/>
          </a:xfrm>
          <a:solidFill>
            <a:schemeClr val="accent3">
              <a:lumMod val="20000"/>
              <a:lumOff val="80000"/>
            </a:schemeClr>
          </a:solidFill>
        </p:spPr>
        <p:txBody>
          <a:bodyPr anchor="ctr" anchorCtr="0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00B3F34-098C-4925-9D3E-7DE1CB97100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045195" y="10693305"/>
            <a:ext cx="6550025" cy="295275"/>
          </a:xfrm>
        </p:spPr>
        <p:txBody>
          <a:bodyPr/>
          <a:lstStyle>
            <a:lvl1pPr algn="r">
              <a:lnSpc>
                <a:spcPct val="100000"/>
              </a:lnSpc>
              <a:spcBef>
                <a:spcPts val="0"/>
              </a:spcBef>
              <a:defRPr sz="2100" spc="40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Image credit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0022070-B4BC-AAC5-907F-61D5FFC10A72}"/>
              </a:ext>
            </a:extLst>
          </p:cNvPr>
          <p:cNvSpPr/>
          <p:nvPr userDrawn="1"/>
        </p:nvSpPr>
        <p:spPr>
          <a:xfrm>
            <a:off x="-6248962" y="0"/>
            <a:ext cx="5654007" cy="52197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t" anchorCtr="0"/>
          <a:lstStyle/>
          <a:p>
            <a:pPr>
              <a:spcAft>
                <a:spcPts val="1200"/>
              </a:spcAft>
            </a:pPr>
            <a:r>
              <a:rPr lang="en-GB" sz="3200" dirty="0">
                <a:latin typeface="+mj-lt"/>
              </a:rPr>
              <a:t>To change the image –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Delete the current image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Click on the icon in the centre </a:t>
            </a:r>
            <a:br>
              <a:rPr lang="en-GB" sz="2400" dirty="0"/>
            </a:br>
            <a:r>
              <a:rPr lang="en-GB" sz="2400" dirty="0"/>
              <a:t>of the image placeholder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Select a new image (from wherever you have it stored on your computer)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Once inserted, right-click on the new image and select </a:t>
            </a:r>
            <a:br>
              <a:rPr lang="en-GB" sz="2400" dirty="0"/>
            </a:br>
            <a:r>
              <a:rPr lang="en-GB" sz="2400" dirty="0"/>
              <a:t>“Send to Back”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7FA391-19E5-4757-22BD-B567A6EA72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42886" y="6280458"/>
            <a:ext cx="10994746" cy="55591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17" name="object 4">
            <a:extLst>
              <a:ext uri="{FF2B5EF4-FFF2-40B4-BE49-F238E27FC236}">
                <a16:creationId xmlns:a16="http://schemas.microsoft.com/office/drawing/2014/main" id="{C592B292-96FE-A393-741F-AA98ECF0C9DD}"/>
              </a:ext>
            </a:extLst>
          </p:cNvPr>
          <p:cNvGrpSpPr>
            <a:grpSpLocks/>
          </p:cNvGrpSpPr>
          <p:nvPr userDrawn="1"/>
        </p:nvGrpSpPr>
        <p:grpSpPr>
          <a:xfrm>
            <a:off x="2046286" y="1480346"/>
            <a:ext cx="1618454" cy="1618454"/>
            <a:chOff x="1675341" y="756689"/>
            <a:chExt cx="2275205" cy="2272030"/>
          </a:xfrm>
        </p:grpSpPr>
        <p:sp>
          <p:nvSpPr>
            <p:cNvPr id="18" name="object 5">
              <a:extLst>
                <a:ext uri="{FF2B5EF4-FFF2-40B4-BE49-F238E27FC236}">
                  <a16:creationId xmlns:a16="http://schemas.microsoft.com/office/drawing/2014/main" id="{0436E319-EB42-B3EC-5E69-0284CB948DB6}"/>
                </a:ext>
              </a:extLst>
            </p:cNvPr>
            <p:cNvSpPr/>
            <p:nvPr/>
          </p:nvSpPr>
          <p:spPr>
            <a:xfrm>
              <a:off x="1675341" y="756689"/>
              <a:ext cx="2275205" cy="2272030"/>
            </a:xfrm>
            <a:custGeom>
              <a:avLst/>
              <a:gdLst/>
              <a:ahLst/>
              <a:cxnLst/>
              <a:rect l="l" t="t" r="r" b="b"/>
              <a:pathLst>
                <a:path w="2275204" h="2272030">
                  <a:moveTo>
                    <a:pt x="2274988" y="0"/>
                  </a:moveTo>
                  <a:lnTo>
                    <a:pt x="0" y="0"/>
                  </a:lnTo>
                  <a:lnTo>
                    <a:pt x="0" y="2271417"/>
                  </a:lnTo>
                  <a:lnTo>
                    <a:pt x="2274988" y="2271417"/>
                  </a:lnTo>
                  <a:lnTo>
                    <a:pt x="22749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6">
              <a:extLst>
                <a:ext uri="{FF2B5EF4-FFF2-40B4-BE49-F238E27FC236}">
                  <a16:creationId xmlns:a16="http://schemas.microsoft.com/office/drawing/2014/main" id="{171DBCA5-442D-C37F-3C11-D796D2B3F68F}"/>
                </a:ext>
              </a:extLst>
            </p:cNvPr>
            <p:cNvSpPr/>
            <p:nvPr/>
          </p:nvSpPr>
          <p:spPr>
            <a:xfrm>
              <a:off x="1695006" y="774583"/>
              <a:ext cx="2235835" cy="2235835"/>
            </a:xfrm>
            <a:custGeom>
              <a:avLst/>
              <a:gdLst/>
              <a:ahLst/>
              <a:cxnLst/>
              <a:rect l="l" t="t" r="r" b="b"/>
              <a:pathLst>
                <a:path w="2235835" h="2235835">
                  <a:moveTo>
                    <a:pt x="2235638" y="0"/>
                  </a:moveTo>
                  <a:lnTo>
                    <a:pt x="0" y="0"/>
                  </a:lnTo>
                  <a:lnTo>
                    <a:pt x="0" y="2235649"/>
                  </a:lnTo>
                  <a:lnTo>
                    <a:pt x="2235638" y="2235649"/>
                  </a:lnTo>
                  <a:lnTo>
                    <a:pt x="2235638" y="0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7">
              <a:extLst>
                <a:ext uri="{FF2B5EF4-FFF2-40B4-BE49-F238E27FC236}">
                  <a16:creationId xmlns:a16="http://schemas.microsoft.com/office/drawing/2014/main" id="{61E34610-85C7-3FC5-0053-5CD50535D51B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13232" y="2234279"/>
              <a:ext cx="97546" cy="136760"/>
            </a:xfrm>
            <a:prstGeom prst="rect">
              <a:avLst/>
            </a:prstGeom>
          </p:spPr>
        </p:pic>
        <p:pic>
          <p:nvPicPr>
            <p:cNvPr id="21" name="object 8">
              <a:extLst>
                <a:ext uri="{FF2B5EF4-FFF2-40B4-BE49-F238E27FC236}">
                  <a16:creationId xmlns:a16="http://schemas.microsoft.com/office/drawing/2014/main" id="{D6F47609-E62B-1CA5-2BA7-6BA33070BAA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60611" y="2234280"/>
              <a:ext cx="97337" cy="134142"/>
            </a:xfrm>
            <a:prstGeom prst="rect">
              <a:avLst/>
            </a:prstGeom>
          </p:spPr>
        </p:pic>
        <p:sp>
          <p:nvSpPr>
            <p:cNvPr id="22" name="object 9">
              <a:extLst>
                <a:ext uri="{FF2B5EF4-FFF2-40B4-BE49-F238E27FC236}">
                  <a16:creationId xmlns:a16="http://schemas.microsoft.com/office/drawing/2014/main" id="{8482561F-785C-A02C-2D52-4664311F3516}"/>
                </a:ext>
              </a:extLst>
            </p:cNvPr>
            <p:cNvSpPr/>
            <p:nvPr/>
          </p:nvSpPr>
          <p:spPr>
            <a:xfrm>
              <a:off x="221206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10">
              <a:extLst>
                <a:ext uri="{FF2B5EF4-FFF2-40B4-BE49-F238E27FC236}">
                  <a16:creationId xmlns:a16="http://schemas.microsoft.com/office/drawing/2014/main" id="{998E770E-083A-9588-9734-D64B054FA529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64586" y="2234280"/>
              <a:ext cx="113221" cy="134142"/>
            </a:xfrm>
            <a:prstGeom prst="rect">
              <a:avLst/>
            </a:prstGeom>
          </p:spPr>
        </p:pic>
        <p:sp>
          <p:nvSpPr>
            <p:cNvPr id="24" name="object 11">
              <a:extLst>
                <a:ext uri="{FF2B5EF4-FFF2-40B4-BE49-F238E27FC236}">
                  <a16:creationId xmlns:a16="http://schemas.microsoft.com/office/drawing/2014/main" id="{870F509B-6343-B519-56A6-CC98099671C5}"/>
                </a:ext>
              </a:extLst>
            </p:cNvPr>
            <p:cNvSpPr/>
            <p:nvPr/>
          </p:nvSpPr>
          <p:spPr>
            <a:xfrm>
              <a:off x="2412962" y="2233808"/>
              <a:ext cx="76200" cy="134620"/>
            </a:xfrm>
            <a:custGeom>
              <a:avLst/>
              <a:gdLst/>
              <a:ahLst/>
              <a:cxnLst/>
              <a:rect l="l" t="t" r="r" b="b"/>
              <a:pathLst>
                <a:path w="76200" h="134619">
                  <a:moveTo>
                    <a:pt x="75819" y="119380"/>
                  </a:moveTo>
                  <a:lnTo>
                    <a:pt x="17691" y="119380"/>
                  </a:lnTo>
                  <a:lnTo>
                    <a:pt x="17691" y="72390"/>
                  </a:lnTo>
                  <a:lnTo>
                    <a:pt x="70789" y="72390"/>
                  </a:lnTo>
                  <a:lnTo>
                    <a:pt x="70789" y="57150"/>
                  </a:lnTo>
                  <a:lnTo>
                    <a:pt x="17691" y="57150"/>
                  </a:lnTo>
                  <a:lnTo>
                    <a:pt x="17691" y="15240"/>
                  </a:lnTo>
                  <a:lnTo>
                    <a:pt x="74218" y="15240"/>
                  </a:lnTo>
                  <a:lnTo>
                    <a:pt x="74218" y="0"/>
                  </a:lnTo>
                  <a:lnTo>
                    <a:pt x="0" y="0"/>
                  </a:lnTo>
                  <a:lnTo>
                    <a:pt x="0" y="15240"/>
                  </a:lnTo>
                  <a:lnTo>
                    <a:pt x="0" y="57150"/>
                  </a:lnTo>
                  <a:lnTo>
                    <a:pt x="0" y="72390"/>
                  </a:lnTo>
                  <a:lnTo>
                    <a:pt x="0" y="119380"/>
                  </a:lnTo>
                  <a:lnTo>
                    <a:pt x="0" y="134620"/>
                  </a:lnTo>
                  <a:lnTo>
                    <a:pt x="75819" y="134620"/>
                  </a:lnTo>
                  <a:lnTo>
                    <a:pt x="75819" y="1193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12">
              <a:extLst>
                <a:ext uri="{FF2B5EF4-FFF2-40B4-BE49-F238E27FC236}">
                  <a16:creationId xmlns:a16="http://schemas.microsoft.com/office/drawing/2014/main" id="{98842F7E-1DD5-F66E-715F-2A320EBF984E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30110" y="2234284"/>
              <a:ext cx="92311" cy="134142"/>
            </a:xfrm>
            <a:prstGeom prst="rect">
              <a:avLst/>
            </a:prstGeom>
          </p:spPr>
        </p:pic>
        <p:pic>
          <p:nvPicPr>
            <p:cNvPr id="26" name="object 13">
              <a:extLst>
                <a:ext uri="{FF2B5EF4-FFF2-40B4-BE49-F238E27FC236}">
                  <a16:creationId xmlns:a16="http://schemas.microsoft.com/office/drawing/2014/main" id="{94578F0E-F5F4-1C3B-CEC5-88700E0EC1CC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50302" y="2231664"/>
              <a:ext cx="85264" cy="139576"/>
            </a:xfrm>
            <a:prstGeom prst="rect">
              <a:avLst/>
            </a:prstGeom>
          </p:spPr>
        </p:pic>
        <p:sp>
          <p:nvSpPr>
            <p:cNvPr id="27" name="object 14">
              <a:extLst>
                <a:ext uri="{FF2B5EF4-FFF2-40B4-BE49-F238E27FC236}">
                  <a16:creationId xmlns:a16="http://schemas.microsoft.com/office/drawing/2014/main" id="{5757BD4B-6879-B512-258C-CA590E513D51}"/>
                </a:ext>
              </a:extLst>
            </p:cNvPr>
            <p:cNvSpPr/>
            <p:nvPr/>
          </p:nvSpPr>
          <p:spPr>
            <a:xfrm>
              <a:off x="277797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15">
              <a:extLst>
                <a:ext uri="{FF2B5EF4-FFF2-40B4-BE49-F238E27FC236}">
                  <a16:creationId xmlns:a16="http://schemas.microsoft.com/office/drawing/2014/main" id="{5F1DD32A-9A42-3868-BCDE-826ACB3A6568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30980" y="2233925"/>
              <a:ext cx="217271" cy="134620"/>
            </a:xfrm>
            <a:prstGeom prst="rect">
              <a:avLst/>
            </a:prstGeom>
          </p:spPr>
        </p:pic>
        <p:pic>
          <p:nvPicPr>
            <p:cNvPr id="29" name="object 16">
              <a:extLst>
                <a:ext uri="{FF2B5EF4-FFF2-40B4-BE49-F238E27FC236}">
                  <a16:creationId xmlns:a16="http://schemas.microsoft.com/office/drawing/2014/main" id="{7587601E-F715-52BA-7D67-607539066BB4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37399" y="2231666"/>
              <a:ext cx="122581" cy="139377"/>
            </a:xfrm>
            <a:prstGeom prst="rect">
              <a:avLst/>
            </a:prstGeom>
          </p:spPr>
        </p:pic>
        <p:pic>
          <p:nvPicPr>
            <p:cNvPr id="30" name="object 17">
              <a:extLst>
                <a:ext uri="{FF2B5EF4-FFF2-40B4-BE49-F238E27FC236}">
                  <a16:creationId xmlns:a16="http://schemas.microsoft.com/office/drawing/2014/main" id="{5C5CAFA5-01DD-7AAD-EA98-611343E9CF95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302992" y="2234285"/>
              <a:ext cx="72594" cy="134132"/>
            </a:xfrm>
            <a:prstGeom prst="rect">
              <a:avLst/>
            </a:prstGeom>
          </p:spPr>
        </p:pic>
        <p:sp>
          <p:nvSpPr>
            <p:cNvPr id="31" name="object 18">
              <a:extLst>
                <a:ext uri="{FF2B5EF4-FFF2-40B4-BE49-F238E27FC236}">
                  <a16:creationId xmlns:a16="http://schemas.microsoft.com/office/drawing/2014/main" id="{3D060A8F-FB8C-D32E-C220-3F658F022F3A}"/>
                </a:ext>
              </a:extLst>
            </p:cNvPr>
            <p:cNvSpPr/>
            <p:nvPr/>
          </p:nvSpPr>
          <p:spPr>
            <a:xfrm>
              <a:off x="1887258" y="2487135"/>
              <a:ext cx="1851025" cy="293370"/>
            </a:xfrm>
            <a:custGeom>
              <a:avLst/>
              <a:gdLst/>
              <a:ahLst/>
              <a:cxnLst/>
              <a:rect l="l" t="t" r="r" b="b"/>
              <a:pathLst>
                <a:path w="1851025" h="293369">
                  <a:moveTo>
                    <a:pt x="297827" y="144932"/>
                  </a:moveTo>
                  <a:lnTo>
                    <a:pt x="290436" y="98386"/>
                  </a:lnTo>
                  <a:lnTo>
                    <a:pt x="269697" y="58508"/>
                  </a:lnTo>
                  <a:lnTo>
                    <a:pt x="249885" y="39217"/>
                  </a:lnTo>
                  <a:lnTo>
                    <a:pt x="249885" y="146519"/>
                  </a:lnTo>
                  <a:lnTo>
                    <a:pt x="243865" y="195300"/>
                  </a:lnTo>
                  <a:lnTo>
                    <a:pt x="225425" y="237185"/>
                  </a:lnTo>
                  <a:lnTo>
                    <a:pt x="193979" y="266509"/>
                  </a:lnTo>
                  <a:lnTo>
                    <a:pt x="148920" y="277545"/>
                  </a:lnTo>
                  <a:lnTo>
                    <a:pt x="106260" y="268046"/>
                  </a:lnTo>
                  <a:lnTo>
                    <a:pt x="74599" y="241287"/>
                  </a:lnTo>
                  <a:lnTo>
                    <a:pt x="54889" y="199910"/>
                  </a:lnTo>
                  <a:lnTo>
                    <a:pt x="48107" y="146519"/>
                  </a:lnTo>
                  <a:lnTo>
                    <a:pt x="54114" y="97866"/>
                  </a:lnTo>
                  <a:lnTo>
                    <a:pt x="72529" y="56070"/>
                  </a:lnTo>
                  <a:lnTo>
                    <a:pt x="103924" y="26822"/>
                  </a:lnTo>
                  <a:lnTo>
                    <a:pt x="148920" y="15811"/>
                  </a:lnTo>
                  <a:lnTo>
                    <a:pt x="191655" y="25260"/>
                  </a:lnTo>
                  <a:lnTo>
                    <a:pt x="223367" y="51917"/>
                  </a:lnTo>
                  <a:lnTo>
                    <a:pt x="243090" y="93192"/>
                  </a:lnTo>
                  <a:lnTo>
                    <a:pt x="249885" y="146519"/>
                  </a:lnTo>
                  <a:lnTo>
                    <a:pt x="249885" y="39217"/>
                  </a:lnTo>
                  <a:lnTo>
                    <a:pt x="237769" y="27406"/>
                  </a:lnTo>
                  <a:lnTo>
                    <a:pt x="214249" y="15811"/>
                  </a:lnTo>
                  <a:lnTo>
                    <a:pt x="196799" y="7200"/>
                  </a:lnTo>
                  <a:lnTo>
                    <a:pt x="148920" y="0"/>
                  </a:lnTo>
                  <a:lnTo>
                    <a:pt x="101688" y="7162"/>
                  </a:lnTo>
                  <a:lnTo>
                    <a:pt x="60794" y="27419"/>
                  </a:lnTo>
                  <a:lnTo>
                    <a:pt x="28613" y="58889"/>
                  </a:lnTo>
                  <a:lnTo>
                    <a:pt x="7556" y="99745"/>
                  </a:lnTo>
                  <a:lnTo>
                    <a:pt x="0" y="148107"/>
                  </a:lnTo>
                  <a:lnTo>
                    <a:pt x="7404" y="194652"/>
                  </a:lnTo>
                  <a:lnTo>
                    <a:pt x="28155" y="234530"/>
                  </a:lnTo>
                  <a:lnTo>
                    <a:pt x="60096" y="265645"/>
                  </a:lnTo>
                  <a:lnTo>
                    <a:pt x="101079" y="285864"/>
                  </a:lnTo>
                  <a:lnTo>
                    <a:pt x="148920" y="293065"/>
                  </a:lnTo>
                  <a:lnTo>
                    <a:pt x="196176" y="285915"/>
                  </a:lnTo>
                  <a:lnTo>
                    <a:pt x="213093" y="277545"/>
                  </a:lnTo>
                  <a:lnTo>
                    <a:pt x="237109" y="265645"/>
                  </a:lnTo>
                  <a:lnTo>
                    <a:pt x="269240" y="234200"/>
                  </a:lnTo>
                  <a:lnTo>
                    <a:pt x="290283" y="193332"/>
                  </a:lnTo>
                  <a:lnTo>
                    <a:pt x="297827" y="144932"/>
                  </a:lnTo>
                  <a:close/>
                </a:path>
                <a:path w="1851025" h="293369">
                  <a:moveTo>
                    <a:pt x="616991" y="277533"/>
                  </a:moveTo>
                  <a:lnTo>
                    <a:pt x="576516" y="263029"/>
                  </a:lnTo>
                  <a:lnTo>
                    <a:pt x="481545" y="135674"/>
                  </a:lnTo>
                  <a:lnTo>
                    <a:pt x="562622" y="34023"/>
                  </a:lnTo>
                  <a:lnTo>
                    <a:pt x="609879" y="15811"/>
                  </a:lnTo>
                  <a:lnTo>
                    <a:pt x="609879" y="4787"/>
                  </a:lnTo>
                  <a:lnTo>
                    <a:pt x="508279" y="4787"/>
                  </a:lnTo>
                  <a:lnTo>
                    <a:pt x="508279" y="15811"/>
                  </a:lnTo>
                  <a:lnTo>
                    <a:pt x="540575" y="22936"/>
                  </a:lnTo>
                  <a:lnTo>
                    <a:pt x="540575" y="26098"/>
                  </a:lnTo>
                  <a:lnTo>
                    <a:pt x="470458" y="119964"/>
                  </a:lnTo>
                  <a:lnTo>
                    <a:pt x="468858" y="119964"/>
                  </a:lnTo>
                  <a:lnTo>
                    <a:pt x="405917" y="30835"/>
                  </a:lnTo>
                  <a:lnTo>
                    <a:pt x="401142" y="24498"/>
                  </a:lnTo>
                  <a:lnTo>
                    <a:pt x="400354" y="22148"/>
                  </a:lnTo>
                  <a:lnTo>
                    <a:pt x="435813" y="15811"/>
                  </a:lnTo>
                  <a:lnTo>
                    <a:pt x="435813" y="4787"/>
                  </a:lnTo>
                  <a:lnTo>
                    <a:pt x="310502" y="4787"/>
                  </a:lnTo>
                  <a:lnTo>
                    <a:pt x="310502" y="15811"/>
                  </a:lnTo>
                  <a:lnTo>
                    <a:pt x="334086" y="21374"/>
                  </a:lnTo>
                  <a:lnTo>
                    <a:pt x="340283" y="23482"/>
                  </a:lnTo>
                  <a:lnTo>
                    <a:pt x="345909" y="26416"/>
                  </a:lnTo>
                  <a:lnTo>
                    <a:pt x="350964" y="30391"/>
                  </a:lnTo>
                  <a:lnTo>
                    <a:pt x="355422" y="35636"/>
                  </a:lnTo>
                  <a:lnTo>
                    <a:pt x="440575" y="150533"/>
                  </a:lnTo>
                  <a:lnTo>
                    <a:pt x="355422" y="259295"/>
                  </a:lnTo>
                  <a:lnTo>
                    <a:pt x="308076" y="277533"/>
                  </a:lnTo>
                  <a:lnTo>
                    <a:pt x="308076" y="288671"/>
                  </a:lnTo>
                  <a:lnTo>
                    <a:pt x="409778" y="288671"/>
                  </a:lnTo>
                  <a:lnTo>
                    <a:pt x="409778" y="277533"/>
                  </a:lnTo>
                  <a:lnTo>
                    <a:pt x="384517" y="272046"/>
                  </a:lnTo>
                  <a:lnTo>
                    <a:pt x="375856" y="270433"/>
                  </a:lnTo>
                  <a:lnTo>
                    <a:pt x="376618" y="268820"/>
                  </a:lnTo>
                  <a:lnTo>
                    <a:pt x="381381" y="262496"/>
                  </a:lnTo>
                  <a:lnTo>
                    <a:pt x="451497" y="166357"/>
                  </a:lnTo>
                  <a:lnTo>
                    <a:pt x="453047" y="166357"/>
                  </a:lnTo>
                  <a:lnTo>
                    <a:pt x="526326" y="268820"/>
                  </a:lnTo>
                  <a:lnTo>
                    <a:pt x="527126" y="271233"/>
                  </a:lnTo>
                  <a:lnTo>
                    <a:pt x="491667" y="277533"/>
                  </a:lnTo>
                  <a:lnTo>
                    <a:pt x="491667" y="288671"/>
                  </a:lnTo>
                  <a:lnTo>
                    <a:pt x="616991" y="288671"/>
                  </a:lnTo>
                  <a:lnTo>
                    <a:pt x="616991" y="277533"/>
                  </a:lnTo>
                  <a:close/>
                </a:path>
                <a:path w="1851025" h="293369">
                  <a:moveTo>
                    <a:pt x="870724" y="4775"/>
                  </a:moveTo>
                  <a:lnTo>
                    <a:pt x="655612" y="4775"/>
                  </a:lnTo>
                  <a:lnTo>
                    <a:pt x="655612" y="15811"/>
                  </a:lnTo>
                  <a:lnTo>
                    <a:pt x="684720" y="22161"/>
                  </a:lnTo>
                  <a:lnTo>
                    <a:pt x="693420" y="23723"/>
                  </a:lnTo>
                  <a:lnTo>
                    <a:pt x="696595" y="27711"/>
                  </a:lnTo>
                  <a:lnTo>
                    <a:pt x="696595" y="265722"/>
                  </a:lnTo>
                  <a:lnTo>
                    <a:pt x="694232" y="268833"/>
                  </a:lnTo>
                  <a:lnTo>
                    <a:pt x="684720" y="271233"/>
                  </a:lnTo>
                  <a:lnTo>
                    <a:pt x="655612" y="277545"/>
                  </a:lnTo>
                  <a:lnTo>
                    <a:pt x="655612" y="288671"/>
                  </a:lnTo>
                  <a:lnTo>
                    <a:pt x="783297" y="288671"/>
                  </a:lnTo>
                  <a:lnTo>
                    <a:pt x="783297" y="277545"/>
                  </a:lnTo>
                  <a:lnTo>
                    <a:pt x="750925" y="271233"/>
                  </a:lnTo>
                  <a:lnTo>
                    <a:pt x="741540" y="269621"/>
                  </a:lnTo>
                  <a:lnTo>
                    <a:pt x="739165" y="265722"/>
                  </a:lnTo>
                  <a:lnTo>
                    <a:pt x="739165" y="155232"/>
                  </a:lnTo>
                  <a:lnTo>
                    <a:pt x="817181" y="155232"/>
                  </a:lnTo>
                  <a:lnTo>
                    <a:pt x="823506" y="159219"/>
                  </a:lnTo>
                  <a:lnTo>
                    <a:pt x="825779" y="169456"/>
                  </a:lnTo>
                  <a:lnTo>
                    <a:pt x="831316" y="196418"/>
                  </a:lnTo>
                  <a:lnTo>
                    <a:pt x="844715" y="196418"/>
                  </a:lnTo>
                  <a:lnTo>
                    <a:pt x="844715" y="102539"/>
                  </a:lnTo>
                  <a:lnTo>
                    <a:pt x="831316" y="102539"/>
                  </a:lnTo>
                  <a:lnTo>
                    <a:pt x="825779" y="125476"/>
                  </a:lnTo>
                  <a:lnTo>
                    <a:pt x="823506" y="135686"/>
                  </a:lnTo>
                  <a:lnTo>
                    <a:pt x="817181" y="139382"/>
                  </a:lnTo>
                  <a:lnTo>
                    <a:pt x="739165" y="139382"/>
                  </a:lnTo>
                  <a:lnTo>
                    <a:pt x="739165" y="20599"/>
                  </a:lnTo>
                  <a:lnTo>
                    <a:pt x="836815" y="20599"/>
                  </a:lnTo>
                  <a:lnTo>
                    <a:pt x="843140" y="24498"/>
                  </a:lnTo>
                  <a:lnTo>
                    <a:pt x="857377" y="75653"/>
                  </a:lnTo>
                  <a:lnTo>
                    <a:pt x="870724" y="75653"/>
                  </a:lnTo>
                  <a:lnTo>
                    <a:pt x="870724" y="4775"/>
                  </a:lnTo>
                  <a:close/>
                </a:path>
                <a:path w="1851025" h="293369">
                  <a:moveTo>
                    <a:pt x="1207160" y="144932"/>
                  </a:moveTo>
                  <a:lnTo>
                    <a:pt x="1199756" y="98386"/>
                  </a:lnTo>
                  <a:lnTo>
                    <a:pt x="1179017" y="58508"/>
                  </a:lnTo>
                  <a:lnTo>
                    <a:pt x="1159141" y="39166"/>
                  </a:lnTo>
                  <a:lnTo>
                    <a:pt x="1159141" y="146519"/>
                  </a:lnTo>
                  <a:lnTo>
                    <a:pt x="1153121" y="195300"/>
                  </a:lnTo>
                  <a:lnTo>
                    <a:pt x="1134681" y="237185"/>
                  </a:lnTo>
                  <a:lnTo>
                    <a:pt x="1103249" y="266509"/>
                  </a:lnTo>
                  <a:lnTo>
                    <a:pt x="1058227" y="277545"/>
                  </a:lnTo>
                  <a:lnTo>
                    <a:pt x="1015555" y="268046"/>
                  </a:lnTo>
                  <a:lnTo>
                    <a:pt x="983881" y="241287"/>
                  </a:lnTo>
                  <a:lnTo>
                    <a:pt x="964171" y="199910"/>
                  </a:lnTo>
                  <a:lnTo>
                    <a:pt x="957389" y="146519"/>
                  </a:lnTo>
                  <a:lnTo>
                    <a:pt x="963396" y="97866"/>
                  </a:lnTo>
                  <a:lnTo>
                    <a:pt x="981798" y="56070"/>
                  </a:lnTo>
                  <a:lnTo>
                    <a:pt x="1013218" y="26822"/>
                  </a:lnTo>
                  <a:lnTo>
                    <a:pt x="1058227" y="15811"/>
                  </a:lnTo>
                  <a:lnTo>
                    <a:pt x="1100950" y="25260"/>
                  </a:lnTo>
                  <a:lnTo>
                    <a:pt x="1132636" y="51917"/>
                  </a:lnTo>
                  <a:lnTo>
                    <a:pt x="1152359" y="93192"/>
                  </a:lnTo>
                  <a:lnTo>
                    <a:pt x="1159141" y="146519"/>
                  </a:lnTo>
                  <a:lnTo>
                    <a:pt x="1159141" y="39166"/>
                  </a:lnTo>
                  <a:lnTo>
                    <a:pt x="1147064" y="27406"/>
                  </a:lnTo>
                  <a:lnTo>
                    <a:pt x="1123543" y="15811"/>
                  </a:lnTo>
                  <a:lnTo>
                    <a:pt x="1106081" y="7200"/>
                  </a:lnTo>
                  <a:lnTo>
                    <a:pt x="1058227" y="0"/>
                  </a:lnTo>
                  <a:lnTo>
                    <a:pt x="1010996" y="7162"/>
                  </a:lnTo>
                  <a:lnTo>
                    <a:pt x="970089" y="27419"/>
                  </a:lnTo>
                  <a:lnTo>
                    <a:pt x="937920" y="58889"/>
                  </a:lnTo>
                  <a:lnTo>
                    <a:pt x="916876" y="99745"/>
                  </a:lnTo>
                  <a:lnTo>
                    <a:pt x="909320" y="148107"/>
                  </a:lnTo>
                  <a:lnTo>
                    <a:pt x="916724" y="194652"/>
                  </a:lnTo>
                  <a:lnTo>
                    <a:pt x="937475" y="234530"/>
                  </a:lnTo>
                  <a:lnTo>
                    <a:pt x="969429" y="265645"/>
                  </a:lnTo>
                  <a:lnTo>
                    <a:pt x="1010399" y="285864"/>
                  </a:lnTo>
                  <a:lnTo>
                    <a:pt x="1058227" y="293065"/>
                  </a:lnTo>
                  <a:lnTo>
                    <a:pt x="1105496" y="285915"/>
                  </a:lnTo>
                  <a:lnTo>
                    <a:pt x="1122413" y="277545"/>
                  </a:lnTo>
                  <a:lnTo>
                    <a:pt x="1146429" y="265645"/>
                  </a:lnTo>
                  <a:lnTo>
                    <a:pt x="1178560" y="234200"/>
                  </a:lnTo>
                  <a:lnTo>
                    <a:pt x="1199616" y="193332"/>
                  </a:lnTo>
                  <a:lnTo>
                    <a:pt x="1207160" y="144932"/>
                  </a:lnTo>
                  <a:close/>
                </a:path>
                <a:path w="1851025" h="293369">
                  <a:moveTo>
                    <a:pt x="1533385" y="277545"/>
                  </a:moveTo>
                  <a:lnTo>
                    <a:pt x="1493786" y="267690"/>
                  </a:lnTo>
                  <a:lnTo>
                    <a:pt x="1426489" y="182397"/>
                  </a:lnTo>
                  <a:lnTo>
                    <a:pt x="1414792" y="168097"/>
                  </a:lnTo>
                  <a:lnTo>
                    <a:pt x="1409788" y="163131"/>
                  </a:lnTo>
                  <a:lnTo>
                    <a:pt x="1407236" y="160604"/>
                  </a:lnTo>
                  <a:lnTo>
                    <a:pt x="1400987" y="156832"/>
                  </a:lnTo>
                  <a:lnTo>
                    <a:pt x="1400987" y="155232"/>
                  </a:lnTo>
                  <a:lnTo>
                    <a:pt x="1451914" y="127393"/>
                  </a:lnTo>
                  <a:lnTo>
                    <a:pt x="1470317" y="81203"/>
                  </a:lnTo>
                  <a:lnTo>
                    <a:pt x="1467129" y="60591"/>
                  </a:lnTo>
                  <a:lnTo>
                    <a:pt x="1457820" y="41084"/>
                  </a:lnTo>
                  <a:lnTo>
                    <a:pt x="1442745" y="24511"/>
                  </a:lnTo>
                  <a:lnTo>
                    <a:pt x="1435989" y="20599"/>
                  </a:lnTo>
                  <a:lnTo>
                    <a:pt x="1422298" y="12674"/>
                  </a:lnTo>
                  <a:lnTo>
                    <a:pt x="1422298" y="82003"/>
                  </a:lnTo>
                  <a:lnTo>
                    <a:pt x="1419733" y="105879"/>
                  </a:lnTo>
                  <a:lnTo>
                    <a:pt x="1410068" y="126796"/>
                  </a:lnTo>
                  <a:lnTo>
                    <a:pt x="1390345" y="141655"/>
                  </a:lnTo>
                  <a:lnTo>
                    <a:pt x="1357642" y="147307"/>
                  </a:lnTo>
                  <a:lnTo>
                    <a:pt x="1322197" y="147307"/>
                  </a:lnTo>
                  <a:lnTo>
                    <a:pt x="1322197" y="20599"/>
                  </a:lnTo>
                  <a:lnTo>
                    <a:pt x="1343494" y="20599"/>
                  </a:lnTo>
                  <a:lnTo>
                    <a:pt x="1386852" y="26911"/>
                  </a:lnTo>
                  <a:lnTo>
                    <a:pt x="1420291" y="64719"/>
                  </a:lnTo>
                  <a:lnTo>
                    <a:pt x="1422298" y="82003"/>
                  </a:lnTo>
                  <a:lnTo>
                    <a:pt x="1422298" y="12674"/>
                  </a:lnTo>
                  <a:lnTo>
                    <a:pt x="1410398" y="9093"/>
                  </a:lnTo>
                  <a:lnTo>
                    <a:pt x="1396885" y="6642"/>
                  </a:lnTo>
                  <a:lnTo>
                    <a:pt x="1381302" y="5232"/>
                  </a:lnTo>
                  <a:lnTo>
                    <a:pt x="1363179" y="4775"/>
                  </a:lnTo>
                  <a:lnTo>
                    <a:pt x="1238732" y="4775"/>
                  </a:lnTo>
                  <a:lnTo>
                    <a:pt x="1238732" y="15811"/>
                  </a:lnTo>
                  <a:lnTo>
                    <a:pt x="1267853" y="22161"/>
                  </a:lnTo>
                  <a:lnTo>
                    <a:pt x="1276565" y="23723"/>
                  </a:lnTo>
                  <a:lnTo>
                    <a:pt x="1279613" y="27711"/>
                  </a:lnTo>
                  <a:lnTo>
                    <a:pt x="1279613" y="265722"/>
                  </a:lnTo>
                  <a:lnTo>
                    <a:pt x="1277340" y="268833"/>
                  </a:lnTo>
                  <a:lnTo>
                    <a:pt x="1267853" y="271233"/>
                  </a:lnTo>
                  <a:lnTo>
                    <a:pt x="1238732" y="277545"/>
                  </a:lnTo>
                  <a:lnTo>
                    <a:pt x="1238732" y="288671"/>
                  </a:lnTo>
                  <a:lnTo>
                    <a:pt x="1366342" y="288671"/>
                  </a:lnTo>
                  <a:lnTo>
                    <a:pt x="1366342" y="277545"/>
                  </a:lnTo>
                  <a:lnTo>
                    <a:pt x="1334020" y="271233"/>
                  </a:lnTo>
                  <a:lnTo>
                    <a:pt x="1324559" y="269621"/>
                  </a:lnTo>
                  <a:lnTo>
                    <a:pt x="1322197" y="265722"/>
                  </a:lnTo>
                  <a:lnTo>
                    <a:pt x="1322197" y="163131"/>
                  </a:lnTo>
                  <a:lnTo>
                    <a:pt x="1343494" y="163131"/>
                  </a:lnTo>
                  <a:lnTo>
                    <a:pt x="1386852" y="193992"/>
                  </a:lnTo>
                  <a:lnTo>
                    <a:pt x="1445920" y="276720"/>
                  </a:lnTo>
                  <a:lnTo>
                    <a:pt x="1452994" y="286258"/>
                  </a:lnTo>
                  <a:lnTo>
                    <a:pt x="1456956" y="288671"/>
                  </a:lnTo>
                  <a:lnTo>
                    <a:pt x="1533385" y="288671"/>
                  </a:lnTo>
                  <a:lnTo>
                    <a:pt x="1533385" y="277545"/>
                  </a:lnTo>
                  <a:close/>
                </a:path>
                <a:path w="1851025" h="293369">
                  <a:moveTo>
                    <a:pt x="1850898" y="148107"/>
                  </a:moveTo>
                  <a:lnTo>
                    <a:pt x="1846249" y="109499"/>
                  </a:lnTo>
                  <a:lnTo>
                    <a:pt x="1832000" y="73304"/>
                  </a:lnTo>
                  <a:lnTo>
                    <a:pt x="1807692" y="42227"/>
                  </a:lnTo>
                  <a:lnTo>
                    <a:pt x="1802879" y="39027"/>
                  </a:lnTo>
                  <a:lnTo>
                    <a:pt x="1802879" y="148920"/>
                  </a:lnTo>
                  <a:lnTo>
                    <a:pt x="1800453" y="183375"/>
                  </a:lnTo>
                  <a:lnTo>
                    <a:pt x="1779943" y="237337"/>
                  </a:lnTo>
                  <a:lnTo>
                    <a:pt x="1746745" y="264134"/>
                  </a:lnTo>
                  <a:lnTo>
                    <a:pt x="1709458" y="272021"/>
                  </a:lnTo>
                  <a:lnTo>
                    <a:pt x="1686255" y="272846"/>
                  </a:lnTo>
                  <a:lnTo>
                    <a:pt x="1641348" y="272846"/>
                  </a:lnTo>
                  <a:lnTo>
                    <a:pt x="1638998" y="270421"/>
                  </a:lnTo>
                  <a:lnTo>
                    <a:pt x="1638998" y="20599"/>
                  </a:lnTo>
                  <a:lnTo>
                    <a:pt x="1679943" y="20599"/>
                  </a:lnTo>
                  <a:lnTo>
                    <a:pt x="1702650" y="21107"/>
                  </a:lnTo>
                  <a:lnTo>
                    <a:pt x="1750885" y="32410"/>
                  </a:lnTo>
                  <a:lnTo>
                    <a:pt x="1791652" y="81280"/>
                  </a:lnTo>
                  <a:lnTo>
                    <a:pt x="1802879" y="148920"/>
                  </a:lnTo>
                  <a:lnTo>
                    <a:pt x="1802879" y="39027"/>
                  </a:lnTo>
                  <a:lnTo>
                    <a:pt x="1755978" y="12750"/>
                  </a:lnTo>
                  <a:lnTo>
                    <a:pt x="1714754" y="5664"/>
                  </a:lnTo>
                  <a:lnTo>
                    <a:pt x="1689417" y="4775"/>
                  </a:lnTo>
                  <a:lnTo>
                    <a:pt x="1556232" y="4775"/>
                  </a:lnTo>
                  <a:lnTo>
                    <a:pt x="1556232" y="15811"/>
                  </a:lnTo>
                  <a:lnTo>
                    <a:pt x="1585366" y="22161"/>
                  </a:lnTo>
                  <a:lnTo>
                    <a:pt x="1594040" y="23723"/>
                  </a:lnTo>
                  <a:lnTo>
                    <a:pt x="1597202" y="27711"/>
                  </a:lnTo>
                  <a:lnTo>
                    <a:pt x="1597202" y="265722"/>
                  </a:lnTo>
                  <a:lnTo>
                    <a:pt x="1594827" y="268833"/>
                  </a:lnTo>
                  <a:lnTo>
                    <a:pt x="1585366" y="271246"/>
                  </a:lnTo>
                  <a:lnTo>
                    <a:pt x="1556232" y="277533"/>
                  </a:lnTo>
                  <a:lnTo>
                    <a:pt x="1556232" y="288658"/>
                  </a:lnTo>
                  <a:lnTo>
                    <a:pt x="1690992" y="288658"/>
                  </a:lnTo>
                  <a:lnTo>
                    <a:pt x="1719364" y="287604"/>
                  </a:lnTo>
                  <a:lnTo>
                    <a:pt x="1744268" y="284378"/>
                  </a:lnTo>
                  <a:lnTo>
                    <a:pt x="1765769" y="278942"/>
                  </a:lnTo>
                  <a:lnTo>
                    <a:pt x="1780159" y="272846"/>
                  </a:lnTo>
                  <a:lnTo>
                    <a:pt x="1783943" y="271246"/>
                  </a:lnTo>
                  <a:lnTo>
                    <a:pt x="1814703" y="248412"/>
                  </a:lnTo>
                  <a:lnTo>
                    <a:pt x="1835467" y="219138"/>
                  </a:lnTo>
                  <a:lnTo>
                    <a:pt x="1847202" y="185127"/>
                  </a:lnTo>
                  <a:lnTo>
                    <a:pt x="1850898" y="14810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19">
              <a:extLst>
                <a:ext uri="{FF2B5EF4-FFF2-40B4-BE49-F238E27FC236}">
                  <a16:creationId xmlns:a16="http://schemas.microsoft.com/office/drawing/2014/main" id="{5CDFB8FC-E861-A2B5-318A-2E8FB89CDFB2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821167" y="926515"/>
              <a:ext cx="915186" cy="1092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6884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Text w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g object 16">
            <a:extLst>
              <a:ext uri="{FF2B5EF4-FFF2-40B4-BE49-F238E27FC236}">
                <a16:creationId xmlns:a16="http://schemas.microsoft.com/office/drawing/2014/main" id="{2EF7519D-4CD9-EC0D-7CC8-5B253B717582}"/>
              </a:ext>
            </a:extLst>
          </p:cNvPr>
          <p:cNvSpPr/>
          <p:nvPr userDrawn="1"/>
        </p:nvSpPr>
        <p:spPr>
          <a:xfrm>
            <a:off x="1015994" y="2285843"/>
            <a:ext cx="22352257" cy="10286615"/>
          </a:xfrm>
          <a:custGeom>
            <a:avLst/>
            <a:gdLst/>
            <a:ahLst/>
            <a:cxnLst/>
            <a:rect l="l" t="t" r="r" b="b"/>
            <a:pathLst>
              <a:path w="18428970" h="8481695">
                <a:moveTo>
                  <a:pt x="18428754" y="0"/>
                </a:moveTo>
                <a:lnTo>
                  <a:pt x="0" y="0"/>
                </a:lnTo>
                <a:lnTo>
                  <a:pt x="0" y="658177"/>
                </a:lnTo>
                <a:lnTo>
                  <a:pt x="0" y="668616"/>
                </a:lnTo>
                <a:lnTo>
                  <a:pt x="0" y="8481416"/>
                </a:lnTo>
                <a:lnTo>
                  <a:pt x="18428754" y="8481416"/>
                </a:lnTo>
                <a:lnTo>
                  <a:pt x="18428754" y="668616"/>
                </a:lnTo>
                <a:lnTo>
                  <a:pt x="18428754" y="658177"/>
                </a:lnTo>
                <a:lnTo>
                  <a:pt x="18428754" y="0"/>
                </a:lnTo>
                <a:close/>
              </a:path>
            </a:pathLst>
          </a:custGeom>
          <a:solidFill>
            <a:srgbClr val="F2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42886" y="3501570"/>
            <a:ext cx="10994746" cy="2362510"/>
          </a:xfrm>
        </p:spPr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6BE363-CD17-3BF4-ADB1-D48CBBE155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F9636-13E4-43A0-8806-7B38CCEAC82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9516AE6-F68A-AADF-334A-460377C690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081894" y="1142919"/>
            <a:ext cx="10330619" cy="10285947"/>
          </a:xfrm>
          <a:solidFill>
            <a:schemeClr val="accent3">
              <a:lumMod val="20000"/>
              <a:lumOff val="80000"/>
            </a:schemeClr>
          </a:solidFill>
        </p:spPr>
        <p:txBody>
          <a:bodyPr anchor="ctr" anchorCtr="0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00B3F34-098C-4925-9D3E-7DE1CB97100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045195" y="10693305"/>
            <a:ext cx="6550025" cy="295275"/>
          </a:xfrm>
        </p:spPr>
        <p:txBody>
          <a:bodyPr/>
          <a:lstStyle>
            <a:lvl1pPr algn="r">
              <a:lnSpc>
                <a:spcPct val="100000"/>
              </a:lnSpc>
              <a:spcBef>
                <a:spcPts val="0"/>
              </a:spcBef>
              <a:defRPr sz="2100" spc="40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Image credit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0022070-B4BC-AAC5-907F-61D5FFC10A72}"/>
              </a:ext>
            </a:extLst>
          </p:cNvPr>
          <p:cNvSpPr/>
          <p:nvPr userDrawn="1"/>
        </p:nvSpPr>
        <p:spPr>
          <a:xfrm>
            <a:off x="-6248962" y="0"/>
            <a:ext cx="5654007" cy="52197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t" anchorCtr="0"/>
          <a:lstStyle/>
          <a:p>
            <a:pPr>
              <a:spcAft>
                <a:spcPts val="1200"/>
              </a:spcAft>
            </a:pPr>
            <a:r>
              <a:rPr lang="en-GB" sz="3200" dirty="0">
                <a:latin typeface="+mj-lt"/>
              </a:rPr>
              <a:t>To change the image –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Delete the current image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Click on the icon in the centre </a:t>
            </a:r>
            <a:br>
              <a:rPr lang="en-GB" sz="2400" dirty="0"/>
            </a:br>
            <a:r>
              <a:rPr lang="en-GB" sz="2400" dirty="0"/>
              <a:t>of the image placeholder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Select a new image (from wherever you have it stored on your computer)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Once inserted, right-click on the new image and select </a:t>
            </a:r>
            <a:br>
              <a:rPr lang="en-GB" sz="2400" dirty="0"/>
            </a:br>
            <a:r>
              <a:rPr lang="en-GB" sz="2400" dirty="0"/>
              <a:t>“Send to Back”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7FA391-19E5-4757-22BD-B567A6EA72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42886" y="6280458"/>
            <a:ext cx="5348514" cy="51198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009FC680-D1A2-AD5A-F895-A05D8EAEF67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17631" y="6280458"/>
            <a:ext cx="5348514" cy="51198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11" name="object 4">
            <a:extLst>
              <a:ext uri="{FF2B5EF4-FFF2-40B4-BE49-F238E27FC236}">
                <a16:creationId xmlns:a16="http://schemas.microsoft.com/office/drawing/2014/main" id="{030282B5-8EC8-3BF7-C14B-90C552A66C44}"/>
              </a:ext>
            </a:extLst>
          </p:cNvPr>
          <p:cNvGrpSpPr>
            <a:grpSpLocks/>
          </p:cNvGrpSpPr>
          <p:nvPr userDrawn="1"/>
        </p:nvGrpSpPr>
        <p:grpSpPr>
          <a:xfrm>
            <a:off x="2046286" y="1480346"/>
            <a:ext cx="1618454" cy="1618454"/>
            <a:chOff x="1675341" y="756689"/>
            <a:chExt cx="2275205" cy="2272030"/>
          </a:xfrm>
        </p:grpSpPr>
        <p:sp>
          <p:nvSpPr>
            <p:cNvPr id="13" name="object 5">
              <a:extLst>
                <a:ext uri="{FF2B5EF4-FFF2-40B4-BE49-F238E27FC236}">
                  <a16:creationId xmlns:a16="http://schemas.microsoft.com/office/drawing/2014/main" id="{AFB32C03-BE83-B326-E218-E7368D82098B}"/>
                </a:ext>
              </a:extLst>
            </p:cNvPr>
            <p:cNvSpPr/>
            <p:nvPr/>
          </p:nvSpPr>
          <p:spPr>
            <a:xfrm>
              <a:off x="1675341" y="756689"/>
              <a:ext cx="2275205" cy="2272030"/>
            </a:xfrm>
            <a:custGeom>
              <a:avLst/>
              <a:gdLst/>
              <a:ahLst/>
              <a:cxnLst/>
              <a:rect l="l" t="t" r="r" b="b"/>
              <a:pathLst>
                <a:path w="2275204" h="2272030">
                  <a:moveTo>
                    <a:pt x="2274988" y="0"/>
                  </a:moveTo>
                  <a:lnTo>
                    <a:pt x="0" y="0"/>
                  </a:lnTo>
                  <a:lnTo>
                    <a:pt x="0" y="2271417"/>
                  </a:lnTo>
                  <a:lnTo>
                    <a:pt x="2274988" y="2271417"/>
                  </a:lnTo>
                  <a:lnTo>
                    <a:pt x="22749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6">
              <a:extLst>
                <a:ext uri="{FF2B5EF4-FFF2-40B4-BE49-F238E27FC236}">
                  <a16:creationId xmlns:a16="http://schemas.microsoft.com/office/drawing/2014/main" id="{F3C15E7E-EF28-0B45-EB0E-4B0FB393ADF4}"/>
                </a:ext>
              </a:extLst>
            </p:cNvPr>
            <p:cNvSpPr/>
            <p:nvPr/>
          </p:nvSpPr>
          <p:spPr>
            <a:xfrm>
              <a:off x="1695006" y="774583"/>
              <a:ext cx="2235835" cy="2235835"/>
            </a:xfrm>
            <a:custGeom>
              <a:avLst/>
              <a:gdLst/>
              <a:ahLst/>
              <a:cxnLst/>
              <a:rect l="l" t="t" r="r" b="b"/>
              <a:pathLst>
                <a:path w="2235835" h="2235835">
                  <a:moveTo>
                    <a:pt x="2235638" y="0"/>
                  </a:moveTo>
                  <a:lnTo>
                    <a:pt x="0" y="0"/>
                  </a:lnTo>
                  <a:lnTo>
                    <a:pt x="0" y="2235649"/>
                  </a:lnTo>
                  <a:lnTo>
                    <a:pt x="2235638" y="2235649"/>
                  </a:lnTo>
                  <a:lnTo>
                    <a:pt x="2235638" y="0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7">
              <a:extLst>
                <a:ext uri="{FF2B5EF4-FFF2-40B4-BE49-F238E27FC236}">
                  <a16:creationId xmlns:a16="http://schemas.microsoft.com/office/drawing/2014/main" id="{380718CC-7522-1BF6-5A8C-48F32A01DDBB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13232" y="2234279"/>
              <a:ext cx="97546" cy="136760"/>
            </a:xfrm>
            <a:prstGeom prst="rect">
              <a:avLst/>
            </a:prstGeom>
          </p:spPr>
        </p:pic>
        <p:pic>
          <p:nvPicPr>
            <p:cNvPr id="17" name="object 8">
              <a:extLst>
                <a:ext uri="{FF2B5EF4-FFF2-40B4-BE49-F238E27FC236}">
                  <a16:creationId xmlns:a16="http://schemas.microsoft.com/office/drawing/2014/main" id="{3A0E59A2-62E1-789C-0048-1489B5E18BD5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60611" y="2234280"/>
              <a:ext cx="97337" cy="134142"/>
            </a:xfrm>
            <a:prstGeom prst="rect">
              <a:avLst/>
            </a:prstGeom>
          </p:spPr>
        </p:pic>
        <p:sp>
          <p:nvSpPr>
            <p:cNvPr id="18" name="object 9">
              <a:extLst>
                <a:ext uri="{FF2B5EF4-FFF2-40B4-BE49-F238E27FC236}">
                  <a16:creationId xmlns:a16="http://schemas.microsoft.com/office/drawing/2014/main" id="{4F7BF4A7-B162-A57F-09D4-5F79059E1D66}"/>
                </a:ext>
              </a:extLst>
            </p:cNvPr>
            <p:cNvSpPr/>
            <p:nvPr/>
          </p:nvSpPr>
          <p:spPr>
            <a:xfrm>
              <a:off x="221206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0">
              <a:extLst>
                <a:ext uri="{FF2B5EF4-FFF2-40B4-BE49-F238E27FC236}">
                  <a16:creationId xmlns:a16="http://schemas.microsoft.com/office/drawing/2014/main" id="{FA976AB6-3B2A-6611-FAB6-B57251F3AA3A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64586" y="2234280"/>
              <a:ext cx="113221" cy="134142"/>
            </a:xfrm>
            <a:prstGeom prst="rect">
              <a:avLst/>
            </a:prstGeom>
          </p:spPr>
        </p:pic>
        <p:sp>
          <p:nvSpPr>
            <p:cNvPr id="20" name="object 11">
              <a:extLst>
                <a:ext uri="{FF2B5EF4-FFF2-40B4-BE49-F238E27FC236}">
                  <a16:creationId xmlns:a16="http://schemas.microsoft.com/office/drawing/2014/main" id="{2203FCA8-7A23-02B6-79D6-1E8D3398D705}"/>
                </a:ext>
              </a:extLst>
            </p:cNvPr>
            <p:cNvSpPr/>
            <p:nvPr/>
          </p:nvSpPr>
          <p:spPr>
            <a:xfrm>
              <a:off x="2412962" y="2233808"/>
              <a:ext cx="76200" cy="134620"/>
            </a:xfrm>
            <a:custGeom>
              <a:avLst/>
              <a:gdLst/>
              <a:ahLst/>
              <a:cxnLst/>
              <a:rect l="l" t="t" r="r" b="b"/>
              <a:pathLst>
                <a:path w="76200" h="134619">
                  <a:moveTo>
                    <a:pt x="75819" y="119380"/>
                  </a:moveTo>
                  <a:lnTo>
                    <a:pt x="17691" y="119380"/>
                  </a:lnTo>
                  <a:lnTo>
                    <a:pt x="17691" y="72390"/>
                  </a:lnTo>
                  <a:lnTo>
                    <a:pt x="70789" y="72390"/>
                  </a:lnTo>
                  <a:lnTo>
                    <a:pt x="70789" y="57150"/>
                  </a:lnTo>
                  <a:lnTo>
                    <a:pt x="17691" y="57150"/>
                  </a:lnTo>
                  <a:lnTo>
                    <a:pt x="17691" y="15240"/>
                  </a:lnTo>
                  <a:lnTo>
                    <a:pt x="74218" y="15240"/>
                  </a:lnTo>
                  <a:lnTo>
                    <a:pt x="74218" y="0"/>
                  </a:lnTo>
                  <a:lnTo>
                    <a:pt x="0" y="0"/>
                  </a:lnTo>
                  <a:lnTo>
                    <a:pt x="0" y="15240"/>
                  </a:lnTo>
                  <a:lnTo>
                    <a:pt x="0" y="57150"/>
                  </a:lnTo>
                  <a:lnTo>
                    <a:pt x="0" y="72390"/>
                  </a:lnTo>
                  <a:lnTo>
                    <a:pt x="0" y="119380"/>
                  </a:lnTo>
                  <a:lnTo>
                    <a:pt x="0" y="134620"/>
                  </a:lnTo>
                  <a:lnTo>
                    <a:pt x="75819" y="134620"/>
                  </a:lnTo>
                  <a:lnTo>
                    <a:pt x="75819" y="1193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12">
              <a:extLst>
                <a:ext uri="{FF2B5EF4-FFF2-40B4-BE49-F238E27FC236}">
                  <a16:creationId xmlns:a16="http://schemas.microsoft.com/office/drawing/2014/main" id="{50863D36-A5C4-1742-F7ED-BBD349998F04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30110" y="2234284"/>
              <a:ext cx="92311" cy="134142"/>
            </a:xfrm>
            <a:prstGeom prst="rect">
              <a:avLst/>
            </a:prstGeom>
          </p:spPr>
        </p:pic>
        <p:pic>
          <p:nvPicPr>
            <p:cNvPr id="22" name="object 13">
              <a:extLst>
                <a:ext uri="{FF2B5EF4-FFF2-40B4-BE49-F238E27FC236}">
                  <a16:creationId xmlns:a16="http://schemas.microsoft.com/office/drawing/2014/main" id="{5D4099C1-828D-58F1-9ACE-BE8896B6F381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50302" y="2231664"/>
              <a:ext cx="85264" cy="139576"/>
            </a:xfrm>
            <a:prstGeom prst="rect">
              <a:avLst/>
            </a:prstGeom>
          </p:spPr>
        </p:pic>
        <p:sp>
          <p:nvSpPr>
            <p:cNvPr id="23" name="object 14">
              <a:extLst>
                <a:ext uri="{FF2B5EF4-FFF2-40B4-BE49-F238E27FC236}">
                  <a16:creationId xmlns:a16="http://schemas.microsoft.com/office/drawing/2014/main" id="{A4AAA9F8-FFD4-E73D-2579-E29B2D594CB7}"/>
                </a:ext>
              </a:extLst>
            </p:cNvPr>
            <p:cNvSpPr/>
            <p:nvPr/>
          </p:nvSpPr>
          <p:spPr>
            <a:xfrm>
              <a:off x="277797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15">
              <a:extLst>
                <a:ext uri="{FF2B5EF4-FFF2-40B4-BE49-F238E27FC236}">
                  <a16:creationId xmlns:a16="http://schemas.microsoft.com/office/drawing/2014/main" id="{9AE970F7-4772-EE2A-A4BF-69AD57E72E6D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30980" y="2233925"/>
              <a:ext cx="217271" cy="134620"/>
            </a:xfrm>
            <a:prstGeom prst="rect">
              <a:avLst/>
            </a:prstGeom>
          </p:spPr>
        </p:pic>
        <p:pic>
          <p:nvPicPr>
            <p:cNvPr id="25" name="object 16">
              <a:extLst>
                <a:ext uri="{FF2B5EF4-FFF2-40B4-BE49-F238E27FC236}">
                  <a16:creationId xmlns:a16="http://schemas.microsoft.com/office/drawing/2014/main" id="{1EF6E48C-091E-CC44-BD02-6303D83D42BD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37399" y="2231666"/>
              <a:ext cx="122581" cy="139377"/>
            </a:xfrm>
            <a:prstGeom prst="rect">
              <a:avLst/>
            </a:prstGeom>
          </p:spPr>
        </p:pic>
        <p:pic>
          <p:nvPicPr>
            <p:cNvPr id="26" name="object 17">
              <a:extLst>
                <a:ext uri="{FF2B5EF4-FFF2-40B4-BE49-F238E27FC236}">
                  <a16:creationId xmlns:a16="http://schemas.microsoft.com/office/drawing/2014/main" id="{2E346A57-22DD-B30B-8D24-9BA8E67A072B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302992" y="2234285"/>
              <a:ext cx="72594" cy="134132"/>
            </a:xfrm>
            <a:prstGeom prst="rect">
              <a:avLst/>
            </a:prstGeom>
          </p:spPr>
        </p:pic>
        <p:sp>
          <p:nvSpPr>
            <p:cNvPr id="27" name="object 18">
              <a:extLst>
                <a:ext uri="{FF2B5EF4-FFF2-40B4-BE49-F238E27FC236}">
                  <a16:creationId xmlns:a16="http://schemas.microsoft.com/office/drawing/2014/main" id="{E707B1DB-1A51-1DD2-9006-11F605AA604A}"/>
                </a:ext>
              </a:extLst>
            </p:cNvPr>
            <p:cNvSpPr/>
            <p:nvPr/>
          </p:nvSpPr>
          <p:spPr>
            <a:xfrm>
              <a:off x="1887258" y="2487135"/>
              <a:ext cx="1851025" cy="293370"/>
            </a:xfrm>
            <a:custGeom>
              <a:avLst/>
              <a:gdLst/>
              <a:ahLst/>
              <a:cxnLst/>
              <a:rect l="l" t="t" r="r" b="b"/>
              <a:pathLst>
                <a:path w="1851025" h="293369">
                  <a:moveTo>
                    <a:pt x="297827" y="144932"/>
                  </a:moveTo>
                  <a:lnTo>
                    <a:pt x="290436" y="98386"/>
                  </a:lnTo>
                  <a:lnTo>
                    <a:pt x="269697" y="58508"/>
                  </a:lnTo>
                  <a:lnTo>
                    <a:pt x="249885" y="39217"/>
                  </a:lnTo>
                  <a:lnTo>
                    <a:pt x="249885" y="146519"/>
                  </a:lnTo>
                  <a:lnTo>
                    <a:pt x="243865" y="195300"/>
                  </a:lnTo>
                  <a:lnTo>
                    <a:pt x="225425" y="237185"/>
                  </a:lnTo>
                  <a:lnTo>
                    <a:pt x="193979" y="266509"/>
                  </a:lnTo>
                  <a:lnTo>
                    <a:pt x="148920" y="277545"/>
                  </a:lnTo>
                  <a:lnTo>
                    <a:pt x="106260" y="268046"/>
                  </a:lnTo>
                  <a:lnTo>
                    <a:pt x="74599" y="241287"/>
                  </a:lnTo>
                  <a:lnTo>
                    <a:pt x="54889" y="199910"/>
                  </a:lnTo>
                  <a:lnTo>
                    <a:pt x="48107" y="146519"/>
                  </a:lnTo>
                  <a:lnTo>
                    <a:pt x="54114" y="97866"/>
                  </a:lnTo>
                  <a:lnTo>
                    <a:pt x="72529" y="56070"/>
                  </a:lnTo>
                  <a:lnTo>
                    <a:pt x="103924" y="26822"/>
                  </a:lnTo>
                  <a:lnTo>
                    <a:pt x="148920" y="15811"/>
                  </a:lnTo>
                  <a:lnTo>
                    <a:pt x="191655" y="25260"/>
                  </a:lnTo>
                  <a:lnTo>
                    <a:pt x="223367" y="51917"/>
                  </a:lnTo>
                  <a:lnTo>
                    <a:pt x="243090" y="93192"/>
                  </a:lnTo>
                  <a:lnTo>
                    <a:pt x="249885" y="146519"/>
                  </a:lnTo>
                  <a:lnTo>
                    <a:pt x="249885" y="39217"/>
                  </a:lnTo>
                  <a:lnTo>
                    <a:pt x="237769" y="27406"/>
                  </a:lnTo>
                  <a:lnTo>
                    <a:pt x="214249" y="15811"/>
                  </a:lnTo>
                  <a:lnTo>
                    <a:pt x="196799" y="7200"/>
                  </a:lnTo>
                  <a:lnTo>
                    <a:pt x="148920" y="0"/>
                  </a:lnTo>
                  <a:lnTo>
                    <a:pt x="101688" y="7162"/>
                  </a:lnTo>
                  <a:lnTo>
                    <a:pt x="60794" y="27419"/>
                  </a:lnTo>
                  <a:lnTo>
                    <a:pt x="28613" y="58889"/>
                  </a:lnTo>
                  <a:lnTo>
                    <a:pt x="7556" y="99745"/>
                  </a:lnTo>
                  <a:lnTo>
                    <a:pt x="0" y="148107"/>
                  </a:lnTo>
                  <a:lnTo>
                    <a:pt x="7404" y="194652"/>
                  </a:lnTo>
                  <a:lnTo>
                    <a:pt x="28155" y="234530"/>
                  </a:lnTo>
                  <a:lnTo>
                    <a:pt x="60096" y="265645"/>
                  </a:lnTo>
                  <a:lnTo>
                    <a:pt x="101079" y="285864"/>
                  </a:lnTo>
                  <a:lnTo>
                    <a:pt x="148920" y="293065"/>
                  </a:lnTo>
                  <a:lnTo>
                    <a:pt x="196176" y="285915"/>
                  </a:lnTo>
                  <a:lnTo>
                    <a:pt x="213093" y="277545"/>
                  </a:lnTo>
                  <a:lnTo>
                    <a:pt x="237109" y="265645"/>
                  </a:lnTo>
                  <a:lnTo>
                    <a:pt x="269240" y="234200"/>
                  </a:lnTo>
                  <a:lnTo>
                    <a:pt x="290283" y="193332"/>
                  </a:lnTo>
                  <a:lnTo>
                    <a:pt x="297827" y="144932"/>
                  </a:lnTo>
                  <a:close/>
                </a:path>
                <a:path w="1851025" h="293369">
                  <a:moveTo>
                    <a:pt x="616991" y="277533"/>
                  </a:moveTo>
                  <a:lnTo>
                    <a:pt x="576516" y="263029"/>
                  </a:lnTo>
                  <a:lnTo>
                    <a:pt x="481545" y="135674"/>
                  </a:lnTo>
                  <a:lnTo>
                    <a:pt x="562622" y="34023"/>
                  </a:lnTo>
                  <a:lnTo>
                    <a:pt x="609879" y="15811"/>
                  </a:lnTo>
                  <a:lnTo>
                    <a:pt x="609879" y="4787"/>
                  </a:lnTo>
                  <a:lnTo>
                    <a:pt x="508279" y="4787"/>
                  </a:lnTo>
                  <a:lnTo>
                    <a:pt x="508279" y="15811"/>
                  </a:lnTo>
                  <a:lnTo>
                    <a:pt x="540575" y="22936"/>
                  </a:lnTo>
                  <a:lnTo>
                    <a:pt x="540575" y="26098"/>
                  </a:lnTo>
                  <a:lnTo>
                    <a:pt x="470458" y="119964"/>
                  </a:lnTo>
                  <a:lnTo>
                    <a:pt x="468858" y="119964"/>
                  </a:lnTo>
                  <a:lnTo>
                    <a:pt x="405917" y="30835"/>
                  </a:lnTo>
                  <a:lnTo>
                    <a:pt x="401142" y="24498"/>
                  </a:lnTo>
                  <a:lnTo>
                    <a:pt x="400354" y="22148"/>
                  </a:lnTo>
                  <a:lnTo>
                    <a:pt x="435813" y="15811"/>
                  </a:lnTo>
                  <a:lnTo>
                    <a:pt x="435813" y="4787"/>
                  </a:lnTo>
                  <a:lnTo>
                    <a:pt x="310502" y="4787"/>
                  </a:lnTo>
                  <a:lnTo>
                    <a:pt x="310502" y="15811"/>
                  </a:lnTo>
                  <a:lnTo>
                    <a:pt x="334086" y="21374"/>
                  </a:lnTo>
                  <a:lnTo>
                    <a:pt x="340283" y="23482"/>
                  </a:lnTo>
                  <a:lnTo>
                    <a:pt x="345909" y="26416"/>
                  </a:lnTo>
                  <a:lnTo>
                    <a:pt x="350964" y="30391"/>
                  </a:lnTo>
                  <a:lnTo>
                    <a:pt x="355422" y="35636"/>
                  </a:lnTo>
                  <a:lnTo>
                    <a:pt x="440575" y="150533"/>
                  </a:lnTo>
                  <a:lnTo>
                    <a:pt x="355422" y="259295"/>
                  </a:lnTo>
                  <a:lnTo>
                    <a:pt x="308076" y="277533"/>
                  </a:lnTo>
                  <a:lnTo>
                    <a:pt x="308076" y="288671"/>
                  </a:lnTo>
                  <a:lnTo>
                    <a:pt x="409778" y="288671"/>
                  </a:lnTo>
                  <a:lnTo>
                    <a:pt x="409778" y="277533"/>
                  </a:lnTo>
                  <a:lnTo>
                    <a:pt x="384517" y="272046"/>
                  </a:lnTo>
                  <a:lnTo>
                    <a:pt x="375856" y="270433"/>
                  </a:lnTo>
                  <a:lnTo>
                    <a:pt x="376618" y="268820"/>
                  </a:lnTo>
                  <a:lnTo>
                    <a:pt x="381381" y="262496"/>
                  </a:lnTo>
                  <a:lnTo>
                    <a:pt x="451497" y="166357"/>
                  </a:lnTo>
                  <a:lnTo>
                    <a:pt x="453047" y="166357"/>
                  </a:lnTo>
                  <a:lnTo>
                    <a:pt x="526326" y="268820"/>
                  </a:lnTo>
                  <a:lnTo>
                    <a:pt x="527126" y="271233"/>
                  </a:lnTo>
                  <a:lnTo>
                    <a:pt x="491667" y="277533"/>
                  </a:lnTo>
                  <a:lnTo>
                    <a:pt x="491667" y="288671"/>
                  </a:lnTo>
                  <a:lnTo>
                    <a:pt x="616991" y="288671"/>
                  </a:lnTo>
                  <a:lnTo>
                    <a:pt x="616991" y="277533"/>
                  </a:lnTo>
                  <a:close/>
                </a:path>
                <a:path w="1851025" h="293369">
                  <a:moveTo>
                    <a:pt x="870724" y="4775"/>
                  </a:moveTo>
                  <a:lnTo>
                    <a:pt x="655612" y="4775"/>
                  </a:lnTo>
                  <a:lnTo>
                    <a:pt x="655612" y="15811"/>
                  </a:lnTo>
                  <a:lnTo>
                    <a:pt x="684720" y="22161"/>
                  </a:lnTo>
                  <a:lnTo>
                    <a:pt x="693420" y="23723"/>
                  </a:lnTo>
                  <a:lnTo>
                    <a:pt x="696595" y="27711"/>
                  </a:lnTo>
                  <a:lnTo>
                    <a:pt x="696595" y="265722"/>
                  </a:lnTo>
                  <a:lnTo>
                    <a:pt x="694232" y="268833"/>
                  </a:lnTo>
                  <a:lnTo>
                    <a:pt x="684720" y="271233"/>
                  </a:lnTo>
                  <a:lnTo>
                    <a:pt x="655612" y="277545"/>
                  </a:lnTo>
                  <a:lnTo>
                    <a:pt x="655612" y="288671"/>
                  </a:lnTo>
                  <a:lnTo>
                    <a:pt x="783297" y="288671"/>
                  </a:lnTo>
                  <a:lnTo>
                    <a:pt x="783297" y="277545"/>
                  </a:lnTo>
                  <a:lnTo>
                    <a:pt x="750925" y="271233"/>
                  </a:lnTo>
                  <a:lnTo>
                    <a:pt x="741540" y="269621"/>
                  </a:lnTo>
                  <a:lnTo>
                    <a:pt x="739165" y="265722"/>
                  </a:lnTo>
                  <a:lnTo>
                    <a:pt x="739165" y="155232"/>
                  </a:lnTo>
                  <a:lnTo>
                    <a:pt x="817181" y="155232"/>
                  </a:lnTo>
                  <a:lnTo>
                    <a:pt x="823506" y="159219"/>
                  </a:lnTo>
                  <a:lnTo>
                    <a:pt x="825779" y="169456"/>
                  </a:lnTo>
                  <a:lnTo>
                    <a:pt x="831316" y="196418"/>
                  </a:lnTo>
                  <a:lnTo>
                    <a:pt x="844715" y="196418"/>
                  </a:lnTo>
                  <a:lnTo>
                    <a:pt x="844715" y="102539"/>
                  </a:lnTo>
                  <a:lnTo>
                    <a:pt x="831316" y="102539"/>
                  </a:lnTo>
                  <a:lnTo>
                    <a:pt x="825779" y="125476"/>
                  </a:lnTo>
                  <a:lnTo>
                    <a:pt x="823506" y="135686"/>
                  </a:lnTo>
                  <a:lnTo>
                    <a:pt x="817181" y="139382"/>
                  </a:lnTo>
                  <a:lnTo>
                    <a:pt x="739165" y="139382"/>
                  </a:lnTo>
                  <a:lnTo>
                    <a:pt x="739165" y="20599"/>
                  </a:lnTo>
                  <a:lnTo>
                    <a:pt x="836815" y="20599"/>
                  </a:lnTo>
                  <a:lnTo>
                    <a:pt x="843140" y="24498"/>
                  </a:lnTo>
                  <a:lnTo>
                    <a:pt x="857377" y="75653"/>
                  </a:lnTo>
                  <a:lnTo>
                    <a:pt x="870724" y="75653"/>
                  </a:lnTo>
                  <a:lnTo>
                    <a:pt x="870724" y="4775"/>
                  </a:lnTo>
                  <a:close/>
                </a:path>
                <a:path w="1851025" h="293369">
                  <a:moveTo>
                    <a:pt x="1207160" y="144932"/>
                  </a:moveTo>
                  <a:lnTo>
                    <a:pt x="1199756" y="98386"/>
                  </a:lnTo>
                  <a:lnTo>
                    <a:pt x="1179017" y="58508"/>
                  </a:lnTo>
                  <a:lnTo>
                    <a:pt x="1159141" y="39166"/>
                  </a:lnTo>
                  <a:lnTo>
                    <a:pt x="1159141" y="146519"/>
                  </a:lnTo>
                  <a:lnTo>
                    <a:pt x="1153121" y="195300"/>
                  </a:lnTo>
                  <a:lnTo>
                    <a:pt x="1134681" y="237185"/>
                  </a:lnTo>
                  <a:lnTo>
                    <a:pt x="1103249" y="266509"/>
                  </a:lnTo>
                  <a:lnTo>
                    <a:pt x="1058227" y="277545"/>
                  </a:lnTo>
                  <a:lnTo>
                    <a:pt x="1015555" y="268046"/>
                  </a:lnTo>
                  <a:lnTo>
                    <a:pt x="983881" y="241287"/>
                  </a:lnTo>
                  <a:lnTo>
                    <a:pt x="964171" y="199910"/>
                  </a:lnTo>
                  <a:lnTo>
                    <a:pt x="957389" y="146519"/>
                  </a:lnTo>
                  <a:lnTo>
                    <a:pt x="963396" y="97866"/>
                  </a:lnTo>
                  <a:lnTo>
                    <a:pt x="981798" y="56070"/>
                  </a:lnTo>
                  <a:lnTo>
                    <a:pt x="1013218" y="26822"/>
                  </a:lnTo>
                  <a:lnTo>
                    <a:pt x="1058227" y="15811"/>
                  </a:lnTo>
                  <a:lnTo>
                    <a:pt x="1100950" y="25260"/>
                  </a:lnTo>
                  <a:lnTo>
                    <a:pt x="1132636" y="51917"/>
                  </a:lnTo>
                  <a:lnTo>
                    <a:pt x="1152359" y="93192"/>
                  </a:lnTo>
                  <a:lnTo>
                    <a:pt x="1159141" y="146519"/>
                  </a:lnTo>
                  <a:lnTo>
                    <a:pt x="1159141" y="39166"/>
                  </a:lnTo>
                  <a:lnTo>
                    <a:pt x="1147064" y="27406"/>
                  </a:lnTo>
                  <a:lnTo>
                    <a:pt x="1123543" y="15811"/>
                  </a:lnTo>
                  <a:lnTo>
                    <a:pt x="1106081" y="7200"/>
                  </a:lnTo>
                  <a:lnTo>
                    <a:pt x="1058227" y="0"/>
                  </a:lnTo>
                  <a:lnTo>
                    <a:pt x="1010996" y="7162"/>
                  </a:lnTo>
                  <a:lnTo>
                    <a:pt x="970089" y="27419"/>
                  </a:lnTo>
                  <a:lnTo>
                    <a:pt x="937920" y="58889"/>
                  </a:lnTo>
                  <a:lnTo>
                    <a:pt x="916876" y="99745"/>
                  </a:lnTo>
                  <a:lnTo>
                    <a:pt x="909320" y="148107"/>
                  </a:lnTo>
                  <a:lnTo>
                    <a:pt x="916724" y="194652"/>
                  </a:lnTo>
                  <a:lnTo>
                    <a:pt x="937475" y="234530"/>
                  </a:lnTo>
                  <a:lnTo>
                    <a:pt x="969429" y="265645"/>
                  </a:lnTo>
                  <a:lnTo>
                    <a:pt x="1010399" y="285864"/>
                  </a:lnTo>
                  <a:lnTo>
                    <a:pt x="1058227" y="293065"/>
                  </a:lnTo>
                  <a:lnTo>
                    <a:pt x="1105496" y="285915"/>
                  </a:lnTo>
                  <a:lnTo>
                    <a:pt x="1122413" y="277545"/>
                  </a:lnTo>
                  <a:lnTo>
                    <a:pt x="1146429" y="265645"/>
                  </a:lnTo>
                  <a:lnTo>
                    <a:pt x="1178560" y="234200"/>
                  </a:lnTo>
                  <a:lnTo>
                    <a:pt x="1199616" y="193332"/>
                  </a:lnTo>
                  <a:lnTo>
                    <a:pt x="1207160" y="144932"/>
                  </a:lnTo>
                  <a:close/>
                </a:path>
                <a:path w="1851025" h="293369">
                  <a:moveTo>
                    <a:pt x="1533385" y="277545"/>
                  </a:moveTo>
                  <a:lnTo>
                    <a:pt x="1493786" y="267690"/>
                  </a:lnTo>
                  <a:lnTo>
                    <a:pt x="1426489" y="182397"/>
                  </a:lnTo>
                  <a:lnTo>
                    <a:pt x="1414792" y="168097"/>
                  </a:lnTo>
                  <a:lnTo>
                    <a:pt x="1409788" y="163131"/>
                  </a:lnTo>
                  <a:lnTo>
                    <a:pt x="1407236" y="160604"/>
                  </a:lnTo>
                  <a:lnTo>
                    <a:pt x="1400987" y="156832"/>
                  </a:lnTo>
                  <a:lnTo>
                    <a:pt x="1400987" y="155232"/>
                  </a:lnTo>
                  <a:lnTo>
                    <a:pt x="1451914" y="127393"/>
                  </a:lnTo>
                  <a:lnTo>
                    <a:pt x="1470317" y="81203"/>
                  </a:lnTo>
                  <a:lnTo>
                    <a:pt x="1467129" y="60591"/>
                  </a:lnTo>
                  <a:lnTo>
                    <a:pt x="1457820" y="41084"/>
                  </a:lnTo>
                  <a:lnTo>
                    <a:pt x="1442745" y="24511"/>
                  </a:lnTo>
                  <a:lnTo>
                    <a:pt x="1435989" y="20599"/>
                  </a:lnTo>
                  <a:lnTo>
                    <a:pt x="1422298" y="12674"/>
                  </a:lnTo>
                  <a:lnTo>
                    <a:pt x="1422298" y="82003"/>
                  </a:lnTo>
                  <a:lnTo>
                    <a:pt x="1419733" y="105879"/>
                  </a:lnTo>
                  <a:lnTo>
                    <a:pt x="1410068" y="126796"/>
                  </a:lnTo>
                  <a:lnTo>
                    <a:pt x="1390345" y="141655"/>
                  </a:lnTo>
                  <a:lnTo>
                    <a:pt x="1357642" y="147307"/>
                  </a:lnTo>
                  <a:lnTo>
                    <a:pt x="1322197" y="147307"/>
                  </a:lnTo>
                  <a:lnTo>
                    <a:pt x="1322197" y="20599"/>
                  </a:lnTo>
                  <a:lnTo>
                    <a:pt x="1343494" y="20599"/>
                  </a:lnTo>
                  <a:lnTo>
                    <a:pt x="1386852" y="26911"/>
                  </a:lnTo>
                  <a:lnTo>
                    <a:pt x="1420291" y="64719"/>
                  </a:lnTo>
                  <a:lnTo>
                    <a:pt x="1422298" y="82003"/>
                  </a:lnTo>
                  <a:lnTo>
                    <a:pt x="1422298" y="12674"/>
                  </a:lnTo>
                  <a:lnTo>
                    <a:pt x="1410398" y="9093"/>
                  </a:lnTo>
                  <a:lnTo>
                    <a:pt x="1396885" y="6642"/>
                  </a:lnTo>
                  <a:lnTo>
                    <a:pt x="1381302" y="5232"/>
                  </a:lnTo>
                  <a:lnTo>
                    <a:pt x="1363179" y="4775"/>
                  </a:lnTo>
                  <a:lnTo>
                    <a:pt x="1238732" y="4775"/>
                  </a:lnTo>
                  <a:lnTo>
                    <a:pt x="1238732" y="15811"/>
                  </a:lnTo>
                  <a:lnTo>
                    <a:pt x="1267853" y="22161"/>
                  </a:lnTo>
                  <a:lnTo>
                    <a:pt x="1276565" y="23723"/>
                  </a:lnTo>
                  <a:lnTo>
                    <a:pt x="1279613" y="27711"/>
                  </a:lnTo>
                  <a:lnTo>
                    <a:pt x="1279613" y="265722"/>
                  </a:lnTo>
                  <a:lnTo>
                    <a:pt x="1277340" y="268833"/>
                  </a:lnTo>
                  <a:lnTo>
                    <a:pt x="1267853" y="271233"/>
                  </a:lnTo>
                  <a:lnTo>
                    <a:pt x="1238732" y="277545"/>
                  </a:lnTo>
                  <a:lnTo>
                    <a:pt x="1238732" y="288671"/>
                  </a:lnTo>
                  <a:lnTo>
                    <a:pt x="1366342" y="288671"/>
                  </a:lnTo>
                  <a:lnTo>
                    <a:pt x="1366342" y="277545"/>
                  </a:lnTo>
                  <a:lnTo>
                    <a:pt x="1334020" y="271233"/>
                  </a:lnTo>
                  <a:lnTo>
                    <a:pt x="1324559" y="269621"/>
                  </a:lnTo>
                  <a:lnTo>
                    <a:pt x="1322197" y="265722"/>
                  </a:lnTo>
                  <a:lnTo>
                    <a:pt x="1322197" y="163131"/>
                  </a:lnTo>
                  <a:lnTo>
                    <a:pt x="1343494" y="163131"/>
                  </a:lnTo>
                  <a:lnTo>
                    <a:pt x="1386852" y="193992"/>
                  </a:lnTo>
                  <a:lnTo>
                    <a:pt x="1445920" y="276720"/>
                  </a:lnTo>
                  <a:lnTo>
                    <a:pt x="1452994" y="286258"/>
                  </a:lnTo>
                  <a:lnTo>
                    <a:pt x="1456956" y="288671"/>
                  </a:lnTo>
                  <a:lnTo>
                    <a:pt x="1533385" y="288671"/>
                  </a:lnTo>
                  <a:lnTo>
                    <a:pt x="1533385" y="277545"/>
                  </a:lnTo>
                  <a:close/>
                </a:path>
                <a:path w="1851025" h="293369">
                  <a:moveTo>
                    <a:pt x="1850898" y="148107"/>
                  </a:moveTo>
                  <a:lnTo>
                    <a:pt x="1846249" y="109499"/>
                  </a:lnTo>
                  <a:lnTo>
                    <a:pt x="1832000" y="73304"/>
                  </a:lnTo>
                  <a:lnTo>
                    <a:pt x="1807692" y="42227"/>
                  </a:lnTo>
                  <a:lnTo>
                    <a:pt x="1802879" y="39027"/>
                  </a:lnTo>
                  <a:lnTo>
                    <a:pt x="1802879" y="148920"/>
                  </a:lnTo>
                  <a:lnTo>
                    <a:pt x="1800453" y="183375"/>
                  </a:lnTo>
                  <a:lnTo>
                    <a:pt x="1779943" y="237337"/>
                  </a:lnTo>
                  <a:lnTo>
                    <a:pt x="1746745" y="264134"/>
                  </a:lnTo>
                  <a:lnTo>
                    <a:pt x="1709458" y="272021"/>
                  </a:lnTo>
                  <a:lnTo>
                    <a:pt x="1686255" y="272846"/>
                  </a:lnTo>
                  <a:lnTo>
                    <a:pt x="1641348" y="272846"/>
                  </a:lnTo>
                  <a:lnTo>
                    <a:pt x="1638998" y="270421"/>
                  </a:lnTo>
                  <a:lnTo>
                    <a:pt x="1638998" y="20599"/>
                  </a:lnTo>
                  <a:lnTo>
                    <a:pt x="1679943" y="20599"/>
                  </a:lnTo>
                  <a:lnTo>
                    <a:pt x="1702650" y="21107"/>
                  </a:lnTo>
                  <a:lnTo>
                    <a:pt x="1750885" y="32410"/>
                  </a:lnTo>
                  <a:lnTo>
                    <a:pt x="1791652" y="81280"/>
                  </a:lnTo>
                  <a:lnTo>
                    <a:pt x="1802879" y="148920"/>
                  </a:lnTo>
                  <a:lnTo>
                    <a:pt x="1802879" y="39027"/>
                  </a:lnTo>
                  <a:lnTo>
                    <a:pt x="1755978" y="12750"/>
                  </a:lnTo>
                  <a:lnTo>
                    <a:pt x="1714754" y="5664"/>
                  </a:lnTo>
                  <a:lnTo>
                    <a:pt x="1689417" y="4775"/>
                  </a:lnTo>
                  <a:lnTo>
                    <a:pt x="1556232" y="4775"/>
                  </a:lnTo>
                  <a:lnTo>
                    <a:pt x="1556232" y="15811"/>
                  </a:lnTo>
                  <a:lnTo>
                    <a:pt x="1585366" y="22161"/>
                  </a:lnTo>
                  <a:lnTo>
                    <a:pt x="1594040" y="23723"/>
                  </a:lnTo>
                  <a:lnTo>
                    <a:pt x="1597202" y="27711"/>
                  </a:lnTo>
                  <a:lnTo>
                    <a:pt x="1597202" y="265722"/>
                  </a:lnTo>
                  <a:lnTo>
                    <a:pt x="1594827" y="268833"/>
                  </a:lnTo>
                  <a:lnTo>
                    <a:pt x="1585366" y="271246"/>
                  </a:lnTo>
                  <a:lnTo>
                    <a:pt x="1556232" y="277533"/>
                  </a:lnTo>
                  <a:lnTo>
                    <a:pt x="1556232" y="288658"/>
                  </a:lnTo>
                  <a:lnTo>
                    <a:pt x="1690992" y="288658"/>
                  </a:lnTo>
                  <a:lnTo>
                    <a:pt x="1719364" y="287604"/>
                  </a:lnTo>
                  <a:lnTo>
                    <a:pt x="1744268" y="284378"/>
                  </a:lnTo>
                  <a:lnTo>
                    <a:pt x="1765769" y="278942"/>
                  </a:lnTo>
                  <a:lnTo>
                    <a:pt x="1780159" y="272846"/>
                  </a:lnTo>
                  <a:lnTo>
                    <a:pt x="1783943" y="271246"/>
                  </a:lnTo>
                  <a:lnTo>
                    <a:pt x="1814703" y="248412"/>
                  </a:lnTo>
                  <a:lnTo>
                    <a:pt x="1835467" y="219138"/>
                  </a:lnTo>
                  <a:lnTo>
                    <a:pt x="1847202" y="185127"/>
                  </a:lnTo>
                  <a:lnTo>
                    <a:pt x="1850898" y="14810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19">
              <a:extLst>
                <a:ext uri="{FF2B5EF4-FFF2-40B4-BE49-F238E27FC236}">
                  <a16:creationId xmlns:a16="http://schemas.microsoft.com/office/drawing/2014/main" id="{FC9B8F82-38D9-9BEA-C892-56EDFE72B03B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821167" y="926515"/>
              <a:ext cx="915186" cy="1092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908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2E52A3B0-B19D-5FD1-F356-E84CE81CBF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15994" y="2285843"/>
            <a:ext cx="22352256" cy="10286614"/>
          </a:xfrm>
          <a:custGeom>
            <a:avLst/>
            <a:gdLst>
              <a:gd name="connsiteX0" fmla="*/ 0 w 22352256"/>
              <a:gd name="connsiteY0" fmla="*/ 0 h 10286614"/>
              <a:gd name="connsiteX1" fmla="*/ 1030292 w 22352256"/>
              <a:gd name="connsiteY1" fmla="*/ 0 h 10286614"/>
              <a:gd name="connsiteX2" fmla="*/ 1030292 w 22352256"/>
              <a:gd name="connsiteY2" fmla="*/ 812957 h 10286614"/>
              <a:gd name="connsiteX3" fmla="*/ 2648746 w 22352256"/>
              <a:gd name="connsiteY3" fmla="*/ 812957 h 10286614"/>
              <a:gd name="connsiteX4" fmla="*/ 2648746 w 22352256"/>
              <a:gd name="connsiteY4" fmla="*/ 0 h 10286614"/>
              <a:gd name="connsiteX5" fmla="*/ 22352256 w 22352256"/>
              <a:gd name="connsiteY5" fmla="*/ 0 h 10286614"/>
              <a:gd name="connsiteX6" fmla="*/ 22352256 w 22352256"/>
              <a:gd name="connsiteY6" fmla="*/ 10286614 h 10286614"/>
              <a:gd name="connsiteX7" fmla="*/ 0 w 22352256"/>
              <a:gd name="connsiteY7" fmla="*/ 10286614 h 10286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52256" h="10286614">
                <a:moveTo>
                  <a:pt x="0" y="0"/>
                </a:moveTo>
                <a:lnTo>
                  <a:pt x="1030292" y="0"/>
                </a:lnTo>
                <a:lnTo>
                  <a:pt x="1030292" y="812957"/>
                </a:lnTo>
                <a:lnTo>
                  <a:pt x="2648746" y="812957"/>
                </a:lnTo>
                <a:lnTo>
                  <a:pt x="2648746" y="0"/>
                </a:lnTo>
                <a:lnTo>
                  <a:pt x="22352256" y="0"/>
                </a:lnTo>
                <a:lnTo>
                  <a:pt x="22352256" y="10286614"/>
                </a:lnTo>
                <a:lnTo>
                  <a:pt x="0" y="10286614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6BE363-CD17-3BF4-ADB1-D48CBBE155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F9636-13E4-43A0-8806-7B38CCEAC825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0022070-B4BC-AAC5-907F-61D5FFC10A72}"/>
              </a:ext>
            </a:extLst>
          </p:cNvPr>
          <p:cNvSpPr/>
          <p:nvPr userDrawn="1"/>
        </p:nvSpPr>
        <p:spPr>
          <a:xfrm>
            <a:off x="-6248962" y="0"/>
            <a:ext cx="5654007" cy="52197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t" anchorCtr="0"/>
          <a:lstStyle/>
          <a:p>
            <a:pPr>
              <a:spcAft>
                <a:spcPts val="1200"/>
              </a:spcAft>
            </a:pPr>
            <a:r>
              <a:rPr lang="en-GB" sz="3200" dirty="0">
                <a:latin typeface="+mj-lt"/>
              </a:rPr>
              <a:t>To change the image –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Delete the current image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Click on the icon in the centre </a:t>
            </a:r>
            <a:br>
              <a:rPr lang="en-GB" sz="2400" dirty="0"/>
            </a:br>
            <a:r>
              <a:rPr lang="en-GB" sz="2400" dirty="0"/>
              <a:t>of the image placeholder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Select a new image (from wherever you have it stored on your computer)</a:t>
            </a:r>
          </a:p>
          <a:p>
            <a:pPr marL="533400" indent="-5334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/>
              <a:t>Once inserted, right-click on the new image and select </a:t>
            </a:r>
            <a:br>
              <a:rPr lang="en-GB" sz="2400" dirty="0"/>
            </a:br>
            <a:r>
              <a:rPr lang="en-GB" sz="2400" dirty="0"/>
              <a:t>“Send to Back”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557FFD2-5D83-DDFE-FE9F-AD56E1F5846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19299" y="7953375"/>
            <a:ext cx="4067175" cy="4067175"/>
          </a:xfrm>
          <a:solidFill>
            <a:srgbClr val="002147"/>
          </a:solidFill>
        </p:spPr>
        <p:txBody>
          <a:bodyPr lIns="432000" tIns="540000" rIns="432000"/>
          <a:lstStyle>
            <a:lvl1pPr>
              <a:lnSpc>
                <a:spcPts val="38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Caption</a:t>
            </a:r>
          </a:p>
        </p:txBody>
      </p:sp>
      <p:grpSp>
        <p:nvGrpSpPr>
          <p:cNvPr id="18" name="object 4">
            <a:extLst>
              <a:ext uri="{FF2B5EF4-FFF2-40B4-BE49-F238E27FC236}">
                <a16:creationId xmlns:a16="http://schemas.microsoft.com/office/drawing/2014/main" id="{45EDAE5D-156D-5FB0-9FBF-669DF620C2F1}"/>
              </a:ext>
            </a:extLst>
          </p:cNvPr>
          <p:cNvGrpSpPr>
            <a:grpSpLocks/>
          </p:cNvGrpSpPr>
          <p:nvPr userDrawn="1"/>
        </p:nvGrpSpPr>
        <p:grpSpPr>
          <a:xfrm>
            <a:off x="2046286" y="1480346"/>
            <a:ext cx="1618454" cy="1618454"/>
            <a:chOff x="1675341" y="756689"/>
            <a:chExt cx="2275205" cy="2272030"/>
          </a:xfrm>
        </p:grpSpPr>
        <p:sp>
          <p:nvSpPr>
            <p:cNvPr id="19" name="object 5">
              <a:extLst>
                <a:ext uri="{FF2B5EF4-FFF2-40B4-BE49-F238E27FC236}">
                  <a16:creationId xmlns:a16="http://schemas.microsoft.com/office/drawing/2014/main" id="{56427883-F794-A25C-EDB1-1C241B5E4CF9}"/>
                </a:ext>
              </a:extLst>
            </p:cNvPr>
            <p:cNvSpPr/>
            <p:nvPr/>
          </p:nvSpPr>
          <p:spPr>
            <a:xfrm>
              <a:off x="1675341" y="756689"/>
              <a:ext cx="2275205" cy="2272030"/>
            </a:xfrm>
            <a:custGeom>
              <a:avLst/>
              <a:gdLst/>
              <a:ahLst/>
              <a:cxnLst/>
              <a:rect l="l" t="t" r="r" b="b"/>
              <a:pathLst>
                <a:path w="2275204" h="2272030">
                  <a:moveTo>
                    <a:pt x="2274988" y="0"/>
                  </a:moveTo>
                  <a:lnTo>
                    <a:pt x="0" y="0"/>
                  </a:lnTo>
                  <a:lnTo>
                    <a:pt x="0" y="2271417"/>
                  </a:lnTo>
                  <a:lnTo>
                    <a:pt x="2274988" y="2271417"/>
                  </a:lnTo>
                  <a:lnTo>
                    <a:pt x="22749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6">
              <a:extLst>
                <a:ext uri="{FF2B5EF4-FFF2-40B4-BE49-F238E27FC236}">
                  <a16:creationId xmlns:a16="http://schemas.microsoft.com/office/drawing/2014/main" id="{721B0247-9D57-7379-7965-392286DC6970}"/>
                </a:ext>
              </a:extLst>
            </p:cNvPr>
            <p:cNvSpPr/>
            <p:nvPr/>
          </p:nvSpPr>
          <p:spPr>
            <a:xfrm>
              <a:off x="1695006" y="774583"/>
              <a:ext cx="2235835" cy="2235835"/>
            </a:xfrm>
            <a:custGeom>
              <a:avLst/>
              <a:gdLst/>
              <a:ahLst/>
              <a:cxnLst/>
              <a:rect l="l" t="t" r="r" b="b"/>
              <a:pathLst>
                <a:path w="2235835" h="2235835">
                  <a:moveTo>
                    <a:pt x="2235638" y="0"/>
                  </a:moveTo>
                  <a:lnTo>
                    <a:pt x="0" y="0"/>
                  </a:lnTo>
                  <a:lnTo>
                    <a:pt x="0" y="2235649"/>
                  </a:lnTo>
                  <a:lnTo>
                    <a:pt x="2235638" y="2235649"/>
                  </a:lnTo>
                  <a:lnTo>
                    <a:pt x="2235638" y="0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7">
              <a:extLst>
                <a:ext uri="{FF2B5EF4-FFF2-40B4-BE49-F238E27FC236}">
                  <a16:creationId xmlns:a16="http://schemas.microsoft.com/office/drawing/2014/main" id="{6FB1B6F3-EC3B-0AC4-8D3F-E78EC1FA5C6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13232" y="2234279"/>
              <a:ext cx="97546" cy="136760"/>
            </a:xfrm>
            <a:prstGeom prst="rect">
              <a:avLst/>
            </a:prstGeom>
          </p:spPr>
        </p:pic>
        <p:pic>
          <p:nvPicPr>
            <p:cNvPr id="22" name="object 8">
              <a:extLst>
                <a:ext uri="{FF2B5EF4-FFF2-40B4-BE49-F238E27FC236}">
                  <a16:creationId xmlns:a16="http://schemas.microsoft.com/office/drawing/2014/main" id="{9A0BD05B-EA4D-C720-874F-40966BF6186A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60611" y="2234280"/>
              <a:ext cx="97337" cy="134142"/>
            </a:xfrm>
            <a:prstGeom prst="rect">
              <a:avLst/>
            </a:prstGeom>
          </p:spPr>
        </p:pic>
        <p:sp>
          <p:nvSpPr>
            <p:cNvPr id="23" name="object 9">
              <a:extLst>
                <a:ext uri="{FF2B5EF4-FFF2-40B4-BE49-F238E27FC236}">
                  <a16:creationId xmlns:a16="http://schemas.microsoft.com/office/drawing/2014/main" id="{34189A66-A0D4-45E6-1DAD-1540A0DE59EE}"/>
                </a:ext>
              </a:extLst>
            </p:cNvPr>
            <p:cNvSpPr/>
            <p:nvPr/>
          </p:nvSpPr>
          <p:spPr>
            <a:xfrm>
              <a:off x="221206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10">
              <a:extLst>
                <a:ext uri="{FF2B5EF4-FFF2-40B4-BE49-F238E27FC236}">
                  <a16:creationId xmlns:a16="http://schemas.microsoft.com/office/drawing/2014/main" id="{D952F1E3-D035-21A3-E28F-A4175E3B4497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64586" y="2234280"/>
              <a:ext cx="113221" cy="134142"/>
            </a:xfrm>
            <a:prstGeom prst="rect">
              <a:avLst/>
            </a:prstGeom>
          </p:spPr>
        </p:pic>
        <p:sp>
          <p:nvSpPr>
            <p:cNvPr id="25" name="object 11">
              <a:extLst>
                <a:ext uri="{FF2B5EF4-FFF2-40B4-BE49-F238E27FC236}">
                  <a16:creationId xmlns:a16="http://schemas.microsoft.com/office/drawing/2014/main" id="{D03F7311-8928-A6ED-42DA-0DAACA3AE1D3}"/>
                </a:ext>
              </a:extLst>
            </p:cNvPr>
            <p:cNvSpPr/>
            <p:nvPr/>
          </p:nvSpPr>
          <p:spPr>
            <a:xfrm>
              <a:off x="2412962" y="2233808"/>
              <a:ext cx="76200" cy="134620"/>
            </a:xfrm>
            <a:custGeom>
              <a:avLst/>
              <a:gdLst/>
              <a:ahLst/>
              <a:cxnLst/>
              <a:rect l="l" t="t" r="r" b="b"/>
              <a:pathLst>
                <a:path w="76200" h="134619">
                  <a:moveTo>
                    <a:pt x="75819" y="119380"/>
                  </a:moveTo>
                  <a:lnTo>
                    <a:pt x="17691" y="119380"/>
                  </a:lnTo>
                  <a:lnTo>
                    <a:pt x="17691" y="72390"/>
                  </a:lnTo>
                  <a:lnTo>
                    <a:pt x="70789" y="72390"/>
                  </a:lnTo>
                  <a:lnTo>
                    <a:pt x="70789" y="57150"/>
                  </a:lnTo>
                  <a:lnTo>
                    <a:pt x="17691" y="57150"/>
                  </a:lnTo>
                  <a:lnTo>
                    <a:pt x="17691" y="15240"/>
                  </a:lnTo>
                  <a:lnTo>
                    <a:pt x="74218" y="15240"/>
                  </a:lnTo>
                  <a:lnTo>
                    <a:pt x="74218" y="0"/>
                  </a:lnTo>
                  <a:lnTo>
                    <a:pt x="0" y="0"/>
                  </a:lnTo>
                  <a:lnTo>
                    <a:pt x="0" y="15240"/>
                  </a:lnTo>
                  <a:lnTo>
                    <a:pt x="0" y="57150"/>
                  </a:lnTo>
                  <a:lnTo>
                    <a:pt x="0" y="72390"/>
                  </a:lnTo>
                  <a:lnTo>
                    <a:pt x="0" y="119380"/>
                  </a:lnTo>
                  <a:lnTo>
                    <a:pt x="0" y="134620"/>
                  </a:lnTo>
                  <a:lnTo>
                    <a:pt x="75819" y="134620"/>
                  </a:lnTo>
                  <a:lnTo>
                    <a:pt x="75819" y="1193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12">
              <a:extLst>
                <a:ext uri="{FF2B5EF4-FFF2-40B4-BE49-F238E27FC236}">
                  <a16:creationId xmlns:a16="http://schemas.microsoft.com/office/drawing/2014/main" id="{2E67BC1B-1717-CD62-94D3-3541E5E1DC33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30110" y="2234284"/>
              <a:ext cx="92311" cy="134142"/>
            </a:xfrm>
            <a:prstGeom prst="rect">
              <a:avLst/>
            </a:prstGeom>
          </p:spPr>
        </p:pic>
        <p:pic>
          <p:nvPicPr>
            <p:cNvPr id="27" name="object 13">
              <a:extLst>
                <a:ext uri="{FF2B5EF4-FFF2-40B4-BE49-F238E27FC236}">
                  <a16:creationId xmlns:a16="http://schemas.microsoft.com/office/drawing/2014/main" id="{59AF1291-86B6-4640-F6DB-8A6E180976FC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50302" y="2231664"/>
              <a:ext cx="85264" cy="139576"/>
            </a:xfrm>
            <a:prstGeom prst="rect">
              <a:avLst/>
            </a:prstGeom>
          </p:spPr>
        </p:pic>
        <p:sp>
          <p:nvSpPr>
            <p:cNvPr id="28" name="object 14">
              <a:extLst>
                <a:ext uri="{FF2B5EF4-FFF2-40B4-BE49-F238E27FC236}">
                  <a16:creationId xmlns:a16="http://schemas.microsoft.com/office/drawing/2014/main" id="{BE81B743-DC9D-9435-7C6B-8AF35E1C1B58}"/>
                </a:ext>
              </a:extLst>
            </p:cNvPr>
            <p:cNvSpPr/>
            <p:nvPr/>
          </p:nvSpPr>
          <p:spPr>
            <a:xfrm>
              <a:off x="2777978" y="2234287"/>
              <a:ext cx="18415" cy="134620"/>
            </a:xfrm>
            <a:custGeom>
              <a:avLst/>
              <a:gdLst/>
              <a:ahLst/>
              <a:cxnLst/>
              <a:rect l="l" t="t" r="r" b="b"/>
              <a:pathLst>
                <a:path w="18414" h="134619">
                  <a:moveTo>
                    <a:pt x="18104" y="0"/>
                  </a:moveTo>
                  <a:lnTo>
                    <a:pt x="0" y="0"/>
                  </a:lnTo>
                  <a:lnTo>
                    <a:pt x="0" y="134142"/>
                  </a:lnTo>
                  <a:lnTo>
                    <a:pt x="18104" y="1341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15">
              <a:extLst>
                <a:ext uri="{FF2B5EF4-FFF2-40B4-BE49-F238E27FC236}">
                  <a16:creationId xmlns:a16="http://schemas.microsoft.com/office/drawing/2014/main" id="{2EB67E1C-42FD-3821-7FB4-8B4C964BEEE4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30980" y="2233925"/>
              <a:ext cx="217271" cy="134620"/>
            </a:xfrm>
            <a:prstGeom prst="rect">
              <a:avLst/>
            </a:prstGeom>
          </p:spPr>
        </p:pic>
        <p:pic>
          <p:nvPicPr>
            <p:cNvPr id="30" name="object 16">
              <a:extLst>
                <a:ext uri="{FF2B5EF4-FFF2-40B4-BE49-F238E27FC236}">
                  <a16:creationId xmlns:a16="http://schemas.microsoft.com/office/drawing/2014/main" id="{300751AA-3396-43BF-A6D7-77D45E111CB6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37399" y="2231666"/>
              <a:ext cx="122581" cy="139377"/>
            </a:xfrm>
            <a:prstGeom prst="rect">
              <a:avLst/>
            </a:prstGeom>
          </p:spPr>
        </p:pic>
        <p:pic>
          <p:nvPicPr>
            <p:cNvPr id="31" name="object 17">
              <a:extLst>
                <a:ext uri="{FF2B5EF4-FFF2-40B4-BE49-F238E27FC236}">
                  <a16:creationId xmlns:a16="http://schemas.microsoft.com/office/drawing/2014/main" id="{00E705A9-908C-D27B-0168-AF74470EE871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302992" y="2234285"/>
              <a:ext cx="72594" cy="134132"/>
            </a:xfrm>
            <a:prstGeom prst="rect">
              <a:avLst/>
            </a:prstGeom>
          </p:spPr>
        </p:pic>
        <p:sp>
          <p:nvSpPr>
            <p:cNvPr id="32" name="object 18">
              <a:extLst>
                <a:ext uri="{FF2B5EF4-FFF2-40B4-BE49-F238E27FC236}">
                  <a16:creationId xmlns:a16="http://schemas.microsoft.com/office/drawing/2014/main" id="{3198E8B9-4BBD-5403-4613-3EC8B6083855}"/>
                </a:ext>
              </a:extLst>
            </p:cNvPr>
            <p:cNvSpPr/>
            <p:nvPr/>
          </p:nvSpPr>
          <p:spPr>
            <a:xfrm>
              <a:off x="1887258" y="2487135"/>
              <a:ext cx="1851025" cy="293370"/>
            </a:xfrm>
            <a:custGeom>
              <a:avLst/>
              <a:gdLst/>
              <a:ahLst/>
              <a:cxnLst/>
              <a:rect l="l" t="t" r="r" b="b"/>
              <a:pathLst>
                <a:path w="1851025" h="293369">
                  <a:moveTo>
                    <a:pt x="297827" y="144932"/>
                  </a:moveTo>
                  <a:lnTo>
                    <a:pt x="290436" y="98386"/>
                  </a:lnTo>
                  <a:lnTo>
                    <a:pt x="269697" y="58508"/>
                  </a:lnTo>
                  <a:lnTo>
                    <a:pt x="249885" y="39217"/>
                  </a:lnTo>
                  <a:lnTo>
                    <a:pt x="249885" y="146519"/>
                  </a:lnTo>
                  <a:lnTo>
                    <a:pt x="243865" y="195300"/>
                  </a:lnTo>
                  <a:lnTo>
                    <a:pt x="225425" y="237185"/>
                  </a:lnTo>
                  <a:lnTo>
                    <a:pt x="193979" y="266509"/>
                  </a:lnTo>
                  <a:lnTo>
                    <a:pt x="148920" y="277545"/>
                  </a:lnTo>
                  <a:lnTo>
                    <a:pt x="106260" y="268046"/>
                  </a:lnTo>
                  <a:lnTo>
                    <a:pt x="74599" y="241287"/>
                  </a:lnTo>
                  <a:lnTo>
                    <a:pt x="54889" y="199910"/>
                  </a:lnTo>
                  <a:lnTo>
                    <a:pt x="48107" y="146519"/>
                  </a:lnTo>
                  <a:lnTo>
                    <a:pt x="54114" y="97866"/>
                  </a:lnTo>
                  <a:lnTo>
                    <a:pt x="72529" y="56070"/>
                  </a:lnTo>
                  <a:lnTo>
                    <a:pt x="103924" y="26822"/>
                  </a:lnTo>
                  <a:lnTo>
                    <a:pt x="148920" y="15811"/>
                  </a:lnTo>
                  <a:lnTo>
                    <a:pt x="191655" y="25260"/>
                  </a:lnTo>
                  <a:lnTo>
                    <a:pt x="223367" y="51917"/>
                  </a:lnTo>
                  <a:lnTo>
                    <a:pt x="243090" y="93192"/>
                  </a:lnTo>
                  <a:lnTo>
                    <a:pt x="249885" y="146519"/>
                  </a:lnTo>
                  <a:lnTo>
                    <a:pt x="249885" y="39217"/>
                  </a:lnTo>
                  <a:lnTo>
                    <a:pt x="237769" y="27406"/>
                  </a:lnTo>
                  <a:lnTo>
                    <a:pt x="214249" y="15811"/>
                  </a:lnTo>
                  <a:lnTo>
                    <a:pt x="196799" y="7200"/>
                  </a:lnTo>
                  <a:lnTo>
                    <a:pt x="148920" y="0"/>
                  </a:lnTo>
                  <a:lnTo>
                    <a:pt x="101688" y="7162"/>
                  </a:lnTo>
                  <a:lnTo>
                    <a:pt x="60794" y="27419"/>
                  </a:lnTo>
                  <a:lnTo>
                    <a:pt x="28613" y="58889"/>
                  </a:lnTo>
                  <a:lnTo>
                    <a:pt x="7556" y="99745"/>
                  </a:lnTo>
                  <a:lnTo>
                    <a:pt x="0" y="148107"/>
                  </a:lnTo>
                  <a:lnTo>
                    <a:pt x="7404" y="194652"/>
                  </a:lnTo>
                  <a:lnTo>
                    <a:pt x="28155" y="234530"/>
                  </a:lnTo>
                  <a:lnTo>
                    <a:pt x="60096" y="265645"/>
                  </a:lnTo>
                  <a:lnTo>
                    <a:pt x="101079" y="285864"/>
                  </a:lnTo>
                  <a:lnTo>
                    <a:pt x="148920" y="293065"/>
                  </a:lnTo>
                  <a:lnTo>
                    <a:pt x="196176" y="285915"/>
                  </a:lnTo>
                  <a:lnTo>
                    <a:pt x="213093" y="277545"/>
                  </a:lnTo>
                  <a:lnTo>
                    <a:pt x="237109" y="265645"/>
                  </a:lnTo>
                  <a:lnTo>
                    <a:pt x="269240" y="234200"/>
                  </a:lnTo>
                  <a:lnTo>
                    <a:pt x="290283" y="193332"/>
                  </a:lnTo>
                  <a:lnTo>
                    <a:pt x="297827" y="144932"/>
                  </a:lnTo>
                  <a:close/>
                </a:path>
                <a:path w="1851025" h="293369">
                  <a:moveTo>
                    <a:pt x="616991" y="277533"/>
                  </a:moveTo>
                  <a:lnTo>
                    <a:pt x="576516" y="263029"/>
                  </a:lnTo>
                  <a:lnTo>
                    <a:pt x="481545" y="135674"/>
                  </a:lnTo>
                  <a:lnTo>
                    <a:pt x="562622" y="34023"/>
                  </a:lnTo>
                  <a:lnTo>
                    <a:pt x="609879" y="15811"/>
                  </a:lnTo>
                  <a:lnTo>
                    <a:pt x="609879" y="4787"/>
                  </a:lnTo>
                  <a:lnTo>
                    <a:pt x="508279" y="4787"/>
                  </a:lnTo>
                  <a:lnTo>
                    <a:pt x="508279" y="15811"/>
                  </a:lnTo>
                  <a:lnTo>
                    <a:pt x="540575" y="22936"/>
                  </a:lnTo>
                  <a:lnTo>
                    <a:pt x="540575" y="26098"/>
                  </a:lnTo>
                  <a:lnTo>
                    <a:pt x="470458" y="119964"/>
                  </a:lnTo>
                  <a:lnTo>
                    <a:pt x="468858" y="119964"/>
                  </a:lnTo>
                  <a:lnTo>
                    <a:pt x="405917" y="30835"/>
                  </a:lnTo>
                  <a:lnTo>
                    <a:pt x="401142" y="24498"/>
                  </a:lnTo>
                  <a:lnTo>
                    <a:pt x="400354" y="22148"/>
                  </a:lnTo>
                  <a:lnTo>
                    <a:pt x="435813" y="15811"/>
                  </a:lnTo>
                  <a:lnTo>
                    <a:pt x="435813" y="4787"/>
                  </a:lnTo>
                  <a:lnTo>
                    <a:pt x="310502" y="4787"/>
                  </a:lnTo>
                  <a:lnTo>
                    <a:pt x="310502" y="15811"/>
                  </a:lnTo>
                  <a:lnTo>
                    <a:pt x="334086" y="21374"/>
                  </a:lnTo>
                  <a:lnTo>
                    <a:pt x="340283" y="23482"/>
                  </a:lnTo>
                  <a:lnTo>
                    <a:pt x="345909" y="26416"/>
                  </a:lnTo>
                  <a:lnTo>
                    <a:pt x="350964" y="30391"/>
                  </a:lnTo>
                  <a:lnTo>
                    <a:pt x="355422" y="35636"/>
                  </a:lnTo>
                  <a:lnTo>
                    <a:pt x="440575" y="150533"/>
                  </a:lnTo>
                  <a:lnTo>
                    <a:pt x="355422" y="259295"/>
                  </a:lnTo>
                  <a:lnTo>
                    <a:pt x="308076" y="277533"/>
                  </a:lnTo>
                  <a:lnTo>
                    <a:pt x="308076" y="288671"/>
                  </a:lnTo>
                  <a:lnTo>
                    <a:pt x="409778" y="288671"/>
                  </a:lnTo>
                  <a:lnTo>
                    <a:pt x="409778" y="277533"/>
                  </a:lnTo>
                  <a:lnTo>
                    <a:pt x="384517" y="272046"/>
                  </a:lnTo>
                  <a:lnTo>
                    <a:pt x="375856" y="270433"/>
                  </a:lnTo>
                  <a:lnTo>
                    <a:pt x="376618" y="268820"/>
                  </a:lnTo>
                  <a:lnTo>
                    <a:pt x="381381" y="262496"/>
                  </a:lnTo>
                  <a:lnTo>
                    <a:pt x="451497" y="166357"/>
                  </a:lnTo>
                  <a:lnTo>
                    <a:pt x="453047" y="166357"/>
                  </a:lnTo>
                  <a:lnTo>
                    <a:pt x="526326" y="268820"/>
                  </a:lnTo>
                  <a:lnTo>
                    <a:pt x="527126" y="271233"/>
                  </a:lnTo>
                  <a:lnTo>
                    <a:pt x="491667" y="277533"/>
                  </a:lnTo>
                  <a:lnTo>
                    <a:pt x="491667" y="288671"/>
                  </a:lnTo>
                  <a:lnTo>
                    <a:pt x="616991" y="288671"/>
                  </a:lnTo>
                  <a:lnTo>
                    <a:pt x="616991" y="277533"/>
                  </a:lnTo>
                  <a:close/>
                </a:path>
                <a:path w="1851025" h="293369">
                  <a:moveTo>
                    <a:pt x="870724" y="4775"/>
                  </a:moveTo>
                  <a:lnTo>
                    <a:pt x="655612" y="4775"/>
                  </a:lnTo>
                  <a:lnTo>
                    <a:pt x="655612" y="15811"/>
                  </a:lnTo>
                  <a:lnTo>
                    <a:pt x="684720" y="22161"/>
                  </a:lnTo>
                  <a:lnTo>
                    <a:pt x="693420" y="23723"/>
                  </a:lnTo>
                  <a:lnTo>
                    <a:pt x="696595" y="27711"/>
                  </a:lnTo>
                  <a:lnTo>
                    <a:pt x="696595" y="265722"/>
                  </a:lnTo>
                  <a:lnTo>
                    <a:pt x="694232" y="268833"/>
                  </a:lnTo>
                  <a:lnTo>
                    <a:pt x="684720" y="271233"/>
                  </a:lnTo>
                  <a:lnTo>
                    <a:pt x="655612" y="277545"/>
                  </a:lnTo>
                  <a:lnTo>
                    <a:pt x="655612" y="288671"/>
                  </a:lnTo>
                  <a:lnTo>
                    <a:pt x="783297" y="288671"/>
                  </a:lnTo>
                  <a:lnTo>
                    <a:pt x="783297" y="277545"/>
                  </a:lnTo>
                  <a:lnTo>
                    <a:pt x="750925" y="271233"/>
                  </a:lnTo>
                  <a:lnTo>
                    <a:pt x="741540" y="269621"/>
                  </a:lnTo>
                  <a:lnTo>
                    <a:pt x="739165" y="265722"/>
                  </a:lnTo>
                  <a:lnTo>
                    <a:pt x="739165" y="155232"/>
                  </a:lnTo>
                  <a:lnTo>
                    <a:pt x="817181" y="155232"/>
                  </a:lnTo>
                  <a:lnTo>
                    <a:pt x="823506" y="159219"/>
                  </a:lnTo>
                  <a:lnTo>
                    <a:pt x="825779" y="169456"/>
                  </a:lnTo>
                  <a:lnTo>
                    <a:pt x="831316" y="196418"/>
                  </a:lnTo>
                  <a:lnTo>
                    <a:pt x="844715" y="196418"/>
                  </a:lnTo>
                  <a:lnTo>
                    <a:pt x="844715" y="102539"/>
                  </a:lnTo>
                  <a:lnTo>
                    <a:pt x="831316" y="102539"/>
                  </a:lnTo>
                  <a:lnTo>
                    <a:pt x="825779" y="125476"/>
                  </a:lnTo>
                  <a:lnTo>
                    <a:pt x="823506" y="135686"/>
                  </a:lnTo>
                  <a:lnTo>
                    <a:pt x="817181" y="139382"/>
                  </a:lnTo>
                  <a:lnTo>
                    <a:pt x="739165" y="139382"/>
                  </a:lnTo>
                  <a:lnTo>
                    <a:pt x="739165" y="20599"/>
                  </a:lnTo>
                  <a:lnTo>
                    <a:pt x="836815" y="20599"/>
                  </a:lnTo>
                  <a:lnTo>
                    <a:pt x="843140" y="24498"/>
                  </a:lnTo>
                  <a:lnTo>
                    <a:pt x="857377" y="75653"/>
                  </a:lnTo>
                  <a:lnTo>
                    <a:pt x="870724" y="75653"/>
                  </a:lnTo>
                  <a:lnTo>
                    <a:pt x="870724" y="4775"/>
                  </a:lnTo>
                  <a:close/>
                </a:path>
                <a:path w="1851025" h="293369">
                  <a:moveTo>
                    <a:pt x="1207160" y="144932"/>
                  </a:moveTo>
                  <a:lnTo>
                    <a:pt x="1199756" y="98386"/>
                  </a:lnTo>
                  <a:lnTo>
                    <a:pt x="1179017" y="58508"/>
                  </a:lnTo>
                  <a:lnTo>
                    <a:pt x="1159141" y="39166"/>
                  </a:lnTo>
                  <a:lnTo>
                    <a:pt x="1159141" y="146519"/>
                  </a:lnTo>
                  <a:lnTo>
                    <a:pt x="1153121" y="195300"/>
                  </a:lnTo>
                  <a:lnTo>
                    <a:pt x="1134681" y="237185"/>
                  </a:lnTo>
                  <a:lnTo>
                    <a:pt x="1103249" y="266509"/>
                  </a:lnTo>
                  <a:lnTo>
                    <a:pt x="1058227" y="277545"/>
                  </a:lnTo>
                  <a:lnTo>
                    <a:pt x="1015555" y="268046"/>
                  </a:lnTo>
                  <a:lnTo>
                    <a:pt x="983881" y="241287"/>
                  </a:lnTo>
                  <a:lnTo>
                    <a:pt x="964171" y="199910"/>
                  </a:lnTo>
                  <a:lnTo>
                    <a:pt x="957389" y="146519"/>
                  </a:lnTo>
                  <a:lnTo>
                    <a:pt x="963396" y="97866"/>
                  </a:lnTo>
                  <a:lnTo>
                    <a:pt x="981798" y="56070"/>
                  </a:lnTo>
                  <a:lnTo>
                    <a:pt x="1013218" y="26822"/>
                  </a:lnTo>
                  <a:lnTo>
                    <a:pt x="1058227" y="15811"/>
                  </a:lnTo>
                  <a:lnTo>
                    <a:pt x="1100950" y="25260"/>
                  </a:lnTo>
                  <a:lnTo>
                    <a:pt x="1132636" y="51917"/>
                  </a:lnTo>
                  <a:lnTo>
                    <a:pt x="1152359" y="93192"/>
                  </a:lnTo>
                  <a:lnTo>
                    <a:pt x="1159141" y="146519"/>
                  </a:lnTo>
                  <a:lnTo>
                    <a:pt x="1159141" y="39166"/>
                  </a:lnTo>
                  <a:lnTo>
                    <a:pt x="1147064" y="27406"/>
                  </a:lnTo>
                  <a:lnTo>
                    <a:pt x="1123543" y="15811"/>
                  </a:lnTo>
                  <a:lnTo>
                    <a:pt x="1106081" y="7200"/>
                  </a:lnTo>
                  <a:lnTo>
                    <a:pt x="1058227" y="0"/>
                  </a:lnTo>
                  <a:lnTo>
                    <a:pt x="1010996" y="7162"/>
                  </a:lnTo>
                  <a:lnTo>
                    <a:pt x="970089" y="27419"/>
                  </a:lnTo>
                  <a:lnTo>
                    <a:pt x="937920" y="58889"/>
                  </a:lnTo>
                  <a:lnTo>
                    <a:pt x="916876" y="99745"/>
                  </a:lnTo>
                  <a:lnTo>
                    <a:pt x="909320" y="148107"/>
                  </a:lnTo>
                  <a:lnTo>
                    <a:pt x="916724" y="194652"/>
                  </a:lnTo>
                  <a:lnTo>
                    <a:pt x="937475" y="234530"/>
                  </a:lnTo>
                  <a:lnTo>
                    <a:pt x="969429" y="265645"/>
                  </a:lnTo>
                  <a:lnTo>
                    <a:pt x="1010399" y="285864"/>
                  </a:lnTo>
                  <a:lnTo>
                    <a:pt x="1058227" y="293065"/>
                  </a:lnTo>
                  <a:lnTo>
                    <a:pt x="1105496" y="285915"/>
                  </a:lnTo>
                  <a:lnTo>
                    <a:pt x="1122413" y="277545"/>
                  </a:lnTo>
                  <a:lnTo>
                    <a:pt x="1146429" y="265645"/>
                  </a:lnTo>
                  <a:lnTo>
                    <a:pt x="1178560" y="234200"/>
                  </a:lnTo>
                  <a:lnTo>
                    <a:pt x="1199616" y="193332"/>
                  </a:lnTo>
                  <a:lnTo>
                    <a:pt x="1207160" y="144932"/>
                  </a:lnTo>
                  <a:close/>
                </a:path>
                <a:path w="1851025" h="293369">
                  <a:moveTo>
                    <a:pt x="1533385" y="277545"/>
                  </a:moveTo>
                  <a:lnTo>
                    <a:pt x="1493786" y="267690"/>
                  </a:lnTo>
                  <a:lnTo>
                    <a:pt x="1426489" y="182397"/>
                  </a:lnTo>
                  <a:lnTo>
                    <a:pt x="1414792" y="168097"/>
                  </a:lnTo>
                  <a:lnTo>
                    <a:pt x="1409788" y="163131"/>
                  </a:lnTo>
                  <a:lnTo>
                    <a:pt x="1407236" y="160604"/>
                  </a:lnTo>
                  <a:lnTo>
                    <a:pt x="1400987" y="156832"/>
                  </a:lnTo>
                  <a:lnTo>
                    <a:pt x="1400987" y="155232"/>
                  </a:lnTo>
                  <a:lnTo>
                    <a:pt x="1451914" y="127393"/>
                  </a:lnTo>
                  <a:lnTo>
                    <a:pt x="1470317" y="81203"/>
                  </a:lnTo>
                  <a:lnTo>
                    <a:pt x="1467129" y="60591"/>
                  </a:lnTo>
                  <a:lnTo>
                    <a:pt x="1457820" y="41084"/>
                  </a:lnTo>
                  <a:lnTo>
                    <a:pt x="1442745" y="24511"/>
                  </a:lnTo>
                  <a:lnTo>
                    <a:pt x="1435989" y="20599"/>
                  </a:lnTo>
                  <a:lnTo>
                    <a:pt x="1422298" y="12674"/>
                  </a:lnTo>
                  <a:lnTo>
                    <a:pt x="1422298" y="82003"/>
                  </a:lnTo>
                  <a:lnTo>
                    <a:pt x="1419733" y="105879"/>
                  </a:lnTo>
                  <a:lnTo>
                    <a:pt x="1410068" y="126796"/>
                  </a:lnTo>
                  <a:lnTo>
                    <a:pt x="1390345" y="141655"/>
                  </a:lnTo>
                  <a:lnTo>
                    <a:pt x="1357642" y="147307"/>
                  </a:lnTo>
                  <a:lnTo>
                    <a:pt x="1322197" y="147307"/>
                  </a:lnTo>
                  <a:lnTo>
                    <a:pt x="1322197" y="20599"/>
                  </a:lnTo>
                  <a:lnTo>
                    <a:pt x="1343494" y="20599"/>
                  </a:lnTo>
                  <a:lnTo>
                    <a:pt x="1386852" y="26911"/>
                  </a:lnTo>
                  <a:lnTo>
                    <a:pt x="1420291" y="64719"/>
                  </a:lnTo>
                  <a:lnTo>
                    <a:pt x="1422298" y="82003"/>
                  </a:lnTo>
                  <a:lnTo>
                    <a:pt x="1422298" y="12674"/>
                  </a:lnTo>
                  <a:lnTo>
                    <a:pt x="1410398" y="9093"/>
                  </a:lnTo>
                  <a:lnTo>
                    <a:pt x="1396885" y="6642"/>
                  </a:lnTo>
                  <a:lnTo>
                    <a:pt x="1381302" y="5232"/>
                  </a:lnTo>
                  <a:lnTo>
                    <a:pt x="1363179" y="4775"/>
                  </a:lnTo>
                  <a:lnTo>
                    <a:pt x="1238732" y="4775"/>
                  </a:lnTo>
                  <a:lnTo>
                    <a:pt x="1238732" y="15811"/>
                  </a:lnTo>
                  <a:lnTo>
                    <a:pt x="1267853" y="22161"/>
                  </a:lnTo>
                  <a:lnTo>
                    <a:pt x="1276565" y="23723"/>
                  </a:lnTo>
                  <a:lnTo>
                    <a:pt x="1279613" y="27711"/>
                  </a:lnTo>
                  <a:lnTo>
                    <a:pt x="1279613" y="265722"/>
                  </a:lnTo>
                  <a:lnTo>
                    <a:pt x="1277340" y="268833"/>
                  </a:lnTo>
                  <a:lnTo>
                    <a:pt x="1267853" y="271233"/>
                  </a:lnTo>
                  <a:lnTo>
                    <a:pt x="1238732" y="277545"/>
                  </a:lnTo>
                  <a:lnTo>
                    <a:pt x="1238732" y="288671"/>
                  </a:lnTo>
                  <a:lnTo>
                    <a:pt x="1366342" y="288671"/>
                  </a:lnTo>
                  <a:lnTo>
                    <a:pt x="1366342" y="277545"/>
                  </a:lnTo>
                  <a:lnTo>
                    <a:pt x="1334020" y="271233"/>
                  </a:lnTo>
                  <a:lnTo>
                    <a:pt x="1324559" y="269621"/>
                  </a:lnTo>
                  <a:lnTo>
                    <a:pt x="1322197" y="265722"/>
                  </a:lnTo>
                  <a:lnTo>
                    <a:pt x="1322197" y="163131"/>
                  </a:lnTo>
                  <a:lnTo>
                    <a:pt x="1343494" y="163131"/>
                  </a:lnTo>
                  <a:lnTo>
                    <a:pt x="1386852" y="193992"/>
                  </a:lnTo>
                  <a:lnTo>
                    <a:pt x="1445920" y="276720"/>
                  </a:lnTo>
                  <a:lnTo>
                    <a:pt x="1452994" y="286258"/>
                  </a:lnTo>
                  <a:lnTo>
                    <a:pt x="1456956" y="288671"/>
                  </a:lnTo>
                  <a:lnTo>
                    <a:pt x="1533385" y="288671"/>
                  </a:lnTo>
                  <a:lnTo>
                    <a:pt x="1533385" y="277545"/>
                  </a:lnTo>
                  <a:close/>
                </a:path>
                <a:path w="1851025" h="293369">
                  <a:moveTo>
                    <a:pt x="1850898" y="148107"/>
                  </a:moveTo>
                  <a:lnTo>
                    <a:pt x="1846249" y="109499"/>
                  </a:lnTo>
                  <a:lnTo>
                    <a:pt x="1832000" y="73304"/>
                  </a:lnTo>
                  <a:lnTo>
                    <a:pt x="1807692" y="42227"/>
                  </a:lnTo>
                  <a:lnTo>
                    <a:pt x="1802879" y="39027"/>
                  </a:lnTo>
                  <a:lnTo>
                    <a:pt x="1802879" y="148920"/>
                  </a:lnTo>
                  <a:lnTo>
                    <a:pt x="1800453" y="183375"/>
                  </a:lnTo>
                  <a:lnTo>
                    <a:pt x="1779943" y="237337"/>
                  </a:lnTo>
                  <a:lnTo>
                    <a:pt x="1746745" y="264134"/>
                  </a:lnTo>
                  <a:lnTo>
                    <a:pt x="1709458" y="272021"/>
                  </a:lnTo>
                  <a:lnTo>
                    <a:pt x="1686255" y="272846"/>
                  </a:lnTo>
                  <a:lnTo>
                    <a:pt x="1641348" y="272846"/>
                  </a:lnTo>
                  <a:lnTo>
                    <a:pt x="1638998" y="270421"/>
                  </a:lnTo>
                  <a:lnTo>
                    <a:pt x="1638998" y="20599"/>
                  </a:lnTo>
                  <a:lnTo>
                    <a:pt x="1679943" y="20599"/>
                  </a:lnTo>
                  <a:lnTo>
                    <a:pt x="1702650" y="21107"/>
                  </a:lnTo>
                  <a:lnTo>
                    <a:pt x="1750885" y="32410"/>
                  </a:lnTo>
                  <a:lnTo>
                    <a:pt x="1791652" y="81280"/>
                  </a:lnTo>
                  <a:lnTo>
                    <a:pt x="1802879" y="148920"/>
                  </a:lnTo>
                  <a:lnTo>
                    <a:pt x="1802879" y="39027"/>
                  </a:lnTo>
                  <a:lnTo>
                    <a:pt x="1755978" y="12750"/>
                  </a:lnTo>
                  <a:lnTo>
                    <a:pt x="1714754" y="5664"/>
                  </a:lnTo>
                  <a:lnTo>
                    <a:pt x="1689417" y="4775"/>
                  </a:lnTo>
                  <a:lnTo>
                    <a:pt x="1556232" y="4775"/>
                  </a:lnTo>
                  <a:lnTo>
                    <a:pt x="1556232" y="15811"/>
                  </a:lnTo>
                  <a:lnTo>
                    <a:pt x="1585366" y="22161"/>
                  </a:lnTo>
                  <a:lnTo>
                    <a:pt x="1594040" y="23723"/>
                  </a:lnTo>
                  <a:lnTo>
                    <a:pt x="1597202" y="27711"/>
                  </a:lnTo>
                  <a:lnTo>
                    <a:pt x="1597202" y="265722"/>
                  </a:lnTo>
                  <a:lnTo>
                    <a:pt x="1594827" y="268833"/>
                  </a:lnTo>
                  <a:lnTo>
                    <a:pt x="1585366" y="271246"/>
                  </a:lnTo>
                  <a:lnTo>
                    <a:pt x="1556232" y="277533"/>
                  </a:lnTo>
                  <a:lnTo>
                    <a:pt x="1556232" y="288658"/>
                  </a:lnTo>
                  <a:lnTo>
                    <a:pt x="1690992" y="288658"/>
                  </a:lnTo>
                  <a:lnTo>
                    <a:pt x="1719364" y="287604"/>
                  </a:lnTo>
                  <a:lnTo>
                    <a:pt x="1744268" y="284378"/>
                  </a:lnTo>
                  <a:lnTo>
                    <a:pt x="1765769" y="278942"/>
                  </a:lnTo>
                  <a:lnTo>
                    <a:pt x="1780159" y="272846"/>
                  </a:lnTo>
                  <a:lnTo>
                    <a:pt x="1783943" y="271246"/>
                  </a:lnTo>
                  <a:lnTo>
                    <a:pt x="1814703" y="248412"/>
                  </a:lnTo>
                  <a:lnTo>
                    <a:pt x="1835467" y="219138"/>
                  </a:lnTo>
                  <a:lnTo>
                    <a:pt x="1847202" y="185127"/>
                  </a:lnTo>
                  <a:lnTo>
                    <a:pt x="1850898" y="14810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19">
              <a:extLst>
                <a:ext uri="{FF2B5EF4-FFF2-40B4-BE49-F238E27FC236}">
                  <a16:creationId xmlns:a16="http://schemas.microsoft.com/office/drawing/2014/main" id="{6E1B888F-178F-CB6A-81C2-532828180279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821167" y="926515"/>
              <a:ext cx="915186" cy="1092200"/>
            </a:xfrm>
            <a:prstGeom prst="rect">
              <a:avLst/>
            </a:prstGeom>
          </p:spPr>
        </p:pic>
      </p:grpSp>
      <p:sp>
        <p:nvSpPr>
          <p:cNvPr id="53" name="Text Placeholder 9">
            <a:extLst>
              <a:ext uri="{FF2B5EF4-FFF2-40B4-BE49-F238E27FC236}">
                <a16:creationId xmlns:a16="http://schemas.microsoft.com/office/drawing/2014/main" id="{35D7331A-3127-E01B-F0C6-9AC97B930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102218" y="11813380"/>
            <a:ext cx="6550025" cy="295275"/>
          </a:xfrm>
        </p:spPr>
        <p:txBody>
          <a:bodyPr/>
          <a:lstStyle>
            <a:lvl1pPr algn="r">
              <a:lnSpc>
                <a:spcPct val="100000"/>
              </a:lnSpc>
              <a:spcBef>
                <a:spcPts val="0"/>
              </a:spcBef>
              <a:defRPr sz="2100" spc="40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Image credit</a:t>
            </a:r>
          </a:p>
        </p:txBody>
      </p:sp>
    </p:spTree>
    <p:extLst>
      <p:ext uri="{BB962C8B-B14F-4D97-AF65-F5344CB8AC3E}">
        <p14:creationId xmlns:p14="http://schemas.microsoft.com/office/powerpoint/2010/main" val="182254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42886" y="3501570"/>
            <a:ext cx="16668750" cy="236251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42886" y="6309033"/>
            <a:ext cx="16668750" cy="55591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56826" y="12939326"/>
            <a:ext cx="561974" cy="2769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BC4F9636-13E4-43A0-8806-7B38CCEAC8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989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8" r:id="rId2"/>
    <p:sldLayoutId id="2147483676" r:id="rId3"/>
    <p:sldLayoutId id="2147483663" r:id="rId4"/>
    <p:sldLayoutId id="2147483662" r:id="rId5"/>
    <p:sldLayoutId id="2147483673" r:id="rId6"/>
    <p:sldLayoutId id="2147483670" r:id="rId7"/>
    <p:sldLayoutId id="2147483671" r:id="rId8"/>
    <p:sldLayoutId id="2147483672" r:id="rId9"/>
    <p:sldLayoutId id="2147483666" r:id="rId10"/>
    <p:sldLayoutId id="2147483667" r:id="rId11"/>
    <p:sldLayoutId id="2147483674" r:id="rId12"/>
    <p:sldLayoutId id="2147483678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828800" rtl="0" eaLnBrk="1" latinLnBrk="0" hangingPunct="1">
        <a:lnSpc>
          <a:spcPts val="7700"/>
        </a:lnSpc>
        <a:spcBef>
          <a:spcPct val="0"/>
        </a:spcBef>
        <a:buNone/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355600" algn="l" defTabSz="18288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723900" indent="-368300" algn="l" defTabSz="18288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355600" algn="l" defTabSz="18288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1435100" indent="-355600" algn="l" defTabSz="18288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1296" userDrawn="1">
          <p15:clr>
            <a:srgbClr val="F26B43"/>
          </p15:clr>
        </p15:guide>
        <p15:guide id="4" pos="1470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80.png"/><Relationship Id="rId4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95D93-978C-E4E3-76E7-3F1E339259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Vibrations of Ultralight Tracking Detector Structures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31358-F73C-7181-FEE7-314B1E24F0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Mattia Moretti | August 2025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5902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2418D-B8B4-463C-B14B-9BCFFF166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Linear response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D023841-40DD-4BBB-8344-40F13A323E5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Linear response function: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𝑋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)∙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Harmonic oscillator: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en-GB" b="0" dirty="0">
                  <a:ea typeface="Cambria Math" panose="02040503050406030204" pitchFamily="18" charset="0"/>
                </a:endParaRPr>
              </a:p>
              <a:p>
                <a:r>
                  <a:rPr lang="en-GB" dirty="0"/>
                  <a:t>More complex model at a position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D023841-40DD-4BBB-8344-40F13A323E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63" t="-30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5898898-E60F-4E61-B4BE-28A60BDADFDB}"/>
                  </a:ext>
                </a:extLst>
              </p:cNvPr>
              <p:cNvSpPr txBox="1"/>
              <p:nvPr/>
            </p:nvSpPr>
            <p:spPr>
              <a:xfrm>
                <a:off x="14800131" y="6440879"/>
                <a:ext cx="782300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̈"/>
                          <m:ctrlPr>
                            <a:rPr lang="en-GB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d>
                        <m:dPr>
                          <m:ctrlP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  <m:r>
                        <a:rPr lang="en-GB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acc>
                        <m:accPr>
                          <m:chr m:val="̇"/>
                          <m:ctrlP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d>
                        <m:dPr>
                          <m:ctrlP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𝑘𝑥</m:t>
                      </m:r>
                      <m:d>
                        <m:dPr>
                          <m:ctrlP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r>
                        <a:rPr lang="en-GB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32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5898898-E60F-4E61-B4BE-28A60BDADF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00131" y="6440879"/>
                <a:ext cx="7823009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A7A7FD2-7538-4948-9473-93A9B2AB400B}"/>
              </a:ext>
            </a:extLst>
          </p:cNvPr>
          <p:cNvCxnSpPr>
            <a:cxnSpLocks/>
          </p:cNvCxnSpPr>
          <p:nvPr/>
        </p:nvCxnSpPr>
        <p:spPr>
          <a:xfrm flipH="1">
            <a:off x="18702133" y="7442032"/>
            <a:ext cx="1" cy="7708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956EE22-45CD-452D-AAA8-25719E2A306A}"/>
                  </a:ext>
                </a:extLst>
              </p:cNvPr>
              <p:cNvSpPr txBox="1"/>
              <p:nvPr/>
            </p:nvSpPr>
            <p:spPr>
              <a:xfrm>
                <a:off x="15262583" y="8629219"/>
                <a:ext cx="689810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GB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GB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GB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  <m:d>
                        <m:dPr>
                          <m:ctrlP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GB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r>
                        <a:rPr lang="en-GB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GB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32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956EE22-45CD-452D-AAA8-25719E2A30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62583" y="8629219"/>
                <a:ext cx="6898104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8B21161-EC5B-4E10-AEF1-86A0113FF310}"/>
              </a:ext>
            </a:extLst>
          </p:cNvPr>
          <p:cNvCxnSpPr>
            <a:cxnSpLocks/>
          </p:cNvCxnSpPr>
          <p:nvPr/>
        </p:nvCxnSpPr>
        <p:spPr>
          <a:xfrm flipH="1">
            <a:off x="13699956" y="8936508"/>
            <a:ext cx="11001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531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29EA9-FE76-49EA-93F5-083CDAA0C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Wiener-Khinchin theorem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0B1F327-67A3-4DB2-B96D-68913902D43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Theorem (essentially):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𝑅𝑀𝑆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nary>
                        <m:nary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0B1F327-67A3-4DB2-B96D-68913902D4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63" t="-30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BCBCEF2-3161-4222-A424-E701773F5C90}"/>
                  </a:ext>
                </a:extLst>
              </p:cNvPr>
              <p:cNvSpPr txBox="1"/>
              <p:nvPr/>
            </p:nvSpPr>
            <p:spPr>
              <a:xfrm>
                <a:off x="10056858" y="8414550"/>
                <a:ext cx="554736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  <m:d>
                                <m:dPr>
                                  <m:ctrlPr>
                                    <a:rPr lang="en-GB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GB" sz="32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GB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32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BCBCEF2-3161-4222-A424-E701773F5C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6858" y="8414550"/>
                <a:ext cx="5547360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E907FC6-179D-4909-8F3E-7F092307C774}"/>
              </a:ext>
            </a:extLst>
          </p:cNvPr>
          <p:cNvCxnSpPr>
            <a:cxnSpLocks/>
          </p:cNvCxnSpPr>
          <p:nvPr/>
        </p:nvCxnSpPr>
        <p:spPr>
          <a:xfrm>
            <a:off x="16014519" y="7536081"/>
            <a:ext cx="0" cy="87846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08DCDCB-222B-47BE-ABF0-82936DEAC70D}"/>
                  </a:ext>
                </a:extLst>
              </p:cNvPr>
              <p:cNvSpPr txBox="1"/>
              <p:nvPr/>
            </p:nvSpPr>
            <p:spPr>
              <a:xfrm>
                <a:off x="13382308" y="6805112"/>
                <a:ext cx="554736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"</m:t>
                      </m:r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d>
                        <m:d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d>
                                <m:dPr>
                                  <m:ctrlP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"</m:t>
                      </m:r>
                    </m:oMath>
                  </m:oMathPara>
                </a14:m>
                <a:endParaRPr lang="en-GB" sz="32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08DCDCB-222B-47BE-ABF0-82936DEAC7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82308" y="6805112"/>
                <a:ext cx="5547360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E3C935C-0DA7-42E4-818D-5ECC7E7A19E9}"/>
                  </a:ext>
                </a:extLst>
              </p:cNvPr>
              <p:cNvSpPr txBox="1"/>
              <p:nvPr/>
            </p:nvSpPr>
            <p:spPr>
              <a:xfrm>
                <a:off x="16014519" y="8414549"/>
                <a:ext cx="600383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smtClean="0">
                          <a:latin typeface="Cambria Math" panose="02040503050406030204" pitchFamily="18" charset="0"/>
                        </a:rPr>
                        <m:t>𝑋</m:t>
                      </m:r>
                      <m:d>
                        <m:d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GB" sz="3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)∙</m:t>
                      </m:r>
                      <m:r>
                        <a:rPr lang="en-GB" sz="3200" i="1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32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3200" i="1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GB" sz="32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32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E3C935C-0DA7-42E4-818D-5ECC7E7A19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14519" y="8414549"/>
                <a:ext cx="6003834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32FAB4C-594C-4C25-9D4E-92BC5550038A}"/>
              </a:ext>
            </a:extLst>
          </p:cNvPr>
          <p:cNvCxnSpPr>
            <a:cxnSpLocks/>
          </p:cNvCxnSpPr>
          <p:nvPr/>
        </p:nvCxnSpPr>
        <p:spPr>
          <a:xfrm>
            <a:off x="15687857" y="8706936"/>
            <a:ext cx="93626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F74282E-6353-45D6-935A-329930980830}"/>
              </a:ext>
            </a:extLst>
          </p:cNvPr>
          <p:cNvCxnSpPr>
            <a:cxnSpLocks/>
          </p:cNvCxnSpPr>
          <p:nvPr/>
        </p:nvCxnSpPr>
        <p:spPr>
          <a:xfrm flipH="1">
            <a:off x="15307961" y="8706936"/>
            <a:ext cx="113284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553E13F-EA5C-427F-BD96-593C514429D7}"/>
                  </a:ext>
                </a:extLst>
              </p:cNvPr>
              <p:cNvSpPr txBox="1"/>
              <p:nvPr/>
            </p:nvSpPr>
            <p:spPr>
              <a:xfrm>
                <a:off x="3222171" y="9993086"/>
                <a:ext cx="16959943" cy="14348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smtClean="0">
                          <a:latin typeface="Cambria Math" panose="02040503050406030204" pitchFamily="18" charset="0"/>
                        </a:rPr>
                        <m:t>⇒ </m:t>
                      </m:r>
                      <m:sSubSup>
                        <m:sSubSup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𝑅𝑀𝑆</m:t>
                          </m:r>
                        </m:sub>
                        <m:sup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32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nary>
                        <m:nary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32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)∙</m:t>
                          </m:r>
                          <m:sSup>
                            <m:sSupPr>
                              <m:ctrlPr>
                                <a:rPr lang="en-GB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𝐻</m:t>
                                  </m:r>
                                  <m:d>
                                    <m:dPr>
                                      <m:ctrlPr>
                                        <a:rPr lang="en-GB" sz="3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3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GB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GB" sz="3200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sz="3200" i="1">
                          <a:latin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lang="en-GB" sz="3200" i="1" dirty="0">
                  <a:latin typeface="Cambria Math" panose="02040503050406030204" pitchFamily="18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553E13F-EA5C-427F-BD96-593C514429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2171" y="9993086"/>
                <a:ext cx="16959943" cy="143488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62606F46-7BD5-43BC-B201-EFE3ACD83464}"/>
              </a:ext>
            </a:extLst>
          </p:cNvPr>
          <p:cNvSpPr/>
          <p:nvPr/>
        </p:nvSpPr>
        <p:spPr>
          <a:xfrm>
            <a:off x="7685314" y="9644743"/>
            <a:ext cx="8329205" cy="1783218"/>
          </a:xfrm>
          <a:prstGeom prst="rect">
            <a:avLst/>
          </a:prstGeom>
          <a:noFill/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52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4A13734-B094-4496-88D6-D695B3C50C4E}"/>
              </a:ext>
            </a:extLst>
          </p:cNvPr>
          <p:cNvSpPr txBox="1"/>
          <p:nvPr/>
        </p:nvSpPr>
        <p:spPr>
          <a:xfrm>
            <a:off x="4460240" y="5719227"/>
            <a:ext cx="1546352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800" dirty="0"/>
              <a:t>Seismic motion induced vibrations</a:t>
            </a:r>
          </a:p>
        </p:txBody>
      </p:sp>
    </p:spTree>
    <p:extLst>
      <p:ext uri="{BB962C8B-B14F-4D97-AF65-F5344CB8AC3E}">
        <p14:creationId xmlns:p14="http://schemas.microsoft.com/office/powerpoint/2010/main" val="69238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20BF5-1796-4CE6-9BC3-57BA31498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Shaker table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DE8E6E-FC3E-47C5-B306-B64D573125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Working principle: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/>
                  <a:t>Inverse piezoelectric effect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/>
                  <a:t>Sinusoidal voltage signal of fixed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endParaRPr lang="en-GB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/>
                  <a:t>Constant acceleration amplitude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/>
                  <a:t>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𝑅𝑀𝑆</m:t>
                        </m:r>
                      </m:sub>
                    </m:sSub>
                  </m:oMath>
                </a14:m>
                <a:r>
                  <a:rPr lang="en-GB" dirty="0"/>
                  <a:t> for each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GB" dirty="0"/>
                  <a:t> using capacitive sensors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r>
                  <a:rPr lang="en-GB" dirty="0"/>
                  <a:t>Not quite a HO!</a:t>
                </a:r>
              </a:p>
              <a:p>
                <a:pPr marL="812800" lvl="1" indent="-457200">
                  <a:buFont typeface="Wingdings" panose="05000000000000000000" pitchFamily="2" charset="2"/>
                  <a:buChar char="Ø"/>
                </a:pPr>
                <a:r>
                  <a:rPr lang="en-GB" dirty="0"/>
                  <a:t>Coupled system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DE8E6E-FC3E-47C5-B306-B64D573125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63" t="-30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061FD27E-726A-4A33-8CC2-30473AED8E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1030" y="7240949"/>
            <a:ext cx="7783811" cy="518920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B346228-60CB-4445-BBB6-1DCF5BA982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58057" y="3114647"/>
            <a:ext cx="9125857" cy="436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586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20BF5-1796-4CE6-9BC3-57BA31498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Shaker table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DE8E6E-FC3E-47C5-B306-B64D573125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Working principle: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/>
                  <a:t>Inverse piezoelectric effect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/>
                  <a:t>Sinusoidal voltage signal of fixed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endParaRPr lang="en-GB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/>
                  <a:t>Constant acceleration amplitude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/>
                  <a:t>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𝑅𝑀𝑆</m:t>
                        </m:r>
                      </m:sub>
                    </m:sSub>
                  </m:oMath>
                </a14:m>
                <a:r>
                  <a:rPr lang="en-GB" dirty="0"/>
                  <a:t> for each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GB" dirty="0"/>
                  <a:t> using capacitive sensors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r>
                  <a:rPr lang="en-GB" dirty="0"/>
                  <a:t>Not quite a HO!</a:t>
                </a:r>
              </a:p>
              <a:p>
                <a:pPr marL="812800" lvl="1" indent="-457200">
                  <a:buFont typeface="Wingdings" panose="05000000000000000000" pitchFamily="2" charset="2"/>
                  <a:buChar char="Ø"/>
                </a:pPr>
                <a:r>
                  <a:rPr lang="en-GB" dirty="0"/>
                  <a:t>Coupled system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DE8E6E-FC3E-47C5-B306-B64D573125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63" t="-30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061FD27E-726A-4A33-8CC2-30473AED8E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1030" y="7240949"/>
            <a:ext cx="7783811" cy="518920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B346228-60CB-4445-BBB6-1DCF5BA982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58057" y="3114647"/>
            <a:ext cx="9125857" cy="436246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6351BCA-AD8F-451E-B75F-B42C215B97DA}"/>
              </a:ext>
            </a:extLst>
          </p:cNvPr>
          <p:cNvSpPr/>
          <p:nvPr/>
        </p:nvSpPr>
        <p:spPr>
          <a:xfrm>
            <a:off x="266700" y="876300"/>
            <a:ext cx="23622000" cy="123825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1B15F24-9513-45A4-89B4-B9B34E9499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225" y="3632868"/>
            <a:ext cx="12041280" cy="59158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96D5358-9823-45B3-80AB-C3790ABCF1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988" y="2775714"/>
            <a:ext cx="12246858" cy="816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737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F1723-E2A1-411D-8436-210F0D9FC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Linear response function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379EA03-4E96-4BCA-9B96-EFB984CC59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3910" y="2583772"/>
            <a:ext cx="7235604" cy="4823736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025459-4B84-4732-9D81-A4E41E1C8D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7496" y="7635728"/>
            <a:ext cx="7235604" cy="48237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E256CA8-FBC6-425B-A9B0-ADE56AF1EED8}"/>
                  </a:ext>
                </a:extLst>
              </p:cNvPr>
              <p:cNvSpPr txBox="1"/>
              <p:nvPr/>
            </p:nvSpPr>
            <p:spPr>
              <a:xfrm>
                <a:off x="1771650" y="6991350"/>
                <a:ext cx="11525250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3200" dirty="0"/>
                  <a:t>HO fit only adequate for 1</a:t>
                </a:r>
                <a:r>
                  <a:rPr lang="en-GB" sz="3200" baseline="30000" dirty="0"/>
                  <a:t>st</a:t>
                </a:r>
                <a:r>
                  <a:rPr lang="en-GB" sz="3200" dirty="0"/>
                  <a:t> mode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3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3200" dirty="0"/>
                  <a:t>n = 5 fit in good correspondence with data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3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3200" dirty="0"/>
              </a:p>
              <a:p>
                <a:r>
                  <a:rPr lang="en-GB" sz="3200" b="0" dirty="0"/>
                  <a:t>								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GB" sz="3200" dirty="0"/>
                  <a:t> determined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E256CA8-FBC6-425B-A9B0-ADE56AF1EE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650" y="6991350"/>
                <a:ext cx="11525250" cy="3046988"/>
              </a:xfrm>
              <a:prstGeom prst="rect">
                <a:avLst/>
              </a:prstGeom>
              <a:blipFill>
                <a:blip r:embed="rId4"/>
                <a:stretch>
                  <a:fillRect l="-1217" t="-2600" b="-56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3394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F1723-E2A1-411D-8436-210F0D9FC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Linear response function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379EA03-4E96-4BCA-9B96-EFB984CC59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3910" y="2583772"/>
            <a:ext cx="7235604" cy="4823736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025459-4B84-4732-9D81-A4E41E1C8D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7496" y="7635728"/>
            <a:ext cx="7235604" cy="48237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E256CA8-FBC6-425B-A9B0-ADE56AF1EED8}"/>
                  </a:ext>
                </a:extLst>
              </p:cNvPr>
              <p:cNvSpPr txBox="1"/>
              <p:nvPr/>
            </p:nvSpPr>
            <p:spPr>
              <a:xfrm>
                <a:off x="1771650" y="6991350"/>
                <a:ext cx="11525250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3200" dirty="0"/>
                  <a:t>HO fit only adequate for 1</a:t>
                </a:r>
                <a:r>
                  <a:rPr lang="en-GB" sz="3200" baseline="30000" dirty="0"/>
                  <a:t>st</a:t>
                </a:r>
                <a:r>
                  <a:rPr lang="en-GB" sz="3200" dirty="0"/>
                  <a:t> mode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3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3200" dirty="0"/>
                  <a:t>n = 5 fit in good correspondence with data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3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3200" dirty="0"/>
              </a:p>
              <a:p>
                <a:r>
                  <a:rPr lang="en-GB" sz="3200" b="0" dirty="0"/>
                  <a:t>								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GB" sz="3200" dirty="0"/>
                  <a:t> determined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E256CA8-FBC6-425B-A9B0-ADE56AF1EE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650" y="6991350"/>
                <a:ext cx="11525250" cy="3046988"/>
              </a:xfrm>
              <a:prstGeom prst="rect">
                <a:avLst/>
              </a:prstGeom>
              <a:blipFill>
                <a:blip r:embed="rId4"/>
                <a:stretch>
                  <a:fillRect l="-1217" t="-2600" b="-56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E0F3F25A-142C-46EC-807C-665BB7A35967}"/>
              </a:ext>
            </a:extLst>
          </p:cNvPr>
          <p:cNvSpPr/>
          <p:nvPr/>
        </p:nvSpPr>
        <p:spPr>
          <a:xfrm>
            <a:off x="266700" y="876300"/>
            <a:ext cx="23622000" cy="123825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2DA2D6-6D3E-4B44-9DE8-D2EB51D9CE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920" y="2970623"/>
            <a:ext cx="11262080" cy="750805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BBF29BD-1998-4C17-89A4-EAA96D9B1B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204" y="2967888"/>
            <a:ext cx="11262080" cy="7508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38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D4860-FF1E-4A63-B1E7-FF3180C65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Expected RMS displacement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7D3C760-78BB-4E3D-A267-79931068E0D3}"/>
                  </a:ext>
                </a:extLst>
              </p:cNvPr>
              <p:cNvSpPr txBox="1"/>
              <p:nvPr/>
            </p:nvSpPr>
            <p:spPr>
              <a:xfrm>
                <a:off x="2042886" y="6688167"/>
                <a:ext cx="11025414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200" dirty="0"/>
                  <a:t>Background motion has been measured at PSI</a:t>
                </a:r>
              </a:p>
              <a:p>
                <a:pPr marL="914400" lvl="1" indent="-4572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GB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</m:d>
                      </m:e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7D3C760-78BB-4E3D-A267-79931068E0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2886" y="6688167"/>
                <a:ext cx="11025414" cy="1077218"/>
              </a:xfrm>
              <a:prstGeom prst="rect">
                <a:avLst/>
              </a:prstGeom>
              <a:blipFill>
                <a:blip r:embed="rId2"/>
                <a:stretch>
                  <a:fillRect l="-1382" t="-73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4481299B-1DEC-436F-80A3-58432C280C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35300" y="3616083"/>
            <a:ext cx="5353305" cy="72213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6147142-6C33-4CC2-BFB4-7BDCA030A33B}"/>
                  </a:ext>
                </a:extLst>
              </p:cNvPr>
              <p:cNvSpPr txBox="1"/>
              <p:nvPr/>
            </p:nvSpPr>
            <p:spPr>
              <a:xfrm>
                <a:off x="2042886" y="9436250"/>
                <a:ext cx="12192000" cy="11549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smtClean="0">
                          <a:latin typeface="Cambria Math" panose="02040503050406030204" pitchFamily="18" charset="0"/>
                        </a:rPr>
                        <m:t>⇒ </m:t>
                      </m:r>
                      <m:sSubSup>
                        <m:sSubSup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𝑅𝑀𝑆</m:t>
                          </m:r>
                        </m:sub>
                        <m:sup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320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32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320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nary>
                        <m:nary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320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3200" b="0" i="0" smtClean="0"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sub>
                          </m:sSub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)∙</m:t>
                          </m:r>
                          <m:sSup>
                            <m:sSup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3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320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  <m:d>
                                    <m:dPr>
                                      <m:ctrlPr>
                                        <a:rPr lang="en-GB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3200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GB" sz="32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GB" sz="320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sz="3200">
                          <a:latin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6147142-6C33-4CC2-BFB4-7BDCA030A3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2886" y="9436250"/>
                <a:ext cx="12192000" cy="115499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7023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D4860-FF1E-4A63-B1E7-FF3180C65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Expected RMS displacement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D3C760-78BB-4E3D-A267-79931068E0D3}"/>
              </a:ext>
            </a:extLst>
          </p:cNvPr>
          <p:cNvSpPr txBox="1"/>
          <p:nvPr/>
        </p:nvSpPr>
        <p:spPr>
          <a:xfrm>
            <a:off x="2042886" y="6688167"/>
            <a:ext cx="110254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Hello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481299B-1DEC-436F-80A3-58432C280C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6850" y="3369861"/>
            <a:ext cx="5353305" cy="7221385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416A3C28-D1A3-4B76-94CB-1009C48A59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FCD44D-9CDF-44B8-A961-A58F79C3D120}"/>
              </a:ext>
            </a:extLst>
          </p:cNvPr>
          <p:cNvSpPr/>
          <p:nvPr/>
        </p:nvSpPr>
        <p:spPr>
          <a:xfrm>
            <a:off x="266700" y="876300"/>
            <a:ext cx="23622000" cy="123825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908D5767-7B5F-4C2A-B74F-34493CBA0D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209" y="3524061"/>
            <a:ext cx="11246641" cy="749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37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062C2-BF8D-47D2-81E1-C85A2838F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Extendable ring frame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C899193-64BD-402D-8E31-A5C750DF29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9365" y="4682825"/>
            <a:ext cx="8411749" cy="552527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B370CA-F6B9-4632-88C3-F5DA26AE426B}"/>
              </a:ext>
            </a:extLst>
          </p:cNvPr>
          <p:cNvSpPr txBox="1"/>
          <p:nvPr/>
        </p:nvSpPr>
        <p:spPr>
          <a:xfrm>
            <a:off x="2042886" y="6858000"/>
            <a:ext cx="107777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First mode frequency depends on tension</a:t>
            </a:r>
          </a:p>
          <a:p>
            <a:endParaRPr lang="en-GB" sz="3200" dirty="0"/>
          </a:p>
          <a:p>
            <a:r>
              <a:rPr lang="en-GB" sz="3200" dirty="0"/>
              <a:t>Idea: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Length can be increased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Loadcells measure tension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r>
              <a:rPr lang="en-GB" sz="3200" dirty="0"/>
              <a:t>		! Wrong loadcells !</a:t>
            </a:r>
          </a:p>
          <a:p>
            <a:endParaRPr lang="en-GB" sz="3200" dirty="0"/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3916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C6705-19D5-EC4F-291B-B817E0F93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746FAF-CFDE-826C-94D4-B747C880FE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2886" y="6280458"/>
            <a:ext cx="16668750" cy="5559117"/>
          </a:xfrm>
        </p:spPr>
        <p:txBody>
          <a:bodyPr/>
          <a:lstStyle/>
          <a:p>
            <a:pPr marL="457200" indent="-457200">
              <a:lnSpc>
                <a:spcPts val="4100"/>
              </a:lnSpc>
              <a:buFont typeface="Arial" panose="020B0604020202020204" pitchFamily="34" charset="0"/>
              <a:buChar char="•"/>
            </a:pPr>
            <a:r>
              <a:rPr lang="en-GB" dirty="0"/>
              <a:t>Mu3e experiment: Physical goals and how to achieve them</a:t>
            </a:r>
          </a:p>
          <a:p>
            <a:pPr marL="457200" indent="-457200">
              <a:lnSpc>
                <a:spcPts val="4100"/>
              </a:lnSpc>
              <a:buFont typeface="Arial" panose="020B0604020202020204" pitchFamily="34" charset="0"/>
              <a:buChar char="•"/>
            </a:pPr>
            <a:r>
              <a:rPr lang="en-GB" dirty="0"/>
              <a:t>Theoretical interlude</a:t>
            </a:r>
          </a:p>
          <a:p>
            <a:pPr marL="457200" indent="-457200">
              <a:lnSpc>
                <a:spcPts val="4100"/>
              </a:lnSpc>
              <a:buFont typeface="Arial" panose="020B0604020202020204" pitchFamily="34" charset="0"/>
              <a:buChar char="•"/>
            </a:pPr>
            <a:r>
              <a:rPr lang="en-GB" dirty="0"/>
              <a:t>Seismic motion induced vibrations</a:t>
            </a:r>
          </a:p>
          <a:p>
            <a:pPr marL="457200" indent="-457200">
              <a:lnSpc>
                <a:spcPts val="4100"/>
              </a:lnSpc>
              <a:buFont typeface="Arial" panose="020B0604020202020204" pitchFamily="34" charset="0"/>
              <a:buChar char="•"/>
            </a:pPr>
            <a:r>
              <a:rPr lang="en-GB" dirty="0"/>
              <a:t>Cooling flow induced vibrations</a:t>
            </a:r>
          </a:p>
          <a:p>
            <a:pPr marL="457200" indent="-457200">
              <a:lnSpc>
                <a:spcPts val="4100"/>
              </a:lnSpc>
              <a:buFont typeface="Arial" panose="020B0604020202020204" pitchFamily="34" charset="0"/>
              <a:buChar char="•"/>
            </a:pPr>
            <a:r>
              <a:rPr lang="en-GB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81793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062C2-BF8D-47D2-81E1-C85A2838F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Extendable ring frame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C899193-64BD-402D-8E31-A5C750DF29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9365" y="4682825"/>
            <a:ext cx="8411749" cy="552527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B370CA-F6B9-4632-88C3-F5DA26AE426B}"/>
              </a:ext>
            </a:extLst>
          </p:cNvPr>
          <p:cNvSpPr txBox="1"/>
          <p:nvPr/>
        </p:nvSpPr>
        <p:spPr>
          <a:xfrm>
            <a:off x="2042886" y="6858000"/>
            <a:ext cx="107777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First mode frequency depends on tension</a:t>
            </a:r>
          </a:p>
          <a:p>
            <a:endParaRPr lang="en-GB" sz="3200" dirty="0"/>
          </a:p>
          <a:p>
            <a:r>
              <a:rPr lang="en-GB" sz="3200" dirty="0"/>
              <a:t>Idea: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Length can be increased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Loadcells measure tension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r>
              <a:rPr lang="en-GB" sz="3200" dirty="0"/>
              <a:t>		! Wrong loadcells !</a:t>
            </a:r>
          </a:p>
          <a:p>
            <a:endParaRPr lang="en-GB" sz="3200" dirty="0"/>
          </a:p>
          <a:p>
            <a:endParaRPr lang="en-GB" sz="3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13AD49-D7C5-4140-9229-CC184A5F7946}"/>
              </a:ext>
            </a:extLst>
          </p:cNvPr>
          <p:cNvSpPr/>
          <p:nvPr/>
        </p:nvSpPr>
        <p:spPr>
          <a:xfrm>
            <a:off x="266700" y="876300"/>
            <a:ext cx="23622000" cy="123825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03BB6F-BB0F-44B1-B75E-4A9FDDFF0E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292" y="2953214"/>
            <a:ext cx="11714358" cy="78095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232020-1B94-4F32-9D51-4F6E564120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2978" y="3393322"/>
            <a:ext cx="10777764" cy="718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06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D7B569A-BBCB-4364-BAA8-1BE353A51D8D}"/>
              </a:ext>
            </a:extLst>
          </p:cNvPr>
          <p:cNvSpPr txBox="1"/>
          <p:nvPr/>
        </p:nvSpPr>
        <p:spPr>
          <a:xfrm>
            <a:off x="5999480" y="5719227"/>
            <a:ext cx="1238504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800" dirty="0"/>
              <a:t>Cooling flow induced vibrations</a:t>
            </a:r>
          </a:p>
        </p:txBody>
      </p:sp>
    </p:spTree>
    <p:extLst>
      <p:ext uri="{BB962C8B-B14F-4D97-AF65-F5344CB8AC3E}">
        <p14:creationId xmlns:p14="http://schemas.microsoft.com/office/powerpoint/2010/main" val="261926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4CB19-ABF9-428D-80E9-44774136D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 tunnel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BDDA289-2512-4687-95F6-9A7C98FA04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74080" y="2531360"/>
            <a:ext cx="7402845" cy="555911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C573A23-26BC-4824-B943-C71E9A642FE0}"/>
              </a:ext>
            </a:extLst>
          </p:cNvPr>
          <p:cNvSpPr txBox="1">
            <a:spLocks/>
          </p:cNvSpPr>
          <p:nvPr/>
        </p:nvSpPr>
        <p:spPr>
          <a:xfrm>
            <a:off x="2042886" y="6280458"/>
            <a:ext cx="16668750" cy="55591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3900" indent="-3683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51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Working principle: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Fan pulls air out of the tubing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Custom tube holds ladder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Hot-wire anemometer for flow measurement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Displacement measured using capacitive sensor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Valve used to change flow velocity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Upstream and downstream flow differed!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943A19-9C1D-4478-BB07-E2B04211BE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17391" y="8090477"/>
            <a:ext cx="9116221" cy="437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54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4CB19-ABF9-428D-80E9-44774136D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 tunnel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BDDA289-2512-4687-95F6-9A7C98FA04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974080" y="2531360"/>
            <a:ext cx="7402845" cy="555911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C573A23-26BC-4824-B943-C71E9A642FE0}"/>
              </a:ext>
            </a:extLst>
          </p:cNvPr>
          <p:cNvSpPr txBox="1">
            <a:spLocks/>
          </p:cNvSpPr>
          <p:nvPr/>
        </p:nvSpPr>
        <p:spPr>
          <a:xfrm>
            <a:off x="2042886" y="6280458"/>
            <a:ext cx="16668750" cy="55591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3900" indent="-3683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5100" indent="-355600" algn="l" defTabSz="1828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Working principle: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Fan pulls air out of the tubing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Custom tube holds ladder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Hot-wire anemometer for flow measurement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Displacement measured using capacitive sensor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Valve used to change flow velocity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Upstream and downstream flow differed!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943A19-9C1D-4478-BB07-E2B04211BE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17391" y="8090477"/>
            <a:ext cx="9116221" cy="437548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BB88FD-BF1E-4D10-A2CB-AE924DF8DA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879" y="660879"/>
            <a:ext cx="23636241" cy="123942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FBD6F8F-36D1-4A6C-8CAA-627E4EDC1D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5179" y="3295650"/>
            <a:ext cx="10937446" cy="75731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0C4ECB-B014-4A7C-8531-E171D523524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1999" y="4508214"/>
            <a:ext cx="11779592" cy="3998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2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652EB-D5F1-4693-BED3-683425C12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RMS displacement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B3799CD-E3BA-4365-A35F-60EB73F0C4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1303" y="4937078"/>
            <a:ext cx="8834061" cy="643577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79E3DB-E330-48A9-AC1F-76BF5A91F79D}"/>
              </a:ext>
            </a:extLst>
          </p:cNvPr>
          <p:cNvSpPr txBox="1"/>
          <p:nvPr/>
        </p:nvSpPr>
        <p:spPr>
          <a:xfrm>
            <a:off x="1771650" y="7067091"/>
            <a:ext cx="104203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Kapton ladder performs worse</a:t>
            </a:r>
          </a:p>
          <a:p>
            <a:endParaRPr lang="en-GB" sz="3200" dirty="0"/>
          </a:p>
          <a:p>
            <a:r>
              <a:rPr lang="en-GB" sz="3200" dirty="0"/>
              <a:t>How does this translate to Helium?</a:t>
            </a:r>
          </a:p>
          <a:p>
            <a:r>
              <a:rPr lang="en-GB" sz="3200" dirty="0"/>
              <a:t>Other ways to compare setups?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14332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652EB-D5F1-4693-BED3-683425C12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RMS displacement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B3799CD-E3BA-4365-A35F-60EB73F0C4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1303" y="4937078"/>
            <a:ext cx="8834061" cy="643577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79E3DB-E330-48A9-AC1F-76BF5A91F79D}"/>
              </a:ext>
            </a:extLst>
          </p:cNvPr>
          <p:cNvSpPr txBox="1"/>
          <p:nvPr/>
        </p:nvSpPr>
        <p:spPr>
          <a:xfrm>
            <a:off x="1771650" y="7067091"/>
            <a:ext cx="104203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Kapton ladder performs worse</a:t>
            </a:r>
          </a:p>
          <a:p>
            <a:endParaRPr lang="en-GB" sz="3200" dirty="0"/>
          </a:p>
          <a:p>
            <a:r>
              <a:rPr lang="en-GB" sz="3200" dirty="0"/>
              <a:t>How does this translate to Helium?</a:t>
            </a:r>
          </a:p>
          <a:p>
            <a:r>
              <a:rPr lang="en-GB" sz="3200" dirty="0"/>
              <a:t>Other ways to compare setups?</a:t>
            </a:r>
          </a:p>
          <a:p>
            <a:endParaRPr lang="en-GB" sz="3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45B2C3-3AE9-4B03-A1D9-16B2CBE226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879" y="660879"/>
            <a:ext cx="23636241" cy="1239424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228CADF-14F6-4BA8-A981-AE984A29F584}"/>
              </a:ext>
            </a:extLst>
          </p:cNvPr>
          <p:cNvSpPr/>
          <p:nvPr/>
        </p:nvSpPr>
        <p:spPr>
          <a:xfrm>
            <a:off x="1009650" y="3633606"/>
            <a:ext cx="10839450" cy="5988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2D835E-0C11-4DC6-AC39-4E711283B185}"/>
                  </a:ext>
                </a:extLst>
              </p:cNvPr>
              <p:cNvSpPr txBox="1"/>
              <p:nvPr/>
            </p:nvSpPr>
            <p:spPr>
              <a:xfrm>
                <a:off x="1365161" y="4061632"/>
                <a:ext cx="10191148" cy="56427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3200" dirty="0"/>
                  <a:t>Wiener-Khinchin again: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𝑎𝑒𝑟𝑜</m:t>
                          </m:r>
                        </m:sub>
                      </m:sSub>
                      <m:r>
                        <a:rPr lang="en-GB" sz="320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GB" sz="320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GB" sz="3200">
                          <a:latin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3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GB" sz="32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3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32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32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GB" sz="320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GB" sz="320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</m:e>
                        <m:sup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sSup>
                            <m:sSup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320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GB" sz="32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en-GB" sz="3200" dirty="0"/>
              </a:p>
              <a:p>
                <a:endParaRPr lang="en-GB" sz="3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𝑅𝑀𝑆</m:t>
                          </m:r>
                        </m:sub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)∙</m:t>
                          </m:r>
                          <m:sSup>
                            <m:sSup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𝐻</m:t>
                                  </m:r>
                                  <m:d>
                                    <m:dPr>
                                      <m:ctrlPr>
                                        <a:rPr lang="en-GB" sz="3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3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𝑑𝑓</m:t>
                      </m:r>
                    </m:oMath>
                  </m:oMathPara>
                </a14:m>
                <a:endParaRPr lang="en-GB" sz="3200" dirty="0"/>
              </a:p>
              <a:p>
                <a:endParaRPr lang="en-GB" sz="3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𝑅𝑀𝑆</m:t>
                          </m:r>
                        </m:sub>
                      </m:sSub>
                      <m:r>
                        <a:rPr lang="en-GB" sz="3200">
                          <a:latin typeface="Cambria Math" panose="02040503050406030204" pitchFamily="18" charset="0"/>
                        </a:rPr>
                        <m:t>∝</m:t>
                      </m:r>
                      <m:r>
                        <a:rPr lang="en-GB" sz="3200"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2D835E-0C11-4DC6-AC39-4E711283B1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5161" y="4061632"/>
                <a:ext cx="10191148" cy="5642763"/>
              </a:xfrm>
              <a:prstGeom prst="rect">
                <a:avLst/>
              </a:prstGeom>
              <a:blipFill>
                <a:blip r:embed="rId5"/>
                <a:stretch>
                  <a:fillRect l="-1555" t="-14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FDB8C117-D152-44A5-871C-A8FB4777AC2D}"/>
              </a:ext>
            </a:extLst>
          </p:cNvPr>
          <p:cNvSpPr/>
          <p:nvPr/>
        </p:nvSpPr>
        <p:spPr>
          <a:xfrm>
            <a:off x="3892856" y="10268769"/>
            <a:ext cx="5073038" cy="1277273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6B8555C-AF5D-48F4-974B-BBBD1E693919}"/>
              </a:ext>
            </a:extLst>
          </p:cNvPr>
          <p:cNvSpPr/>
          <p:nvPr/>
        </p:nvSpPr>
        <p:spPr>
          <a:xfrm>
            <a:off x="11343350" y="3633606"/>
            <a:ext cx="10839450" cy="5988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5FF27C4-8A8F-4526-8714-B108816BFC65}"/>
                  </a:ext>
                </a:extLst>
              </p:cNvPr>
              <p:cNvSpPr txBox="1"/>
              <p:nvPr/>
            </p:nvSpPr>
            <p:spPr>
              <a:xfrm>
                <a:off x="11542333" y="4050116"/>
                <a:ext cx="12192000" cy="45385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3200" dirty="0"/>
                  <a:t>Reynolds number: </a:t>
                </a:r>
              </a:p>
              <a:p>
                <a:endParaRPr lang="en-GB" sz="3200" dirty="0"/>
              </a:p>
              <a:p>
                <a:pPr marL="457200" indent="-457200">
                  <a:buFontTx/>
                  <a:buChar char="-"/>
                </a:pPr>
                <a:r>
                  <a:rPr lang="en-GB" sz="3200" dirty="0"/>
                  <a:t>Ratio between inertial and viscous forces</a:t>
                </a:r>
              </a:p>
              <a:p>
                <a:pPr marL="457200" indent="-457200">
                  <a:buFontTx/>
                  <a:buChar char="-"/>
                </a:pPr>
                <a:endParaRPr lang="en-GB" sz="3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>
                          <a:latin typeface="Cambria Math" panose="02040503050406030204" pitchFamily="18" charset="0"/>
                        </a:rPr>
                        <m:t>𝑅𝑒</m:t>
                      </m:r>
                      <m:r>
                        <a:rPr lang="en-GB" sz="320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𝑉𝐿</m:t>
                          </m:r>
                        </m:num>
                        <m:den>
                          <m:r>
                            <a:rPr lang="en-GB" sz="3200">
                              <a:latin typeface="Cambria Math" panose="02040503050406030204" pitchFamily="18" charset="0"/>
                            </a:rPr>
                            <m:t>𝜇</m:t>
                          </m:r>
                        </m:den>
                      </m:f>
                    </m:oMath>
                  </m:oMathPara>
                </a14:m>
                <a:endParaRPr lang="en-GB" sz="3200" dirty="0"/>
              </a:p>
              <a:p>
                <a:endParaRPr lang="en-GB" sz="3200" dirty="0"/>
              </a:p>
              <a:p>
                <a:r>
                  <a:rPr lang="en-GB" sz="3200" dirty="0"/>
                  <a:t>- High values </a:t>
                </a:r>
                <a14:m>
                  <m:oMath xmlns:m="http://schemas.openxmlformats.org/officeDocument/2006/math">
                    <m:r>
                      <a:rPr lang="en-GB" sz="320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3200" dirty="0"/>
                  <a:t> turbulent</a:t>
                </a:r>
              </a:p>
              <a:p>
                <a:r>
                  <a:rPr lang="en-GB" sz="3200" dirty="0"/>
                  <a:t>- Low values </a:t>
                </a:r>
                <a14:m>
                  <m:oMath xmlns:m="http://schemas.openxmlformats.org/officeDocument/2006/math">
                    <m:r>
                      <a:rPr lang="en-GB" sz="320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3200" dirty="0"/>
                  <a:t> laminar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5FF27C4-8A8F-4526-8714-B108816BFC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2333" y="4050116"/>
                <a:ext cx="12192000" cy="4538550"/>
              </a:xfrm>
              <a:prstGeom prst="rect">
                <a:avLst/>
              </a:prstGeom>
              <a:blipFill>
                <a:blip r:embed="rId6"/>
                <a:stretch>
                  <a:fillRect l="-1300" t="-1745" b="-34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4A41F4A-85D7-4592-BFF2-153EB11E93BF}"/>
                  </a:ext>
                </a:extLst>
              </p:cNvPr>
              <p:cNvSpPr txBox="1"/>
              <p:nvPr/>
            </p:nvSpPr>
            <p:spPr>
              <a:xfrm>
                <a:off x="4138690" y="10588327"/>
                <a:ext cx="464409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200" i="1" dirty="0">
                    <a:latin typeface="Cambria Math" panose="02040503050406030204" pitchFamily="18" charset="0"/>
                  </a:rPr>
                  <a:t>Conversion factor </a:t>
                </a:r>
                <a14:m>
                  <m:oMath xmlns:m="http://schemas.openxmlformats.org/officeDocument/2006/math">
                    <m:r>
                      <a:rPr lang="en-GB" sz="3200" i="1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3200" i="1" dirty="0">
                    <a:latin typeface="Cambria Math" panose="02040503050406030204" pitchFamily="18" charset="0"/>
                  </a:rPr>
                  <a:t> 2.7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4A41F4A-85D7-4592-BFF2-153EB11E93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8690" y="10588327"/>
                <a:ext cx="4644090" cy="584775"/>
              </a:xfrm>
              <a:prstGeom prst="rect">
                <a:avLst/>
              </a:prstGeom>
              <a:blipFill>
                <a:blip r:embed="rId7"/>
                <a:stretch>
                  <a:fillRect l="-3412" t="-13542" b="-3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4050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8992D-F5A1-44C3-B415-BD409314A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CFD comparison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BBA5B7-9C04-4367-8D22-6D0603A20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3062" y="7757428"/>
            <a:ext cx="10922905" cy="3707834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BFE9549-5E5F-4B2D-B341-3A587D5421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3063" y="3970731"/>
            <a:ext cx="10922905" cy="3786697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8EBA80-BE42-4BE1-A120-6345D5C9579B}"/>
              </a:ext>
            </a:extLst>
          </p:cNvPr>
          <p:cNvCxnSpPr/>
          <p:nvPr/>
        </p:nvCxnSpPr>
        <p:spPr>
          <a:xfrm>
            <a:off x="12033062" y="7600950"/>
            <a:ext cx="107888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8508CFC-EA8A-4C5C-BCC4-DC8208424712}"/>
                  </a:ext>
                </a:extLst>
              </p:cNvPr>
              <p:cNvSpPr txBox="1"/>
              <p:nvPr/>
            </p:nvSpPr>
            <p:spPr>
              <a:xfrm>
                <a:off x="1707241" y="8855716"/>
                <a:ext cx="10166161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200" dirty="0"/>
                  <a:t>Mu3e Reynolds number: </a:t>
                </a:r>
                <a14:m>
                  <m:oMath xmlns:m="http://schemas.openxmlformats.org/officeDocument/2006/math">
                    <m:r>
                      <a:rPr lang="en-GB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2300</m:t>
                    </m:r>
                  </m:oMath>
                </a14:m>
                <a:endParaRPr lang="en-GB" sz="3200" dirty="0"/>
              </a:p>
              <a:p>
                <a:r>
                  <a:rPr lang="en-GB" sz="3200" dirty="0"/>
                  <a:t>Oxford setup Reynolds number: </a:t>
                </a:r>
                <a14:m>
                  <m:oMath xmlns:m="http://schemas.openxmlformats.org/officeDocument/2006/math">
                    <m:r>
                      <a:rPr lang="en-GB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2500</m:t>
                    </m:r>
                  </m:oMath>
                </a14:m>
                <a:r>
                  <a:rPr lang="en-GB" sz="3200" dirty="0"/>
                  <a:t> for 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&gt;2</m:t>
                    </m:r>
                  </m:oMath>
                </a14:m>
                <a:r>
                  <a:rPr lang="en-GB" sz="3200" dirty="0"/>
                  <a:t>m/s</a:t>
                </a:r>
              </a:p>
              <a:p>
                <a:endParaRPr lang="en-GB" sz="3200" dirty="0"/>
              </a:p>
              <a:p>
                <a:r>
                  <a:rPr lang="en-GB" sz="3200" dirty="0"/>
                  <a:t>Transition </a:t>
                </a:r>
                <a14:m>
                  <m:oMath xmlns:m="http://schemas.openxmlformats.org/officeDocument/2006/math">
                    <m:r>
                      <a:rPr lang="en-GB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00</m:t>
                    </m:r>
                  </m:oMath>
                </a14:m>
                <a:endParaRPr lang="en-GB" sz="3200" dirty="0"/>
              </a:p>
              <a:p>
                <a:r>
                  <a:rPr lang="en-GB" sz="3200" dirty="0"/>
                  <a:t>Turbulent 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&gt;5000</m:t>
                    </m:r>
                  </m:oMath>
                </a14:m>
                <a:endParaRPr lang="en-GB" sz="32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8508CFC-EA8A-4C5C-BCC4-DC82084247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7241" y="8855716"/>
                <a:ext cx="10166161" cy="2554545"/>
              </a:xfrm>
              <a:prstGeom prst="rect">
                <a:avLst/>
              </a:prstGeom>
              <a:blipFill>
                <a:blip r:embed="rId4"/>
                <a:stretch>
                  <a:fillRect l="-1499" t="-3103" b="-69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4526BF6-5E32-4433-AEDC-F444D724F158}"/>
                  </a:ext>
                </a:extLst>
              </p:cNvPr>
              <p:cNvSpPr txBox="1"/>
              <p:nvPr/>
            </p:nvSpPr>
            <p:spPr>
              <a:xfrm>
                <a:off x="1707241" y="6287425"/>
                <a:ext cx="10166161" cy="2062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200" dirty="0"/>
                  <a:t>Mu3e flow velocity: </a:t>
                </a:r>
                <a14:m>
                  <m:oMath xmlns:m="http://schemas.openxmlformats.org/officeDocument/2006/math">
                    <m:r>
                      <a:rPr lang="en-GB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14</m:t>
                    </m:r>
                  </m:oMath>
                </a14:m>
                <a:r>
                  <a:rPr lang="en-GB" sz="3200" dirty="0"/>
                  <a:t>m/s</a:t>
                </a:r>
              </a:p>
              <a:p>
                <a:r>
                  <a:rPr lang="en-GB" sz="3200" dirty="0"/>
                  <a:t>Converted 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3200" dirty="0"/>
                  <a:t> </a:t>
                </a:r>
                <a14:m>
                  <m:oMath xmlns:m="http://schemas.openxmlformats.org/officeDocument/2006/math">
                    <m:r>
                      <a:rPr lang="en-GB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5.6</m:t>
                    </m:r>
                  </m:oMath>
                </a14:m>
                <a:r>
                  <a:rPr lang="en-GB" sz="3200" dirty="0"/>
                  <a:t>m/s</a:t>
                </a:r>
              </a:p>
              <a:p>
                <a:endParaRPr lang="en-GB" sz="3200" dirty="0"/>
              </a:p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GB" sz="3200" dirty="0"/>
                  <a:t> 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21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3200" dirty="0"/>
                  <a:t> for carbon fibre ladder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4526BF6-5E32-4433-AEDC-F444D724F1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7241" y="6287425"/>
                <a:ext cx="10166161" cy="2062103"/>
              </a:xfrm>
              <a:prstGeom prst="rect">
                <a:avLst/>
              </a:prstGeom>
              <a:blipFill>
                <a:blip r:embed="rId5"/>
                <a:stretch>
                  <a:fillRect l="-1499" t="-3835" b="-85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ight Brace 9">
            <a:extLst>
              <a:ext uri="{FF2B5EF4-FFF2-40B4-BE49-F238E27FC236}">
                <a16:creationId xmlns:a16="http://schemas.microsoft.com/office/drawing/2014/main" id="{E8707E24-D579-43C1-A618-702F06AE5A3F}"/>
              </a:ext>
            </a:extLst>
          </p:cNvPr>
          <p:cNvSpPr/>
          <p:nvPr/>
        </p:nvSpPr>
        <p:spPr>
          <a:xfrm>
            <a:off x="5391150" y="10229850"/>
            <a:ext cx="609600" cy="144780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027871-CE98-48B0-824C-D921F2380705}"/>
              </a:ext>
            </a:extLst>
          </p:cNvPr>
          <p:cNvSpPr txBox="1"/>
          <p:nvPr/>
        </p:nvSpPr>
        <p:spPr>
          <a:xfrm>
            <a:off x="6438900" y="10666793"/>
            <a:ext cx="4152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Different regimes!</a:t>
            </a:r>
          </a:p>
        </p:txBody>
      </p:sp>
    </p:spTree>
    <p:extLst>
      <p:ext uri="{BB962C8B-B14F-4D97-AF65-F5344CB8AC3E}">
        <p14:creationId xmlns:p14="http://schemas.microsoft.com/office/powerpoint/2010/main" val="317658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FBBFD-6802-407A-B8B1-38D28F77B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C2A6AE2-70FD-416E-9EC1-1CEBAC62D25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Intrinsic pixel resolution: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23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endParaRPr lang="en-GB" dirty="0"/>
              </a:p>
              <a:p>
                <a:r>
                  <a:rPr lang="en-GB" dirty="0"/>
                  <a:t>Cooling flow induced vib: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21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endParaRPr lang="en-GB" dirty="0"/>
              </a:p>
              <a:p>
                <a:r>
                  <a:rPr lang="en-GB" dirty="0"/>
                  <a:t>Background motion induced vib: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C2A6AE2-70FD-416E-9EC1-1CEBAC62D2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63" t="-30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ight Brace 3">
            <a:extLst>
              <a:ext uri="{FF2B5EF4-FFF2-40B4-BE49-F238E27FC236}">
                <a16:creationId xmlns:a16="http://schemas.microsoft.com/office/drawing/2014/main" id="{93DA52C3-4110-489B-87ED-1104D8D0303D}"/>
              </a:ext>
            </a:extLst>
          </p:cNvPr>
          <p:cNvSpPr/>
          <p:nvPr/>
        </p:nvSpPr>
        <p:spPr>
          <a:xfrm>
            <a:off x="9467850" y="5864080"/>
            <a:ext cx="933450" cy="236251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A7213EE-CD50-438C-BBA5-6A967054CFD1}"/>
                  </a:ext>
                </a:extLst>
              </p:cNvPr>
              <p:cNvSpPr txBox="1"/>
              <p:nvPr/>
            </p:nvSpPr>
            <p:spPr>
              <a:xfrm>
                <a:off x="10839452" y="6752947"/>
                <a:ext cx="950594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sz="3200" dirty="0"/>
                  <a:t> increases to </a:t>
                </a:r>
                <a14:m>
                  <m:oMath xmlns:m="http://schemas.openxmlformats.org/officeDocument/2006/math">
                    <m:r>
                      <a:rPr lang="en-GB" sz="3200">
                        <a:latin typeface="Cambria Math" panose="02040503050406030204" pitchFamily="18" charset="0"/>
                      </a:rPr>
                      <m:t>31</m:t>
                    </m:r>
                    <m:r>
                      <a:rPr lang="en-GB" sz="320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sz="320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3200" dirty="0"/>
                  <a:t> (worst case)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A7213EE-CD50-438C-BBA5-6A967054CF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39452" y="6752947"/>
                <a:ext cx="9505948" cy="584775"/>
              </a:xfrm>
              <a:prstGeom prst="rect">
                <a:avLst/>
              </a:prstGeom>
              <a:blipFill>
                <a:blip r:embed="rId3"/>
                <a:stretch>
                  <a:fillRect t="-13542" b="-3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3C5EA69-A8E3-4BBD-9960-84D49BFAAD5F}"/>
                  </a:ext>
                </a:extLst>
              </p:cNvPr>
              <p:cNvSpPr txBox="1"/>
              <p:nvPr/>
            </p:nvSpPr>
            <p:spPr>
              <a:xfrm>
                <a:off x="2042886" y="9060016"/>
                <a:ext cx="1666875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200" dirty="0"/>
                  <a:t>Can’t determine exact impact, however still MCS dominated!</a:t>
                </a:r>
              </a:p>
              <a:p>
                <a:endParaRPr lang="en-GB" sz="3200" dirty="0"/>
              </a:p>
              <a:p>
                <a14:m>
                  <m:oMath xmlns:m="http://schemas.openxmlformats.org/officeDocument/2006/math">
                    <m:r>
                      <a:rPr lang="en-GB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GB" sz="3200" dirty="0"/>
                  <a:t> Mechanical stability is sufficient!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3C5EA69-A8E3-4BBD-9960-84D49BFAAD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2886" y="9060016"/>
                <a:ext cx="16668750" cy="1569660"/>
              </a:xfrm>
              <a:prstGeom prst="rect">
                <a:avLst/>
              </a:prstGeom>
              <a:blipFill>
                <a:blip r:embed="rId4"/>
                <a:stretch>
                  <a:fillRect l="-914" t="-5039"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348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0F1106D-404C-4359-A8D0-8753344E665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5000"/>
          </a:blip>
          <a:stretch>
            <a:fillRect/>
          </a:stretch>
        </p:blipFill>
        <p:spPr>
          <a:xfrm>
            <a:off x="5581650" y="3162377"/>
            <a:ext cx="12687300" cy="8458200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89F187-165C-4CEB-B616-58B2D78F9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0818" y="3371927"/>
            <a:ext cx="9482364" cy="1181255"/>
          </a:xfrm>
        </p:spPr>
        <p:txBody>
          <a:bodyPr/>
          <a:lstStyle/>
          <a:p>
            <a:r>
              <a:rPr lang="en-GB" dirty="0"/>
              <a:t>Thank you very much!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CA02C8-48B6-4072-9D4B-7EE25F0D84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40247" y="7391477"/>
            <a:ext cx="6606827" cy="49571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FC1300-8341-4C28-A9A5-09053685AD0E}"/>
              </a:ext>
            </a:extLst>
          </p:cNvPr>
          <p:cNvSpPr txBox="1"/>
          <p:nvPr/>
        </p:nvSpPr>
        <p:spPr>
          <a:xfrm>
            <a:off x="18543096" y="6288613"/>
            <a:ext cx="634428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800" dirty="0">
                <a:latin typeface="+mj-lt"/>
                <a:ea typeface="+mj-ea"/>
                <a:cs typeface="+mj-cs"/>
              </a:rPr>
              <a:t>Fancy a pint?</a:t>
            </a:r>
          </a:p>
        </p:txBody>
      </p:sp>
    </p:spTree>
    <p:extLst>
      <p:ext uri="{BB962C8B-B14F-4D97-AF65-F5344CB8AC3E}">
        <p14:creationId xmlns:p14="http://schemas.microsoft.com/office/powerpoint/2010/main" val="55862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819266D-E3B0-47D2-9708-C96BA8CE8CEF}"/>
              </a:ext>
            </a:extLst>
          </p:cNvPr>
          <p:cNvSpPr txBox="1"/>
          <p:nvPr/>
        </p:nvSpPr>
        <p:spPr>
          <a:xfrm>
            <a:off x="3921760" y="4612640"/>
            <a:ext cx="1741424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800" dirty="0"/>
              <a:t>Mu3e experiment: </a:t>
            </a:r>
          </a:p>
          <a:p>
            <a:endParaRPr lang="en-GB" sz="6800" dirty="0"/>
          </a:p>
          <a:p>
            <a:r>
              <a:rPr lang="en-GB" sz="6800" dirty="0"/>
              <a:t>Physical goals and how to achieve them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539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EE81D-7C56-4A08-9BCA-115857647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Mu3e experiment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E178683-2543-49CF-B09E-88A120069D69}"/>
                  </a:ext>
                </a:extLst>
              </p:cNvPr>
              <p:cNvSpPr txBox="1"/>
              <p:nvPr/>
            </p:nvSpPr>
            <p:spPr>
              <a:xfrm>
                <a:off x="1584960" y="6858000"/>
                <a:ext cx="13693140" cy="55148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200" dirty="0"/>
                  <a:t>Goal: Exclude a Branching Ratio (BR) above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−16</m:t>
                        </m:r>
                      </m:sup>
                    </m:sSup>
                  </m:oMath>
                </a14:m>
                <a:r>
                  <a:rPr lang="en-GB" sz="3200" dirty="0"/>
                  <a:t>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sz="3200" dirty="0"/>
                  <a:t> decay</a:t>
                </a:r>
              </a:p>
              <a:p>
                <a:endParaRPr lang="en-GB" sz="32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3200" dirty="0"/>
                  <a:t>Highly suppressed decay mode, SM predicts BR </a:t>
                </a:r>
                <a14:m>
                  <m:oMath xmlns:m="http://schemas.openxmlformats.org/officeDocument/2006/math">
                    <m:r>
                      <a:rPr lang="en-GB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−54</m:t>
                        </m:r>
                      </m:sup>
                    </m:sSup>
                  </m:oMath>
                </a14:m>
                <a:endParaRPr lang="en-GB" sz="3200" dirty="0"/>
              </a:p>
              <a:p>
                <a:pPr marL="914400" lvl="1" indent="-457200">
                  <a:buFont typeface="Wingdings" panose="05000000000000000000" pitchFamily="2" charset="2"/>
                  <a:buChar char="Ø"/>
                </a:pPr>
                <a:r>
                  <a:rPr lang="en-GB" sz="3200" dirty="0"/>
                  <a:t>If detected clear sign of BSM physics</a:t>
                </a:r>
              </a:p>
              <a:p>
                <a:pPr marL="914400" lvl="1" indent="-457200">
                  <a:buFont typeface="Wingdings" panose="05000000000000000000" pitchFamily="2" charset="2"/>
                  <a:buChar char="Ø"/>
                </a:pPr>
                <a:endParaRPr lang="en-GB" sz="32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3200" dirty="0"/>
                  <a:t>Best current experimental bound 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𝐵𝑅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 &lt;</m:t>
                    </m:r>
                    <m:sSup>
                      <m:sSupPr>
                        <m:ctrlP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GB" sz="3200" dirty="0"/>
                  <a:t> (90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GB" sz="3200" dirty="0"/>
                  <a:t> CL)</a:t>
                </a:r>
              </a:p>
              <a:p>
                <a:pPr marL="914400" lvl="1" indent="-457200">
                  <a:buFont typeface="Wingdings" panose="05000000000000000000" pitchFamily="2" charset="2"/>
                  <a:buChar char="Ø"/>
                </a:pPr>
                <a:r>
                  <a:rPr lang="en-GB" sz="3200" dirty="0"/>
                  <a:t>SINDRUM 1988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32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3200" dirty="0"/>
                  <a:t>Muon beam at PSI currently delivers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endParaRPr lang="en-GB" sz="3200" dirty="0"/>
              </a:p>
              <a:p>
                <a:pPr marL="914400" lvl="1" indent="-457200">
                  <a:buFont typeface="Wingdings" panose="05000000000000000000" pitchFamily="2" charset="2"/>
                  <a:buChar char="Ø"/>
                </a:pPr>
                <a:r>
                  <a:rPr lang="en-GB" sz="3200" dirty="0"/>
                  <a:t>After 2029 upgrade 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endParaRPr lang="en-GB" sz="3200" dirty="0"/>
              </a:p>
              <a:p>
                <a:endParaRPr lang="en-GB" sz="3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E178683-2543-49CF-B09E-88A120069D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4960" y="6858000"/>
                <a:ext cx="13693140" cy="5514843"/>
              </a:xfrm>
              <a:prstGeom prst="rect">
                <a:avLst/>
              </a:prstGeom>
              <a:blipFill>
                <a:blip r:embed="rId3"/>
                <a:stretch>
                  <a:fillRect l="-1113" t="-13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4A9F1677-D3F7-4068-8D99-5619336034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79040" y="3086100"/>
            <a:ext cx="7620000" cy="3771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73DA224-C5F2-40C7-BE4F-FC0C812FA7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18493" y="7361171"/>
            <a:ext cx="6762750" cy="450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89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A25AE-8F49-4A8F-BFA1-006BCC17F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Resolution goals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1F988B5-4E77-4D0C-9840-40E68981C5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63600" y="4682825"/>
            <a:ext cx="8453664" cy="654764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B01F430-08BA-4E59-B8E1-C8A90626ABD3}"/>
                  </a:ext>
                </a:extLst>
              </p:cNvPr>
              <p:cNvSpPr txBox="1"/>
              <p:nvPr/>
            </p:nvSpPr>
            <p:spPr>
              <a:xfrm>
                <a:off x="2042886" y="6858000"/>
                <a:ext cx="11520714" cy="4031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200" dirty="0"/>
                  <a:t>Aim: 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3200" dirty="0"/>
                  <a:t>Vertex resolution </a:t>
                </a:r>
                <a14:m>
                  <m:oMath xmlns:m="http://schemas.openxmlformats.org/officeDocument/2006/math">
                    <m:r>
                      <a:rPr lang="en-GB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200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endParaRPr lang="en-GB" sz="32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3200" dirty="0"/>
                  <a:t>Time resolution </a:t>
                </a:r>
                <a14:m>
                  <m:oMath xmlns:m="http://schemas.openxmlformats.org/officeDocument/2006/math">
                    <m:r>
                      <a:rPr lang="en-GB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100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𝑝𝑠</m:t>
                    </m:r>
                  </m:oMath>
                </a14:m>
                <a:endParaRPr lang="en-GB" sz="32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3200" dirty="0"/>
                  <a:t>Momentum resolution </a:t>
                </a:r>
                <a14:m>
                  <m:oMath xmlns:m="http://schemas.openxmlformats.org/officeDocument/2006/math">
                    <m:r>
                      <a:rPr lang="en-GB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0.5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𝑀𝑒𝑉</m:t>
                    </m:r>
                  </m:oMath>
                </a14:m>
                <a:endParaRPr lang="en-GB" sz="32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3200" dirty="0"/>
              </a:p>
              <a:p>
                <a:r>
                  <a:rPr lang="en-GB" sz="3200" dirty="0"/>
                  <a:t>Defining challenge: Reduction of multiple coulomb scattering</a:t>
                </a:r>
              </a:p>
              <a:p>
                <a:pPr marL="914400" lvl="1" indent="-457200">
                  <a:buFont typeface="Wingdings" panose="05000000000000000000" pitchFamily="2" charset="2"/>
                  <a:buChar char="Ø"/>
                </a:pPr>
                <a:r>
                  <a:rPr lang="en-GB" sz="3200" dirty="0"/>
                  <a:t>Ultralight detector design</a:t>
                </a:r>
              </a:p>
              <a:p>
                <a:endParaRPr lang="en-GB" sz="32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B01F430-08BA-4E59-B8E1-C8A90626AB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2886" y="6858000"/>
                <a:ext cx="11520714" cy="4031873"/>
              </a:xfrm>
              <a:prstGeom prst="rect">
                <a:avLst/>
              </a:prstGeom>
              <a:blipFill>
                <a:blip r:embed="rId3"/>
                <a:stretch>
                  <a:fillRect l="-1323" t="-19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5652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288D0-5339-43EA-BA8C-DA87B8263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Mu3e pixel detector and cooling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4292FAA-0182-4E3E-B330-820FA4C9CF6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042886" y="6696834"/>
                <a:ext cx="16668750" cy="5559117"/>
              </a:xfrm>
            </p:spPr>
            <p:txBody>
              <a:bodyPr/>
              <a:lstStyle/>
              <a:p>
                <a:r>
                  <a:rPr lang="en-GB" dirty="0"/>
                  <a:t>Detector geometry: 1 central and 2 re-curl regions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/>
                  <a:t>Re-curl regions increase detector acceptance and time resolution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/>
                  <a:t>Central station gathers main hit information</a:t>
                </a:r>
              </a:p>
              <a:p>
                <a:endParaRPr lang="en-GB" dirty="0"/>
              </a:p>
              <a:p>
                <a:r>
                  <a:rPr lang="en-GB" dirty="0"/>
                  <a:t>Low material budget is essential: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/>
                  <a:t>Cooled using gaseous He cooling (7 times less dense than air)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/>
                  <a:t>Double layer of ultra-thin pixel sensors (50-70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/>
                  <a:t> thick)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4292FAA-0182-4E3E-B330-820FA4C9CF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42886" y="6696834"/>
                <a:ext cx="16668750" cy="5559117"/>
              </a:xfrm>
              <a:blipFill>
                <a:blip r:embed="rId2"/>
                <a:stretch>
                  <a:fillRect l="-1463" t="-31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DEB6C9BE-953F-4827-A49C-DB05EA0298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0" y="2129556"/>
            <a:ext cx="8991600" cy="50577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26CF4B9-75F5-4EBA-9A68-356A494636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63800" y="7881219"/>
            <a:ext cx="7620000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597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16544-3A7B-48BD-9896-96A45D9AC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Ultralight silicon detectors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B0EFBCD-26F0-4B4E-BB87-A9D0F4FC72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3600" y="3216384"/>
            <a:ext cx="9397222" cy="3641616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E9AB2C0-2D97-4B0F-A8EB-DDA229075D03}"/>
                  </a:ext>
                </a:extLst>
              </p:cNvPr>
              <p:cNvSpPr txBox="1"/>
              <p:nvPr/>
            </p:nvSpPr>
            <p:spPr>
              <a:xfrm>
                <a:off x="2042886" y="6610350"/>
                <a:ext cx="9713747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200" dirty="0"/>
                  <a:t>Outer Pixel Layers: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3200" dirty="0"/>
                  <a:t>17-18 pixel sensors per ladder</a:t>
                </a:r>
              </a:p>
              <a:p>
                <a:pPr marL="914400" lvl="1" indent="-4572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GB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GB" sz="3200" dirty="0"/>
                  <a:t> despite being over 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350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sz="3200" dirty="0"/>
                  <a:t> long!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3200" dirty="0"/>
                  <a:t>4 ladders 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3200" dirty="0"/>
                  <a:t> 1 module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3200" dirty="0"/>
                  <a:t>6-7 modules 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3200" dirty="0"/>
                  <a:t> 1 Layer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E9AB2C0-2D97-4B0F-A8EB-DDA229075D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2886" y="6610350"/>
                <a:ext cx="9713747" cy="2554545"/>
              </a:xfrm>
              <a:prstGeom prst="rect">
                <a:avLst/>
              </a:prstGeom>
              <a:blipFill>
                <a:blip r:embed="rId4"/>
                <a:stretch>
                  <a:fillRect l="-1568" t="-3103" b="-69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27433854-C75D-48FD-BBDC-4CADE5D221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612290"/>
              </p:ext>
            </p:extLst>
          </p:nvPr>
        </p:nvGraphicFramePr>
        <p:xfrm>
          <a:off x="14995801" y="7372350"/>
          <a:ext cx="6532820" cy="489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Acrobat Document" r:id="rId5" imgW="9144000" imgH="6858000" progId="AcroExch.Document.2020">
                  <p:embed/>
                </p:oleObj>
              </mc:Choice>
              <mc:Fallback>
                <p:oleObj name="Acrobat Document" r:id="rId5" imgW="9144000" imgH="6858000" progId="AcroExch.Document.20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995801" y="7372350"/>
                        <a:ext cx="6532820" cy="489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1D451D6-19AF-4BDF-9F77-60CB310781D1}"/>
                  </a:ext>
                </a:extLst>
              </p:cNvPr>
              <p:cNvSpPr txBox="1"/>
              <p:nvPr/>
            </p:nvSpPr>
            <p:spPr>
              <a:xfrm>
                <a:off x="2042886" y="9469695"/>
                <a:ext cx="11692164" cy="2062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200" dirty="0"/>
                  <a:t>Mechanical Support: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3200" dirty="0"/>
                  <a:t>25</a:t>
                </a:r>
                <a14:m>
                  <m:oMath xmlns:m="http://schemas.openxmlformats.org/officeDocument/2006/math">
                    <m:r>
                      <a:rPr lang="en-GB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3200" dirty="0"/>
                  <a:t> thick Kapton “v-folds”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3200" dirty="0"/>
                  <a:t>25</a:t>
                </a:r>
                <a14:m>
                  <m:oMath xmlns:m="http://schemas.openxmlformats.org/officeDocument/2006/math">
                    <m:r>
                      <a:rPr lang="en-GB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3200" dirty="0"/>
                  <a:t> thick carbon-fibre “u-folds” with 8</a:t>
                </a:r>
                <a14:m>
                  <m:oMath xmlns:m="http://schemas.openxmlformats.org/officeDocument/2006/math">
                    <m:r>
                      <a:rPr lang="en-GB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3200" dirty="0"/>
                  <a:t> Kapton co-cure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32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1D451D6-19AF-4BDF-9F77-60CB310781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2886" y="9469695"/>
                <a:ext cx="11692164" cy="2062103"/>
              </a:xfrm>
              <a:prstGeom prst="rect">
                <a:avLst/>
              </a:prstGeom>
              <a:blipFill>
                <a:blip r:embed="rId7"/>
                <a:stretch>
                  <a:fillRect l="-1303" t="-38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9622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ED352-6FAC-41A9-AEAF-ADFEF7C9A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Vibrations of outer pixel ladders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76DEA8C-78A8-4507-A297-0F2B7C6EF5F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Aim of my project:</a:t>
                </a:r>
              </a:p>
              <a:p>
                <a:r>
                  <a:rPr lang="en-GB" dirty="0"/>
                  <a:t>Assess whether or not the mechanical stability is sufficient</a:t>
                </a:r>
              </a:p>
              <a:p>
                <a:endParaRPr lang="en-GB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/>
                  <a:t>Background motion induced vibrations</a:t>
                </a:r>
              </a:p>
              <a:p>
                <a:pPr marL="812800" lvl="1" indent="-457200">
                  <a:buFont typeface="Wingdings" panose="05000000000000000000" pitchFamily="2" charset="2"/>
                  <a:buChar char="Ø"/>
                </a:pPr>
                <a:r>
                  <a:rPr lang="en-GB" dirty="0"/>
                  <a:t>Dominated by mini compressors</a:t>
                </a:r>
              </a:p>
              <a:p>
                <a:pPr marL="812800" lvl="1" indent="-457200">
                  <a:buFont typeface="Wingdings" panose="05000000000000000000" pitchFamily="2" charset="2"/>
                  <a:buChar char="Ø"/>
                </a:pPr>
                <a:endParaRPr lang="en-GB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/>
                  <a:t>Cooling flow induced vibrations</a:t>
                </a:r>
              </a:p>
              <a:p>
                <a:pPr marL="812800" lvl="1" indent="-457200">
                  <a:buFont typeface="Wingdings" panose="05000000000000000000" pitchFamily="2" charset="2"/>
                  <a:buChar char="Ø"/>
                </a:pPr>
                <a:r>
                  <a:rPr lang="en-GB" dirty="0"/>
                  <a:t>Gaseous helium cooling at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76DEA8C-78A8-4507-A297-0F2B7C6EF5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63" t="-30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9407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312FD49-638D-4F33-A262-C3B3C24C6172}"/>
              </a:ext>
            </a:extLst>
          </p:cNvPr>
          <p:cNvSpPr txBox="1"/>
          <p:nvPr/>
        </p:nvSpPr>
        <p:spPr>
          <a:xfrm>
            <a:off x="8107680" y="5845314"/>
            <a:ext cx="816864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800" dirty="0"/>
              <a:t>Theoretical interlude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120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U_powerpoint-template (royal blue)">
  <a:themeElements>
    <a:clrScheme name="OU (royal blue)">
      <a:dk1>
        <a:srgbClr val="002147"/>
      </a:dk1>
      <a:lt1>
        <a:sysClr val="window" lastClr="FFFFFF"/>
      </a:lt1>
      <a:dk2>
        <a:srgbClr val="44546A"/>
      </a:dk2>
      <a:lt2>
        <a:srgbClr val="F2F4F4"/>
      </a:lt2>
      <a:accent1>
        <a:srgbClr val="1D42A6"/>
      </a:accent1>
      <a:accent2>
        <a:srgbClr val="FB5607"/>
      </a:accent2>
      <a:accent3>
        <a:srgbClr val="49B6FF"/>
      </a:accent3>
      <a:accent4>
        <a:srgbClr val="002147"/>
      </a:accent4>
      <a:accent5>
        <a:srgbClr val="727687"/>
      </a:accent5>
      <a:accent6>
        <a:srgbClr val="A6ABBD"/>
      </a:accent6>
      <a:hlink>
        <a:srgbClr val="49B6FF"/>
      </a:hlink>
      <a:folHlink>
        <a:srgbClr val="1D42A6"/>
      </a:folHlink>
    </a:clrScheme>
    <a:fontScheme name="OU (colours)">
      <a:majorFont>
        <a:latin typeface="Noto Serif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2193</TotalTime>
  <Words>884</Words>
  <Application>Microsoft Office PowerPoint</Application>
  <PresentationFormat>Custom</PresentationFormat>
  <Paragraphs>199</Paragraphs>
  <Slides>28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Aptos</vt:lpstr>
      <vt:lpstr>Cambria Math</vt:lpstr>
      <vt:lpstr>Noto Serif</vt:lpstr>
      <vt:lpstr>Wingdings</vt:lpstr>
      <vt:lpstr>Roboto</vt:lpstr>
      <vt:lpstr>Arial</vt:lpstr>
      <vt:lpstr>OU_powerpoint-template (royal blue)</vt:lpstr>
      <vt:lpstr>Acrobat Document</vt:lpstr>
      <vt:lpstr>Vibrations of Ultralight Tracking Detector Structures</vt:lpstr>
      <vt:lpstr>Content</vt:lpstr>
      <vt:lpstr>PowerPoint Presentation</vt:lpstr>
      <vt:lpstr>The Mu3e experiment</vt:lpstr>
      <vt:lpstr>Resolution goals</vt:lpstr>
      <vt:lpstr>Mu3e pixel detector and cooling</vt:lpstr>
      <vt:lpstr>Ultralight silicon detectors</vt:lpstr>
      <vt:lpstr>Vibrations of outer pixel ladders</vt:lpstr>
      <vt:lpstr>PowerPoint Presentation</vt:lpstr>
      <vt:lpstr>Linear response functions</vt:lpstr>
      <vt:lpstr>Wiener-Khinchin theorem</vt:lpstr>
      <vt:lpstr>PowerPoint Presentation</vt:lpstr>
      <vt:lpstr>Shaker table</vt:lpstr>
      <vt:lpstr>Shaker table</vt:lpstr>
      <vt:lpstr>Linear response function</vt:lpstr>
      <vt:lpstr>Linear response function</vt:lpstr>
      <vt:lpstr>Expected RMS displacement</vt:lpstr>
      <vt:lpstr>Expected RMS displacement</vt:lpstr>
      <vt:lpstr>Extendable ring frame</vt:lpstr>
      <vt:lpstr>Extendable ring frame</vt:lpstr>
      <vt:lpstr>PowerPoint Presentation</vt:lpstr>
      <vt:lpstr>Wind tunnel</vt:lpstr>
      <vt:lpstr>Wind tunnel</vt:lpstr>
      <vt:lpstr>RMS displacement</vt:lpstr>
      <vt:lpstr>RMS displacement</vt:lpstr>
      <vt:lpstr>CFD comparison</vt:lpstr>
      <vt:lpstr>Conclusion</vt:lpstr>
      <vt:lpstr>Thank you very much!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Dave Startup</dc:creator>
  <cp:lastModifiedBy>Mattia Moretti</cp:lastModifiedBy>
  <cp:revision>78</cp:revision>
  <dcterms:created xsi:type="dcterms:W3CDTF">2023-10-11T17:12:51Z</dcterms:created>
  <dcterms:modified xsi:type="dcterms:W3CDTF">2025-08-29T15:23:30Z</dcterms:modified>
</cp:coreProperties>
</file>