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2"/>
  </p:notesMasterIdLst>
  <p:sldIdLst>
    <p:sldId id="475" r:id="rId2"/>
    <p:sldId id="520" r:id="rId3"/>
    <p:sldId id="4386" r:id="rId4"/>
    <p:sldId id="4392" r:id="rId5"/>
    <p:sldId id="4408" r:id="rId6"/>
    <p:sldId id="455" r:id="rId7"/>
    <p:sldId id="492" r:id="rId8"/>
    <p:sldId id="481" r:id="rId9"/>
    <p:sldId id="493" r:id="rId10"/>
    <p:sldId id="494" r:id="rId11"/>
    <p:sldId id="497" r:id="rId12"/>
    <p:sldId id="499" r:id="rId13"/>
    <p:sldId id="501" r:id="rId14"/>
    <p:sldId id="4407" r:id="rId15"/>
    <p:sldId id="451" r:id="rId16"/>
    <p:sldId id="595" r:id="rId17"/>
    <p:sldId id="4394" r:id="rId18"/>
    <p:sldId id="4393" r:id="rId19"/>
    <p:sldId id="302" r:id="rId20"/>
    <p:sldId id="261" r:id="rId21"/>
    <p:sldId id="4395" r:id="rId22"/>
    <p:sldId id="4388" r:id="rId23"/>
    <p:sldId id="307" r:id="rId24"/>
    <p:sldId id="308" r:id="rId25"/>
    <p:sldId id="4396" r:id="rId26"/>
    <p:sldId id="4389" r:id="rId27"/>
    <p:sldId id="4409" r:id="rId28"/>
    <p:sldId id="4410" r:id="rId29"/>
    <p:sldId id="4411" r:id="rId30"/>
    <p:sldId id="4397" r:id="rId31"/>
    <p:sldId id="4391" r:id="rId32"/>
    <p:sldId id="4412" r:id="rId33"/>
    <p:sldId id="4413" r:id="rId34"/>
    <p:sldId id="4398" r:id="rId35"/>
    <p:sldId id="4399" r:id="rId36"/>
    <p:sldId id="4373" r:id="rId37"/>
    <p:sldId id="4415" r:id="rId38"/>
    <p:sldId id="4400" r:id="rId39"/>
    <p:sldId id="4401" r:id="rId40"/>
    <p:sldId id="4384" r:id="rId41"/>
    <p:sldId id="4402" r:id="rId42"/>
    <p:sldId id="4403" r:id="rId43"/>
    <p:sldId id="264" r:id="rId44"/>
    <p:sldId id="265" r:id="rId45"/>
    <p:sldId id="4404" r:id="rId46"/>
    <p:sldId id="4405" r:id="rId47"/>
    <p:sldId id="4417" r:id="rId48"/>
    <p:sldId id="4418" r:id="rId49"/>
    <p:sldId id="4406" r:id="rId50"/>
    <p:sldId id="4416" r:id="rId51"/>
  </p:sldIdLst>
  <p:sldSz cx="12192000" cy="6858000"/>
  <p:notesSz cx="6858000" cy="9144000"/>
  <p:custDataLst>
    <p:tags r:id="rId5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9F3"/>
    <a:srgbClr val="D3B6E8"/>
    <a:srgbClr val="FFEBAB"/>
    <a:srgbClr val="3333CC"/>
    <a:srgbClr val="FFFF99"/>
    <a:srgbClr val="FFC5C5"/>
    <a:srgbClr val="FFA7A7"/>
    <a:srgbClr val="FFDA65"/>
    <a:srgbClr val="D1D1FF"/>
    <a:srgbClr val="A6C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725502-5B31-408C-8D61-E3E8BBB49A9B}" v="1626" dt="2025-11-26T22:17:05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3584" autoAdjust="0"/>
  </p:normalViewPr>
  <p:slideViewPr>
    <p:cSldViewPr snapToGrid="0">
      <p:cViewPr>
        <p:scale>
          <a:sx n="60" d="100"/>
          <a:sy n="60" d="100"/>
        </p:scale>
        <p:origin x="804" y="1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an Hibberd" userId="da6edfdf-e9a7-4c3d-9dca-2b1fb6e5cf30" providerId="ADAL" clId="{BBFE0136-D853-457D-90C0-0FF0356A4FB3}"/>
    <pc:docChg chg="undo redo custSel addSld delSld modSld sldOrd">
      <pc:chgData name="Morgan Hibberd" userId="da6edfdf-e9a7-4c3d-9dca-2b1fb6e5cf30" providerId="ADAL" clId="{BBFE0136-D853-457D-90C0-0FF0356A4FB3}" dt="2025-11-26T22:17:06.253" v="12359" actId="20577"/>
      <pc:docMkLst>
        <pc:docMk/>
      </pc:docMkLst>
      <pc:sldChg chg="modSp add del mod">
        <pc:chgData name="Morgan Hibberd" userId="da6edfdf-e9a7-4c3d-9dca-2b1fb6e5cf30" providerId="ADAL" clId="{BBFE0136-D853-457D-90C0-0FF0356A4FB3}" dt="2025-11-25T22:46:41.157" v="9773" actId="47"/>
        <pc:sldMkLst>
          <pc:docMk/>
          <pc:sldMk cId="0" sldId="256"/>
        </pc:sldMkLst>
      </pc:sldChg>
      <pc:sldChg chg="modSp add del mod">
        <pc:chgData name="Morgan Hibberd" userId="da6edfdf-e9a7-4c3d-9dca-2b1fb6e5cf30" providerId="ADAL" clId="{BBFE0136-D853-457D-90C0-0FF0356A4FB3}" dt="2025-11-25T22:46:42.156" v="9774" actId="47"/>
        <pc:sldMkLst>
          <pc:docMk/>
          <pc:sldMk cId="0" sldId="257"/>
        </pc:sldMkLst>
      </pc:sldChg>
      <pc:sldChg chg="addSp delSp modSp add del mod">
        <pc:chgData name="Morgan Hibberd" userId="da6edfdf-e9a7-4c3d-9dca-2b1fb6e5cf30" providerId="ADAL" clId="{BBFE0136-D853-457D-90C0-0FF0356A4FB3}" dt="2025-11-25T22:26:19.633" v="9410" actId="47"/>
        <pc:sldMkLst>
          <pc:docMk/>
          <pc:sldMk cId="2741673920" sldId="258"/>
        </pc:sldMkLst>
        <pc:spChg chg="del">
          <ac:chgData name="Morgan Hibberd" userId="da6edfdf-e9a7-4c3d-9dca-2b1fb6e5cf30" providerId="ADAL" clId="{BBFE0136-D853-457D-90C0-0FF0356A4FB3}" dt="2025-11-25T21:49:41.311" v="8721" actId="478"/>
          <ac:spMkLst>
            <pc:docMk/>
            <pc:sldMk cId="2741673920" sldId="258"/>
            <ac:spMk id="5" creationId="{BA636E93-E0EC-431B-8945-09F27286223A}"/>
          </ac:spMkLst>
        </pc:spChg>
        <pc:spChg chg="del">
          <ac:chgData name="Morgan Hibberd" userId="da6edfdf-e9a7-4c3d-9dca-2b1fb6e5cf30" providerId="ADAL" clId="{BBFE0136-D853-457D-90C0-0FF0356A4FB3}" dt="2025-11-25T21:51:11.410" v="8768" actId="478"/>
          <ac:spMkLst>
            <pc:docMk/>
            <pc:sldMk cId="2741673920" sldId="258"/>
            <ac:spMk id="8" creationId="{2523BEB2-D470-4E1F-84D5-2C2FF174ABEF}"/>
          </ac:spMkLst>
        </pc:spChg>
        <pc:spChg chg="del mod">
          <ac:chgData name="Morgan Hibberd" userId="da6edfdf-e9a7-4c3d-9dca-2b1fb6e5cf30" providerId="ADAL" clId="{BBFE0136-D853-457D-90C0-0FF0356A4FB3}" dt="2025-11-25T21:50:53.504" v="8766" actId="478"/>
          <ac:spMkLst>
            <pc:docMk/>
            <pc:sldMk cId="2741673920" sldId="258"/>
            <ac:spMk id="9" creationId="{B4A48CD8-AD41-4986-AF43-729D9A0EBC42}"/>
          </ac:spMkLst>
        </pc:spChg>
        <pc:spChg chg="del">
          <ac:chgData name="Morgan Hibberd" userId="da6edfdf-e9a7-4c3d-9dca-2b1fb6e5cf30" providerId="ADAL" clId="{BBFE0136-D853-457D-90C0-0FF0356A4FB3}" dt="2025-11-25T21:49:37.782" v="8718" actId="478"/>
          <ac:spMkLst>
            <pc:docMk/>
            <pc:sldMk cId="2741673920" sldId="258"/>
            <ac:spMk id="10" creationId="{3808A22E-7461-426C-9B62-959D8A8BBE9E}"/>
          </ac:spMkLst>
        </pc:spChg>
        <pc:spChg chg="del mod">
          <ac:chgData name="Morgan Hibberd" userId="da6edfdf-e9a7-4c3d-9dca-2b1fb6e5cf30" providerId="ADAL" clId="{BBFE0136-D853-457D-90C0-0FF0356A4FB3}" dt="2025-11-25T21:51:13.903" v="8769" actId="478"/>
          <ac:spMkLst>
            <pc:docMk/>
            <pc:sldMk cId="2741673920" sldId="258"/>
            <ac:spMk id="11" creationId="{642DD0E3-0C75-4069-80D1-6CB534387B81}"/>
          </ac:spMkLst>
        </pc:spChg>
        <pc:spChg chg="mod">
          <ac:chgData name="Morgan Hibberd" userId="da6edfdf-e9a7-4c3d-9dca-2b1fb6e5cf30" providerId="ADAL" clId="{BBFE0136-D853-457D-90C0-0FF0356A4FB3}" dt="2025-11-25T21:49:53.382" v="8741" actId="1036"/>
          <ac:spMkLst>
            <pc:docMk/>
            <pc:sldMk cId="2741673920" sldId="258"/>
            <ac:spMk id="13" creationId="{33CC556A-0C7D-413A-B71E-0E94AEED428A}"/>
          </ac:spMkLst>
        </pc:spChg>
        <pc:spChg chg="mod">
          <ac:chgData name="Morgan Hibberd" userId="da6edfdf-e9a7-4c3d-9dca-2b1fb6e5cf30" providerId="ADAL" clId="{BBFE0136-D853-457D-90C0-0FF0356A4FB3}" dt="2025-11-25T21:49:53.382" v="8741" actId="1036"/>
          <ac:spMkLst>
            <pc:docMk/>
            <pc:sldMk cId="2741673920" sldId="258"/>
            <ac:spMk id="14" creationId="{A64BB914-7319-4D5D-AB2F-FC7012768CCE}"/>
          </ac:spMkLst>
        </pc:spChg>
        <pc:spChg chg="mod">
          <ac:chgData name="Morgan Hibberd" userId="da6edfdf-e9a7-4c3d-9dca-2b1fb6e5cf30" providerId="ADAL" clId="{BBFE0136-D853-457D-90C0-0FF0356A4FB3}" dt="2025-11-25T21:49:53.382" v="8741" actId="1036"/>
          <ac:spMkLst>
            <pc:docMk/>
            <pc:sldMk cId="2741673920" sldId="258"/>
            <ac:spMk id="15" creationId="{AE75F1FE-A0D9-4B40-A9A7-BBAB916CD9A2}"/>
          </ac:spMkLst>
        </pc:spChg>
        <pc:spChg chg="mod">
          <ac:chgData name="Morgan Hibberd" userId="da6edfdf-e9a7-4c3d-9dca-2b1fb6e5cf30" providerId="ADAL" clId="{BBFE0136-D853-457D-90C0-0FF0356A4FB3}" dt="2025-11-25T21:49:53.382" v="8741" actId="1036"/>
          <ac:spMkLst>
            <pc:docMk/>
            <pc:sldMk cId="2741673920" sldId="258"/>
            <ac:spMk id="17" creationId="{85E10513-8E42-40EC-A59C-053D4D6ED4CB}"/>
          </ac:spMkLst>
        </pc:spChg>
        <pc:spChg chg="del">
          <ac:chgData name="Morgan Hibberd" userId="da6edfdf-e9a7-4c3d-9dca-2b1fb6e5cf30" providerId="ADAL" clId="{BBFE0136-D853-457D-90C0-0FF0356A4FB3}" dt="2025-11-25T22:06:09.400" v="9149" actId="478"/>
          <ac:spMkLst>
            <pc:docMk/>
            <pc:sldMk cId="2741673920" sldId="258"/>
            <ac:spMk id="20" creationId="{0550CCA0-BD76-408F-E1F5-10BDB8561C77}"/>
          </ac:spMkLst>
        </pc:spChg>
        <pc:spChg chg="del mod">
          <ac:chgData name="Morgan Hibberd" userId="da6edfdf-e9a7-4c3d-9dca-2b1fb6e5cf30" providerId="ADAL" clId="{BBFE0136-D853-457D-90C0-0FF0356A4FB3}" dt="2025-11-25T22:06:08.552" v="9148" actId="478"/>
          <ac:spMkLst>
            <pc:docMk/>
            <pc:sldMk cId="2741673920" sldId="258"/>
            <ac:spMk id="22" creationId="{2AB2B77C-E0DF-85FC-474A-49F6F26379E4}"/>
          </ac:spMkLst>
        </pc:spChg>
        <pc:spChg chg="del">
          <ac:chgData name="Morgan Hibberd" userId="da6edfdf-e9a7-4c3d-9dca-2b1fb6e5cf30" providerId="ADAL" clId="{BBFE0136-D853-457D-90C0-0FF0356A4FB3}" dt="2025-11-25T22:06:12.874" v="9150" actId="478"/>
          <ac:spMkLst>
            <pc:docMk/>
            <pc:sldMk cId="2741673920" sldId="258"/>
            <ac:spMk id="24" creationId="{17D5B361-A237-5B1B-88FE-DC32987963CD}"/>
          </ac:spMkLst>
        </pc:spChg>
        <pc:spChg chg="add del mod">
          <ac:chgData name="Morgan Hibberd" userId="da6edfdf-e9a7-4c3d-9dca-2b1fb6e5cf30" providerId="ADAL" clId="{BBFE0136-D853-457D-90C0-0FF0356A4FB3}" dt="2025-11-25T21:49:43.642" v="8722" actId="478"/>
          <ac:spMkLst>
            <pc:docMk/>
            <pc:sldMk cId="2741673920" sldId="258"/>
            <ac:spMk id="27" creationId="{599A9330-6949-E6E9-3DB8-6953309287E5}"/>
          </ac:spMkLst>
        </pc:spChg>
        <pc:spChg chg="del">
          <ac:chgData name="Morgan Hibberd" userId="da6edfdf-e9a7-4c3d-9dca-2b1fb6e5cf30" providerId="ADAL" clId="{BBFE0136-D853-457D-90C0-0FF0356A4FB3}" dt="2025-11-25T21:51:17.305" v="8770" actId="478"/>
          <ac:spMkLst>
            <pc:docMk/>
            <pc:sldMk cId="2741673920" sldId="258"/>
            <ac:spMk id="30" creationId="{39646543-73F6-EC74-B4A5-5B7348C33EF3}"/>
          </ac:spMkLst>
        </pc:spChg>
        <pc:spChg chg="add mod">
          <ac:chgData name="Morgan Hibberd" userId="da6edfdf-e9a7-4c3d-9dca-2b1fb6e5cf30" providerId="ADAL" clId="{BBFE0136-D853-457D-90C0-0FF0356A4FB3}" dt="2025-11-25T21:49:45.309" v="8723"/>
          <ac:spMkLst>
            <pc:docMk/>
            <pc:sldMk cId="2741673920" sldId="258"/>
            <ac:spMk id="31" creationId="{32BAE788-2439-9C1B-E004-BB3B185C3790}"/>
          </ac:spMkLst>
        </pc:spChg>
        <pc:spChg chg="del mod">
          <ac:chgData name="Morgan Hibberd" userId="da6edfdf-e9a7-4c3d-9dca-2b1fb6e5cf30" providerId="ADAL" clId="{BBFE0136-D853-457D-90C0-0FF0356A4FB3}" dt="2025-11-25T22:19:23.031" v="9261" actId="478"/>
          <ac:spMkLst>
            <pc:docMk/>
            <pc:sldMk cId="2741673920" sldId="258"/>
            <ac:spMk id="33" creationId="{AA1DACBA-5667-4A62-A458-B3A404EA0411}"/>
          </ac:spMkLst>
        </pc:spChg>
        <pc:spChg chg="add mod">
          <ac:chgData name="Morgan Hibberd" userId="da6edfdf-e9a7-4c3d-9dca-2b1fb6e5cf30" providerId="ADAL" clId="{BBFE0136-D853-457D-90C0-0FF0356A4FB3}" dt="2025-11-25T21:49:45.309" v="8723"/>
          <ac:spMkLst>
            <pc:docMk/>
            <pc:sldMk cId="2741673920" sldId="258"/>
            <ac:spMk id="34" creationId="{7F4D1539-A59B-5FCE-0A3D-15915E1ECC0B}"/>
          </ac:spMkLst>
        </pc:spChg>
        <pc:spChg chg="mod">
          <ac:chgData name="Morgan Hibberd" userId="da6edfdf-e9a7-4c3d-9dca-2b1fb6e5cf30" providerId="ADAL" clId="{BBFE0136-D853-457D-90C0-0FF0356A4FB3}" dt="2025-11-25T21:49:53.382" v="8741" actId="1036"/>
          <ac:spMkLst>
            <pc:docMk/>
            <pc:sldMk cId="2741673920" sldId="258"/>
            <ac:spMk id="35" creationId="{F4CA70F7-3614-48B1-9075-2755C0306CEB}"/>
          </ac:spMkLst>
        </pc:spChg>
        <pc:spChg chg="add mod">
          <ac:chgData name="Morgan Hibberd" userId="da6edfdf-e9a7-4c3d-9dca-2b1fb6e5cf30" providerId="ADAL" clId="{BBFE0136-D853-457D-90C0-0FF0356A4FB3}" dt="2025-11-25T21:49:55.399" v="8742"/>
          <ac:spMkLst>
            <pc:docMk/>
            <pc:sldMk cId="2741673920" sldId="258"/>
            <ac:spMk id="36" creationId="{41BF11D9-18CB-4523-7C0E-35FEFF59037D}"/>
          </ac:spMkLst>
        </pc:spChg>
        <pc:spChg chg="add mod">
          <ac:chgData name="Morgan Hibberd" userId="da6edfdf-e9a7-4c3d-9dca-2b1fb6e5cf30" providerId="ADAL" clId="{BBFE0136-D853-457D-90C0-0FF0356A4FB3}" dt="2025-11-25T21:50:04.648" v="8764" actId="20577"/>
          <ac:spMkLst>
            <pc:docMk/>
            <pc:sldMk cId="2741673920" sldId="258"/>
            <ac:spMk id="37" creationId="{0A62ACD1-6003-00E9-E91D-7C5788A185C6}"/>
          </ac:spMkLst>
        </pc:spChg>
        <pc:spChg chg="del mod">
          <ac:chgData name="Morgan Hibberd" userId="da6edfdf-e9a7-4c3d-9dca-2b1fb6e5cf30" providerId="ADAL" clId="{BBFE0136-D853-457D-90C0-0FF0356A4FB3}" dt="2025-11-25T22:19:26.163" v="9263" actId="478"/>
          <ac:spMkLst>
            <pc:docMk/>
            <pc:sldMk cId="2741673920" sldId="258"/>
            <ac:spMk id="38" creationId="{42F63759-ACA5-4352-8B18-BCE44C2D2431}"/>
          </ac:spMkLst>
        </pc:spChg>
        <pc:spChg chg="add mod">
          <ac:chgData name="Morgan Hibberd" userId="da6edfdf-e9a7-4c3d-9dca-2b1fb6e5cf30" providerId="ADAL" clId="{BBFE0136-D853-457D-90C0-0FF0356A4FB3}" dt="2025-11-25T21:50:43.650" v="8765"/>
          <ac:spMkLst>
            <pc:docMk/>
            <pc:sldMk cId="2741673920" sldId="258"/>
            <ac:spMk id="41" creationId="{15FC2E33-015D-A41D-932A-09EE5B482C34}"/>
          </ac:spMkLst>
        </pc:spChg>
        <pc:spChg chg="add mod">
          <ac:chgData name="Morgan Hibberd" userId="da6edfdf-e9a7-4c3d-9dca-2b1fb6e5cf30" providerId="ADAL" clId="{BBFE0136-D853-457D-90C0-0FF0356A4FB3}" dt="2025-11-25T21:51:06.884" v="8767"/>
          <ac:spMkLst>
            <pc:docMk/>
            <pc:sldMk cId="2741673920" sldId="258"/>
            <ac:spMk id="42" creationId="{C97187F7-3DF0-F283-3717-436C0354D012}"/>
          </ac:spMkLst>
        </pc:spChg>
        <pc:spChg chg="add del mod">
          <ac:chgData name="Morgan Hibberd" userId="da6edfdf-e9a7-4c3d-9dca-2b1fb6e5cf30" providerId="ADAL" clId="{BBFE0136-D853-457D-90C0-0FF0356A4FB3}" dt="2025-11-25T22:07:49.359" v="9153" actId="478"/>
          <ac:spMkLst>
            <pc:docMk/>
            <pc:sldMk cId="2741673920" sldId="258"/>
            <ac:spMk id="44" creationId="{15141C39-184C-DDAD-E9A4-59F7870E06A4}"/>
          </ac:spMkLst>
        </pc:spChg>
        <pc:picChg chg="del">
          <ac:chgData name="Morgan Hibberd" userId="da6edfdf-e9a7-4c3d-9dca-2b1fb6e5cf30" providerId="ADAL" clId="{BBFE0136-D853-457D-90C0-0FF0356A4FB3}" dt="2025-11-25T22:04:54.982" v="9131" actId="478"/>
          <ac:picMkLst>
            <pc:docMk/>
            <pc:sldMk cId="2741673920" sldId="258"/>
            <ac:picMk id="3" creationId="{8C87976F-F849-5F4C-BCA0-92C1D21A8E24}"/>
          </ac:picMkLst>
        </pc:picChg>
        <pc:picChg chg="del">
          <ac:chgData name="Morgan Hibberd" userId="da6edfdf-e9a7-4c3d-9dca-2b1fb6e5cf30" providerId="ADAL" clId="{BBFE0136-D853-457D-90C0-0FF0356A4FB3}" dt="2025-11-25T22:04:58.848" v="9132" actId="478"/>
          <ac:picMkLst>
            <pc:docMk/>
            <pc:sldMk cId="2741673920" sldId="258"/>
            <ac:picMk id="4" creationId="{8E772A7E-E66F-2750-CFA8-EB5D3E391EBE}"/>
          </ac:picMkLst>
        </pc:picChg>
        <pc:picChg chg="del mod">
          <ac:chgData name="Morgan Hibberd" userId="da6edfdf-e9a7-4c3d-9dca-2b1fb6e5cf30" providerId="ADAL" clId="{BBFE0136-D853-457D-90C0-0FF0356A4FB3}" dt="2025-11-25T22:07:46.623" v="9152" actId="478"/>
          <ac:picMkLst>
            <pc:docMk/>
            <pc:sldMk cId="2741673920" sldId="258"/>
            <ac:picMk id="21" creationId="{A313EB46-17D4-487D-B6EB-CDCCBDA359B9}"/>
          </ac:picMkLst>
        </pc:picChg>
        <pc:picChg chg="del">
          <ac:chgData name="Morgan Hibberd" userId="da6edfdf-e9a7-4c3d-9dca-2b1fb6e5cf30" providerId="ADAL" clId="{BBFE0136-D853-457D-90C0-0FF0356A4FB3}" dt="2025-11-25T22:19:24.557" v="9262" actId="478"/>
          <ac:picMkLst>
            <pc:docMk/>
            <pc:sldMk cId="2741673920" sldId="258"/>
            <ac:picMk id="23" creationId="{1F5ECB18-419A-495D-8152-9F52965284CF}"/>
          </ac:picMkLst>
        </pc:picChg>
        <pc:picChg chg="del">
          <ac:chgData name="Morgan Hibberd" userId="da6edfdf-e9a7-4c3d-9dca-2b1fb6e5cf30" providerId="ADAL" clId="{BBFE0136-D853-457D-90C0-0FF0356A4FB3}" dt="2025-11-25T21:49:38.579" v="8719" actId="478"/>
          <ac:picMkLst>
            <pc:docMk/>
            <pc:sldMk cId="2741673920" sldId="258"/>
            <ac:picMk id="28" creationId="{8A0EA184-7F01-0E84-4126-79F811BEA3D5}"/>
          </ac:picMkLst>
        </pc:picChg>
        <pc:picChg chg="del">
          <ac:chgData name="Morgan Hibberd" userId="da6edfdf-e9a7-4c3d-9dca-2b1fb6e5cf30" providerId="ADAL" clId="{BBFE0136-D853-457D-90C0-0FF0356A4FB3}" dt="2025-11-25T21:49:39.130" v="8720" actId="478"/>
          <ac:picMkLst>
            <pc:docMk/>
            <pc:sldMk cId="2741673920" sldId="258"/>
            <ac:picMk id="29" creationId="{FC2987A0-CDD7-72CB-15FF-0930A2FE8FE1}"/>
          </ac:picMkLst>
        </pc:picChg>
        <pc:picChg chg="add mod">
          <ac:chgData name="Morgan Hibberd" userId="da6edfdf-e9a7-4c3d-9dca-2b1fb6e5cf30" providerId="ADAL" clId="{BBFE0136-D853-457D-90C0-0FF0356A4FB3}" dt="2025-11-25T21:50:43.650" v="8765"/>
          <ac:picMkLst>
            <pc:docMk/>
            <pc:sldMk cId="2741673920" sldId="258"/>
            <ac:picMk id="39" creationId="{AACC64AF-6731-2F04-09ED-A6AAC789636C}"/>
          </ac:picMkLst>
        </pc:picChg>
        <pc:picChg chg="add mod">
          <ac:chgData name="Morgan Hibberd" userId="da6edfdf-e9a7-4c3d-9dca-2b1fb6e5cf30" providerId="ADAL" clId="{BBFE0136-D853-457D-90C0-0FF0356A4FB3}" dt="2025-11-25T21:50:43.650" v="8765"/>
          <ac:picMkLst>
            <pc:docMk/>
            <pc:sldMk cId="2741673920" sldId="258"/>
            <ac:picMk id="40" creationId="{A539ECB0-B79B-FA72-6C6B-615E2C2D32E3}"/>
          </ac:picMkLst>
        </pc:picChg>
      </pc:sldChg>
      <pc:sldChg chg="modSp add del mod">
        <pc:chgData name="Morgan Hibberd" userId="da6edfdf-e9a7-4c3d-9dca-2b1fb6e5cf30" providerId="ADAL" clId="{BBFE0136-D853-457D-90C0-0FF0356A4FB3}" dt="2025-11-25T22:46:44.043" v="9776" actId="47"/>
        <pc:sldMkLst>
          <pc:docMk/>
          <pc:sldMk cId="0" sldId="259"/>
        </pc:sldMkLst>
      </pc:sldChg>
      <pc:sldChg chg="modSp add del mod">
        <pc:chgData name="Morgan Hibberd" userId="da6edfdf-e9a7-4c3d-9dca-2b1fb6e5cf30" providerId="ADAL" clId="{BBFE0136-D853-457D-90C0-0FF0356A4FB3}" dt="2025-11-25T22:46:44.930" v="9777" actId="47"/>
        <pc:sldMkLst>
          <pc:docMk/>
          <pc:sldMk cId="0" sldId="260"/>
        </pc:sldMkLst>
      </pc:sldChg>
      <pc:sldChg chg="addSp delSp modSp add mod ord modAnim">
        <pc:chgData name="Morgan Hibberd" userId="da6edfdf-e9a7-4c3d-9dca-2b1fb6e5cf30" providerId="ADAL" clId="{BBFE0136-D853-457D-90C0-0FF0356A4FB3}" dt="2025-11-25T16:31:59.341" v="5921" actId="1076"/>
        <pc:sldMkLst>
          <pc:docMk/>
          <pc:sldMk cId="131533437" sldId="261"/>
        </pc:sldMkLst>
        <pc:spChg chg="del mod">
          <ac:chgData name="Morgan Hibberd" userId="da6edfdf-e9a7-4c3d-9dca-2b1fb6e5cf30" providerId="ADAL" clId="{BBFE0136-D853-457D-90C0-0FF0356A4FB3}" dt="2025-11-25T16:25:43.016" v="5794" actId="478"/>
          <ac:spMkLst>
            <pc:docMk/>
            <pc:sldMk cId="131533437" sldId="261"/>
            <ac:spMk id="2" creationId="{0A0C1A96-AC6E-B527-7C30-93D7A3F76BCF}"/>
          </ac:spMkLst>
        </pc:spChg>
        <pc:spChg chg="add mod">
          <ac:chgData name="Morgan Hibberd" userId="da6edfdf-e9a7-4c3d-9dca-2b1fb6e5cf30" providerId="ADAL" clId="{BBFE0136-D853-457D-90C0-0FF0356A4FB3}" dt="2025-11-25T16:25:37.316" v="5792"/>
          <ac:spMkLst>
            <pc:docMk/>
            <pc:sldMk cId="131533437" sldId="261"/>
            <ac:spMk id="3" creationId="{C80664AA-CBFD-0608-2F3E-F0C1E52368C2}"/>
          </ac:spMkLst>
        </pc:spChg>
        <pc:spChg chg="del">
          <ac:chgData name="Morgan Hibberd" userId="da6edfdf-e9a7-4c3d-9dca-2b1fb6e5cf30" providerId="ADAL" clId="{BBFE0136-D853-457D-90C0-0FF0356A4FB3}" dt="2025-11-25T16:24:00.831" v="5779" actId="478"/>
          <ac:spMkLst>
            <pc:docMk/>
            <pc:sldMk cId="131533437" sldId="261"/>
            <ac:spMk id="4" creationId="{8F5BDDED-EDF9-3323-3DD4-75E90B7E93C1}"/>
          </ac:spMkLst>
        </pc:spChg>
        <pc:spChg chg="add mod">
          <ac:chgData name="Morgan Hibberd" userId="da6edfdf-e9a7-4c3d-9dca-2b1fb6e5cf30" providerId="ADAL" clId="{BBFE0136-D853-457D-90C0-0FF0356A4FB3}" dt="2025-11-25T16:25:37.316" v="5792"/>
          <ac:spMkLst>
            <pc:docMk/>
            <pc:sldMk cId="131533437" sldId="261"/>
            <ac:spMk id="5" creationId="{4DB22B0D-CE62-3511-796C-531942E6DA9A}"/>
          </ac:spMkLst>
        </pc:spChg>
        <pc:spChg chg="mod">
          <ac:chgData name="Morgan Hibberd" userId="da6edfdf-e9a7-4c3d-9dca-2b1fb6e5cf30" providerId="ADAL" clId="{BBFE0136-D853-457D-90C0-0FF0356A4FB3}" dt="2025-11-25T16:31:53.110" v="5920" actId="14100"/>
          <ac:spMkLst>
            <pc:docMk/>
            <pc:sldMk cId="131533437" sldId="261"/>
            <ac:spMk id="6" creationId="{451FAFDB-AD0F-6AA3-D9C9-A063A5EBDDFD}"/>
          </ac:spMkLst>
        </pc:spChg>
        <pc:spChg chg="add del mod">
          <ac:chgData name="Morgan Hibberd" userId="da6edfdf-e9a7-4c3d-9dca-2b1fb6e5cf30" providerId="ADAL" clId="{BBFE0136-D853-457D-90C0-0FF0356A4FB3}" dt="2025-11-25T16:25:45.221" v="5796" actId="478"/>
          <ac:spMkLst>
            <pc:docMk/>
            <pc:sldMk cId="131533437" sldId="261"/>
            <ac:spMk id="8" creationId="{8D8548E1-AA87-935A-7434-7C0F655855D4}"/>
          </ac:spMkLst>
        </pc:spChg>
        <pc:spChg chg="add mod">
          <ac:chgData name="Morgan Hibberd" userId="da6edfdf-e9a7-4c3d-9dca-2b1fb6e5cf30" providerId="ADAL" clId="{BBFE0136-D853-457D-90C0-0FF0356A4FB3}" dt="2025-11-25T16:25:58.661" v="5810" actId="14100"/>
          <ac:spMkLst>
            <pc:docMk/>
            <pc:sldMk cId="131533437" sldId="261"/>
            <ac:spMk id="9" creationId="{FB0950F1-D9E3-76AD-90DE-38D81B41A210}"/>
          </ac:spMkLst>
        </pc:spChg>
        <pc:spChg chg="add mod">
          <ac:chgData name="Morgan Hibberd" userId="da6edfdf-e9a7-4c3d-9dca-2b1fb6e5cf30" providerId="ADAL" clId="{BBFE0136-D853-457D-90C0-0FF0356A4FB3}" dt="2025-11-25T16:31:25.662" v="5915" actId="1076"/>
          <ac:spMkLst>
            <pc:docMk/>
            <pc:sldMk cId="131533437" sldId="261"/>
            <ac:spMk id="11" creationId="{803B7E56-0FC3-3007-DAC5-03E92A8B9404}"/>
          </ac:spMkLst>
        </pc:spChg>
        <pc:spChg chg="mod">
          <ac:chgData name="Morgan Hibberd" userId="da6edfdf-e9a7-4c3d-9dca-2b1fb6e5cf30" providerId="ADAL" clId="{BBFE0136-D853-457D-90C0-0FF0356A4FB3}" dt="2025-11-25T16:31:59.341" v="5921" actId="1076"/>
          <ac:spMkLst>
            <pc:docMk/>
            <pc:sldMk cId="131533437" sldId="261"/>
            <ac:spMk id="14" creationId="{65A8B764-832A-0282-BA5C-0C916CB9D960}"/>
          </ac:spMkLst>
        </pc:spChg>
        <pc:spChg chg="add mod">
          <ac:chgData name="Morgan Hibberd" userId="da6edfdf-e9a7-4c3d-9dca-2b1fb6e5cf30" providerId="ADAL" clId="{BBFE0136-D853-457D-90C0-0FF0356A4FB3}" dt="2025-11-25T16:27:10.838" v="5836"/>
          <ac:spMkLst>
            <pc:docMk/>
            <pc:sldMk cId="131533437" sldId="261"/>
            <ac:spMk id="17" creationId="{CE03584F-7E50-971E-513D-88A89A9AB2C0}"/>
          </ac:spMkLst>
        </pc:spChg>
        <pc:picChg chg="del">
          <ac:chgData name="Morgan Hibberd" userId="da6edfdf-e9a7-4c3d-9dca-2b1fb6e5cf30" providerId="ADAL" clId="{BBFE0136-D853-457D-90C0-0FF0356A4FB3}" dt="2025-11-25T16:25:46.599" v="5797" actId="478"/>
          <ac:picMkLst>
            <pc:docMk/>
            <pc:sldMk cId="131533437" sldId="261"/>
            <ac:picMk id="13" creationId="{6DB383E6-D3B1-438C-3C2D-F294DECF8D29}"/>
          </ac:picMkLst>
        </pc:picChg>
        <pc:picChg chg="add mod">
          <ac:chgData name="Morgan Hibberd" userId="da6edfdf-e9a7-4c3d-9dca-2b1fb6e5cf30" providerId="ADAL" clId="{BBFE0136-D853-457D-90C0-0FF0356A4FB3}" dt="2025-11-25T16:27:10.838" v="5836"/>
          <ac:picMkLst>
            <pc:docMk/>
            <pc:sldMk cId="131533437" sldId="261"/>
            <ac:picMk id="15" creationId="{B63B1E2A-B39F-782F-C45F-D34F84AC4D11}"/>
          </ac:picMkLst>
        </pc:picChg>
        <pc:picChg chg="add mod">
          <ac:chgData name="Morgan Hibberd" userId="da6edfdf-e9a7-4c3d-9dca-2b1fb6e5cf30" providerId="ADAL" clId="{BBFE0136-D853-457D-90C0-0FF0356A4FB3}" dt="2025-11-25T16:27:10.838" v="5836"/>
          <ac:picMkLst>
            <pc:docMk/>
            <pc:sldMk cId="131533437" sldId="261"/>
            <ac:picMk id="16" creationId="{D8838C48-91C2-9F2D-5EB1-2E3176D7DE7E}"/>
          </ac:picMkLst>
        </pc:picChg>
        <pc:picChg chg="mod">
          <ac:chgData name="Morgan Hibberd" userId="da6edfdf-e9a7-4c3d-9dca-2b1fb6e5cf30" providerId="ADAL" clId="{BBFE0136-D853-457D-90C0-0FF0356A4FB3}" dt="2025-11-25T16:31:13.830" v="5909" actId="1076"/>
          <ac:picMkLst>
            <pc:docMk/>
            <pc:sldMk cId="131533437" sldId="261"/>
            <ac:picMk id="18" creationId="{CB73CDAD-B28A-B871-FE55-9FF344F104A5}"/>
          </ac:picMkLst>
        </pc:picChg>
        <pc:picChg chg="mod">
          <ac:chgData name="Morgan Hibberd" userId="da6edfdf-e9a7-4c3d-9dca-2b1fb6e5cf30" providerId="ADAL" clId="{BBFE0136-D853-457D-90C0-0FF0356A4FB3}" dt="2025-11-25T16:28:56.990" v="5871" actId="1076"/>
          <ac:picMkLst>
            <pc:docMk/>
            <pc:sldMk cId="131533437" sldId="261"/>
            <ac:picMk id="19" creationId="{94CE34B9-C10D-2345-D861-F92A38364B2E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6T15:21:58.357" v="10390" actId="20577"/>
        <pc:sldMkLst>
          <pc:docMk/>
          <pc:sldMk cId="3357759035" sldId="264"/>
        </pc:sldMkLst>
        <pc:spChg chg="del mod">
          <ac:chgData name="Morgan Hibberd" userId="da6edfdf-e9a7-4c3d-9dca-2b1fb6e5cf30" providerId="ADAL" clId="{BBFE0136-D853-457D-90C0-0FF0356A4FB3}" dt="2025-11-26T15:16:01.747" v="10222" actId="478"/>
          <ac:spMkLst>
            <pc:docMk/>
            <pc:sldMk cId="3357759035" sldId="264"/>
            <ac:spMk id="2" creationId="{743A87C2-35D4-AFF1-3365-820192246979}"/>
          </ac:spMkLst>
        </pc:spChg>
        <pc:spChg chg="add mod">
          <ac:chgData name="Morgan Hibberd" userId="da6edfdf-e9a7-4c3d-9dca-2b1fb6e5cf30" providerId="ADAL" clId="{BBFE0136-D853-457D-90C0-0FF0356A4FB3}" dt="2025-11-26T15:15:43.607" v="10189"/>
          <ac:spMkLst>
            <pc:docMk/>
            <pc:sldMk cId="3357759035" sldId="264"/>
            <ac:spMk id="3" creationId="{3ADD70C9-8580-83F8-718F-E6E508065C5F}"/>
          </ac:spMkLst>
        </pc:spChg>
        <pc:spChg chg="add mod">
          <ac:chgData name="Morgan Hibberd" userId="da6edfdf-e9a7-4c3d-9dca-2b1fb6e5cf30" providerId="ADAL" clId="{BBFE0136-D853-457D-90C0-0FF0356A4FB3}" dt="2025-11-26T15:15:58.437" v="10220" actId="20577"/>
          <ac:spMkLst>
            <pc:docMk/>
            <pc:sldMk cId="3357759035" sldId="264"/>
            <ac:spMk id="4" creationId="{2A2F4754-C4CA-3193-A23C-361F2F39DBEE}"/>
          </ac:spMkLst>
        </pc:spChg>
        <pc:spChg chg="add del mod">
          <ac:chgData name="Morgan Hibberd" userId="da6edfdf-e9a7-4c3d-9dca-2b1fb6e5cf30" providerId="ADAL" clId="{BBFE0136-D853-457D-90C0-0FF0356A4FB3}" dt="2025-11-26T15:16:03.779" v="10223" actId="478"/>
          <ac:spMkLst>
            <pc:docMk/>
            <pc:sldMk cId="3357759035" sldId="264"/>
            <ac:spMk id="6" creationId="{109273F5-FB82-5386-0DAF-9AF4814FC90F}"/>
          </ac:spMkLst>
        </pc:spChg>
        <pc:spChg chg="add mod">
          <ac:chgData name="Morgan Hibberd" userId="da6edfdf-e9a7-4c3d-9dca-2b1fb6e5cf30" providerId="ADAL" clId="{BBFE0136-D853-457D-90C0-0FF0356A4FB3}" dt="2025-11-26T15:16:35.748" v="10270" actId="1076"/>
          <ac:spMkLst>
            <pc:docMk/>
            <pc:sldMk cId="3357759035" sldId="264"/>
            <ac:spMk id="7" creationId="{CB374A28-C805-13B3-C636-EA230529DE50}"/>
          </ac:spMkLst>
        </pc:spChg>
        <pc:spChg chg="mod">
          <ac:chgData name="Morgan Hibberd" userId="da6edfdf-e9a7-4c3d-9dca-2b1fb6e5cf30" providerId="ADAL" clId="{BBFE0136-D853-457D-90C0-0FF0356A4FB3}" dt="2025-11-26T15:18:14.856" v="10348" actId="1076"/>
          <ac:spMkLst>
            <pc:docMk/>
            <pc:sldMk cId="3357759035" sldId="264"/>
            <ac:spMk id="9" creationId="{1C38F8B8-1919-C84E-F26D-C230FA927ED3}"/>
          </ac:spMkLst>
        </pc:spChg>
        <pc:spChg chg="mod">
          <ac:chgData name="Morgan Hibberd" userId="da6edfdf-e9a7-4c3d-9dca-2b1fb6e5cf30" providerId="ADAL" clId="{BBFE0136-D853-457D-90C0-0FF0356A4FB3}" dt="2025-11-26T15:19:12.328" v="10352"/>
          <ac:spMkLst>
            <pc:docMk/>
            <pc:sldMk cId="3357759035" sldId="264"/>
            <ac:spMk id="10" creationId="{706C7EC2-57AA-9B6B-490F-44977ECDE63A}"/>
          </ac:spMkLst>
        </pc:spChg>
        <pc:spChg chg="mod">
          <ac:chgData name="Morgan Hibberd" userId="da6edfdf-e9a7-4c3d-9dca-2b1fb6e5cf30" providerId="ADAL" clId="{BBFE0136-D853-457D-90C0-0FF0356A4FB3}" dt="2025-11-26T15:21:03.411" v="10380" actId="1076"/>
          <ac:spMkLst>
            <pc:docMk/>
            <pc:sldMk cId="3357759035" sldId="264"/>
            <ac:spMk id="14" creationId="{A4A62395-F080-3502-B97C-6C49AEE95EB0}"/>
          </ac:spMkLst>
        </pc:spChg>
        <pc:spChg chg="mod">
          <ac:chgData name="Morgan Hibberd" userId="da6edfdf-e9a7-4c3d-9dca-2b1fb6e5cf30" providerId="ADAL" clId="{BBFE0136-D853-457D-90C0-0FF0356A4FB3}" dt="2025-11-26T15:21:58.357" v="10390" actId="20577"/>
          <ac:spMkLst>
            <pc:docMk/>
            <pc:sldMk cId="3357759035" sldId="264"/>
            <ac:spMk id="15" creationId="{F49820F5-A7E2-30CD-10A8-DFC00C10524F}"/>
          </ac:spMkLst>
        </pc:spChg>
        <pc:spChg chg="add mod">
          <ac:chgData name="Morgan Hibberd" userId="da6edfdf-e9a7-4c3d-9dca-2b1fb6e5cf30" providerId="ADAL" clId="{BBFE0136-D853-457D-90C0-0FF0356A4FB3}" dt="2025-11-26T15:19:50.500" v="10373" actId="1076"/>
          <ac:spMkLst>
            <pc:docMk/>
            <pc:sldMk cId="3357759035" sldId="264"/>
            <ac:spMk id="18" creationId="{C4A72369-6DD6-2255-111B-C16C49EE4D36}"/>
          </ac:spMkLst>
        </pc:spChg>
        <pc:spChg chg="mod">
          <ac:chgData name="Morgan Hibberd" userId="da6edfdf-e9a7-4c3d-9dca-2b1fb6e5cf30" providerId="ADAL" clId="{BBFE0136-D853-457D-90C0-0FF0356A4FB3}" dt="2025-11-26T15:21:12.982" v="10382" actId="1076"/>
          <ac:spMkLst>
            <pc:docMk/>
            <pc:sldMk cId="3357759035" sldId="264"/>
            <ac:spMk id="29" creationId="{ADF3D693-C54B-81A8-FD0F-2A09FD71C139}"/>
          </ac:spMkLst>
        </pc:spChg>
        <pc:grpChg chg="add mod">
          <ac:chgData name="Morgan Hibberd" userId="da6edfdf-e9a7-4c3d-9dca-2b1fb6e5cf30" providerId="ADAL" clId="{BBFE0136-D853-457D-90C0-0FF0356A4FB3}" dt="2025-11-26T15:19:12.328" v="10352"/>
          <ac:grpSpMkLst>
            <pc:docMk/>
            <pc:sldMk cId="3357759035" sldId="264"/>
            <ac:grpSpMk id="8" creationId="{B29EFA11-B735-5E22-2422-871B32BC1139}"/>
          </ac:grpSpMkLst>
        </pc:grpChg>
        <pc:grpChg chg="mod">
          <ac:chgData name="Morgan Hibberd" userId="da6edfdf-e9a7-4c3d-9dca-2b1fb6e5cf30" providerId="ADAL" clId="{BBFE0136-D853-457D-90C0-0FF0356A4FB3}" dt="2025-11-26T15:21:20.203" v="10383" actId="14100"/>
          <ac:grpSpMkLst>
            <pc:docMk/>
            <pc:sldMk cId="3357759035" sldId="264"/>
            <ac:grpSpMk id="11" creationId="{FADEB6AC-11C6-6E03-A692-EB48E12C131C}"/>
          </ac:grpSpMkLst>
        </pc:grpChg>
        <pc:picChg chg="mod">
          <ac:chgData name="Morgan Hibberd" userId="da6edfdf-e9a7-4c3d-9dca-2b1fb6e5cf30" providerId="ADAL" clId="{BBFE0136-D853-457D-90C0-0FF0356A4FB3}" dt="2025-11-26T15:21:05.461" v="10381" actId="1076"/>
          <ac:picMkLst>
            <pc:docMk/>
            <pc:sldMk cId="3357759035" sldId="264"/>
            <ac:picMk id="13" creationId="{9987EDBB-81C4-0C95-CECD-DD108E6953BF}"/>
          </ac:picMkLst>
        </pc:picChg>
        <pc:picChg chg="mod">
          <ac:chgData name="Morgan Hibberd" userId="da6edfdf-e9a7-4c3d-9dca-2b1fb6e5cf30" providerId="ADAL" clId="{BBFE0136-D853-457D-90C0-0FF0356A4FB3}" dt="2025-11-26T15:19:12.328" v="10352"/>
          <ac:picMkLst>
            <pc:docMk/>
            <pc:sldMk cId="3357759035" sldId="264"/>
            <ac:picMk id="16" creationId="{DE820EFC-016D-0AE7-DC0E-68511A991B42}"/>
          </ac:picMkLst>
        </pc:picChg>
        <pc:picChg chg="add mod">
          <ac:chgData name="Morgan Hibberd" userId="da6edfdf-e9a7-4c3d-9dca-2b1fb6e5cf30" providerId="ADAL" clId="{BBFE0136-D853-457D-90C0-0FF0356A4FB3}" dt="2025-11-26T15:19:12.328" v="10352"/>
          <ac:picMkLst>
            <pc:docMk/>
            <pc:sldMk cId="3357759035" sldId="264"/>
            <ac:picMk id="17" creationId="{6444A511-1E4E-F0E6-88CE-1661B9D2C946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6T15:29:23.690" v="10532" actId="1076"/>
        <pc:sldMkLst>
          <pc:docMk/>
          <pc:sldMk cId="1311793815" sldId="265"/>
        </pc:sldMkLst>
        <pc:spChg chg="mod">
          <ac:chgData name="Morgan Hibberd" userId="da6edfdf-e9a7-4c3d-9dca-2b1fb6e5cf30" providerId="ADAL" clId="{BBFE0136-D853-457D-90C0-0FF0356A4FB3}" dt="2025-11-26T15:28:15.570" v="10497" actId="1076"/>
          <ac:spMkLst>
            <pc:docMk/>
            <pc:sldMk cId="1311793815" sldId="265"/>
            <ac:spMk id="2" creationId="{5792A1CC-68FC-BFCB-C7C3-E16435F6AC99}"/>
          </ac:spMkLst>
        </pc:spChg>
        <pc:spChg chg="add mod">
          <ac:chgData name="Morgan Hibberd" userId="da6edfdf-e9a7-4c3d-9dca-2b1fb6e5cf30" providerId="ADAL" clId="{BBFE0136-D853-457D-90C0-0FF0356A4FB3}" dt="2025-11-26T15:22:36.155" v="10392"/>
          <ac:spMkLst>
            <pc:docMk/>
            <pc:sldMk cId="1311793815" sldId="265"/>
            <ac:spMk id="4" creationId="{FB767CA9-38BC-15A7-0319-AB8ED10D6A44}"/>
          </ac:spMkLst>
        </pc:spChg>
        <pc:spChg chg="add mod">
          <ac:chgData name="Morgan Hibberd" userId="da6edfdf-e9a7-4c3d-9dca-2b1fb6e5cf30" providerId="ADAL" clId="{BBFE0136-D853-457D-90C0-0FF0356A4FB3}" dt="2025-11-26T15:22:36.155" v="10392"/>
          <ac:spMkLst>
            <pc:docMk/>
            <pc:sldMk cId="1311793815" sldId="265"/>
            <ac:spMk id="6" creationId="{B10BDDCE-43C2-CB63-2EE3-6DB49314BD18}"/>
          </ac:spMkLst>
        </pc:spChg>
        <pc:spChg chg="add del mod">
          <ac:chgData name="Morgan Hibberd" userId="da6edfdf-e9a7-4c3d-9dca-2b1fb6e5cf30" providerId="ADAL" clId="{BBFE0136-D853-457D-90C0-0FF0356A4FB3}" dt="2025-11-26T15:22:43.955" v="10394" actId="478"/>
          <ac:spMkLst>
            <pc:docMk/>
            <pc:sldMk cId="1311793815" sldId="265"/>
            <ac:spMk id="8" creationId="{1465B680-2D09-FE77-C9DA-73C577BA1B0E}"/>
          </ac:spMkLst>
        </pc:spChg>
        <pc:spChg chg="add mod">
          <ac:chgData name="Morgan Hibberd" userId="da6edfdf-e9a7-4c3d-9dca-2b1fb6e5cf30" providerId="ADAL" clId="{BBFE0136-D853-457D-90C0-0FF0356A4FB3}" dt="2025-11-26T15:22:56.358" v="10428" actId="14100"/>
          <ac:spMkLst>
            <pc:docMk/>
            <pc:sldMk cId="1311793815" sldId="265"/>
            <ac:spMk id="9" creationId="{FDAC9802-8DA4-706A-5B10-DD0E55981965}"/>
          </ac:spMkLst>
        </pc:spChg>
        <pc:spChg chg="del">
          <ac:chgData name="Morgan Hibberd" userId="da6edfdf-e9a7-4c3d-9dca-2b1fb6e5cf30" providerId="ADAL" clId="{BBFE0136-D853-457D-90C0-0FF0356A4FB3}" dt="2025-11-26T15:22:42.087" v="10393" actId="478"/>
          <ac:spMkLst>
            <pc:docMk/>
            <pc:sldMk cId="1311793815" sldId="265"/>
            <ac:spMk id="10" creationId="{452A3DEF-D711-B5E0-9664-1E8291FFE466}"/>
          </ac:spMkLst>
        </pc:spChg>
        <pc:spChg chg="mod">
          <ac:chgData name="Morgan Hibberd" userId="da6edfdf-e9a7-4c3d-9dca-2b1fb6e5cf30" providerId="ADAL" clId="{BBFE0136-D853-457D-90C0-0FF0356A4FB3}" dt="2025-11-26T15:29:23.690" v="10532" actId="1076"/>
          <ac:spMkLst>
            <pc:docMk/>
            <pc:sldMk cId="1311793815" sldId="265"/>
            <ac:spMk id="13" creationId="{8DF8C591-86AA-4E93-EB6E-FFD81948EE92}"/>
          </ac:spMkLst>
        </pc:spChg>
        <pc:spChg chg="mod">
          <ac:chgData name="Morgan Hibberd" userId="da6edfdf-e9a7-4c3d-9dca-2b1fb6e5cf30" providerId="ADAL" clId="{BBFE0136-D853-457D-90C0-0FF0356A4FB3}" dt="2025-11-26T15:27:40.402" v="10489" actId="1038"/>
          <ac:spMkLst>
            <pc:docMk/>
            <pc:sldMk cId="1311793815" sldId="265"/>
            <ac:spMk id="14" creationId="{0D9F52B9-2531-EC6E-9E2E-69AD74A3A39C}"/>
          </ac:spMkLst>
        </pc:spChg>
        <pc:spChg chg="del">
          <ac:chgData name="Morgan Hibberd" userId="da6edfdf-e9a7-4c3d-9dca-2b1fb6e5cf30" providerId="ADAL" clId="{BBFE0136-D853-457D-90C0-0FF0356A4FB3}" dt="2025-11-26T15:22:35.177" v="10391" actId="478"/>
          <ac:spMkLst>
            <pc:docMk/>
            <pc:sldMk cId="1311793815" sldId="265"/>
            <ac:spMk id="15" creationId="{B5EB4BAE-5740-7073-F5E8-E09ED3F4AB58}"/>
          </ac:spMkLst>
        </pc:spChg>
        <pc:spChg chg="add mod">
          <ac:chgData name="Morgan Hibberd" userId="da6edfdf-e9a7-4c3d-9dca-2b1fb6e5cf30" providerId="ADAL" clId="{BBFE0136-D853-457D-90C0-0FF0356A4FB3}" dt="2025-11-26T15:27:44.561" v="10490" actId="1076"/>
          <ac:spMkLst>
            <pc:docMk/>
            <pc:sldMk cId="1311793815" sldId="265"/>
            <ac:spMk id="19" creationId="{3BC2019E-D456-65C4-D486-4419DF2B7E1E}"/>
          </ac:spMkLst>
        </pc:spChg>
        <pc:spChg chg="mod">
          <ac:chgData name="Morgan Hibberd" userId="da6edfdf-e9a7-4c3d-9dca-2b1fb6e5cf30" providerId="ADAL" clId="{BBFE0136-D853-457D-90C0-0FF0356A4FB3}" dt="2025-11-26T15:28:52.576" v="10505" actId="1076"/>
          <ac:spMkLst>
            <pc:docMk/>
            <pc:sldMk cId="1311793815" sldId="265"/>
            <ac:spMk id="21" creationId="{D01921BD-08DF-62FA-1B37-EBD892F81BB7}"/>
          </ac:spMkLst>
        </pc:spChg>
        <pc:grpChg chg="add mod">
          <ac:chgData name="Morgan Hibberd" userId="da6edfdf-e9a7-4c3d-9dca-2b1fb6e5cf30" providerId="ADAL" clId="{BBFE0136-D853-457D-90C0-0FF0356A4FB3}" dt="2025-11-26T15:27:40.402" v="10489" actId="1038"/>
          <ac:grpSpMkLst>
            <pc:docMk/>
            <pc:sldMk cId="1311793815" sldId="265"/>
            <ac:grpSpMk id="12" creationId="{FC393A3F-BA36-F27F-741F-D73FB176C15A}"/>
          </ac:grpSpMkLst>
        </pc:grpChg>
        <pc:picChg chg="mod">
          <ac:chgData name="Morgan Hibberd" userId="da6edfdf-e9a7-4c3d-9dca-2b1fb6e5cf30" providerId="ADAL" clId="{BBFE0136-D853-457D-90C0-0FF0356A4FB3}" dt="2025-11-26T15:28:21.322" v="10499" actId="1076"/>
          <ac:picMkLst>
            <pc:docMk/>
            <pc:sldMk cId="1311793815" sldId="265"/>
            <ac:picMk id="3" creationId="{F5626E49-40D2-9338-59C9-6627C68CDB78}"/>
          </ac:picMkLst>
        </pc:picChg>
        <pc:picChg chg="mod">
          <ac:chgData name="Morgan Hibberd" userId="da6edfdf-e9a7-4c3d-9dca-2b1fb6e5cf30" providerId="ADAL" clId="{BBFE0136-D853-457D-90C0-0FF0356A4FB3}" dt="2025-11-26T15:27:40.402" v="10489" actId="1038"/>
          <ac:picMkLst>
            <pc:docMk/>
            <pc:sldMk cId="1311793815" sldId="265"/>
            <ac:picMk id="17" creationId="{7B2D53DD-B82C-3A51-1B40-32DEF312D380}"/>
          </ac:picMkLst>
        </pc:picChg>
        <pc:picChg chg="add mod">
          <ac:chgData name="Morgan Hibberd" userId="da6edfdf-e9a7-4c3d-9dca-2b1fb6e5cf30" providerId="ADAL" clId="{BBFE0136-D853-457D-90C0-0FF0356A4FB3}" dt="2025-11-26T15:27:40.402" v="10489" actId="1038"/>
          <ac:picMkLst>
            <pc:docMk/>
            <pc:sldMk cId="1311793815" sldId="265"/>
            <ac:picMk id="18" creationId="{85A2D88C-1B99-0AA1-8DC7-4E6216813140}"/>
          </ac:picMkLst>
        </pc:picChg>
        <pc:picChg chg="mod">
          <ac:chgData name="Morgan Hibberd" userId="da6edfdf-e9a7-4c3d-9dca-2b1fb6e5cf30" providerId="ADAL" clId="{BBFE0136-D853-457D-90C0-0FF0356A4FB3}" dt="2025-11-26T15:23:06.539" v="10430" actId="1076"/>
          <ac:picMkLst>
            <pc:docMk/>
            <pc:sldMk cId="1311793815" sldId="265"/>
            <ac:picMk id="20" creationId="{9765AEAD-3BB4-9A09-0ED4-DF14F2B0F453}"/>
          </ac:picMkLst>
        </pc:picChg>
        <pc:picChg chg="mod">
          <ac:chgData name="Morgan Hibberd" userId="da6edfdf-e9a7-4c3d-9dca-2b1fb6e5cf30" providerId="ADAL" clId="{BBFE0136-D853-457D-90C0-0FF0356A4FB3}" dt="2025-11-26T15:27:49.314" v="10491" actId="1076"/>
          <ac:picMkLst>
            <pc:docMk/>
            <pc:sldMk cId="1311793815" sldId="265"/>
            <ac:picMk id="25" creationId="{0E4735A9-05CC-ADEB-33CD-03592E29D3C8}"/>
          </ac:picMkLst>
        </pc:picChg>
        <pc:picChg chg="mod">
          <ac:chgData name="Morgan Hibberd" userId="da6edfdf-e9a7-4c3d-9dca-2b1fb6e5cf30" providerId="ADAL" clId="{BBFE0136-D853-457D-90C0-0FF0356A4FB3}" dt="2025-11-26T15:29:15.435" v="10530" actId="1038"/>
          <ac:picMkLst>
            <pc:docMk/>
            <pc:sldMk cId="1311793815" sldId="265"/>
            <ac:picMk id="27" creationId="{02E969F0-493B-6CB9-C6B2-1C399C3E1BE2}"/>
          </ac:picMkLst>
        </pc:picChg>
        <pc:picChg chg="mod">
          <ac:chgData name="Morgan Hibberd" userId="da6edfdf-e9a7-4c3d-9dca-2b1fb6e5cf30" providerId="ADAL" clId="{BBFE0136-D853-457D-90C0-0FF0356A4FB3}" dt="2025-11-26T15:29:15.435" v="10530" actId="1038"/>
          <ac:picMkLst>
            <pc:docMk/>
            <pc:sldMk cId="1311793815" sldId="265"/>
            <ac:picMk id="29" creationId="{F427D4AA-37AD-42B0-86CA-E1D4D62AFF10}"/>
          </ac:picMkLst>
        </pc:picChg>
        <pc:picChg chg="mod">
          <ac:chgData name="Morgan Hibberd" userId="da6edfdf-e9a7-4c3d-9dca-2b1fb6e5cf30" providerId="ADAL" clId="{BBFE0136-D853-457D-90C0-0FF0356A4FB3}" dt="2025-11-26T15:28:31.530" v="10501" actId="1076"/>
          <ac:picMkLst>
            <pc:docMk/>
            <pc:sldMk cId="1311793815" sldId="265"/>
            <ac:picMk id="33" creationId="{E9F71A10-1F30-2356-C774-5B11049DD46A}"/>
          </ac:picMkLst>
        </pc:picChg>
        <pc:cxnChg chg="del">
          <ac:chgData name="Morgan Hibberd" userId="da6edfdf-e9a7-4c3d-9dca-2b1fb6e5cf30" providerId="ADAL" clId="{BBFE0136-D853-457D-90C0-0FF0356A4FB3}" dt="2025-11-26T15:27:18.900" v="10468" actId="478"/>
          <ac:cxnSpMkLst>
            <pc:docMk/>
            <pc:sldMk cId="1311793815" sldId="265"/>
            <ac:cxnSpMk id="5" creationId="{312A5739-F9BA-AE27-80BA-9F9CBFD06C7D}"/>
          </ac:cxnSpMkLst>
        </pc:cxnChg>
        <pc:cxnChg chg="del mod">
          <ac:chgData name="Morgan Hibberd" userId="da6edfdf-e9a7-4c3d-9dca-2b1fb6e5cf30" providerId="ADAL" clId="{BBFE0136-D853-457D-90C0-0FF0356A4FB3}" dt="2025-11-26T15:27:19.753" v="10469" actId="478"/>
          <ac:cxnSpMkLst>
            <pc:docMk/>
            <pc:sldMk cId="1311793815" sldId="265"/>
            <ac:cxnSpMk id="16" creationId="{E1F76684-4728-80F8-636F-6AD42D2D5F06}"/>
          </ac:cxnSpMkLst>
        </pc:cxnChg>
        <pc:cxnChg chg="del">
          <ac:chgData name="Morgan Hibberd" userId="da6edfdf-e9a7-4c3d-9dca-2b1fb6e5cf30" providerId="ADAL" clId="{BBFE0136-D853-457D-90C0-0FF0356A4FB3}" dt="2025-11-26T15:24:47.791" v="10443" actId="478"/>
          <ac:cxnSpMkLst>
            <pc:docMk/>
            <pc:sldMk cId="1311793815" sldId="265"/>
            <ac:cxnSpMk id="23" creationId="{15F82A70-A507-913A-0C26-DCF0121ABE2F}"/>
          </ac:cxnSpMkLst>
        </pc:cxnChg>
      </pc:sldChg>
      <pc:sldChg chg="add del">
        <pc:chgData name="Morgan Hibberd" userId="da6edfdf-e9a7-4c3d-9dca-2b1fb6e5cf30" providerId="ADAL" clId="{BBFE0136-D853-457D-90C0-0FF0356A4FB3}" dt="2025-11-26T16:37:24.721" v="12110" actId="47"/>
        <pc:sldMkLst>
          <pc:docMk/>
          <pc:sldMk cId="3866989952" sldId="266"/>
        </pc:sldMkLst>
      </pc:sldChg>
      <pc:sldChg chg="delSp add del mod ord">
        <pc:chgData name="Morgan Hibberd" userId="da6edfdf-e9a7-4c3d-9dca-2b1fb6e5cf30" providerId="ADAL" clId="{BBFE0136-D853-457D-90C0-0FF0356A4FB3}" dt="2025-11-25T21:14:43.580" v="7848" actId="47"/>
        <pc:sldMkLst>
          <pc:docMk/>
          <pc:sldMk cId="759174043" sldId="275"/>
        </pc:sldMkLst>
        <pc:spChg chg="del">
          <ac:chgData name="Morgan Hibberd" userId="da6edfdf-e9a7-4c3d-9dca-2b1fb6e5cf30" providerId="ADAL" clId="{BBFE0136-D853-457D-90C0-0FF0356A4FB3}" dt="2025-11-25T20:57:48.410" v="6966" actId="478"/>
          <ac:spMkLst>
            <pc:docMk/>
            <pc:sldMk cId="759174043" sldId="275"/>
            <ac:spMk id="2" creationId="{1E521BE6-BABB-44B2-890F-F413A30F264B}"/>
          </ac:spMkLst>
        </pc:spChg>
        <pc:spChg chg="del">
          <ac:chgData name="Morgan Hibberd" userId="da6edfdf-e9a7-4c3d-9dca-2b1fb6e5cf30" providerId="ADAL" clId="{BBFE0136-D853-457D-90C0-0FF0356A4FB3}" dt="2025-11-25T20:57:49.965" v="6967" actId="478"/>
          <ac:spMkLst>
            <pc:docMk/>
            <pc:sldMk cId="759174043" sldId="275"/>
            <ac:spMk id="3" creationId="{81BF4AF4-2A8C-49EF-A568-1D706326B18B}"/>
          </ac:spMkLst>
        </pc:spChg>
        <pc:spChg chg="del">
          <ac:chgData name="Morgan Hibberd" userId="da6edfdf-e9a7-4c3d-9dca-2b1fb6e5cf30" providerId="ADAL" clId="{BBFE0136-D853-457D-90C0-0FF0356A4FB3}" dt="2025-11-25T20:57:51.502" v="6968" actId="478"/>
          <ac:spMkLst>
            <pc:docMk/>
            <pc:sldMk cId="759174043" sldId="275"/>
            <ac:spMk id="4" creationId="{861D815E-9587-4D44-A88C-14CE439A82C4}"/>
          </ac:spMkLst>
        </pc:spChg>
      </pc:sldChg>
      <pc:sldChg chg="add del ord">
        <pc:chgData name="Morgan Hibberd" userId="da6edfdf-e9a7-4c3d-9dca-2b1fb6e5cf30" providerId="ADAL" clId="{BBFE0136-D853-457D-90C0-0FF0356A4FB3}" dt="2025-11-25T21:32:00.465" v="8362" actId="47"/>
        <pc:sldMkLst>
          <pc:docMk/>
          <pc:sldMk cId="2752254741" sldId="276"/>
        </pc:sldMkLst>
      </pc:sldChg>
      <pc:sldChg chg="add del ord">
        <pc:chgData name="Morgan Hibberd" userId="da6edfdf-e9a7-4c3d-9dca-2b1fb6e5cf30" providerId="ADAL" clId="{BBFE0136-D853-457D-90C0-0FF0356A4FB3}" dt="2025-11-25T21:38:45.325" v="8513" actId="47"/>
        <pc:sldMkLst>
          <pc:docMk/>
          <pc:sldMk cId="2814071893" sldId="282"/>
        </pc:sldMkLst>
      </pc:sldChg>
      <pc:sldChg chg="add del ord">
        <pc:chgData name="Morgan Hibberd" userId="da6edfdf-e9a7-4c3d-9dca-2b1fb6e5cf30" providerId="ADAL" clId="{BBFE0136-D853-457D-90C0-0FF0356A4FB3}" dt="2025-11-25T21:45:49.911" v="8713" actId="47"/>
        <pc:sldMkLst>
          <pc:docMk/>
          <pc:sldMk cId="2856058160" sldId="286"/>
        </pc:sldMkLst>
      </pc:sldChg>
      <pc:sldChg chg="addSp delSp modSp add mod ord addAnim delAnim modAnim">
        <pc:chgData name="Morgan Hibberd" userId="da6edfdf-e9a7-4c3d-9dca-2b1fb6e5cf30" providerId="ADAL" clId="{BBFE0136-D853-457D-90C0-0FF0356A4FB3}" dt="2025-11-25T16:24:30.417" v="5781" actId="207"/>
        <pc:sldMkLst>
          <pc:docMk/>
          <pc:sldMk cId="245069411" sldId="302"/>
        </pc:sldMkLst>
        <pc:spChg chg="del mod">
          <ac:chgData name="Morgan Hibberd" userId="da6edfdf-e9a7-4c3d-9dca-2b1fb6e5cf30" providerId="ADAL" clId="{BBFE0136-D853-457D-90C0-0FF0356A4FB3}" dt="2025-11-25T16:12:09.096" v="5395" actId="478"/>
          <ac:spMkLst>
            <pc:docMk/>
            <pc:sldMk cId="245069411" sldId="302"/>
            <ac:spMk id="2" creationId="{B26FF756-027C-857E-7F31-5A80C7439B6D}"/>
          </ac:spMkLst>
        </pc:spChg>
        <pc:spChg chg="del mod">
          <ac:chgData name="Morgan Hibberd" userId="da6edfdf-e9a7-4c3d-9dca-2b1fb6e5cf30" providerId="ADAL" clId="{BBFE0136-D853-457D-90C0-0FF0356A4FB3}" dt="2025-11-25T16:13:03.886" v="5457" actId="478"/>
          <ac:spMkLst>
            <pc:docMk/>
            <pc:sldMk cId="245069411" sldId="302"/>
            <ac:spMk id="4" creationId="{13FB8ACC-AB1A-5F33-6340-8F4942B3B88E}"/>
          </ac:spMkLst>
        </pc:spChg>
        <pc:spChg chg="del mod">
          <ac:chgData name="Morgan Hibberd" userId="da6edfdf-e9a7-4c3d-9dca-2b1fb6e5cf30" providerId="ADAL" clId="{BBFE0136-D853-457D-90C0-0FF0356A4FB3}" dt="2025-11-25T16:11:51.152" v="5392" actId="478"/>
          <ac:spMkLst>
            <pc:docMk/>
            <pc:sldMk cId="245069411" sldId="302"/>
            <ac:spMk id="5" creationId="{6C1BF247-C838-CC2C-71E8-2A3F3CC7BCA0}"/>
          </ac:spMkLst>
        </pc:spChg>
        <pc:spChg chg="mod ord">
          <ac:chgData name="Morgan Hibberd" userId="da6edfdf-e9a7-4c3d-9dca-2b1fb6e5cf30" providerId="ADAL" clId="{BBFE0136-D853-457D-90C0-0FF0356A4FB3}" dt="2025-11-25T16:20:10.309" v="5747" actId="1035"/>
          <ac:spMkLst>
            <pc:docMk/>
            <pc:sldMk cId="245069411" sldId="302"/>
            <ac:spMk id="6" creationId="{EEE29175-9971-53A7-FD8F-F82682FF272B}"/>
          </ac:spMkLst>
        </pc:spChg>
        <pc:spChg chg="add mod">
          <ac:chgData name="Morgan Hibberd" userId="da6edfdf-e9a7-4c3d-9dca-2b1fb6e5cf30" providerId="ADAL" clId="{BBFE0136-D853-457D-90C0-0FF0356A4FB3}" dt="2025-11-25T16:11:25.717" v="5348"/>
          <ac:spMkLst>
            <pc:docMk/>
            <pc:sldMk cId="245069411" sldId="302"/>
            <ac:spMk id="7" creationId="{EEBDDF6F-7A78-2D5B-52E2-ACB202899E10}"/>
          </ac:spMkLst>
        </pc:spChg>
        <pc:spChg chg="add mod">
          <ac:chgData name="Morgan Hibberd" userId="da6edfdf-e9a7-4c3d-9dca-2b1fb6e5cf30" providerId="ADAL" clId="{BBFE0136-D853-457D-90C0-0FF0356A4FB3}" dt="2025-11-25T16:11:42.395" v="5389" actId="1076"/>
          <ac:spMkLst>
            <pc:docMk/>
            <pc:sldMk cId="245069411" sldId="302"/>
            <ac:spMk id="8" creationId="{D9B6DB75-FEA0-6643-42BC-0254208A1F1D}"/>
          </ac:spMkLst>
        </pc:spChg>
        <pc:spChg chg="add del mod">
          <ac:chgData name="Morgan Hibberd" userId="da6edfdf-e9a7-4c3d-9dca-2b1fb6e5cf30" providerId="ADAL" clId="{BBFE0136-D853-457D-90C0-0FF0356A4FB3}" dt="2025-11-25T16:12:11.701" v="5397" actId="478"/>
          <ac:spMkLst>
            <pc:docMk/>
            <pc:sldMk cId="245069411" sldId="302"/>
            <ac:spMk id="10" creationId="{AEAC7D20-B102-C101-2C06-0FA61584CAA9}"/>
          </ac:spMkLst>
        </pc:spChg>
        <pc:spChg chg="add mod">
          <ac:chgData name="Morgan Hibberd" userId="da6edfdf-e9a7-4c3d-9dca-2b1fb6e5cf30" providerId="ADAL" clId="{BBFE0136-D853-457D-90C0-0FF0356A4FB3}" dt="2025-11-25T16:24:22.704" v="5780" actId="207"/>
          <ac:spMkLst>
            <pc:docMk/>
            <pc:sldMk cId="245069411" sldId="302"/>
            <ac:spMk id="11" creationId="{C0F26434-27B8-D387-DB42-6E0151BCE64B}"/>
          </ac:spMkLst>
        </pc:spChg>
        <pc:spChg chg="del mod">
          <ac:chgData name="Morgan Hibberd" userId="da6edfdf-e9a7-4c3d-9dca-2b1fb6e5cf30" providerId="ADAL" clId="{BBFE0136-D853-457D-90C0-0FF0356A4FB3}" dt="2025-11-25T16:14:43.177" v="5484" actId="478"/>
          <ac:spMkLst>
            <pc:docMk/>
            <pc:sldMk cId="245069411" sldId="302"/>
            <ac:spMk id="12" creationId="{0A5587E7-D5EC-5B1F-AA96-AE8BF5BC684C}"/>
          </ac:spMkLst>
        </pc:spChg>
        <pc:spChg chg="add mod">
          <ac:chgData name="Morgan Hibberd" userId="da6edfdf-e9a7-4c3d-9dca-2b1fb6e5cf30" providerId="ADAL" clId="{BBFE0136-D853-457D-90C0-0FF0356A4FB3}" dt="2025-11-25T16:20:23.812" v="5756" actId="20577"/>
          <ac:spMkLst>
            <pc:docMk/>
            <pc:sldMk cId="245069411" sldId="302"/>
            <ac:spMk id="14" creationId="{576123AC-9514-665E-7BD1-517B7A992036}"/>
          </ac:spMkLst>
        </pc:spChg>
        <pc:spChg chg="add mod">
          <ac:chgData name="Morgan Hibberd" userId="da6edfdf-e9a7-4c3d-9dca-2b1fb6e5cf30" providerId="ADAL" clId="{BBFE0136-D853-457D-90C0-0FF0356A4FB3}" dt="2025-11-25T16:24:30.417" v="5781" actId="207"/>
          <ac:spMkLst>
            <pc:docMk/>
            <pc:sldMk cId="245069411" sldId="302"/>
            <ac:spMk id="19" creationId="{98DE2B0E-6391-4CA4-53E8-01742F452414}"/>
          </ac:spMkLst>
        </pc:spChg>
        <pc:spChg chg="mod">
          <ac:chgData name="Morgan Hibberd" userId="da6edfdf-e9a7-4c3d-9dca-2b1fb6e5cf30" providerId="ADAL" clId="{BBFE0136-D853-457D-90C0-0FF0356A4FB3}" dt="2025-11-25T16:16:59.712" v="5530" actId="1076"/>
          <ac:spMkLst>
            <pc:docMk/>
            <pc:sldMk cId="245069411" sldId="302"/>
            <ac:spMk id="20" creationId="{FB2E8AAE-2668-1AE5-C899-16FF35EC97E2}"/>
          </ac:spMkLst>
        </pc:spChg>
        <pc:spChg chg="mod">
          <ac:chgData name="Morgan Hibberd" userId="da6edfdf-e9a7-4c3d-9dca-2b1fb6e5cf30" providerId="ADAL" clId="{BBFE0136-D853-457D-90C0-0FF0356A4FB3}" dt="2025-11-25T16:17:02.080" v="5531" actId="1076"/>
          <ac:spMkLst>
            <pc:docMk/>
            <pc:sldMk cId="245069411" sldId="302"/>
            <ac:spMk id="21" creationId="{2697A41A-8DA3-F5CE-941C-165DBFE0EA2D}"/>
          </ac:spMkLst>
        </pc:spChg>
        <pc:picChg chg="mod modCrop">
          <ac:chgData name="Morgan Hibberd" userId="da6edfdf-e9a7-4c3d-9dca-2b1fb6e5cf30" providerId="ADAL" clId="{BBFE0136-D853-457D-90C0-0FF0356A4FB3}" dt="2025-11-25T16:22:28.431" v="5774" actId="732"/>
          <ac:picMkLst>
            <pc:docMk/>
            <pc:sldMk cId="245069411" sldId="302"/>
            <ac:picMk id="3" creationId="{77EA4FF0-BB9D-AF36-F928-C6D395B55450}"/>
          </ac:picMkLst>
        </pc:picChg>
        <pc:picChg chg="mod">
          <ac:chgData name="Morgan Hibberd" userId="da6edfdf-e9a7-4c3d-9dca-2b1fb6e5cf30" providerId="ADAL" clId="{BBFE0136-D853-457D-90C0-0FF0356A4FB3}" dt="2025-11-25T16:15:00.074" v="5490" actId="1076"/>
          <ac:picMkLst>
            <pc:docMk/>
            <pc:sldMk cId="245069411" sldId="302"/>
            <ac:picMk id="13" creationId="{BE82D1C5-24C6-2F7C-9270-EDBB06F68EE0}"/>
          </ac:picMkLst>
        </pc:picChg>
        <pc:picChg chg="mod">
          <ac:chgData name="Morgan Hibberd" userId="da6edfdf-e9a7-4c3d-9dca-2b1fb6e5cf30" providerId="ADAL" clId="{BBFE0136-D853-457D-90C0-0FF0356A4FB3}" dt="2025-11-25T16:16:55.489" v="5529" actId="1076"/>
          <ac:picMkLst>
            <pc:docMk/>
            <pc:sldMk cId="245069411" sldId="302"/>
            <ac:picMk id="15" creationId="{FEAFDAD3-3BDB-A86D-38EA-C670900FE4A9}"/>
          </ac:picMkLst>
        </pc:picChg>
        <pc:picChg chg="add mod">
          <ac:chgData name="Morgan Hibberd" userId="da6edfdf-e9a7-4c3d-9dca-2b1fb6e5cf30" providerId="ADAL" clId="{BBFE0136-D853-457D-90C0-0FF0356A4FB3}" dt="2025-11-25T16:20:00.096" v="5731" actId="1076"/>
          <ac:picMkLst>
            <pc:docMk/>
            <pc:sldMk cId="245069411" sldId="302"/>
            <ac:picMk id="16" creationId="{FE9AFBF4-8D4D-2FD4-697F-921E0F17078C}"/>
          </ac:picMkLst>
        </pc:picChg>
        <pc:picChg chg="add mod">
          <ac:chgData name="Morgan Hibberd" userId="da6edfdf-e9a7-4c3d-9dca-2b1fb6e5cf30" providerId="ADAL" clId="{BBFE0136-D853-457D-90C0-0FF0356A4FB3}" dt="2025-11-25T16:19:46.863" v="5728" actId="1076"/>
          <ac:picMkLst>
            <pc:docMk/>
            <pc:sldMk cId="245069411" sldId="302"/>
            <ac:picMk id="17" creationId="{3C1ED211-B272-F3D2-45FB-BEFC8BF0CF21}"/>
          </ac:picMkLst>
        </pc:picChg>
        <pc:picChg chg="mod">
          <ac:chgData name="Morgan Hibberd" userId="da6edfdf-e9a7-4c3d-9dca-2b1fb6e5cf30" providerId="ADAL" clId="{BBFE0136-D853-457D-90C0-0FF0356A4FB3}" dt="2025-11-25T16:14:46.034" v="5485" actId="1076"/>
          <ac:picMkLst>
            <pc:docMk/>
            <pc:sldMk cId="245069411" sldId="302"/>
            <ac:picMk id="18" creationId="{291C05B4-35CA-EABA-B8EC-EC8404B686CC}"/>
          </ac:picMkLst>
        </pc:picChg>
        <pc:picChg chg="mod">
          <ac:chgData name="Morgan Hibberd" userId="da6edfdf-e9a7-4c3d-9dca-2b1fb6e5cf30" providerId="ADAL" clId="{BBFE0136-D853-457D-90C0-0FF0356A4FB3}" dt="2025-11-25T16:13:30.521" v="5463" actId="1076"/>
          <ac:picMkLst>
            <pc:docMk/>
            <pc:sldMk cId="245069411" sldId="302"/>
            <ac:picMk id="23" creationId="{6B7EF7C7-54E6-9FF4-FEEE-547F3BB9230B}"/>
          </ac:picMkLst>
        </pc:picChg>
      </pc:sldChg>
      <pc:sldChg chg="addSp delSp modSp add mod addAnim delAnim modAnim">
        <pc:chgData name="Morgan Hibberd" userId="da6edfdf-e9a7-4c3d-9dca-2b1fb6e5cf30" providerId="ADAL" clId="{BBFE0136-D853-457D-90C0-0FF0356A4FB3}" dt="2025-11-25T21:06:19.799" v="7150" actId="14100"/>
        <pc:sldMkLst>
          <pc:docMk/>
          <pc:sldMk cId="3405991730" sldId="307"/>
        </pc:sldMkLst>
        <pc:spChg chg="del mod">
          <ac:chgData name="Morgan Hibberd" userId="da6edfdf-e9a7-4c3d-9dca-2b1fb6e5cf30" providerId="ADAL" clId="{BBFE0136-D853-457D-90C0-0FF0356A4FB3}" dt="2025-11-25T16:42:14.461" v="6193" actId="478"/>
          <ac:spMkLst>
            <pc:docMk/>
            <pc:sldMk cId="3405991730" sldId="307"/>
            <ac:spMk id="3" creationId="{C837A209-A603-7EA0-48C6-FAED0ADA6658}"/>
          </ac:spMkLst>
        </pc:spChg>
        <pc:spChg chg="add mod">
          <ac:chgData name="Morgan Hibberd" userId="da6edfdf-e9a7-4c3d-9dca-2b1fb6e5cf30" providerId="ADAL" clId="{BBFE0136-D853-457D-90C0-0FF0356A4FB3}" dt="2025-11-25T16:36:06.313" v="5932"/>
          <ac:spMkLst>
            <pc:docMk/>
            <pc:sldMk cId="3405991730" sldId="307"/>
            <ac:spMk id="4" creationId="{8FE32CBF-231D-C130-0BF1-78A3BE99FD2B}"/>
          </ac:spMkLst>
        </pc:spChg>
        <pc:spChg chg="add mod">
          <ac:chgData name="Morgan Hibberd" userId="da6edfdf-e9a7-4c3d-9dca-2b1fb6e5cf30" providerId="ADAL" clId="{BBFE0136-D853-457D-90C0-0FF0356A4FB3}" dt="2025-11-25T16:36:12.251" v="5947" actId="20577"/>
          <ac:spMkLst>
            <pc:docMk/>
            <pc:sldMk cId="3405991730" sldId="307"/>
            <ac:spMk id="5" creationId="{690C10CA-43B8-9E8A-CE90-4A31492B7FD7}"/>
          </ac:spMkLst>
        </pc:spChg>
        <pc:spChg chg="del">
          <ac:chgData name="Morgan Hibberd" userId="da6edfdf-e9a7-4c3d-9dca-2b1fb6e5cf30" providerId="ADAL" clId="{BBFE0136-D853-457D-90C0-0FF0356A4FB3}" dt="2025-11-25T16:35:51.908" v="5926" actId="478"/>
          <ac:spMkLst>
            <pc:docMk/>
            <pc:sldMk cId="3405991730" sldId="307"/>
            <ac:spMk id="6" creationId="{95E202BA-962F-C313-10C7-E2A5BA8E3C79}"/>
          </ac:spMkLst>
        </pc:spChg>
        <pc:spChg chg="add del mod">
          <ac:chgData name="Morgan Hibberd" userId="da6edfdf-e9a7-4c3d-9dca-2b1fb6e5cf30" providerId="ADAL" clId="{BBFE0136-D853-457D-90C0-0FF0356A4FB3}" dt="2025-11-25T21:04:10.042" v="7074" actId="478"/>
          <ac:spMkLst>
            <pc:docMk/>
            <pc:sldMk cId="3405991730" sldId="307"/>
            <ac:spMk id="7" creationId="{53689FCC-5D5D-DAE1-C913-3FA9CD458A55}"/>
          </ac:spMkLst>
        </pc:spChg>
        <pc:spChg chg="add mod">
          <ac:chgData name="Morgan Hibberd" userId="da6edfdf-e9a7-4c3d-9dca-2b1fb6e5cf30" providerId="ADAL" clId="{BBFE0136-D853-457D-90C0-0FF0356A4FB3}" dt="2025-11-25T16:38:47.571" v="6040" actId="1076"/>
          <ac:spMkLst>
            <pc:docMk/>
            <pc:sldMk cId="3405991730" sldId="307"/>
            <ac:spMk id="12" creationId="{55553A08-1144-EA07-F184-B7D4235E9605}"/>
          </ac:spMkLst>
        </pc:spChg>
        <pc:spChg chg="add mod">
          <ac:chgData name="Morgan Hibberd" userId="da6edfdf-e9a7-4c3d-9dca-2b1fb6e5cf30" providerId="ADAL" clId="{BBFE0136-D853-457D-90C0-0FF0356A4FB3}" dt="2025-11-25T21:06:19.799" v="7150" actId="14100"/>
          <ac:spMkLst>
            <pc:docMk/>
            <pc:sldMk cId="3405991730" sldId="307"/>
            <ac:spMk id="14" creationId="{5282DC96-9ED8-4072-7AFA-0700772E237B}"/>
          </ac:spMkLst>
        </pc:spChg>
        <pc:spChg chg="add del mod">
          <ac:chgData name="Morgan Hibberd" userId="da6edfdf-e9a7-4c3d-9dca-2b1fb6e5cf30" providerId="ADAL" clId="{BBFE0136-D853-457D-90C0-0FF0356A4FB3}" dt="2025-11-25T16:49:55.782" v="6263" actId="478"/>
          <ac:spMkLst>
            <pc:docMk/>
            <pc:sldMk cId="3405991730" sldId="307"/>
            <ac:spMk id="15" creationId="{1E1B829D-F6DA-E99E-E7A0-D365719E97C6}"/>
          </ac:spMkLst>
        </pc:spChg>
        <pc:spChg chg="add mod">
          <ac:chgData name="Morgan Hibberd" userId="da6edfdf-e9a7-4c3d-9dca-2b1fb6e5cf30" providerId="ADAL" clId="{BBFE0136-D853-457D-90C0-0FF0356A4FB3}" dt="2025-11-25T16:53:50.137" v="6567" actId="1076"/>
          <ac:spMkLst>
            <pc:docMk/>
            <pc:sldMk cId="3405991730" sldId="307"/>
            <ac:spMk id="16" creationId="{CDC23AF2-DBAA-A2A4-AE1F-8B82C7B8F527}"/>
          </ac:spMkLst>
        </pc:spChg>
        <pc:spChg chg="del">
          <ac:chgData name="Morgan Hibberd" userId="da6edfdf-e9a7-4c3d-9dca-2b1fb6e5cf30" providerId="ADAL" clId="{BBFE0136-D853-457D-90C0-0FF0356A4FB3}" dt="2025-11-25T16:35:54.858" v="5927" actId="478"/>
          <ac:spMkLst>
            <pc:docMk/>
            <pc:sldMk cId="3405991730" sldId="307"/>
            <ac:spMk id="19" creationId="{0B0A3DED-8AF4-A4BD-4725-65CC57506291}"/>
          </ac:spMkLst>
        </pc:spChg>
        <pc:spChg chg="mod">
          <ac:chgData name="Morgan Hibberd" userId="da6edfdf-e9a7-4c3d-9dca-2b1fb6e5cf30" providerId="ADAL" clId="{BBFE0136-D853-457D-90C0-0FF0356A4FB3}" dt="2025-11-25T16:44:27.667" v="6228" actId="404"/>
          <ac:spMkLst>
            <pc:docMk/>
            <pc:sldMk cId="3405991730" sldId="307"/>
            <ac:spMk id="85" creationId="{A48F3697-B2B7-9A53-ECE2-02910D09E0F4}"/>
          </ac:spMkLst>
        </pc:spChg>
        <pc:spChg chg="mod">
          <ac:chgData name="Morgan Hibberd" userId="da6edfdf-e9a7-4c3d-9dca-2b1fb6e5cf30" providerId="ADAL" clId="{BBFE0136-D853-457D-90C0-0FF0356A4FB3}" dt="2025-11-25T16:44:35.397" v="6230" actId="404"/>
          <ac:spMkLst>
            <pc:docMk/>
            <pc:sldMk cId="3405991730" sldId="307"/>
            <ac:spMk id="86" creationId="{2BEFB986-5791-F527-954C-F9A8EB34E135}"/>
          </ac:spMkLst>
        </pc:spChg>
        <pc:spChg chg="mod">
          <ac:chgData name="Morgan Hibberd" userId="da6edfdf-e9a7-4c3d-9dca-2b1fb6e5cf30" providerId="ADAL" clId="{BBFE0136-D853-457D-90C0-0FF0356A4FB3}" dt="2025-11-25T16:44:52.124" v="6234" actId="404"/>
          <ac:spMkLst>
            <pc:docMk/>
            <pc:sldMk cId="3405991730" sldId="307"/>
            <ac:spMk id="94" creationId="{1726800C-0AD5-C9C8-A70A-6115F8019E19}"/>
          </ac:spMkLst>
        </pc:spChg>
        <pc:spChg chg="mod">
          <ac:chgData name="Morgan Hibberd" userId="da6edfdf-e9a7-4c3d-9dca-2b1fb6e5cf30" providerId="ADAL" clId="{BBFE0136-D853-457D-90C0-0FF0356A4FB3}" dt="2025-11-25T16:44:13.891" v="6226" actId="208"/>
          <ac:spMkLst>
            <pc:docMk/>
            <pc:sldMk cId="3405991730" sldId="307"/>
            <ac:spMk id="96" creationId="{F1CCBAD6-197E-32C2-F477-BED0CB91B2ED}"/>
          </ac:spMkLst>
        </pc:spChg>
        <pc:spChg chg="mod">
          <ac:chgData name="Morgan Hibberd" userId="da6edfdf-e9a7-4c3d-9dca-2b1fb6e5cf30" providerId="ADAL" clId="{BBFE0136-D853-457D-90C0-0FF0356A4FB3}" dt="2025-11-25T16:47:57.212" v="6245" actId="404"/>
          <ac:spMkLst>
            <pc:docMk/>
            <pc:sldMk cId="3405991730" sldId="307"/>
            <ac:spMk id="98" creationId="{2D569C73-1F14-B180-DD29-BE7F0CD83C60}"/>
          </ac:spMkLst>
        </pc:spChg>
        <pc:spChg chg="mod">
          <ac:chgData name="Morgan Hibberd" userId="da6edfdf-e9a7-4c3d-9dca-2b1fb6e5cf30" providerId="ADAL" clId="{BBFE0136-D853-457D-90C0-0FF0356A4FB3}" dt="2025-11-25T16:57:57.888" v="6601" actId="1076"/>
          <ac:spMkLst>
            <pc:docMk/>
            <pc:sldMk cId="3405991730" sldId="307"/>
            <ac:spMk id="99" creationId="{347040A3-78EC-7031-32C1-F067FAC98C4D}"/>
          </ac:spMkLst>
        </pc:spChg>
        <pc:spChg chg="mod">
          <ac:chgData name="Morgan Hibberd" userId="da6edfdf-e9a7-4c3d-9dca-2b1fb6e5cf30" providerId="ADAL" clId="{BBFE0136-D853-457D-90C0-0FF0356A4FB3}" dt="2025-11-25T16:44:42.288" v="6232" actId="404"/>
          <ac:spMkLst>
            <pc:docMk/>
            <pc:sldMk cId="3405991730" sldId="307"/>
            <ac:spMk id="102" creationId="{14C82B61-8644-C2F2-E4F0-239654A8C135}"/>
          </ac:spMkLst>
        </pc:spChg>
        <pc:spChg chg="mod">
          <ac:chgData name="Morgan Hibberd" userId="da6edfdf-e9a7-4c3d-9dca-2b1fb6e5cf30" providerId="ADAL" clId="{BBFE0136-D853-457D-90C0-0FF0356A4FB3}" dt="2025-11-25T16:58:55.960" v="6612" actId="404"/>
          <ac:spMkLst>
            <pc:docMk/>
            <pc:sldMk cId="3405991730" sldId="307"/>
            <ac:spMk id="107" creationId="{FBB10CDB-3FF2-5448-2BDE-092BD79ACF10}"/>
          </ac:spMkLst>
        </pc:spChg>
        <pc:spChg chg="mod">
          <ac:chgData name="Morgan Hibberd" userId="da6edfdf-e9a7-4c3d-9dca-2b1fb6e5cf30" providerId="ADAL" clId="{BBFE0136-D853-457D-90C0-0FF0356A4FB3}" dt="2025-11-25T16:45:07.195" v="6239" actId="1036"/>
          <ac:spMkLst>
            <pc:docMk/>
            <pc:sldMk cId="3405991730" sldId="307"/>
            <ac:spMk id="110" creationId="{2B853DBD-4E85-0115-1585-2AF587CC693A}"/>
          </ac:spMkLst>
        </pc:spChg>
        <pc:spChg chg="mod">
          <ac:chgData name="Morgan Hibberd" userId="da6edfdf-e9a7-4c3d-9dca-2b1fb6e5cf30" providerId="ADAL" clId="{BBFE0136-D853-457D-90C0-0FF0356A4FB3}" dt="2025-11-25T16:44:01.362" v="6225" actId="1076"/>
          <ac:spMkLst>
            <pc:docMk/>
            <pc:sldMk cId="3405991730" sldId="307"/>
            <ac:spMk id="115" creationId="{F22F22A1-8EFC-19B6-EE0B-AE60FCB96B37}"/>
          </ac:spMkLst>
        </pc:spChg>
        <pc:grpChg chg="mod ord">
          <ac:chgData name="Morgan Hibberd" userId="da6edfdf-e9a7-4c3d-9dca-2b1fb6e5cf30" providerId="ADAL" clId="{BBFE0136-D853-457D-90C0-0FF0356A4FB3}" dt="2025-11-25T16:56:01.086" v="6581" actId="11530"/>
          <ac:grpSpMkLst>
            <pc:docMk/>
            <pc:sldMk cId="3405991730" sldId="307"/>
            <ac:grpSpMk id="95" creationId="{176EFCD5-62F2-B5F4-692B-4EF74FED5C1D}"/>
          </ac:grpSpMkLst>
        </pc:grpChg>
        <pc:picChg chg="del">
          <ac:chgData name="Morgan Hibberd" userId="da6edfdf-e9a7-4c3d-9dca-2b1fb6e5cf30" providerId="ADAL" clId="{BBFE0136-D853-457D-90C0-0FF0356A4FB3}" dt="2025-11-25T16:35:59.278" v="5931" actId="478"/>
          <ac:picMkLst>
            <pc:docMk/>
            <pc:sldMk cId="3405991730" sldId="307"/>
            <ac:picMk id="8" creationId="{67511002-E1BF-51A4-81A7-61AEF1B84F4E}"/>
          </ac:picMkLst>
        </pc:picChg>
        <pc:picChg chg="add mod">
          <ac:chgData name="Morgan Hibberd" userId="da6edfdf-e9a7-4c3d-9dca-2b1fb6e5cf30" providerId="ADAL" clId="{BBFE0136-D853-457D-90C0-0FF0356A4FB3}" dt="2025-11-25T16:38:23.170" v="6019" actId="1076"/>
          <ac:picMkLst>
            <pc:docMk/>
            <pc:sldMk cId="3405991730" sldId="307"/>
            <ac:picMk id="9" creationId="{1E463C88-29C9-7CD7-B65A-FBC90998E113}"/>
          </ac:picMkLst>
        </pc:picChg>
        <pc:picChg chg="add mod">
          <ac:chgData name="Morgan Hibberd" userId="da6edfdf-e9a7-4c3d-9dca-2b1fb6e5cf30" providerId="ADAL" clId="{BBFE0136-D853-457D-90C0-0FF0356A4FB3}" dt="2025-11-25T16:38:20.723" v="6018" actId="1076"/>
          <ac:picMkLst>
            <pc:docMk/>
            <pc:sldMk cId="3405991730" sldId="307"/>
            <ac:picMk id="10" creationId="{7672B723-D3CB-C9FA-C139-F5181CF6E7BC}"/>
          </ac:picMkLst>
        </pc:picChg>
        <pc:picChg chg="del">
          <ac:chgData name="Morgan Hibberd" userId="da6edfdf-e9a7-4c3d-9dca-2b1fb6e5cf30" providerId="ADAL" clId="{BBFE0136-D853-457D-90C0-0FF0356A4FB3}" dt="2025-11-25T16:35:57.182" v="5928" actId="478"/>
          <ac:picMkLst>
            <pc:docMk/>
            <pc:sldMk cId="3405991730" sldId="307"/>
            <ac:picMk id="11" creationId="{198E6696-CA26-DB95-45D2-CF312A80BCC3}"/>
          </ac:picMkLst>
        </pc:picChg>
        <pc:picChg chg="del">
          <ac:chgData name="Morgan Hibberd" userId="da6edfdf-e9a7-4c3d-9dca-2b1fb6e5cf30" providerId="ADAL" clId="{BBFE0136-D853-457D-90C0-0FF0356A4FB3}" dt="2025-11-25T16:35:58.833" v="5930" actId="478"/>
          <ac:picMkLst>
            <pc:docMk/>
            <pc:sldMk cId="3405991730" sldId="307"/>
            <ac:picMk id="13" creationId="{15D7BF5D-82C7-01C6-644E-A08777E6296E}"/>
          </ac:picMkLst>
        </pc:picChg>
        <pc:picChg chg="add del mod">
          <ac:chgData name="Morgan Hibberd" userId="da6edfdf-e9a7-4c3d-9dca-2b1fb6e5cf30" providerId="ADAL" clId="{BBFE0136-D853-457D-90C0-0FF0356A4FB3}" dt="2025-11-25T16:57:39.256" v="6596" actId="478"/>
          <ac:picMkLst>
            <pc:docMk/>
            <pc:sldMk cId="3405991730" sldId="307"/>
            <ac:picMk id="17" creationId="{207C323F-C502-23BC-9D47-FAAF5B02166D}"/>
          </ac:picMkLst>
        </pc:picChg>
        <pc:picChg chg="del">
          <ac:chgData name="Morgan Hibberd" userId="da6edfdf-e9a7-4c3d-9dca-2b1fb6e5cf30" providerId="ADAL" clId="{BBFE0136-D853-457D-90C0-0FF0356A4FB3}" dt="2025-11-25T16:35:58.089" v="5929" actId="478"/>
          <ac:picMkLst>
            <pc:docMk/>
            <pc:sldMk cId="3405991730" sldId="307"/>
            <ac:picMk id="21" creationId="{E1149C3C-05F0-C620-C352-04E726B7EF94}"/>
          </ac:picMkLst>
        </pc:picChg>
        <pc:picChg chg="add mod">
          <ac:chgData name="Morgan Hibberd" userId="da6edfdf-e9a7-4c3d-9dca-2b1fb6e5cf30" providerId="ADAL" clId="{BBFE0136-D853-457D-90C0-0FF0356A4FB3}" dt="2025-11-25T16:59:27.078" v="6616" actId="1076"/>
          <ac:picMkLst>
            <pc:docMk/>
            <pc:sldMk cId="3405991730" sldId="307"/>
            <ac:picMk id="31" creationId="{C35FD746-73AC-2C80-3528-0D099D1C899B}"/>
          </ac:picMkLst>
        </pc:picChg>
        <pc:picChg chg="mod ord">
          <ac:chgData name="Morgan Hibberd" userId="da6edfdf-e9a7-4c3d-9dca-2b1fb6e5cf30" providerId="ADAL" clId="{BBFE0136-D853-457D-90C0-0FF0356A4FB3}" dt="2025-11-25T16:47:00.819" v="6241" actId="166"/>
          <ac:picMkLst>
            <pc:docMk/>
            <pc:sldMk cId="3405991730" sldId="307"/>
            <ac:picMk id="81" creationId="{BAD06C8B-4EB7-492F-5673-A7A3986EFEFA}"/>
          </ac:picMkLst>
        </pc:picChg>
        <pc:picChg chg="mod">
          <ac:chgData name="Morgan Hibberd" userId="da6edfdf-e9a7-4c3d-9dca-2b1fb6e5cf30" providerId="ADAL" clId="{BBFE0136-D853-457D-90C0-0FF0356A4FB3}" dt="2025-11-25T16:48:33.607" v="6251" actId="11530"/>
          <ac:picMkLst>
            <pc:docMk/>
            <pc:sldMk cId="3405991730" sldId="307"/>
            <ac:picMk id="82" creationId="{D7291A4F-78A4-4493-F62B-46ADB2CA755D}"/>
          </ac:picMkLst>
        </pc:picChg>
        <pc:cxnChg chg="add del mod">
          <ac:chgData name="Morgan Hibberd" userId="da6edfdf-e9a7-4c3d-9dca-2b1fb6e5cf30" providerId="ADAL" clId="{BBFE0136-D853-457D-90C0-0FF0356A4FB3}" dt="2025-11-25T16:59:11.669" v="6613" actId="478"/>
          <ac:cxnSpMkLst>
            <pc:docMk/>
            <pc:sldMk cId="3405991730" sldId="307"/>
            <ac:cxnSpMk id="20" creationId="{02EC90E3-F547-9225-AE98-993EB045AA21}"/>
          </ac:cxnSpMkLst>
        </pc:cxnChg>
        <pc:cxnChg chg="add mod">
          <ac:chgData name="Morgan Hibberd" userId="da6edfdf-e9a7-4c3d-9dca-2b1fb6e5cf30" providerId="ADAL" clId="{BBFE0136-D853-457D-90C0-0FF0356A4FB3}" dt="2025-11-25T16:59:39.273" v="6617" actId="14100"/>
          <ac:cxnSpMkLst>
            <pc:docMk/>
            <pc:sldMk cId="3405991730" sldId="307"/>
            <ac:cxnSpMk id="32" creationId="{E80F78CE-F958-C410-2C0B-58C1C4CEECF2}"/>
          </ac:cxnSpMkLst>
        </pc:cxnChg>
        <pc:cxnChg chg="mod">
          <ac:chgData name="Morgan Hibberd" userId="da6edfdf-e9a7-4c3d-9dca-2b1fb6e5cf30" providerId="ADAL" clId="{BBFE0136-D853-457D-90C0-0FF0356A4FB3}" dt="2025-11-25T16:44:13.891" v="6226" actId="208"/>
          <ac:cxnSpMkLst>
            <pc:docMk/>
            <pc:sldMk cId="3405991730" sldId="307"/>
            <ac:cxnSpMk id="97" creationId="{AAC59D5C-6DCD-069C-8F28-1786026106F5}"/>
          </ac:cxnSpMkLst>
        </pc:cxnChg>
        <pc:cxnChg chg="mod">
          <ac:chgData name="Morgan Hibberd" userId="da6edfdf-e9a7-4c3d-9dca-2b1fb6e5cf30" providerId="ADAL" clId="{BBFE0136-D853-457D-90C0-0FF0356A4FB3}" dt="2025-11-25T16:58:14.536" v="6605" actId="14100"/>
          <ac:cxnSpMkLst>
            <pc:docMk/>
            <pc:sldMk cId="3405991730" sldId="307"/>
            <ac:cxnSpMk id="103" creationId="{BC471F57-47C1-693C-15AF-95690CF968C7}"/>
          </ac:cxnSpMkLst>
        </pc:cxnChg>
        <pc:cxnChg chg="mod">
          <ac:chgData name="Morgan Hibberd" userId="da6edfdf-e9a7-4c3d-9dca-2b1fb6e5cf30" providerId="ADAL" clId="{BBFE0136-D853-457D-90C0-0FF0356A4FB3}" dt="2025-11-25T16:58:45.304" v="6610" actId="14100"/>
          <ac:cxnSpMkLst>
            <pc:docMk/>
            <pc:sldMk cId="3405991730" sldId="307"/>
            <ac:cxnSpMk id="105" creationId="{2E9ED3C6-46E6-F949-1E41-5526D1C66B26}"/>
          </ac:cxnSpMkLst>
        </pc:cxnChg>
        <pc:cxnChg chg="mod">
          <ac:chgData name="Morgan Hibberd" userId="da6edfdf-e9a7-4c3d-9dca-2b1fb6e5cf30" providerId="ADAL" clId="{BBFE0136-D853-457D-90C0-0FF0356A4FB3}" dt="2025-11-25T16:58:37.454" v="6608" actId="14100"/>
          <ac:cxnSpMkLst>
            <pc:docMk/>
            <pc:sldMk cId="3405991730" sldId="307"/>
            <ac:cxnSpMk id="106" creationId="{175D5CEC-E0ED-A8EB-7268-EF5F664FC198}"/>
          </ac:cxnSpMkLst>
        </pc:cxnChg>
      </pc:sldChg>
      <pc:sldChg chg="addSp delSp modSp add mod">
        <pc:chgData name="Morgan Hibberd" userId="da6edfdf-e9a7-4c3d-9dca-2b1fb6e5cf30" providerId="ADAL" clId="{BBFE0136-D853-457D-90C0-0FF0356A4FB3}" dt="2025-11-25T20:56:20.347" v="6961" actId="207"/>
        <pc:sldMkLst>
          <pc:docMk/>
          <pc:sldMk cId="2761732537" sldId="308"/>
        </pc:sldMkLst>
        <pc:spChg chg="del">
          <ac:chgData name="Morgan Hibberd" userId="da6edfdf-e9a7-4c3d-9dca-2b1fb6e5cf30" providerId="ADAL" clId="{BBFE0136-D853-457D-90C0-0FF0356A4FB3}" dt="2025-11-25T20:48:32.068" v="6627" actId="478"/>
          <ac:spMkLst>
            <pc:docMk/>
            <pc:sldMk cId="2761732537" sldId="308"/>
            <ac:spMk id="2" creationId="{D4A4B339-7748-E057-9E1C-42E17E5C2B14}"/>
          </ac:spMkLst>
        </pc:spChg>
        <pc:spChg chg="mod">
          <ac:chgData name="Morgan Hibberd" userId="da6edfdf-e9a7-4c3d-9dca-2b1fb6e5cf30" providerId="ADAL" clId="{BBFE0136-D853-457D-90C0-0FF0356A4FB3}" dt="2025-11-25T20:56:13.560" v="6959" actId="207"/>
          <ac:spMkLst>
            <pc:docMk/>
            <pc:sldMk cId="2761732537" sldId="308"/>
            <ac:spMk id="3" creationId="{76F1FFD4-076E-2C1F-5465-0950E4E8BE21}"/>
          </ac:spMkLst>
        </pc:spChg>
        <pc:spChg chg="add mod">
          <ac:chgData name="Morgan Hibberd" userId="da6edfdf-e9a7-4c3d-9dca-2b1fb6e5cf30" providerId="ADAL" clId="{BBFE0136-D853-457D-90C0-0FF0356A4FB3}" dt="2025-11-25T20:48:32.996" v="6628"/>
          <ac:spMkLst>
            <pc:docMk/>
            <pc:sldMk cId="2761732537" sldId="308"/>
            <ac:spMk id="4" creationId="{B00EE76F-2ACB-65D2-9511-84B9071F343A}"/>
          </ac:spMkLst>
        </pc:spChg>
        <pc:spChg chg="add mod">
          <ac:chgData name="Morgan Hibberd" userId="da6edfdf-e9a7-4c3d-9dca-2b1fb6e5cf30" providerId="ADAL" clId="{BBFE0136-D853-457D-90C0-0FF0356A4FB3}" dt="2025-11-25T20:48:32.996" v="6628"/>
          <ac:spMkLst>
            <pc:docMk/>
            <pc:sldMk cId="2761732537" sldId="308"/>
            <ac:spMk id="5" creationId="{03DE6695-CBA1-3DE0-B9B7-0F32C8188277}"/>
          </ac:spMkLst>
        </pc:spChg>
        <pc:spChg chg="del">
          <ac:chgData name="Morgan Hibberd" userId="da6edfdf-e9a7-4c3d-9dca-2b1fb6e5cf30" providerId="ADAL" clId="{BBFE0136-D853-457D-90C0-0FF0356A4FB3}" dt="2025-11-25T20:48:32.068" v="6627" actId="478"/>
          <ac:spMkLst>
            <pc:docMk/>
            <pc:sldMk cId="2761732537" sldId="308"/>
            <ac:spMk id="6" creationId="{6DF61F01-1E87-5521-E5E0-8605784AF31F}"/>
          </ac:spMkLst>
        </pc:spChg>
        <pc:spChg chg="add mod">
          <ac:chgData name="Morgan Hibberd" userId="da6edfdf-e9a7-4c3d-9dca-2b1fb6e5cf30" providerId="ADAL" clId="{BBFE0136-D853-457D-90C0-0FF0356A4FB3}" dt="2025-11-25T20:48:35.478" v="6629"/>
          <ac:spMkLst>
            <pc:docMk/>
            <pc:sldMk cId="2761732537" sldId="308"/>
            <ac:spMk id="7" creationId="{7B2F4EAC-E24B-90CE-E633-CDEC9F7B2022}"/>
          </ac:spMkLst>
        </pc:spChg>
        <pc:spChg chg="add mod">
          <ac:chgData name="Morgan Hibberd" userId="da6edfdf-e9a7-4c3d-9dca-2b1fb6e5cf30" providerId="ADAL" clId="{BBFE0136-D853-457D-90C0-0FF0356A4FB3}" dt="2025-11-25T20:48:35.478" v="6629"/>
          <ac:spMkLst>
            <pc:docMk/>
            <pc:sldMk cId="2761732537" sldId="308"/>
            <ac:spMk id="9" creationId="{58DC9749-0E73-DD16-21DB-6FDD7289B432}"/>
          </ac:spMkLst>
        </pc:spChg>
        <pc:spChg chg="add mod">
          <ac:chgData name="Morgan Hibberd" userId="da6edfdf-e9a7-4c3d-9dca-2b1fb6e5cf30" providerId="ADAL" clId="{BBFE0136-D853-457D-90C0-0FF0356A4FB3}" dt="2025-11-25T20:56:02.862" v="6958" actId="1076"/>
          <ac:spMkLst>
            <pc:docMk/>
            <pc:sldMk cId="2761732537" sldId="308"/>
            <ac:spMk id="14" creationId="{AEC44A70-25DD-3630-D8DF-33DF42E9E6DE}"/>
          </ac:spMkLst>
        </pc:spChg>
        <pc:spChg chg="del">
          <ac:chgData name="Morgan Hibberd" userId="da6edfdf-e9a7-4c3d-9dca-2b1fb6e5cf30" providerId="ADAL" clId="{BBFE0136-D853-457D-90C0-0FF0356A4FB3}" dt="2025-11-25T20:48:38.977" v="6630" actId="478"/>
          <ac:spMkLst>
            <pc:docMk/>
            <pc:sldMk cId="2761732537" sldId="308"/>
            <ac:spMk id="19" creationId="{D2BA6483-BC09-7E58-911D-5E6F7B79DD39}"/>
          </ac:spMkLst>
        </pc:spChg>
        <pc:spChg chg="mod">
          <ac:chgData name="Morgan Hibberd" userId="da6edfdf-e9a7-4c3d-9dca-2b1fb6e5cf30" providerId="ADAL" clId="{BBFE0136-D853-457D-90C0-0FF0356A4FB3}" dt="2025-11-25T20:56:20.347" v="6961" actId="207"/>
          <ac:spMkLst>
            <pc:docMk/>
            <pc:sldMk cId="2761732537" sldId="308"/>
            <ac:spMk id="27" creationId="{BBEE4ED8-D38A-F620-5DE2-03DA2ECADD2F}"/>
          </ac:spMkLst>
        </pc:spChg>
        <pc:picChg chg="del">
          <ac:chgData name="Morgan Hibberd" userId="da6edfdf-e9a7-4c3d-9dca-2b1fb6e5cf30" providerId="ADAL" clId="{BBFE0136-D853-457D-90C0-0FF0356A4FB3}" dt="2025-11-25T20:48:32.068" v="6627" actId="478"/>
          <ac:picMkLst>
            <pc:docMk/>
            <pc:sldMk cId="2761732537" sldId="308"/>
            <ac:picMk id="8" creationId="{BC74730F-C9C7-B4D4-44C7-A15ECFF7DC23}"/>
          </ac:picMkLst>
        </pc:picChg>
        <pc:picChg chg="add mod">
          <ac:chgData name="Morgan Hibberd" userId="da6edfdf-e9a7-4c3d-9dca-2b1fb6e5cf30" providerId="ADAL" clId="{BBFE0136-D853-457D-90C0-0FF0356A4FB3}" dt="2025-11-25T20:53:34.160" v="6938"/>
          <ac:picMkLst>
            <pc:docMk/>
            <pc:sldMk cId="2761732537" sldId="308"/>
            <ac:picMk id="10" creationId="{92D8199D-7E5B-F297-81EB-FE132ACAD8C3}"/>
          </ac:picMkLst>
        </pc:picChg>
        <pc:picChg chg="del">
          <ac:chgData name="Morgan Hibberd" userId="da6edfdf-e9a7-4c3d-9dca-2b1fb6e5cf30" providerId="ADAL" clId="{BBFE0136-D853-457D-90C0-0FF0356A4FB3}" dt="2025-11-25T20:48:32.068" v="6627" actId="478"/>
          <ac:picMkLst>
            <pc:docMk/>
            <pc:sldMk cId="2761732537" sldId="308"/>
            <ac:picMk id="11" creationId="{047AED97-1B30-8F4B-6E3C-8F1DDEE50997}"/>
          </ac:picMkLst>
        </pc:picChg>
        <pc:picChg chg="add mod">
          <ac:chgData name="Morgan Hibberd" userId="da6edfdf-e9a7-4c3d-9dca-2b1fb6e5cf30" providerId="ADAL" clId="{BBFE0136-D853-457D-90C0-0FF0356A4FB3}" dt="2025-11-25T20:53:34.160" v="6938"/>
          <ac:picMkLst>
            <pc:docMk/>
            <pc:sldMk cId="2761732537" sldId="308"/>
            <ac:picMk id="12" creationId="{8BF9DE70-167B-E5DF-00E5-1FA5B4A01C98}"/>
          </ac:picMkLst>
        </pc:picChg>
        <pc:picChg chg="del">
          <ac:chgData name="Morgan Hibberd" userId="da6edfdf-e9a7-4c3d-9dca-2b1fb6e5cf30" providerId="ADAL" clId="{BBFE0136-D853-457D-90C0-0FF0356A4FB3}" dt="2025-11-25T20:48:32.068" v="6627" actId="478"/>
          <ac:picMkLst>
            <pc:docMk/>
            <pc:sldMk cId="2761732537" sldId="308"/>
            <ac:picMk id="13" creationId="{2FB56650-1CD2-7176-2454-5B664DDD2B36}"/>
          </ac:picMkLst>
        </pc:picChg>
        <pc:picChg chg="del">
          <ac:chgData name="Morgan Hibberd" userId="da6edfdf-e9a7-4c3d-9dca-2b1fb6e5cf30" providerId="ADAL" clId="{BBFE0136-D853-457D-90C0-0FF0356A4FB3}" dt="2025-11-25T20:48:32.068" v="6627" actId="478"/>
          <ac:picMkLst>
            <pc:docMk/>
            <pc:sldMk cId="2761732537" sldId="308"/>
            <ac:picMk id="21" creationId="{3989E2A9-FAE8-5092-7785-4F490B631316}"/>
          </ac:picMkLst>
        </pc:picChg>
        <pc:picChg chg="mod">
          <ac:chgData name="Morgan Hibberd" userId="da6edfdf-e9a7-4c3d-9dca-2b1fb6e5cf30" providerId="ADAL" clId="{BBFE0136-D853-457D-90C0-0FF0356A4FB3}" dt="2025-11-25T20:54:46.679" v="6946" actId="14100"/>
          <ac:picMkLst>
            <pc:docMk/>
            <pc:sldMk cId="2761732537" sldId="308"/>
            <ac:picMk id="24" creationId="{6D304DFD-3B64-663E-AF1C-166206991EAE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4:44.722" v="5782" actId="207"/>
        <pc:sldMkLst>
          <pc:docMk/>
          <pc:sldMk cId="3568033255" sldId="451"/>
        </pc:sldMkLst>
        <pc:spChg chg="add mod">
          <ac:chgData name="Morgan Hibberd" userId="da6edfdf-e9a7-4c3d-9dca-2b1fb6e5cf30" providerId="ADAL" clId="{BBFE0136-D853-457D-90C0-0FF0356A4FB3}" dt="2025-11-25T15:44:30.890" v="4870"/>
          <ac:spMkLst>
            <pc:docMk/>
            <pc:sldMk cId="3568033255" sldId="451"/>
            <ac:spMk id="2" creationId="{F425A862-B8BD-A166-99AA-535EF2DA62AF}"/>
          </ac:spMkLst>
        </pc:spChg>
        <pc:spChg chg="add mod">
          <ac:chgData name="Morgan Hibberd" userId="da6edfdf-e9a7-4c3d-9dca-2b1fb6e5cf30" providerId="ADAL" clId="{BBFE0136-D853-457D-90C0-0FF0356A4FB3}" dt="2025-11-25T15:44:30.890" v="4870"/>
          <ac:spMkLst>
            <pc:docMk/>
            <pc:sldMk cId="3568033255" sldId="451"/>
            <ac:spMk id="4" creationId="{CCAD2568-95BC-1A87-FD00-FA43FEC5F7E8}"/>
          </ac:spMkLst>
        </pc:spChg>
        <pc:spChg chg="del mod">
          <ac:chgData name="Morgan Hibberd" userId="da6edfdf-e9a7-4c3d-9dca-2b1fb6e5cf30" providerId="ADAL" clId="{BBFE0136-D853-457D-90C0-0FF0356A4FB3}" dt="2025-11-25T16:05:30.448" v="5179" actId="478"/>
          <ac:spMkLst>
            <pc:docMk/>
            <pc:sldMk cId="3568033255" sldId="451"/>
            <ac:spMk id="5" creationId="{F1852375-BDF8-601B-A35D-747D010E249F}"/>
          </ac:spMkLst>
        </pc:spChg>
        <pc:spChg chg="mod">
          <ac:chgData name="Morgan Hibberd" userId="da6edfdf-e9a7-4c3d-9dca-2b1fb6e5cf30" providerId="ADAL" clId="{BBFE0136-D853-457D-90C0-0FF0356A4FB3}" dt="2025-11-25T16:08:01.025" v="5246" actId="2711"/>
          <ac:spMkLst>
            <pc:docMk/>
            <pc:sldMk cId="3568033255" sldId="451"/>
            <ac:spMk id="6" creationId="{D7C4A0E3-7C50-B94A-742E-303DE6B8EF6A}"/>
          </ac:spMkLst>
        </pc:spChg>
        <pc:spChg chg="add del mod">
          <ac:chgData name="Morgan Hibberd" userId="da6edfdf-e9a7-4c3d-9dca-2b1fb6e5cf30" providerId="ADAL" clId="{BBFE0136-D853-457D-90C0-0FF0356A4FB3}" dt="2025-11-25T16:05:32.411" v="5180" actId="478"/>
          <ac:spMkLst>
            <pc:docMk/>
            <pc:sldMk cId="3568033255" sldId="451"/>
            <ac:spMk id="9" creationId="{76B01848-3631-F1E1-D1BE-1EC99E0D592A}"/>
          </ac:spMkLst>
        </pc:spChg>
        <pc:spChg chg="add mod">
          <ac:chgData name="Morgan Hibberd" userId="da6edfdf-e9a7-4c3d-9dca-2b1fb6e5cf30" providerId="ADAL" clId="{BBFE0136-D853-457D-90C0-0FF0356A4FB3}" dt="2025-11-25T16:05:44.637" v="5207" actId="14100"/>
          <ac:spMkLst>
            <pc:docMk/>
            <pc:sldMk cId="3568033255" sldId="451"/>
            <ac:spMk id="10" creationId="{9D4F9FC9-71D9-1715-8289-BCE03781679D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15" creationId="{D2DBFAF7-0DCC-23DA-FA1A-C40E3C340E46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17" creationId="{AE4ECADC-328F-2058-D8E6-D28C9CBB74D1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18" creationId="{4DAE1A14-ABF4-09A0-A3F1-BA7217366D65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19" creationId="{700E8293-F6C1-54AE-48EE-4CC7277080D7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21" creationId="{6E1252D9-BFED-4E68-8D51-DCFF3C97BA76}"/>
          </ac:spMkLst>
        </pc:spChg>
        <pc:spChg chg="mod">
          <ac:chgData name="Morgan Hibberd" userId="da6edfdf-e9a7-4c3d-9dca-2b1fb6e5cf30" providerId="ADAL" clId="{BBFE0136-D853-457D-90C0-0FF0356A4FB3}" dt="2025-11-25T16:08:14.285" v="5248" actId="404"/>
          <ac:spMkLst>
            <pc:docMk/>
            <pc:sldMk cId="3568033255" sldId="451"/>
            <ac:spMk id="22" creationId="{5647B5B4-95E9-E1E1-FA9C-58CEC141EE1B}"/>
          </ac:spMkLst>
        </pc:spChg>
        <pc:spChg chg="add del mod">
          <ac:chgData name="Morgan Hibberd" userId="da6edfdf-e9a7-4c3d-9dca-2b1fb6e5cf30" providerId="ADAL" clId="{BBFE0136-D853-457D-90C0-0FF0356A4FB3}" dt="2025-11-25T16:07:35.546" v="5235" actId="478"/>
          <ac:spMkLst>
            <pc:docMk/>
            <pc:sldMk cId="3568033255" sldId="451"/>
            <ac:spMk id="26" creationId="{819C11D2-667E-5DBC-12DC-FB9F676D275D}"/>
          </ac:spMkLst>
        </pc:spChg>
        <pc:spChg chg="add mod">
          <ac:chgData name="Morgan Hibberd" userId="da6edfdf-e9a7-4c3d-9dca-2b1fb6e5cf30" providerId="ADAL" clId="{BBFE0136-D853-457D-90C0-0FF0356A4FB3}" dt="2025-11-25T16:24:44.722" v="5782" actId="207"/>
          <ac:spMkLst>
            <pc:docMk/>
            <pc:sldMk cId="3568033255" sldId="451"/>
            <ac:spMk id="29" creationId="{C7F94E97-F97E-4A32-B4A7-0ECB740C8416}"/>
          </ac:spMkLst>
        </pc:spChg>
        <pc:picChg chg="mod">
          <ac:chgData name="Morgan Hibberd" userId="da6edfdf-e9a7-4c3d-9dca-2b1fb6e5cf30" providerId="ADAL" clId="{BBFE0136-D853-457D-90C0-0FF0356A4FB3}" dt="2025-11-25T16:07:45.315" v="5245" actId="1036"/>
          <ac:picMkLst>
            <pc:docMk/>
            <pc:sldMk cId="3568033255" sldId="451"/>
            <ac:picMk id="8" creationId="{3437AA70-7CE7-224B-2211-9A58041DC221}"/>
          </ac:picMkLst>
        </pc:picChg>
        <pc:picChg chg="mod">
          <ac:chgData name="Morgan Hibberd" userId="da6edfdf-e9a7-4c3d-9dca-2b1fb6e5cf30" providerId="ADAL" clId="{BBFE0136-D853-457D-90C0-0FF0356A4FB3}" dt="2025-11-25T16:07:45.315" v="5245" actId="1036"/>
          <ac:picMkLst>
            <pc:docMk/>
            <pc:sldMk cId="3568033255" sldId="451"/>
            <ac:picMk id="11" creationId="{06146975-1A48-FAF4-7237-1AD28E2B4BE7}"/>
          </ac:picMkLst>
        </pc:picChg>
        <pc:picChg chg="add del mod">
          <ac:chgData name="Morgan Hibberd" userId="da6edfdf-e9a7-4c3d-9dca-2b1fb6e5cf30" providerId="ADAL" clId="{BBFE0136-D853-457D-90C0-0FF0356A4FB3}" dt="2025-11-25T16:07:35.546" v="5235" actId="478"/>
          <ac:picMkLst>
            <pc:docMk/>
            <pc:sldMk cId="3568033255" sldId="451"/>
            <ac:picMk id="25" creationId="{988055D0-1AF3-A457-968E-CB759B01B838}"/>
          </ac:picMkLst>
        </pc:picChg>
        <pc:picChg chg="add mod">
          <ac:chgData name="Morgan Hibberd" userId="da6edfdf-e9a7-4c3d-9dca-2b1fb6e5cf30" providerId="ADAL" clId="{BBFE0136-D853-457D-90C0-0FF0356A4FB3}" dt="2025-11-25T16:07:39.460" v="5236"/>
          <ac:picMkLst>
            <pc:docMk/>
            <pc:sldMk cId="3568033255" sldId="451"/>
            <ac:picMk id="28" creationId="{1E37614F-501C-BAFE-82E2-36A2FC19DB71}"/>
          </ac:picMkLst>
        </pc:picChg>
        <pc:cxnChg chg="mod">
          <ac:chgData name="Morgan Hibberd" userId="da6edfdf-e9a7-4c3d-9dca-2b1fb6e5cf30" providerId="ADAL" clId="{BBFE0136-D853-457D-90C0-0FF0356A4FB3}" dt="2025-11-25T16:07:45.315" v="5245" actId="1036"/>
          <ac:cxnSpMkLst>
            <pc:docMk/>
            <pc:sldMk cId="3568033255" sldId="451"/>
            <ac:cxnSpMk id="13" creationId="{178D4757-5CDA-918A-A695-08EDC974E025}"/>
          </ac:cxnSpMkLst>
        </pc:cxnChg>
        <pc:cxnChg chg="mod">
          <ac:chgData name="Morgan Hibberd" userId="da6edfdf-e9a7-4c3d-9dca-2b1fb6e5cf30" providerId="ADAL" clId="{BBFE0136-D853-457D-90C0-0FF0356A4FB3}" dt="2025-11-25T16:07:45.315" v="5245" actId="1036"/>
          <ac:cxnSpMkLst>
            <pc:docMk/>
            <pc:sldMk cId="3568033255" sldId="451"/>
            <ac:cxnSpMk id="20" creationId="{C78B7B5A-60D2-8624-6C14-FE37B9D1733F}"/>
          </ac:cxnSpMkLst>
        </pc:cxnChg>
      </pc:sldChg>
      <pc:sldChg chg="addSp delSp modSp add mod">
        <pc:chgData name="Morgan Hibberd" userId="da6edfdf-e9a7-4c3d-9dca-2b1fb6e5cf30" providerId="ADAL" clId="{BBFE0136-D853-457D-90C0-0FF0356A4FB3}" dt="2025-11-25T16:25:15.267" v="5790" actId="207"/>
        <pc:sldMkLst>
          <pc:docMk/>
          <pc:sldMk cId="1138155218" sldId="455"/>
        </pc:sldMkLst>
        <pc:spChg chg="add mod">
          <ac:chgData name="Morgan Hibberd" userId="da6edfdf-e9a7-4c3d-9dca-2b1fb6e5cf30" providerId="ADAL" clId="{BBFE0136-D853-457D-90C0-0FF0356A4FB3}" dt="2025-11-25T15:44:14.645" v="4860"/>
          <ac:spMkLst>
            <pc:docMk/>
            <pc:sldMk cId="1138155218" sldId="455"/>
            <ac:spMk id="2" creationId="{569ED46B-1EA2-7DA9-AD09-983F4E871C6B}"/>
          </ac:spMkLst>
        </pc:spChg>
        <pc:spChg chg="del mod">
          <ac:chgData name="Morgan Hibberd" userId="da6edfdf-e9a7-4c3d-9dca-2b1fb6e5cf30" providerId="ADAL" clId="{BBFE0136-D853-457D-90C0-0FF0356A4FB3}" dt="2025-11-25T15:45:34.390" v="4891" actId="478"/>
          <ac:spMkLst>
            <pc:docMk/>
            <pc:sldMk cId="1138155218" sldId="455"/>
            <ac:spMk id="3" creationId="{4351118E-84AC-6434-7FA2-B12650342C90}"/>
          </ac:spMkLst>
        </pc:spChg>
        <pc:spChg chg="mod">
          <ac:chgData name="Morgan Hibberd" userId="da6edfdf-e9a7-4c3d-9dca-2b1fb6e5cf30" providerId="ADAL" clId="{BBFE0136-D853-457D-90C0-0FF0356A4FB3}" dt="2025-11-25T15:46:27.679" v="4940" actId="14100"/>
          <ac:spMkLst>
            <pc:docMk/>
            <pc:sldMk cId="1138155218" sldId="455"/>
            <ac:spMk id="5" creationId="{C455FF39-71B1-427A-0774-B59E9C86B5CA}"/>
          </ac:spMkLst>
        </pc:spChg>
        <pc:spChg chg="add mod">
          <ac:chgData name="Morgan Hibberd" userId="da6edfdf-e9a7-4c3d-9dca-2b1fb6e5cf30" providerId="ADAL" clId="{BBFE0136-D853-457D-90C0-0FF0356A4FB3}" dt="2025-11-25T15:44:14.645" v="4860"/>
          <ac:spMkLst>
            <pc:docMk/>
            <pc:sldMk cId="1138155218" sldId="455"/>
            <ac:spMk id="6" creationId="{74CDE8CD-175C-1FC0-37F2-298ABB9A6D62}"/>
          </ac:spMkLst>
        </pc:spChg>
        <pc:spChg chg="add del mod">
          <ac:chgData name="Morgan Hibberd" userId="da6edfdf-e9a7-4c3d-9dca-2b1fb6e5cf30" providerId="ADAL" clId="{BBFE0136-D853-457D-90C0-0FF0356A4FB3}" dt="2025-11-25T15:45:36.091" v="4892" actId="478"/>
          <ac:spMkLst>
            <pc:docMk/>
            <pc:sldMk cId="1138155218" sldId="455"/>
            <ac:spMk id="8" creationId="{E6965AFB-C87A-B2D5-BD87-3C5ADA79B0A1}"/>
          </ac:spMkLst>
        </pc:spChg>
        <pc:spChg chg="add mod">
          <ac:chgData name="Morgan Hibberd" userId="da6edfdf-e9a7-4c3d-9dca-2b1fb6e5cf30" providerId="ADAL" clId="{BBFE0136-D853-457D-90C0-0FF0356A4FB3}" dt="2025-11-25T15:46:09.112" v="4937" actId="14100"/>
          <ac:spMkLst>
            <pc:docMk/>
            <pc:sldMk cId="1138155218" sldId="455"/>
            <ac:spMk id="9" creationId="{AE06E859-E88B-1E27-4562-5C10FF6F1854}"/>
          </ac:spMkLst>
        </pc:spChg>
        <pc:spChg chg="add mod">
          <ac:chgData name="Morgan Hibberd" userId="da6edfdf-e9a7-4c3d-9dca-2b1fb6e5cf30" providerId="ADAL" clId="{BBFE0136-D853-457D-90C0-0FF0356A4FB3}" dt="2025-11-25T16:25:15.267" v="5790" actId="207"/>
          <ac:spMkLst>
            <pc:docMk/>
            <pc:sldMk cId="1138155218" sldId="455"/>
            <ac:spMk id="11" creationId="{20A9367B-89D2-3623-D8F6-724605F79D0D}"/>
          </ac:spMkLst>
        </pc:spChg>
        <pc:spChg chg="mod">
          <ac:chgData name="Morgan Hibberd" userId="da6edfdf-e9a7-4c3d-9dca-2b1fb6e5cf30" providerId="ADAL" clId="{BBFE0136-D853-457D-90C0-0FF0356A4FB3}" dt="2025-11-25T15:46:35.247" v="4941" actId="207"/>
          <ac:spMkLst>
            <pc:docMk/>
            <pc:sldMk cId="1138155218" sldId="455"/>
            <ac:spMk id="175" creationId="{DD794720-28BC-2304-0548-AD7FA210AEA5}"/>
          </ac:spMkLst>
        </pc:spChg>
        <pc:picChg chg="add mod">
          <ac:chgData name="Morgan Hibberd" userId="da6edfdf-e9a7-4c3d-9dca-2b1fb6e5cf30" providerId="ADAL" clId="{BBFE0136-D853-457D-90C0-0FF0356A4FB3}" dt="2025-11-25T15:46:53.263" v="4945" actId="1076"/>
          <ac:picMkLst>
            <pc:docMk/>
            <pc:sldMk cId="1138155218" sldId="455"/>
            <ac:picMk id="10" creationId="{B0D29832-2B7B-A426-7AD9-BA16AAD4325E}"/>
          </ac:picMkLst>
        </pc:picChg>
      </pc:sldChg>
      <pc:sldChg chg="addSp modSp mod">
        <pc:chgData name="Morgan Hibberd" userId="da6edfdf-e9a7-4c3d-9dca-2b1fb6e5cf30" providerId="ADAL" clId="{BBFE0136-D853-457D-90C0-0FF0356A4FB3}" dt="2025-11-25T15:33:19.986" v="4720" actId="1076"/>
        <pc:sldMkLst>
          <pc:docMk/>
          <pc:sldMk cId="2689952088" sldId="475"/>
        </pc:sldMkLst>
        <pc:spChg chg="mod">
          <ac:chgData name="Morgan Hibberd" userId="da6edfdf-e9a7-4c3d-9dca-2b1fb6e5cf30" providerId="ADAL" clId="{BBFE0136-D853-457D-90C0-0FF0356A4FB3}" dt="2025-11-24T11:22:04.449" v="3304" actId="14100"/>
          <ac:spMkLst>
            <pc:docMk/>
            <pc:sldMk cId="2689952088" sldId="475"/>
            <ac:spMk id="4" creationId="{2E987886-0F91-0C18-D624-AB0A0E8DD9C7}"/>
          </ac:spMkLst>
        </pc:spChg>
        <pc:spChg chg="mod">
          <ac:chgData name="Morgan Hibberd" userId="da6edfdf-e9a7-4c3d-9dca-2b1fb6e5cf30" providerId="ADAL" clId="{BBFE0136-D853-457D-90C0-0FF0356A4FB3}" dt="2025-11-24T11:23:04.098" v="3321" actId="1076"/>
          <ac:spMkLst>
            <pc:docMk/>
            <pc:sldMk cId="2689952088" sldId="475"/>
            <ac:spMk id="5" creationId="{EA983964-52D9-8541-16E0-4F68E599958D}"/>
          </ac:spMkLst>
        </pc:spChg>
        <pc:spChg chg="mod">
          <ac:chgData name="Morgan Hibberd" userId="da6edfdf-e9a7-4c3d-9dca-2b1fb6e5cf30" providerId="ADAL" clId="{BBFE0136-D853-457D-90C0-0FF0356A4FB3}" dt="2025-11-24T11:21:57.497" v="3303" actId="1076"/>
          <ac:spMkLst>
            <pc:docMk/>
            <pc:sldMk cId="2689952088" sldId="475"/>
            <ac:spMk id="9" creationId="{86432B2C-D02F-F842-8F48-049856DFE885}"/>
          </ac:spMkLst>
        </pc:spChg>
        <pc:spChg chg="mod">
          <ac:chgData name="Morgan Hibberd" userId="da6edfdf-e9a7-4c3d-9dca-2b1fb6e5cf30" providerId="ADAL" clId="{BBFE0136-D853-457D-90C0-0FF0356A4FB3}" dt="2025-11-25T15:33:10.563" v="4718" actId="1076"/>
          <ac:spMkLst>
            <pc:docMk/>
            <pc:sldMk cId="2689952088" sldId="475"/>
            <ac:spMk id="12" creationId="{0F0C3CF0-79E8-AB7F-E78E-A7C7BF4679C3}"/>
          </ac:spMkLst>
        </pc:spChg>
        <pc:spChg chg="mod">
          <ac:chgData name="Morgan Hibberd" userId="da6edfdf-e9a7-4c3d-9dca-2b1fb6e5cf30" providerId="ADAL" clId="{BBFE0136-D853-457D-90C0-0FF0356A4FB3}" dt="2025-11-25T15:32:55.372" v="4716" actId="1076"/>
          <ac:spMkLst>
            <pc:docMk/>
            <pc:sldMk cId="2689952088" sldId="475"/>
            <ac:spMk id="13" creationId="{E40ED7FB-7897-114B-0DFE-5ECF0A9DBADD}"/>
          </ac:spMkLst>
        </pc:spChg>
        <pc:grpChg chg="mod">
          <ac:chgData name="Morgan Hibberd" userId="da6edfdf-e9a7-4c3d-9dca-2b1fb6e5cf30" providerId="ADAL" clId="{BBFE0136-D853-457D-90C0-0FF0356A4FB3}" dt="2025-11-24T11:21:57.497" v="3303" actId="1076"/>
          <ac:grpSpMkLst>
            <pc:docMk/>
            <pc:sldMk cId="2689952088" sldId="475"/>
            <ac:grpSpMk id="8" creationId="{822897BE-E735-F2C2-08B3-3FAFA95F7479}"/>
          </ac:grpSpMkLst>
        </pc:grpChg>
        <pc:picChg chg="add mod">
          <ac:chgData name="Morgan Hibberd" userId="da6edfdf-e9a7-4c3d-9dca-2b1fb6e5cf30" providerId="ADAL" clId="{BBFE0136-D853-457D-90C0-0FF0356A4FB3}" dt="2025-11-24T11:23:52.096" v="3329" actId="1076"/>
          <ac:picMkLst>
            <pc:docMk/>
            <pc:sldMk cId="2689952088" sldId="475"/>
            <ac:picMk id="2" creationId="{697BEB71-F3DC-4058-615B-D1269C3CF2D5}"/>
          </ac:picMkLst>
        </pc:picChg>
        <pc:picChg chg="add mod">
          <ac:chgData name="Morgan Hibberd" userId="da6edfdf-e9a7-4c3d-9dca-2b1fb6e5cf30" providerId="ADAL" clId="{BBFE0136-D853-457D-90C0-0FF0356A4FB3}" dt="2025-11-24T11:23:47.795" v="3328" actId="1076"/>
          <ac:picMkLst>
            <pc:docMk/>
            <pc:sldMk cId="2689952088" sldId="475"/>
            <ac:picMk id="3" creationId="{75343054-C5F5-CA2D-6DE8-47F67CC14219}"/>
          </ac:picMkLst>
        </pc:picChg>
        <pc:picChg chg="mod">
          <ac:chgData name="Morgan Hibberd" userId="da6edfdf-e9a7-4c3d-9dca-2b1fb6e5cf30" providerId="ADAL" clId="{BBFE0136-D853-457D-90C0-0FF0356A4FB3}" dt="2025-11-25T15:33:19.986" v="4720" actId="1076"/>
          <ac:picMkLst>
            <pc:docMk/>
            <pc:sldMk cId="2689952088" sldId="475"/>
            <ac:picMk id="7" creationId="{62023C0E-E893-736C-243E-9E39654A060D}"/>
          </ac:picMkLst>
        </pc:picChg>
        <pc:picChg chg="mod">
          <ac:chgData name="Morgan Hibberd" userId="da6edfdf-e9a7-4c3d-9dca-2b1fb6e5cf30" providerId="ADAL" clId="{BBFE0136-D853-457D-90C0-0FF0356A4FB3}" dt="2025-11-24T11:21:57.497" v="3303" actId="1076"/>
          <ac:picMkLst>
            <pc:docMk/>
            <pc:sldMk cId="2689952088" sldId="475"/>
            <ac:picMk id="10" creationId="{235CA700-CD30-38A0-B15C-6F6A4704A2E1}"/>
          </ac:picMkLst>
        </pc:picChg>
      </pc:sldChg>
      <pc:sldChg chg="addSp modSp add del mod">
        <pc:chgData name="Morgan Hibberd" userId="da6edfdf-e9a7-4c3d-9dca-2b1fb6e5cf30" providerId="ADAL" clId="{BBFE0136-D853-457D-90C0-0FF0356A4FB3}" dt="2025-11-25T15:47:23.658" v="4947" actId="47"/>
        <pc:sldMkLst>
          <pc:docMk/>
          <pc:sldMk cId="2424950570" sldId="479"/>
        </pc:sldMkLst>
        <pc:spChg chg="add mod">
          <ac:chgData name="Morgan Hibberd" userId="da6edfdf-e9a7-4c3d-9dca-2b1fb6e5cf30" providerId="ADAL" clId="{BBFE0136-D853-457D-90C0-0FF0356A4FB3}" dt="2025-11-25T15:44:16.299" v="4861"/>
          <ac:spMkLst>
            <pc:docMk/>
            <pc:sldMk cId="2424950570" sldId="479"/>
            <ac:spMk id="5" creationId="{2F8AD932-528D-CCB1-4FA1-1398D70FC46B}"/>
          </ac:spMkLst>
        </pc:spChg>
        <pc:spChg chg="add mod">
          <ac:chgData name="Morgan Hibberd" userId="da6edfdf-e9a7-4c3d-9dca-2b1fb6e5cf30" providerId="ADAL" clId="{BBFE0136-D853-457D-90C0-0FF0356A4FB3}" dt="2025-11-25T15:44:16.299" v="4861"/>
          <ac:spMkLst>
            <pc:docMk/>
            <pc:sldMk cId="2424950570" sldId="479"/>
            <ac:spMk id="6" creationId="{76DE3021-7314-FBF8-55D8-611895629666}"/>
          </ac:spMkLst>
        </pc:spChg>
      </pc:sldChg>
      <pc:sldChg chg="addSp delSp modSp add mod">
        <pc:chgData name="Morgan Hibberd" userId="da6edfdf-e9a7-4c3d-9dca-2b1fb6e5cf30" providerId="ADAL" clId="{BBFE0136-D853-457D-90C0-0FF0356A4FB3}" dt="2025-11-25T16:25:09.251" v="5788" actId="207"/>
        <pc:sldMkLst>
          <pc:docMk/>
          <pc:sldMk cId="3461759245" sldId="481"/>
        </pc:sldMkLst>
        <pc:spChg chg="add mod">
          <ac:chgData name="Morgan Hibberd" userId="da6edfdf-e9a7-4c3d-9dca-2b1fb6e5cf30" providerId="ADAL" clId="{BBFE0136-D853-457D-90C0-0FF0356A4FB3}" dt="2025-11-25T15:44:22.212" v="4864"/>
          <ac:spMkLst>
            <pc:docMk/>
            <pc:sldMk cId="3461759245" sldId="481"/>
            <ac:spMk id="2" creationId="{F97E2DC9-AC9E-C660-FE0D-C9E38AEA0081}"/>
          </ac:spMkLst>
        </pc:spChg>
        <pc:spChg chg="del">
          <ac:chgData name="Morgan Hibberd" userId="da6edfdf-e9a7-4c3d-9dca-2b1fb6e5cf30" providerId="ADAL" clId="{BBFE0136-D853-457D-90C0-0FF0356A4FB3}" dt="2025-11-25T15:48:49.200" v="4958" actId="478"/>
          <ac:spMkLst>
            <pc:docMk/>
            <pc:sldMk cId="3461759245" sldId="481"/>
            <ac:spMk id="3" creationId="{7ABF2CC7-7A56-1B5E-E183-18569FB83C93}"/>
          </ac:spMkLst>
        </pc:spChg>
        <pc:spChg chg="add mod">
          <ac:chgData name="Morgan Hibberd" userId="da6edfdf-e9a7-4c3d-9dca-2b1fb6e5cf30" providerId="ADAL" clId="{BBFE0136-D853-457D-90C0-0FF0356A4FB3}" dt="2025-11-25T15:44:22.212" v="4864"/>
          <ac:spMkLst>
            <pc:docMk/>
            <pc:sldMk cId="3461759245" sldId="481"/>
            <ac:spMk id="5" creationId="{33E4CEF7-E288-4FC6-7030-18BFEA1133C1}"/>
          </ac:spMkLst>
        </pc:spChg>
        <pc:spChg chg="add del mod">
          <ac:chgData name="Morgan Hibberd" userId="da6edfdf-e9a7-4c3d-9dca-2b1fb6e5cf30" providerId="ADAL" clId="{BBFE0136-D853-457D-90C0-0FF0356A4FB3}" dt="2025-11-25T15:48:50.887" v="4959" actId="478"/>
          <ac:spMkLst>
            <pc:docMk/>
            <pc:sldMk cId="3461759245" sldId="481"/>
            <ac:spMk id="7" creationId="{93BC95EB-4716-8B2F-44E1-D180044A7C0E}"/>
          </ac:spMkLst>
        </pc:spChg>
        <pc:spChg chg="add del mod">
          <ac:chgData name="Morgan Hibberd" userId="da6edfdf-e9a7-4c3d-9dca-2b1fb6e5cf30" providerId="ADAL" clId="{BBFE0136-D853-457D-90C0-0FF0356A4FB3}" dt="2025-11-25T15:49:09.207" v="4995" actId="478"/>
          <ac:spMkLst>
            <pc:docMk/>
            <pc:sldMk cId="3461759245" sldId="481"/>
            <ac:spMk id="8" creationId="{F0F5EC9E-CA94-7197-B0E8-895A50211B41}"/>
          </ac:spMkLst>
        </pc:spChg>
        <pc:spChg chg="add del mod">
          <ac:chgData name="Morgan Hibberd" userId="da6edfdf-e9a7-4c3d-9dca-2b1fb6e5cf30" providerId="ADAL" clId="{BBFE0136-D853-457D-90C0-0FF0356A4FB3}" dt="2025-11-25T15:49:05.871" v="4994" actId="478"/>
          <ac:spMkLst>
            <pc:docMk/>
            <pc:sldMk cId="3461759245" sldId="481"/>
            <ac:spMk id="9" creationId="{72910D58-4FFC-B5C8-4E41-CC4F64EEE7D9}"/>
          </ac:spMkLst>
        </pc:spChg>
        <pc:spChg chg="mod">
          <ac:chgData name="Morgan Hibberd" userId="da6edfdf-e9a7-4c3d-9dca-2b1fb6e5cf30" providerId="ADAL" clId="{BBFE0136-D853-457D-90C0-0FF0356A4FB3}" dt="2025-11-25T15:59:07.762" v="5118" actId="1035"/>
          <ac:spMkLst>
            <pc:docMk/>
            <pc:sldMk cId="3461759245" sldId="481"/>
            <ac:spMk id="10" creationId="{699036DD-B5CA-5B0C-21F2-67705380CBE6}"/>
          </ac:spMkLst>
        </pc:spChg>
        <pc:spChg chg="add mod">
          <ac:chgData name="Morgan Hibberd" userId="da6edfdf-e9a7-4c3d-9dca-2b1fb6e5cf30" providerId="ADAL" clId="{BBFE0136-D853-457D-90C0-0FF0356A4FB3}" dt="2025-11-25T15:49:02.660" v="4993"/>
          <ac:spMkLst>
            <pc:docMk/>
            <pc:sldMk cId="3461759245" sldId="481"/>
            <ac:spMk id="11" creationId="{632AF390-16A7-ED0F-EB53-7AA0B0487C38}"/>
          </ac:spMkLst>
        </pc:spChg>
        <pc:spChg chg="add mod">
          <ac:chgData name="Morgan Hibberd" userId="da6edfdf-e9a7-4c3d-9dca-2b1fb6e5cf30" providerId="ADAL" clId="{BBFE0136-D853-457D-90C0-0FF0356A4FB3}" dt="2025-11-25T16:25:09.251" v="5788" actId="207"/>
          <ac:spMkLst>
            <pc:docMk/>
            <pc:sldMk cId="3461759245" sldId="481"/>
            <ac:spMk id="13" creationId="{2D47EBBE-FB3D-7F2B-786F-A7379AA5A789}"/>
          </ac:spMkLst>
        </pc:spChg>
        <pc:spChg chg="mod">
          <ac:chgData name="Morgan Hibberd" userId="da6edfdf-e9a7-4c3d-9dca-2b1fb6e5cf30" providerId="ADAL" clId="{BBFE0136-D853-457D-90C0-0FF0356A4FB3}" dt="2025-11-25T15:59:07.762" v="5118" actId="1035"/>
          <ac:spMkLst>
            <pc:docMk/>
            <pc:sldMk cId="3461759245" sldId="481"/>
            <ac:spMk id="17" creationId="{8B935B7A-5572-8591-09CD-D25AC7FDF808}"/>
          </ac:spMkLst>
        </pc:spChg>
        <pc:spChg chg="mod">
          <ac:chgData name="Morgan Hibberd" userId="da6edfdf-e9a7-4c3d-9dca-2b1fb6e5cf30" providerId="ADAL" clId="{BBFE0136-D853-457D-90C0-0FF0356A4FB3}" dt="2025-11-25T15:59:07.762" v="5118" actId="1035"/>
          <ac:spMkLst>
            <pc:docMk/>
            <pc:sldMk cId="3461759245" sldId="481"/>
            <ac:spMk id="18" creationId="{FCD2E99B-4A60-11B3-1841-6F5EECFCBD41}"/>
          </ac:spMkLst>
        </pc:spChg>
        <pc:spChg chg="mod">
          <ac:chgData name="Morgan Hibberd" userId="da6edfdf-e9a7-4c3d-9dca-2b1fb6e5cf30" providerId="ADAL" clId="{BBFE0136-D853-457D-90C0-0FF0356A4FB3}" dt="2025-11-25T15:59:07.762" v="5118" actId="1035"/>
          <ac:spMkLst>
            <pc:docMk/>
            <pc:sldMk cId="3461759245" sldId="481"/>
            <ac:spMk id="29" creationId="{2684E46B-2C14-47AF-A121-30D81B08D65B}"/>
          </ac:spMkLst>
        </pc:spChg>
        <pc:spChg chg="mod">
          <ac:chgData name="Morgan Hibberd" userId="da6edfdf-e9a7-4c3d-9dca-2b1fb6e5cf30" providerId="ADAL" clId="{BBFE0136-D853-457D-90C0-0FF0356A4FB3}" dt="2025-11-25T15:59:07.762" v="5118" actId="1035"/>
          <ac:spMkLst>
            <pc:docMk/>
            <pc:sldMk cId="3461759245" sldId="481"/>
            <ac:spMk id="30" creationId="{B59C06F8-459A-9AE0-EF0E-05E1E866F7A0}"/>
          </ac:spMkLst>
        </pc:spChg>
        <pc:picChg chg="add mod">
          <ac:chgData name="Morgan Hibberd" userId="da6edfdf-e9a7-4c3d-9dca-2b1fb6e5cf30" providerId="ADAL" clId="{BBFE0136-D853-457D-90C0-0FF0356A4FB3}" dt="2025-11-25T15:49:02.660" v="4993"/>
          <ac:picMkLst>
            <pc:docMk/>
            <pc:sldMk cId="3461759245" sldId="481"/>
            <ac:picMk id="12" creationId="{DB109AD4-E7DE-0906-38D9-59E26665C8C0}"/>
          </ac:picMkLst>
        </pc:picChg>
        <pc:picChg chg="mod">
          <ac:chgData name="Morgan Hibberd" userId="da6edfdf-e9a7-4c3d-9dca-2b1fb6e5cf30" providerId="ADAL" clId="{BBFE0136-D853-457D-90C0-0FF0356A4FB3}" dt="2025-11-25T15:59:07.762" v="5118" actId="1035"/>
          <ac:picMkLst>
            <pc:docMk/>
            <pc:sldMk cId="3461759245" sldId="481"/>
            <ac:picMk id="22" creationId="{4655C60D-6DCB-67B3-F37E-E67279328FCE}"/>
          </ac:picMkLst>
        </pc:picChg>
        <pc:picChg chg="mod">
          <ac:chgData name="Morgan Hibberd" userId="da6edfdf-e9a7-4c3d-9dca-2b1fb6e5cf30" providerId="ADAL" clId="{BBFE0136-D853-457D-90C0-0FF0356A4FB3}" dt="2025-11-25T15:59:07.762" v="5118" actId="1035"/>
          <ac:picMkLst>
            <pc:docMk/>
            <pc:sldMk cId="3461759245" sldId="481"/>
            <ac:picMk id="24" creationId="{B14B2865-6A12-4A40-1941-20D7BC1D68A2}"/>
          </ac:picMkLst>
        </pc:picChg>
        <pc:picChg chg="mod">
          <ac:chgData name="Morgan Hibberd" userId="da6edfdf-e9a7-4c3d-9dca-2b1fb6e5cf30" providerId="ADAL" clId="{BBFE0136-D853-457D-90C0-0FF0356A4FB3}" dt="2025-11-25T15:59:07.762" v="5118" actId="1035"/>
          <ac:picMkLst>
            <pc:docMk/>
            <pc:sldMk cId="3461759245" sldId="481"/>
            <ac:picMk id="32" creationId="{D254EA05-6AB6-5B24-F49D-AD3868046922}"/>
          </ac:picMkLst>
        </pc:picChg>
        <pc:picChg chg="mod">
          <ac:chgData name="Morgan Hibberd" userId="da6edfdf-e9a7-4c3d-9dca-2b1fb6e5cf30" providerId="ADAL" clId="{BBFE0136-D853-457D-90C0-0FF0356A4FB3}" dt="2025-11-25T15:59:07.762" v="5118" actId="1035"/>
          <ac:picMkLst>
            <pc:docMk/>
            <pc:sldMk cId="3461759245" sldId="481"/>
            <ac:picMk id="34" creationId="{D745514A-F66F-499A-C1AB-4374416F9828}"/>
          </ac:picMkLst>
        </pc:picChg>
        <pc:picChg chg="mod">
          <ac:chgData name="Morgan Hibberd" userId="da6edfdf-e9a7-4c3d-9dca-2b1fb6e5cf30" providerId="ADAL" clId="{BBFE0136-D853-457D-90C0-0FF0356A4FB3}" dt="2025-11-25T15:59:07.762" v="5118" actId="1035"/>
          <ac:picMkLst>
            <pc:docMk/>
            <pc:sldMk cId="3461759245" sldId="481"/>
            <ac:picMk id="38" creationId="{2EFB8347-23C7-2842-0509-5141CF91B42D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5:12.391" v="5789" actId="207"/>
        <pc:sldMkLst>
          <pc:docMk/>
          <pc:sldMk cId="3182341878" sldId="492"/>
        </pc:sldMkLst>
        <pc:spChg chg="add mod">
          <ac:chgData name="Morgan Hibberd" userId="da6edfdf-e9a7-4c3d-9dca-2b1fb6e5cf30" providerId="ADAL" clId="{BBFE0136-D853-457D-90C0-0FF0356A4FB3}" dt="2025-11-25T15:44:20.538" v="4863"/>
          <ac:spMkLst>
            <pc:docMk/>
            <pc:sldMk cId="3182341878" sldId="492"/>
            <ac:spMk id="3" creationId="{A024399E-AF33-2961-1EBF-5ACE1B73950C}"/>
          </ac:spMkLst>
        </pc:spChg>
        <pc:spChg chg="add mod">
          <ac:chgData name="Morgan Hibberd" userId="da6edfdf-e9a7-4c3d-9dca-2b1fb6e5cf30" providerId="ADAL" clId="{BBFE0136-D853-457D-90C0-0FF0356A4FB3}" dt="2025-11-25T15:44:20.538" v="4863"/>
          <ac:spMkLst>
            <pc:docMk/>
            <pc:sldMk cId="3182341878" sldId="492"/>
            <ac:spMk id="5" creationId="{0B78AE52-9E5F-E312-0773-58304ABEA43A}"/>
          </ac:spMkLst>
        </pc:spChg>
        <pc:spChg chg="del">
          <ac:chgData name="Morgan Hibberd" userId="da6edfdf-e9a7-4c3d-9dca-2b1fb6e5cf30" providerId="ADAL" clId="{BBFE0136-D853-457D-90C0-0FF0356A4FB3}" dt="2025-11-25T15:48:35.406" v="4955" actId="478"/>
          <ac:spMkLst>
            <pc:docMk/>
            <pc:sldMk cId="3182341878" sldId="492"/>
            <ac:spMk id="6" creationId="{FCCC0F10-D719-8BDA-C8BD-31804E4187B7}"/>
          </ac:spMkLst>
        </pc:spChg>
        <pc:spChg chg="del mod">
          <ac:chgData name="Morgan Hibberd" userId="da6edfdf-e9a7-4c3d-9dca-2b1fb6e5cf30" providerId="ADAL" clId="{BBFE0136-D853-457D-90C0-0FF0356A4FB3}" dt="2025-11-25T15:47:39.640" v="4948" actId="478"/>
          <ac:spMkLst>
            <pc:docMk/>
            <pc:sldMk cId="3182341878" sldId="492"/>
            <ac:spMk id="7" creationId="{C969FFE2-A4AC-3122-810E-2B3AFB079114}"/>
          </ac:spMkLst>
        </pc:spChg>
        <pc:spChg chg="add del mod">
          <ac:chgData name="Morgan Hibberd" userId="da6edfdf-e9a7-4c3d-9dca-2b1fb6e5cf30" providerId="ADAL" clId="{BBFE0136-D853-457D-90C0-0FF0356A4FB3}" dt="2025-11-25T15:47:40.978" v="4949" actId="478"/>
          <ac:spMkLst>
            <pc:docMk/>
            <pc:sldMk cId="3182341878" sldId="492"/>
            <ac:spMk id="9" creationId="{60AE6628-C744-9008-FA00-E2F6C83DEB2E}"/>
          </ac:spMkLst>
        </pc:spChg>
        <pc:spChg chg="add mod">
          <ac:chgData name="Morgan Hibberd" userId="da6edfdf-e9a7-4c3d-9dca-2b1fb6e5cf30" providerId="ADAL" clId="{BBFE0136-D853-457D-90C0-0FF0356A4FB3}" dt="2025-11-25T15:48:39.938" v="4957"/>
          <ac:spMkLst>
            <pc:docMk/>
            <pc:sldMk cId="3182341878" sldId="492"/>
            <ac:spMk id="10" creationId="{D4982117-F02F-6B75-8D8D-E305084A8B56}"/>
          </ac:spMkLst>
        </pc:spChg>
        <pc:spChg chg="add mod">
          <ac:chgData name="Morgan Hibberd" userId="da6edfdf-e9a7-4c3d-9dca-2b1fb6e5cf30" providerId="ADAL" clId="{BBFE0136-D853-457D-90C0-0FF0356A4FB3}" dt="2025-11-25T15:48:39.938" v="4957"/>
          <ac:spMkLst>
            <pc:docMk/>
            <pc:sldMk cId="3182341878" sldId="492"/>
            <ac:spMk id="11" creationId="{1B4EDB52-26B6-D113-6595-430A43CC8B74}"/>
          </ac:spMkLst>
        </pc:spChg>
        <pc:spChg chg="add mod">
          <ac:chgData name="Morgan Hibberd" userId="da6edfdf-e9a7-4c3d-9dca-2b1fb6e5cf30" providerId="ADAL" clId="{BBFE0136-D853-457D-90C0-0FF0356A4FB3}" dt="2025-11-25T15:48:39.938" v="4957"/>
          <ac:spMkLst>
            <pc:docMk/>
            <pc:sldMk cId="3182341878" sldId="492"/>
            <ac:spMk id="12" creationId="{218998AE-C010-E89C-8EC5-32D992C17B11}"/>
          </ac:spMkLst>
        </pc:spChg>
        <pc:spChg chg="add mod">
          <ac:chgData name="Morgan Hibberd" userId="da6edfdf-e9a7-4c3d-9dca-2b1fb6e5cf30" providerId="ADAL" clId="{BBFE0136-D853-457D-90C0-0FF0356A4FB3}" dt="2025-11-25T16:25:12.391" v="5789" actId="207"/>
          <ac:spMkLst>
            <pc:docMk/>
            <pc:sldMk cId="3182341878" sldId="492"/>
            <ac:spMk id="14" creationId="{29234C13-1DA8-43C6-9DDD-85916E47C235}"/>
          </ac:spMkLst>
        </pc:spChg>
        <pc:spChg chg="del">
          <ac:chgData name="Morgan Hibberd" userId="da6edfdf-e9a7-4c3d-9dca-2b1fb6e5cf30" providerId="ADAL" clId="{BBFE0136-D853-457D-90C0-0FF0356A4FB3}" dt="2025-11-25T15:48:39.062" v="4956" actId="478"/>
          <ac:spMkLst>
            <pc:docMk/>
            <pc:sldMk cId="3182341878" sldId="492"/>
            <ac:spMk id="175" creationId="{A6D59105-1F5D-939D-36BB-950CA0C9BE69}"/>
          </ac:spMkLst>
        </pc:spChg>
        <pc:picChg chg="add mod">
          <ac:chgData name="Morgan Hibberd" userId="da6edfdf-e9a7-4c3d-9dca-2b1fb6e5cf30" providerId="ADAL" clId="{BBFE0136-D853-457D-90C0-0FF0356A4FB3}" dt="2025-11-25T15:48:39.938" v="4957"/>
          <ac:picMkLst>
            <pc:docMk/>
            <pc:sldMk cId="3182341878" sldId="492"/>
            <ac:picMk id="13" creationId="{90B45D82-5162-0331-2776-1EA5CA5B149F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5:05.739" v="5787" actId="207"/>
        <pc:sldMkLst>
          <pc:docMk/>
          <pc:sldMk cId="3121192772" sldId="493"/>
        </pc:sldMkLst>
        <pc:spChg chg="add mod">
          <ac:chgData name="Morgan Hibberd" userId="da6edfdf-e9a7-4c3d-9dca-2b1fb6e5cf30" providerId="ADAL" clId="{BBFE0136-D853-457D-90C0-0FF0356A4FB3}" dt="2025-11-25T15:44:23.463" v="4865"/>
          <ac:spMkLst>
            <pc:docMk/>
            <pc:sldMk cId="3121192772" sldId="493"/>
            <ac:spMk id="3" creationId="{D55C1820-79BB-8EF8-3782-6F97DABA066B}"/>
          </ac:spMkLst>
        </pc:spChg>
        <pc:spChg chg="add mod">
          <ac:chgData name="Morgan Hibberd" userId="da6edfdf-e9a7-4c3d-9dca-2b1fb6e5cf30" providerId="ADAL" clId="{BBFE0136-D853-457D-90C0-0FF0356A4FB3}" dt="2025-11-25T15:44:23.463" v="4865"/>
          <ac:spMkLst>
            <pc:docMk/>
            <pc:sldMk cId="3121192772" sldId="493"/>
            <ac:spMk id="5" creationId="{D09C0783-16EF-B285-5B98-62FBE87266CF}"/>
          </ac:spMkLst>
        </pc:spChg>
        <pc:spChg chg="del mod">
          <ac:chgData name="Morgan Hibberd" userId="da6edfdf-e9a7-4c3d-9dca-2b1fb6e5cf30" providerId="ADAL" clId="{BBFE0136-D853-457D-90C0-0FF0356A4FB3}" dt="2025-11-25T15:49:36.526" v="4996" actId="478"/>
          <ac:spMkLst>
            <pc:docMk/>
            <pc:sldMk cId="3121192772" sldId="493"/>
            <ac:spMk id="7" creationId="{48E19664-2D37-54F8-CF6E-CD695E76B867}"/>
          </ac:spMkLst>
        </pc:spChg>
        <pc:spChg chg="del">
          <ac:chgData name="Morgan Hibberd" userId="da6edfdf-e9a7-4c3d-9dca-2b1fb6e5cf30" providerId="ADAL" clId="{BBFE0136-D853-457D-90C0-0FF0356A4FB3}" dt="2025-11-25T15:49:39.397" v="4998" actId="478"/>
          <ac:spMkLst>
            <pc:docMk/>
            <pc:sldMk cId="3121192772" sldId="493"/>
            <ac:spMk id="8" creationId="{C1CEDEAC-EDE6-264E-43FC-E875EAA7C6AA}"/>
          </ac:spMkLst>
        </pc:spChg>
        <pc:spChg chg="add del mod">
          <ac:chgData name="Morgan Hibberd" userId="da6edfdf-e9a7-4c3d-9dca-2b1fb6e5cf30" providerId="ADAL" clId="{BBFE0136-D853-457D-90C0-0FF0356A4FB3}" dt="2025-11-25T15:49:37.777" v="4997" actId="478"/>
          <ac:spMkLst>
            <pc:docMk/>
            <pc:sldMk cId="3121192772" sldId="493"/>
            <ac:spMk id="9" creationId="{15A646AB-E97D-0D98-DF9F-574A5187DDC4}"/>
          </ac:spMkLst>
        </pc:spChg>
        <pc:spChg chg="add mod">
          <ac:chgData name="Morgan Hibberd" userId="da6edfdf-e9a7-4c3d-9dca-2b1fb6e5cf30" providerId="ADAL" clId="{BBFE0136-D853-457D-90C0-0FF0356A4FB3}" dt="2025-11-25T15:49:45.438" v="5000"/>
          <ac:spMkLst>
            <pc:docMk/>
            <pc:sldMk cId="3121192772" sldId="493"/>
            <ac:spMk id="10" creationId="{682FFA78-5F98-7BAA-235F-0EBF136E734D}"/>
          </ac:spMkLst>
        </pc:spChg>
        <pc:spChg chg="add mod">
          <ac:chgData name="Morgan Hibberd" userId="da6edfdf-e9a7-4c3d-9dca-2b1fb6e5cf30" providerId="ADAL" clId="{BBFE0136-D853-457D-90C0-0FF0356A4FB3}" dt="2025-11-25T15:49:45.438" v="5000"/>
          <ac:spMkLst>
            <pc:docMk/>
            <pc:sldMk cId="3121192772" sldId="493"/>
            <ac:spMk id="11" creationId="{292ABD27-6771-19C8-3797-ED7EB3468589}"/>
          </ac:spMkLst>
        </pc:spChg>
        <pc:spChg chg="add mod">
          <ac:chgData name="Morgan Hibberd" userId="da6edfdf-e9a7-4c3d-9dca-2b1fb6e5cf30" providerId="ADAL" clId="{BBFE0136-D853-457D-90C0-0FF0356A4FB3}" dt="2025-11-25T15:49:45.438" v="5000"/>
          <ac:spMkLst>
            <pc:docMk/>
            <pc:sldMk cId="3121192772" sldId="493"/>
            <ac:spMk id="12" creationId="{95812C6A-B159-2B7E-0197-8C7B53D849D0}"/>
          </ac:spMkLst>
        </pc:spChg>
        <pc:spChg chg="add mod">
          <ac:chgData name="Morgan Hibberd" userId="da6edfdf-e9a7-4c3d-9dca-2b1fb6e5cf30" providerId="ADAL" clId="{BBFE0136-D853-457D-90C0-0FF0356A4FB3}" dt="2025-11-25T16:25:05.739" v="5787" actId="207"/>
          <ac:spMkLst>
            <pc:docMk/>
            <pc:sldMk cId="3121192772" sldId="493"/>
            <ac:spMk id="14" creationId="{228C9EDE-0D3B-60E4-7630-774929B01197}"/>
          </ac:spMkLst>
        </pc:spChg>
        <pc:spChg chg="del">
          <ac:chgData name="Morgan Hibberd" userId="da6edfdf-e9a7-4c3d-9dca-2b1fb6e5cf30" providerId="ADAL" clId="{BBFE0136-D853-457D-90C0-0FF0356A4FB3}" dt="2025-11-25T15:49:43.419" v="4999" actId="478"/>
          <ac:spMkLst>
            <pc:docMk/>
            <pc:sldMk cId="3121192772" sldId="493"/>
            <ac:spMk id="175" creationId="{3DCDA793-6693-832E-6111-C7F042C51FE5}"/>
          </ac:spMkLst>
        </pc:spChg>
        <pc:picChg chg="add mod">
          <ac:chgData name="Morgan Hibberd" userId="da6edfdf-e9a7-4c3d-9dca-2b1fb6e5cf30" providerId="ADAL" clId="{BBFE0136-D853-457D-90C0-0FF0356A4FB3}" dt="2025-11-25T15:49:45.438" v="5000"/>
          <ac:picMkLst>
            <pc:docMk/>
            <pc:sldMk cId="3121192772" sldId="493"/>
            <ac:picMk id="13" creationId="{737B8FE3-D0D8-B2B9-5C32-2AAE60D87D57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1:10.608" v="5763" actId="114"/>
        <pc:sldMkLst>
          <pc:docMk/>
          <pc:sldMk cId="4091096188" sldId="494"/>
        </pc:sldMkLst>
        <pc:spChg chg="add mod">
          <ac:chgData name="Morgan Hibberd" userId="da6edfdf-e9a7-4c3d-9dca-2b1fb6e5cf30" providerId="ADAL" clId="{BBFE0136-D853-457D-90C0-0FF0356A4FB3}" dt="2025-11-25T15:44:24.568" v="4866"/>
          <ac:spMkLst>
            <pc:docMk/>
            <pc:sldMk cId="4091096188" sldId="494"/>
            <ac:spMk id="2" creationId="{6A5CEFA9-B1F9-4E59-2E92-632D4B292FE6}"/>
          </ac:spMkLst>
        </pc:spChg>
        <pc:spChg chg="add mod">
          <ac:chgData name="Morgan Hibberd" userId="da6edfdf-e9a7-4c3d-9dca-2b1fb6e5cf30" providerId="ADAL" clId="{BBFE0136-D853-457D-90C0-0FF0356A4FB3}" dt="2025-11-25T15:44:24.568" v="4866"/>
          <ac:spMkLst>
            <pc:docMk/>
            <pc:sldMk cId="4091096188" sldId="494"/>
            <ac:spMk id="4" creationId="{48F2FB52-FC14-A22A-0981-9715768F1B48}"/>
          </ac:spMkLst>
        </pc:spChg>
        <pc:spChg chg="add del mod">
          <ac:chgData name="Morgan Hibberd" userId="da6edfdf-e9a7-4c3d-9dca-2b1fb6e5cf30" providerId="ADAL" clId="{BBFE0136-D853-457D-90C0-0FF0356A4FB3}" dt="2025-11-25T15:49:59.262" v="5002" actId="478"/>
          <ac:spMkLst>
            <pc:docMk/>
            <pc:sldMk cId="4091096188" sldId="494"/>
            <ac:spMk id="6" creationId="{2FB4B559-F3FE-AE38-3237-AD45D17CD8A7}"/>
          </ac:spMkLst>
        </pc:spChg>
        <pc:spChg chg="add mod">
          <ac:chgData name="Morgan Hibberd" userId="da6edfdf-e9a7-4c3d-9dca-2b1fb6e5cf30" providerId="ADAL" clId="{BBFE0136-D853-457D-90C0-0FF0356A4FB3}" dt="2025-11-25T15:50:04.104" v="5005"/>
          <ac:spMkLst>
            <pc:docMk/>
            <pc:sldMk cId="4091096188" sldId="494"/>
            <ac:spMk id="7" creationId="{C92CBB0E-00D0-14C1-D83D-01F0931491C3}"/>
          </ac:spMkLst>
        </pc:spChg>
        <pc:spChg chg="add mod">
          <ac:chgData name="Morgan Hibberd" userId="da6edfdf-e9a7-4c3d-9dca-2b1fb6e5cf30" providerId="ADAL" clId="{BBFE0136-D853-457D-90C0-0FF0356A4FB3}" dt="2025-11-25T15:50:04.104" v="5005"/>
          <ac:spMkLst>
            <pc:docMk/>
            <pc:sldMk cId="4091096188" sldId="494"/>
            <ac:spMk id="8" creationId="{22EC9FAD-6758-95BA-FC1C-101B04168FD7}"/>
          </ac:spMkLst>
        </pc:spChg>
        <pc:spChg chg="add mod">
          <ac:chgData name="Morgan Hibberd" userId="da6edfdf-e9a7-4c3d-9dca-2b1fb6e5cf30" providerId="ADAL" clId="{BBFE0136-D853-457D-90C0-0FF0356A4FB3}" dt="2025-11-25T15:50:04.104" v="5005"/>
          <ac:spMkLst>
            <pc:docMk/>
            <pc:sldMk cId="4091096188" sldId="494"/>
            <ac:spMk id="11" creationId="{DF1C7CD7-0991-B5B1-CF76-D9EC1F0078A7}"/>
          </ac:spMkLst>
        </pc:spChg>
        <pc:spChg chg="del mod">
          <ac:chgData name="Morgan Hibberd" userId="da6edfdf-e9a7-4c3d-9dca-2b1fb6e5cf30" providerId="ADAL" clId="{BBFE0136-D853-457D-90C0-0FF0356A4FB3}" dt="2025-11-25T15:49:57.518" v="5001" actId="478"/>
          <ac:spMkLst>
            <pc:docMk/>
            <pc:sldMk cId="4091096188" sldId="494"/>
            <ac:spMk id="12" creationId="{DD1120A1-F9E1-95AC-696C-32D8A7F3485B}"/>
          </ac:spMkLst>
        </pc:spChg>
        <pc:spChg chg="del">
          <ac:chgData name="Morgan Hibberd" userId="da6edfdf-e9a7-4c3d-9dca-2b1fb6e5cf30" providerId="ADAL" clId="{BBFE0136-D853-457D-90C0-0FF0356A4FB3}" dt="2025-11-25T15:50:00.494" v="5003" actId="478"/>
          <ac:spMkLst>
            <pc:docMk/>
            <pc:sldMk cId="4091096188" sldId="494"/>
            <ac:spMk id="13" creationId="{DCCFD6B4-FEDB-5F66-FC0A-582348BB2940}"/>
          </ac:spMkLst>
        </pc:spChg>
        <pc:spChg chg="add mod">
          <ac:chgData name="Morgan Hibberd" userId="da6edfdf-e9a7-4c3d-9dca-2b1fb6e5cf30" providerId="ADAL" clId="{BBFE0136-D853-457D-90C0-0FF0356A4FB3}" dt="2025-11-25T16:21:10.608" v="5763" actId="114"/>
          <ac:spMkLst>
            <pc:docMk/>
            <pc:sldMk cId="4091096188" sldId="494"/>
            <ac:spMk id="15" creationId="{B8FB5E7D-D524-07D5-77CA-43E1008031AE}"/>
          </ac:spMkLst>
        </pc:spChg>
        <pc:spChg chg="del">
          <ac:chgData name="Morgan Hibberd" userId="da6edfdf-e9a7-4c3d-9dca-2b1fb6e5cf30" providerId="ADAL" clId="{BBFE0136-D853-457D-90C0-0FF0356A4FB3}" dt="2025-11-25T15:50:02.430" v="5004" actId="478"/>
          <ac:spMkLst>
            <pc:docMk/>
            <pc:sldMk cId="4091096188" sldId="494"/>
            <ac:spMk id="175" creationId="{EDCE66F2-61FD-2DDF-6901-48CD5CF86BD5}"/>
          </ac:spMkLst>
        </pc:spChg>
        <pc:picChg chg="add mod">
          <ac:chgData name="Morgan Hibberd" userId="da6edfdf-e9a7-4c3d-9dca-2b1fb6e5cf30" providerId="ADAL" clId="{BBFE0136-D853-457D-90C0-0FF0356A4FB3}" dt="2025-11-25T15:50:04.104" v="5005"/>
          <ac:picMkLst>
            <pc:docMk/>
            <pc:sldMk cId="4091096188" sldId="494"/>
            <ac:picMk id="14" creationId="{FCBCDB6B-1FF1-27D4-BB10-7CBC5CE7BB81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5:02.200" v="5786" actId="207"/>
        <pc:sldMkLst>
          <pc:docMk/>
          <pc:sldMk cId="3436467796" sldId="497"/>
        </pc:sldMkLst>
        <pc:spChg chg="add mod">
          <ac:chgData name="Morgan Hibberd" userId="da6edfdf-e9a7-4c3d-9dca-2b1fb6e5cf30" providerId="ADAL" clId="{BBFE0136-D853-457D-90C0-0FF0356A4FB3}" dt="2025-11-25T15:44:25.874" v="4867"/>
          <ac:spMkLst>
            <pc:docMk/>
            <pc:sldMk cId="3436467796" sldId="497"/>
            <ac:spMk id="4" creationId="{704EBC60-D6E0-23DF-8F0A-77441015CAD9}"/>
          </ac:spMkLst>
        </pc:spChg>
        <pc:spChg chg="add mod">
          <ac:chgData name="Morgan Hibberd" userId="da6edfdf-e9a7-4c3d-9dca-2b1fb6e5cf30" providerId="ADAL" clId="{BBFE0136-D853-457D-90C0-0FF0356A4FB3}" dt="2025-11-25T15:44:25.874" v="4867"/>
          <ac:spMkLst>
            <pc:docMk/>
            <pc:sldMk cId="3436467796" sldId="497"/>
            <ac:spMk id="5" creationId="{55AF0C2B-C0A0-82B0-F35C-4EBA402BD8B9}"/>
          </ac:spMkLst>
        </pc:spChg>
        <pc:spChg chg="del mod">
          <ac:chgData name="Morgan Hibberd" userId="da6edfdf-e9a7-4c3d-9dca-2b1fb6e5cf30" providerId="ADAL" clId="{BBFE0136-D853-457D-90C0-0FF0356A4FB3}" dt="2025-11-25T15:50:12.054" v="5006" actId="478"/>
          <ac:spMkLst>
            <pc:docMk/>
            <pc:sldMk cId="3436467796" sldId="497"/>
            <ac:spMk id="8" creationId="{9E2EB8D9-7D90-3F7C-8ACC-997E6E5867EE}"/>
          </ac:spMkLst>
        </pc:spChg>
        <pc:spChg chg="del">
          <ac:chgData name="Morgan Hibberd" userId="da6edfdf-e9a7-4c3d-9dca-2b1fb6e5cf30" providerId="ADAL" clId="{BBFE0136-D853-457D-90C0-0FF0356A4FB3}" dt="2025-11-25T15:50:14.704" v="5008" actId="478"/>
          <ac:spMkLst>
            <pc:docMk/>
            <pc:sldMk cId="3436467796" sldId="497"/>
            <ac:spMk id="9" creationId="{E2827AA4-1A0B-2589-964C-61B60D9C7146}"/>
          </ac:spMkLst>
        </pc:spChg>
        <pc:spChg chg="add del mod">
          <ac:chgData name="Morgan Hibberd" userId="da6edfdf-e9a7-4c3d-9dca-2b1fb6e5cf30" providerId="ADAL" clId="{BBFE0136-D853-457D-90C0-0FF0356A4FB3}" dt="2025-11-25T15:50:13.290" v="5007" actId="478"/>
          <ac:spMkLst>
            <pc:docMk/>
            <pc:sldMk cId="3436467796" sldId="497"/>
            <ac:spMk id="10" creationId="{4C20338F-64C8-2C9F-3193-2B41FDBB4FA5}"/>
          </ac:spMkLst>
        </pc:spChg>
        <pc:spChg chg="add mod">
          <ac:chgData name="Morgan Hibberd" userId="da6edfdf-e9a7-4c3d-9dca-2b1fb6e5cf30" providerId="ADAL" clId="{BBFE0136-D853-457D-90C0-0FF0356A4FB3}" dt="2025-11-25T15:50:19.522" v="5010"/>
          <ac:spMkLst>
            <pc:docMk/>
            <pc:sldMk cId="3436467796" sldId="497"/>
            <ac:spMk id="11" creationId="{8781976E-C1A7-6A8D-79EC-490FEC690577}"/>
          </ac:spMkLst>
        </pc:spChg>
        <pc:spChg chg="add mod">
          <ac:chgData name="Morgan Hibberd" userId="da6edfdf-e9a7-4c3d-9dca-2b1fb6e5cf30" providerId="ADAL" clId="{BBFE0136-D853-457D-90C0-0FF0356A4FB3}" dt="2025-11-25T15:50:19.522" v="5010"/>
          <ac:spMkLst>
            <pc:docMk/>
            <pc:sldMk cId="3436467796" sldId="497"/>
            <ac:spMk id="12" creationId="{D3C951E0-2E5C-C752-BF58-F4E823073B17}"/>
          </ac:spMkLst>
        </pc:spChg>
        <pc:spChg chg="add mod">
          <ac:chgData name="Morgan Hibberd" userId="da6edfdf-e9a7-4c3d-9dca-2b1fb6e5cf30" providerId="ADAL" clId="{BBFE0136-D853-457D-90C0-0FF0356A4FB3}" dt="2025-11-25T15:50:19.522" v="5010"/>
          <ac:spMkLst>
            <pc:docMk/>
            <pc:sldMk cId="3436467796" sldId="497"/>
            <ac:spMk id="13" creationId="{F02DDE63-A098-4D8D-20FE-937E1BC8C0B8}"/>
          </ac:spMkLst>
        </pc:spChg>
        <pc:spChg chg="add mod">
          <ac:chgData name="Morgan Hibberd" userId="da6edfdf-e9a7-4c3d-9dca-2b1fb6e5cf30" providerId="ADAL" clId="{BBFE0136-D853-457D-90C0-0FF0356A4FB3}" dt="2025-11-25T16:25:02.200" v="5786" actId="207"/>
          <ac:spMkLst>
            <pc:docMk/>
            <pc:sldMk cId="3436467796" sldId="497"/>
            <ac:spMk id="15" creationId="{71170A52-68DB-DDD8-B334-DE90AC204F69}"/>
          </ac:spMkLst>
        </pc:spChg>
        <pc:spChg chg="del">
          <ac:chgData name="Morgan Hibberd" userId="da6edfdf-e9a7-4c3d-9dca-2b1fb6e5cf30" providerId="ADAL" clId="{BBFE0136-D853-457D-90C0-0FF0356A4FB3}" dt="2025-11-25T15:50:18.429" v="5009" actId="478"/>
          <ac:spMkLst>
            <pc:docMk/>
            <pc:sldMk cId="3436467796" sldId="497"/>
            <ac:spMk id="175" creationId="{E9973830-A9CB-0308-711E-53D80E52B0E8}"/>
          </ac:spMkLst>
        </pc:spChg>
        <pc:picChg chg="add mod">
          <ac:chgData name="Morgan Hibberd" userId="da6edfdf-e9a7-4c3d-9dca-2b1fb6e5cf30" providerId="ADAL" clId="{BBFE0136-D853-457D-90C0-0FF0356A4FB3}" dt="2025-11-25T15:50:19.522" v="5010"/>
          <ac:picMkLst>
            <pc:docMk/>
            <pc:sldMk cId="3436467796" sldId="497"/>
            <ac:picMk id="14" creationId="{B1B2E306-2ACC-FABC-65D0-2C93D78EFCA0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4:58.586" v="5785" actId="207"/>
        <pc:sldMkLst>
          <pc:docMk/>
          <pc:sldMk cId="2439721577" sldId="499"/>
        </pc:sldMkLst>
        <pc:spChg chg="add mod">
          <ac:chgData name="Morgan Hibberd" userId="da6edfdf-e9a7-4c3d-9dca-2b1fb6e5cf30" providerId="ADAL" clId="{BBFE0136-D853-457D-90C0-0FF0356A4FB3}" dt="2025-11-25T15:44:27.247" v="4868"/>
          <ac:spMkLst>
            <pc:docMk/>
            <pc:sldMk cId="2439721577" sldId="499"/>
            <ac:spMk id="4" creationId="{5691597E-46DE-4AE0-23F7-40AA7DBFAAD7}"/>
          </ac:spMkLst>
        </pc:spChg>
        <pc:spChg chg="add mod">
          <ac:chgData name="Morgan Hibberd" userId="da6edfdf-e9a7-4c3d-9dca-2b1fb6e5cf30" providerId="ADAL" clId="{BBFE0136-D853-457D-90C0-0FF0356A4FB3}" dt="2025-11-25T15:44:27.247" v="4868"/>
          <ac:spMkLst>
            <pc:docMk/>
            <pc:sldMk cId="2439721577" sldId="499"/>
            <ac:spMk id="5" creationId="{C926444A-6603-D84F-2135-4DC4AAB0EB7B}"/>
          </ac:spMkLst>
        </pc:spChg>
        <pc:spChg chg="del mod">
          <ac:chgData name="Morgan Hibberd" userId="da6edfdf-e9a7-4c3d-9dca-2b1fb6e5cf30" providerId="ADAL" clId="{BBFE0136-D853-457D-90C0-0FF0356A4FB3}" dt="2025-11-25T15:50:24.898" v="5011" actId="478"/>
          <ac:spMkLst>
            <pc:docMk/>
            <pc:sldMk cId="2439721577" sldId="499"/>
            <ac:spMk id="8" creationId="{45181A02-1CBA-3FAB-86AD-94BC1F41E2FF}"/>
          </ac:spMkLst>
        </pc:spChg>
        <pc:spChg chg="del">
          <ac:chgData name="Morgan Hibberd" userId="da6edfdf-e9a7-4c3d-9dca-2b1fb6e5cf30" providerId="ADAL" clId="{BBFE0136-D853-457D-90C0-0FF0356A4FB3}" dt="2025-11-25T15:50:27.495" v="5013" actId="478"/>
          <ac:spMkLst>
            <pc:docMk/>
            <pc:sldMk cId="2439721577" sldId="499"/>
            <ac:spMk id="9" creationId="{83111C2B-5A2B-5123-E9CC-73E2DA06BAF3}"/>
          </ac:spMkLst>
        </pc:spChg>
        <pc:spChg chg="add del mod">
          <ac:chgData name="Morgan Hibberd" userId="da6edfdf-e9a7-4c3d-9dca-2b1fb6e5cf30" providerId="ADAL" clId="{BBFE0136-D853-457D-90C0-0FF0356A4FB3}" dt="2025-11-25T15:50:26.266" v="5012" actId="478"/>
          <ac:spMkLst>
            <pc:docMk/>
            <pc:sldMk cId="2439721577" sldId="499"/>
            <ac:spMk id="10" creationId="{A2627282-0B5C-0B8F-3BFB-ADE5680B3160}"/>
          </ac:spMkLst>
        </pc:spChg>
        <pc:spChg chg="add mod">
          <ac:chgData name="Morgan Hibberd" userId="da6edfdf-e9a7-4c3d-9dca-2b1fb6e5cf30" providerId="ADAL" clId="{BBFE0136-D853-457D-90C0-0FF0356A4FB3}" dt="2025-11-25T15:50:30.436" v="5015"/>
          <ac:spMkLst>
            <pc:docMk/>
            <pc:sldMk cId="2439721577" sldId="499"/>
            <ac:spMk id="11" creationId="{98AED8B2-4E1A-1935-1554-A87B54F99E36}"/>
          </ac:spMkLst>
        </pc:spChg>
        <pc:spChg chg="add mod">
          <ac:chgData name="Morgan Hibberd" userId="da6edfdf-e9a7-4c3d-9dca-2b1fb6e5cf30" providerId="ADAL" clId="{BBFE0136-D853-457D-90C0-0FF0356A4FB3}" dt="2025-11-25T15:50:30.436" v="5015"/>
          <ac:spMkLst>
            <pc:docMk/>
            <pc:sldMk cId="2439721577" sldId="499"/>
            <ac:spMk id="12" creationId="{A507602F-CB94-4C41-E331-97786EB47408}"/>
          </ac:spMkLst>
        </pc:spChg>
        <pc:spChg chg="add mod">
          <ac:chgData name="Morgan Hibberd" userId="da6edfdf-e9a7-4c3d-9dca-2b1fb6e5cf30" providerId="ADAL" clId="{BBFE0136-D853-457D-90C0-0FF0356A4FB3}" dt="2025-11-25T15:50:30.436" v="5015"/>
          <ac:spMkLst>
            <pc:docMk/>
            <pc:sldMk cId="2439721577" sldId="499"/>
            <ac:spMk id="13" creationId="{2F3DBED2-AD93-A389-4BA9-975BD66F46EB}"/>
          </ac:spMkLst>
        </pc:spChg>
        <pc:spChg chg="add mod">
          <ac:chgData name="Morgan Hibberd" userId="da6edfdf-e9a7-4c3d-9dca-2b1fb6e5cf30" providerId="ADAL" clId="{BBFE0136-D853-457D-90C0-0FF0356A4FB3}" dt="2025-11-25T16:24:58.586" v="5785" actId="207"/>
          <ac:spMkLst>
            <pc:docMk/>
            <pc:sldMk cId="2439721577" sldId="499"/>
            <ac:spMk id="15" creationId="{7C8620CC-C345-5BD5-91BB-5DD70731835B}"/>
          </ac:spMkLst>
        </pc:spChg>
        <pc:spChg chg="del">
          <ac:chgData name="Morgan Hibberd" userId="da6edfdf-e9a7-4c3d-9dca-2b1fb6e5cf30" providerId="ADAL" clId="{BBFE0136-D853-457D-90C0-0FF0356A4FB3}" dt="2025-11-25T15:50:29.529" v="5014" actId="478"/>
          <ac:spMkLst>
            <pc:docMk/>
            <pc:sldMk cId="2439721577" sldId="499"/>
            <ac:spMk id="175" creationId="{16BA6DFA-14AF-F9D8-B93B-F2E806AA52C2}"/>
          </ac:spMkLst>
        </pc:spChg>
        <pc:picChg chg="add mod">
          <ac:chgData name="Morgan Hibberd" userId="da6edfdf-e9a7-4c3d-9dca-2b1fb6e5cf30" providerId="ADAL" clId="{BBFE0136-D853-457D-90C0-0FF0356A4FB3}" dt="2025-11-25T15:50:30.436" v="5015"/>
          <ac:picMkLst>
            <pc:docMk/>
            <pc:sldMk cId="2439721577" sldId="499"/>
            <ac:picMk id="14" creationId="{C510DB32-1254-40FB-8196-C33A41284EA6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16:24:54.895" v="5784" actId="207"/>
        <pc:sldMkLst>
          <pc:docMk/>
          <pc:sldMk cId="3812344038" sldId="501"/>
        </pc:sldMkLst>
        <pc:spChg chg="add mod">
          <ac:chgData name="Morgan Hibberd" userId="da6edfdf-e9a7-4c3d-9dca-2b1fb6e5cf30" providerId="ADAL" clId="{BBFE0136-D853-457D-90C0-0FF0356A4FB3}" dt="2025-11-25T15:44:28.613" v="4869"/>
          <ac:spMkLst>
            <pc:docMk/>
            <pc:sldMk cId="3812344038" sldId="501"/>
            <ac:spMk id="4" creationId="{95274FC2-6C55-CC31-1EF8-17096D61968D}"/>
          </ac:spMkLst>
        </pc:spChg>
        <pc:spChg chg="add mod">
          <ac:chgData name="Morgan Hibberd" userId="da6edfdf-e9a7-4c3d-9dca-2b1fb6e5cf30" providerId="ADAL" clId="{BBFE0136-D853-457D-90C0-0FF0356A4FB3}" dt="2025-11-25T15:44:28.613" v="4869"/>
          <ac:spMkLst>
            <pc:docMk/>
            <pc:sldMk cId="3812344038" sldId="501"/>
            <ac:spMk id="5" creationId="{88EDE2F2-0E03-06C5-6F9A-3DC320B062CF}"/>
          </ac:spMkLst>
        </pc:spChg>
        <pc:spChg chg="del mod">
          <ac:chgData name="Morgan Hibberd" userId="da6edfdf-e9a7-4c3d-9dca-2b1fb6e5cf30" providerId="ADAL" clId="{BBFE0136-D853-457D-90C0-0FF0356A4FB3}" dt="2025-11-25T15:50:37.880" v="5016" actId="478"/>
          <ac:spMkLst>
            <pc:docMk/>
            <pc:sldMk cId="3812344038" sldId="501"/>
            <ac:spMk id="7" creationId="{0D0F6254-CBFE-B965-FCB0-693CBE1A7BF2}"/>
          </ac:spMkLst>
        </pc:spChg>
        <pc:spChg chg="del">
          <ac:chgData name="Morgan Hibberd" userId="da6edfdf-e9a7-4c3d-9dca-2b1fb6e5cf30" providerId="ADAL" clId="{BBFE0136-D853-457D-90C0-0FF0356A4FB3}" dt="2025-11-25T15:50:40.770" v="5018" actId="478"/>
          <ac:spMkLst>
            <pc:docMk/>
            <pc:sldMk cId="3812344038" sldId="501"/>
            <ac:spMk id="8" creationId="{89ECC39D-7C89-7E9A-DA7B-3A8996E3E183}"/>
          </ac:spMkLst>
        </pc:spChg>
        <pc:spChg chg="add del mod">
          <ac:chgData name="Morgan Hibberd" userId="da6edfdf-e9a7-4c3d-9dca-2b1fb6e5cf30" providerId="ADAL" clId="{BBFE0136-D853-457D-90C0-0FF0356A4FB3}" dt="2025-11-25T15:50:39.269" v="5017" actId="478"/>
          <ac:spMkLst>
            <pc:docMk/>
            <pc:sldMk cId="3812344038" sldId="501"/>
            <ac:spMk id="9" creationId="{CF2F5FEA-EB3A-A093-9420-21CB9BD77DA8}"/>
          </ac:spMkLst>
        </pc:spChg>
        <pc:spChg chg="add mod">
          <ac:chgData name="Morgan Hibberd" userId="da6edfdf-e9a7-4c3d-9dca-2b1fb6e5cf30" providerId="ADAL" clId="{BBFE0136-D853-457D-90C0-0FF0356A4FB3}" dt="2025-11-25T15:50:43.476" v="5020"/>
          <ac:spMkLst>
            <pc:docMk/>
            <pc:sldMk cId="3812344038" sldId="501"/>
            <ac:spMk id="10" creationId="{616B0724-32DF-BFC5-45CE-5F60D8794212}"/>
          </ac:spMkLst>
        </pc:spChg>
        <pc:spChg chg="add mod">
          <ac:chgData name="Morgan Hibberd" userId="da6edfdf-e9a7-4c3d-9dca-2b1fb6e5cf30" providerId="ADAL" clId="{BBFE0136-D853-457D-90C0-0FF0356A4FB3}" dt="2025-11-25T15:50:43.476" v="5020"/>
          <ac:spMkLst>
            <pc:docMk/>
            <pc:sldMk cId="3812344038" sldId="501"/>
            <ac:spMk id="11" creationId="{5F0C923F-2DE1-D04A-6F91-4AC22A6F6BA1}"/>
          </ac:spMkLst>
        </pc:spChg>
        <pc:spChg chg="add mod">
          <ac:chgData name="Morgan Hibberd" userId="da6edfdf-e9a7-4c3d-9dca-2b1fb6e5cf30" providerId="ADAL" clId="{BBFE0136-D853-457D-90C0-0FF0356A4FB3}" dt="2025-11-25T15:50:43.476" v="5020"/>
          <ac:spMkLst>
            <pc:docMk/>
            <pc:sldMk cId="3812344038" sldId="501"/>
            <ac:spMk id="12" creationId="{90EFEDE6-85E2-DF30-BBDF-6B0837748574}"/>
          </ac:spMkLst>
        </pc:spChg>
        <pc:spChg chg="add mod">
          <ac:chgData name="Morgan Hibberd" userId="da6edfdf-e9a7-4c3d-9dca-2b1fb6e5cf30" providerId="ADAL" clId="{BBFE0136-D853-457D-90C0-0FF0356A4FB3}" dt="2025-11-25T16:24:54.895" v="5784" actId="207"/>
          <ac:spMkLst>
            <pc:docMk/>
            <pc:sldMk cId="3812344038" sldId="501"/>
            <ac:spMk id="14" creationId="{C094152C-4A70-34ED-5511-697111F20620}"/>
          </ac:spMkLst>
        </pc:spChg>
        <pc:spChg chg="del">
          <ac:chgData name="Morgan Hibberd" userId="da6edfdf-e9a7-4c3d-9dca-2b1fb6e5cf30" providerId="ADAL" clId="{BBFE0136-D853-457D-90C0-0FF0356A4FB3}" dt="2025-11-25T15:50:42.491" v="5019" actId="478"/>
          <ac:spMkLst>
            <pc:docMk/>
            <pc:sldMk cId="3812344038" sldId="501"/>
            <ac:spMk id="175" creationId="{8DC12A17-ED4B-30A7-62C4-FB969180091A}"/>
          </ac:spMkLst>
        </pc:spChg>
        <pc:picChg chg="add mod">
          <ac:chgData name="Morgan Hibberd" userId="da6edfdf-e9a7-4c3d-9dca-2b1fb6e5cf30" providerId="ADAL" clId="{BBFE0136-D853-457D-90C0-0FF0356A4FB3}" dt="2025-11-25T15:50:43.476" v="5020"/>
          <ac:picMkLst>
            <pc:docMk/>
            <pc:sldMk cId="3812344038" sldId="501"/>
            <ac:picMk id="13" creationId="{712BF1ED-4DA3-3346-00C9-DADDE8DABB10}"/>
          </ac:picMkLst>
        </pc:picChg>
      </pc:sldChg>
      <pc:sldChg chg="addSp delSp modSp add del mod">
        <pc:chgData name="Morgan Hibberd" userId="da6edfdf-e9a7-4c3d-9dca-2b1fb6e5cf30" providerId="ADAL" clId="{BBFE0136-D853-457D-90C0-0FF0356A4FB3}" dt="2025-11-25T15:48:12.880" v="4954" actId="47"/>
        <pc:sldMkLst>
          <pc:docMk/>
          <pc:sldMk cId="3960909776" sldId="503"/>
        </pc:sldMkLst>
        <pc:spChg chg="add mod">
          <ac:chgData name="Morgan Hibberd" userId="da6edfdf-e9a7-4c3d-9dca-2b1fb6e5cf30" providerId="ADAL" clId="{BBFE0136-D853-457D-90C0-0FF0356A4FB3}" dt="2025-11-25T15:44:18.507" v="4862"/>
          <ac:spMkLst>
            <pc:docMk/>
            <pc:sldMk cId="3960909776" sldId="503"/>
            <ac:spMk id="2" creationId="{39D7ACB7-DD1E-7385-F8DE-C6FF05E57230}"/>
          </ac:spMkLst>
        </pc:spChg>
        <pc:spChg chg="del mod">
          <ac:chgData name="Morgan Hibberd" userId="da6edfdf-e9a7-4c3d-9dca-2b1fb6e5cf30" providerId="ADAL" clId="{BBFE0136-D853-457D-90C0-0FF0356A4FB3}" dt="2025-11-25T15:47:52.613" v="4950" actId="478"/>
          <ac:spMkLst>
            <pc:docMk/>
            <pc:sldMk cId="3960909776" sldId="503"/>
            <ac:spMk id="3" creationId="{A688ECAD-8FA9-C705-0B19-F68076C44607}"/>
          </ac:spMkLst>
        </pc:spChg>
        <pc:spChg chg="add mod">
          <ac:chgData name="Morgan Hibberd" userId="da6edfdf-e9a7-4c3d-9dca-2b1fb6e5cf30" providerId="ADAL" clId="{BBFE0136-D853-457D-90C0-0FF0356A4FB3}" dt="2025-11-25T15:44:18.507" v="4862"/>
          <ac:spMkLst>
            <pc:docMk/>
            <pc:sldMk cId="3960909776" sldId="503"/>
            <ac:spMk id="6" creationId="{5F214AB4-49FF-E09F-5505-4B23FC09BBB8}"/>
          </ac:spMkLst>
        </pc:spChg>
        <pc:spChg chg="add del mod">
          <ac:chgData name="Morgan Hibberd" userId="da6edfdf-e9a7-4c3d-9dca-2b1fb6e5cf30" providerId="ADAL" clId="{BBFE0136-D853-457D-90C0-0FF0356A4FB3}" dt="2025-11-25T15:47:54.690" v="4951" actId="478"/>
          <ac:spMkLst>
            <pc:docMk/>
            <pc:sldMk cId="3960909776" sldId="503"/>
            <ac:spMk id="8" creationId="{CCBE109E-06D4-4B18-925E-81C7864FEAAF}"/>
          </ac:spMkLst>
        </pc:spChg>
        <pc:spChg chg="add mod">
          <ac:chgData name="Morgan Hibberd" userId="da6edfdf-e9a7-4c3d-9dca-2b1fb6e5cf30" providerId="ADAL" clId="{BBFE0136-D853-457D-90C0-0FF0356A4FB3}" dt="2025-11-25T15:47:58.388" v="4953"/>
          <ac:spMkLst>
            <pc:docMk/>
            <pc:sldMk cId="3960909776" sldId="503"/>
            <ac:spMk id="9" creationId="{B2F7CCAC-3514-68BC-3E39-09C81361A6E4}"/>
          </ac:spMkLst>
        </pc:spChg>
        <pc:spChg chg="add mod">
          <ac:chgData name="Morgan Hibberd" userId="da6edfdf-e9a7-4c3d-9dca-2b1fb6e5cf30" providerId="ADAL" clId="{BBFE0136-D853-457D-90C0-0FF0356A4FB3}" dt="2025-11-25T15:47:58.388" v="4953"/>
          <ac:spMkLst>
            <pc:docMk/>
            <pc:sldMk cId="3960909776" sldId="503"/>
            <ac:spMk id="10" creationId="{A7CDEE5F-BAE7-5E84-D576-7D834A876BD0}"/>
          </ac:spMkLst>
        </pc:spChg>
        <pc:spChg chg="add mod">
          <ac:chgData name="Morgan Hibberd" userId="da6edfdf-e9a7-4c3d-9dca-2b1fb6e5cf30" providerId="ADAL" clId="{BBFE0136-D853-457D-90C0-0FF0356A4FB3}" dt="2025-11-25T15:47:58.388" v="4953"/>
          <ac:spMkLst>
            <pc:docMk/>
            <pc:sldMk cId="3960909776" sldId="503"/>
            <ac:spMk id="12" creationId="{982FCCAA-503E-3BA5-C531-1E44A2634E1B}"/>
          </ac:spMkLst>
        </pc:spChg>
        <pc:spChg chg="del">
          <ac:chgData name="Morgan Hibberd" userId="da6edfdf-e9a7-4c3d-9dca-2b1fb6e5cf30" providerId="ADAL" clId="{BBFE0136-D853-457D-90C0-0FF0356A4FB3}" dt="2025-11-25T15:47:57.506" v="4952" actId="478"/>
          <ac:spMkLst>
            <pc:docMk/>
            <pc:sldMk cId="3960909776" sldId="503"/>
            <ac:spMk id="175" creationId="{B60AFE97-CC61-21F4-61E0-46DCF416EEC8}"/>
          </ac:spMkLst>
        </pc:spChg>
        <pc:picChg chg="add mod">
          <ac:chgData name="Morgan Hibberd" userId="da6edfdf-e9a7-4c3d-9dca-2b1fb6e5cf30" providerId="ADAL" clId="{BBFE0136-D853-457D-90C0-0FF0356A4FB3}" dt="2025-11-25T15:47:58.388" v="4953"/>
          <ac:picMkLst>
            <pc:docMk/>
            <pc:sldMk cId="3960909776" sldId="503"/>
            <ac:picMk id="11" creationId="{47768983-7FA0-3721-F58E-BE77F0C4478A}"/>
          </ac:picMkLst>
        </pc:picChg>
      </pc:sldChg>
      <pc:sldChg chg="addSp delSp modSp mod">
        <pc:chgData name="Morgan Hibberd" userId="da6edfdf-e9a7-4c3d-9dca-2b1fb6e5cf30" providerId="ADAL" clId="{BBFE0136-D853-457D-90C0-0FF0356A4FB3}" dt="2025-11-26T22:16:44.749" v="12353" actId="20577"/>
        <pc:sldMkLst>
          <pc:docMk/>
          <pc:sldMk cId="3850082245" sldId="520"/>
        </pc:sldMkLst>
        <pc:spChg chg="mod">
          <ac:chgData name="Morgan Hibberd" userId="da6edfdf-e9a7-4c3d-9dca-2b1fb6e5cf30" providerId="ADAL" clId="{BBFE0136-D853-457D-90C0-0FF0356A4FB3}" dt="2025-11-24T11:25:38.874" v="3396" actId="20577"/>
          <ac:spMkLst>
            <pc:docMk/>
            <pc:sldMk cId="3850082245" sldId="520"/>
            <ac:spMk id="2" creationId="{BC3B3B00-AFB6-4609-1D14-EF948B8CB1B8}"/>
          </ac:spMkLst>
        </pc:spChg>
        <pc:spChg chg="add mod">
          <ac:chgData name="Morgan Hibberd" userId="da6edfdf-e9a7-4c3d-9dca-2b1fb6e5cf30" providerId="ADAL" clId="{BBFE0136-D853-457D-90C0-0FF0356A4FB3}" dt="2025-11-24T11:17:02.314" v="3255" actId="1076"/>
          <ac:spMkLst>
            <pc:docMk/>
            <pc:sldMk cId="3850082245" sldId="520"/>
            <ac:spMk id="4" creationId="{1B1F2AA2-2E2F-D5AF-3D98-7A9AD50FA503}"/>
          </ac:spMkLst>
        </pc:spChg>
        <pc:spChg chg="add mod">
          <ac:chgData name="Morgan Hibberd" userId="da6edfdf-e9a7-4c3d-9dca-2b1fb6e5cf30" providerId="ADAL" clId="{BBFE0136-D853-457D-90C0-0FF0356A4FB3}" dt="2025-11-24T11:25:50.750" v="3398" actId="113"/>
          <ac:spMkLst>
            <pc:docMk/>
            <pc:sldMk cId="3850082245" sldId="520"/>
            <ac:spMk id="5" creationId="{85578EB9-D8C8-7345-0350-F0EDF8F71EC3}"/>
          </ac:spMkLst>
        </pc:spChg>
        <pc:spChg chg="add mod">
          <ac:chgData name="Morgan Hibberd" userId="da6edfdf-e9a7-4c3d-9dca-2b1fb6e5cf30" providerId="ADAL" clId="{BBFE0136-D853-457D-90C0-0FF0356A4FB3}" dt="2025-11-24T11:06:19.302" v="2975" actId="20577"/>
          <ac:spMkLst>
            <pc:docMk/>
            <pc:sldMk cId="3850082245" sldId="520"/>
            <ac:spMk id="6" creationId="{938D50A9-1090-934E-8F8D-0566EBD5EF89}"/>
          </ac:spMkLst>
        </pc:spChg>
        <pc:spChg chg="add mod">
          <ac:chgData name="Morgan Hibberd" userId="da6edfdf-e9a7-4c3d-9dca-2b1fb6e5cf30" providerId="ADAL" clId="{BBFE0136-D853-457D-90C0-0FF0356A4FB3}" dt="2025-11-26T22:16:44.749" v="12353" actId="20577"/>
          <ac:spMkLst>
            <pc:docMk/>
            <pc:sldMk cId="3850082245" sldId="520"/>
            <ac:spMk id="7" creationId="{EC5E54FB-B81D-3A1F-8962-D64103E87F22}"/>
          </ac:spMkLst>
        </pc:spChg>
        <pc:spChg chg="mod">
          <ac:chgData name="Morgan Hibberd" userId="da6edfdf-e9a7-4c3d-9dca-2b1fb6e5cf30" providerId="ADAL" clId="{BBFE0136-D853-457D-90C0-0FF0356A4FB3}" dt="2025-11-21T09:25:36.677" v="874" actId="20577"/>
          <ac:spMkLst>
            <pc:docMk/>
            <pc:sldMk cId="3850082245" sldId="520"/>
            <ac:spMk id="9" creationId="{47540D05-EC1F-69B6-4A7F-0361BA65034A}"/>
          </ac:spMkLst>
        </pc:spChg>
        <pc:spChg chg="mod">
          <ac:chgData name="Morgan Hibberd" userId="da6edfdf-e9a7-4c3d-9dca-2b1fb6e5cf30" providerId="ADAL" clId="{BBFE0136-D853-457D-90C0-0FF0356A4FB3}" dt="2025-11-24T11:10:05.742" v="3042" actId="1036"/>
          <ac:spMkLst>
            <pc:docMk/>
            <pc:sldMk cId="3850082245" sldId="520"/>
            <ac:spMk id="15" creationId="{E3F9604B-2938-FA6E-6435-4514F18286EE}"/>
          </ac:spMkLst>
        </pc:spChg>
        <pc:spChg chg="add mod">
          <ac:chgData name="Morgan Hibberd" userId="da6edfdf-e9a7-4c3d-9dca-2b1fb6e5cf30" providerId="ADAL" clId="{BBFE0136-D853-457D-90C0-0FF0356A4FB3}" dt="2025-11-24T11:27:25.525" v="3401" actId="207"/>
          <ac:spMkLst>
            <pc:docMk/>
            <pc:sldMk cId="3850082245" sldId="520"/>
            <ac:spMk id="17" creationId="{4F5C1DE5-840E-AC07-ABDE-F9EB1A458F37}"/>
          </ac:spMkLst>
        </pc:spChg>
        <pc:spChg chg="add mod">
          <ac:chgData name="Morgan Hibberd" userId="da6edfdf-e9a7-4c3d-9dca-2b1fb6e5cf30" providerId="ADAL" clId="{BBFE0136-D853-457D-90C0-0FF0356A4FB3}" dt="2025-11-24T11:10:05.742" v="3042" actId="1036"/>
          <ac:spMkLst>
            <pc:docMk/>
            <pc:sldMk cId="3850082245" sldId="520"/>
            <ac:spMk id="19" creationId="{3865A678-01D3-E89C-256E-2B0183E2A1C5}"/>
          </ac:spMkLst>
        </pc:spChg>
        <pc:spChg chg="add mod">
          <ac:chgData name="Morgan Hibberd" userId="da6edfdf-e9a7-4c3d-9dca-2b1fb6e5cf30" providerId="ADAL" clId="{BBFE0136-D853-457D-90C0-0FF0356A4FB3}" dt="2025-11-25T21:01:31.160" v="7054" actId="1076"/>
          <ac:spMkLst>
            <pc:docMk/>
            <pc:sldMk cId="3850082245" sldId="520"/>
            <ac:spMk id="20" creationId="{74465B8C-6240-CC4E-25D4-403A3A98CB22}"/>
          </ac:spMkLst>
        </pc:spChg>
        <pc:spChg chg="add mod">
          <ac:chgData name="Morgan Hibberd" userId="da6edfdf-e9a7-4c3d-9dca-2b1fb6e5cf30" providerId="ADAL" clId="{BBFE0136-D853-457D-90C0-0FF0356A4FB3}" dt="2025-11-24T11:26:22.062" v="3399" actId="114"/>
          <ac:spMkLst>
            <pc:docMk/>
            <pc:sldMk cId="3850082245" sldId="520"/>
            <ac:spMk id="22" creationId="{D3784F6C-33DF-B231-1CA5-98BE9298D116}"/>
          </ac:spMkLst>
        </pc:spChg>
        <pc:grpChg chg="add mod">
          <ac:chgData name="Morgan Hibberd" userId="da6edfdf-e9a7-4c3d-9dca-2b1fb6e5cf30" providerId="ADAL" clId="{BBFE0136-D853-457D-90C0-0FF0356A4FB3}" dt="2025-11-24T11:09:23.772" v="3026" actId="14100"/>
          <ac:grpSpMkLst>
            <pc:docMk/>
            <pc:sldMk cId="3850082245" sldId="520"/>
            <ac:grpSpMk id="14" creationId="{44A07867-0C60-6B0F-15D8-6987BD081DC0}"/>
          </ac:grpSpMkLst>
        </pc:grpChg>
        <pc:picChg chg="add mod modCrop">
          <ac:chgData name="Morgan Hibberd" userId="da6edfdf-e9a7-4c3d-9dca-2b1fb6e5cf30" providerId="ADAL" clId="{BBFE0136-D853-457D-90C0-0FF0356A4FB3}" dt="2025-11-24T11:10:05.742" v="3042" actId="1036"/>
          <ac:picMkLst>
            <pc:docMk/>
            <pc:sldMk cId="3850082245" sldId="520"/>
            <ac:picMk id="11" creationId="{C4B863E3-CFCB-7264-3848-B3EDE1612CED}"/>
          </ac:picMkLst>
        </pc:picChg>
        <pc:picChg chg="add mod">
          <ac:chgData name="Morgan Hibberd" userId="da6edfdf-e9a7-4c3d-9dca-2b1fb6e5cf30" providerId="ADAL" clId="{BBFE0136-D853-457D-90C0-0FF0356A4FB3}" dt="2025-11-24T11:10:05.742" v="3042" actId="1036"/>
          <ac:picMkLst>
            <pc:docMk/>
            <pc:sldMk cId="3850082245" sldId="520"/>
            <ac:picMk id="13" creationId="{9043F23E-C68E-D04C-A562-21100A797F8B}"/>
          </ac:picMkLst>
        </pc:picChg>
        <pc:picChg chg="mod">
          <ac:chgData name="Morgan Hibberd" userId="da6edfdf-e9a7-4c3d-9dca-2b1fb6e5cf30" providerId="ADAL" clId="{BBFE0136-D853-457D-90C0-0FF0356A4FB3}" dt="2025-11-24T11:10:05.742" v="3042" actId="1036"/>
          <ac:picMkLst>
            <pc:docMk/>
            <pc:sldMk cId="3850082245" sldId="520"/>
            <ac:picMk id="16" creationId="{6F245368-DA14-28D4-2CC5-A9F27B38B180}"/>
          </ac:picMkLst>
        </pc:picChg>
        <pc:picChg chg="add mod modCrop">
          <ac:chgData name="Morgan Hibberd" userId="da6edfdf-e9a7-4c3d-9dca-2b1fb6e5cf30" providerId="ADAL" clId="{BBFE0136-D853-457D-90C0-0FF0356A4FB3}" dt="2025-11-24T11:10:05.742" v="3042" actId="1036"/>
          <ac:picMkLst>
            <pc:docMk/>
            <pc:sldMk cId="3850082245" sldId="520"/>
            <ac:picMk id="18" creationId="{34620C33-608B-2405-00D6-050AA003D303}"/>
          </ac:picMkLst>
        </pc:picChg>
        <pc:picChg chg="add mod">
          <ac:chgData name="Morgan Hibberd" userId="da6edfdf-e9a7-4c3d-9dca-2b1fb6e5cf30" providerId="ADAL" clId="{BBFE0136-D853-457D-90C0-0FF0356A4FB3}" dt="2025-11-24T10:38:52.891" v="2124" actId="1076"/>
          <ac:picMkLst>
            <pc:docMk/>
            <pc:sldMk cId="3850082245" sldId="520"/>
            <ac:picMk id="1028" creationId="{58001E6A-B3E0-6611-9CD9-0F02B7EEE306}"/>
          </ac:picMkLst>
        </pc:picChg>
        <pc:picChg chg="add mod">
          <ac:chgData name="Morgan Hibberd" userId="da6edfdf-e9a7-4c3d-9dca-2b1fb6e5cf30" providerId="ADAL" clId="{BBFE0136-D853-457D-90C0-0FF0356A4FB3}" dt="2025-11-24T11:09:58.076" v="3032" actId="1076"/>
          <ac:picMkLst>
            <pc:docMk/>
            <pc:sldMk cId="3850082245" sldId="520"/>
            <ac:picMk id="1030" creationId="{23CDDAB4-E1CD-AA7E-29F9-1045C52B4596}"/>
          </ac:picMkLst>
        </pc:picChg>
        <pc:picChg chg="add mod">
          <ac:chgData name="Morgan Hibberd" userId="da6edfdf-e9a7-4c3d-9dca-2b1fb6e5cf30" providerId="ADAL" clId="{BBFE0136-D853-457D-90C0-0FF0356A4FB3}" dt="2025-11-24T11:14:54.100" v="3201" actId="1076"/>
          <ac:picMkLst>
            <pc:docMk/>
            <pc:sldMk cId="3850082245" sldId="520"/>
            <ac:picMk id="1032" creationId="{3BD0E1CD-325D-CA15-2611-5A7EC416ADA9}"/>
          </ac:picMkLst>
        </pc:picChg>
        <pc:picChg chg="add mod">
          <ac:chgData name="Morgan Hibberd" userId="da6edfdf-e9a7-4c3d-9dca-2b1fb6e5cf30" providerId="ADAL" clId="{BBFE0136-D853-457D-90C0-0FF0356A4FB3}" dt="2025-11-24T11:10:05.742" v="3042" actId="1036"/>
          <ac:picMkLst>
            <pc:docMk/>
            <pc:sldMk cId="3850082245" sldId="520"/>
            <ac:picMk id="1034" creationId="{B32E9646-835E-B398-6F54-F6BC95A0CAAB}"/>
          </ac:picMkLst>
        </pc:picChg>
        <pc:picChg chg="add mod">
          <ac:chgData name="Morgan Hibberd" userId="da6edfdf-e9a7-4c3d-9dca-2b1fb6e5cf30" providerId="ADAL" clId="{BBFE0136-D853-457D-90C0-0FF0356A4FB3}" dt="2025-11-24T11:14:58.276" v="3202" actId="1076"/>
          <ac:picMkLst>
            <pc:docMk/>
            <pc:sldMk cId="3850082245" sldId="520"/>
            <ac:picMk id="1036" creationId="{5BF6D237-5FBE-BE04-23B7-BCEE7777D70D}"/>
          </ac:picMkLst>
        </pc:picChg>
      </pc:sldChg>
      <pc:sldChg chg="modSp add del mod">
        <pc:chgData name="Morgan Hibberd" userId="da6edfdf-e9a7-4c3d-9dca-2b1fb6e5cf30" providerId="ADAL" clId="{BBFE0136-D853-457D-90C0-0FF0356A4FB3}" dt="2025-11-25T22:46:43.140" v="9775" actId="47"/>
        <pc:sldMkLst>
          <pc:docMk/>
          <pc:sldMk cId="0" sldId="523"/>
        </pc:sldMkLst>
      </pc:sldChg>
      <pc:sldChg chg="modSp add del mod">
        <pc:chgData name="Morgan Hibberd" userId="da6edfdf-e9a7-4c3d-9dca-2b1fb6e5cf30" providerId="ADAL" clId="{BBFE0136-D853-457D-90C0-0FF0356A4FB3}" dt="2025-11-25T22:46:45.733" v="9778" actId="47"/>
        <pc:sldMkLst>
          <pc:docMk/>
          <pc:sldMk cId="0" sldId="524"/>
        </pc:sldMkLst>
      </pc:sldChg>
      <pc:sldChg chg="addSp delSp modSp add mod">
        <pc:chgData name="Morgan Hibberd" userId="da6edfdf-e9a7-4c3d-9dca-2b1fb6e5cf30" providerId="ADAL" clId="{BBFE0136-D853-457D-90C0-0FF0356A4FB3}" dt="2025-11-25T16:10:01.701" v="5340" actId="478"/>
        <pc:sldMkLst>
          <pc:docMk/>
          <pc:sldMk cId="4159259822" sldId="595"/>
        </pc:sldMkLst>
        <pc:spChg chg="add mod">
          <ac:chgData name="Morgan Hibberd" userId="da6edfdf-e9a7-4c3d-9dca-2b1fb6e5cf30" providerId="ADAL" clId="{BBFE0136-D853-457D-90C0-0FF0356A4FB3}" dt="2025-11-25T15:44:32.512" v="4871"/>
          <ac:spMkLst>
            <pc:docMk/>
            <pc:sldMk cId="4159259822" sldId="595"/>
            <ac:spMk id="3" creationId="{E2FC1995-CA9F-A3DF-C70B-16CC70F552E3}"/>
          </ac:spMkLst>
        </pc:spChg>
        <pc:spChg chg="mod">
          <ac:chgData name="Morgan Hibberd" userId="da6edfdf-e9a7-4c3d-9dca-2b1fb6e5cf30" providerId="ADAL" clId="{BBFE0136-D853-457D-90C0-0FF0356A4FB3}" dt="2025-11-25T16:09:40.913" v="5337" actId="1036"/>
          <ac:spMkLst>
            <pc:docMk/>
            <pc:sldMk cId="4159259822" sldId="595"/>
            <ac:spMk id="4" creationId="{2C7544AF-35B3-B294-6DEA-3F51E15A22C0}"/>
          </ac:spMkLst>
        </pc:spChg>
        <pc:spChg chg="add mod">
          <ac:chgData name="Morgan Hibberd" userId="da6edfdf-e9a7-4c3d-9dca-2b1fb6e5cf30" providerId="ADAL" clId="{BBFE0136-D853-457D-90C0-0FF0356A4FB3}" dt="2025-11-25T16:09:22.459" v="5281" actId="1035"/>
          <ac:spMkLst>
            <pc:docMk/>
            <pc:sldMk cId="4159259822" sldId="595"/>
            <ac:spMk id="5" creationId="{538F4DFE-D35C-410B-6D6A-B585FBD781C2}"/>
          </ac:spMkLst>
        </pc:spChg>
        <pc:spChg chg="add del mod">
          <ac:chgData name="Morgan Hibberd" userId="da6edfdf-e9a7-4c3d-9dca-2b1fb6e5cf30" providerId="ADAL" clId="{BBFE0136-D853-457D-90C0-0FF0356A4FB3}" dt="2025-11-25T16:08:34.920" v="5250" actId="478"/>
          <ac:spMkLst>
            <pc:docMk/>
            <pc:sldMk cId="4159259822" sldId="595"/>
            <ac:spMk id="7" creationId="{983007A8-8766-A921-A25A-591F95893771}"/>
          </ac:spMkLst>
        </pc:spChg>
        <pc:spChg chg="add mod">
          <ac:chgData name="Morgan Hibberd" userId="da6edfdf-e9a7-4c3d-9dca-2b1fb6e5cf30" providerId="ADAL" clId="{BBFE0136-D853-457D-90C0-0FF0356A4FB3}" dt="2025-11-25T16:08:48.770" v="5270" actId="14100"/>
          <ac:spMkLst>
            <pc:docMk/>
            <pc:sldMk cId="4159259822" sldId="595"/>
            <ac:spMk id="8" creationId="{F09F64FA-EDFA-28B6-A31B-3D390CD9CA55}"/>
          </ac:spMkLst>
        </pc:spChg>
        <pc:spChg chg="del">
          <ac:chgData name="Morgan Hibberd" userId="da6edfdf-e9a7-4c3d-9dca-2b1fb6e5cf30" providerId="ADAL" clId="{BBFE0136-D853-457D-90C0-0FF0356A4FB3}" dt="2025-11-25T16:08:33.660" v="5249" actId="478"/>
          <ac:spMkLst>
            <pc:docMk/>
            <pc:sldMk cId="4159259822" sldId="595"/>
            <ac:spMk id="11" creationId="{96EF67A2-BB7D-5215-EC94-5105252CA2ED}"/>
          </ac:spMkLst>
        </pc:spChg>
        <pc:spChg chg="add del mod">
          <ac:chgData name="Morgan Hibberd" userId="da6edfdf-e9a7-4c3d-9dca-2b1fb6e5cf30" providerId="ADAL" clId="{BBFE0136-D853-457D-90C0-0FF0356A4FB3}" dt="2025-11-25T16:10:01.701" v="5340" actId="478"/>
          <ac:spMkLst>
            <pc:docMk/>
            <pc:sldMk cId="4159259822" sldId="595"/>
            <ac:spMk id="13" creationId="{680607F9-41F5-D546-D78E-7E22DF0D1D3A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2" creationId="{CB93ED4E-DBAD-3D47-8785-864967468B49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3" creationId="{BCA67904-C666-8FD3-DD13-0893875F304E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4" creationId="{5E8A4DD7-ED72-31D4-E161-7D5F71E90DEF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5" creationId="{1CEF4C95-9BDF-4DD0-125D-DD0900037713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6" creationId="{03CAF2A8-E73A-113A-7C1A-1D16262069F9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7" creationId="{7521FEA1-AD51-6688-AA5B-861FBA32D746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48" creationId="{C9F4B25D-6C4D-C7B7-F698-712F270AA99E}"/>
          </ac:spMkLst>
        </pc:spChg>
        <pc:spChg chg="mod">
          <ac:chgData name="Morgan Hibberd" userId="da6edfdf-e9a7-4c3d-9dca-2b1fb6e5cf30" providerId="ADAL" clId="{BBFE0136-D853-457D-90C0-0FF0356A4FB3}" dt="2025-11-25T16:09:30.625" v="5320" actId="1035"/>
          <ac:spMkLst>
            <pc:docMk/>
            <pc:sldMk cId="4159259822" sldId="595"/>
            <ac:spMk id="52" creationId="{B252BA84-F33B-8923-4529-564F35B4ED2E}"/>
          </ac:spMkLst>
        </pc:spChg>
        <pc:picChg chg="mod">
          <ac:chgData name="Morgan Hibberd" userId="da6edfdf-e9a7-4c3d-9dca-2b1fb6e5cf30" providerId="ADAL" clId="{BBFE0136-D853-457D-90C0-0FF0356A4FB3}" dt="2025-11-25T16:09:46.652" v="5338" actId="14100"/>
          <ac:picMkLst>
            <pc:docMk/>
            <pc:sldMk cId="4159259822" sldId="595"/>
            <ac:picMk id="9" creationId="{21541D12-768D-0BA5-7F94-AC9B0DEC2FE3}"/>
          </ac:picMkLst>
        </pc:picChg>
        <pc:picChg chg="add mod">
          <ac:chgData name="Morgan Hibberd" userId="da6edfdf-e9a7-4c3d-9dca-2b1fb6e5cf30" providerId="ADAL" clId="{BBFE0136-D853-457D-90C0-0FF0356A4FB3}" dt="2025-11-25T16:09:54.725" v="5339"/>
          <ac:picMkLst>
            <pc:docMk/>
            <pc:sldMk cId="4159259822" sldId="595"/>
            <ac:picMk id="10" creationId="{2BF71FB2-F9F5-66BE-ED09-8CE980173FF5}"/>
          </ac:picMkLst>
        </pc:picChg>
        <pc:picChg chg="mod">
          <ac:chgData name="Morgan Hibberd" userId="da6edfdf-e9a7-4c3d-9dca-2b1fb6e5cf30" providerId="ADAL" clId="{BBFE0136-D853-457D-90C0-0FF0356A4FB3}" dt="2025-11-25T16:09:30.625" v="5320" actId="1035"/>
          <ac:picMkLst>
            <pc:docMk/>
            <pc:sldMk cId="4159259822" sldId="595"/>
            <ac:picMk id="27" creationId="{78109D5F-0213-A3BA-AD9A-829ED552CD18}"/>
          </ac:picMkLst>
        </pc:picChg>
        <pc:picChg chg="mod">
          <ac:chgData name="Morgan Hibberd" userId="da6edfdf-e9a7-4c3d-9dca-2b1fb6e5cf30" providerId="ADAL" clId="{BBFE0136-D853-457D-90C0-0FF0356A4FB3}" dt="2025-11-25T16:09:30.625" v="5320" actId="1035"/>
          <ac:picMkLst>
            <pc:docMk/>
            <pc:sldMk cId="4159259822" sldId="595"/>
            <ac:picMk id="29" creationId="{E411DB70-4CFE-184E-D5A8-414EF6FA2EB6}"/>
          </ac:picMkLst>
        </pc:picChg>
      </pc:sldChg>
      <pc:sldChg chg="addSp delSp modSp add del mod addAnim delAnim modAnim">
        <pc:chgData name="Morgan Hibberd" userId="da6edfdf-e9a7-4c3d-9dca-2b1fb6e5cf30" providerId="ADAL" clId="{BBFE0136-D853-457D-90C0-0FF0356A4FB3}" dt="2025-11-25T16:03:43.232" v="5175" actId="47"/>
        <pc:sldMkLst>
          <pc:docMk/>
          <pc:sldMk cId="2263502618" sldId="627"/>
        </pc:sldMkLst>
        <pc:spChg chg="del mod">
          <ac:chgData name="Morgan Hibberd" userId="da6edfdf-e9a7-4c3d-9dca-2b1fb6e5cf30" providerId="ADAL" clId="{BBFE0136-D853-457D-90C0-0FF0356A4FB3}" dt="2025-11-25T15:35:10.908" v="4745" actId="478"/>
          <ac:spMkLst>
            <pc:docMk/>
            <pc:sldMk cId="2263502618" sldId="627"/>
            <ac:spMk id="2" creationId="{5272E384-D0F3-4605-DE0A-A0BE748DB45B}"/>
          </ac:spMkLst>
        </pc:spChg>
        <pc:spChg chg="del mod">
          <ac:chgData name="Morgan Hibberd" userId="da6edfdf-e9a7-4c3d-9dca-2b1fb6e5cf30" providerId="ADAL" clId="{BBFE0136-D853-457D-90C0-0FF0356A4FB3}" dt="2025-11-25T16:00:29.696" v="5122" actId="478"/>
          <ac:spMkLst>
            <pc:docMk/>
            <pc:sldMk cId="2263502618" sldId="627"/>
            <ac:spMk id="3" creationId="{A48B3915-392A-1627-4DBD-BBC58436C77D}"/>
          </ac:spMkLst>
        </pc:spChg>
        <pc:spChg chg="mod">
          <ac:chgData name="Morgan Hibberd" userId="da6edfdf-e9a7-4c3d-9dca-2b1fb6e5cf30" providerId="ADAL" clId="{BBFE0136-D853-457D-90C0-0FF0356A4FB3}" dt="2025-11-25T16:03:39.811" v="5170" actId="1076"/>
          <ac:spMkLst>
            <pc:docMk/>
            <pc:sldMk cId="2263502618" sldId="627"/>
            <ac:spMk id="5" creationId="{0609925B-A95F-4F76-3E5F-2F409167B511}"/>
          </ac:spMkLst>
        </pc:spChg>
        <pc:spChg chg="add mod">
          <ac:chgData name="Morgan Hibberd" userId="da6edfdf-e9a7-4c3d-9dca-2b1fb6e5cf30" providerId="ADAL" clId="{BBFE0136-D853-457D-90C0-0FF0356A4FB3}" dt="2025-11-25T15:35:03.487" v="4744" actId="20577"/>
          <ac:spMkLst>
            <pc:docMk/>
            <pc:sldMk cId="2263502618" sldId="627"/>
            <ac:spMk id="6" creationId="{5CEDF2CF-E516-3032-8942-7B7C8733C432}"/>
          </ac:spMkLst>
        </pc:spChg>
        <pc:spChg chg="add del mod">
          <ac:chgData name="Morgan Hibberd" userId="da6edfdf-e9a7-4c3d-9dca-2b1fb6e5cf30" providerId="ADAL" clId="{BBFE0136-D853-457D-90C0-0FF0356A4FB3}" dt="2025-11-25T15:35:13.865" v="4746" actId="478"/>
          <ac:spMkLst>
            <pc:docMk/>
            <pc:sldMk cId="2263502618" sldId="627"/>
            <ac:spMk id="9" creationId="{31FA522E-B1CC-124C-AEE0-27B913ADFC3D}"/>
          </ac:spMkLst>
        </pc:spChg>
        <pc:spChg chg="mod">
          <ac:chgData name="Morgan Hibberd" userId="da6edfdf-e9a7-4c3d-9dca-2b1fb6e5cf30" providerId="ADAL" clId="{BBFE0136-D853-457D-90C0-0FF0356A4FB3}" dt="2025-11-25T15:55:18.673" v="5097" actId="1036"/>
          <ac:spMkLst>
            <pc:docMk/>
            <pc:sldMk cId="2263502618" sldId="627"/>
            <ac:spMk id="12" creationId="{7E393B40-2A76-0A88-51ED-41806D45C8C5}"/>
          </ac:spMkLst>
        </pc:spChg>
        <pc:spChg chg="add mod">
          <ac:chgData name="Morgan Hibberd" userId="da6edfdf-e9a7-4c3d-9dca-2b1fb6e5cf30" providerId="ADAL" clId="{BBFE0136-D853-457D-90C0-0FF0356A4FB3}" dt="2025-11-25T15:38:35.254" v="4784"/>
          <ac:spMkLst>
            <pc:docMk/>
            <pc:sldMk cId="2263502618" sldId="627"/>
            <ac:spMk id="13" creationId="{20F08ABA-0C9D-1872-3358-608579BA8E97}"/>
          </ac:spMkLst>
        </pc:spChg>
        <pc:spChg chg="mod">
          <ac:chgData name="Morgan Hibberd" userId="da6edfdf-e9a7-4c3d-9dca-2b1fb6e5cf30" providerId="ADAL" clId="{BBFE0136-D853-457D-90C0-0FF0356A4FB3}" dt="2025-11-25T15:55:18.673" v="5097" actId="1036"/>
          <ac:spMkLst>
            <pc:docMk/>
            <pc:sldMk cId="2263502618" sldId="627"/>
            <ac:spMk id="14" creationId="{BDCA1D05-1D40-3271-B748-C85207D1923A}"/>
          </ac:spMkLst>
        </pc:spChg>
        <pc:spChg chg="mod">
          <ac:chgData name="Morgan Hibberd" userId="da6edfdf-e9a7-4c3d-9dca-2b1fb6e5cf30" providerId="ADAL" clId="{BBFE0136-D853-457D-90C0-0FF0356A4FB3}" dt="2025-11-25T15:55:18.673" v="5097" actId="1036"/>
          <ac:spMkLst>
            <pc:docMk/>
            <pc:sldMk cId="2263502618" sldId="627"/>
            <ac:spMk id="15" creationId="{DB902600-07A5-C055-E61A-8B8B75C273A5}"/>
          </ac:spMkLst>
        </pc:spChg>
        <pc:spChg chg="mod">
          <ac:chgData name="Morgan Hibberd" userId="da6edfdf-e9a7-4c3d-9dca-2b1fb6e5cf30" providerId="ADAL" clId="{BBFE0136-D853-457D-90C0-0FF0356A4FB3}" dt="2025-11-25T16:03:39.081" v="5168" actId="1076"/>
          <ac:spMkLst>
            <pc:docMk/>
            <pc:sldMk cId="2263502618" sldId="627"/>
            <ac:spMk id="16" creationId="{F8F7E0F7-3252-8113-6F49-AE2182A210CC}"/>
          </ac:spMkLst>
        </pc:spChg>
        <pc:spChg chg="mod">
          <ac:chgData name="Morgan Hibberd" userId="da6edfdf-e9a7-4c3d-9dca-2b1fb6e5cf30" providerId="ADAL" clId="{BBFE0136-D853-457D-90C0-0FF0356A4FB3}" dt="2025-11-25T16:03:40.587" v="5172" actId="14100"/>
          <ac:spMkLst>
            <pc:docMk/>
            <pc:sldMk cId="2263502618" sldId="627"/>
            <ac:spMk id="17" creationId="{2846015E-AA67-1C07-EABE-4EBB1A6D4D85}"/>
          </ac:spMkLst>
        </pc:spChg>
        <pc:spChg chg="mod">
          <ac:chgData name="Morgan Hibberd" userId="da6edfdf-e9a7-4c3d-9dca-2b1fb6e5cf30" providerId="ADAL" clId="{BBFE0136-D853-457D-90C0-0FF0356A4FB3}" dt="2025-11-25T16:01:27.818" v="5153" actId="20577"/>
          <ac:spMkLst>
            <pc:docMk/>
            <pc:sldMk cId="2263502618" sldId="627"/>
            <ac:spMk id="19" creationId="{699ED748-3766-7A11-70C6-07F27E1C906C}"/>
          </ac:spMkLst>
        </pc:spChg>
        <pc:spChg chg="del mod">
          <ac:chgData name="Morgan Hibberd" userId="da6edfdf-e9a7-4c3d-9dca-2b1fb6e5cf30" providerId="ADAL" clId="{BBFE0136-D853-457D-90C0-0FF0356A4FB3}" dt="2025-11-25T16:00:32.954" v="5123" actId="478"/>
          <ac:spMkLst>
            <pc:docMk/>
            <pc:sldMk cId="2263502618" sldId="627"/>
            <ac:spMk id="20" creationId="{5E34C43B-CBBD-86DB-A5E8-553B2568DFFB}"/>
          </ac:spMkLst>
        </pc:spChg>
        <pc:spChg chg="del mod">
          <ac:chgData name="Morgan Hibberd" userId="da6edfdf-e9a7-4c3d-9dca-2b1fb6e5cf30" providerId="ADAL" clId="{BBFE0136-D853-457D-90C0-0FF0356A4FB3}" dt="2025-11-25T16:00:27.638" v="5121" actId="478"/>
          <ac:spMkLst>
            <pc:docMk/>
            <pc:sldMk cId="2263502618" sldId="627"/>
            <ac:spMk id="21" creationId="{CF46E536-C7DE-5648-C8E1-D878228F142F}"/>
          </ac:spMkLst>
        </pc:spChg>
        <pc:spChg chg="add mod">
          <ac:chgData name="Morgan Hibberd" userId="da6edfdf-e9a7-4c3d-9dca-2b1fb6e5cf30" providerId="ADAL" clId="{BBFE0136-D853-457D-90C0-0FF0356A4FB3}" dt="2025-11-25T15:43:23.583" v="4859" actId="1076"/>
          <ac:spMkLst>
            <pc:docMk/>
            <pc:sldMk cId="2263502618" sldId="627"/>
            <ac:spMk id="22" creationId="{6DF6EB04-F063-9640-3272-88176ABBE28D}"/>
          </ac:spMkLst>
        </pc:spChg>
        <pc:spChg chg="add del mod">
          <ac:chgData name="Morgan Hibberd" userId="da6edfdf-e9a7-4c3d-9dca-2b1fb6e5cf30" providerId="ADAL" clId="{BBFE0136-D853-457D-90C0-0FF0356A4FB3}" dt="2025-11-25T16:01:09.642" v="5127" actId="478"/>
          <ac:spMkLst>
            <pc:docMk/>
            <pc:sldMk cId="2263502618" sldId="627"/>
            <ac:spMk id="23" creationId="{F6D24108-8499-9CE7-C051-2DB4741B68D0}"/>
          </ac:spMkLst>
        </pc:spChg>
        <pc:grpChg chg="del mod">
          <ac:chgData name="Morgan Hibberd" userId="da6edfdf-e9a7-4c3d-9dca-2b1fb6e5cf30" providerId="ADAL" clId="{BBFE0136-D853-457D-90C0-0FF0356A4FB3}" dt="2025-11-25T16:00:25.476" v="5120" actId="478"/>
          <ac:grpSpMkLst>
            <pc:docMk/>
            <pc:sldMk cId="2263502618" sldId="627"/>
            <ac:grpSpMk id="18" creationId="{94121072-7ADB-1DD3-1E8F-12FDE6D6A8D9}"/>
          </ac:grpSpMkLst>
        </pc:grpChg>
        <pc:picChg chg="mod">
          <ac:chgData name="Morgan Hibberd" userId="da6edfdf-e9a7-4c3d-9dca-2b1fb6e5cf30" providerId="ADAL" clId="{BBFE0136-D853-457D-90C0-0FF0356A4FB3}" dt="2025-11-25T16:03:39.410" v="5169" actId="14100"/>
          <ac:picMkLst>
            <pc:docMk/>
            <pc:sldMk cId="2263502618" sldId="627"/>
            <ac:picMk id="4" creationId="{056D12DE-89CA-CE3C-5EEC-0BDE60D4E235}"/>
          </ac:picMkLst>
        </pc:picChg>
        <pc:picChg chg="mod">
          <ac:chgData name="Morgan Hibberd" userId="da6edfdf-e9a7-4c3d-9dca-2b1fb6e5cf30" providerId="ADAL" clId="{BBFE0136-D853-457D-90C0-0FF0356A4FB3}" dt="2025-11-25T15:55:18.673" v="5097" actId="1036"/>
          <ac:picMkLst>
            <pc:docMk/>
            <pc:sldMk cId="2263502618" sldId="627"/>
            <ac:picMk id="8" creationId="{9A6D7009-302A-EC93-2CBF-499F3FEDD2BE}"/>
          </ac:picMkLst>
        </pc:picChg>
        <pc:picChg chg="add mod">
          <ac:chgData name="Morgan Hibberd" userId="da6edfdf-e9a7-4c3d-9dca-2b1fb6e5cf30" providerId="ADAL" clId="{BBFE0136-D853-457D-90C0-0FF0356A4FB3}" dt="2025-11-25T15:38:23.019" v="4783" actId="1076"/>
          <ac:picMkLst>
            <pc:docMk/>
            <pc:sldMk cId="2263502618" sldId="627"/>
            <ac:picMk id="10" creationId="{9778F6B1-C752-45A5-A42F-69AC50006F8D}"/>
          </ac:picMkLst>
        </pc:picChg>
        <pc:picChg chg="mod">
          <ac:chgData name="Morgan Hibberd" userId="da6edfdf-e9a7-4c3d-9dca-2b1fb6e5cf30" providerId="ADAL" clId="{BBFE0136-D853-457D-90C0-0FF0356A4FB3}" dt="2025-11-25T15:55:18.673" v="5097" actId="1036"/>
          <ac:picMkLst>
            <pc:docMk/>
            <pc:sldMk cId="2263502618" sldId="627"/>
            <ac:picMk id="11" creationId="{3AB43295-6344-329A-E802-8E2A5A7292E7}"/>
          </ac:picMkLst>
        </pc:picChg>
      </pc:sldChg>
      <pc:sldChg chg="addSp delSp modSp add mod modAnim">
        <pc:chgData name="Morgan Hibberd" userId="da6edfdf-e9a7-4c3d-9dca-2b1fb6e5cf30" providerId="ADAL" clId="{BBFE0136-D853-457D-90C0-0FF0356A4FB3}" dt="2025-11-25T22:44:22.327" v="9769"/>
        <pc:sldMkLst>
          <pc:docMk/>
          <pc:sldMk cId="495016103" sldId="4373"/>
        </pc:sldMkLst>
        <pc:spChg chg="add del mod">
          <ac:chgData name="Morgan Hibberd" userId="da6edfdf-e9a7-4c3d-9dca-2b1fb6e5cf30" providerId="ADAL" clId="{BBFE0136-D853-457D-90C0-0FF0356A4FB3}" dt="2025-11-25T22:32:49.365" v="9471" actId="478"/>
          <ac:spMkLst>
            <pc:docMk/>
            <pc:sldMk cId="495016103" sldId="4373"/>
            <ac:spMk id="2" creationId="{D05127F7-3E54-F687-A52D-E2B283601D19}"/>
          </ac:spMkLst>
        </pc:spChg>
        <pc:spChg chg="add mod">
          <ac:chgData name="Morgan Hibberd" userId="da6edfdf-e9a7-4c3d-9dca-2b1fb6e5cf30" providerId="ADAL" clId="{BBFE0136-D853-457D-90C0-0FF0356A4FB3}" dt="2025-11-25T22:31:52.774" v="9427"/>
          <ac:spMkLst>
            <pc:docMk/>
            <pc:sldMk cId="495016103" sldId="4373"/>
            <ac:spMk id="4" creationId="{2818A0F4-A845-CE21-257B-C5FF237F9543}"/>
          </ac:spMkLst>
        </pc:spChg>
        <pc:spChg chg="add mod">
          <ac:chgData name="Morgan Hibberd" userId="da6edfdf-e9a7-4c3d-9dca-2b1fb6e5cf30" providerId="ADAL" clId="{BBFE0136-D853-457D-90C0-0FF0356A4FB3}" dt="2025-11-25T22:34:03.936" v="9554" actId="20577"/>
          <ac:spMkLst>
            <pc:docMk/>
            <pc:sldMk cId="495016103" sldId="4373"/>
            <ac:spMk id="5" creationId="{D333A529-DE7D-FBE6-2F36-D3493C84A887}"/>
          </ac:spMkLst>
        </pc:spChg>
        <pc:spChg chg="add del mod">
          <ac:chgData name="Morgan Hibberd" userId="da6edfdf-e9a7-4c3d-9dca-2b1fb6e5cf30" providerId="ADAL" clId="{BBFE0136-D853-457D-90C0-0FF0356A4FB3}" dt="2025-11-25T22:32:49.579" v="9472" actId="478"/>
          <ac:spMkLst>
            <pc:docMk/>
            <pc:sldMk cId="495016103" sldId="4373"/>
            <ac:spMk id="7" creationId="{985ABC72-6D20-A16F-24B9-1140ED9C3A4C}"/>
          </ac:spMkLst>
        </pc:spChg>
        <pc:spChg chg="mod">
          <ac:chgData name="Morgan Hibberd" userId="da6edfdf-e9a7-4c3d-9dca-2b1fb6e5cf30" providerId="ADAL" clId="{BBFE0136-D853-457D-90C0-0FF0356A4FB3}" dt="2025-11-25T22:34:42.306" v="9558" actId="12"/>
          <ac:spMkLst>
            <pc:docMk/>
            <pc:sldMk cId="495016103" sldId="4373"/>
            <ac:spMk id="10" creationId="{8DB9CB6E-380C-F572-64DF-A61FA8EA0D43}"/>
          </ac:spMkLst>
        </pc:spChg>
        <pc:spChg chg="add mod">
          <ac:chgData name="Morgan Hibberd" userId="da6edfdf-e9a7-4c3d-9dca-2b1fb6e5cf30" providerId="ADAL" clId="{BBFE0136-D853-457D-90C0-0FF0356A4FB3}" dt="2025-11-25T22:39:13.526" v="9670" actId="207"/>
          <ac:spMkLst>
            <pc:docMk/>
            <pc:sldMk cId="495016103" sldId="4373"/>
            <ac:spMk id="14" creationId="{CF2A76A4-CB44-9202-D498-38F33F006DF0}"/>
          </ac:spMkLst>
        </pc:spChg>
        <pc:spChg chg="mod">
          <ac:chgData name="Morgan Hibberd" userId="da6edfdf-e9a7-4c3d-9dca-2b1fb6e5cf30" providerId="ADAL" clId="{BBFE0136-D853-457D-90C0-0FF0356A4FB3}" dt="2025-11-25T22:34:21.897" v="9556" actId="1076"/>
          <ac:spMkLst>
            <pc:docMk/>
            <pc:sldMk cId="495016103" sldId="4373"/>
            <ac:spMk id="16" creationId="{FDFDF43C-E5D9-F8C6-6196-F5892BC0296E}"/>
          </ac:spMkLst>
        </pc:spChg>
        <pc:spChg chg="add mod ord">
          <ac:chgData name="Morgan Hibberd" userId="da6edfdf-e9a7-4c3d-9dca-2b1fb6e5cf30" providerId="ADAL" clId="{BBFE0136-D853-457D-90C0-0FF0356A4FB3}" dt="2025-11-25T22:36:36.221" v="9582" actId="14100"/>
          <ac:spMkLst>
            <pc:docMk/>
            <pc:sldMk cId="495016103" sldId="4373"/>
            <ac:spMk id="19" creationId="{01F12638-A50D-64DA-4F77-3F2F555B1CF4}"/>
          </ac:spMkLst>
        </pc:spChg>
        <pc:spChg chg="add mod">
          <ac:chgData name="Morgan Hibberd" userId="da6edfdf-e9a7-4c3d-9dca-2b1fb6e5cf30" providerId="ADAL" clId="{BBFE0136-D853-457D-90C0-0FF0356A4FB3}" dt="2025-11-25T22:37:53.802" v="9638" actId="1076"/>
          <ac:spMkLst>
            <pc:docMk/>
            <pc:sldMk cId="495016103" sldId="4373"/>
            <ac:spMk id="20" creationId="{EC4FD59B-683C-7AA8-FEBF-6CB01F1AA6EB}"/>
          </ac:spMkLst>
        </pc:spChg>
        <pc:spChg chg="add mod">
          <ac:chgData name="Morgan Hibberd" userId="da6edfdf-e9a7-4c3d-9dca-2b1fb6e5cf30" providerId="ADAL" clId="{BBFE0136-D853-457D-90C0-0FF0356A4FB3}" dt="2025-11-25T22:42:09.908" v="9754" actId="120"/>
          <ac:spMkLst>
            <pc:docMk/>
            <pc:sldMk cId="495016103" sldId="4373"/>
            <ac:spMk id="21" creationId="{A4A68678-A3C6-A155-380B-E894BAA5C459}"/>
          </ac:spMkLst>
        </pc:spChg>
        <pc:grpChg chg="add mod">
          <ac:chgData name="Morgan Hibberd" userId="da6edfdf-e9a7-4c3d-9dca-2b1fb6e5cf30" providerId="ADAL" clId="{BBFE0136-D853-457D-90C0-0FF0356A4FB3}" dt="2025-11-25T22:34:21.897" v="9556" actId="1076"/>
          <ac:grpSpMkLst>
            <pc:docMk/>
            <pc:sldMk cId="495016103" sldId="4373"/>
            <ac:grpSpMk id="15" creationId="{E4DB6F11-CF7C-91E0-8AA0-30ABC21E7691}"/>
          </ac:grpSpMkLst>
        </pc:grpChg>
        <pc:picChg chg="del">
          <ac:chgData name="Morgan Hibberd" userId="da6edfdf-e9a7-4c3d-9dca-2b1fb6e5cf30" providerId="ADAL" clId="{BBFE0136-D853-457D-90C0-0FF0356A4FB3}" dt="2025-11-25T22:31:52.201" v="9426" actId="478"/>
          <ac:picMkLst>
            <pc:docMk/>
            <pc:sldMk cId="495016103" sldId="4373"/>
            <ac:picMk id="8" creationId="{653A7E24-2429-8A93-6CA9-DCE3EBF25434}"/>
          </ac:picMkLst>
        </pc:picChg>
        <pc:picChg chg="mod">
          <ac:chgData name="Morgan Hibberd" userId="da6edfdf-e9a7-4c3d-9dca-2b1fb6e5cf30" providerId="ADAL" clId="{BBFE0136-D853-457D-90C0-0FF0356A4FB3}" dt="2025-11-21T14:06:05.023" v="988" actId="1076"/>
          <ac:picMkLst>
            <pc:docMk/>
            <pc:sldMk cId="495016103" sldId="4373"/>
            <ac:picMk id="9" creationId="{2B4DB4C9-25F4-FED6-FAA7-953B378EA593}"/>
          </ac:picMkLst>
        </pc:picChg>
        <pc:picChg chg="mod ord">
          <ac:chgData name="Morgan Hibberd" userId="da6edfdf-e9a7-4c3d-9dca-2b1fb6e5cf30" providerId="ADAL" clId="{BBFE0136-D853-457D-90C0-0FF0356A4FB3}" dt="2025-11-25T22:36:21.111" v="9578" actId="1037"/>
          <ac:picMkLst>
            <pc:docMk/>
            <pc:sldMk cId="495016103" sldId="4373"/>
            <ac:picMk id="11" creationId="{B02AA830-EA9E-745E-47AD-F8E92A013557}"/>
          </ac:picMkLst>
        </pc:picChg>
        <pc:picChg chg="mod">
          <ac:chgData name="Morgan Hibberd" userId="da6edfdf-e9a7-4c3d-9dca-2b1fb6e5cf30" providerId="ADAL" clId="{BBFE0136-D853-457D-90C0-0FF0356A4FB3}" dt="2025-11-21T14:06:02.230" v="986" actId="1076"/>
          <ac:picMkLst>
            <pc:docMk/>
            <pc:sldMk cId="495016103" sldId="4373"/>
            <ac:picMk id="12" creationId="{0AC8ED84-6B74-6CBA-8CE4-B12842470DFE}"/>
          </ac:picMkLst>
        </pc:picChg>
        <pc:picChg chg="mod">
          <ac:chgData name="Morgan Hibberd" userId="da6edfdf-e9a7-4c3d-9dca-2b1fb6e5cf30" providerId="ADAL" clId="{BBFE0136-D853-457D-90C0-0FF0356A4FB3}" dt="2025-11-21T14:06:03.612" v="987" actId="1076"/>
          <ac:picMkLst>
            <pc:docMk/>
            <pc:sldMk cId="495016103" sldId="4373"/>
            <ac:picMk id="13" creationId="{34663515-139F-5365-8D1E-A7E27F187065}"/>
          </ac:picMkLst>
        </pc:picChg>
        <pc:picChg chg="mod">
          <ac:chgData name="Morgan Hibberd" userId="da6edfdf-e9a7-4c3d-9dca-2b1fb6e5cf30" providerId="ADAL" clId="{BBFE0136-D853-457D-90C0-0FF0356A4FB3}" dt="2025-11-25T22:34:21.897" v="9556" actId="1076"/>
          <ac:picMkLst>
            <pc:docMk/>
            <pc:sldMk cId="495016103" sldId="4373"/>
            <ac:picMk id="17" creationId="{970A1741-12B1-CE85-BF9F-00C186B54D33}"/>
          </ac:picMkLst>
        </pc:picChg>
        <pc:picChg chg="add mod">
          <ac:chgData name="Morgan Hibberd" userId="da6edfdf-e9a7-4c3d-9dca-2b1fb6e5cf30" providerId="ADAL" clId="{BBFE0136-D853-457D-90C0-0FF0356A4FB3}" dt="2025-11-25T22:36:52.199" v="9586" actId="1076"/>
          <ac:picMkLst>
            <pc:docMk/>
            <pc:sldMk cId="495016103" sldId="4373"/>
            <ac:picMk id="18" creationId="{28F0C4E9-C9A1-5923-88B3-6FCB416837F1}"/>
          </ac:picMkLst>
        </pc:picChg>
      </pc:sldChg>
      <pc:sldChg chg="modSp add del mod">
        <pc:chgData name="Morgan Hibberd" userId="da6edfdf-e9a7-4c3d-9dca-2b1fb6e5cf30" providerId="ADAL" clId="{BBFE0136-D853-457D-90C0-0FF0356A4FB3}" dt="2025-11-25T22:45:18.839" v="9771" actId="47"/>
        <pc:sldMkLst>
          <pc:docMk/>
          <pc:sldMk cId="1736485103" sldId="4378"/>
        </pc:sldMkLst>
      </pc:sldChg>
      <pc:sldChg chg="add del">
        <pc:chgData name="Morgan Hibberd" userId="da6edfdf-e9a7-4c3d-9dca-2b1fb6e5cf30" providerId="ADAL" clId="{BBFE0136-D853-457D-90C0-0FF0356A4FB3}" dt="2025-11-26T16:37:24.721" v="12110" actId="47"/>
        <pc:sldMkLst>
          <pc:docMk/>
          <pc:sldMk cId="437554943" sldId="4379"/>
        </pc:sldMkLst>
      </pc:sldChg>
      <pc:sldChg chg="add del">
        <pc:chgData name="Morgan Hibberd" userId="da6edfdf-e9a7-4c3d-9dca-2b1fb6e5cf30" providerId="ADAL" clId="{BBFE0136-D853-457D-90C0-0FF0356A4FB3}" dt="2025-11-26T16:37:24.721" v="12110" actId="47"/>
        <pc:sldMkLst>
          <pc:docMk/>
          <pc:sldMk cId="1402667380" sldId="4380"/>
        </pc:sldMkLst>
      </pc:sldChg>
      <pc:sldChg chg="add del">
        <pc:chgData name="Morgan Hibberd" userId="da6edfdf-e9a7-4c3d-9dca-2b1fb6e5cf30" providerId="ADAL" clId="{BBFE0136-D853-457D-90C0-0FF0356A4FB3}" dt="2025-11-26T16:37:24.721" v="12110" actId="47"/>
        <pc:sldMkLst>
          <pc:docMk/>
          <pc:sldMk cId="968118946" sldId="4381"/>
        </pc:sldMkLst>
      </pc:sldChg>
      <pc:sldChg chg="delSp modSp add del mod delAnim">
        <pc:chgData name="Morgan Hibberd" userId="da6edfdf-e9a7-4c3d-9dca-2b1fb6e5cf30" providerId="ADAL" clId="{BBFE0136-D853-457D-90C0-0FF0356A4FB3}" dt="2025-11-25T16:57:07.341" v="6590" actId="47"/>
        <pc:sldMkLst>
          <pc:docMk/>
          <pc:sldMk cId="2613278929" sldId="4382"/>
        </pc:sldMkLst>
      </pc:sldChg>
      <pc:sldChg chg="addSp delSp modSp add mod">
        <pc:chgData name="Morgan Hibberd" userId="da6edfdf-e9a7-4c3d-9dca-2b1fb6e5cf30" providerId="ADAL" clId="{BBFE0136-D853-457D-90C0-0FF0356A4FB3}" dt="2025-11-25T23:07:48.131" v="10143" actId="20577"/>
        <pc:sldMkLst>
          <pc:docMk/>
          <pc:sldMk cId="0" sldId="4384"/>
        </pc:sldMkLst>
        <pc:spChg chg="del mod">
          <ac:chgData name="Morgan Hibberd" userId="da6edfdf-e9a7-4c3d-9dca-2b1fb6e5cf30" providerId="ADAL" clId="{BBFE0136-D853-457D-90C0-0FF0356A4FB3}" dt="2025-11-25T22:52:22.381" v="9881" actId="478"/>
          <ac:spMkLst>
            <pc:docMk/>
            <pc:sldMk cId="0" sldId="4384"/>
            <ac:spMk id="8" creationId="{00000000-0000-0000-0000-000000000000}"/>
          </ac:spMkLst>
        </pc:spChg>
        <pc:spChg chg="del">
          <ac:chgData name="Morgan Hibberd" userId="da6edfdf-e9a7-4c3d-9dca-2b1fb6e5cf30" providerId="ADAL" clId="{BBFE0136-D853-457D-90C0-0FF0356A4FB3}" dt="2025-11-25T22:53:20.074" v="9886" actId="478"/>
          <ac:spMkLst>
            <pc:docMk/>
            <pc:sldMk cId="0" sldId="4384"/>
            <ac:spMk id="9" creationId="{00000000-0000-0000-0000-000000000000}"/>
          </ac:spMkLst>
        </pc:spChg>
        <pc:spChg chg="mod ord">
          <ac:chgData name="Morgan Hibberd" userId="da6edfdf-e9a7-4c3d-9dca-2b1fb6e5cf30" providerId="ADAL" clId="{BBFE0136-D853-457D-90C0-0FF0356A4FB3}" dt="2025-11-25T23:07:35.093" v="10141" actId="1076"/>
          <ac:spMkLst>
            <pc:docMk/>
            <pc:sldMk cId="0" sldId="4384"/>
            <ac:spMk id="10" creationId="{00000000-0000-0000-0000-000000000000}"/>
          </ac:spMkLst>
        </pc:spChg>
        <pc:spChg chg="del">
          <ac:chgData name="Morgan Hibberd" userId="da6edfdf-e9a7-4c3d-9dca-2b1fb6e5cf30" providerId="ADAL" clId="{BBFE0136-D853-457D-90C0-0FF0356A4FB3}" dt="2025-11-25T22:52:08.682" v="9879" actId="478"/>
          <ac:spMkLst>
            <pc:docMk/>
            <pc:sldMk cId="0" sldId="4384"/>
            <ac:spMk id="11" creationId="{00000000-0000-0000-0000-000000000000}"/>
          </ac:spMkLst>
        </pc:spChg>
        <pc:spChg chg="mod">
          <ac:chgData name="Morgan Hibberd" userId="da6edfdf-e9a7-4c3d-9dca-2b1fb6e5cf30" providerId="ADAL" clId="{BBFE0136-D853-457D-90C0-0FF0356A4FB3}" dt="2025-11-25T23:06:04.528" v="10120" actId="207"/>
          <ac:spMkLst>
            <pc:docMk/>
            <pc:sldMk cId="0" sldId="4384"/>
            <ac:spMk id="12" creationId="{00000000-0000-0000-0000-000000000000}"/>
          </ac:spMkLst>
        </pc:spChg>
        <pc:spChg chg="add mod">
          <ac:chgData name="Morgan Hibberd" userId="da6edfdf-e9a7-4c3d-9dca-2b1fb6e5cf30" providerId="ADAL" clId="{BBFE0136-D853-457D-90C0-0FF0356A4FB3}" dt="2025-11-25T22:51:27.174" v="9793"/>
          <ac:spMkLst>
            <pc:docMk/>
            <pc:sldMk cId="0" sldId="4384"/>
            <ac:spMk id="13" creationId="{45B3EC28-EBF9-9FF6-1686-1F2215120106}"/>
          </ac:spMkLst>
        </pc:spChg>
        <pc:spChg chg="add mod">
          <ac:chgData name="Morgan Hibberd" userId="da6edfdf-e9a7-4c3d-9dca-2b1fb6e5cf30" providerId="ADAL" clId="{BBFE0136-D853-457D-90C0-0FF0356A4FB3}" dt="2025-11-25T22:51:36.162" v="9825" actId="20577"/>
          <ac:spMkLst>
            <pc:docMk/>
            <pc:sldMk cId="0" sldId="4384"/>
            <ac:spMk id="14" creationId="{26482582-D0A6-0D86-80EB-380585F4A0BC}"/>
          </ac:spMkLst>
        </pc:spChg>
        <pc:spChg chg="add mod">
          <ac:chgData name="Morgan Hibberd" userId="da6edfdf-e9a7-4c3d-9dca-2b1fb6e5cf30" providerId="ADAL" clId="{BBFE0136-D853-457D-90C0-0FF0356A4FB3}" dt="2025-11-25T22:57:03.374" v="9986" actId="14100"/>
          <ac:spMkLst>
            <pc:docMk/>
            <pc:sldMk cId="0" sldId="4384"/>
            <ac:spMk id="15" creationId="{139F82A4-F0CA-B2AD-F11D-22D19F017707}"/>
          </ac:spMkLst>
        </pc:spChg>
        <pc:spChg chg="add mod">
          <ac:chgData name="Morgan Hibberd" userId="da6edfdf-e9a7-4c3d-9dca-2b1fb6e5cf30" providerId="ADAL" clId="{BBFE0136-D853-457D-90C0-0FF0356A4FB3}" dt="2025-11-25T22:55:04.707" v="9930"/>
          <ac:spMkLst>
            <pc:docMk/>
            <pc:sldMk cId="0" sldId="4384"/>
            <ac:spMk id="18" creationId="{35758065-3704-318E-DDCD-DA2A9FF54359}"/>
          </ac:spMkLst>
        </pc:spChg>
        <pc:spChg chg="add mod">
          <ac:chgData name="Morgan Hibberd" userId="da6edfdf-e9a7-4c3d-9dca-2b1fb6e5cf30" providerId="ADAL" clId="{BBFE0136-D853-457D-90C0-0FF0356A4FB3}" dt="2025-11-25T22:55:04.707" v="9930"/>
          <ac:spMkLst>
            <pc:docMk/>
            <pc:sldMk cId="0" sldId="4384"/>
            <ac:spMk id="19" creationId="{2966E5C6-A620-E671-210D-A80D3990F348}"/>
          </ac:spMkLst>
        </pc:spChg>
        <pc:spChg chg="add mod">
          <ac:chgData name="Morgan Hibberd" userId="da6edfdf-e9a7-4c3d-9dca-2b1fb6e5cf30" providerId="ADAL" clId="{BBFE0136-D853-457D-90C0-0FF0356A4FB3}" dt="2025-11-25T22:55:04.707" v="9930"/>
          <ac:spMkLst>
            <pc:docMk/>
            <pc:sldMk cId="0" sldId="4384"/>
            <ac:spMk id="20" creationId="{AABE9AF9-63AF-52AC-C5E5-DFFB1DBACDB0}"/>
          </ac:spMkLst>
        </pc:spChg>
        <pc:spChg chg="add mod">
          <ac:chgData name="Morgan Hibberd" userId="da6edfdf-e9a7-4c3d-9dca-2b1fb6e5cf30" providerId="ADAL" clId="{BBFE0136-D853-457D-90C0-0FF0356A4FB3}" dt="2025-11-25T22:55:04.707" v="9930"/>
          <ac:spMkLst>
            <pc:docMk/>
            <pc:sldMk cId="0" sldId="4384"/>
            <ac:spMk id="21" creationId="{C48AAFE9-1C27-639A-0487-FA099B1564DC}"/>
          </ac:spMkLst>
        </pc:spChg>
        <pc:spChg chg="add mod">
          <ac:chgData name="Morgan Hibberd" userId="da6edfdf-e9a7-4c3d-9dca-2b1fb6e5cf30" providerId="ADAL" clId="{BBFE0136-D853-457D-90C0-0FF0356A4FB3}" dt="2025-11-25T22:55:04.707" v="9930"/>
          <ac:spMkLst>
            <pc:docMk/>
            <pc:sldMk cId="0" sldId="4384"/>
            <ac:spMk id="22" creationId="{358E46F4-78C9-9C05-3E00-E2B7B82866AC}"/>
          </ac:spMkLst>
        </pc:spChg>
        <pc:spChg chg="mod">
          <ac:chgData name="Morgan Hibberd" userId="da6edfdf-e9a7-4c3d-9dca-2b1fb6e5cf30" providerId="ADAL" clId="{BBFE0136-D853-457D-90C0-0FF0356A4FB3}" dt="2025-11-25T22:55:39.613" v="9937" actId="1076"/>
          <ac:spMkLst>
            <pc:docMk/>
            <pc:sldMk cId="0" sldId="4384"/>
            <ac:spMk id="25" creationId="{F1F36842-E6AB-3790-CFF5-9AE83B6B0587}"/>
          </ac:spMkLst>
        </pc:spChg>
        <pc:spChg chg="add mod">
          <ac:chgData name="Morgan Hibberd" userId="da6edfdf-e9a7-4c3d-9dca-2b1fb6e5cf30" providerId="ADAL" clId="{BBFE0136-D853-457D-90C0-0FF0356A4FB3}" dt="2025-11-25T22:56:43.507" v="9982" actId="1076"/>
          <ac:spMkLst>
            <pc:docMk/>
            <pc:sldMk cId="0" sldId="4384"/>
            <ac:spMk id="28" creationId="{D89ED0FC-B33F-1CF0-BE61-ABB3A8CBE7A6}"/>
          </ac:spMkLst>
        </pc:spChg>
        <pc:spChg chg="add del mod">
          <ac:chgData name="Morgan Hibberd" userId="da6edfdf-e9a7-4c3d-9dca-2b1fb6e5cf30" providerId="ADAL" clId="{BBFE0136-D853-457D-90C0-0FF0356A4FB3}" dt="2025-11-25T23:01:08.277" v="10016" actId="478"/>
          <ac:spMkLst>
            <pc:docMk/>
            <pc:sldMk cId="0" sldId="4384"/>
            <ac:spMk id="29" creationId="{449F3847-4C0F-0716-36B3-E15E2B096FF8}"/>
          </ac:spMkLst>
        </pc:spChg>
        <pc:spChg chg="add mod">
          <ac:chgData name="Morgan Hibberd" userId="da6edfdf-e9a7-4c3d-9dca-2b1fb6e5cf30" providerId="ADAL" clId="{BBFE0136-D853-457D-90C0-0FF0356A4FB3}" dt="2025-11-25T23:01:54.760" v="10024" actId="1076"/>
          <ac:spMkLst>
            <pc:docMk/>
            <pc:sldMk cId="0" sldId="4384"/>
            <ac:spMk id="30" creationId="{7F428855-2819-DF8B-CD97-495EBA846E1B}"/>
          </ac:spMkLst>
        </pc:spChg>
        <pc:spChg chg="add mod">
          <ac:chgData name="Morgan Hibberd" userId="da6edfdf-e9a7-4c3d-9dca-2b1fb6e5cf30" providerId="ADAL" clId="{BBFE0136-D853-457D-90C0-0FF0356A4FB3}" dt="2025-11-25T23:03:28.741" v="10079" actId="1076"/>
          <ac:spMkLst>
            <pc:docMk/>
            <pc:sldMk cId="0" sldId="4384"/>
            <ac:spMk id="31" creationId="{F09B2FE7-670D-E7A1-3F21-1D5421BE394A}"/>
          </ac:spMkLst>
        </pc:spChg>
        <pc:spChg chg="add mod">
          <ac:chgData name="Morgan Hibberd" userId="da6edfdf-e9a7-4c3d-9dca-2b1fb6e5cf30" providerId="ADAL" clId="{BBFE0136-D853-457D-90C0-0FF0356A4FB3}" dt="2025-11-25T23:04:19.508" v="10084" actId="1076"/>
          <ac:spMkLst>
            <pc:docMk/>
            <pc:sldMk cId="0" sldId="4384"/>
            <ac:spMk id="32" creationId="{2583F85F-089A-8E29-55A8-28B45C4B2B56}"/>
          </ac:spMkLst>
        </pc:spChg>
        <pc:spChg chg="add mod">
          <ac:chgData name="Morgan Hibberd" userId="da6edfdf-e9a7-4c3d-9dca-2b1fb6e5cf30" providerId="ADAL" clId="{BBFE0136-D853-457D-90C0-0FF0356A4FB3}" dt="2025-11-25T23:05:18.851" v="10112" actId="1076"/>
          <ac:spMkLst>
            <pc:docMk/>
            <pc:sldMk cId="0" sldId="4384"/>
            <ac:spMk id="33" creationId="{9F41DE1D-1212-CADC-EE61-07E44E794078}"/>
          </ac:spMkLst>
        </pc:spChg>
        <pc:spChg chg="add mod">
          <ac:chgData name="Morgan Hibberd" userId="da6edfdf-e9a7-4c3d-9dca-2b1fb6e5cf30" providerId="ADAL" clId="{BBFE0136-D853-457D-90C0-0FF0356A4FB3}" dt="2025-11-25T23:05:53.232" v="10116" actId="1076"/>
          <ac:spMkLst>
            <pc:docMk/>
            <pc:sldMk cId="0" sldId="4384"/>
            <ac:spMk id="34" creationId="{587BF1DF-6DCB-DFD3-5DDF-9E6E8D5CC343}"/>
          </ac:spMkLst>
        </pc:spChg>
        <pc:spChg chg="add mod">
          <ac:chgData name="Morgan Hibberd" userId="da6edfdf-e9a7-4c3d-9dca-2b1fb6e5cf30" providerId="ADAL" clId="{BBFE0136-D853-457D-90C0-0FF0356A4FB3}" dt="2025-11-25T23:05:53.232" v="10116" actId="1076"/>
          <ac:spMkLst>
            <pc:docMk/>
            <pc:sldMk cId="0" sldId="4384"/>
            <ac:spMk id="35" creationId="{251C6F77-1E9C-CA59-EB18-791489207851}"/>
          </ac:spMkLst>
        </pc:spChg>
        <pc:spChg chg="add mod">
          <ac:chgData name="Morgan Hibberd" userId="da6edfdf-e9a7-4c3d-9dca-2b1fb6e5cf30" providerId="ADAL" clId="{BBFE0136-D853-457D-90C0-0FF0356A4FB3}" dt="2025-11-25T23:05:53.232" v="10116" actId="1076"/>
          <ac:spMkLst>
            <pc:docMk/>
            <pc:sldMk cId="0" sldId="4384"/>
            <ac:spMk id="36" creationId="{8B2C0D26-9EAA-F5DB-4623-F5986EF10C67}"/>
          </ac:spMkLst>
        </pc:spChg>
        <pc:spChg chg="add mod">
          <ac:chgData name="Morgan Hibberd" userId="da6edfdf-e9a7-4c3d-9dca-2b1fb6e5cf30" providerId="ADAL" clId="{BBFE0136-D853-457D-90C0-0FF0356A4FB3}" dt="2025-11-25T23:05:53.232" v="10116" actId="1076"/>
          <ac:spMkLst>
            <pc:docMk/>
            <pc:sldMk cId="0" sldId="4384"/>
            <ac:spMk id="37" creationId="{CAA50370-5E52-0258-036A-0BB88E729B78}"/>
          </ac:spMkLst>
        </pc:spChg>
        <pc:spChg chg="add del mod">
          <ac:chgData name="Morgan Hibberd" userId="da6edfdf-e9a7-4c3d-9dca-2b1fb6e5cf30" providerId="ADAL" clId="{BBFE0136-D853-457D-90C0-0FF0356A4FB3}" dt="2025-11-25T23:05:59.997" v="10119" actId="478"/>
          <ac:spMkLst>
            <pc:docMk/>
            <pc:sldMk cId="0" sldId="4384"/>
            <ac:spMk id="38" creationId="{E594503A-6B82-6C1D-DE26-AED01581CA87}"/>
          </ac:spMkLst>
        </pc:spChg>
        <pc:spChg chg="add mod">
          <ac:chgData name="Morgan Hibberd" userId="da6edfdf-e9a7-4c3d-9dca-2b1fb6e5cf30" providerId="ADAL" clId="{BBFE0136-D853-457D-90C0-0FF0356A4FB3}" dt="2025-11-25T23:07:48.131" v="10143" actId="20577"/>
          <ac:spMkLst>
            <pc:docMk/>
            <pc:sldMk cId="0" sldId="4384"/>
            <ac:spMk id="39" creationId="{29E08A93-9AA9-5727-5117-7E965CAAB474}"/>
          </ac:spMkLst>
        </pc:spChg>
        <pc:grpChg chg="del">
          <ac:chgData name="Morgan Hibberd" userId="da6edfdf-e9a7-4c3d-9dca-2b1fb6e5cf30" providerId="ADAL" clId="{BBFE0136-D853-457D-90C0-0FF0356A4FB3}" dt="2025-11-25T22:51:25.761" v="9792" actId="478"/>
          <ac:grpSpMkLst>
            <pc:docMk/>
            <pc:sldMk cId="0" sldId="4384"/>
            <ac:grpSpMk id="2" creationId="{00000000-0000-0000-0000-000000000000}"/>
          </ac:grpSpMkLst>
        </pc:grpChg>
        <pc:grpChg chg="del">
          <ac:chgData name="Morgan Hibberd" userId="da6edfdf-e9a7-4c3d-9dca-2b1fb6e5cf30" providerId="ADAL" clId="{BBFE0136-D853-457D-90C0-0FF0356A4FB3}" dt="2025-11-25T22:51:24.795" v="9791" actId="478"/>
          <ac:grpSpMkLst>
            <pc:docMk/>
            <pc:sldMk cId="0" sldId="4384"/>
            <ac:grpSpMk id="5" creationId="{00000000-0000-0000-0000-000000000000}"/>
          </ac:grpSpMkLst>
        </pc:grpChg>
        <pc:grpChg chg="add mod">
          <ac:chgData name="Morgan Hibberd" userId="da6edfdf-e9a7-4c3d-9dca-2b1fb6e5cf30" providerId="ADAL" clId="{BBFE0136-D853-457D-90C0-0FF0356A4FB3}" dt="2025-11-25T22:55:39.613" v="9937" actId="1076"/>
          <ac:grpSpMkLst>
            <pc:docMk/>
            <pc:sldMk cId="0" sldId="4384"/>
            <ac:grpSpMk id="24" creationId="{7F0361BE-5486-AEED-2FE9-859F4D00BA0C}"/>
          </ac:grpSpMkLst>
        </pc:grpChg>
        <pc:picChg chg="add del mod">
          <ac:chgData name="Morgan Hibberd" userId="da6edfdf-e9a7-4c3d-9dca-2b1fb6e5cf30" providerId="ADAL" clId="{BBFE0136-D853-457D-90C0-0FF0356A4FB3}" dt="2025-11-25T22:54:33.929" v="9929" actId="478"/>
          <ac:picMkLst>
            <pc:docMk/>
            <pc:sldMk cId="0" sldId="4384"/>
            <ac:picMk id="16" creationId="{454DD097-F1AA-5A1A-9437-177FF00772F3}"/>
          </ac:picMkLst>
        </pc:picChg>
        <pc:picChg chg="add mod">
          <ac:chgData name="Morgan Hibberd" userId="da6edfdf-e9a7-4c3d-9dca-2b1fb6e5cf30" providerId="ADAL" clId="{BBFE0136-D853-457D-90C0-0FF0356A4FB3}" dt="2025-11-25T22:55:04.707" v="9930"/>
          <ac:picMkLst>
            <pc:docMk/>
            <pc:sldMk cId="0" sldId="4384"/>
            <ac:picMk id="17" creationId="{E7F2F7E8-B714-25BE-942A-8EBF907F5F58}"/>
          </ac:picMkLst>
        </pc:picChg>
        <pc:picChg chg="add del mod ord">
          <ac:chgData name="Morgan Hibberd" userId="da6edfdf-e9a7-4c3d-9dca-2b1fb6e5cf30" providerId="ADAL" clId="{BBFE0136-D853-457D-90C0-0FF0356A4FB3}" dt="2025-11-25T23:01:07.621" v="10015" actId="478"/>
          <ac:picMkLst>
            <pc:docMk/>
            <pc:sldMk cId="0" sldId="4384"/>
            <ac:picMk id="23" creationId="{65C8F021-8775-C63A-ED3E-1D8EC0736ED6}"/>
          </ac:picMkLst>
        </pc:picChg>
        <pc:picChg chg="mod">
          <ac:chgData name="Morgan Hibberd" userId="da6edfdf-e9a7-4c3d-9dca-2b1fb6e5cf30" providerId="ADAL" clId="{BBFE0136-D853-457D-90C0-0FF0356A4FB3}" dt="2025-11-25T22:55:39.613" v="9937" actId="1076"/>
          <ac:picMkLst>
            <pc:docMk/>
            <pc:sldMk cId="0" sldId="4384"/>
            <ac:picMk id="26" creationId="{91051C33-1CDA-1C24-00BD-2C16A97617EA}"/>
          </ac:picMkLst>
        </pc:picChg>
        <pc:picChg chg="add mod">
          <ac:chgData name="Morgan Hibberd" userId="da6edfdf-e9a7-4c3d-9dca-2b1fb6e5cf30" providerId="ADAL" clId="{BBFE0136-D853-457D-90C0-0FF0356A4FB3}" dt="2025-11-25T22:55:39.613" v="9937" actId="1076"/>
          <ac:picMkLst>
            <pc:docMk/>
            <pc:sldMk cId="0" sldId="4384"/>
            <ac:picMk id="27" creationId="{B82C0E76-EA04-BACA-A26A-88EA05A70BCB}"/>
          </ac:picMkLst>
        </pc:picChg>
      </pc:sldChg>
      <pc:sldChg chg="add del">
        <pc:chgData name="Morgan Hibberd" userId="da6edfdf-e9a7-4c3d-9dca-2b1fb6e5cf30" providerId="ADAL" clId="{BBFE0136-D853-457D-90C0-0FF0356A4FB3}" dt="2025-11-25T23:08:10.615" v="10144" actId="47"/>
        <pc:sldMkLst>
          <pc:docMk/>
          <pc:sldMk cId="0" sldId="4385"/>
        </pc:sldMkLst>
      </pc:sldChg>
      <pc:sldChg chg="addSp delSp modSp add mod">
        <pc:chgData name="Morgan Hibberd" userId="da6edfdf-e9a7-4c3d-9dca-2b1fb6e5cf30" providerId="ADAL" clId="{BBFE0136-D853-457D-90C0-0FF0356A4FB3}" dt="2025-11-25T22:27:25.030" v="9415" actId="20577"/>
        <pc:sldMkLst>
          <pc:docMk/>
          <pc:sldMk cId="3554639193" sldId="4386"/>
        </pc:sldMkLst>
        <pc:spChg chg="del">
          <ac:chgData name="Morgan Hibberd" userId="da6edfdf-e9a7-4c3d-9dca-2b1fb6e5cf30" providerId="ADAL" clId="{BBFE0136-D853-457D-90C0-0FF0356A4FB3}" dt="2025-11-25T15:34:34.033" v="4721" actId="478"/>
          <ac:spMkLst>
            <pc:docMk/>
            <pc:sldMk cId="3554639193" sldId="4386"/>
            <ac:spMk id="2" creationId="{2EB39D0E-2DEC-59C5-DAD8-268CAF3B962D}"/>
          </ac:spMkLst>
        </pc:spChg>
        <pc:spChg chg="mod ord">
          <ac:chgData name="Morgan Hibberd" userId="da6edfdf-e9a7-4c3d-9dca-2b1fb6e5cf30" providerId="ADAL" clId="{BBFE0136-D853-457D-90C0-0FF0356A4FB3}" dt="2025-11-24T12:11:05.426" v="3751" actId="166"/>
          <ac:spMkLst>
            <pc:docMk/>
            <pc:sldMk cId="3554639193" sldId="4386"/>
            <ac:spMk id="5" creationId="{39BCBCE9-32F5-DD00-315E-194AB8D944A7}"/>
          </ac:spMkLst>
        </pc:spChg>
        <pc:spChg chg="add mod">
          <ac:chgData name="Morgan Hibberd" userId="da6edfdf-e9a7-4c3d-9dca-2b1fb6e5cf30" providerId="ADAL" clId="{BBFE0136-D853-457D-90C0-0FF0356A4FB3}" dt="2025-11-25T15:34:34.414" v="4722"/>
          <ac:spMkLst>
            <pc:docMk/>
            <pc:sldMk cId="3554639193" sldId="4386"/>
            <ac:spMk id="10" creationId="{5FC5C03F-68A5-79A0-F7E0-CEB5184FF4F8}"/>
          </ac:spMkLst>
        </pc:spChg>
        <pc:spChg chg="add mod">
          <ac:chgData name="Morgan Hibberd" userId="da6edfdf-e9a7-4c3d-9dca-2b1fb6e5cf30" providerId="ADAL" clId="{BBFE0136-D853-457D-90C0-0FF0356A4FB3}" dt="2025-11-24T12:01:21.707" v="3690" actId="14100"/>
          <ac:spMkLst>
            <pc:docMk/>
            <pc:sldMk cId="3554639193" sldId="4386"/>
            <ac:spMk id="20" creationId="{B2CDC134-75FD-B433-F20B-D8CDD0E12CFA}"/>
          </ac:spMkLst>
        </pc:spChg>
        <pc:spChg chg="add mod">
          <ac:chgData name="Morgan Hibberd" userId="da6edfdf-e9a7-4c3d-9dca-2b1fb6e5cf30" providerId="ADAL" clId="{BBFE0136-D853-457D-90C0-0FF0356A4FB3}" dt="2025-11-24T12:00:57.847" v="3688" actId="465"/>
          <ac:spMkLst>
            <pc:docMk/>
            <pc:sldMk cId="3554639193" sldId="4386"/>
            <ac:spMk id="21" creationId="{91C989A3-73C6-714F-C079-F065D00BFF25}"/>
          </ac:spMkLst>
        </pc:spChg>
        <pc:spChg chg="add mod">
          <ac:chgData name="Morgan Hibberd" userId="da6edfdf-e9a7-4c3d-9dca-2b1fb6e5cf30" providerId="ADAL" clId="{BBFE0136-D853-457D-90C0-0FF0356A4FB3}" dt="2025-11-24T12:00:57.847" v="3688" actId="465"/>
          <ac:spMkLst>
            <pc:docMk/>
            <pc:sldMk cId="3554639193" sldId="4386"/>
            <ac:spMk id="23" creationId="{A77A0318-5EF0-2CA8-7E92-95AEF61C855C}"/>
          </ac:spMkLst>
        </pc:spChg>
        <pc:spChg chg="add mod">
          <ac:chgData name="Morgan Hibberd" userId="da6edfdf-e9a7-4c3d-9dca-2b1fb6e5cf30" providerId="ADAL" clId="{BBFE0136-D853-457D-90C0-0FF0356A4FB3}" dt="2025-11-24T12:00:57.847" v="3688" actId="465"/>
          <ac:spMkLst>
            <pc:docMk/>
            <pc:sldMk cId="3554639193" sldId="4386"/>
            <ac:spMk id="26" creationId="{B7392071-9F5F-C2EB-A385-27E1A54959CC}"/>
          </ac:spMkLst>
        </pc:spChg>
        <pc:spChg chg="add mod">
          <ac:chgData name="Morgan Hibberd" userId="da6edfdf-e9a7-4c3d-9dca-2b1fb6e5cf30" providerId="ADAL" clId="{BBFE0136-D853-457D-90C0-0FF0356A4FB3}" dt="2025-11-24T12:51:48.879" v="4296"/>
          <ac:spMkLst>
            <pc:docMk/>
            <pc:sldMk cId="3554639193" sldId="4386"/>
            <ac:spMk id="39" creationId="{0DB9B4CD-A37B-1A14-815F-F5C97355DFCE}"/>
          </ac:spMkLst>
        </pc:spChg>
        <pc:spChg chg="add mod">
          <ac:chgData name="Morgan Hibberd" userId="da6edfdf-e9a7-4c3d-9dca-2b1fb6e5cf30" providerId="ADAL" clId="{BBFE0136-D853-457D-90C0-0FF0356A4FB3}" dt="2025-11-24T12:51:48.879" v="4296"/>
          <ac:spMkLst>
            <pc:docMk/>
            <pc:sldMk cId="3554639193" sldId="4386"/>
            <ac:spMk id="42" creationId="{53CE6D3B-E75F-384E-FC22-93643C132D60}"/>
          </ac:spMkLst>
        </pc:spChg>
        <pc:spChg chg="add mod">
          <ac:chgData name="Morgan Hibberd" userId="da6edfdf-e9a7-4c3d-9dca-2b1fb6e5cf30" providerId="ADAL" clId="{BBFE0136-D853-457D-90C0-0FF0356A4FB3}" dt="2025-11-25T22:27:25.030" v="9415" actId="20577"/>
          <ac:spMkLst>
            <pc:docMk/>
            <pc:sldMk cId="3554639193" sldId="4386"/>
            <ac:spMk id="43" creationId="{B301C352-9541-273B-16BF-51C00F4A9F4B}"/>
          </ac:spMkLst>
        </pc:spChg>
        <pc:spChg chg="add mod">
          <ac:chgData name="Morgan Hibberd" userId="da6edfdf-e9a7-4c3d-9dca-2b1fb6e5cf30" providerId="ADAL" clId="{BBFE0136-D853-457D-90C0-0FF0356A4FB3}" dt="2025-11-24T12:51:48.879" v="4296"/>
          <ac:spMkLst>
            <pc:docMk/>
            <pc:sldMk cId="3554639193" sldId="4386"/>
            <ac:spMk id="44" creationId="{93FB124F-0984-BE64-59F1-AA143531C952}"/>
          </ac:spMkLst>
        </pc:spChg>
        <pc:spChg chg="add mod">
          <ac:chgData name="Morgan Hibberd" userId="da6edfdf-e9a7-4c3d-9dca-2b1fb6e5cf30" providerId="ADAL" clId="{BBFE0136-D853-457D-90C0-0FF0356A4FB3}" dt="2025-11-24T12:51:48.879" v="4296"/>
          <ac:spMkLst>
            <pc:docMk/>
            <pc:sldMk cId="3554639193" sldId="4386"/>
            <ac:spMk id="45" creationId="{DE9DAB67-2FD5-22CC-8679-61FF29FC6DD7}"/>
          </ac:spMkLst>
        </pc:spChg>
        <pc:spChg chg="add mod">
          <ac:chgData name="Morgan Hibberd" userId="da6edfdf-e9a7-4c3d-9dca-2b1fb6e5cf30" providerId="ADAL" clId="{BBFE0136-D853-457D-90C0-0FF0356A4FB3}" dt="2025-11-24T13:14:02.435" v="4421"/>
          <ac:spMkLst>
            <pc:docMk/>
            <pc:sldMk cId="3554639193" sldId="4386"/>
            <ac:spMk id="47" creationId="{64FD6E2D-CB74-E9DB-4E99-3B5FAD2047B7}"/>
          </ac:spMkLst>
        </pc:spChg>
        <pc:spChg chg="add mod">
          <ac:chgData name="Morgan Hibberd" userId="da6edfdf-e9a7-4c3d-9dca-2b1fb6e5cf30" providerId="ADAL" clId="{BBFE0136-D853-457D-90C0-0FF0356A4FB3}" dt="2025-11-24T13:14:02.435" v="4421"/>
          <ac:spMkLst>
            <pc:docMk/>
            <pc:sldMk cId="3554639193" sldId="4386"/>
            <ac:spMk id="48" creationId="{6C1733E7-D29B-8C71-40A0-03DBFBE93D4A}"/>
          </ac:spMkLst>
        </pc:spChg>
        <pc:picChg chg="mod">
          <ac:chgData name="Morgan Hibberd" userId="da6edfdf-e9a7-4c3d-9dca-2b1fb6e5cf30" providerId="ADAL" clId="{BBFE0136-D853-457D-90C0-0FF0356A4FB3}" dt="2025-11-24T12:14:12.561" v="3767" actId="1076"/>
          <ac:picMkLst>
            <pc:docMk/>
            <pc:sldMk cId="3554639193" sldId="4386"/>
            <ac:picMk id="3" creationId="{9C7F0FA3-1119-86D4-2574-7275B2986E75}"/>
          </ac:picMkLst>
        </pc:picChg>
      </pc:sldChg>
      <pc:sldChg chg="addSp delSp modSp add mod setBg addAnim delAnim modAnim">
        <pc:chgData name="Morgan Hibberd" userId="da6edfdf-e9a7-4c3d-9dca-2b1fb6e5cf30" providerId="ADAL" clId="{BBFE0136-D853-457D-90C0-0FF0356A4FB3}" dt="2025-11-25T22:27:46.202" v="9420" actId="20577"/>
        <pc:sldMkLst>
          <pc:docMk/>
          <pc:sldMk cId="673696343" sldId="4388"/>
        </pc:sldMkLst>
        <pc:spChg chg="del">
          <ac:chgData name="Morgan Hibberd" userId="da6edfdf-e9a7-4c3d-9dca-2b1fb6e5cf30" providerId="ADAL" clId="{BBFE0136-D853-457D-90C0-0FF0356A4FB3}" dt="2025-11-25T16:33:46.914" v="5924" actId="478"/>
          <ac:spMkLst>
            <pc:docMk/>
            <pc:sldMk cId="673696343" sldId="4388"/>
            <ac:spMk id="2" creationId="{74794E8A-490B-C4FC-DCCD-0DAEBDC80AE3}"/>
          </ac:spMkLst>
        </pc:spChg>
        <pc:spChg chg="add mod">
          <ac:chgData name="Morgan Hibberd" userId="da6edfdf-e9a7-4c3d-9dca-2b1fb6e5cf30" providerId="ADAL" clId="{BBFE0136-D853-457D-90C0-0FF0356A4FB3}" dt="2025-11-24T12:51:41.861" v="4294"/>
          <ac:spMkLst>
            <pc:docMk/>
            <pc:sldMk cId="673696343" sldId="4388"/>
            <ac:spMk id="10" creationId="{803AACC7-D97E-2F9B-83E0-970E6EF61620}"/>
          </ac:spMkLst>
        </pc:spChg>
        <pc:spChg chg="add mod">
          <ac:chgData name="Morgan Hibberd" userId="da6edfdf-e9a7-4c3d-9dca-2b1fb6e5cf30" providerId="ADAL" clId="{BBFE0136-D853-457D-90C0-0FF0356A4FB3}" dt="2025-11-25T16:33:47.305" v="5925"/>
          <ac:spMkLst>
            <pc:docMk/>
            <pc:sldMk cId="673696343" sldId="4388"/>
            <ac:spMk id="11" creationId="{47736FB1-7618-F5EE-E44F-A24FF643C0C1}"/>
          </ac:spMkLst>
        </pc:spChg>
        <pc:spChg chg="add mod">
          <ac:chgData name="Morgan Hibberd" userId="da6edfdf-e9a7-4c3d-9dca-2b1fb6e5cf30" providerId="ADAL" clId="{BBFE0136-D853-457D-90C0-0FF0356A4FB3}" dt="2025-11-24T12:51:41.861" v="4294"/>
          <ac:spMkLst>
            <pc:docMk/>
            <pc:sldMk cId="673696343" sldId="4388"/>
            <ac:spMk id="12" creationId="{64E6A390-BC7B-1FF7-D5B2-E24B2307CAB0}"/>
          </ac:spMkLst>
        </pc:spChg>
        <pc:spChg chg="add mod">
          <ac:chgData name="Morgan Hibberd" userId="da6edfdf-e9a7-4c3d-9dca-2b1fb6e5cf30" providerId="ADAL" clId="{BBFE0136-D853-457D-90C0-0FF0356A4FB3}" dt="2025-11-25T22:27:46.202" v="9420" actId="20577"/>
          <ac:spMkLst>
            <pc:docMk/>
            <pc:sldMk cId="673696343" sldId="4388"/>
            <ac:spMk id="13" creationId="{BEF48D99-AD68-985F-B47F-5A03A59ECDDF}"/>
          </ac:spMkLst>
        </pc:spChg>
        <pc:spChg chg="add mod">
          <ac:chgData name="Morgan Hibberd" userId="da6edfdf-e9a7-4c3d-9dca-2b1fb6e5cf30" providerId="ADAL" clId="{BBFE0136-D853-457D-90C0-0FF0356A4FB3}" dt="2025-11-24T12:51:41.861" v="4294"/>
          <ac:spMkLst>
            <pc:docMk/>
            <pc:sldMk cId="673696343" sldId="4388"/>
            <ac:spMk id="14" creationId="{7F302652-E911-473D-1135-B434F6B60B4C}"/>
          </ac:spMkLst>
        </pc:spChg>
        <pc:spChg chg="add mod">
          <ac:chgData name="Morgan Hibberd" userId="da6edfdf-e9a7-4c3d-9dca-2b1fb6e5cf30" providerId="ADAL" clId="{BBFE0136-D853-457D-90C0-0FF0356A4FB3}" dt="2025-11-24T12:51:41.861" v="4294"/>
          <ac:spMkLst>
            <pc:docMk/>
            <pc:sldMk cId="673696343" sldId="4388"/>
            <ac:spMk id="15" creationId="{FA3688A2-C14B-8E81-A8A3-908422F887B1}"/>
          </ac:spMkLst>
        </pc:spChg>
        <pc:spChg chg="add mod">
          <ac:chgData name="Morgan Hibberd" userId="da6edfdf-e9a7-4c3d-9dca-2b1fb6e5cf30" providerId="ADAL" clId="{BBFE0136-D853-457D-90C0-0FF0356A4FB3}" dt="2025-11-24T13:13:40.044" v="4411"/>
          <ac:spMkLst>
            <pc:docMk/>
            <pc:sldMk cId="673696343" sldId="4388"/>
            <ac:spMk id="18" creationId="{D91B6DDD-C708-6A81-5984-2B7EE77DEBD8}"/>
          </ac:spMkLst>
        </pc:spChg>
        <pc:spChg chg="add mod">
          <ac:chgData name="Morgan Hibberd" userId="da6edfdf-e9a7-4c3d-9dca-2b1fb6e5cf30" providerId="ADAL" clId="{BBFE0136-D853-457D-90C0-0FF0356A4FB3}" dt="2025-11-24T13:13:40.044" v="4411"/>
          <ac:spMkLst>
            <pc:docMk/>
            <pc:sldMk cId="673696343" sldId="4388"/>
            <ac:spMk id="19" creationId="{632A563B-A944-2460-1524-5EAE3D301468}"/>
          </ac:spMkLst>
        </pc:spChg>
        <pc:spChg chg="mod">
          <ac:chgData name="Morgan Hibberd" userId="da6edfdf-e9a7-4c3d-9dca-2b1fb6e5cf30" providerId="ADAL" clId="{BBFE0136-D853-457D-90C0-0FF0356A4FB3}" dt="2025-11-24T12:29:05.321" v="3851" actId="206"/>
          <ac:spMkLst>
            <pc:docMk/>
            <pc:sldMk cId="673696343" sldId="4388"/>
            <ac:spMk id="34" creationId="{4CAD07C7-F00C-FAA3-9280-1BC3C7F7BA4F}"/>
          </ac:spMkLst>
        </pc:spChg>
        <pc:picChg chg="add mod">
          <ac:chgData name="Morgan Hibberd" userId="da6edfdf-e9a7-4c3d-9dca-2b1fb6e5cf30" providerId="ADAL" clId="{BBFE0136-D853-457D-90C0-0FF0356A4FB3}" dt="2025-11-24T13:00:19.555" v="4335" actId="1076"/>
          <ac:picMkLst>
            <pc:docMk/>
            <pc:sldMk cId="673696343" sldId="4388"/>
            <ac:picMk id="16" creationId="{1AC4DE10-8301-3BF5-5473-0B79018956BE}"/>
          </ac:picMkLst>
        </pc:picChg>
        <pc:picChg chg="add mod">
          <ac:chgData name="Morgan Hibberd" userId="da6edfdf-e9a7-4c3d-9dca-2b1fb6e5cf30" providerId="ADAL" clId="{BBFE0136-D853-457D-90C0-0FF0356A4FB3}" dt="2025-11-24T13:00:29.444" v="4336" actId="1076"/>
          <ac:picMkLst>
            <pc:docMk/>
            <pc:sldMk cId="673696343" sldId="4388"/>
            <ac:picMk id="17" creationId="{120707F4-73CC-16D2-E1F6-A92138A71E8C}"/>
          </ac:picMkLst>
        </pc:picChg>
      </pc:sldChg>
      <pc:sldChg chg="addSp delSp modSp add mod setBg addAnim delAnim modAnim">
        <pc:chgData name="Morgan Hibberd" userId="da6edfdf-e9a7-4c3d-9dca-2b1fb6e5cf30" providerId="ADAL" clId="{BBFE0136-D853-457D-90C0-0FF0356A4FB3}" dt="2025-11-25T22:27:52.947" v="9422" actId="20577"/>
        <pc:sldMkLst>
          <pc:docMk/>
          <pc:sldMk cId="1308290565" sldId="4389"/>
        </pc:sldMkLst>
        <pc:spChg chg="del">
          <ac:chgData name="Morgan Hibberd" userId="da6edfdf-e9a7-4c3d-9dca-2b1fb6e5cf30" providerId="ADAL" clId="{BBFE0136-D853-457D-90C0-0FF0356A4FB3}" dt="2025-11-25T20:57:09.223" v="6964" actId="478"/>
          <ac:spMkLst>
            <pc:docMk/>
            <pc:sldMk cId="1308290565" sldId="4389"/>
            <ac:spMk id="2" creationId="{0755C980-109E-5D0D-19FB-2D1DA7391760}"/>
          </ac:spMkLst>
        </pc:spChg>
        <pc:spChg chg="add mod">
          <ac:chgData name="Morgan Hibberd" userId="da6edfdf-e9a7-4c3d-9dca-2b1fb6e5cf30" providerId="ADAL" clId="{BBFE0136-D853-457D-90C0-0FF0356A4FB3}" dt="2025-11-25T20:57:09.587" v="6965"/>
          <ac:spMkLst>
            <pc:docMk/>
            <pc:sldMk cId="1308290565" sldId="4389"/>
            <ac:spMk id="10" creationId="{55573007-6CCA-E070-CAE5-B4C402FCE19C}"/>
          </ac:spMkLst>
        </pc:spChg>
        <pc:spChg chg="add mod">
          <ac:chgData name="Morgan Hibberd" userId="da6edfdf-e9a7-4c3d-9dca-2b1fb6e5cf30" providerId="ADAL" clId="{BBFE0136-D853-457D-90C0-0FF0356A4FB3}" dt="2025-11-24T12:39:08.497" v="3873" actId="1076"/>
          <ac:spMkLst>
            <pc:docMk/>
            <pc:sldMk cId="1308290565" sldId="4389"/>
            <ac:spMk id="11" creationId="{AF2239C5-70AA-066A-5727-D77541581BE4}"/>
          </ac:spMkLst>
        </pc:spChg>
        <pc:spChg chg="add mod">
          <ac:chgData name="Morgan Hibberd" userId="da6edfdf-e9a7-4c3d-9dca-2b1fb6e5cf30" providerId="ADAL" clId="{BBFE0136-D853-457D-90C0-0FF0356A4FB3}" dt="2025-11-24T12:51:38.609" v="4293"/>
          <ac:spMkLst>
            <pc:docMk/>
            <pc:sldMk cId="1308290565" sldId="4389"/>
            <ac:spMk id="12" creationId="{FC141C13-3E06-042C-D699-D2B97B44D15B}"/>
          </ac:spMkLst>
        </pc:spChg>
        <pc:spChg chg="add mod">
          <ac:chgData name="Morgan Hibberd" userId="da6edfdf-e9a7-4c3d-9dca-2b1fb6e5cf30" providerId="ADAL" clId="{BBFE0136-D853-457D-90C0-0FF0356A4FB3}" dt="2025-11-24T12:51:38.609" v="4293"/>
          <ac:spMkLst>
            <pc:docMk/>
            <pc:sldMk cId="1308290565" sldId="4389"/>
            <ac:spMk id="14" creationId="{BC5E339E-B5F6-5613-2085-3F42354C339A}"/>
          </ac:spMkLst>
        </pc:spChg>
        <pc:spChg chg="add mod">
          <ac:chgData name="Morgan Hibberd" userId="da6edfdf-e9a7-4c3d-9dca-2b1fb6e5cf30" providerId="ADAL" clId="{BBFE0136-D853-457D-90C0-0FF0356A4FB3}" dt="2025-11-25T22:27:52.947" v="9422" actId="20577"/>
          <ac:spMkLst>
            <pc:docMk/>
            <pc:sldMk cId="1308290565" sldId="4389"/>
            <ac:spMk id="15" creationId="{46DC4C62-645F-AD49-8E84-E6EF5C4B6F65}"/>
          </ac:spMkLst>
        </pc:spChg>
        <pc:spChg chg="add mod">
          <ac:chgData name="Morgan Hibberd" userId="da6edfdf-e9a7-4c3d-9dca-2b1fb6e5cf30" providerId="ADAL" clId="{BBFE0136-D853-457D-90C0-0FF0356A4FB3}" dt="2025-11-24T12:51:38.609" v="4293"/>
          <ac:spMkLst>
            <pc:docMk/>
            <pc:sldMk cId="1308290565" sldId="4389"/>
            <ac:spMk id="16" creationId="{F51BB473-D906-83C4-E54E-831CFFE9321C}"/>
          </ac:spMkLst>
        </pc:spChg>
        <pc:spChg chg="add mod">
          <ac:chgData name="Morgan Hibberd" userId="da6edfdf-e9a7-4c3d-9dca-2b1fb6e5cf30" providerId="ADAL" clId="{BBFE0136-D853-457D-90C0-0FF0356A4FB3}" dt="2025-11-24T12:51:38.609" v="4293"/>
          <ac:spMkLst>
            <pc:docMk/>
            <pc:sldMk cId="1308290565" sldId="4389"/>
            <ac:spMk id="17" creationId="{2DDD84B7-14B5-6B1F-4381-BD7F25C961B0}"/>
          </ac:spMkLst>
        </pc:spChg>
        <pc:spChg chg="mod">
          <ac:chgData name="Morgan Hibberd" userId="da6edfdf-e9a7-4c3d-9dca-2b1fb6e5cf30" providerId="ADAL" clId="{BBFE0136-D853-457D-90C0-0FF0356A4FB3}" dt="2025-11-24T13:05:31.189" v="4362" actId="1035"/>
          <ac:spMkLst>
            <pc:docMk/>
            <pc:sldMk cId="1308290565" sldId="4389"/>
            <ac:spMk id="22" creationId="{A57248A7-20B6-92AD-8CEB-EF6B6C866830}"/>
          </ac:spMkLst>
        </pc:spChg>
        <pc:spChg chg="add mod">
          <ac:chgData name="Morgan Hibberd" userId="da6edfdf-e9a7-4c3d-9dca-2b1fb6e5cf30" providerId="ADAL" clId="{BBFE0136-D853-457D-90C0-0FF0356A4FB3}" dt="2025-11-24T13:13:31.504" v="4407"/>
          <ac:spMkLst>
            <pc:docMk/>
            <pc:sldMk cId="1308290565" sldId="4389"/>
            <ac:spMk id="27" creationId="{F285CE05-BC66-3564-40A7-FBCDBD3043CE}"/>
          </ac:spMkLst>
        </pc:spChg>
        <pc:spChg chg="add mod">
          <ac:chgData name="Morgan Hibberd" userId="da6edfdf-e9a7-4c3d-9dca-2b1fb6e5cf30" providerId="ADAL" clId="{BBFE0136-D853-457D-90C0-0FF0356A4FB3}" dt="2025-11-24T13:13:31.504" v="4407"/>
          <ac:spMkLst>
            <pc:docMk/>
            <pc:sldMk cId="1308290565" sldId="4389"/>
            <ac:spMk id="28" creationId="{063D876B-6052-7980-5ED8-5EC41BCB2027}"/>
          </ac:spMkLst>
        </pc:spChg>
        <pc:spChg chg="mod">
          <ac:chgData name="Morgan Hibberd" userId="da6edfdf-e9a7-4c3d-9dca-2b1fb6e5cf30" providerId="ADAL" clId="{BBFE0136-D853-457D-90C0-0FF0356A4FB3}" dt="2025-11-24T12:38:57.679" v="3870" actId="206"/>
          <ac:spMkLst>
            <pc:docMk/>
            <pc:sldMk cId="1308290565" sldId="4389"/>
            <ac:spMk id="34" creationId="{CCC304FD-F3E4-4EE5-4E2D-CBC12E27F30E}"/>
          </ac:spMkLst>
        </pc:spChg>
        <pc:grpChg chg="add mod">
          <ac:chgData name="Morgan Hibberd" userId="da6edfdf-e9a7-4c3d-9dca-2b1fb6e5cf30" providerId="ADAL" clId="{BBFE0136-D853-457D-90C0-0FF0356A4FB3}" dt="2025-11-24T13:05:31.189" v="4362" actId="1035"/>
          <ac:grpSpMkLst>
            <pc:docMk/>
            <pc:sldMk cId="1308290565" sldId="4389"/>
            <ac:grpSpMk id="19" creationId="{6DEFBA3E-2184-F617-36B3-2C931029C4FA}"/>
          </ac:grpSpMkLst>
        </pc:grpChg>
        <pc:picChg chg="add mod">
          <ac:chgData name="Morgan Hibberd" userId="da6edfdf-e9a7-4c3d-9dca-2b1fb6e5cf30" providerId="ADAL" clId="{BBFE0136-D853-457D-90C0-0FF0356A4FB3}" dt="2025-11-24T13:02:47.810" v="4345" actId="1076"/>
          <ac:picMkLst>
            <pc:docMk/>
            <pc:sldMk cId="1308290565" sldId="4389"/>
            <ac:picMk id="18" creationId="{5A36FF0C-FF36-E3DF-666E-9189C977B9C3}"/>
          </ac:picMkLst>
        </pc:picChg>
        <pc:picChg chg="mod">
          <ac:chgData name="Morgan Hibberd" userId="da6edfdf-e9a7-4c3d-9dca-2b1fb6e5cf30" providerId="ADAL" clId="{BBFE0136-D853-457D-90C0-0FF0356A4FB3}" dt="2025-11-24T13:05:31.189" v="4362" actId="1035"/>
          <ac:picMkLst>
            <pc:docMk/>
            <pc:sldMk cId="1308290565" sldId="4389"/>
            <ac:picMk id="24" creationId="{F1DA208C-B68E-F68E-47B9-B91EF1F89352}"/>
          </ac:picMkLst>
        </pc:picChg>
        <pc:picChg chg="add mod">
          <ac:chgData name="Morgan Hibberd" userId="da6edfdf-e9a7-4c3d-9dca-2b1fb6e5cf30" providerId="ADAL" clId="{BBFE0136-D853-457D-90C0-0FF0356A4FB3}" dt="2025-11-24T13:03:15.437" v="4347" actId="1076"/>
          <ac:picMkLst>
            <pc:docMk/>
            <pc:sldMk cId="1308290565" sldId="4389"/>
            <ac:picMk id="25" creationId="{81AB1220-9082-858B-67B3-58648EC4B1E6}"/>
          </ac:picMkLst>
        </pc:picChg>
      </pc:sldChg>
      <pc:sldChg chg="addSp delSp modSp add mod ord setBg addAnim delAnim modAnim">
        <pc:chgData name="Morgan Hibberd" userId="da6edfdf-e9a7-4c3d-9dca-2b1fb6e5cf30" providerId="ADAL" clId="{BBFE0136-D853-457D-90C0-0FF0356A4FB3}" dt="2025-11-25T22:28:00.588" v="9424" actId="20577"/>
        <pc:sldMkLst>
          <pc:docMk/>
          <pc:sldMk cId="3996146616" sldId="4391"/>
        </pc:sldMkLst>
        <pc:spChg chg="del">
          <ac:chgData name="Morgan Hibberd" userId="da6edfdf-e9a7-4c3d-9dca-2b1fb6e5cf30" providerId="ADAL" clId="{BBFE0136-D853-457D-90C0-0FF0356A4FB3}" dt="2025-11-25T21:47:11.725" v="8716" actId="478"/>
          <ac:spMkLst>
            <pc:docMk/>
            <pc:sldMk cId="3996146616" sldId="4391"/>
            <ac:spMk id="2" creationId="{DFE51F79-A9C2-2129-08AA-B55D0368D5AC}"/>
          </ac:spMkLst>
        </pc:spChg>
        <pc:spChg chg="add mod">
          <ac:chgData name="Morgan Hibberd" userId="da6edfdf-e9a7-4c3d-9dca-2b1fb6e5cf30" providerId="ADAL" clId="{BBFE0136-D853-457D-90C0-0FF0356A4FB3}" dt="2025-11-25T22:28:00.588" v="9424" actId="20577"/>
          <ac:spMkLst>
            <pc:docMk/>
            <pc:sldMk cId="3996146616" sldId="4391"/>
            <ac:spMk id="11" creationId="{BB53C4A5-BAB7-8758-BC65-CE948F4CB032}"/>
          </ac:spMkLst>
        </pc:spChg>
        <pc:spChg chg="mod">
          <ac:chgData name="Morgan Hibberd" userId="da6edfdf-e9a7-4c3d-9dca-2b1fb6e5cf30" providerId="ADAL" clId="{BBFE0136-D853-457D-90C0-0FF0356A4FB3}" dt="2025-11-24T12:50:27.717" v="4288" actId="1036"/>
          <ac:spMkLst>
            <pc:docMk/>
            <pc:sldMk cId="3996146616" sldId="4391"/>
            <ac:spMk id="12" creationId="{319EA0EF-590B-A664-78D9-CF58BA19EA54}"/>
          </ac:spMkLst>
        </pc:spChg>
        <pc:spChg chg="add mod">
          <ac:chgData name="Morgan Hibberd" userId="da6edfdf-e9a7-4c3d-9dca-2b1fb6e5cf30" providerId="ADAL" clId="{BBFE0136-D853-457D-90C0-0FF0356A4FB3}" dt="2025-11-25T21:47:12.046" v="8717"/>
          <ac:spMkLst>
            <pc:docMk/>
            <pc:sldMk cId="3996146616" sldId="4391"/>
            <ac:spMk id="13" creationId="{FF2969EE-0720-034F-FA1B-E29D49E3C35B}"/>
          </ac:spMkLst>
        </pc:spChg>
        <pc:spChg chg="mod">
          <ac:chgData name="Morgan Hibberd" userId="da6edfdf-e9a7-4c3d-9dca-2b1fb6e5cf30" providerId="ADAL" clId="{BBFE0136-D853-457D-90C0-0FF0356A4FB3}" dt="2025-11-24T12:50:27.717" v="4288" actId="1036"/>
          <ac:spMkLst>
            <pc:docMk/>
            <pc:sldMk cId="3996146616" sldId="4391"/>
            <ac:spMk id="14" creationId="{F3BEC091-5B50-7481-393E-BCCD63866D34}"/>
          </ac:spMkLst>
        </pc:spChg>
        <pc:spChg chg="add mod">
          <ac:chgData name="Morgan Hibberd" userId="da6edfdf-e9a7-4c3d-9dca-2b1fb6e5cf30" providerId="ADAL" clId="{BBFE0136-D853-457D-90C0-0FF0356A4FB3}" dt="2025-11-24T12:50:27.717" v="4288" actId="1036"/>
          <ac:spMkLst>
            <pc:docMk/>
            <pc:sldMk cId="3996146616" sldId="4391"/>
            <ac:spMk id="15" creationId="{7860674E-AE9A-8457-D617-00B6B08EE50F}"/>
          </ac:spMkLst>
        </pc:spChg>
        <pc:spChg chg="add mod">
          <ac:chgData name="Morgan Hibberd" userId="da6edfdf-e9a7-4c3d-9dca-2b1fb6e5cf30" providerId="ADAL" clId="{BBFE0136-D853-457D-90C0-0FF0356A4FB3}" dt="2025-11-24T12:50:27.717" v="4288" actId="1036"/>
          <ac:spMkLst>
            <pc:docMk/>
            <pc:sldMk cId="3996146616" sldId="4391"/>
            <ac:spMk id="16" creationId="{4A9D6B44-C2A8-E914-0C95-C6F179734FCD}"/>
          </ac:spMkLst>
        </pc:spChg>
        <pc:spChg chg="add mod">
          <ac:chgData name="Morgan Hibberd" userId="da6edfdf-e9a7-4c3d-9dca-2b1fb6e5cf30" providerId="ADAL" clId="{BBFE0136-D853-457D-90C0-0FF0356A4FB3}" dt="2025-11-24T13:13:13.002" v="4403"/>
          <ac:spMkLst>
            <pc:docMk/>
            <pc:sldMk cId="3996146616" sldId="4391"/>
            <ac:spMk id="19" creationId="{B9E5303D-AF24-F29D-8E0F-91E8C48BB197}"/>
          </ac:spMkLst>
        </pc:spChg>
        <pc:spChg chg="add mod">
          <ac:chgData name="Morgan Hibberd" userId="da6edfdf-e9a7-4c3d-9dca-2b1fb6e5cf30" providerId="ADAL" clId="{BBFE0136-D853-457D-90C0-0FF0356A4FB3}" dt="2025-11-24T13:13:13.002" v="4403"/>
          <ac:spMkLst>
            <pc:docMk/>
            <pc:sldMk cId="3996146616" sldId="4391"/>
            <ac:spMk id="22" creationId="{A4073FDF-87C4-034E-3E04-36E29446B113}"/>
          </ac:spMkLst>
        </pc:spChg>
        <pc:picChg chg="add mod">
          <ac:chgData name="Morgan Hibberd" userId="da6edfdf-e9a7-4c3d-9dca-2b1fb6e5cf30" providerId="ADAL" clId="{BBFE0136-D853-457D-90C0-0FF0356A4FB3}" dt="2025-11-24T13:06:54.211" v="4365"/>
          <ac:picMkLst>
            <pc:docMk/>
            <pc:sldMk cId="3996146616" sldId="4391"/>
            <ac:picMk id="17" creationId="{89143236-CE3D-313D-9455-A4FD91B10D3D}"/>
          </ac:picMkLst>
        </pc:picChg>
        <pc:picChg chg="add mod">
          <ac:chgData name="Morgan Hibberd" userId="da6edfdf-e9a7-4c3d-9dca-2b1fb6e5cf30" providerId="ADAL" clId="{BBFE0136-D853-457D-90C0-0FF0356A4FB3}" dt="2025-11-24T13:06:54.211" v="4365"/>
          <ac:picMkLst>
            <pc:docMk/>
            <pc:sldMk cId="3996146616" sldId="4391"/>
            <ac:picMk id="18" creationId="{416E1A60-9FC1-67CC-4835-33E5FC6903C4}"/>
          </ac:picMkLst>
        </pc:picChg>
      </pc:sldChg>
      <pc:sldChg chg="addSp delSp modSp add mod setBg addAnim delAnim modAnim">
        <pc:chgData name="Morgan Hibberd" userId="da6edfdf-e9a7-4c3d-9dca-2b1fb6e5cf30" providerId="ADAL" clId="{BBFE0136-D853-457D-90C0-0FF0356A4FB3}" dt="2025-11-25T22:27:28.643" v="9416" actId="20577"/>
        <pc:sldMkLst>
          <pc:docMk/>
          <pc:sldMk cId="2211874539" sldId="4392"/>
        </pc:sldMkLst>
        <pc:spChg chg="del">
          <ac:chgData name="Morgan Hibberd" userId="da6edfdf-e9a7-4c3d-9dca-2b1fb6e5cf30" providerId="ADAL" clId="{BBFE0136-D853-457D-90C0-0FF0356A4FB3}" dt="2025-11-25T15:34:41.553" v="4723" actId="478"/>
          <ac:spMkLst>
            <pc:docMk/>
            <pc:sldMk cId="2211874539" sldId="4392"/>
            <ac:spMk id="2" creationId="{A5CEE234-99C9-344E-CFA2-D45D1D6B2752}"/>
          </ac:spMkLst>
        </pc:spChg>
        <pc:spChg chg="add mod">
          <ac:chgData name="Morgan Hibberd" userId="da6edfdf-e9a7-4c3d-9dca-2b1fb6e5cf30" providerId="ADAL" clId="{BBFE0136-D853-457D-90C0-0FF0356A4FB3}" dt="2025-11-24T13:13:59.258" v="4419"/>
          <ac:spMkLst>
            <pc:docMk/>
            <pc:sldMk cId="2211874539" sldId="4392"/>
            <ac:spMk id="10" creationId="{32AA9609-9DCA-6B83-F586-C6E3BEDA64FD}"/>
          </ac:spMkLst>
        </pc:spChg>
        <pc:spChg chg="add mod">
          <ac:chgData name="Morgan Hibberd" userId="da6edfdf-e9a7-4c3d-9dca-2b1fb6e5cf30" providerId="ADAL" clId="{BBFE0136-D853-457D-90C0-0FF0356A4FB3}" dt="2025-11-24T13:13:59.258" v="4419"/>
          <ac:spMkLst>
            <pc:docMk/>
            <pc:sldMk cId="2211874539" sldId="4392"/>
            <ac:spMk id="11" creationId="{12D9000D-4AF8-DD44-33C5-66D657AF0288}"/>
          </ac:spMkLst>
        </pc:spChg>
        <pc:spChg chg="add mod">
          <ac:chgData name="Morgan Hibberd" userId="da6edfdf-e9a7-4c3d-9dca-2b1fb6e5cf30" providerId="ADAL" clId="{BBFE0136-D853-457D-90C0-0FF0356A4FB3}" dt="2025-11-25T15:34:41.970" v="4724"/>
          <ac:spMkLst>
            <pc:docMk/>
            <pc:sldMk cId="2211874539" sldId="4392"/>
            <ac:spMk id="12" creationId="{5467AA26-73ED-030F-FC49-E975DCAD2D31}"/>
          </ac:spMkLst>
        </pc:spChg>
        <pc:spChg chg="mod">
          <ac:chgData name="Morgan Hibberd" userId="da6edfdf-e9a7-4c3d-9dca-2b1fb6e5cf30" providerId="ADAL" clId="{BBFE0136-D853-457D-90C0-0FF0356A4FB3}" dt="2025-11-25T22:27:28.643" v="9416" actId="20577"/>
          <ac:spMkLst>
            <pc:docMk/>
            <pc:sldMk cId="2211874539" sldId="4392"/>
            <ac:spMk id="43" creationId="{BBCFD435-DCFC-90D1-AD05-74AEC71BAE42}"/>
          </ac:spMkLst>
        </pc:spChg>
      </pc:sldChg>
      <pc:sldChg chg="addSp delSp modSp add mod setBg addAnim delAnim modAnim">
        <pc:chgData name="Morgan Hibberd" userId="da6edfdf-e9a7-4c3d-9dca-2b1fb6e5cf30" providerId="ADAL" clId="{BBFE0136-D853-457D-90C0-0FF0356A4FB3}" dt="2025-11-25T22:27:40.282" v="9418" actId="20577"/>
        <pc:sldMkLst>
          <pc:docMk/>
          <pc:sldMk cId="3447685757" sldId="4393"/>
        </pc:sldMkLst>
        <pc:spChg chg="del">
          <ac:chgData name="Morgan Hibberd" userId="da6edfdf-e9a7-4c3d-9dca-2b1fb6e5cf30" providerId="ADAL" clId="{BBFE0136-D853-457D-90C0-0FF0356A4FB3}" dt="2025-11-25T16:11:20.730" v="5345" actId="478"/>
          <ac:spMkLst>
            <pc:docMk/>
            <pc:sldMk cId="3447685757" sldId="4393"/>
            <ac:spMk id="2" creationId="{FCC920C1-59CB-B9B1-206F-7F350A46AD64}"/>
          </ac:spMkLst>
        </pc:spChg>
        <pc:spChg chg="del">
          <ac:chgData name="Morgan Hibberd" userId="da6edfdf-e9a7-4c3d-9dca-2b1fb6e5cf30" providerId="ADAL" clId="{BBFE0136-D853-457D-90C0-0FF0356A4FB3}" dt="2025-11-25T16:11:21.954" v="5346" actId="478"/>
          <ac:spMkLst>
            <pc:docMk/>
            <pc:sldMk cId="3447685757" sldId="4393"/>
            <ac:spMk id="9" creationId="{6BB93949-78F1-F067-9446-A907B2C5C1FE}"/>
          </ac:spMkLst>
        </pc:spChg>
        <pc:spChg chg="add mod">
          <ac:chgData name="Morgan Hibberd" userId="da6edfdf-e9a7-4c3d-9dca-2b1fb6e5cf30" providerId="ADAL" clId="{BBFE0136-D853-457D-90C0-0FF0356A4FB3}" dt="2025-11-24T12:56:34.376" v="4319"/>
          <ac:spMkLst>
            <pc:docMk/>
            <pc:sldMk cId="3447685757" sldId="4393"/>
            <ac:spMk id="10" creationId="{4511D921-8382-AC06-10B6-E35A178BCE96}"/>
          </ac:spMkLst>
        </pc:spChg>
        <pc:spChg chg="add mod">
          <ac:chgData name="Morgan Hibberd" userId="da6edfdf-e9a7-4c3d-9dca-2b1fb6e5cf30" providerId="ADAL" clId="{BBFE0136-D853-457D-90C0-0FF0356A4FB3}" dt="2025-11-24T13:13:47.637" v="4415"/>
          <ac:spMkLst>
            <pc:docMk/>
            <pc:sldMk cId="3447685757" sldId="4393"/>
            <ac:spMk id="13" creationId="{B789819A-6973-F1B2-EBDA-19591E4A0399}"/>
          </ac:spMkLst>
        </pc:spChg>
        <pc:spChg chg="add mod">
          <ac:chgData name="Morgan Hibberd" userId="da6edfdf-e9a7-4c3d-9dca-2b1fb6e5cf30" providerId="ADAL" clId="{BBFE0136-D853-457D-90C0-0FF0356A4FB3}" dt="2025-11-24T13:13:47.637" v="4415"/>
          <ac:spMkLst>
            <pc:docMk/>
            <pc:sldMk cId="3447685757" sldId="4393"/>
            <ac:spMk id="14" creationId="{520D4689-9102-2513-8176-88BFE584A324}"/>
          </ac:spMkLst>
        </pc:spChg>
        <pc:spChg chg="add mod">
          <ac:chgData name="Morgan Hibberd" userId="da6edfdf-e9a7-4c3d-9dca-2b1fb6e5cf30" providerId="ADAL" clId="{BBFE0136-D853-457D-90C0-0FF0356A4FB3}" dt="2025-11-25T16:11:22.990" v="5347"/>
          <ac:spMkLst>
            <pc:docMk/>
            <pc:sldMk cId="3447685757" sldId="4393"/>
            <ac:spMk id="15" creationId="{6F49845E-6647-5DAB-F208-A82AEFF8BB3A}"/>
          </ac:spMkLst>
        </pc:spChg>
        <pc:spChg chg="add mod">
          <ac:chgData name="Morgan Hibberd" userId="da6edfdf-e9a7-4c3d-9dca-2b1fb6e5cf30" providerId="ADAL" clId="{BBFE0136-D853-457D-90C0-0FF0356A4FB3}" dt="2025-11-25T16:11:22.990" v="5347"/>
          <ac:spMkLst>
            <pc:docMk/>
            <pc:sldMk cId="3447685757" sldId="4393"/>
            <ac:spMk id="16" creationId="{12A05FFC-7CBB-47F6-258A-815D741B9F2E}"/>
          </ac:spMkLst>
        </pc:spChg>
        <pc:spChg chg="mod">
          <ac:chgData name="Morgan Hibberd" userId="da6edfdf-e9a7-4c3d-9dca-2b1fb6e5cf30" providerId="ADAL" clId="{BBFE0136-D853-457D-90C0-0FF0356A4FB3}" dt="2025-11-25T22:27:40.282" v="9418" actId="20577"/>
          <ac:spMkLst>
            <pc:docMk/>
            <pc:sldMk cId="3447685757" sldId="4393"/>
            <ac:spMk id="43" creationId="{3D64CFAE-505F-B076-B67C-079A6B5D0C7E}"/>
          </ac:spMkLst>
        </pc:spChg>
        <pc:picChg chg="add mod">
          <ac:chgData name="Morgan Hibberd" userId="da6edfdf-e9a7-4c3d-9dca-2b1fb6e5cf30" providerId="ADAL" clId="{BBFE0136-D853-457D-90C0-0FF0356A4FB3}" dt="2025-11-24T12:57:04.778" v="4323" actId="1076"/>
          <ac:picMkLst>
            <pc:docMk/>
            <pc:sldMk cId="3447685757" sldId="4393"/>
            <ac:picMk id="11" creationId="{F51917DB-9C4B-161E-BACB-FD1EEE824C09}"/>
          </ac:picMkLst>
        </pc:picChg>
        <pc:picChg chg="add mod">
          <ac:chgData name="Morgan Hibberd" userId="da6edfdf-e9a7-4c3d-9dca-2b1fb6e5cf30" providerId="ADAL" clId="{BBFE0136-D853-457D-90C0-0FF0356A4FB3}" dt="2025-11-24T12:59:34.675" v="4331" actId="1076"/>
          <ac:picMkLst>
            <pc:docMk/>
            <pc:sldMk cId="3447685757" sldId="4393"/>
            <ac:picMk id="12" creationId="{015D3EF4-C522-7798-5705-F827993C771A}"/>
          </ac:picMkLst>
        </pc:picChg>
      </pc:sldChg>
      <pc:sldChg chg="addSp delSp modSp add mod setBg addAnim delAnim modAnim">
        <pc:chgData name="Morgan Hibberd" userId="da6edfdf-e9a7-4c3d-9dca-2b1fb6e5cf30" providerId="ADAL" clId="{BBFE0136-D853-457D-90C0-0FF0356A4FB3}" dt="2025-11-25T22:27:37.518" v="9417" actId="20577"/>
        <pc:sldMkLst>
          <pc:docMk/>
          <pc:sldMk cId="3213873874" sldId="4394"/>
        </pc:sldMkLst>
        <pc:spChg chg="del">
          <ac:chgData name="Morgan Hibberd" userId="da6edfdf-e9a7-4c3d-9dca-2b1fb6e5cf30" providerId="ADAL" clId="{BBFE0136-D853-457D-90C0-0FF0356A4FB3}" dt="2025-11-25T16:11:10.367" v="5343" actId="478"/>
          <ac:spMkLst>
            <pc:docMk/>
            <pc:sldMk cId="3213873874" sldId="4394"/>
            <ac:spMk id="2" creationId="{223006D2-521F-B26D-A4FF-E92579B82EC0}"/>
          </ac:spMkLst>
        </pc:spChg>
        <pc:spChg chg="add mod">
          <ac:chgData name="Morgan Hibberd" userId="da6edfdf-e9a7-4c3d-9dca-2b1fb6e5cf30" providerId="ADAL" clId="{BBFE0136-D853-457D-90C0-0FF0356A4FB3}" dt="2025-11-24T13:13:52.051" v="4417"/>
          <ac:spMkLst>
            <pc:docMk/>
            <pc:sldMk cId="3213873874" sldId="4394"/>
            <ac:spMk id="10" creationId="{BBDF788A-6F49-02AC-00D4-E0EBF87198F9}"/>
          </ac:spMkLst>
        </pc:spChg>
        <pc:spChg chg="add mod">
          <ac:chgData name="Morgan Hibberd" userId="da6edfdf-e9a7-4c3d-9dca-2b1fb6e5cf30" providerId="ADAL" clId="{BBFE0136-D853-457D-90C0-0FF0356A4FB3}" dt="2025-11-24T13:13:52.051" v="4417"/>
          <ac:spMkLst>
            <pc:docMk/>
            <pc:sldMk cId="3213873874" sldId="4394"/>
            <ac:spMk id="11" creationId="{942CC222-07D4-4912-B759-1D8D24E0305A}"/>
          </ac:spMkLst>
        </pc:spChg>
        <pc:spChg chg="add mod">
          <ac:chgData name="Morgan Hibberd" userId="da6edfdf-e9a7-4c3d-9dca-2b1fb6e5cf30" providerId="ADAL" clId="{BBFE0136-D853-457D-90C0-0FF0356A4FB3}" dt="2025-11-25T16:11:10.723" v="5344"/>
          <ac:spMkLst>
            <pc:docMk/>
            <pc:sldMk cId="3213873874" sldId="4394"/>
            <ac:spMk id="12" creationId="{FE06F6D4-C948-3851-145B-3F2B4D61B910}"/>
          </ac:spMkLst>
        </pc:spChg>
        <pc:spChg chg="mod">
          <ac:chgData name="Morgan Hibberd" userId="da6edfdf-e9a7-4c3d-9dca-2b1fb6e5cf30" providerId="ADAL" clId="{BBFE0136-D853-457D-90C0-0FF0356A4FB3}" dt="2025-11-25T22:27:37.518" v="9417" actId="20577"/>
          <ac:spMkLst>
            <pc:docMk/>
            <pc:sldMk cId="3213873874" sldId="4394"/>
            <ac:spMk id="43" creationId="{451B937F-8DBA-2603-54CC-3C6AF8612A2B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5T22:27:43.659" v="9419" actId="20577"/>
        <pc:sldMkLst>
          <pc:docMk/>
          <pc:sldMk cId="162090355" sldId="4395"/>
        </pc:sldMkLst>
        <pc:spChg chg="del">
          <ac:chgData name="Morgan Hibberd" userId="da6edfdf-e9a7-4c3d-9dca-2b1fb6e5cf30" providerId="ADAL" clId="{BBFE0136-D853-457D-90C0-0FF0356A4FB3}" dt="2025-11-25T16:33:37.511" v="5922" actId="478"/>
          <ac:spMkLst>
            <pc:docMk/>
            <pc:sldMk cId="162090355" sldId="4395"/>
            <ac:spMk id="2" creationId="{688CBDD4-0840-7CB3-816A-DBF4BEEA392D}"/>
          </ac:spMkLst>
        </pc:spChg>
        <pc:spChg chg="add mod">
          <ac:chgData name="Morgan Hibberd" userId="da6edfdf-e9a7-4c3d-9dca-2b1fb6e5cf30" providerId="ADAL" clId="{BBFE0136-D853-457D-90C0-0FF0356A4FB3}" dt="2025-11-24T13:13:43.386" v="4413"/>
          <ac:spMkLst>
            <pc:docMk/>
            <pc:sldMk cId="162090355" sldId="4395"/>
            <ac:spMk id="13" creationId="{6EE9A8B9-1CC8-2EAA-E46A-65CB2613424F}"/>
          </ac:spMkLst>
        </pc:spChg>
        <pc:spChg chg="add mod">
          <ac:chgData name="Morgan Hibberd" userId="da6edfdf-e9a7-4c3d-9dca-2b1fb6e5cf30" providerId="ADAL" clId="{BBFE0136-D853-457D-90C0-0FF0356A4FB3}" dt="2025-11-24T13:13:43.386" v="4413"/>
          <ac:spMkLst>
            <pc:docMk/>
            <pc:sldMk cId="162090355" sldId="4395"/>
            <ac:spMk id="14" creationId="{81219189-6FC6-4894-9DF2-D2B5EB2C3757}"/>
          </ac:spMkLst>
        </pc:spChg>
        <pc:spChg chg="add mod">
          <ac:chgData name="Morgan Hibberd" userId="da6edfdf-e9a7-4c3d-9dca-2b1fb6e5cf30" providerId="ADAL" clId="{BBFE0136-D853-457D-90C0-0FF0356A4FB3}" dt="2025-11-25T16:33:37.892" v="5923"/>
          <ac:spMkLst>
            <pc:docMk/>
            <pc:sldMk cId="162090355" sldId="4395"/>
            <ac:spMk id="15" creationId="{40ECB185-1CE3-0F08-2786-92BDD1CFC5D3}"/>
          </ac:spMkLst>
        </pc:spChg>
        <pc:spChg chg="mod">
          <ac:chgData name="Morgan Hibberd" userId="da6edfdf-e9a7-4c3d-9dca-2b1fb6e5cf30" providerId="ADAL" clId="{BBFE0136-D853-457D-90C0-0FF0356A4FB3}" dt="2025-11-25T22:27:43.659" v="9419" actId="20577"/>
          <ac:spMkLst>
            <pc:docMk/>
            <pc:sldMk cId="162090355" sldId="4395"/>
            <ac:spMk id="43" creationId="{B39B57F4-8AA7-2594-16D3-5295F246F26F}"/>
          </ac:spMkLst>
        </pc:spChg>
      </pc:sldChg>
      <pc:sldChg chg="addSp delSp modSp add mod setBg addAnim delAnim modAnim">
        <pc:chgData name="Morgan Hibberd" userId="da6edfdf-e9a7-4c3d-9dca-2b1fb6e5cf30" providerId="ADAL" clId="{BBFE0136-D853-457D-90C0-0FF0356A4FB3}" dt="2025-11-25T22:27:49.687" v="9421" actId="20577"/>
        <pc:sldMkLst>
          <pc:docMk/>
          <pc:sldMk cId="3309277378" sldId="4396"/>
        </pc:sldMkLst>
        <pc:spChg chg="del">
          <ac:chgData name="Morgan Hibberd" userId="da6edfdf-e9a7-4c3d-9dca-2b1fb6e5cf30" providerId="ADAL" clId="{BBFE0136-D853-457D-90C0-0FF0356A4FB3}" dt="2025-11-25T20:56:50.095" v="6962" actId="478"/>
          <ac:spMkLst>
            <pc:docMk/>
            <pc:sldMk cId="3309277378" sldId="4396"/>
            <ac:spMk id="2" creationId="{7F55DEBD-F446-CD21-4B3B-5A1C7137A0C4}"/>
          </ac:spMkLst>
        </pc:spChg>
        <pc:spChg chg="add mod">
          <ac:chgData name="Morgan Hibberd" userId="da6edfdf-e9a7-4c3d-9dca-2b1fb6e5cf30" providerId="ADAL" clId="{BBFE0136-D853-457D-90C0-0FF0356A4FB3}" dt="2025-11-25T20:56:50.495" v="6963"/>
          <ac:spMkLst>
            <pc:docMk/>
            <pc:sldMk cId="3309277378" sldId="4396"/>
            <ac:spMk id="11" creationId="{7104293B-70A0-2512-1E56-2630A2B579B3}"/>
          </ac:spMkLst>
        </pc:spChg>
        <pc:spChg chg="mod">
          <ac:chgData name="Morgan Hibberd" userId="da6edfdf-e9a7-4c3d-9dca-2b1fb6e5cf30" providerId="ADAL" clId="{BBFE0136-D853-457D-90C0-0FF0356A4FB3}" dt="2025-11-25T22:27:49.687" v="9421" actId="20577"/>
          <ac:spMkLst>
            <pc:docMk/>
            <pc:sldMk cId="3309277378" sldId="4396"/>
            <ac:spMk id="13" creationId="{6EE861E1-651D-0E67-F3A2-DC35FEAD3C9D}"/>
          </ac:spMkLst>
        </pc:spChg>
        <pc:spChg chg="add mod">
          <ac:chgData name="Morgan Hibberd" userId="da6edfdf-e9a7-4c3d-9dca-2b1fb6e5cf30" providerId="ADAL" clId="{BBFE0136-D853-457D-90C0-0FF0356A4FB3}" dt="2025-11-24T13:13:34.906" v="4409"/>
          <ac:spMkLst>
            <pc:docMk/>
            <pc:sldMk cId="3309277378" sldId="4396"/>
            <ac:spMk id="18" creationId="{556542F5-E802-3034-349D-5B24680F1E99}"/>
          </ac:spMkLst>
        </pc:spChg>
        <pc:spChg chg="add mod">
          <ac:chgData name="Morgan Hibberd" userId="da6edfdf-e9a7-4c3d-9dca-2b1fb6e5cf30" providerId="ADAL" clId="{BBFE0136-D853-457D-90C0-0FF0356A4FB3}" dt="2025-11-24T13:13:34.906" v="4409"/>
          <ac:spMkLst>
            <pc:docMk/>
            <pc:sldMk cId="3309277378" sldId="4396"/>
            <ac:spMk id="19" creationId="{8CD2CA7F-6076-3039-D0F5-756A55F4E85E}"/>
          </ac:spMkLst>
        </pc:spChg>
      </pc:sldChg>
      <pc:sldChg chg="addSp delSp modSp add mod setBg addAnim delAnim modAnim">
        <pc:chgData name="Morgan Hibberd" userId="da6edfdf-e9a7-4c3d-9dca-2b1fb6e5cf30" providerId="ADAL" clId="{BBFE0136-D853-457D-90C0-0FF0356A4FB3}" dt="2025-11-25T22:27:57.229" v="9423" actId="20577"/>
        <pc:sldMkLst>
          <pc:docMk/>
          <pc:sldMk cId="1655684068" sldId="4397"/>
        </pc:sldMkLst>
        <pc:spChg chg="del">
          <ac:chgData name="Morgan Hibberd" userId="da6edfdf-e9a7-4c3d-9dca-2b1fb6e5cf30" providerId="ADAL" clId="{BBFE0136-D853-457D-90C0-0FF0356A4FB3}" dt="2025-11-25T21:47:06.570" v="8714" actId="478"/>
          <ac:spMkLst>
            <pc:docMk/>
            <pc:sldMk cId="1655684068" sldId="4397"/>
            <ac:spMk id="2" creationId="{581ED530-5B91-8412-629D-F362E4D053F7}"/>
          </ac:spMkLst>
        </pc:spChg>
        <pc:spChg chg="add mod">
          <ac:chgData name="Morgan Hibberd" userId="da6edfdf-e9a7-4c3d-9dca-2b1fb6e5cf30" providerId="ADAL" clId="{BBFE0136-D853-457D-90C0-0FF0356A4FB3}" dt="2025-11-24T13:13:26.956" v="4405"/>
          <ac:spMkLst>
            <pc:docMk/>
            <pc:sldMk cId="1655684068" sldId="4397"/>
            <ac:spMk id="10" creationId="{9A08C423-E61E-92B0-D7C0-C7C7A4DAA11F}"/>
          </ac:spMkLst>
        </pc:spChg>
        <pc:spChg chg="add mod">
          <ac:chgData name="Morgan Hibberd" userId="da6edfdf-e9a7-4c3d-9dca-2b1fb6e5cf30" providerId="ADAL" clId="{BBFE0136-D853-457D-90C0-0FF0356A4FB3}" dt="2025-11-25T21:47:06.884" v="8715"/>
          <ac:spMkLst>
            <pc:docMk/>
            <pc:sldMk cId="1655684068" sldId="4397"/>
            <ac:spMk id="13" creationId="{ED1966AB-AC43-4B39-D0DE-836D413A5A66}"/>
          </ac:spMkLst>
        </pc:spChg>
        <pc:spChg chg="mod">
          <ac:chgData name="Morgan Hibberd" userId="da6edfdf-e9a7-4c3d-9dca-2b1fb6e5cf30" providerId="ADAL" clId="{BBFE0136-D853-457D-90C0-0FF0356A4FB3}" dt="2025-11-25T22:27:57.229" v="9423" actId="20577"/>
          <ac:spMkLst>
            <pc:docMk/>
            <pc:sldMk cId="1655684068" sldId="4397"/>
            <ac:spMk id="15" creationId="{DBEE99F4-971D-8D05-E296-54C9FACC6786}"/>
          </ac:spMkLst>
        </pc:spChg>
        <pc:spChg chg="add mod">
          <ac:chgData name="Morgan Hibberd" userId="da6edfdf-e9a7-4c3d-9dca-2b1fb6e5cf30" providerId="ADAL" clId="{BBFE0136-D853-457D-90C0-0FF0356A4FB3}" dt="2025-11-24T13:13:26.956" v="4405"/>
          <ac:spMkLst>
            <pc:docMk/>
            <pc:sldMk cId="1655684068" sldId="4397"/>
            <ac:spMk id="27" creationId="{75C99099-694E-B5BA-E629-05EFE01B3528}"/>
          </ac:spMkLst>
        </pc:spChg>
      </pc:sldChg>
      <pc:sldChg chg="addSp delSp modSp add mod setBg delAnim">
        <pc:chgData name="Morgan Hibberd" userId="da6edfdf-e9a7-4c3d-9dca-2b1fb6e5cf30" providerId="ADAL" clId="{BBFE0136-D853-457D-90C0-0FF0356A4FB3}" dt="2025-11-25T22:28:06.046" v="9425" actId="20577"/>
        <pc:sldMkLst>
          <pc:docMk/>
          <pc:sldMk cId="741894880" sldId="4398"/>
        </pc:sldMkLst>
        <pc:spChg chg="del">
          <ac:chgData name="Morgan Hibberd" userId="da6edfdf-e9a7-4c3d-9dca-2b1fb6e5cf30" providerId="ADAL" clId="{BBFE0136-D853-457D-90C0-0FF0356A4FB3}" dt="2025-11-25T22:26:29.139" v="9411" actId="478"/>
          <ac:spMkLst>
            <pc:docMk/>
            <pc:sldMk cId="741894880" sldId="4398"/>
            <ac:spMk id="2" creationId="{E44DB78D-102E-02BD-B193-D6CDCE2BC8CB}"/>
          </ac:spMkLst>
        </pc:spChg>
        <pc:spChg chg="mod">
          <ac:chgData name="Morgan Hibberd" userId="da6edfdf-e9a7-4c3d-9dca-2b1fb6e5cf30" providerId="ADAL" clId="{BBFE0136-D853-457D-90C0-0FF0356A4FB3}" dt="2025-11-25T22:28:06.046" v="9425" actId="20577"/>
          <ac:spMkLst>
            <pc:docMk/>
            <pc:sldMk cId="741894880" sldId="4398"/>
            <ac:spMk id="11" creationId="{852BEE74-1799-0469-FC4F-D7EA5DCCA8F4}"/>
          </ac:spMkLst>
        </pc:spChg>
        <pc:spChg chg="add mod">
          <ac:chgData name="Morgan Hibberd" userId="da6edfdf-e9a7-4c3d-9dca-2b1fb6e5cf30" providerId="ADAL" clId="{BBFE0136-D853-457D-90C0-0FF0356A4FB3}" dt="2025-11-25T22:26:29.485" v="9412"/>
          <ac:spMkLst>
            <pc:docMk/>
            <pc:sldMk cId="741894880" sldId="4398"/>
            <ac:spMk id="13" creationId="{B86D9D4B-90CD-4293-9244-3A038F4883AE}"/>
          </ac:spMkLst>
        </pc:spChg>
        <pc:spChg chg="add mod">
          <ac:chgData name="Morgan Hibberd" userId="da6edfdf-e9a7-4c3d-9dca-2b1fb6e5cf30" providerId="ADAL" clId="{BBFE0136-D853-457D-90C0-0FF0356A4FB3}" dt="2025-11-24T13:13:07.090" v="4401"/>
          <ac:spMkLst>
            <pc:docMk/>
            <pc:sldMk cId="741894880" sldId="4398"/>
            <ac:spMk id="19" creationId="{0B18FFE9-5C3C-D8F3-5B92-864ACDD5ED92}"/>
          </ac:spMkLst>
        </pc:spChg>
        <pc:spChg chg="add mod">
          <ac:chgData name="Morgan Hibberd" userId="da6edfdf-e9a7-4c3d-9dca-2b1fb6e5cf30" providerId="ADAL" clId="{BBFE0136-D853-457D-90C0-0FF0356A4FB3}" dt="2025-11-24T13:13:07.090" v="4401"/>
          <ac:spMkLst>
            <pc:docMk/>
            <pc:sldMk cId="741894880" sldId="4398"/>
            <ac:spMk id="22" creationId="{E72B2519-A572-7FB2-7409-41DD2F13ED1F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5T22:26:37.090" v="9414"/>
        <pc:sldMkLst>
          <pc:docMk/>
          <pc:sldMk cId="49511491" sldId="4399"/>
        </pc:sldMkLst>
        <pc:spChg chg="del">
          <ac:chgData name="Morgan Hibberd" userId="da6edfdf-e9a7-4c3d-9dca-2b1fb6e5cf30" providerId="ADAL" clId="{BBFE0136-D853-457D-90C0-0FF0356A4FB3}" dt="2025-11-25T22:26:36.743" v="9413" actId="478"/>
          <ac:spMkLst>
            <pc:docMk/>
            <pc:sldMk cId="49511491" sldId="4399"/>
            <ac:spMk id="2" creationId="{CA23F92C-EC27-DD04-8245-86D17F0A3A51}"/>
          </ac:spMkLst>
        </pc:spChg>
        <pc:spChg chg="add mod">
          <ac:chgData name="Morgan Hibberd" userId="da6edfdf-e9a7-4c3d-9dca-2b1fb6e5cf30" providerId="ADAL" clId="{BBFE0136-D853-457D-90C0-0FF0356A4FB3}" dt="2025-11-25T22:26:37.090" v="9414"/>
          <ac:spMkLst>
            <pc:docMk/>
            <pc:sldMk cId="49511491" sldId="4399"/>
            <ac:spMk id="10" creationId="{950667FF-B3B7-39DF-3A16-1411E359ED4F}"/>
          </ac:spMkLst>
        </pc:spChg>
        <pc:spChg chg="mod">
          <ac:chgData name="Morgan Hibberd" userId="da6edfdf-e9a7-4c3d-9dca-2b1fb6e5cf30" providerId="ADAL" clId="{BBFE0136-D853-457D-90C0-0FF0356A4FB3}" dt="2025-11-24T13:11:26.142" v="4387" actId="20577"/>
          <ac:spMkLst>
            <pc:docMk/>
            <pc:sldMk cId="49511491" sldId="4399"/>
            <ac:spMk id="11" creationId="{D91F236E-87F8-3384-5B8E-A12073D9F9D0}"/>
          </ac:spMkLst>
        </pc:spChg>
        <pc:spChg chg="mod">
          <ac:chgData name="Morgan Hibberd" userId="da6edfdf-e9a7-4c3d-9dca-2b1fb6e5cf30" providerId="ADAL" clId="{BBFE0136-D853-457D-90C0-0FF0356A4FB3}" dt="2025-11-24T13:11:47.276" v="4389" actId="1076"/>
          <ac:spMkLst>
            <pc:docMk/>
            <pc:sldMk cId="49511491" sldId="4399"/>
            <ac:spMk id="13" creationId="{D2320321-9461-39C2-D677-88094E637150}"/>
          </ac:spMkLst>
        </pc:spChg>
        <pc:spChg chg="mod">
          <ac:chgData name="Morgan Hibberd" userId="da6edfdf-e9a7-4c3d-9dca-2b1fb6e5cf30" providerId="ADAL" clId="{BBFE0136-D853-457D-90C0-0FF0356A4FB3}" dt="2025-11-24T13:10:06.193" v="4381" actId="1076"/>
          <ac:spMkLst>
            <pc:docMk/>
            <pc:sldMk cId="49511491" sldId="4399"/>
            <ac:spMk id="22" creationId="{53E6AEFA-8717-73ED-A9E1-8FC3C49EDF7A}"/>
          </ac:spMkLst>
        </pc:spChg>
        <pc:spChg chg="add mod">
          <ac:chgData name="Morgan Hibberd" userId="da6edfdf-e9a7-4c3d-9dca-2b1fb6e5cf30" providerId="ADAL" clId="{BBFE0136-D853-457D-90C0-0FF0356A4FB3}" dt="2025-11-24T13:12:42.555" v="4399" actId="1582"/>
          <ac:spMkLst>
            <pc:docMk/>
            <pc:sldMk cId="49511491" sldId="4399"/>
            <ac:spMk id="27" creationId="{E03942A6-F885-A103-5C51-755F6A630A31}"/>
          </ac:spMkLst>
        </pc:spChg>
        <pc:spChg chg="add mod">
          <ac:chgData name="Morgan Hibberd" userId="da6edfdf-e9a7-4c3d-9dca-2b1fb6e5cf30" providerId="ADAL" clId="{BBFE0136-D853-457D-90C0-0FF0356A4FB3}" dt="2025-11-24T13:17:48.128" v="4446" actId="14100"/>
          <ac:spMkLst>
            <pc:docMk/>
            <pc:sldMk cId="49511491" sldId="4399"/>
            <ac:spMk id="28" creationId="{C137DD57-E5D7-238F-ABC1-A56D5A4DB3E8}"/>
          </ac:spMkLst>
        </pc:spChg>
        <pc:spChg chg="add mod">
          <ac:chgData name="Morgan Hibberd" userId="da6edfdf-e9a7-4c3d-9dca-2b1fb6e5cf30" providerId="ADAL" clId="{BBFE0136-D853-457D-90C0-0FF0356A4FB3}" dt="2025-11-24T13:18:19.486" v="4453" actId="206"/>
          <ac:spMkLst>
            <pc:docMk/>
            <pc:sldMk cId="49511491" sldId="4399"/>
            <ac:spMk id="30" creationId="{06361FA6-D055-587C-3AF1-7FC435BE1651}"/>
          </ac:spMkLst>
        </pc:spChg>
        <pc:grpChg chg="add mod">
          <ac:chgData name="Morgan Hibberd" userId="da6edfdf-e9a7-4c3d-9dca-2b1fb6e5cf30" providerId="ADAL" clId="{BBFE0136-D853-457D-90C0-0FF0356A4FB3}" dt="2025-11-24T13:10:06.193" v="4381" actId="1076"/>
          <ac:grpSpMkLst>
            <pc:docMk/>
            <pc:sldMk cId="49511491" sldId="4399"/>
            <ac:grpSpMk id="19" creationId="{2FBE70DB-D742-25C7-9D09-7FD82037C7CD}"/>
          </ac:grpSpMkLst>
        </pc:grpChg>
        <pc:picChg chg="mod">
          <ac:chgData name="Morgan Hibberd" userId="da6edfdf-e9a7-4c3d-9dca-2b1fb6e5cf30" providerId="ADAL" clId="{BBFE0136-D853-457D-90C0-0FF0356A4FB3}" dt="2025-11-24T13:10:06.193" v="4381" actId="1076"/>
          <ac:picMkLst>
            <pc:docMk/>
            <pc:sldMk cId="49511491" sldId="4399"/>
            <ac:picMk id="24" creationId="{2B2B3449-DF9A-59AC-AFEC-5ABC87CCC648}"/>
          </ac:picMkLst>
        </pc:picChg>
        <pc:picChg chg="add mod">
          <ac:chgData name="Morgan Hibberd" userId="da6edfdf-e9a7-4c3d-9dca-2b1fb6e5cf30" providerId="ADAL" clId="{BBFE0136-D853-457D-90C0-0FF0356A4FB3}" dt="2025-11-24T13:10:02.339" v="4380" actId="1076"/>
          <ac:picMkLst>
            <pc:docMk/>
            <pc:sldMk cId="49511491" sldId="4399"/>
            <ac:picMk id="25" creationId="{E9FB0C8E-6DF0-478D-0D07-254F6D5712CE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22:47:26.732" v="9788"/>
        <pc:sldMkLst>
          <pc:docMk/>
          <pc:sldMk cId="310505487" sldId="4400"/>
        </pc:sldMkLst>
        <pc:spChg chg="del">
          <ac:chgData name="Morgan Hibberd" userId="da6edfdf-e9a7-4c3d-9dca-2b1fb6e5cf30" providerId="ADAL" clId="{BBFE0136-D853-457D-90C0-0FF0356A4FB3}" dt="2025-11-25T22:47:26.175" v="9787" actId="478"/>
          <ac:spMkLst>
            <pc:docMk/>
            <pc:sldMk cId="310505487" sldId="4400"/>
            <ac:spMk id="2" creationId="{0FFB4E21-5F8F-F0FD-BDEE-B5BC9AEF9C33}"/>
          </ac:spMkLst>
        </pc:spChg>
        <pc:spChg chg="add mod">
          <ac:chgData name="Morgan Hibberd" userId="da6edfdf-e9a7-4c3d-9dca-2b1fb6e5cf30" providerId="ADAL" clId="{BBFE0136-D853-457D-90C0-0FF0356A4FB3}" dt="2025-11-25T22:47:26.732" v="9788"/>
          <ac:spMkLst>
            <pc:docMk/>
            <pc:sldMk cId="310505487" sldId="4400"/>
            <ac:spMk id="10" creationId="{C0D9BB3B-3187-E975-977C-079529DB9BFD}"/>
          </ac:spMkLst>
        </pc:spChg>
        <pc:picChg chg="add del">
          <ac:chgData name="Morgan Hibberd" userId="da6edfdf-e9a7-4c3d-9dca-2b1fb6e5cf30" providerId="ADAL" clId="{BBFE0136-D853-457D-90C0-0FF0356A4FB3}" dt="2025-11-24T13:19:01.315" v="4456" actId="478"/>
          <ac:picMkLst>
            <pc:docMk/>
            <pc:sldMk cId="310505487" sldId="4400"/>
            <ac:picMk id="25" creationId="{296F5C0C-34FF-5224-A90B-950ED70B0280}"/>
          </ac:picMkLst>
        </pc:picChg>
      </pc:sldChg>
      <pc:sldChg chg="addSp delSp modSp add mod addAnim delAnim modAnim">
        <pc:chgData name="Morgan Hibberd" userId="da6edfdf-e9a7-4c3d-9dca-2b1fb6e5cf30" providerId="ADAL" clId="{BBFE0136-D853-457D-90C0-0FF0356A4FB3}" dt="2025-11-25T22:47:34.139" v="9790"/>
        <pc:sldMkLst>
          <pc:docMk/>
          <pc:sldMk cId="4149437794" sldId="4401"/>
        </pc:sldMkLst>
        <pc:spChg chg="del">
          <ac:chgData name="Morgan Hibberd" userId="da6edfdf-e9a7-4c3d-9dca-2b1fb6e5cf30" providerId="ADAL" clId="{BBFE0136-D853-457D-90C0-0FF0356A4FB3}" dt="2025-11-25T22:47:33.698" v="9789" actId="478"/>
          <ac:spMkLst>
            <pc:docMk/>
            <pc:sldMk cId="4149437794" sldId="4401"/>
            <ac:spMk id="2" creationId="{34C35447-FD08-17CE-D320-A0437663F474}"/>
          </ac:spMkLst>
        </pc:spChg>
        <pc:spChg chg="add mod">
          <ac:chgData name="Morgan Hibberd" userId="da6edfdf-e9a7-4c3d-9dca-2b1fb6e5cf30" providerId="ADAL" clId="{BBFE0136-D853-457D-90C0-0FF0356A4FB3}" dt="2025-11-25T22:47:34.139" v="9790"/>
          <ac:spMkLst>
            <pc:docMk/>
            <pc:sldMk cId="4149437794" sldId="4401"/>
            <ac:spMk id="17" creationId="{77B5AAB4-9288-B7C9-38EF-9058829A2377}"/>
          </ac:spMkLst>
        </pc:spChg>
        <pc:spChg chg="mod">
          <ac:chgData name="Morgan Hibberd" userId="da6edfdf-e9a7-4c3d-9dca-2b1fb6e5cf30" providerId="ADAL" clId="{BBFE0136-D853-457D-90C0-0FF0356A4FB3}" dt="2025-11-24T13:19:29.257" v="4462" actId="1076"/>
          <ac:spMkLst>
            <pc:docMk/>
            <pc:sldMk cId="4149437794" sldId="4401"/>
            <ac:spMk id="22" creationId="{150F640A-D779-06EF-69CA-77751CB8AE3D}"/>
          </ac:spMkLst>
        </pc:spChg>
        <pc:spChg chg="mod">
          <ac:chgData name="Morgan Hibberd" userId="da6edfdf-e9a7-4c3d-9dca-2b1fb6e5cf30" providerId="ADAL" clId="{BBFE0136-D853-457D-90C0-0FF0356A4FB3}" dt="2025-11-24T13:20:01.661" v="4465" actId="207"/>
          <ac:spMkLst>
            <pc:docMk/>
            <pc:sldMk cId="4149437794" sldId="4401"/>
            <ac:spMk id="30" creationId="{A8638A58-278E-3587-87A3-8FE1116BBEAE}"/>
          </ac:spMkLst>
        </pc:spChg>
        <pc:grpChg chg="mod">
          <ac:chgData name="Morgan Hibberd" userId="da6edfdf-e9a7-4c3d-9dca-2b1fb6e5cf30" providerId="ADAL" clId="{BBFE0136-D853-457D-90C0-0FF0356A4FB3}" dt="2025-11-24T13:19:29.257" v="4462" actId="1076"/>
          <ac:grpSpMkLst>
            <pc:docMk/>
            <pc:sldMk cId="4149437794" sldId="4401"/>
            <ac:grpSpMk id="19" creationId="{86F323CA-A65C-02B2-71BA-1E1316793FE7}"/>
          </ac:grpSpMkLst>
        </pc:grpChg>
        <pc:picChg chg="add mod">
          <ac:chgData name="Morgan Hibberd" userId="da6edfdf-e9a7-4c3d-9dca-2b1fb6e5cf30" providerId="ADAL" clId="{BBFE0136-D853-457D-90C0-0FF0356A4FB3}" dt="2025-11-24T13:19:25.159" v="4461" actId="1076"/>
          <ac:picMkLst>
            <pc:docMk/>
            <pc:sldMk cId="4149437794" sldId="4401"/>
            <ac:picMk id="10" creationId="{C3ECA7DE-84B0-2984-86FF-505871AF4B2A}"/>
          </ac:picMkLst>
        </pc:picChg>
        <pc:picChg chg="mod">
          <ac:chgData name="Morgan Hibberd" userId="da6edfdf-e9a7-4c3d-9dca-2b1fb6e5cf30" providerId="ADAL" clId="{BBFE0136-D853-457D-90C0-0FF0356A4FB3}" dt="2025-11-24T13:19:29.257" v="4462" actId="1076"/>
          <ac:picMkLst>
            <pc:docMk/>
            <pc:sldMk cId="4149437794" sldId="4401"/>
            <ac:picMk id="24" creationId="{09B138B8-7358-5ABB-952D-B1ABA6DAA272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23:09:01.968" v="10146"/>
        <pc:sldMkLst>
          <pc:docMk/>
          <pc:sldMk cId="2220944600" sldId="4402"/>
        </pc:sldMkLst>
        <pc:spChg chg="del">
          <ac:chgData name="Morgan Hibberd" userId="da6edfdf-e9a7-4c3d-9dca-2b1fb6e5cf30" providerId="ADAL" clId="{BBFE0136-D853-457D-90C0-0FF0356A4FB3}" dt="2025-11-25T23:09:01.593" v="10145" actId="478"/>
          <ac:spMkLst>
            <pc:docMk/>
            <pc:sldMk cId="2220944600" sldId="4402"/>
            <ac:spMk id="2" creationId="{2885DA3C-D9DA-56FB-EC51-BFD4E43DD606}"/>
          </ac:spMkLst>
        </pc:spChg>
        <pc:spChg chg="add mod">
          <ac:chgData name="Morgan Hibberd" userId="da6edfdf-e9a7-4c3d-9dca-2b1fb6e5cf30" providerId="ADAL" clId="{BBFE0136-D853-457D-90C0-0FF0356A4FB3}" dt="2025-11-25T23:09:01.968" v="10146"/>
          <ac:spMkLst>
            <pc:docMk/>
            <pc:sldMk cId="2220944600" sldId="4402"/>
            <ac:spMk id="17" creationId="{D6A797AA-E405-EFE8-BAFF-F40FB7D2107F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5T23:09:08.342" v="10148"/>
        <pc:sldMkLst>
          <pc:docMk/>
          <pc:sldMk cId="3647131286" sldId="4403"/>
        </pc:sldMkLst>
        <pc:spChg chg="del">
          <ac:chgData name="Morgan Hibberd" userId="da6edfdf-e9a7-4c3d-9dca-2b1fb6e5cf30" providerId="ADAL" clId="{BBFE0136-D853-457D-90C0-0FF0356A4FB3}" dt="2025-11-25T23:09:07.903" v="10147" actId="478"/>
          <ac:spMkLst>
            <pc:docMk/>
            <pc:sldMk cId="3647131286" sldId="4403"/>
            <ac:spMk id="2" creationId="{97C0C01B-D6A5-B9A1-FBBA-EEC22A19A3F0}"/>
          </ac:spMkLst>
        </pc:spChg>
        <pc:spChg chg="add mod">
          <ac:chgData name="Morgan Hibberd" userId="da6edfdf-e9a7-4c3d-9dca-2b1fb6e5cf30" providerId="ADAL" clId="{BBFE0136-D853-457D-90C0-0FF0356A4FB3}" dt="2025-11-25T23:09:08.342" v="10148"/>
          <ac:spMkLst>
            <pc:docMk/>
            <pc:sldMk cId="3647131286" sldId="4403"/>
            <ac:spMk id="17" creationId="{A660E049-B0C2-C1BD-C109-CF9F5AECEBC8}"/>
          </ac:spMkLst>
        </pc:spChg>
        <pc:spChg chg="mod">
          <ac:chgData name="Morgan Hibberd" userId="da6edfdf-e9a7-4c3d-9dca-2b1fb6e5cf30" providerId="ADAL" clId="{BBFE0136-D853-457D-90C0-0FF0356A4FB3}" dt="2025-11-24T13:24:52.597" v="4482" actId="206"/>
          <ac:spMkLst>
            <pc:docMk/>
            <pc:sldMk cId="3647131286" sldId="4403"/>
            <ac:spMk id="30" creationId="{DB99A5FC-114E-D9CB-8542-887966EDE091}"/>
          </ac:spMkLst>
        </pc:spChg>
      </pc:sldChg>
      <pc:sldChg chg="addSp delSp modSp add mod">
        <pc:chgData name="Morgan Hibberd" userId="da6edfdf-e9a7-4c3d-9dca-2b1fb6e5cf30" providerId="ADAL" clId="{BBFE0136-D853-457D-90C0-0FF0356A4FB3}" dt="2025-11-25T23:09:16.138" v="10150"/>
        <pc:sldMkLst>
          <pc:docMk/>
          <pc:sldMk cId="3501167963" sldId="4404"/>
        </pc:sldMkLst>
        <pc:spChg chg="del">
          <ac:chgData name="Morgan Hibberd" userId="da6edfdf-e9a7-4c3d-9dca-2b1fb6e5cf30" providerId="ADAL" clId="{BBFE0136-D853-457D-90C0-0FF0356A4FB3}" dt="2025-11-25T23:09:15.764" v="10149" actId="478"/>
          <ac:spMkLst>
            <pc:docMk/>
            <pc:sldMk cId="3501167963" sldId="4404"/>
            <ac:spMk id="2" creationId="{2F5C9071-3241-85F6-2C3C-B9C4282720EB}"/>
          </ac:spMkLst>
        </pc:spChg>
        <pc:spChg chg="add mod">
          <ac:chgData name="Morgan Hibberd" userId="da6edfdf-e9a7-4c3d-9dca-2b1fb6e5cf30" providerId="ADAL" clId="{BBFE0136-D853-457D-90C0-0FF0356A4FB3}" dt="2025-11-25T23:09:16.138" v="10150"/>
          <ac:spMkLst>
            <pc:docMk/>
            <pc:sldMk cId="3501167963" sldId="4404"/>
            <ac:spMk id="17" creationId="{72E5E57B-31C4-13DE-2812-C755C87E8B4F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5T23:09:19.716" v="10152"/>
        <pc:sldMkLst>
          <pc:docMk/>
          <pc:sldMk cId="2726006843" sldId="4405"/>
        </pc:sldMkLst>
        <pc:spChg chg="del">
          <ac:chgData name="Morgan Hibberd" userId="da6edfdf-e9a7-4c3d-9dca-2b1fb6e5cf30" providerId="ADAL" clId="{BBFE0136-D853-457D-90C0-0FF0356A4FB3}" dt="2025-11-25T23:09:19.369" v="10151" actId="478"/>
          <ac:spMkLst>
            <pc:docMk/>
            <pc:sldMk cId="2726006843" sldId="4405"/>
            <ac:spMk id="2" creationId="{546A4C0F-8F85-2BFA-E9A4-22D8DB403089}"/>
          </ac:spMkLst>
        </pc:spChg>
        <pc:spChg chg="add mod">
          <ac:chgData name="Morgan Hibberd" userId="da6edfdf-e9a7-4c3d-9dca-2b1fb6e5cf30" providerId="ADAL" clId="{BBFE0136-D853-457D-90C0-0FF0356A4FB3}" dt="2025-11-24T13:26:54.256" v="4497" actId="1076"/>
          <ac:spMkLst>
            <pc:docMk/>
            <pc:sldMk cId="2726006843" sldId="4405"/>
            <ac:spMk id="17" creationId="{2515797E-033E-3775-0587-11849F629145}"/>
          </ac:spMkLst>
        </pc:spChg>
        <pc:spChg chg="add mod">
          <ac:chgData name="Morgan Hibberd" userId="da6edfdf-e9a7-4c3d-9dca-2b1fb6e5cf30" providerId="ADAL" clId="{BBFE0136-D853-457D-90C0-0FF0356A4FB3}" dt="2025-11-24T13:28:34.030" v="4521" actId="206"/>
          <ac:spMkLst>
            <pc:docMk/>
            <pc:sldMk cId="2726006843" sldId="4405"/>
            <ac:spMk id="18" creationId="{21DF9597-C0DB-802A-EB4E-C04792F3DD97}"/>
          </ac:spMkLst>
        </pc:spChg>
        <pc:spChg chg="add mod">
          <ac:chgData name="Morgan Hibberd" userId="da6edfdf-e9a7-4c3d-9dca-2b1fb6e5cf30" providerId="ADAL" clId="{BBFE0136-D853-457D-90C0-0FF0356A4FB3}" dt="2025-11-24T13:29:21.150" v="4523"/>
          <ac:spMkLst>
            <pc:docMk/>
            <pc:sldMk cId="2726006843" sldId="4405"/>
            <ac:spMk id="25" creationId="{8DDE7A46-261D-FAE7-487B-772A2FC32388}"/>
          </ac:spMkLst>
        </pc:spChg>
        <pc:spChg chg="add mod">
          <ac:chgData name="Morgan Hibberd" userId="da6edfdf-e9a7-4c3d-9dca-2b1fb6e5cf30" providerId="ADAL" clId="{BBFE0136-D853-457D-90C0-0FF0356A4FB3}" dt="2025-11-25T23:09:19.716" v="10152"/>
          <ac:spMkLst>
            <pc:docMk/>
            <pc:sldMk cId="2726006843" sldId="4405"/>
            <ac:spMk id="28" creationId="{625CAEE4-242B-EA59-7C62-F57A597EA2E9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6T16:56:05.999" v="12344"/>
        <pc:sldMkLst>
          <pc:docMk/>
          <pc:sldMk cId="280165932" sldId="4406"/>
        </pc:sldMkLst>
        <pc:spChg chg="del mod">
          <ac:chgData name="Morgan Hibberd" userId="da6edfdf-e9a7-4c3d-9dca-2b1fb6e5cf30" providerId="ADAL" clId="{BBFE0136-D853-457D-90C0-0FF0356A4FB3}" dt="2025-11-25T23:09:28.177" v="10154" actId="478"/>
          <ac:spMkLst>
            <pc:docMk/>
            <pc:sldMk cId="280165932" sldId="4406"/>
            <ac:spMk id="2" creationId="{55A55A25-E566-5B98-0DAA-799AC7919B0C}"/>
          </ac:spMkLst>
        </pc:spChg>
        <pc:spChg chg="add mod">
          <ac:chgData name="Morgan Hibberd" userId="da6edfdf-e9a7-4c3d-9dca-2b1fb6e5cf30" providerId="ADAL" clId="{BBFE0136-D853-457D-90C0-0FF0356A4FB3}" dt="2025-11-26T16:55:46.271" v="12342" actId="1076"/>
          <ac:spMkLst>
            <pc:docMk/>
            <pc:sldMk cId="280165932" sldId="4406"/>
            <ac:spMk id="2" creationId="{572C1E11-81AD-5B61-2BD5-AC149FA2DA19}"/>
          </ac:spMkLst>
        </pc:spChg>
        <pc:spChg chg="ord">
          <ac:chgData name="Morgan Hibberd" userId="da6edfdf-e9a7-4c3d-9dca-2b1fb6e5cf30" providerId="ADAL" clId="{BBFE0136-D853-457D-90C0-0FF0356A4FB3}" dt="2025-11-24T13:33:25.262" v="4541" actId="167"/>
          <ac:spMkLst>
            <pc:docMk/>
            <pc:sldMk cId="280165932" sldId="4406"/>
            <ac:spMk id="6" creationId="{1A6CDC69-ED29-4491-A101-E96619DD2587}"/>
          </ac:spMkLst>
        </pc:spChg>
        <pc:spChg chg="ord">
          <ac:chgData name="Morgan Hibberd" userId="da6edfdf-e9a7-4c3d-9dca-2b1fb6e5cf30" providerId="ADAL" clId="{BBFE0136-D853-457D-90C0-0FF0356A4FB3}" dt="2025-11-24T13:33:25.262" v="4541" actId="167"/>
          <ac:spMkLst>
            <pc:docMk/>
            <pc:sldMk cId="280165932" sldId="4406"/>
            <ac:spMk id="7" creationId="{861918A1-EF71-B100-1C42-F3FABDF55570}"/>
          </ac:spMkLst>
        </pc:spChg>
        <pc:spChg chg="add mod">
          <ac:chgData name="Morgan Hibberd" userId="da6edfdf-e9a7-4c3d-9dca-2b1fb6e5cf30" providerId="ADAL" clId="{BBFE0136-D853-457D-90C0-0FF0356A4FB3}" dt="2025-11-25T23:09:25.334" v="10153"/>
          <ac:spMkLst>
            <pc:docMk/>
            <pc:sldMk cId="280165932" sldId="4406"/>
            <ac:spMk id="10" creationId="{D9477E9C-0839-6638-CD8C-2F2BD56CFE11}"/>
          </ac:spMkLst>
        </pc:spChg>
        <pc:spChg chg="add mod">
          <ac:chgData name="Morgan Hibberd" userId="da6edfdf-e9a7-4c3d-9dca-2b1fb6e5cf30" providerId="ADAL" clId="{BBFE0136-D853-457D-90C0-0FF0356A4FB3}" dt="2025-11-25T23:09:34.031" v="10162" actId="20577"/>
          <ac:spMkLst>
            <pc:docMk/>
            <pc:sldMk cId="280165932" sldId="4406"/>
            <ac:spMk id="17" creationId="{6501EA27-F404-6CEA-ABC4-C0D2CB0682BD}"/>
          </ac:spMkLst>
        </pc:spChg>
        <pc:spChg chg="add mod">
          <ac:chgData name="Morgan Hibberd" userId="da6edfdf-e9a7-4c3d-9dca-2b1fb6e5cf30" providerId="ADAL" clId="{BBFE0136-D853-457D-90C0-0FF0356A4FB3}" dt="2025-11-24T13:34:31.909" v="4555"/>
          <ac:spMkLst>
            <pc:docMk/>
            <pc:sldMk cId="280165932" sldId="4406"/>
            <ac:spMk id="44" creationId="{0E8E5DE5-37DC-F84E-51F7-6ECD7323942E}"/>
          </ac:spMkLst>
        </pc:spChg>
        <pc:spChg chg="add mod">
          <ac:chgData name="Morgan Hibberd" userId="da6edfdf-e9a7-4c3d-9dca-2b1fb6e5cf30" providerId="ADAL" clId="{BBFE0136-D853-457D-90C0-0FF0356A4FB3}" dt="2025-11-24T13:34:31.909" v="4555"/>
          <ac:spMkLst>
            <pc:docMk/>
            <pc:sldMk cId="280165932" sldId="4406"/>
            <ac:spMk id="45" creationId="{1AA33803-DBE9-4EC3-2506-FA6CA2E007C2}"/>
          </ac:spMkLst>
        </pc:spChg>
        <pc:spChg chg="add mod">
          <ac:chgData name="Morgan Hibberd" userId="da6edfdf-e9a7-4c3d-9dca-2b1fb6e5cf30" providerId="ADAL" clId="{BBFE0136-D853-457D-90C0-0FF0356A4FB3}" dt="2025-11-24T13:34:43.021" v="4556"/>
          <ac:spMkLst>
            <pc:docMk/>
            <pc:sldMk cId="280165932" sldId="4406"/>
            <ac:spMk id="46" creationId="{D523DF0D-0F6A-1CD3-AEF4-3067D37794F5}"/>
          </ac:spMkLst>
        </pc:spChg>
        <pc:spChg chg="add mod">
          <ac:chgData name="Morgan Hibberd" userId="da6edfdf-e9a7-4c3d-9dca-2b1fb6e5cf30" providerId="ADAL" clId="{BBFE0136-D853-457D-90C0-0FF0356A4FB3}" dt="2025-11-24T13:35:01.806" v="4557"/>
          <ac:spMkLst>
            <pc:docMk/>
            <pc:sldMk cId="280165932" sldId="4406"/>
            <ac:spMk id="47" creationId="{55493E3C-76C3-430B-AB67-395AC088545E}"/>
          </ac:spMkLst>
        </pc:spChg>
        <pc:spChg chg="add mod">
          <ac:chgData name="Morgan Hibberd" userId="da6edfdf-e9a7-4c3d-9dca-2b1fb6e5cf30" providerId="ADAL" clId="{BBFE0136-D853-457D-90C0-0FF0356A4FB3}" dt="2025-11-24T13:35:14.710" v="4558"/>
          <ac:spMkLst>
            <pc:docMk/>
            <pc:sldMk cId="280165932" sldId="4406"/>
            <ac:spMk id="48" creationId="{93F86931-0E84-AF99-7177-8CD08CADC167}"/>
          </ac:spMkLst>
        </pc:spChg>
        <pc:spChg chg="add mod">
          <ac:chgData name="Morgan Hibberd" userId="da6edfdf-e9a7-4c3d-9dca-2b1fb6e5cf30" providerId="ADAL" clId="{BBFE0136-D853-457D-90C0-0FF0356A4FB3}" dt="2025-11-24T13:35:14.710" v="4558"/>
          <ac:spMkLst>
            <pc:docMk/>
            <pc:sldMk cId="280165932" sldId="4406"/>
            <ac:spMk id="49" creationId="{99AE98E8-81D7-C091-8F79-3E3347873E1B}"/>
          </ac:spMkLst>
        </pc:spChg>
        <pc:spChg chg="add mod">
          <ac:chgData name="Morgan Hibberd" userId="da6edfdf-e9a7-4c3d-9dca-2b1fb6e5cf30" providerId="ADAL" clId="{BBFE0136-D853-457D-90C0-0FF0356A4FB3}" dt="2025-11-24T13:35:28.223" v="4559"/>
          <ac:spMkLst>
            <pc:docMk/>
            <pc:sldMk cId="280165932" sldId="4406"/>
            <ac:spMk id="50" creationId="{CC0BDBEE-E1A3-6873-172D-16B4185AB03E}"/>
          </ac:spMkLst>
        </pc:spChg>
        <pc:spChg chg="add mod">
          <ac:chgData name="Morgan Hibberd" userId="da6edfdf-e9a7-4c3d-9dca-2b1fb6e5cf30" providerId="ADAL" clId="{BBFE0136-D853-457D-90C0-0FF0356A4FB3}" dt="2025-11-24T13:35:28.223" v="4559"/>
          <ac:spMkLst>
            <pc:docMk/>
            <pc:sldMk cId="280165932" sldId="4406"/>
            <ac:spMk id="51" creationId="{272E8B44-3434-2546-0340-C16395CC24D0}"/>
          </ac:spMkLst>
        </pc:spChg>
        <pc:spChg chg="add mod">
          <ac:chgData name="Morgan Hibberd" userId="da6edfdf-e9a7-4c3d-9dca-2b1fb6e5cf30" providerId="ADAL" clId="{BBFE0136-D853-457D-90C0-0FF0356A4FB3}" dt="2025-11-24T13:35:39.307" v="4560"/>
          <ac:spMkLst>
            <pc:docMk/>
            <pc:sldMk cId="280165932" sldId="4406"/>
            <ac:spMk id="52" creationId="{083A8765-F9D7-740B-DEA3-AC3D727F7509}"/>
          </ac:spMkLst>
        </pc:spChg>
        <pc:spChg chg="add mod">
          <ac:chgData name="Morgan Hibberd" userId="da6edfdf-e9a7-4c3d-9dca-2b1fb6e5cf30" providerId="ADAL" clId="{BBFE0136-D853-457D-90C0-0FF0356A4FB3}" dt="2025-11-24T13:35:39.307" v="4560"/>
          <ac:spMkLst>
            <pc:docMk/>
            <pc:sldMk cId="280165932" sldId="4406"/>
            <ac:spMk id="53" creationId="{F531349D-C070-D2D7-34F6-72AD163DF40C}"/>
          </ac:spMkLst>
        </pc:spChg>
        <pc:spChg chg="add mod">
          <ac:chgData name="Morgan Hibberd" userId="da6edfdf-e9a7-4c3d-9dca-2b1fb6e5cf30" providerId="ADAL" clId="{BBFE0136-D853-457D-90C0-0FF0356A4FB3}" dt="2025-11-24T13:35:56.824" v="4562" actId="1076"/>
          <ac:spMkLst>
            <pc:docMk/>
            <pc:sldMk cId="280165932" sldId="4406"/>
            <ac:spMk id="54" creationId="{1A406C3F-DD83-4600-9AC5-71120B4254C4}"/>
          </ac:spMkLst>
        </pc:spChg>
        <pc:spChg chg="add mod">
          <ac:chgData name="Morgan Hibberd" userId="da6edfdf-e9a7-4c3d-9dca-2b1fb6e5cf30" providerId="ADAL" clId="{BBFE0136-D853-457D-90C0-0FF0356A4FB3}" dt="2025-11-24T13:36:15.064" v="4563"/>
          <ac:spMkLst>
            <pc:docMk/>
            <pc:sldMk cId="280165932" sldId="4406"/>
            <ac:spMk id="55" creationId="{FD7BA5A0-1DEC-1EB8-BF12-B9D5D04A6FA3}"/>
          </ac:spMkLst>
        </pc:spChg>
        <pc:spChg chg="add mod">
          <ac:chgData name="Morgan Hibberd" userId="da6edfdf-e9a7-4c3d-9dca-2b1fb6e5cf30" providerId="ADAL" clId="{BBFE0136-D853-457D-90C0-0FF0356A4FB3}" dt="2025-11-24T13:36:15.064" v="4563"/>
          <ac:spMkLst>
            <pc:docMk/>
            <pc:sldMk cId="280165932" sldId="4406"/>
            <ac:spMk id="56" creationId="{A87753C5-217C-625F-C99D-553F71324E4D}"/>
          </ac:spMkLst>
        </pc:spChg>
        <pc:spChg chg="add mod">
          <ac:chgData name="Morgan Hibberd" userId="da6edfdf-e9a7-4c3d-9dca-2b1fb6e5cf30" providerId="ADAL" clId="{BBFE0136-D853-457D-90C0-0FF0356A4FB3}" dt="2025-11-24T13:36:15.064" v="4563"/>
          <ac:spMkLst>
            <pc:docMk/>
            <pc:sldMk cId="280165932" sldId="4406"/>
            <ac:spMk id="57" creationId="{EBC2EEA4-9353-098D-217D-D163DF36B4A1}"/>
          </ac:spMkLst>
        </pc:spChg>
        <pc:spChg chg="add del mod">
          <ac:chgData name="Morgan Hibberd" userId="da6edfdf-e9a7-4c3d-9dca-2b1fb6e5cf30" providerId="ADAL" clId="{BBFE0136-D853-457D-90C0-0FF0356A4FB3}" dt="2025-11-25T23:11:43.449" v="10187" actId="478"/>
          <ac:spMkLst>
            <pc:docMk/>
            <pc:sldMk cId="280165932" sldId="4406"/>
            <ac:spMk id="58" creationId="{83713B18-D84B-90B4-97DD-552E8A74B6BF}"/>
          </ac:spMkLst>
        </pc:spChg>
        <pc:picChg chg="mod">
          <ac:chgData name="Morgan Hibberd" userId="da6edfdf-e9a7-4c3d-9dca-2b1fb6e5cf30" providerId="ADAL" clId="{BBFE0136-D853-457D-90C0-0FF0356A4FB3}" dt="2025-11-24T13:33:27.586" v="4542" actId="167"/>
          <ac:picMkLst>
            <pc:docMk/>
            <pc:sldMk cId="280165932" sldId="4406"/>
            <ac:picMk id="3" creationId="{DB62A555-8113-2CAB-7AA3-2CA99EC86DDE}"/>
          </ac:picMkLst>
        </pc:picChg>
      </pc:sldChg>
      <pc:sldChg chg="modSp add mod modAnim">
        <pc:chgData name="Morgan Hibberd" userId="da6edfdf-e9a7-4c3d-9dca-2b1fb6e5cf30" providerId="ADAL" clId="{BBFE0136-D853-457D-90C0-0FF0356A4FB3}" dt="2025-11-25T16:24:49.335" v="5783" actId="207"/>
        <pc:sldMkLst>
          <pc:docMk/>
          <pc:sldMk cId="2351811128" sldId="4407"/>
        </pc:sldMkLst>
        <pc:spChg chg="mod">
          <ac:chgData name="Morgan Hibberd" userId="da6edfdf-e9a7-4c3d-9dca-2b1fb6e5cf30" providerId="ADAL" clId="{BBFE0136-D853-457D-90C0-0FF0356A4FB3}" dt="2025-11-25T16:24:49.335" v="5783" actId="207"/>
          <ac:spMkLst>
            <pc:docMk/>
            <pc:sldMk cId="2351811128" sldId="4407"/>
            <ac:spMk id="22" creationId="{7815858A-ECEF-9DCE-8219-599CFC3720EA}"/>
          </ac:spMkLst>
        </pc:spChg>
      </pc:sldChg>
      <pc:sldChg chg="addSp delSp modSp add mod modAnim">
        <pc:chgData name="Morgan Hibberd" userId="da6edfdf-e9a7-4c3d-9dca-2b1fb6e5cf30" providerId="ADAL" clId="{BBFE0136-D853-457D-90C0-0FF0356A4FB3}" dt="2025-11-26T15:34:02.801" v="10609" actId="1076"/>
        <pc:sldMkLst>
          <pc:docMk/>
          <pc:sldMk cId="1207124894" sldId="4408"/>
        </pc:sldMkLst>
        <pc:spChg chg="add mod">
          <ac:chgData name="Morgan Hibberd" userId="da6edfdf-e9a7-4c3d-9dca-2b1fb6e5cf30" providerId="ADAL" clId="{BBFE0136-D853-457D-90C0-0FF0356A4FB3}" dt="2025-11-26T15:33:53.056" v="10606" actId="1076"/>
          <ac:spMkLst>
            <pc:docMk/>
            <pc:sldMk cId="1207124894" sldId="4408"/>
            <ac:spMk id="2" creationId="{981ADF46-20FC-DB6D-2F4B-4474D54B11D0}"/>
          </ac:spMkLst>
        </pc:spChg>
        <pc:spChg chg="del mod">
          <ac:chgData name="Morgan Hibberd" userId="da6edfdf-e9a7-4c3d-9dca-2b1fb6e5cf30" providerId="ADAL" clId="{BBFE0136-D853-457D-90C0-0FF0356A4FB3}" dt="2025-11-26T15:33:25.574" v="10535" actId="478"/>
          <ac:spMkLst>
            <pc:docMk/>
            <pc:sldMk cId="1207124894" sldId="4408"/>
            <ac:spMk id="19" creationId="{A3E18492-6D10-EEDF-218A-756E7161AD93}"/>
          </ac:spMkLst>
        </pc:spChg>
        <pc:spChg chg="mod">
          <ac:chgData name="Morgan Hibberd" userId="da6edfdf-e9a7-4c3d-9dca-2b1fb6e5cf30" providerId="ADAL" clId="{BBFE0136-D853-457D-90C0-0FF0356A4FB3}" dt="2025-11-26T15:34:02.801" v="10609" actId="1076"/>
          <ac:spMkLst>
            <pc:docMk/>
            <pc:sldMk cId="1207124894" sldId="4408"/>
            <ac:spMk id="22" creationId="{109CA1B5-C939-E5C7-1013-8FB8D62A44C5}"/>
          </ac:spMkLst>
        </pc:spChg>
        <pc:picChg chg="mod">
          <ac:chgData name="Morgan Hibberd" userId="da6edfdf-e9a7-4c3d-9dca-2b1fb6e5cf30" providerId="ADAL" clId="{BBFE0136-D853-457D-90C0-0FF0356A4FB3}" dt="2025-11-26T15:33:59.975" v="10608" actId="1076"/>
          <ac:picMkLst>
            <pc:docMk/>
            <pc:sldMk cId="1207124894" sldId="4408"/>
            <ac:picMk id="10" creationId="{42597EE5-C6B7-BC06-C1B7-D6689C6741E7}"/>
          </ac:picMkLst>
        </pc:picChg>
      </pc:sldChg>
      <pc:sldChg chg="addSp delSp modSp add mod setBg modAnim">
        <pc:chgData name="Morgan Hibberd" userId="da6edfdf-e9a7-4c3d-9dca-2b1fb6e5cf30" providerId="ADAL" clId="{BBFE0136-D853-457D-90C0-0FF0356A4FB3}" dt="2025-11-25T21:24:20.790" v="8188" actId="12"/>
        <pc:sldMkLst>
          <pc:docMk/>
          <pc:sldMk cId="919707816" sldId="4409"/>
        </pc:sldMkLst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4" creationId="{C1D5A57B-3CE7-5495-44EB-2962A765B9E7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5" creationId="{2F771DAC-9180-186F-DEBE-76266FB84682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7" creationId="{C4830D33-79A6-CF89-641A-F4E25A4BB0C1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8" creationId="{5D67215A-2361-9226-F8E2-69C2337F02D1}"/>
          </ac:spMkLst>
        </pc:spChg>
        <pc:spChg chg="mod">
          <ac:chgData name="Morgan Hibberd" userId="da6edfdf-e9a7-4c3d-9dca-2b1fb6e5cf30" providerId="ADAL" clId="{BBFE0136-D853-457D-90C0-0FF0356A4FB3}" dt="2025-11-25T21:00:01.853" v="7008" actId="20577"/>
          <ac:spMkLst>
            <pc:docMk/>
            <pc:sldMk cId="919707816" sldId="4409"/>
            <ac:spMk id="10" creationId="{CEB40092-8609-88C5-0065-CC3F4AF6ACF2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12" creationId="{9F301280-427C-B24A-9EDF-1A35C570979C}"/>
          </ac:spMkLst>
        </pc:spChg>
        <pc:spChg chg="add del mod">
          <ac:chgData name="Morgan Hibberd" userId="da6edfdf-e9a7-4c3d-9dca-2b1fb6e5cf30" providerId="ADAL" clId="{BBFE0136-D853-457D-90C0-0FF0356A4FB3}" dt="2025-11-25T21:04:01.739" v="7072" actId="478"/>
          <ac:spMkLst>
            <pc:docMk/>
            <pc:sldMk cId="919707816" sldId="4409"/>
            <ac:spMk id="13" creationId="{780B1FC3-3BEE-31D4-2334-D9E23B1F0A53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16" creationId="{ED61C38C-E9F9-959A-D55D-7C6C0C320286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17" creationId="{466E03EF-9459-0FFE-3BB9-DA811B83814E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20" creationId="{B4939E35-187F-B8CE-FC2D-C39868DF8C7E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21" creationId="{E87647E9-97F9-8A36-7163-F0EC652237F1}"/>
          </ac:spMkLst>
        </pc:spChg>
        <pc:spChg chg="del">
          <ac:chgData name="Morgan Hibberd" userId="da6edfdf-e9a7-4c3d-9dca-2b1fb6e5cf30" providerId="ADAL" clId="{BBFE0136-D853-457D-90C0-0FF0356A4FB3}" dt="2025-11-25T20:58:20.522" v="6970" actId="478"/>
          <ac:spMkLst>
            <pc:docMk/>
            <pc:sldMk cId="919707816" sldId="4409"/>
            <ac:spMk id="27" creationId="{96DFEC90-DA03-0764-7FB2-D76ED28AA0A0}"/>
          </ac:spMkLst>
        </pc:spChg>
        <pc:spChg chg="add del mod">
          <ac:chgData name="Morgan Hibberd" userId="da6edfdf-e9a7-4c3d-9dca-2b1fb6e5cf30" providerId="ADAL" clId="{BBFE0136-D853-457D-90C0-0FF0356A4FB3}" dt="2025-11-25T21:00:26.011" v="7011" actId="478"/>
          <ac:spMkLst>
            <pc:docMk/>
            <pc:sldMk cId="919707816" sldId="4409"/>
            <ac:spMk id="29" creationId="{FFAC010A-35DD-ACAE-73FE-6977A5E04951}"/>
          </ac:spMkLst>
        </pc:spChg>
        <pc:spChg chg="add mod">
          <ac:chgData name="Morgan Hibberd" userId="da6edfdf-e9a7-4c3d-9dca-2b1fb6e5cf30" providerId="ADAL" clId="{BBFE0136-D853-457D-90C0-0FF0356A4FB3}" dt="2025-11-25T20:58:29.473" v="6971"/>
          <ac:spMkLst>
            <pc:docMk/>
            <pc:sldMk cId="919707816" sldId="4409"/>
            <ac:spMk id="30" creationId="{86509BB2-C7C2-285B-CA67-7714C78404CA}"/>
          </ac:spMkLst>
        </pc:spChg>
        <pc:spChg chg="add del mod">
          <ac:chgData name="Morgan Hibberd" userId="da6edfdf-e9a7-4c3d-9dca-2b1fb6e5cf30" providerId="ADAL" clId="{BBFE0136-D853-457D-90C0-0FF0356A4FB3}" dt="2025-11-25T21:02:40.361" v="7059" actId="478"/>
          <ac:spMkLst>
            <pc:docMk/>
            <pc:sldMk cId="919707816" sldId="4409"/>
            <ac:spMk id="31" creationId="{C9787935-1D7B-CFDB-2233-5F16F69596CC}"/>
          </ac:spMkLst>
        </pc:spChg>
        <pc:spChg chg="add del mod">
          <ac:chgData name="Morgan Hibberd" userId="da6edfdf-e9a7-4c3d-9dca-2b1fb6e5cf30" providerId="ADAL" clId="{BBFE0136-D853-457D-90C0-0FF0356A4FB3}" dt="2025-11-25T20:59:23.498" v="6982" actId="478"/>
          <ac:spMkLst>
            <pc:docMk/>
            <pc:sldMk cId="919707816" sldId="4409"/>
            <ac:spMk id="32" creationId="{3AE7EEA0-EC74-4A9B-3BF5-652ABB133D68}"/>
          </ac:spMkLst>
        </pc:spChg>
        <pc:spChg chg="add mod">
          <ac:chgData name="Morgan Hibberd" userId="da6edfdf-e9a7-4c3d-9dca-2b1fb6e5cf30" providerId="ADAL" clId="{BBFE0136-D853-457D-90C0-0FF0356A4FB3}" dt="2025-11-25T21:24:20.790" v="8188" actId="12"/>
          <ac:spMkLst>
            <pc:docMk/>
            <pc:sldMk cId="919707816" sldId="4409"/>
            <ac:spMk id="33" creationId="{B014C1B2-05BA-6260-052E-3AC23C5A9F91}"/>
          </ac:spMkLst>
        </pc:spChg>
        <pc:spChg chg="add mod">
          <ac:chgData name="Morgan Hibberd" userId="da6edfdf-e9a7-4c3d-9dca-2b1fb6e5cf30" providerId="ADAL" clId="{BBFE0136-D853-457D-90C0-0FF0356A4FB3}" dt="2025-11-25T21:06:40.001" v="7152" actId="207"/>
          <ac:spMkLst>
            <pc:docMk/>
            <pc:sldMk cId="919707816" sldId="4409"/>
            <ac:spMk id="35" creationId="{59C86757-F768-6EA9-B6BD-0DAF75A06E56}"/>
          </ac:spMkLst>
        </pc:spChg>
        <pc:spChg chg="add mod">
          <ac:chgData name="Morgan Hibberd" userId="da6edfdf-e9a7-4c3d-9dca-2b1fb6e5cf30" providerId="ADAL" clId="{BBFE0136-D853-457D-90C0-0FF0356A4FB3}" dt="2025-11-25T21:23:35.728" v="8173" actId="12"/>
          <ac:spMkLst>
            <pc:docMk/>
            <pc:sldMk cId="919707816" sldId="4409"/>
            <ac:spMk id="36" creationId="{A4CA0735-FE5A-6BAC-4BC8-4C41E4C96497}"/>
          </ac:spMkLst>
        </pc:spChg>
        <pc:spChg chg="mod">
          <ac:chgData name="Morgan Hibberd" userId="da6edfdf-e9a7-4c3d-9dca-2b1fb6e5cf30" providerId="ADAL" clId="{BBFE0136-D853-457D-90C0-0FF0356A4FB3}" dt="2025-11-25T21:15:53.148" v="7850" actId="1076"/>
          <ac:spMkLst>
            <pc:docMk/>
            <pc:sldMk cId="919707816" sldId="4409"/>
            <ac:spMk id="39" creationId="{434E5037-DEDE-1E7B-A569-CB0BFB7F4A10}"/>
          </ac:spMkLst>
        </pc:spChg>
        <pc:spChg chg="add mod">
          <ac:chgData name="Morgan Hibberd" userId="da6edfdf-e9a7-4c3d-9dca-2b1fb6e5cf30" providerId="ADAL" clId="{BBFE0136-D853-457D-90C0-0FF0356A4FB3}" dt="2025-11-25T21:17:00.637" v="7894" actId="1076"/>
          <ac:spMkLst>
            <pc:docMk/>
            <pc:sldMk cId="919707816" sldId="4409"/>
            <ac:spMk id="42" creationId="{ABFAF465-3E56-C7F5-C762-B452B87A4707}"/>
          </ac:spMkLst>
        </pc:spChg>
        <pc:spChg chg="add mod">
          <ac:chgData name="Morgan Hibberd" userId="da6edfdf-e9a7-4c3d-9dca-2b1fb6e5cf30" providerId="ADAL" clId="{BBFE0136-D853-457D-90C0-0FF0356A4FB3}" dt="2025-11-25T21:23:06.471" v="8169" actId="1035"/>
          <ac:spMkLst>
            <pc:docMk/>
            <pc:sldMk cId="919707816" sldId="4409"/>
            <ac:spMk id="43" creationId="{A36A4EC7-4529-6203-58F5-7AB154ECBAA2}"/>
          </ac:spMkLst>
        </pc:spChg>
        <pc:spChg chg="add mod">
          <ac:chgData name="Morgan Hibberd" userId="da6edfdf-e9a7-4c3d-9dca-2b1fb6e5cf30" providerId="ADAL" clId="{BBFE0136-D853-457D-90C0-0FF0356A4FB3}" dt="2025-11-25T21:23:02.243" v="8160" actId="1076"/>
          <ac:spMkLst>
            <pc:docMk/>
            <pc:sldMk cId="919707816" sldId="4409"/>
            <ac:spMk id="44" creationId="{4BF58AB3-4C12-3BB0-3712-EA8EE206CE48}"/>
          </ac:spMkLst>
        </pc:spChg>
        <pc:grpChg chg="add mod">
          <ac:chgData name="Morgan Hibberd" userId="da6edfdf-e9a7-4c3d-9dca-2b1fb6e5cf30" providerId="ADAL" clId="{BBFE0136-D853-457D-90C0-0FF0356A4FB3}" dt="2025-11-25T21:15:53.148" v="7850" actId="1076"/>
          <ac:grpSpMkLst>
            <pc:docMk/>
            <pc:sldMk cId="919707816" sldId="4409"/>
            <ac:grpSpMk id="38" creationId="{737EE95D-38EA-CD07-7854-7649B73D160E}"/>
          </ac:grpSpMkLst>
        </pc:grpChg>
        <pc:picChg chg="add mod">
          <ac:chgData name="Morgan Hibberd" userId="da6edfdf-e9a7-4c3d-9dca-2b1fb6e5cf30" providerId="ADAL" clId="{BBFE0136-D853-457D-90C0-0FF0356A4FB3}" dt="2025-11-25T21:22:02.240" v="8020" actId="14100"/>
          <ac:picMkLst>
            <pc:docMk/>
            <pc:sldMk cId="919707816" sldId="4409"/>
            <ac:picMk id="2" creationId="{FA28B8C7-7B1A-F1D4-B164-A11B73F373F2}"/>
          </ac:picMkLst>
        </pc:picChg>
        <pc:picChg chg="add mod">
          <ac:chgData name="Morgan Hibberd" userId="da6edfdf-e9a7-4c3d-9dca-2b1fb6e5cf30" providerId="ADAL" clId="{BBFE0136-D853-457D-90C0-0FF0356A4FB3}" dt="2025-11-25T21:17:02.852" v="7895" actId="1076"/>
          <ac:picMkLst>
            <pc:docMk/>
            <pc:sldMk cId="919707816" sldId="4409"/>
            <ac:picMk id="37" creationId="{CABEE5F9-67CB-7EF0-1BE2-E3EA776BB3F0}"/>
          </ac:picMkLst>
        </pc:picChg>
        <pc:picChg chg="mod">
          <ac:chgData name="Morgan Hibberd" userId="da6edfdf-e9a7-4c3d-9dca-2b1fb6e5cf30" providerId="ADAL" clId="{BBFE0136-D853-457D-90C0-0FF0356A4FB3}" dt="2025-11-25T21:15:53.148" v="7850" actId="1076"/>
          <ac:picMkLst>
            <pc:docMk/>
            <pc:sldMk cId="919707816" sldId="4409"/>
            <ac:picMk id="40" creationId="{146D7961-E241-9C3B-1D70-A7269D1A39A1}"/>
          </ac:picMkLst>
        </pc:picChg>
        <pc:picChg chg="add mod">
          <ac:chgData name="Morgan Hibberd" userId="da6edfdf-e9a7-4c3d-9dca-2b1fb6e5cf30" providerId="ADAL" clId="{BBFE0136-D853-457D-90C0-0FF0356A4FB3}" dt="2025-11-25T21:16:09.547" v="7855" actId="1076"/>
          <ac:picMkLst>
            <pc:docMk/>
            <pc:sldMk cId="919707816" sldId="4409"/>
            <ac:picMk id="41" creationId="{392E6AF9-A3FF-9F5C-D938-89FE58FB4BB3}"/>
          </ac:picMkLst>
        </pc:picChg>
      </pc:sldChg>
      <pc:sldChg chg="add del">
        <pc:chgData name="Morgan Hibberd" userId="da6edfdf-e9a7-4c3d-9dca-2b1fb6e5cf30" providerId="ADAL" clId="{BBFE0136-D853-457D-90C0-0FF0356A4FB3}" dt="2025-11-25T16:59:44.838" v="6618" actId="47"/>
        <pc:sldMkLst>
          <pc:docMk/>
          <pc:sldMk cId="1740222974" sldId="4409"/>
        </pc:sldMkLst>
      </pc:sldChg>
      <pc:sldChg chg="addSp delSp modSp add mod">
        <pc:chgData name="Morgan Hibberd" userId="da6edfdf-e9a7-4c3d-9dca-2b1fb6e5cf30" providerId="ADAL" clId="{BBFE0136-D853-457D-90C0-0FF0356A4FB3}" dt="2025-11-25T21:31:30.776" v="8361" actId="20577"/>
        <pc:sldMkLst>
          <pc:docMk/>
          <pc:sldMk cId="3832166352" sldId="4410"/>
        </pc:sldMkLst>
        <pc:spChg chg="add mod">
          <ac:chgData name="Morgan Hibberd" userId="da6edfdf-e9a7-4c3d-9dca-2b1fb6e5cf30" providerId="ADAL" clId="{BBFE0136-D853-457D-90C0-0FF0356A4FB3}" dt="2025-11-25T21:26:27.202" v="8246" actId="14100"/>
          <ac:spMkLst>
            <pc:docMk/>
            <pc:sldMk cId="3832166352" sldId="4410"/>
            <ac:spMk id="3" creationId="{1999DBE8-6667-7A4F-501D-9934CC5C5E9F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8" creationId="{78A8AF00-CF49-721D-B4C3-640EBFEED7BB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11" creationId="{00C2A83B-D506-D458-3B97-C0DE65A54BAD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17" creationId="{AD0C2C5A-0DCF-CE33-9881-CF1CC5B0A939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26" creationId="{1BB30B97-B2D9-4CA3-B9F7-DC5EE661B1F4}"/>
          </ac:spMkLst>
        </pc:spChg>
        <pc:spChg chg="add del">
          <ac:chgData name="Morgan Hibberd" userId="da6edfdf-e9a7-4c3d-9dca-2b1fb6e5cf30" providerId="ADAL" clId="{BBFE0136-D853-457D-90C0-0FF0356A4FB3}" dt="2025-11-25T21:25:13.981" v="8192" actId="478"/>
          <ac:spMkLst>
            <pc:docMk/>
            <pc:sldMk cId="3832166352" sldId="4410"/>
            <ac:spMk id="30" creationId="{36CDD077-0576-0CFC-D772-F4D7E55FC917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31" creationId="{D56C6B86-86F1-176C-D050-AE0596979D4F}"/>
          </ac:spMkLst>
        </pc:spChg>
        <pc:spChg chg="add del">
          <ac:chgData name="Morgan Hibberd" userId="da6edfdf-e9a7-4c3d-9dca-2b1fb6e5cf30" providerId="ADAL" clId="{BBFE0136-D853-457D-90C0-0FF0356A4FB3}" dt="2025-11-25T21:25:35.561" v="8193" actId="478"/>
          <ac:spMkLst>
            <pc:docMk/>
            <pc:sldMk cId="3832166352" sldId="4410"/>
            <ac:spMk id="33" creationId="{BF0E5C72-51C1-F6FF-8071-224B297D051E}"/>
          </ac:spMkLst>
        </pc:spChg>
        <pc:spChg chg="add del">
          <ac:chgData name="Morgan Hibberd" userId="da6edfdf-e9a7-4c3d-9dca-2b1fb6e5cf30" providerId="ADAL" clId="{BBFE0136-D853-457D-90C0-0FF0356A4FB3}" dt="2025-11-25T21:25:35.561" v="8193" actId="478"/>
          <ac:spMkLst>
            <pc:docMk/>
            <pc:sldMk cId="3832166352" sldId="4410"/>
            <ac:spMk id="35" creationId="{DE391700-FF10-E1D9-4A89-53808C6AEE8D}"/>
          </ac:spMkLst>
        </pc:spChg>
        <pc:spChg chg="add del">
          <ac:chgData name="Morgan Hibberd" userId="da6edfdf-e9a7-4c3d-9dca-2b1fb6e5cf30" providerId="ADAL" clId="{BBFE0136-D853-457D-90C0-0FF0356A4FB3}" dt="2025-11-25T21:25:35.561" v="8193" actId="478"/>
          <ac:spMkLst>
            <pc:docMk/>
            <pc:sldMk cId="3832166352" sldId="4410"/>
            <ac:spMk id="36" creationId="{5F23EFD0-3449-7C52-8E31-3D1B39D727DD}"/>
          </ac:spMkLst>
        </pc:spChg>
        <pc:spChg chg="add del">
          <ac:chgData name="Morgan Hibberd" userId="da6edfdf-e9a7-4c3d-9dca-2b1fb6e5cf30" providerId="ADAL" clId="{BBFE0136-D853-457D-90C0-0FF0356A4FB3}" dt="2025-11-25T21:24:59.254" v="8191" actId="478"/>
          <ac:spMkLst>
            <pc:docMk/>
            <pc:sldMk cId="3832166352" sldId="4410"/>
            <ac:spMk id="42" creationId="{82FFBF60-8726-E2BD-1C92-8E55F7944CAD}"/>
          </ac:spMkLst>
        </pc:spChg>
        <pc:spChg chg="add del">
          <ac:chgData name="Morgan Hibberd" userId="da6edfdf-e9a7-4c3d-9dca-2b1fb6e5cf30" providerId="ADAL" clId="{BBFE0136-D853-457D-90C0-0FF0356A4FB3}" dt="2025-11-25T21:25:35.561" v="8193" actId="478"/>
          <ac:spMkLst>
            <pc:docMk/>
            <pc:sldMk cId="3832166352" sldId="4410"/>
            <ac:spMk id="43" creationId="{7BF4388C-D288-1E1F-02A5-A3FD2E7C87E8}"/>
          </ac:spMkLst>
        </pc:spChg>
        <pc:spChg chg="add del">
          <ac:chgData name="Morgan Hibberd" userId="da6edfdf-e9a7-4c3d-9dca-2b1fb6e5cf30" providerId="ADAL" clId="{BBFE0136-D853-457D-90C0-0FF0356A4FB3}" dt="2025-11-25T21:25:35.561" v="8193" actId="478"/>
          <ac:spMkLst>
            <pc:docMk/>
            <pc:sldMk cId="3832166352" sldId="4410"/>
            <ac:spMk id="44" creationId="{D36F6664-16C6-C31F-10C2-CD70E7B22398}"/>
          </ac:spMkLst>
        </pc:spChg>
        <pc:spChg chg="mod">
          <ac:chgData name="Morgan Hibberd" userId="da6edfdf-e9a7-4c3d-9dca-2b1fb6e5cf30" providerId="ADAL" clId="{BBFE0136-D853-457D-90C0-0FF0356A4FB3}" dt="2025-11-25T21:31:30.776" v="8361" actId="20577"/>
          <ac:spMkLst>
            <pc:docMk/>
            <pc:sldMk cId="3832166352" sldId="4410"/>
            <ac:spMk id="46" creationId="{C83FA279-EBEF-3EE1-DB4B-BFD74407504E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63" creationId="{1F6A14AD-107E-2221-7AC9-12C6FBA9D1AC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67" creationId="{BB207BD9-C76B-BA5F-3F9C-FDF9FE6E68A2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70" creationId="{F8FF0F1A-FEBB-04A6-74B8-DBA5D389DF99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76" creationId="{63784ADD-5A94-FEE2-2F47-784E319AFE69}"/>
          </ac:spMkLst>
        </pc:spChg>
        <pc:spChg chg="mod">
          <ac:chgData name="Morgan Hibberd" userId="da6edfdf-e9a7-4c3d-9dca-2b1fb6e5cf30" providerId="ADAL" clId="{BBFE0136-D853-457D-90C0-0FF0356A4FB3}" dt="2025-11-25T21:29:01.978" v="8337" actId="1038"/>
          <ac:spMkLst>
            <pc:docMk/>
            <pc:sldMk cId="3832166352" sldId="4410"/>
            <ac:spMk id="86" creationId="{6A1F6FAD-B442-22BB-D868-A8E651413A68}"/>
          </ac:spMkLst>
        </pc:spChg>
        <pc:spChg chg="mod">
          <ac:chgData name="Morgan Hibberd" userId="da6edfdf-e9a7-4c3d-9dca-2b1fb6e5cf30" providerId="ADAL" clId="{BBFE0136-D853-457D-90C0-0FF0356A4FB3}" dt="2025-11-25T21:29:49.829" v="8359" actId="1076"/>
          <ac:spMkLst>
            <pc:docMk/>
            <pc:sldMk cId="3832166352" sldId="4410"/>
            <ac:spMk id="87" creationId="{31E88098-BA39-7612-4B6C-D190945B9A06}"/>
          </ac:spMkLst>
        </pc:spChg>
        <pc:spChg chg="del mod">
          <ac:chgData name="Morgan Hibberd" userId="da6edfdf-e9a7-4c3d-9dca-2b1fb6e5cf30" providerId="ADAL" clId="{BBFE0136-D853-457D-90C0-0FF0356A4FB3}" dt="2025-11-25T21:29:38.672" v="8357"/>
          <ac:spMkLst>
            <pc:docMk/>
            <pc:sldMk cId="3832166352" sldId="4410"/>
            <ac:spMk id="93" creationId="{403A26A7-0F7B-8C62-BF5F-2D190FC7FEDE}"/>
          </ac:spMkLst>
        </pc:spChg>
        <pc:spChg chg="add mod">
          <ac:chgData name="Morgan Hibberd" userId="da6edfdf-e9a7-4c3d-9dca-2b1fb6e5cf30" providerId="ADAL" clId="{BBFE0136-D853-457D-90C0-0FF0356A4FB3}" dt="2025-11-25T21:26:49.688" v="8289" actId="1037"/>
          <ac:spMkLst>
            <pc:docMk/>
            <pc:sldMk cId="3832166352" sldId="4410"/>
            <ac:spMk id="95" creationId="{C8023FF5-E451-4504-E455-286B58076765}"/>
          </ac:spMkLst>
        </pc:spChg>
        <pc:picChg chg="add del">
          <ac:chgData name="Morgan Hibberd" userId="da6edfdf-e9a7-4c3d-9dca-2b1fb6e5cf30" providerId="ADAL" clId="{BBFE0136-D853-457D-90C0-0FF0356A4FB3}" dt="2025-11-25T21:25:35.561" v="8193" actId="478"/>
          <ac:picMkLst>
            <pc:docMk/>
            <pc:sldMk cId="3832166352" sldId="4410"/>
            <ac:picMk id="2" creationId="{AAD45C2D-116E-1B4C-E17A-F12FACB2F0B0}"/>
          </ac:picMkLst>
        </pc:picChg>
        <pc:picChg chg="add del">
          <ac:chgData name="Morgan Hibberd" userId="da6edfdf-e9a7-4c3d-9dca-2b1fb6e5cf30" providerId="ADAL" clId="{BBFE0136-D853-457D-90C0-0FF0356A4FB3}" dt="2025-11-25T21:24:59.254" v="8191" actId="478"/>
          <ac:picMkLst>
            <pc:docMk/>
            <pc:sldMk cId="3832166352" sldId="4410"/>
            <ac:picMk id="37" creationId="{24C62D44-6D65-0ACC-C319-7F7906532BFD}"/>
          </ac:picMkLst>
        </pc:picChg>
        <pc:picChg chg="add del">
          <ac:chgData name="Morgan Hibberd" userId="da6edfdf-e9a7-4c3d-9dca-2b1fb6e5cf30" providerId="ADAL" clId="{BBFE0136-D853-457D-90C0-0FF0356A4FB3}" dt="2025-11-25T21:24:59.254" v="8191" actId="478"/>
          <ac:picMkLst>
            <pc:docMk/>
            <pc:sldMk cId="3832166352" sldId="4410"/>
            <ac:picMk id="41" creationId="{4225E0C5-9AC5-E323-0C3B-CC76893B3A56}"/>
          </ac:picMkLst>
        </pc:picChg>
      </pc:sldChg>
      <pc:sldChg chg="addSp delSp modSp add mod">
        <pc:chgData name="Morgan Hibberd" userId="da6edfdf-e9a7-4c3d-9dca-2b1fb6e5cf30" providerId="ADAL" clId="{BBFE0136-D853-457D-90C0-0FF0356A4FB3}" dt="2025-11-25T21:44:34.058" v="8712" actId="1076"/>
        <pc:sldMkLst>
          <pc:docMk/>
          <pc:sldMk cId="669828664" sldId="4411"/>
        </pc:sldMkLst>
        <pc:spChg chg="mod">
          <ac:chgData name="Morgan Hibberd" userId="da6edfdf-e9a7-4c3d-9dca-2b1fb6e5cf30" providerId="ADAL" clId="{BBFE0136-D853-457D-90C0-0FF0356A4FB3}" dt="2025-11-25T21:44:16.020" v="8690" actId="14100"/>
          <ac:spMkLst>
            <pc:docMk/>
            <pc:sldMk cId="669828664" sldId="4411"/>
            <ac:spMk id="3" creationId="{2FDE2348-DCAE-B0D2-E441-8B3020353713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18" creationId="{8E14A4CB-8FEB-1FBA-1FD1-32096600A891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19" creationId="{CEBC7A7C-7F5A-E883-3E45-898440C0CA8E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23" creationId="{A8E52266-89BE-430B-B2DE-D3311C0F2C85}"/>
          </ac:spMkLst>
        </pc:spChg>
        <pc:spChg chg="mod">
          <ac:chgData name="Morgan Hibberd" userId="da6edfdf-e9a7-4c3d-9dca-2b1fb6e5cf30" providerId="ADAL" clId="{BBFE0136-D853-457D-90C0-0FF0356A4FB3}" dt="2025-11-25T21:32:48.013" v="8369" actId="14100"/>
          <ac:spMkLst>
            <pc:docMk/>
            <pc:sldMk cId="669828664" sldId="4411"/>
            <ac:spMk id="42" creationId="{66A24B5D-7F05-FA77-AC8B-8AE7B3733591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59" creationId="{2B73D6AC-6938-4D9B-1A7E-09E6F9D47832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60" creationId="{87726663-A975-1268-EC00-7BD1B6F1C405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74" creationId="{E3095142-4E08-A2F4-1677-48F0E7C02E3D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79" creationId="{8970131B-B4E7-1765-8346-26E9E9615A29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82" creationId="{3940E0A1-5C1A-2590-E2BC-C8C7D5B3FADB}"/>
          </ac:spMkLst>
        </pc:spChg>
        <pc:spChg chg="del">
          <ac:chgData name="Morgan Hibberd" userId="da6edfdf-e9a7-4c3d-9dca-2b1fb6e5cf30" providerId="ADAL" clId="{BBFE0136-D853-457D-90C0-0FF0356A4FB3}" dt="2025-11-25T21:32:12.909" v="8365" actId="478"/>
          <ac:spMkLst>
            <pc:docMk/>
            <pc:sldMk cId="669828664" sldId="4411"/>
            <ac:spMk id="87" creationId="{45E66977-AA64-DA82-AF51-B5E7F41D1ACF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91" creationId="{37254D56-8DF4-F68E-AC56-863B1EBC2E4C}"/>
          </ac:spMkLst>
        </pc:spChg>
        <pc:spChg chg="del">
          <ac:chgData name="Morgan Hibberd" userId="da6edfdf-e9a7-4c3d-9dca-2b1fb6e5cf30" providerId="ADAL" clId="{BBFE0136-D853-457D-90C0-0FF0356A4FB3}" dt="2025-11-25T21:32:11.052" v="8364" actId="478"/>
          <ac:spMkLst>
            <pc:docMk/>
            <pc:sldMk cId="669828664" sldId="4411"/>
            <ac:spMk id="98" creationId="{7CE65221-6E43-0E35-DAB5-5304D328512F}"/>
          </ac:spMkLst>
        </pc:spChg>
        <pc:spChg chg="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00" creationId="{87B1D5A6-3B26-1018-C0E7-2892099FCEC0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01" creationId="{7B35EB11-4D4C-1424-E3C7-BDA9E266B411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03" creationId="{E1195DDC-2FB5-A061-2F06-362D07EED2CC}"/>
          </ac:spMkLst>
        </pc:spChg>
        <pc:spChg chg="mod">
          <ac:chgData name="Morgan Hibberd" userId="da6edfdf-e9a7-4c3d-9dca-2b1fb6e5cf30" providerId="ADAL" clId="{BBFE0136-D853-457D-90C0-0FF0356A4FB3}" dt="2025-11-25T21:32:23.730" v="8366"/>
          <ac:spMkLst>
            <pc:docMk/>
            <pc:sldMk cId="669828664" sldId="4411"/>
            <ac:spMk id="107" creationId="{65044112-74DE-52E6-B80A-360F80C887B2}"/>
          </ac:spMkLst>
        </pc:spChg>
        <pc:spChg chg="add mod">
          <ac:chgData name="Morgan Hibberd" userId="da6edfdf-e9a7-4c3d-9dca-2b1fb6e5cf30" providerId="ADAL" clId="{BBFE0136-D853-457D-90C0-0FF0356A4FB3}" dt="2025-11-25T21:38:15.179" v="8508" actId="14100"/>
          <ac:spMkLst>
            <pc:docMk/>
            <pc:sldMk cId="669828664" sldId="4411"/>
            <ac:spMk id="116" creationId="{DA26E3BE-1BE5-009E-F538-C33AB9F0F23B}"/>
          </ac:spMkLst>
        </pc:spChg>
        <pc:spChg chg="mod">
          <ac:chgData name="Morgan Hibberd" userId="da6edfdf-e9a7-4c3d-9dca-2b1fb6e5cf30" providerId="ADAL" clId="{BBFE0136-D853-457D-90C0-0FF0356A4FB3}" dt="2025-11-25T21:38:12.203" v="8507" actId="14100"/>
          <ac:spMkLst>
            <pc:docMk/>
            <pc:sldMk cId="669828664" sldId="4411"/>
            <ac:spMk id="117" creationId="{A3CEA1EF-B718-6DA7-F96C-9FE215D91885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26" creationId="{D4101FB3-BE7A-1FDD-5E17-969B335C06FC}"/>
          </ac:spMkLst>
        </pc:spChg>
        <pc:spChg chg="add mod">
          <ac:chgData name="Morgan Hibberd" userId="da6edfdf-e9a7-4c3d-9dca-2b1fb6e5cf30" providerId="ADAL" clId="{BBFE0136-D853-457D-90C0-0FF0356A4FB3}" dt="2025-11-25T21:38:21.433" v="8510" actId="1076"/>
          <ac:spMkLst>
            <pc:docMk/>
            <pc:sldMk cId="669828664" sldId="4411"/>
            <ac:spMk id="127" creationId="{567C52FC-6B9E-294F-81ED-108656BDC20C}"/>
          </ac:spMkLst>
        </pc:spChg>
        <pc:spChg chg="mod">
          <ac:chgData name="Morgan Hibberd" userId="da6edfdf-e9a7-4c3d-9dca-2b1fb6e5cf30" providerId="ADAL" clId="{BBFE0136-D853-457D-90C0-0FF0356A4FB3}" dt="2025-11-25T21:37:52.707" v="8506" actId="1076"/>
          <ac:spMkLst>
            <pc:docMk/>
            <pc:sldMk cId="669828664" sldId="4411"/>
            <ac:spMk id="128" creationId="{FD3EBAE2-EEF1-3778-1F79-004278564BD6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29" creationId="{0494DD2D-F657-1D62-DB1F-0FB1699D1BD4}"/>
          </ac:spMkLst>
        </pc:spChg>
        <pc:spChg chg="mod">
          <ac:chgData name="Morgan Hibberd" userId="da6edfdf-e9a7-4c3d-9dca-2b1fb6e5cf30" providerId="ADAL" clId="{BBFE0136-D853-457D-90C0-0FF0356A4FB3}" dt="2025-11-25T21:32:23.730" v="8366"/>
          <ac:spMkLst>
            <pc:docMk/>
            <pc:sldMk cId="669828664" sldId="4411"/>
            <ac:spMk id="133" creationId="{8DF3F330-836B-D64D-2565-A03D03DC4902}"/>
          </ac:spMkLst>
        </pc:spChg>
        <pc:spChg chg="mod">
          <ac:chgData name="Morgan Hibberd" userId="da6edfdf-e9a7-4c3d-9dca-2b1fb6e5cf30" providerId="ADAL" clId="{BBFE0136-D853-457D-90C0-0FF0356A4FB3}" dt="2025-11-25T21:33:45.233" v="8380" actId="1076"/>
          <ac:spMkLst>
            <pc:docMk/>
            <pc:sldMk cId="669828664" sldId="4411"/>
            <ac:spMk id="142" creationId="{CC2E0E31-33D4-ABDC-A303-8414510B092D}"/>
          </ac:spMkLst>
        </pc:spChg>
        <pc:spChg chg="mod">
          <ac:chgData name="Morgan Hibberd" userId="da6edfdf-e9a7-4c3d-9dca-2b1fb6e5cf30" providerId="ADAL" clId="{BBFE0136-D853-457D-90C0-0FF0356A4FB3}" dt="2025-11-25T21:33:32.931" v="8375" actId="1076"/>
          <ac:spMkLst>
            <pc:docMk/>
            <pc:sldMk cId="669828664" sldId="4411"/>
            <ac:spMk id="145" creationId="{59C97B7C-B03E-42DB-23F0-E26EEADCDF3D}"/>
          </ac:spMkLst>
        </pc:spChg>
        <pc:spChg chg="mod">
          <ac:chgData name="Morgan Hibberd" userId="da6edfdf-e9a7-4c3d-9dca-2b1fb6e5cf30" providerId="ADAL" clId="{BBFE0136-D853-457D-90C0-0FF0356A4FB3}" dt="2025-11-25T21:38:26.074" v="8512" actId="1076"/>
          <ac:spMkLst>
            <pc:docMk/>
            <pc:sldMk cId="669828664" sldId="4411"/>
            <ac:spMk id="146" creationId="{2A71918B-A9F8-4B07-6BA6-A5CDB9D8E8C4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57" creationId="{29B4732B-BBA2-33C9-9486-AF8614E58810}"/>
          </ac:spMkLst>
        </pc:spChg>
        <pc:spChg chg="del mod">
          <ac:chgData name="Morgan Hibberd" userId="da6edfdf-e9a7-4c3d-9dca-2b1fb6e5cf30" providerId="ADAL" clId="{BBFE0136-D853-457D-90C0-0FF0356A4FB3}" dt="2025-11-25T21:37:42.698" v="8505" actId="478"/>
          <ac:spMkLst>
            <pc:docMk/>
            <pc:sldMk cId="669828664" sldId="4411"/>
            <ac:spMk id="161" creationId="{7A5A33A9-041C-B758-36E3-405FBD42CEDA}"/>
          </ac:spMkLst>
        </pc:spChg>
        <pc:spChg chg="mod">
          <ac:chgData name="Morgan Hibberd" userId="da6edfdf-e9a7-4c3d-9dca-2b1fb6e5cf30" providerId="ADAL" clId="{BBFE0136-D853-457D-90C0-0FF0356A4FB3}" dt="2025-11-25T21:33:07.295" v="8371" actId="20577"/>
          <ac:spMkLst>
            <pc:docMk/>
            <pc:sldMk cId="669828664" sldId="4411"/>
            <ac:spMk id="162" creationId="{F7D29A56-3F01-B417-7F74-C4A1CC6B9AA8}"/>
          </ac:spMkLst>
        </pc:spChg>
        <pc:spChg chg="mod">
          <ac:chgData name="Morgan Hibberd" userId="da6edfdf-e9a7-4c3d-9dca-2b1fb6e5cf30" providerId="ADAL" clId="{BBFE0136-D853-457D-90C0-0FF0356A4FB3}" dt="2025-11-25T21:34:31.291" v="8389" actId="20577"/>
          <ac:spMkLst>
            <pc:docMk/>
            <pc:sldMk cId="669828664" sldId="4411"/>
            <ac:spMk id="163" creationId="{714399B1-58E2-1A46-7CD2-C376A8D730B2}"/>
          </ac:spMkLst>
        </pc:spChg>
        <pc:spChg chg="mod">
          <ac:chgData name="Morgan Hibberd" userId="da6edfdf-e9a7-4c3d-9dca-2b1fb6e5cf30" providerId="ADAL" clId="{BBFE0136-D853-457D-90C0-0FF0356A4FB3}" dt="2025-11-25T21:43:28.342" v="8642" actId="20577"/>
          <ac:spMkLst>
            <pc:docMk/>
            <pc:sldMk cId="669828664" sldId="4411"/>
            <ac:spMk id="166" creationId="{76288EC7-8B03-1470-2547-0EDF069988CB}"/>
          </ac:spMkLst>
        </pc:spChg>
        <pc:spChg chg="add mod">
          <ac:chgData name="Morgan Hibberd" userId="da6edfdf-e9a7-4c3d-9dca-2b1fb6e5cf30" providerId="ADAL" clId="{BBFE0136-D853-457D-90C0-0FF0356A4FB3}" dt="2025-11-25T21:32:32.945" v="8367" actId="1076"/>
          <ac:spMkLst>
            <pc:docMk/>
            <pc:sldMk cId="669828664" sldId="4411"/>
            <ac:spMk id="167" creationId="{67BA0077-5BC4-5750-43A1-32837AC6EB34}"/>
          </ac:spMkLst>
        </pc:spChg>
        <pc:spChg chg="del mod">
          <ac:chgData name="Morgan Hibberd" userId="da6edfdf-e9a7-4c3d-9dca-2b1fb6e5cf30" providerId="ADAL" clId="{BBFE0136-D853-457D-90C0-0FF0356A4FB3}" dt="2025-11-25T21:33:51.366" v="8382" actId="478"/>
          <ac:spMkLst>
            <pc:docMk/>
            <pc:sldMk cId="669828664" sldId="4411"/>
            <ac:spMk id="170" creationId="{B04FAAD5-A79C-29BB-96F3-7D445AE83D3E}"/>
          </ac:spMkLst>
        </pc:spChg>
        <pc:spChg chg="add mod">
          <ac:chgData name="Morgan Hibberd" userId="da6edfdf-e9a7-4c3d-9dca-2b1fb6e5cf30" providerId="ADAL" clId="{BBFE0136-D853-457D-90C0-0FF0356A4FB3}" dt="2025-11-25T21:35:11.005" v="8427" actId="1076"/>
          <ac:spMkLst>
            <pc:docMk/>
            <pc:sldMk cId="669828664" sldId="4411"/>
            <ac:spMk id="171" creationId="{43D02E1D-DFB9-30E5-B4AF-43F83CE3CDED}"/>
          </ac:spMkLst>
        </pc:spChg>
        <pc:spChg chg="add mod">
          <ac:chgData name="Morgan Hibberd" userId="da6edfdf-e9a7-4c3d-9dca-2b1fb6e5cf30" providerId="ADAL" clId="{BBFE0136-D853-457D-90C0-0FF0356A4FB3}" dt="2025-11-25T21:44:34.058" v="8712" actId="1076"/>
          <ac:spMkLst>
            <pc:docMk/>
            <pc:sldMk cId="669828664" sldId="4411"/>
            <ac:spMk id="172" creationId="{D6EFA4E9-F111-C903-9CF6-A32776CDE2D5}"/>
          </ac:spMkLst>
        </pc:spChg>
      </pc:sldChg>
      <pc:sldChg chg="addSp delSp modSp add mod ord modAnim">
        <pc:chgData name="Morgan Hibberd" userId="da6edfdf-e9a7-4c3d-9dca-2b1fb6e5cf30" providerId="ADAL" clId="{BBFE0136-D853-457D-90C0-0FF0356A4FB3}" dt="2025-11-26T22:08:29.406" v="12349"/>
        <pc:sldMkLst>
          <pc:docMk/>
          <pc:sldMk cId="1537300187" sldId="4412"/>
        </pc:sldMkLst>
        <pc:spChg chg="add mod">
          <ac:chgData name="Morgan Hibberd" userId="da6edfdf-e9a7-4c3d-9dca-2b1fb6e5cf30" providerId="ADAL" clId="{BBFE0136-D853-457D-90C0-0FF0356A4FB3}" dt="2025-11-26T22:08:22.554" v="12348" actId="571"/>
          <ac:spMkLst>
            <pc:docMk/>
            <pc:sldMk cId="1537300187" sldId="4412"/>
            <ac:spMk id="3" creationId="{699D74CA-3EE8-B2CA-FFEF-EDDA77F57226}"/>
          </ac:spMkLst>
        </pc:spChg>
        <pc:spChg chg="add mod">
          <ac:chgData name="Morgan Hibberd" userId="da6edfdf-e9a7-4c3d-9dca-2b1fb6e5cf30" providerId="ADAL" clId="{BBFE0136-D853-457D-90C0-0FF0356A4FB3}" dt="2025-11-26T22:08:22.554" v="12348" actId="571"/>
          <ac:spMkLst>
            <pc:docMk/>
            <pc:sldMk cId="1537300187" sldId="4412"/>
            <ac:spMk id="4" creationId="{C801D4C1-A0EE-D788-9745-1B82B41FB123}"/>
          </ac:spMkLst>
        </pc:spChg>
        <pc:spChg chg="mod">
          <ac:chgData name="Morgan Hibberd" userId="da6edfdf-e9a7-4c3d-9dca-2b1fb6e5cf30" providerId="ADAL" clId="{BBFE0136-D853-457D-90C0-0FF0356A4FB3}" dt="2025-11-25T21:55:11.101" v="8857" actId="20577"/>
          <ac:spMkLst>
            <pc:docMk/>
            <pc:sldMk cId="1537300187" sldId="4412"/>
            <ac:spMk id="6" creationId="{70C41A4F-EF6D-7A6C-119F-579E0294B5A8}"/>
          </ac:spMkLst>
        </pc:spChg>
        <pc:spChg chg="add del mod">
          <ac:chgData name="Morgan Hibberd" userId="da6edfdf-e9a7-4c3d-9dca-2b1fb6e5cf30" providerId="ADAL" clId="{BBFE0136-D853-457D-90C0-0FF0356A4FB3}" dt="2025-11-25T21:52:21.317" v="8812" actId="478"/>
          <ac:spMkLst>
            <pc:docMk/>
            <pc:sldMk cId="1537300187" sldId="4412"/>
            <ac:spMk id="8" creationId="{25829B68-034B-7513-063C-5DB2C86C59BE}"/>
          </ac:spMkLst>
        </pc:spChg>
        <pc:spChg chg="add mod">
          <ac:chgData name="Morgan Hibberd" userId="da6edfdf-e9a7-4c3d-9dca-2b1fb6e5cf30" providerId="ADAL" clId="{BBFE0136-D853-457D-90C0-0FF0356A4FB3}" dt="2025-11-25T21:56:08.471" v="8876" actId="1076"/>
          <ac:spMkLst>
            <pc:docMk/>
            <pc:sldMk cId="1537300187" sldId="4412"/>
            <ac:spMk id="11" creationId="{6B40E4E0-FA8C-9D37-D4F0-88F78D0CA376}"/>
          </ac:spMkLst>
        </pc:spChg>
        <pc:spChg chg="del">
          <ac:chgData name="Morgan Hibberd" userId="da6edfdf-e9a7-4c3d-9dca-2b1fb6e5cf30" providerId="ADAL" clId="{BBFE0136-D853-457D-90C0-0FF0356A4FB3}" dt="2025-11-25T21:52:10.050" v="8810" actId="478"/>
          <ac:spMkLst>
            <pc:docMk/>
            <pc:sldMk cId="1537300187" sldId="4412"/>
            <ac:spMk id="12" creationId="{2216C5F4-D44F-CEF8-051E-FFC2E724EB56}"/>
          </ac:spMkLst>
        </pc:spChg>
        <pc:spChg chg="del">
          <ac:chgData name="Morgan Hibberd" userId="da6edfdf-e9a7-4c3d-9dca-2b1fb6e5cf30" providerId="ADAL" clId="{BBFE0136-D853-457D-90C0-0FF0356A4FB3}" dt="2025-11-25T21:52:25.989" v="8813" actId="478"/>
          <ac:spMkLst>
            <pc:docMk/>
            <pc:sldMk cId="1537300187" sldId="4412"/>
            <ac:spMk id="13" creationId="{FCD153C5-9CF9-2457-C185-6B989EDA7CCD}"/>
          </ac:spMkLst>
        </pc:spChg>
        <pc:spChg chg="del">
          <ac:chgData name="Morgan Hibberd" userId="da6edfdf-e9a7-4c3d-9dca-2b1fb6e5cf30" providerId="ADAL" clId="{BBFE0136-D853-457D-90C0-0FF0356A4FB3}" dt="2025-11-25T21:52:28.086" v="8814" actId="478"/>
          <ac:spMkLst>
            <pc:docMk/>
            <pc:sldMk cId="1537300187" sldId="4412"/>
            <ac:spMk id="14" creationId="{FC615FC8-5413-806D-F152-F6AE4D89935F}"/>
          </ac:spMkLst>
        </pc:spChg>
        <pc:spChg chg="del">
          <ac:chgData name="Morgan Hibberd" userId="da6edfdf-e9a7-4c3d-9dca-2b1fb6e5cf30" providerId="ADAL" clId="{BBFE0136-D853-457D-90C0-0FF0356A4FB3}" dt="2025-11-25T21:52:28.086" v="8814" actId="478"/>
          <ac:spMkLst>
            <pc:docMk/>
            <pc:sldMk cId="1537300187" sldId="4412"/>
            <ac:spMk id="15" creationId="{CECDAC45-7D77-F872-52BD-8D77F348D686}"/>
          </ac:spMkLst>
        </pc:spChg>
        <pc:spChg chg="del">
          <ac:chgData name="Morgan Hibberd" userId="da6edfdf-e9a7-4c3d-9dca-2b1fb6e5cf30" providerId="ADAL" clId="{BBFE0136-D853-457D-90C0-0FF0356A4FB3}" dt="2025-11-25T21:52:28.086" v="8814" actId="478"/>
          <ac:spMkLst>
            <pc:docMk/>
            <pc:sldMk cId="1537300187" sldId="4412"/>
            <ac:spMk id="17" creationId="{CF2458B3-187E-C6AD-F967-A135F64EB0F6}"/>
          </ac:spMkLst>
        </pc:spChg>
        <pc:spChg chg="del">
          <ac:chgData name="Morgan Hibberd" userId="da6edfdf-e9a7-4c3d-9dca-2b1fb6e5cf30" providerId="ADAL" clId="{BBFE0136-D853-457D-90C0-0FF0356A4FB3}" dt="2025-11-25T21:52:28.086" v="8814" actId="478"/>
          <ac:spMkLst>
            <pc:docMk/>
            <pc:sldMk cId="1537300187" sldId="4412"/>
            <ac:spMk id="18" creationId="{380EE4FB-282A-6448-9376-767B8A208A28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20" creationId="{55F64BD7-9B89-5359-108C-ADF79151D146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22" creationId="{02014C24-56E8-6ED7-1217-C72A3BF17443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24" creationId="{A34844A4-D1C1-C0C4-169B-08A45A09254C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26" creationId="{8F096365-3E9F-ADBB-16B4-555C9974BE81}"/>
          </ac:spMkLst>
        </pc:spChg>
        <pc:spChg chg="add del mod">
          <ac:chgData name="Morgan Hibberd" userId="da6edfdf-e9a7-4c3d-9dca-2b1fb6e5cf30" providerId="ADAL" clId="{BBFE0136-D853-457D-90C0-0FF0356A4FB3}" dt="2025-11-25T21:57:47.643" v="8899"/>
          <ac:spMkLst>
            <pc:docMk/>
            <pc:sldMk cId="1537300187" sldId="4412"/>
            <ac:spMk id="28" creationId="{A117E2C8-C5A5-6179-1318-CA57C225F978}"/>
          </ac:spMkLst>
        </pc:spChg>
        <pc:spChg chg="add del mod">
          <ac:chgData name="Morgan Hibberd" userId="da6edfdf-e9a7-4c3d-9dca-2b1fb6e5cf30" providerId="ADAL" clId="{BBFE0136-D853-457D-90C0-0FF0356A4FB3}" dt="2025-11-25T21:57:47.641" v="8897" actId="478"/>
          <ac:spMkLst>
            <pc:docMk/>
            <pc:sldMk cId="1537300187" sldId="4412"/>
            <ac:spMk id="29" creationId="{DB75B2AD-F16B-2850-5D18-3B05F4C7CFDB}"/>
          </ac:spMkLst>
        </pc:spChg>
        <pc:spChg chg="add mod">
          <ac:chgData name="Morgan Hibberd" userId="da6edfdf-e9a7-4c3d-9dca-2b1fb6e5cf30" providerId="ADAL" clId="{BBFE0136-D853-457D-90C0-0FF0356A4FB3}" dt="2025-11-25T22:01:44.935" v="9023" actId="1076"/>
          <ac:spMkLst>
            <pc:docMk/>
            <pc:sldMk cId="1537300187" sldId="4412"/>
            <ac:spMk id="30" creationId="{8B53120D-D94D-BEAD-383F-8C80A27D01C8}"/>
          </ac:spMkLst>
        </pc:spChg>
        <pc:spChg chg="add mod">
          <ac:chgData name="Morgan Hibberd" userId="da6edfdf-e9a7-4c3d-9dca-2b1fb6e5cf30" providerId="ADAL" clId="{BBFE0136-D853-457D-90C0-0FF0356A4FB3}" dt="2025-11-25T22:00:22.882" v="8982" actId="1076"/>
          <ac:spMkLst>
            <pc:docMk/>
            <pc:sldMk cId="1537300187" sldId="4412"/>
            <ac:spMk id="31" creationId="{E69E82E1-5157-8901-2A9E-7A7C59E067E1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32" creationId="{7C9F156C-FAC7-82A4-67E3-B53440279294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33" creationId="{9FDCA14E-477C-8501-C101-4C25DBB383DB}"/>
          </ac:spMkLst>
        </pc:spChg>
        <pc:spChg chg="add mod">
          <ac:chgData name="Morgan Hibberd" userId="da6edfdf-e9a7-4c3d-9dca-2b1fb6e5cf30" providerId="ADAL" clId="{BBFE0136-D853-457D-90C0-0FF0356A4FB3}" dt="2025-11-25T22:01:51.391" v="9024" actId="1076"/>
          <ac:spMkLst>
            <pc:docMk/>
            <pc:sldMk cId="1537300187" sldId="4412"/>
            <ac:spMk id="34" creationId="{A38F0D58-FEBF-05D5-0887-7870CCEFC2DC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35" creationId="{9649615E-4C82-A46B-24DB-C3D45ECD7897}"/>
          </ac:spMkLst>
        </pc:spChg>
        <pc:spChg chg="del">
          <ac:chgData name="Morgan Hibberd" userId="da6edfdf-e9a7-4c3d-9dca-2b1fb6e5cf30" providerId="ADAL" clId="{BBFE0136-D853-457D-90C0-0FF0356A4FB3}" dt="2025-11-25T21:52:19.306" v="8811" actId="478"/>
          <ac:spMkLst>
            <pc:docMk/>
            <pc:sldMk cId="1537300187" sldId="4412"/>
            <ac:spMk id="38" creationId="{6F918B0C-EC7A-B81C-4C47-90E7B944FC4A}"/>
          </ac:spMkLst>
        </pc:spChg>
        <pc:spChg chg="mod">
          <ac:chgData name="Morgan Hibberd" userId="da6edfdf-e9a7-4c3d-9dca-2b1fb6e5cf30" providerId="ADAL" clId="{BBFE0136-D853-457D-90C0-0FF0356A4FB3}" dt="2025-11-25T21:51:50.297" v="8807" actId="14100"/>
          <ac:spMkLst>
            <pc:docMk/>
            <pc:sldMk cId="1537300187" sldId="4412"/>
            <ac:spMk id="42" creationId="{D75F380A-4CD3-9EF7-1A42-BE8557918B86}"/>
          </ac:spMkLst>
        </pc:spChg>
        <pc:picChg chg="add mod">
          <ac:chgData name="Morgan Hibberd" userId="da6edfdf-e9a7-4c3d-9dca-2b1fb6e5cf30" providerId="ADAL" clId="{BBFE0136-D853-457D-90C0-0FF0356A4FB3}" dt="2025-11-26T22:08:22.554" v="12348" actId="571"/>
          <ac:picMkLst>
            <pc:docMk/>
            <pc:sldMk cId="1537300187" sldId="4412"/>
            <ac:picMk id="2" creationId="{75E98DDD-1569-0589-81D7-06B05E8C105E}"/>
          </ac:picMkLst>
        </pc:picChg>
        <pc:picChg chg="del">
          <ac:chgData name="Morgan Hibberd" userId="da6edfdf-e9a7-4c3d-9dca-2b1fb6e5cf30" providerId="ADAL" clId="{BBFE0136-D853-457D-90C0-0FF0356A4FB3}" dt="2025-11-25T21:52:19.306" v="8811" actId="478"/>
          <ac:picMkLst>
            <pc:docMk/>
            <pc:sldMk cId="1537300187" sldId="4412"/>
            <ac:picMk id="4" creationId="{865B9217-B886-59FE-F3A7-FEBDD44E9D11}"/>
          </ac:picMkLst>
        </pc:picChg>
        <pc:picChg chg="mod">
          <ac:chgData name="Morgan Hibberd" userId="da6edfdf-e9a7-4c3d-9dca-2b1fb6e5cf30" providerId="ADAL" clId="{BBFE0136-D853-457D-90C0-0FF0356A4FB3}" dt="2025-11-25T21:56:59.214" v="8885" actId="1076"/>
          <ac:picMkLst>
            <pc:docMk/>
            <pc:sldMk cId="1537300187" sldId="4412"/>
            <ac:picMk id="7" creationId="{6B4070B0-3663-8939-BB70-836CA3F5212E}"/>
          </ac:picMkLst>
        </pc:picChg>
        <pc:picChg chg="add mod">
          <ac:chgData name="Morgan Hibberd" userId="da6edfdf-e9a7-4c3d-9dca-2b1fb6e5cf30" providerId="ADAL" clId="{BBFE0136-D853-457D-90C0-0FF0356A4FB3}" dt="2025-11-25T21:55:49.447" v="8859"/>
          <ac:picMkLst>
            <pc:docMk/>
            <pc:sldMk cId="1537300187" sldId="4412"/>
            <ac:picMk id="9" creationId="{BBA28874-0D6A-5DCC-555D-2AA37E474154}"/>
          </ac:picMkLst>
        </pc:picChg>
        <pc:picChg chg="add mod">
          <ac:chgData name="Morgan Hibberd" userId="da6edfdf-e9a7-4c3d-9dca-2b1fb6e5cf30" providerId="ADAL" clId="{BBFE0136-D853-457D-90C0-0FF0356A4FB3}" dt="2025-11-25T21:55:49.447" v="8859"/>
          <ac:picMkLst>
            <pc:docMk/>
            <pc:sldMk cId="1537300187" sldId="4412"/>
            <ac:picMk id="10" creationId="{81F452FD-FAFC-8CDA-432E-8311C29412E6}"/>
          </ac:picMkLst>
        </pc:picChg>
        <pc:picChg chg="del">
          <ac:chgData name="Morgan Hibberd" userId="da6edfdf-e9a7-4c3d-9dca-2b1fb6e5cf30" providerId="ADAL" clId="{BBFE0136-D853-457D-90C0-0FF0356A4FB3}" dt="2025-11-25T21:52:28.086" v="8814" actId="478"/>
          <ac:picMkLst>
            <pc:docMk/>
            <pc:sldMk cId="1537300187" sldId="4412"/>
            <ac:picMk id="16" creationId="{313A2228-9CA7-FA48-1335-17F69CC7B99B}"/>
          </ac:picMkLst>
        </pc:picChg>
        <pc:picChg chg="del">
          <ac:chgData name="Morgan Hibberd" userId="da6edfdf-e9a7-4c3d-9dca-2b1fb6e5cf30" providerId="ADAL" clId="{BBFE0136-D853-457D-90C0-0FF0356A4FB3}" dt="2025-11-25T21:52:28.086" v="8814" actId="478"/>
          <ac:picMkLst>
            <pc:docMk/>
            <pc:sldMk cId="1537300187" sldId="4412"/>
            <ac:picMk id="19" creationId="{FDD04D18-6051-8549-5028-B180FF0455F7}"/>
          </ac:picMkLst>
        </pc:picChg>
        <pc:picChg chg="add mod">
          <ac:chgData name="Morgan Hibberd" userId="da6edfdf-e9a7-4c3d-9dca-2b1fb6e5cf30" providerId="ADAL" clId="{BBFE0136-D853-457D-90C0-0FF0356A4FB3}" dt="2025-11-25T21:59:49.411" v="8979" actId="1076"/>
          <ac:picMkLst>
            <pc:docMk/>
            <pc:sldMk cId="1537300187" sldId="4412"/>
            <ac:picMk id="25" creationId="{60B02565-1D9F-9483-3EDB-A5ECE6E45CC9}"/>
          </ac:picMkLst>
        </pc:picChg>
        <pc:picChg chg="add mod">
          <ac:chgData name="Morgan Hibberd" userId="da6edfdf-e9a7-4c3d-9dca-2b1fb6e5cf30" providerId="ADAL" clId="{BBFE0136-D853-457D-90C0-0FF0356A4FB3}" dt="2025-11-25T22:01:26.424" v="9020" actId="1582"/>
          <ac:picMkLst>
            <pc:docMk/>
            <pc:sldMk cId="1537300187" sldId="4412"/>
            <ac:picMk id="27" creationId="{34CCB7CD-2F96-898D-F921-C4890C71EE44}"/>
          </ac:picMkLst>
        </pc:picChg>
      </pc:sldChg>
      <pc:sldChg chg="addSp delSp modSp add mod delAnim">
        <pc:chgData name="Morgan Hibberd" userId="da6edfdf-e9a7-4c3d-9dca-2b1fb6e5cf30" providerId="ADAL" clId="{BBFE0136-D853-457D-90C0-0FF0356A4FB3}" dt="2025-11-25T22:25:54.513" v="9409" actId="1076"/>
        <pc:sldMkLst>
          <pc:docMk/>
          <pc:sldMk cId="4275619778" sldId="4413"/>
        </pc:sldMkLst>
        <pc:spChg chg="add del mod">
          <ac:chgData name="Morgan Hibberd" userId="da6edfdf-e9a7-4c3d-9dca-2b1fb6e5cf30" providerId="ADAL" clId="{BBFE0136-D853-457D-90C0-0FF0356A4FB3}" dt="2025-11-25T22:08:42.966" v="9163" actId="478"/>
          <ac:spMkLst>
            <pc:docMk/>
            <pc:sldMk cId="4275619778" sldId="4413"/>
            <ac:spMk id="4" creationId="{19F3F845-0D31-B67A-93E3-C90208CAB22D}"/>
          </ac:spMkLst>
        </pc:spChg>
        <pc:spChg chg="add mod">
          <ac:chgData name="Morgan Hibberd" userId="da6edfdf-e9a7-4c3d-9dca-2b1fb6e5cf30" providerId="ADAL" clId="{BBFE0136-D853-457D-90C0-0FF0356A4FB3}" dt="2025-11-25T22:04:10.787" v="9062" actId="1076"/>
          <ac:spMkLst>
            <pc:docMk/>
            <pc:sldMk cId="4275619778" sldId="4413"/>
            <ac:spMk id="5" creationId="{A5AADB5C-74B3-40A1-2A67-3A1EE52B484B}"/>
          </ac:spMkLst>
        </pc:spChg>
        <pc:spChg chg="del">
          <ac:chgData name="Morgan Hibberd" userId="da6edfdf-e9a7-4c3d-9dca-2b1fb6e5cf30" providerId="ADAL" clId="{BBFE0136-D853-457D-90C0-0FF0356A4FB3}" dt="2025-11-25T22:02:27.171" v="9027" actId="478"/>
          <ac:spMkLst>
            <pc:docMk/>
            <pc:sldMk cId="4275619778" sldId="4413"/>
            <ac:spMk id="6" creationId="{3498C73C-75C4-D358-8925-DC955E6C1AA4}"/>
          </ac:spMkLst>
        </pc:spChg>
        <pc:spChg chg="add mod">
          <ac:chgData name="Morgan Hibberd" userId="da6edfdf-e9a7-4c3d-9dca-2b1fb6e5cf30" providerId="ADAL" clId="{BBFE0136-D853-457D-90C0-0FF0356A4FB3}" dt="2025-11-25T22:15:27.565" v="9212" actId="1076"/>
          <ac:spMkLst>
            <pc:docMk/>
            <pc:sldMk cId="4275619778" sldId="4413"/>
            <ac:spMk id="8" creationId="{9BCFC42E-358D-83D8-0F17-31E67A1AC396}"/>
          </ac:spMkLst>
        </pc:spChg>
        <pc:spChg chg="mod">
          <ac:chgData name="Morgan Hibberd" userId="da6edfdf-e9a7-4c3d-9dca-2b1fb6e5cf30" providerId="ADAL" clId="{BBFE0136-D853-457D-90C0-0FF0356A4FB3}" dt="2025-11-25T22:04:08.059" v="9061" actId="1076"/>
          <ac:spMkLst>
            <pc:docMk/>
            <pc:sldMk cId="4275619778" sldId="4413"/>
            <ac:spMk id="11" creationId="{8D5207D5-5886-46AF-A0E0-93A957BDCD4C}"/>
          </ac:spMkLst>
        </pc:spChg>
        <pc:spChg chg="add mod">
          <ac:chgData name="Morgan Hibberd" userId="da6edfdf-e9a7-4c3d-9dca-2b1fb6e5cf30" providerId="ADAL" clId="{BBFE0136-D853-457D-90C0-0FF0356A4FB3}" dt="2025-11-25T22:15:31.360" v="9214" actId="14100"/>
          <ac:spMkLst>
            <pc:docMk/>
            <pc:sldMk cId="4275619778" sldId="4413"/>
            <ac:spMk id="14" creationId="{C505419C-DC65-2357-2DC9-0CABCC4567BD}"/>
          </ac:spMkLst>
        </pc:spChg>
        <pc:spChg chg="add mod">
          <ac:chgData name="Morgan Hibberd" userId="da6edfdf-e9a7-4c3d-9dca-2b1fb6e5cf30" providerId="ADAL" clId="{BBFE0136-D853-457D-90C0-0FF0356A4FB3}" dt="2025-11-25T22:25:54.513" v="9409" actId="1076"/>
          <ac:spMkLst>
            <pc:docMk/>
            <pc:sldMk cId="4275619778" sldId="4413"/>
            <ac:spMk id="15" creationId="{5E0C832B-1181-13F9-9583-77802E72C5FD}"/>
          </ac:spMkLst>
        </pc:spChg>
        <pc:spChg chg="add mod">
          <ac:chgData name="Morgan Hibberd" userId="da6edfdf-e9a7-4c3d-9dca-2b1fb6e5cf30" providerId="ADAL" clId="{BBFE0136-D853-457D-90C0-0FF0356A4FB3}" dt="2025-11-25T22:19:12.747" v="9260" actId="1076"/>
          <ac:spMkLst>
            <pc:docMk/>
            <pc:sldMk cId="4275619778" sldId="4413"/>
            <ac:spMk id="16" creationId="{DA681BA1-5559-4BEA-D953-0E5AA27243C5}"/>
          </ac:spMkLst>
        </pc:spChg>
        <pc:spChg chg="add mod">
          <ac:chgData name="Morgan Hibberd" userId="da6edfdf-e9a7-4c3d-9dca-2b1fb6e5cf30" providerId="ADAL" clId="{BBFE0136-D853-457D-90C0-0FF0356A4FB3}" dt="2025-11-25T22:20:02.986" v="9278" actId="1076"/>
          <ac:spMkLst>
            <pc:docMk/>
            <pc:sldMk cId="4275619778" sldId="4413"/>
            <ac:spMk id="18" creationId="{DDB0254D-00B8-9DBE-7369-3BE9B5C6B671}"/>
          </ac:spMkLst>
        </pc:spChg>
        <pc:spChg chg="add mod">
          <ac:chgData name="Morgan Hibberd" userId="da6edfdf-e9a7-4c3d-9dca-2b1fb6e5cf30" providerId="ADAL" clId="{BBFE0136-D853-457D-90C0-0FF0356A4FB3}" dt="2025-11-25T22:25:44.941" v="9406" actId="1038"/>
          <ac:spMkLst>
            <pc:docMk/>
            <pc:sldMk cId="4275619778" sldId="4413"/>
            <ac:spMk id="19" creationId="{4EC154D2-0AE6-CC20-D9B8-41E78E0929FD}"/>
          </ac:spMkLst>
        </pc:spChg>
        <pc:spChg chg="del">
          <ac:chgData name="Morgan Hibberd" userId="da6edfdf-e9a7-4c3d-9dca-2b1fb6e5cf30" providerId="ADAL" clId="{BBFE0136-D853-457D-90C0-0FF0356A4FB3}" dt="2025-11-25T22:02:22.695" v="9026" actId="478"/>
          <ac:spMkLst>
            <pc:docMk/>
            <pc:sldMk cId="4275619778" sldId="4413"/>
            <ac:spMk id="30" creationId="{FC7EE242-928D-A979-02F6-235158BD4B7A}"/>
          </ac:spMkLst>
        </pc:spChg>
        <pc:spChg chg="del">
          <ac:chgData name="Morgan Hibberd" userId="da6edfdf-e9a7-4c3d-9dca-2b1fb6e5cf30" providerId="ADAL" clId="{BBFE0136-D853-457D-90C0-0FF0356A4FB3}" dt="2025-11-25T22:02:22.695" v="9026" actId="478"/>
          <ac:spMkLst>
            <pc:docMk/>
            <pc:sldMk cId="4275619778" sldId="4413"/>
            <ac:spMk id="31" creationId="{9FD2092C-8F07-003C-394E-A73F05640F8D}"/>
          </ac:spMkLst>
        </pc:spChg>
        <pc:spChg chg="del">
          <ac:chgData name="Morgan Hibberd" userId="da6edfdf-e9a7-4c3d-9dca-2b1fb6e5cf30" providerId="ADAL" clId="{BBFE0136-D853-457D-90C0-0FF0356A4FB3}" dt="2025-11-25T22:02:22.695" v="9026" actId="478"/>
          <ac:spMkLst>
            <pc:docMk/>
            <pc:sldMk cId="4275619778" sldId="4413"/>
            <ac:spMk id="34" creationId="{BBB246BD-FA0C-A04D-A003-E2906530DEC3}"/>
          </ac:spMkLst>
        </pc:spChg>
        <pc:spChg chg="mod">
          <ac:chgData name="Morgan Hibberd" userId="da6edfdf-e9a7-4c3d-9dca-2b1fb6e5cf30" providerId="ADAL" clId="{BBFE0136-D853-457D-90C0-0FF0356A4FB3}" dt="2025-11-25T22:04:41.681" v="9130" actId="14100"/>
          <ac:spMkLst>
            <pc:docMk/>
            <pc:sldMk cId="4275619778" sldId="4413"/>
            <ac:spMk id="42" creationId="{8A196342-E415-00E3-93DE-2BE12D3BCEFF}"/>
          </ac:spMkLst>
        </pc:spChg>
        <pc:picChg chg="add mod">
          <ac:chgData name="Morgan Hibberd" userId="da6edfdf-e9a7-4c3d-9dca-2b1fb6e5cf30" providerId="ADAL" clId="{BBFE0136-D853-457D-90C0-0FF0356A4FB3}" dt="2025-11-25T22:15:16.335" v="9210" actId="1076"/>
          <ac:picMkLst>
            <pc:docMk/>
            <pc:sldMk cId="4275619778" sldId="4413"/>
            <ac:picMk id="2" creationId="{7B7CC41C-3E2E-4BAE-B23D-32562DB7811A}"/>
          </ac:picMkLst>
        </pc:picChg>
        <pc:picChg chg="add mod">
          <ac:chgData name="Morgan Hibberd" userId="da6edfdf-e9a7-4c3d-9dca-2b1fb6e5cf30" providerId="ADAL" clId="{BBFE0136-D853-457D-90C0-0FF0356A4FB3}" dt="2025-11-25T22:15:25.170" v="9211" actId="14100"/>
          <ac:picMkLst>
            <pc:docMk/>
            <pc:sldMk cId="4275619778" sldId="4413"/>
            <ac:picMk id="3" creationId="{39443EE8-1A00-486C-D9CA-A2A342CA5660}"/>
          </ac:picMkLst>
        </pc:picChg>
        <pc:picChg chg="del">
          <ac:chgData name="Morgan Hibberd" userId="da6edfdf-e9a7-4c3d-9dca-2b1fb6e5cf30" providerId="ADAL" clId="{BBFE0136-D853-457D-90C0-0FF0356A4FB3}" dt="2025-11-25T22:02:27.171" v="9027" actId="478"/>
          <ac:picMkLst>
            <pc:docMk/>
            <pc:sldMk cId="4275619778" sldId="4413"/>
            <ac:picMk id="7" creationId="{F600E5EF-2163-233D-DB5C-C87F69B82BAA}"/>
          </ac:picMkLst>
        </pc:picChg>
        <pc:picChg chg="add mod ord">
          <ac:chgData name="Morgan Hibberd" userId="da6edfdf-e9a7-4c3d-9dca-2b1fb6e5cf30" providerId="ADAL" clId="{BBFE0136-D853-457D-90C0-0FF0356A4FB3}" dt="2025-11-25T22:17:39.707" v="9241" actId="1076"/>
          <ac:picMkLst>
            <pc:docMk/>
            <pc:sldMk cId="4275619778" sldId="4413"/>
            <ac:picMk id="12" creationId="{0FFEB9E1-4194-D943-A6DF-C20F16F908AC}"/>
          </ac:picMkLst>
        </pc:picChg>
        <pc:picChg chg="add mod ord">
          <ac:chgData name="Morgan Hibberd" userId="da6edfdf-e9a7-4c3d-9dca-2b1fb6e5cf30" providerId="ADAL" clId="{BBFE0136-D853-457D-90C0-0FF0356A4FB3}" dt="2025-11-25T22:25:40.344" v="9401" actId="14100"/>
          <ac:picMkLst>
            <pc:docMk/>
            <pc:sldMk cId="4275619778" sldId="4413"/>
            <ac:picMk id="13" creationId="{39743AE9-58DB-CD95-E236-6BD00C08C682}"/>
          </ac:picMkLst>
        </pc:picChg>
        <pc:picChg chg="add mod modCrop">
          <ac:chgData name="Morgan Hibberd" userId="da6edfdf-e9a7-4c3d-9dca-2b1fb6e5cf30" providerId="ADAL" clId="{BBFE0136-D853-457D-90C0-0FF0356A4FB3}" dt="2025-11-25T22:19:58.897" v="9277" actId="1076"/>
          <ac:picMkLst>
            <pc:docMk/>
            <pc:sldMk cId="4275619778" sldId="4413"/>
            <ac:picMk id="17" creationId="{0B4438C2-0468-98EE-1673-76427C97176D}"/>
          </ac:picMkLst>
        </pc:picChg>
        <pc:picChg chg="del">
          <ac:chgData name="Morgan Hibberd" userId="da6edfdf-e9a7-4c3d-9dca-2b1fb6e5cf30" providerId="ADAL" clId="{BBFE0136-D853-457D-90C0-0FF0356A4FB3}" dt="2025-11-25T22:02:22.695" v="9026" actId="478"/>
          <ac:picMkLst>
            <pc:docMk/>
            <pc:sldMk cId="4275619778" sldId="4413"/>
            <ac:picMk id="25" creationId="{403A5B95-EE2D-F7E7-8568-7134C226C9FB}"/>
          </ac:picMkLst>
        </pc:picChg>
        <pc:picChg chg="del">
          <ac:chgData name="Morgan Hibberd" userId="da6edfdf-e9a7-4c3d-9dca-2b1fb6e5cf30" providerId="ADAL" clId="{BBFE0136-D853-457D-90C0-0FF0356A4FB3}" dt="2025-11-25T22:02:22.695" v="9026" actId="478"/>
          <ac:picMkLst>
            <pc:docMk/>
            <pc:sldMk cId="4275619778" sldId="4413"/>
            <ac:picMk id="27" creationId="{0B4D378E-41B7-F9B9-CE15-1BE460A954DD}"/>
          </ac:picMkLst>
        </pc:picChg>
      </pc:sldChg>
      <pc:sldChg chg="add del">
        <pc:chgData name="Morgan Hibberd" userId="da6edfdf-e9a7-4c3d-9dca-2b1fb6e5cf30" providerId="ADAL" clId="{BBFE0136-D853-457D-90C0-0FF0356A4FB3}" dt="2025-11-25T22:45:23.086" v="9772" actId="47"/>
        <pc:sldMkLst>
          <pc:docMk/>
          <pc:sldMk cId="3966557666" sldId="4414"/>
        </pc:sldMkLst>
      </pc:sldChg>
      <pc:sldChg chg="addSp delSp modSp add mod delAnim modAnim">
        <pc:chgData name="Morgan Hibberd" userId="da6edfdf-e9a7-4c3d-9dca-2b1fb6e5cf30" providerId="ADAL" clId="{BBFE0136-D853-457D-90C0-0FF0356A4FB3}" dt="2025-11-25T22:46:55.443" v="9786" actId="1035"/>
        <pc:sldMkLst>
          <pc:docMk/>
          <pc:sldMk cId="3404327950" sldId="4415"/>
        </pc:sldMkLst>
        <pc:spChg chg="add mod">
          <ac:chgData name="Morgan Hibberd" userId="da6edfdf-e9a7-4c3d-9dca-2b1fb6e5cf30" providerId="ADAL" clId="{BBFE0136-D853-457D-90C0-0FF0356A4FB3}" dt="2025-11-25T22:40:10.182" v="9675"/>
          <ac:spMkLst>
            <pc:docMk/>
            <pc:sldMk cId="3404327950" sldId="4415"/>
            <ac:spMk id="2" creationId="{30C49CF7-19EA-7798-87C0-93E2A9012494}"/>
          </ac:spMkLst>
        </pc:spChg>
        <pc:spChg chg="add mod">
          <ac:chgData name="Morgan Hibberd" userId="da6edfdf-e9a7-4c3d-9dca-2b1fb6e5cf30" providerId="ADAL" clId="{BBFE0136-D853-457D-90C0-0FF0356A4FB3}" dt="2025-11-25T22:46:55.443" v="9786" actId="1035"/>
          <ac:spMkLst>
            <pc:docMk/>
            <pc:sldMk cId="3404327950" sldId="4415"/>
            <ac:spMk id="6" creationId="{88516AD2-2977-8C76-5E1B-A8D6F2C20528}"/>
          </ac:spMkLst>
        </pc:spChg>
        <pc:spChg chg="del">
          <ac:chgData name="Morgan Hibberd" userId="da6edfdf-e9a7-4c3d-9dca-2b1fb6e5cf30" providerId="ADAL" clId="{BBFE0136-D853-457D-90C0-0FF0356A4FB3}" dt="2025-11-25T22:40:04.179" v="9673" actId="478"/>
          <ac:spMkLst>
            <pc:docMk/>
            <pc:sldMk cId="3404327950" sldId="4415"/>
            <ac:spMk id="10" creationId="{4D2EA349-7828-0701-71FC-D33DB74F0129}"/>
          </ac:spMkLst>
        </pc:spChg>
        <pc:spChg chg="mod">
          <ac:chgData name="Morgan Hibberd" userId="da6edfdf-e9a7-4c3d-9dca-2b1fb6e5cf30" providerId="ADAL" clId="{BBFE0136-D853-457D-90C0-0FF0356A4FB3}" dt="2025-11-25T22:40:42.002" v="9728" actId="14100"/>
          <ac:spMkLst>
            <pc:docMk/>
            <pc:sldMk cId="3404327950" sldId="4415"/>
            <ac:spMk id="14" creationId="{11798BD0-1F2C-103C-D843-6772E3BE7203}"/>
          </ac:spMkLst>
        </pc:spChg>
        <pc:spChg chg="del">
          <ac:chgData name="Morgan Hibberd" userId="da6edfdf-e9a7-4c3d-9dca-2b1fb6e5cf30" providerId="ADAL" clId="{BBFE0136-D853-457D-90C0-0FF0356A4FB3}" dt="2025-11-25T22:40:04.179" v="9673" actId="478"/>
          <ac:spMkLst>
            <pc:docMk/>
            <pc:sldMk cId="3404327950" sldId="4415"/>
            <ac:spMk id="20" creationId="{A7E39DED-0AA1-DC9C-FD4C-F7BF6AC2CE2F}"/>
          </ac:spMkLst>
        </pc:spChg>
        <pc:spChg chg="del">
          <ac:chgData name="Morgan Hibberd" userId="da6edfdf-e9a7-4c3d-9dca-2b1fb6e5cf30" providerId="ADAL" clId="{BBFE0136-D853-457D-90C0-0FF0356A4FB3}" dt="2025-11-25T22:40:04.179" v="9673" actId="478"/>
          <ac:spMkLst>
            <pc:docMk/>
            <pc:sldMk cId="3404327950" sldId="4415"/>
            <ac:spMk id="21" creationId="{8D0BFD05-E0F9-AC43-566D-F894CBD572CD}"/>
          </ac:spMkLst>
        </pc:spChg>
        <pc:spChg chg="add del mod">
          <ac:chgData name="Morgan Hibberd" userId="da6edfdf-e9a7-4c3d-9dca-2b1fb6e5cf30" providerId="ADAL" clId="{BBFE0136-D853-457D-90C0-0FF0356A4FB3}" dt="2025-11-25T22:42:17.057" v="9755" actId="478"/>
          <ac:spMkLst>
            <pc:docMk/>
            <pc:sldMk cId="3404327950" sldId="4415"/>
            <ac:spMk id="22" creationId="{3BB70995-DEE0-6F86-E84D-68636DACA85C}"/>
          </ac:spMkLst>
        </pc:spChg>
        <pc:spChg chg="add del mod">
          <ac:chgData name="Morgan Hibberd" userId="da6edfdf-e9a7-4c3d-9dca-2b1fb6e5cf30" providerId="ADAL" clId="{BBFE0136-D853-457D-90C0-0FF0356A4FB3}" dt="2025-11-25T22:43:25.912" v="9763" actId="478"/>
          <ac:spMkLst>
            <pc:docMk/>
            <pc:sldMk cId="3404327950" sldId="4415"/>
            <ac:spMk id="23" creationId="{017CC513-9457-DEEB-AC9D-8AA032449064}"/>
          </ac:spMkLst>
        </pc:spChg>
        <pc:picChg chg="del">
          <ac:chgData name="Morgan Hibberd" userId="da6edfdf-e9a7-4c3d-9dca-2b1fb6e5cf30" providerId="ADAL" clId="{BBFE0136-D853-457D-90C0-0FF0356A4FB3}" dt="2025-11-25T22:40:04.179" v="9673" actId="478"/>
          <ac:picMkLst>
            <pc:docMk/>
            <pc:sldMk cId="3404327950" sldId="4415"/>
            <ac:picMk id="3" creationId="{BEAA87F0-1EE0-16E5-02C6-6996C23DF9F9}"/>
          </ac:picMkLst>
        </pc:picChg>
        <pc:picChg chg="add mod ord">
          <ac:chgData name="Morgan Hibberd" userId="da6edfdf-e9a7-4c3d-9dca-2b1fb6e5cf30" providerId="ADAL" clId="{BBFE0136-D853-457D-90C0-0FF0356A4FB3}" dt="2025-11-25T22:43:39.821" v="9767" actId="1076"/>
          <ac:picMkLst>
            <pc:docMk/>
            <pc:sldMk cId="3404327950" sldId="4415"/>
            <ac:picMk id="7" creationId="{B99F539C-43D3-700F-019E-813830F1C207}"/>
          </ac:picMkLst>
        </pc:picChg>
        <pc:picChg chg="add mod">
          <ac:chgData name="Morgan Hibberd" userId="da6edfdf-e9a7-4c3d-9dca-2b1fb6e5cf30" providerId="ADAL" clId="{BBFE0136-D853-457D-90C0-0FF0356A4FB3}" dt="2025-11-25T22:43:33.927" v="9765" actId="14100"/>
          <ac:picMkLst>
            <pc:docMk/>
            <pc:sldMk cId="3404327950" sldId="4415"/>
            <ac:picMk id="8" creationId="{D2CDE1D5-8D62-003A-963B-85103DDAA056}"/>
          </ac:picMkLst>
        </pc:picChg>
        <pc:picChg chg="del">
          <ac:chgData name="Morgan Hibberd" userId="da6edfdf-e9a7-4c3d-9dca-2b1fb6e5cf30" providerId="ADAL" clId="{BBFE0136-D853-457D-90C0-0FF0356A4FB3}" dt="2025-11-25T22:40:04.179" v="9673" actId="478"/>
          <ac:picMkLst>
            <pc:docMk/>
            <pc:sldMk cId="3404327950" sldId="4415"/>
            <ac:picMk id="9" creationId="{37EE803D-3B8F-4E75-A5C1-A5A1B52586B6}"/>
          </ac:picMkLst>
        </pc:picChg>
        <pc:picChg chg="del">
          <ac:chgData name="Morgan Hibberd" userId="da6edfdf-e9a7-4c3d-9dca-2b1fb6e5cf30" providerId="ADAL" clId="{BBFE0136-D853-457D-90C0-0FF0356A4FB3}" dt="2025-11-25T22:40:05.864" v="9674" actId="478"/>
          <ac:picMkLst>
            <pc:docMk/>
            <pc:sldMk cId="3404327950" sldId="4415"/>
            <ac:picMk id="11" creationId="{1B161DDB-D33A-77C2-13A9-9DF72CC44C41}"/>
          </ac:picMkLst>
        </pc:picChg>
        <pc:picChg chg="del">
          <ac:chgData name="Morgan Hibberd" userId="da6edfdf-e9a7-4c3d-9dca-2b1fb6e5cf30" providerId="ADAL" clId="{BBFE0136-D853-457D-90C0-0FF0356A4FB3}" dt="2025-11-25T22:40:04.179" v="9673" actId="478"/>
          <ac:picMkLst>
            <pc:docMk/>
            <pc:sldMk cId="3404327950" sldId="4415"/>
            <ac:picMk id="12" creationId="{1B2F7F09-833E-F73F-688F-603B0B8407EA}"/>
          </ac:picMkLst>
        </pc:picChg>
        <pc:picChg chg="del">
          <ac:chgData name="Morgan Hibberd" userId="da6edfdf-e9a7-4c3d-9dca-2b1fb6e5cf30" providerId="ADAL" clId="{BBFE0136-D853-457D-90C0-0FF0356A4FB3}" dt="2025-11-25T22:40:04.179" v="9673" actId="478"/>
          <ac:picMkLst>
            <pc:docMk/>
            <pc:sldMk cId="3404327950" sldId="4415"/>
            <ac:picMk id="13" creationId="{512431E1-4F89-05F4-F2E2-6C50BDFB7DF7}"/>
          </ac:picMkLst>
        </pc:picChg>
        <pc:picChg chg="add mod">
          <ac:chgData name="Morgan Hibberd" userId="da6edfdf-e9a7-4c3d-9dca-2b1fb6e5cf30" providerId="ADAL" clId="{BBFE0136-D853-457D-90C0-0FF0356A4FB3}" dt="2025-11-25T22:42:46.516" v="9762"/>
          <ac:picMkLst>
            <pc:docMk/>
            <pc:sldMk cId="3404327950" sldId="4415"/>
            <ac:picMk id="24" creationId="{07979CB9-EFC8-875B-31B6-97ADAC3FDF23}"/>
          </ac:picMkLst>
        </pc:picChg>
        <pc:picChg chg="add mod">
          <ac:chgData name="Morgan Hibberd" userId="da6edfdf-e9a7-4c3d-9dca-2b1fb6e5cf30" providerId="ADAL" clId="{BBFE0136-D853-457D-90C0-0FF0356A4FB3}" dt="2025-11-25T22:42:46.516" v="9762"/>
          <ac:picMkLst>
            <pc:docMk/>
            <pc:sldMk cId="3404327950" sldId="4415"/>
            <ac:picMk id="25" creationId="{363FC3FA-9E47-C124-986E-3B576A4B7CC0}"/>
          </ac:picMkLst>
        </pc:picChg>
        <pc:picChg chg="add mod">
          <ac:chgData name="Morgan Hibberd" userId="da6edfdf-e9a7-4c3d-9dca-2b1fb6e5cf30" providerId="ADAL" clId="{BBFE0136-D853-457D-90C0-0FF0356A4FB3}" dt="2025-11-25T22:42:46.516" v="9762"/>
          <ac:picMkLst>
            <pc:docMk/>
            <pc:sldMk cId="3404327950" sldId="4415"/>
            <ac:picMk id="26" creationId="{170CB305-1ED4-303B-38B9-DB7175AA05C6}"/>
          </ac:picMkLst>
        </pc:picChg>
        <pc:picChg chg="add mod">
          <ac:chgData name="Morgan Hibberd" userId="da6edfdf-e9a7-4c3d-9dca-2b1fb6e5cf30" providerId="ADAL" clId="{BBFE0136-D853-457D-90C0-0FF0356A4FB3}" dt="2025-11-25T22:42:46.516" v="9762"/>
          <ac:picMkLst>
            <pc:docMk/>
            <pc:sldMk cId="3404327950" sldId="4415"/>
            <ac:picMk id="27" creationId="{14C2C712-5147-28B3-C56B-37F55E0CF1FF}"/>
          </ac:picMkLst>
        </pc:picChg>
      </pc:sldChg>
      <pc:sldChg chg="modSp add mod">
        <pc:chgData name="Morgan Hibberd" userId="da6edfdf-e9a7-4c3d-9dca-2b1fb6e5cf30" providerId="ADAL" clId="{BBFE0136-D853-457D-90C0-0FF0356A4FB3}" dt="2025-11-26T22:17:06.253" v="12359" actId="20577"/>
        <pc:sldMkLst>
          <pc:docMk/>
          <pc:sldMk cId="2930419309" sldId="4416"/>
        </pc:sldMkLst>
        <pc:spChg chg="mod">
          <ac:chgData name="Morgan Hibberd" userId="da6edfdf-e9a7-4c3d-9dca-2b1fb6e5cf30" providerId="ADAL" clId="{BBFE0136-D853-457D-90C0-0FF0356A4FB3}" dt="2025-11-25T23:10:55.399" v="10186" actId="207"/>
          <ac:spMkLst>
            <pc:docMk/>
            <pc:sldMk cId="2930419309" sldId="4416"/>
            <ac:spMk id="2" creationId="{D6C630F5-F88C-41FF-AA9B-9731F5459B35}"/>
          </ac:spMkLst>
        </pc:spChg>
        <pc:spChg chg="mod">
          <ac:chgData name="Morgan Hibberd" userId="da6edfdf-e9a7-4c3d-9dca-2b1fb6e5cf30" providerId="ADAL" clId="{BBFE0136-D853-457D-90C0-0FF0356A4FB3}" dt="2025-11-26T22:17:06.253" v="12359" actId="20577"/>
          <ac:spMkLst>
            <pc:docMk/>
            <pc:sldMk cId="2930419309" sldId="4416"/>
            <ac:spMk id="7" creationId="{D95405F2-576E-195E-1BFD-5FB8476829A9}"/>
          </ac:spMkLst>
        </pc:spChg>
      </pc:sldChg>
      <pc:sldChg chg="addSp delSp modSp add mod addAnim delAnim modAnim">
        <pc:chgData name="Morgan Hibberd" userId="da6edfdf-e9a7-4c3d-9dca-2b1fb6e5cf30" providerId="ADAL" clId="{BBFE0136-D853-457D-90C0-0FF0356A4FB3}" dt="2025-11-26T16:41:33.427" v="12133" actId="1076"/>
        <pc:sldMkLst>
          <pc:docMk/>
          <pc:sldMk cId="577216281" sldId="4417"/>
        </pc:sldMkLst>
        <pc:spChg chg="add mod">
          <ac:chgData name="Morgan Hibberd" userId="da6edfdf-e9a7-4c3d-9dca-2b1fb6e5cf30" providerId="ADAL" clId="{BBFE0136-D853-457D-90C0-0FF0356A4FB3}" dt="2025-11-26T15:36:37.912" v="10744" actId="1037"/>
          <ac:spMkLst>
            <pc:docMk/>
            <pc:sldMk cId="577216281" sldId="4417"/>
            <ac:spMk id="2" creationId="{A611F5A6-31E2-23A0-3302-6B87531D0EDA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5" creationId="{1A3BFBC8-9B26-08DA-3240-D5CB777B72AF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7" creationId="{FB54FB6F-1567-BA64-D3ED-F43320D92B32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2" creationId="{D24F5CED-DA2C-D37E-D9A6-8B3028D932CD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3" creationId="{3192738E-32EC-06A2-63AF-D656B7D5DAE8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4" creationId="{7AD3D41B-E95C-C83E-B430-B9F36FC2E418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5" creationId="{EB5636AE-6AB6-B036-A846-BB7AD3907BF5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6" creationId="{AA3FF782-CCAE-A86E-1263-9BBF667DC73D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7" creationId="{FBABA0CA-E6D7-0B24-4CC5-72AFAD6EF773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18" creationId="{95C063CC-F7B4-63AE-8CFD-56B9D0D0D2D8}"/>
          </ac:spMkLst>
        </pc:spChg>
        <pc:spChg chg="del">
          <ac:chgData name="Morgan Hibberd" userId="da6edfdf-e9a7-4c3d-9dca-2b1fb6e5cf30" providerId="ADAL" clId="{BBFE0136-D853-457D-90C0-0FF0356A4FB3}" dt="2025-11-26T15:35:34.347" v="10611" actId="478"/>
          <ac:spMkLst>
            <pc:docMk/>
            <pc:sldMk cId="577216281" sldId="4417"/>
            <ac:spMk id="25" creationId="{E6B26ECE-3315-36FC-CC97-3318E5080348}"/>
          </ac:spMkLst>
        </pc:spChg>
        <pc:spChg chg="mod">
          <ac:chgData name="Morgan Hibberd" userId="da6edfdf-e9a7-4c3d-9dca-2b1fb6e5cf30" providerId="ADAL" clId="{BBFE0136-D853-457D-90C0-0FF0356A4FB3}" dt="2025-11-26T15:35:42.230" v="10641" actId="20577"/>
          <ac:spMkLst>
            <pc:docMk/>
            <pc:sldMk cId="577216281" sldId="4417"/>
            <ac:spMk id="28" creationId="{DEF3354B-8589-1156-DE84-5527322558A4}"/>
          </ac:spMkLst>
        </pc:spChg>
        <pc:spChg chg="mod">
          <ac:chgData name="Morgan Hibberd" userId="da6edfdf-e9a7-4c3d-9dca-2b1fb6e5cf30" providerId="ADAL" clId="{BBFE0136-D853-457D-90C0-0FF0356A4FB3}" dt="2025-11-26T15:35:53.125" v="10642"/>
          <ac:spMkLst>
            <pc:docMk/>
            <pc:sldMk cId="577216281" sldId="4417"/>
            <ac:spMk id="30" creationId="{61A0ED72-903B-1B80-B220-3A1FF426298C}"/>
          </ac:spMkLst>
        </pc:spChg>
        <pc:spChg chg="add mod">
          <ac:chgData name="Morgan Hibberd" userId="da6edfdf-e9a7-4c3d-9dca-2b1fb6e5cf30" providerId="ADAL" clId="{BBFE0136-D853-457D-90C0-0FF0356A4FB3}" dt="2025-11-26T16:13:01.898" v="11110" actId="1038"/>
          <ac:spMkLst>
            <pc:docMk/>
            <pc:sldMk cId="577216281" sldId="4417"/>
            <ac:spMk id="33" creationId="{D320051C-7BF5-73E1-82D8-578030BD7C99}"/>
          </ac:spMkLst>
        </pc:spChg>
        <pc:spChg chg="add mod">
          <ac:chgData name="Morgan Hibberd" userId="da6edfdf-e9a7-4c3d-9dca-2b1fb6e5cf30" providerId="ADAL" clId="{BBFE0136-D853-457D-90C0-0FF0356A4FB3}" dt="2025-11-26T16:37:10.533" v="12108" actId="207"/>
          <ac:spMkLst>
            <pc:docMk/>
            <pc:sldMk cId="577216281" sldId="4417"/>
            <ac:spMk id="35" creationId="{0613C162-F569-2F38-C24F-DCD01512BB24}"/>
          </ac:spMkLst>
        </pc:spChg>
        <pc:spChg chg="add mod">
          <ac:chgData name="Morgan Hibberd" userId="da6edfdf-e9a7-4c3d-9dca-2b1fb6e5cf30" providerId="ADAL" clId="{BBFE0136-D853-457D-90C0-0FF0356A4FB3}" dt="2025-11-26T16:41:24.321" v="12132" actId="1076"/>
          <ac:spMkLst>
            <pc:docMk/>
            <pc:sldMk cId="577216281" sldId="4417"/>
            <ac:spMk id="37" creationId="{2BD1F723-CE21-1776-DAF4-B5890449C7D2}"/>
          </ac:spMkLst>
        </pc:spChg>
        <pc:spChg chg="add mod">
          <ac:chgData name="Morgan Hibberd" userId="da6edfdf-e9a7-4c3d-9dca-2b1fb6e5cf30" providerId="ADAL" clId="{BBFE0136-D853-457D-90C0-0FF0356A4FB3}" dt="2025-11-26T16:04:46.538" v="10927" actId="14100"/>
          <ac:spMkLst>
            <pc:docMk/>
            <pc:sldMk cId="577216281" sldId="4417"/>
            <ac:spMk id="40" creationId="{E36B1577-60EC-DEFF-4D0B-48734C513648}"/>
          </ac:spMkLst>
        </pc:spChg>
        <pc:spChg chg="add mod">
          <ac:chgData name="Morgan Hibberd" userId="da6edfdf-e9a7-4c3d-9dca-2b1fb6e5cf30" providerId="ADAL" clId="{BBFE0136-D853-457D-90C0-0FF0356A4FB3}" dt="2025-11-26T16:21:10.002" v="11511" actId="20577"/>
          <ac:spMkLst>
            <pc:docMk/>
            <pc:sldMk cId="577216281" sldId="4417"/>
            <ac:spMk id="41" creationId="{BB8B7ECC-4260-D8D9-42B0-6893A14D602E}"/>
          </ac:spMkLst>
        </pc:spChg>
        <pc:spChg chg="add mod ord">
          <ac:chgData name="Morgan Hibberd" userId="da6edfdf-e9a7-4c3d-9dca-2b1fb6e5cf30" providerId="ADAL" clId="{BBFE0136-D853-457D-90C0-0FF0356A4FB3}" dt="2025-11-26T16:23:14.557" v="11556" actId="1076"/>
          <ac:spMkLst>
            <pc:docMk/>
            <pc:sldMk cId="577216281" sldId="4417"/>
            <ac:spMk id="44" creationId="{5BD55897-5455-480E-347B-B6571083B49A}"/>
          </ac:spMkLst>
        </pc:spChg>
        <pc:spChg chg="add mod">
          <ac:chgData name="Morgan Hibberd" userId="da6edfdf-e9a7-4c3d-9dca-2b1fb6e5cf30" providerId="ADAL" clId="{BBFE0136-D853-457D-90C0-0FF0356A4FB3}" dt="2025-11-26T16:23:19.958" v="11558" actId="14100"/>
          <ac:spMkLst>
            <pc:docMk/>
            <pc:sldMk cId="577216281" sldId="4417"/>
            <ac:spMk id="45" creationId="{758FD99C-2D91-A9D6-F38E-2CCDA44DCAFD}"/>
          </ac:spMkLst>
        </pc:spChg>
        <pc:spChg chg="add del mod">
          <ac:chgData name="Morgan Hibberd" userId="da6edfdf-e9a7-4c3d-9dca-2b1fb6e5cf30" providerId="ADAL" clId="{BBFE0136-D853-457D-90C0-0FF0356A4FB3}" dt="2025-11-26T16:23:07.013" v="11554" actId="478"/>
          <ac:spMkLst>
            <pc:docMk/>
            <pc:sldMk cId="577216281" sldId="4417"/>
            <ac:spMk id="46" creationId="{4F7061BE-0AA2-F65F-4B54-6C8942DE8E96}"/>
          </ac:spMkLst>
        </pc:spChg>
        <pc:spChg chg="add mod">
          <ac:chgData name="Morgan Hibberd" userId="da6edfdf-e9a7-4c3d-9dca-2b1fb6e5cf30" providerId="ADAL" clId="{BBFE0136-D853-457D-90C0-0FF0356A4FB3}" dt="2025-11-26T16:41:33.427" v="12133" actId="1076"/>
          <ac:spMkLst>
            <pc:docMk/>
            <pc:sldMk cId="577216281" sldId="4417"/>
            <ac:spMk id="47" creationId="{104FF50E-18D3-3A8C-ED32-08CD053AB464}"/>
          </ac:spMkLst>
        </pc:spChg>
        <pc:spChg chg="add mod">
          <ac:chgData name="Morgan Hibberd" userId="da6edfdf-e9a7-4c3d-9dca-2b1fb6e5cf30" providerId="ADAL" clId="{BBFE0136-D853-457D-90C0-0FF0356A4FB3}" dt="2025-11-26T16:41:33.427" v="12133" actId="1076"/>
          <ac:spMkLst>
            <pc:docMk/>
            <pc:sldMk cId="577216281" sldId="4417"/>
            <ac:spMk id="48" creationId="{E8E09859-9B29-C890-5B75-7828E2CADDF7}"/>
          </ac:spMkLst>
        </pc:spChg>
        <pc:spChg chg="add mod">
          <ac:chgData name="Morgan Hibberd" userId="da6edfdf-e9a7-4c3d-9dca-2b1fb6e5cf30" providerId="ADAL" clId="{BBFE0136-D853-457D-90C0-0FF0356A4FB3}" dt="2025-11-26T16:41:33.427" v="12133" actId="1076"/>
          <ac:spMkLst>
            <pc:docMk/>
            <pc:sldMk cId="577216281" sldId="4417"/>
            <ac:spMk id="49" creationId="{A024FB8E-0AE7-E581-1C71-9108A56FBEE2}"/>
          </ac:spMkLst>
        </pc:spChg>
        <pc:spChg chg="add mod">
          <ac:chgData name="Morgan Hibberd" userId="da6edfdf-e9a7-4c3d-9dca-2b1fb6e5cf30" providerId="ADAL" clId="{BBFE0136-D853-457D-90C0-0FF0356A4FB3}" dt="2025-11-26T16:41:24.321" v="12132" actId="1076"/>
          <ac:spMkLst>
            <pc:docMk/>
            <pc:sldMk cId="577216281" sldId="4417"/>
            <ac:spMk id="51" creationId="{70A079AF-2200-E7DD-1CB2-D3C88C59F987}"/>
          </ac:spMkLst>
        </pc:spChg>
        <pc:grpChg chg="add mod">
          <ac:chgData name="Morgan Hibberd" userId="da6edfdf-e9a7-4c3d-9dca-2b1fb6e5cf30" providerId="ADAL" clId="{BBFE0136-D853-457D-90C0-0FF0356A4FB3}" dt="2025-11-26T15:35:53.125" v="10642"/>
          <ac:grpSpMkLst>
            <pc:docMk/>
            <pc:sldMk cId="577216281" sldId="4417"/>
            <ac:grpSpMk id="29" creationId="{3EA45B2A-B3E2-3840-700B-5585C9DE74E5}"/>
          </ac:grpSpMkLst>
        </pc:grpChg>
        <pc:picChg chg="mod">
          <ac:chgData name="Morgan Hibberd" userId="da6edfdf-e9a7-4c3d-9dca-2b1fb6e5cf30" providerId="ADAL" clId="{BBFE0136-D853-457D-90C0-0FF0356A4FB3}" dt="2025-11-26T15:35:53.125" v="10642"/>
          <ac:picMkLst>
            <pc:docMk/>
            <pc:sldMk cId="577216281" sldId="4417"/>
            <ac:picMk id="31" creationId="{401D143D-5509-35B5-4DF4-E2EF3BD4C8B4}"/>
          </ac:picMkLst>
        </pc:picChg>
        <pc:picChg chg="add mod">
          <ac:chgData name="Morgan Hibberd" userId="da6edfdf-e9a7-4c3d-9dca-2b1fb6e5cf30" providerId="ADAL" clId="{BBFE0136-D853-457D-90C0-0FF0356A4FB3}" dt="2025-11-26T15:36:28.099" v="10724" actId="1038"/>
          <ac:picMkLst>
            <pc:docMk/>
            <pc:sldMk cId="577216281" sldId="4417"/>
            <ac:picMk id="32" creationId="{77E7E1DC-187C-1BF2-2F4D-87DB6CDAC60D}"/>
          </ac:picMkLst>
        </pc:picChg>
        <pc:picChg chg="add del mod">
          <ac:chgData name="Morgan Hibberd" userId="da6edfdf-e9a7-4c3d-9dca-2b1fb6e5cf30" providerId="ADAL" clId="{BBFE0136-D853-457D-90C0-0FF0356A4FB3}" dt="2025-11-26T16:01:26.173" v="10772" actId="478"/>
          <ac:picMkLst>
            <pc:docMk/>
            <pc:sldMk cId="577216281" sldId="4417"/>
            <ac:picMk id="34" creationId="{755CF2AB-CE2F-E88E-B6D3-533F75B2E9EC}"/>
          </ac:picMkLst>
        </pc:picChg>
        <pc:picChg chg="add del mod">
          <ac:chgData name="Morgan Hibberd" userId="da6edfdf-e9a7-4c3d-9dca-2b1fb6e5cf30" providerId="ADAL" clId="{BBFE0136-D853-457D-90C0-0FF0356A4FB3}" dt="2025-11-26T16:01:26.820" v="10773" actId="478"/>
          <ac:picMkLst>
            <pc:docMk/>
            <pc:sldMk cId="577216281" sldId="4417"/>
            <ac:picMk id="36" creationId="{513DF7D1-00BC-475D-E3A2-118EA457D92F}"/>
          </ac:picMkLst>
        </pc:picChg>
        <pc:picChg chg="add mod">
          <ac:chgData name="Morgan Hibberd" userId="da6edfdf-e9a7-4c3d-9dca-2b1fb6e5cf30" providerId="ADAL" clId="{BBFE0136-D853-457D-90C0-0FF0356A4FB3}" dt="2025-11-26T16:22:38.157" v="11545" actId="14100"/>
          <ac:picMkLst>
            <pc:docMk/>
            <pc:sldMk cId="577216281" sldId="4417"/>
            <ac:picMk id="38" creationId="{BEBE2F4B-9258-F571-00E3-D37D0346F9AD}"/>
          </ac:picMkLst>
        </pc:picChg>
        <pc:picChg chg="add mod ord">
          <ac:chgData name="Morgan Hibberd" userId="da6edfdf-e9a7-4c3d-9dca-2b1fb6e5cf30" providerId="ADAL" clId="{BBFE0136-D853-457D-90C0-0FF0356A4FB3}" dt="2025-11-26T16:38:44.442" v="12118" actId="167"/>
          <ac:picMkLst>
            <pc:docMk/>
            <pc:sldMk cId="577216281" sldId="4417"/>
            <ac:picMk id="39" creationId="{1F28A8FD-117A-E6EF-8BF1-7F49303B051B}"/>
          </ac:picMkLst>
        </pc:picChg>
        <pc:picChg chg="add mod">
          <ac:chgData name="Morgan Hibberd" userId="da6edfdf-e9a7-4c3d-9dca-2b1fb6e5cf30" providerId="ADAL" clId="{BBFE0136-D853-457D-90C0-0FF0356A4FB3}" dt="2025-11-26T16:27:39.718" v="11696" actId="14100"/>
          <ac:picMkLst>
            <pc:docMk/>
            <pc:sldMk cId="577216281" sldId="4417"/>
            <ac:picMk id="42" creationId="{54ED50E9-0F77-507A-45AF-E0AC6A4913EF}"/>
          </ac:picMkLst>
        </pc:picChg>
        <pc:picChg chg="add mod">
          <ac:chgData name="Morgan Hibberd" userId="da6edfdf-e9a7-4c3d-9dca-2b1fb6e5cf30" providerId="ADAL" clId="{BBFE0136-D853-457D-90C0-0FF0356A4FB3}" dt="2025-11-26T16:12:39.809" v="11081" actId="1076"/>
          <ac:picMkLst>
            <pc:docMk/>
            <pc:sldMk cId="577216281" sldId="4417"/>
            <ac:picMk id="43" creationId="{620E1DFF-EF3B-1E32-4EAC-269AE41901FC}"/>
          </ac:picMkLst>
        </pc:picChg>
        <pc:picChg chg="add mod ord">
          <ac:chgData name="Morgan Hibberd" userId="da6edfdf-e9a7-4c3d-9dca-2b1fb6e5cf30" providerId="ADAL" clId="{BBFE0136-D853-457D-90C0-0FF0356A4FB3}" dt="2025-11-26T16:39:24.790" v="12122" actId="1038"/>
          <ac:picMkLst>
            <pc:docMk/>
            <pc:sldMk cId="577216281" sldId="4417"/>
            <ac:picMk id="52" creationId="{D2ABB7DE-3251-7118-6BFC-533144D128FF}"/>
          </ac:picMkLst>
        </pc:picChg>
      </pc:sldChg>
      <pc:sldChg chg="add">
        <pc:chgData name="Morgan Hibberd" userId="da6edfdf-e9a7-4c3d-9dca-2b1fb6e5cf30" providerId="ADAL" clId="{BBFE0136-D853-457D-90C0-0FF0356A4FB3}" dt="2025-11-26T16:42:39.808" v="12134"/>
        <pc:sldMkLst>
          <pc:docMk/>
          <pc:sldMk cId="837898189" sldId="4418"/>
        </pc:sldMkLst>
      </pc:sldChg>
      <pc:sldChg chg="delSp modSp add del mod">
        <pc:chgData name="Morgan Hibberd" userId="da6edfdf-e9a7-4c3d-9dca-2b1fb6e5cf30" providerId="ADAL" clId="{BBFE0136-D853-457D-90C0-0FF0356A4FB3}" dt="2025-11-26T16:37:16.760" v="12109" actId="47"/>
        <pc:sldMkLst>
          <pc:docMk/>
          <pc:sldMk cId="902124612" sldId="4418"/>
        </pc:sldMkLst>
        <pc:spChg chg="del">
          <ac:chgData name="Morgan Hibberd" userId="da6edfdf-e9a7-4c3d-9dca-2b1fb6e5cf30" providerId="ADAL" clId="{BBFE0136-D853-457D-90C0-0FF0356A4FB3}" dt="2025-11-26T16:09:36.071" v="11026" actId="478"/>
          <ac:spMkLst>
            <pc:docMk/>
            <pc:sldMk cId="902124612" sldId="4418"/>
            <ac:spMk id="35" creationId="{D5CDA7E3-7356-EAD4-4511-9AC40D186266}"/>
          </ac:spMkLst>
        </pc:spChg>
        <pc:spChg chg="del">
          <ac:chgData name="Morgan Hibberd" userId="da6edfdf-e9a7-4c3d-9dca-2b1fb6e5cf30" providerId="ADAL" clId="{BBFE0136-D853-457D-90C0-0FF0356A4FB3}" dt="2025-11-26T16:09:37.326" v="11027" actId="478"/>
          <ac:spMkLst>
            <pc:docMk/>
            <pc:sldMk cId="902124612" sldId="4418"/>
            <ac:spMk id="37" creationId="{D5B2D90D-C11E-2099-0C82-C0999FF3669F}"/>
          </ac:spMkLst>
        </pc:spChg>
        <pc:spChg chg="mod">
          <ac:chgData name="Morgan Hibberd" userId="da6edfdf-e9a7-4c3d-9dca-2b1fb6e5cf30" providerId="ADAL" clId="{BBFE0136-D853-457D-90C0-0FF0356A4FB3}" dt="2025-11-26T16:09:54.352" v="11067" actId="20577"/>
          <ac:spMkLst>
            <pc:docMk/>
            <pc:sldMk cId="902124612" sldId="4418"/>
            <ac:spMk id="40" creationId="{4B1672DA-B1A9-61A5-0D94-D42DF986E920}"/>
          </ac:spMkLst>
        </pc:spChg>
        <pc:spChg chg="del">
          <ac:chgData name="Morgan Hibberd" userId="da6edfdf-e9a7-4c3d-9dca-2b1fb6e5cf30" providerId="ADAL" clId="{BBFE0136-D853-457D-90C0-0FF0356A4FB3}" dt="2025-11-26T16:09:43.779" v="11028" actId="478"/>
          <ac:spMkLst>
            <pc:docMk/>
            <pc:sldMk cId="902124612" sldId="4418"/>
            <ac:spMk id="41" creationId="{80C1824D-60A8-E717-D179-73F7AA647038}"/>
          </ac:spMkLst>
        </pc:spChg>
        <pc:picChg chg="del">
          <ac:chgData name="Morgan Hibberd" userId="da6edfdf-e9a7-4c3d-9dca-2b1fb6e5cf30" providerId="ADAL" clId="{BBFE0136-D853-457D-90C0-0FF0356A4FB3}" dt="2025-11-26T16:09:44.264" v="11029" actId="478"/>
          <ac:picMkLst>
            <pc:docMk/>
            <pc:sldMk cId="902124612" sldId="4418"/>
            <ac:picMk id="38" creationId="{BB4C3F56-704B-18A9-4D52-318D893923BA}"/>
          </ac:picMkLst>
        </pc:picChg>
        <pc:picChg chg="del">
          <ac:chgData name="Morgan Hibberd" userId="da6edfdf-e9a7-4c3d-9dca-2b1fb6e5cf30" providerId="ADAL" clId="{BBFE0136-D853-457D-90C0-0FF0356A4FB3}" dt="2025-11-26T16:09:34.781" v="11025" actId="478"/>
          <ac:picMkLst>
            <pc:docMk/>
            <pc:sldMk cId="902124612" sldId="4418"/>
            <ac:picMk id="39" creationId="{76F01206-3ABE-CBCD-B2B4-AF76B80D7C25}"/>
          </ac:picMkLst>
        </pc:picChg>
      </pc:sldChg>
      <pc:sldMasterChg chg="delSldLayout">
        <pc:chgData name="Morgan Hibberd" userId="da6edfdf-e9a7-4c3d-9dca-2b1fb6e5cf30" providerId="ADAL" clId="{BBFE0136-D853-457D-90C0-0FF0356A4FB3}" dt="2025-11-25T22:46:45.733" v="9778" actId="47"/>
        <pc:sldMasterMkLst>
          <pc:docMk/>
          <pc:sldMasterMk cId="3143513358" sldId="2147483648"/>
        </pc:sldMasterMkLst>
        <pc:sldLayoutChg chg="del">
          <pc:chgData name="Morgan Hibberd" userId="da6edfdf-e9a7-4c3d-9dca-2b1fb6e5cf30" providerId="ADAL" clId="{BBFE0136-D853-457D-90C0-0FF0356A4FB3}" dt="2025-11-25T22:46:45.733" v="9778" actId="47"/>
          <pc:sldLayoutMkLst>
            <pc:docMk/>
            <pc:sldMasterMk cId="3143513358" sldId="2147483648"/>
            <pc:sldLayoutMk cId="2387149811" sldId="2147483661"/>
          </pc:sldLayoutMkLst>
        </pc:sldLayoutChg>
        <pc:sldLayoutChg chg="del">
          <pc:chgData name="Morgan Hibberd" userId="da6edfdf-e9a7-4c3d-9dca-2b1fb6e5cf30" providerId="ADAL" clId="{BBFE0136-D853-457D-90C0-0FF0356A4FB3}" dt="2025-11-25T21:14:43.580" v="7848" actId="47"/>
          <pc:sldLayoutMkLst>
            <pc:docMk/>
            <pc:sldMasterMk cId="3143513358" sldId="2147483648"/>
            <pc:sldLayoutMk cId="3713020965" sldId="2147483663"/>
          </pc:sldLayoutMkLst>
        </pc:sldLayoutChg>
        <pc:sldLayoutChg chg="del">
          <pc:chgData name="Morgan Hibberd" userId="da6edfdf-e9a7-4c3d-9dca-2b1fb6e5cf30" providerId="ADAL" clId="{BBFE0136-D853-457D-90C0-0FF0356A4FB3}" dt="2025-11-25T21:32:00.465" v="8362" actId="47"/>
          <pc:sldLayoutMkLst>
            <pc:docMk/>
            <pc:sldMasterMk cId="3143513358" sldId="2147483648"/>
            <pc:sldLayoutMk cId="754207952" sldId="2147483664"/>
          </pc:sldLayoutMkLst>
        </pc:sldLayoutChg>
        <pc:sldLayoutChg chg="del">
          <pc:chgData name="Morgan Hibberd" userId="da6edfdf-e9a7-4c3d-9dca-2b1fb6e5cf30" providerId="ADAL" clId="{BBFE0136-D853-457D-90C0-0FF0356A4FB3}" dt="2025-11-25T21:38:45.325" v="8513" actId="47"/>
          <pc:sldLayoutMkLst>
            <pc:docMk/>
            <pc:sldMasterMk cId="3143513358" sldId="2147483648"/>
            <pc:sldLayoutMk cId="715389995" sldId="2147483665"/>
          </pc:sldLayoutMkLst>
        </pc:sldLayoutChg>
        <pc:sldLayoutChg chg="del">
          <pc:chgData name="Morgan Hibberd" userId="da6edfdf-e9a7-4c3d-9dca-2b1fb6e5cf30" providerId="ADAL" clId="{BBFE0136-D853-457D-90C0-0FF0356A4FB3}" dt="2025-11-25T21:45:49.911" v="8713" actId="47"/>
          <pc:sldLayoutMkLst>
            <pc:docMk/>
            <pc:sldMasterMk cId="3143513358" sldId="2147483648"/>
            <pc:sldLayoutMk cId="944213800" sldId="214748366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76518-1ACD-4D52-9EA7-57ED90AF0CB5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2D56C-1BFE-44C0-9336-CB852C9FB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83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7E415-3229-B68B-5F33-5BBBD0A8F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E471AF-76D9-0C0C-F960-2D38F9661E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A11107-07EE-7FD2-0C65-8C176555D7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57EFF-6143-F9C9-CDEA-B8F2392822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378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E69DD-7C3D-B272-52E5-02455FD07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F42ABD-C008-0F1B-650E-74AA4F3222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5DBAAE-294C-0594-4926-5F8C724ECB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8AC51B-32CA-360F-A5C9-8CA2013DC1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01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11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773FD-3EE1-2BFF-7AC4-463BAC6CB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F1C302-C784-732C-66B7-24EDE14D7C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616254-AF91-CBD6-DCED-03634EC4A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F0BA9-2938-9288-512E-2AFFDA8062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66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24E39-C167-C7EA-3525-7EE65713A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477CCE-4B52-4A3C-B6C8-5A2705A752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C2A3D8-E4C8-425F-ACE0-7CE0C8AA6E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C8134-744C-B4A0-3568-A66FCCBE31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155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8301C-7D6F-4074-9C39-CB966522761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092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333A5-A161-C88C-B580-B984E562F4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EEBAA-8CCF-30C7-66C2-CE531A14EA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B7AF52-D521-2C2B-9354-00E9D962D2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4FC68-6733-5E1B-FC6D-40B4C640CC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83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F9D1B-1411-F6F8-5E21-47D25478C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9F6E6A-5820-F2E2-5E40-2F49F6F7AE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02BEE-93B0-63D8-F8E8-8FA9D86E4C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9B02D-F9EB-BA8B-D107-0980A20AF0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3F8F0-80E3-D741-A411-4E5A196ED6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46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173B5-9FD7-53FB-0D8D-DBFC41A32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598C26-6A05-EDC1-98D2-BE5F089899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14FCCD-C7E5-89C3-B370-1C2D29FFA4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DE713-5FFF-83FC-7F08-A365C237CA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72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A1A1D-A643-774E-12BC-70734AF65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878AB1-7982-DC6F-0C6A-FA9717B215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DCA05B-B9AC-B0AA-BDEC-AD05F89406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A9A7E-1C28-EBCA-3B9A-0408B843FC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90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0B76B-8D6A-4DB8-84EB-1572337DCE61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1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185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829FB-69CD-DF91-6672-DBF78D937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FF4814-320F-F536-94A9-D01A687A23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69343E-4CCA-AFA3-2B7E-FECB49703C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A92D6-AD69-7AF4-BA01-BB4D5513F3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30B76B-8D6A-4DB8-84EB-1572337DCE61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5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2A004-026A-3F84-3933-E58F0702D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F9DE54-1B0D-CCC7-9727-452424452A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0B68EC-1C60-5166-6A68-BC703796E2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1BA41-4326-2208-1CE1-A7F927C20C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76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0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C69AE-8C1C-A072-5AD7-89372F49D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5C38A7-1D74-829A-E9CC-66D2573961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30DC6C-CF3E-1DCC-BF79-78F4E26AF2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C248F7-E0EC-6905-37E1-8524CB2822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42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3AEA0-000F-1D99-DD9A-B4E6ADCD5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D6820A-B353-6B3E-1C35-B2CBE3AF98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55ACF3-5EDB-8F90-3357-C138E732E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DC84A-6DEC-1AA5-F9D9-4ECCAF2EE1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42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4BDF4-20B2-BDF3-C69F-EF961A41E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3DB0BC-4EAA-F59F-161A-B516A814BB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85BFA8-3EAE-77BD-E328-11601E8998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34F2C-2D37-EA34-C692-EA578BDCDF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01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3AE9A-0F1C-ACAF-EA1F-07DB93550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094DE7-C5FC-EE62-4218-A9F774C83B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8F1C4C-19A5-89E9-A456-F05D208A79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17D0B-4CF0-1DBB-983E-7383ACC8C6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36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70A41-5253-ED12-02C9-523AA94D7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5051CC-D8CA-E6EF-36A9-DB5621278A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1C8ED6-6A9E-CC12-9C4D-9999B1202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29E4C-E0D4-9E34-401C-E445593C0C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03F89-1949-E64B-AC42-D3BE5974B6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72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E0E4E-9186-DEAE-9655-B710B754B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46D16F-AE97-B3F4-A907-17B66EF30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B44C4-88D5-1CFC-543F-502A5F347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093C9-93FE-94E0-C850-8A04FD5E1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DA696-6ACD-F38B-BE02-88810F0E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52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EF8A7-3E8F-428B-A328-8964E60C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56AFE4-DB88-4074-0BEB-FCE2D5254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FD2E2-58E4-AE2D-EA92-3E2CBD281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52F10-C042-6F83-FE88-55CF0590C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DD8BC-51D8-54EA-BDAF-16B05D0DB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8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C1AC08-9269-5DBA-AC5C-38DB0A535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90208D-B058-09B9-1E8D-370202FB2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ADE89-DB19-5400-A60A-6968B9F0F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B027B-7162-67F1-3099-1316E079B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2588C-E1E3-148A-C957-C3418D96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693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009DE-50C6-49F4-AA23-B4D779FACB67}" type="datetime1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Edit this text via Insert &gt; Header and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598562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CL single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in Headline" descr="Headline">
            <a:extLst>
              <a:ext uri="{FF2B5EF4-FFF2-40B4-BE49-F238E27FC236}">
                <a16:creationId xmlns:a16="http://schemas.microsoft.com/office/drawing/2014/main" id="{D136E2B9-C028-5142-BBB3-807BD193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899999"/>
            <a:ext cx="8999900" cy="1368000"/>
          </a:xfrm>
        </p:spPr>
        <p:txBody>
          <a:bodyPr/>
          <a:lstStyle/>
          <a:p>
            <a:r>
              <a:rPr lang="en-US" dirty="0"/>
              <a:t>Main headline, Arial 44pt bold</a:t>
            </a:r>
          </a:p>
        </p:txBody>
      </p:sp>
      <p:sp>
        <p:nvSpPr>
          <p:cNvPr id="12" name="Text" descr="Text">
            <a:extLst>
              <a:ext uri="{FF2B5EF4-FFF2-40B4-BE49-F238E27FC236}">
                <a16:creationId xmlns:a16="http://schemas.microsoft.com/office/drawing/2014/main" id="{52E39625-6121-A140-A00B-27BF9DA23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0000" y="2412000"/>
            <a:ext cx="10439064" cy="3600000"/>
          </a:xfrm>
        </p:spPr>
        <p:txBody>
          <a:bodyPr/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1pPr>
            <a:lvl2pPr marL="222250" indent="-222250">
              <a:buFont typeface="Arial" panose="020B0604020202020204" pitchFamily="34" charset="0"/>
              <a:buChar char="•"/>
              <a:tabLst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E4EAF8-165C-2D4A-9B32-495E40A0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BB3CA-848C-EF44-BEE5-EB67145F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B6E47-510B-8542-8D2A-81F475B8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F897-BF7D-364E-94C4-DBD7D61CD3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36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2EE34-8724-B62F-E8E8-5C5EB626C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0669E-45D1-846A-3868-AF8934CC6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8B318-2050-8B60-C4B0-C16100EC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49F8F-6E22-5E99-3B9B-312490032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F68EF-A15D-94EC-204D-D7AF565D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98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C39E3-4EAC-491D-8E75-80178FC08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3114A-9EF8-9920-16D0-FE08FBC4D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553F3-7A11-BE9A-11B8-48B9E3EFD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E7CCC-9A0F-EA5C-9539-F3878E88D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C80E-E217-9DF4-FE01-40F130A1F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34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B95FB-383E-4BA3-D7F1-6C65EA9E1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AE2DB-8A4F-81D0-F9CF-7B5C55AE0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A52109-B63E-CB5A-7613-8D3A3929F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EF18C-3E0C-B932-B291-2D8419C6B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244BF-ECBB-6817-8634-064E7342E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157D4-3CAA-B749-6357-C7A82D09B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7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1E9DB-BEE5-4EBD-8906-39CD5C9C4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9975-E2FD-AF80-0452-185EDC5AA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73ADC1-C80C-BEB2-70B1-80BC63E63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F305EC-18C6-2526-9E3D-F8349B9FDC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322369-2B1C-68F5-34AA-BD6AC87D63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B936AE-75BC-DFC5-F1A1-C5793FDCE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F2D01B-C45C-7C1D-25CA-7A979BBA3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D4A9F8-BE75-3549-BF35-1CA336BBD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4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31C7F-3BD8-04E7-F40A-7783E8BE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28C66D-3584-7FD1-835C-E7BFF8DCE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FE1D8-EB16-D37B-E6A4-93562909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92652-88D3-1CB9-46F1-9E08ACD40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19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86F9BB-F692-52B5-DC6C-868307FDD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9F917B-E6B4-0E04-F95F-5B05461F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78547-479A-26CD-1BD3-896271F14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C8A0D-0137-9B55-11A6-072115B2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E6E4A-A502-442C-0736-4B55659C5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8F54B-FD11-4394-C431-6B50B30B9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4222F-66A2-3C05-D499-319F8433B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F3D29-A4F5-247E-5523-76EDAA05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85363-76A7-EE8F-52B0-6128EF384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4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C9A1D-E660-4E50-FBE7-11F56C624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8DE268-7492-FACE-D562-807474ECA3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2F661-B83A-6705-1DC3-DDA649C58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169A53-2BAB-6CA8-685C-290CD4288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FA754-67C5-0A9B-7984-9D5EDA335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F716D-5FDD-2B14-A961-6559C060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87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C9145-10DC-0C01-7CCA-8D33D4D64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0047A-5A2C-F80B-32D2-4639312FA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0F9D0-242B-A4B3-5E02-E746F060EC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CAB688-E2CD-4E3D-AB14-DFD38B7163A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6D536-A386-E915-EAB5-1948D464D9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867F6-6033-C467-E4FA-03F953DFD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0E7414-B53B-4274-B779-2BB2310BD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51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11.jpeg"/><Relationship Id="rId3" Type="http://schemas.openxmlformats.org/officeDocument/2006/relationships/image" Target="../media/image40.jpeg"/><Relationship Id="rId7" Type="http://schemas.openxmlformats.org/officeDocument/2006/relationships/image" Target="../media/image44.sv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png"/><Relationship Id="rId11" Type="http://schemas.openxmlformats.org/officeDocument/2006/relationships/image" Target="../media/image48.svg"/><Relationship Id="rId5" Type="http://schemas.openxmlformats.org/officeDocument/2006/relationships/image" Target="../media/image42.sv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7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6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gif"/><Relationship Id="rId5" Type="http://schemas.openxmlformats.org/officeDocument/2006/relationships/image" Target="../media/image67.png"/><Relationship Id="rId4" Type="http://schemas.openxmlformats.org/officeDocument/2006/relationships/image" Target="../media/image66.gif"/><Relationship Id="rId9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gif"/><Relationship Id="rId3" Type="http://schemas.openxmlformats.org/officeDocument/2006/relationships/image" Target="../media/image2.jpeg"/><Relationship Id="rId7" Type="http://schemas.openxmlformats.org/officeDocument/2006/relationships/image" Target="../media/image7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gif"/><Relationship Id="rId10" Type="http://schemas.openxmlformats.org/officeDocument/2006/relationships/image" Target="../media/image75.png"/><Relationship Id="rId4" Type="http://schemas.openxmlformats.org/officeDocument/2006/relationships/image" Target="../media/image10.png"/><Relationship Id="rId9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10" Type="http://schemas.openxmlformats.org/officeDocument/2006/relationships/image" Target="../media/image1.png"/><Relationship Id="rId4" Type="http://schemas.openxmlformats.org/officeDocument/2006/relationships/image" Target="../media/image83.png"/><Relationship Id="rId9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9.png"/><Relationship Id="rId7" Type="http://schemas.openxmlformats.org/officeDocument/2006/relationships/image" Target="../media/image91.gi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gif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397F3-1B6E-929B-90E6-12B2A0490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E987886-0F91-0C18-D624-AB0A0E8DD9C7}"/>
              </a:ext>
            </a:extLst>
          </p:cNvPr>
          <p:cNvSpPr/>
          <p:nvPr/>
        </p:nvSpPr>
        <p:spPr>
          <a:xfrm rot="5400000">
            <a:off x="4362709" y="-3114413"/>
            <a:ext cx="3466580" cy="1219200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983964-52D9-8541-16E0-4F68E599958D}"/>
              </a:ext>
            </a:extLst>
          </p:cNvPr>
          <p:cNvSpPr txBox="1"/>
          <p:nvPr/>
        </p:nvSpPr>
        <p:spPr>
          <a:xfrm>
            <a:off x="682623" y="2112891"/>
            <a:ext cx="109982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</a:t>
            </a:r>
          </a:p>
          <a:p>
            <a:r>
              <a:rPr lang="en-GB" sz="4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flavour of our UK contributions to AWAKE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62023C0E-E893-736C-243E-9E39654A06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6095999" y="5193838"/>
            <a:ext cx="2466289" cy="104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22897BE-E735-F2C2-08B3-3FAFA95F7479}"/>
              </a:ext>
            </a:extLst>
          </p:cNvPr>
          <p:cNvGrpSpPr>
            <a:grpSpLocks noChangeAspect="1"/>
          </p:cNvGrpSpPr>
          <p:nvPr/>
        </p:nvGrpSpPr>
        <p:grpSpPr>
          <a:xfrm>
            <a:off x="9230350" y="4958005"/>
            <a:ext cx="2235421" cy="1324314"/>
            <a:chOff x="686988" y="5301208"/>
            <a:chExt cx="2084812" cy="12350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432B2C-D02F-F842-8F48-049856DFE885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2" descr="Image result for cockcroft institute logo">
              <a:extLst>
                <a:ext uri="{FF2B5EF4-FFF2-40B4-BE49-F238E27FC236}">
                  <a16:creationId xmlns:a16="http://schemas.microsoft.com/office/drawing/2014/main" id="{235CA700-CD30-38A0-B15C-6F6A4704A2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F0C3CF0-79E8-AB7F-E78E-A7C7BF4679C3}"/>
              </a:ext>
            </a:extLst>
          </p:cNvPr>
          <p:cNvSpPr txBox="1"/>
          <p:nvPr/>
        </p:nvSpPr>
        <p:spPr>
          <a:xfrm>
            <a:off x="682623" y="5229723"/>
            <a:ext cx="59322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Dr Morgan Hibberd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Ernest Rutherford Fellow</a:t>
            </a:r>
          </a:p>
          <a:p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morgan.hibberd@manchester.ac.uk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0ED7FB-7897-114B-0DFE-5ECF0A9DBADD}"/>
              </a:ext>
            </a:extLst>
          </p:cNvPr>
          <p:cNvSpPr txBox="1"/>
          <p:nvPr/>
        </p:nvSpPr>
        <p:spPr>
          <a:xfrm>
            <a:off x="2022939" y="297286"/>
            <a:ext cx="76104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UK-CERN Accelerator Celebration Day </a:t>
            </a:r>
          </a:p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Daresbury Laboratory + CERN  |  27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November 2025</a:t>
            </a:r>
          </a:p>
        </p:txBody>
      </p:sp>
      <p:pic>
        <p:nvPicPr>
          <p:cNvPr id="2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697BEB71-F3DC-4058-615B-D1269C3CF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92484" y="246748"/>
            <a:ext cx="1516893" cy="763291"/>
          </a:xfrm>
          <a:prstGeom prst="rect">
            <a:avLst/>
          </a:prstGeom>
          <a:noFill/>
        </p:spPr>
      </p:pic>
      <p:pic>
        <p:nvPicPr>
          <p:cNvPr id="3" name="Picture 2" descr="C:\Octavio\CERN\cern_logo_white.gif">
            <a:extLst>
              <a:ext uri="{FF2B5EF4-FFF2-40B4-BE49-F238E27FC236}">
                <a16:creationId xmlns:a16="http://schemas.microsoft.com/office/drawing/2014/main" id="{75343054-C5F5-CA2D-6DE8-47F67CC14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623" y="159504"/>
            <a:ext cx="981246" cy="9474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952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BC9D2-F400-8F44-440F-94DF53922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D96865AF-CEDE-4FF2-7DA8-96A6C6B1E25B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9.5m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C73F184C-ED5A-6E75-7ED7-50AC3326E236}"/>
              </a:ext>
            </a:extLst>
          </p:cNvPr>
          <p:cNvSpPr/>
          <p:nvPr/>
        </p:nvSpPr>
        <p:spPr>
          <a:xfrm>
            <a:off x="616560" y="4676988"/>
            <a:ext cx="4663370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EEFC233C-8503-01F7-7FB3-8F1F685C7C88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5B10AD41-A63B-E4D2-0B6A-3C15B713D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F8D34FB5-F623-0BD1-2602-B8C48155A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B91C071E-0788-B171-9E56-57CA0F900F0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802C73D-D65E-8D5A-B800-C67C15B5793A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A3AFC90-C8B4-A9AB-2C24-DA3C74585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F925935-E713-4D0D-490A-32CF7CFD6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421FCCA-8883-CB75-0260-52490F4C0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9B8DDA1-C9B6-C403-C28D-AA05D654A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C99AD5A-F016-1645-0D40-20B591D41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D49BD49-2E07-18DD-8726-9CA5042FF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5071AAD-6B35-080B-8D70-88350CCC8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89B3F55D-61DC-986F-D617-2C26656F4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6373A7-0F1C-140D-7658-E4824DD20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E9AF3150-3507-FFB5-50CD-41208FD425A4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BC4FFA4-0158-82D2-7944-B4DB52685194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9AF0B63C-7AFE-595C-0DBA-F4AB4754BB66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53A43844-B4B3-BC3B-58EC-BCFE7BBD782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2AA78722-25D8-7D59-AFE2-3F9BEBD8E27C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2641C8D4-21C1-74CC-F353-EEEE2C909511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FC9F77B7-8971-9DBB-6018-687A1F8D690A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E3728654-02C0-D29C-55BF-39670073BD2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43FA19D-D7FF-726D-BCFE-BB6FCF916946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BB04EF31-673D-C17B-71A7-47D7A68BB8F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AEAE69D-CCF7-B447-7946-64FDC03FBBE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D1B6DE9-16C1-6191-7A73-0CE6C7A5855B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67F3D876-23D5-628C-34DF-11DAAECA45D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CF2A1DAF-D3BC-D983-079E-67D54644EA4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D1331DB-540A-4F27-0B1B-97F261279354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69725E9B-05B0-796C-3819-783670483EF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7A5776B-F796-34AC-40DE-A15CBB4BB77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5904D369-1652-BFFA-94AC-4FAE83F6F45C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43F9230B-5070-FA58-7221-9068AB2A8E2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684AF817-5DA9-893B-3483-4F9BED7568C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131DF0F8-84FC-96D4-7670-01A7CC9FD8CE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9D61A742-A6B2-6B82-D85D-CB8C5F21F7C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DBEFBC13-A345-E8B3-7D18-2C69CDB3E4E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FADE590D-594A-ED28-B383-F8E4CA52CAD2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D58419DB-C1CD-1846-2A5C-3AB0A0051E58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2653D314-3B18-25D3-9E4D-502DD812D087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2F15CD5A-7452-15DB-6657-EB03132552DC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A5142D8-D2AF-B5F4-4F1C-3B20BC29D558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2B1A4473-D4B5-1892-E006-CE57FD4D7899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77CB2A5-2E16-5535-357C-113867C54B55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C271A44-B7E2-3589-D07E-F5B228E0969E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99F13E90-F803-EC99-FC7D-6E5682D3077B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9137862B-DC7D-2955-CF96-15F200518F15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9276FECC-203B-4C31-2793-59D6A18EDEE0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6B305305-8987-D344-56D5-2AEE33D1425B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F1D8B04B-A195-2B37-9619-242891CC0A68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CD95147-72CC-794C-86AF-8460ABA363D0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6DB25FE0-48D1-7CB2-EC75-1B768D58974F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6A0D9FC-4589-713D-2999-58B9E43DD4DC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DF8E125F-E191-1EB5-78B3-5B485BD6B11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4DDE21F2-02BF-F0A7-C172-E2D489ED2595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86D075C3-29A5-BC1E-9498-72B901F11C57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A7775322-B453-D31B-5874-F905CBF904CF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D2177E33-8B03-B85A-A8D3-494E8CF00AF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D00EC0D5-A7C0-7B19-0C33-4C93E24F2F05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C1FED2B5-BA20-B122-9485-B12F4E106D7A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EB7424EC-618B-3858-5CFD-31BF90999C89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A5232DCC-BE84-A74C-D9B0-2320479D31FA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17EFFE45-16AB-21B4-6AE4-98FC5B852357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DD63BD77-B329-9416-A482-CF9B72D0231F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676A02DF-0F4C-7BD0-E3C8-4AA53D6BAA6B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76BFA98A-1BF7-BC9D-5412-C88E8C938543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5E6A7F70-F486-F214-A050-E09752FF5105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5806994-54B7-8521-807F-1FC61D5EC1E4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F90F4178-72DE-A43D-3C1E-B84CF3AFC455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679073B6-3695-E49D-FDAE-41F06B2AE152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72419AFF-28E9-A5C1-8DE2-BA26048127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8619" y="4188254"/>
            <a:ext cx="229039" cy="6743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8B7B19-4308-184A-4DFB-01C3CC202F4F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5CEFA9-B1F9-4E59-2E92-632D4B292FE6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2FB52-FC14-A22A-0981-9715768F1B4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7" name="Title 3" descr="Heading">
            <a:extLst>
              <a:ext uri="{FF2B5EF4-FFF2-40B4-BE49-F238E27FC236}">
                <a16:creationId xmlns:a16="http://schemas.microsoft.com/office/drawing/2014/main" id="{C92CBB0E-00D0-14C1-D83D-01F0931491C3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3" descr="Heading">
            <a:extLst>
              <a:ext uri="{FF2B5EF4-FFF2-40B4-BE49-F238E27FC236}">
                <a16:creationId xmlns:a16="http://schemas.microsoft.com/office/drawing/2014/main" id="{22EC9FAD-6758-95BA-FC1C-101B04168FD7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1C7CD7-0991-B5B1-CF76-D9EC1F0078A7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4" name="Picture 4" descr="Our relationship with UCL">
            <a:extLst>
              <a:ext uri="{FF2B5EF4-FFF2-40B4-BE49-F238E27FC236}">
                <a16:creationId xmlns:a16="http://schemas.microsoft.com/office/drawing/2014/main" id="{FCBCDB6B-1FF1-27D4-BB10-7CBC5CE7B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8FB5E7D-D524-07D5-77CA-43E1008031AE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096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BFE78-F862-6D34-78AE-EA6608C7D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5CF1AAF8-547F-A284-FC6E-373E6C674439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8.5m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D9A16BF0-6941-8986-DD94-5AA21FFE5752}"/>
              </a:ext>
            </a:extLst>
          </p:cNvPr>
          <p:cNvSpPr/>
          <p:nvPr/>
        </p:nvSpPr>
        <p:spPr>
          <a:xfrm>
            <a:off x="616559" y="4676988"/>
            <a:ext cx="4175474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CB16A4DB-B713-21F6-9DBB-E761C14262F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FE291748-6F9B-FAF9-D5B6-5AE1FED8E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FC427F72-FCF6-715E-FDDB-4A254AD674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D4EC5F9D-7EBB-824E-DD61-110A6FF808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5E26037-63A5-D5A0-BC18-F3D7454879A0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3D714CD-B81E-75AA-2791-7697EE8B2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AD12665-3050-48FF-9FCA-D1C561A48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A3AA691-5388-10ED-6A14-B79697EF4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F7CEF75-B59B-106D-7CB4-5AE06BEBD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3630C2-D70D-FDAE-49C0-505C02A2F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B9A2677-61E9-0AE7-5BB8-345ECA71C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BA74F9-8596-566C-C050-7663B9021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86B5EB7-BC57-919D-1672-B427E345A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A89E3594-07AC-0810-0478-AD78203E7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30DE1E78-85B7-C31A-0B56-3297B42E2F60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2D68325C-77E1-1372-3B6B-080405155FA8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D943B6F-52A3-CA3B-6DA2-18CDB94328FB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42E59B5F-E749-BD72-2791-DF864484975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3A956D4-D690-651A-D78E-40244EF1555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C8A8CA9-0239-954C-CA91-E44C9E8BEC7D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73355036-344E-10ED-4669-7EF425CB4C9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41AB742E-2433-5B39-3532-4796D34B4DD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509A1259-0519-6F44-BFB5-C136356E6C0F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DBA2B657-6A49-B354-C7AF-8D46A362D10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3AFF2982-7E0B-DAF1-425A-5EE4F29F104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484B7F41-ED46-8836-4E4F-2B750A29013F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709F6047-BBB5-8BE8-BBFC-3031119E24F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5D0F2EA-E07E-233D-9D66-E3B3A9B82ED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7DC9199A-5B36-7256-3CF0-88A3CD292B29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DC6C030D-2167-17DC-0768-57C8E2581CB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E9BA63D1-5F85-56D2-E007-B7F78835B1E0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54BB151-8AC0-9CE9-DFA6-722FDF1E8334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975F3CED-2F3E-1E79-FD36-15B6CAB1588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2D645F62-4CBE-1EE9-CE69-88A0341BE997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41FE256-966B-7536-4677-7070D2B58A79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69D6D27F-3E15-33FD-E122-EE52B55DFBF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009B269-E850-1DC3-1D00-D9C2F7DBB4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74409CA7-E54C-53E3-76D9-0A0150AE0A2C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2AFCB0F9-FE41-4F9E-FB3C-04D375FD16C4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B258F3E2-5C14-45DB-FE30-83C6003F1214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DF0673AB-1957-1E9A-3841-E7CB5E15ED00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C84D328-CBE6-AE22-A663-CBC6F28CAAC9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A9264ACF-F76C-2135-A0A3-28E937C370F1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A3AAD1B7-8226-D623-D73B-5548CDD9BBB8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30E99CF-44DE-6061-31B6-E7DFC84FCE75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1A32570E-166B-A670-1932-97875F3061B0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D950419A-A7E2-4D71-C141-C24D1618501C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DF781026-16CD-8056-CD1A-62F475374FED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60D3CB6-90D7-9F3E-9592-DAD576D3AC6E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D5B9A5FF-F630-D91B-D619-19B76EB5C6D6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AC1CE0F-6571-A7E0-D622-FC005B9859C7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B80C2B3B-F32F-E1EB-E908-3ED625CEA128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BA239257-613E-D93E-1F92-3796E7CF9345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2C20BB75-D721-0642-A9F6-BBF8CE6F65C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6637613D-B403-2C16-9617-2FFB9ACC3F15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57553B7F-A0EC-3E18-56A5-55206BD94723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FF3EC92C-4DB3-F576-F117-649F63643807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59515C9A-1E31-950D-8172-4A76C82BA6A1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B9700080-2B49-62AB-047F-112CA2261304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038B72E1-2D32-3160-545D-C1EADAAFBE9B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69F6BBCB-F88E-8B59-3BCC-309DCD5A74B6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54A16B11-B93F-25DF-C499-77F470017514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EC92523B-44FE-5C6C-04B4-A071A57A0FF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EFB9F609-FB0B-6DB0-D81D-328334853911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2208D82E-E00A-8EC2-C6BD-8282D9CD651B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8DB66009-74C8-DEB1-AC9F-2C10B826CF92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69B77CB-019B-D82A-B08A-B35CB05A6464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95D2D55-87C5-326E-0259-C70C6EF3551C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0D5345E-A13E-3295-5FB0-187155BA4CB9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AF9D106B-3B5F-1810-C891-A7EFA924A52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15CA05F5-6ADA-D71A-84E5-42A23109F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813" y="4188254"/>
            <a:ext cx="229039" cy="6743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BACCCE-B0A6-639E-A83C-8D3D7694E180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4EBC60-D6E0-23DF-8F0A-77441015CAD9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AF0C2B-C0A0-82B0-F35C-4EBA402BD8B9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8781976E-C1A7-6A8D-79EC-490FEC690577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3" descr="Heading">
            <a:extLst>
              <a:ext uri="{FF2B5EF4-FFF2-40B4-BE49-F238E27FC236}">
                <a16:creationId xmlns:a16="http://schemas.microsoft.com/office/drawing/2014/main" id="{D3C951E0-2E5C-C752-BF58-F4E823073B17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2DDE63-A098-4D8D-20FE-937E1BC8C0B8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4" name="Picture 4" descr="Our relationship with UCL">
            <a:extLst>
              <a:ext uri="{FF2B5EF4-FFF2-40B4-BE49-F238E27FC236}">
                <a16:creationId xmlns:a16="http://schemas.microsoft.com/office/drawing/2014/main" id="{B1B2E306-2ACC-FABC-65D0-2C93D78EF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1170A52-68DB-DDD8-B334-DE90AC204F69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67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3BF50-6B11-BF2B-150A-6BF7517F80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D0D3B3A9-A0B0-A2C0-6463-0BF366DB0C14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7.5m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12B8FA2E-69F2-3B87-3D20-06BDEF6E7ECA}"/>
              </a:ext>
            </a:extLst>
          </p:cNvPr>
          <p:cNvSpPr/>
          <p:nvPr/>
        </p:nvSpPr>
        <p:spPr>
          <a:xfrm>
            <a:off x="616558" y="4676988"/>
            <a:ext cx="3685567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2E129AFF-04FE-3295-B80B-B74E3575FB0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461C2F46-CD74-EC4D-FF43-9107F29EC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3F4DDA4E-7A73-4831-E3AB-CC7CB15C8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46FD9EBC-B035-6797-3400-D700881B4B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D8516D-8B79-1DE5-1D62-4904153B39CC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3E09CB1-E9A0-7CB4-F4F5-6459DF115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B14FFE7-477C-788F-E0EC-A87629493F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88932F9-A725-99DB-C7F6-2FC8197A0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5A0CCBD-0F80-6D96-EA44-DADF1D69E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64AE523-7C58-CA18-66BF-EEEA18A4C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7E24729-69DB-97BC-5027-A185BE481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0BEA32B-76F9-DD68-BAD8-5041CE3E4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F10273FC-CCAF-3B94-0DA0-3C042C7FA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29FA5F3-7B38-3787-6BDD-D931CD88F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D37B343D-CD8F-9CE8-F944-A2E44041E8FA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B245412-ED7C-FC77-6F64-B562AA679B4C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AE32F099-D169-BB7B-9448-7C21DFD77EF5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59387988-DAC6-57B3-E0C8-297E0355812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5686F3D7-2882-B053-8800-E2CB6AF1E19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AAF186C-DDBE-8280-1F7C-6F669BBBC4C0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87E4003D-62EC-0FFB-DE00-8AB4D7151A54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FFBAA7E-91C4-0A0D-4381-BBE328A7DF4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35B68A83-0C1C-83C5-4B1F-D0C674501693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AF505247-4688-D5BB-D4DE-B05D0B6BF26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0867E2E0-0C78-026B-98EA-D0749CE8CAF1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5841BE-71AC-5FB7-7843-1288786C4D2D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2AADD16D-C42F-9AEE-247A-04927227208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480448A3-B6B9-5705-46EA-F4EA9CEFF5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2772CDA0-7062-A212-AF72-5FC9E7906053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C32BEBD4-E4F7-C438-3D51-A63F62CB6DF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84EC01A6-A221-EF3D-693F-37F864786EA4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0D2C55F3-0C74-AF19-054D-8C0EF5538A64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B6A703F-D643-404C-A0E1-7B4493BC61E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F52D3D3D-A5D9-CA28-B8C4-1B0B4B66CC6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D94A53F-ADA7-9843-B054-20013587729B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33F30C78-8510-0227-7975-A71AFB144D5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7DF47F28-C133-1A43-F61A-A8E593E42E5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48A0BFFC-20E0-B6C6-08C0-D53A0837FD88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AA61B633-7A00-F967-F945-A82639ECB6B4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D7C616F7-7ADD-B67E-2A97-940A08D7D73A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C20A206D-DE3F-A0AD-E451-633462078DDD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FAD3E565-0CB9-C50E-E474-318F6545B4CE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A913651C-E83E-0F08-BCF6-A11FBABD92B1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AA4982D-E8AD-A377-03ED-B683B189239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EAA78141-3F1A-890E-AE4C-03511548B4E2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DFFEFED2-E518-4EFC-11E0-7D40928201BB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143387F-2C99-45BE-7D1F-4B57B1AAD179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6E4DC748-9686-1008-7228-D2E73E0FF192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87692FC-1F3B-7B00-C6D3-E9463F136F8A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BC3C1F50-4304-AED2-86F9-0B431EA256F6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DA0AC8B-7A9E-2D0B-8533-2607E1FE2F76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FFBA0713-6481-C014-8917-989E3F9FB125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331CC78-A0F3-EA04-5F82-14F85860093B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12292CC4-0B72-8706-91C6-A827FFBDFBB9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F8A887E9-9F59-FCC5-937F-96DC6ABA4F39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A1FCFC28-6964-B47F-9B9F-C57D99CCB93B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6F516E26-F17E-2E4A-3D00-2037ED78ED84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9F2C1BF-2661-4337-9D1E-F0BE0FD05110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49C376EB-7B0D-282E-3371-7A5DE238E0CE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681E21BB-8576-2BA6-EA2B-70E5D538C3BA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07ECE0B9-AC69-247E-CA87-95D169A28368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6B766BA1-E3E4-B7A9-9148-624BAC529C44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10713973-3F09-590D-6580-66AC1FFA89A4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A4CD2184-61F6-25AA-9F72-B8F624BF266A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98CF0743-B354-D181-DFAE-6C9589A62728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81F48981-237F-D458-F033-B4E9624E1D53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76245B6-C5DA-47C8-7DC3-2A4EDB7C4451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AE5DA57-5A78-9DAD-F49E-DA0F50A961D0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AA229EE7-80E6-B1F3-6C85-A90A9E9E02FC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9766584E-F19E-E8D1-AB28-4380F4E5343C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9EE76448-39E6-5FB7-F735-631575D22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5919" y="4188254"/>
            <a:ext cx="229039" cy="6743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E56613-64C8-636E-5C6C-2A7D3AE81A0A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91597E-46DE-4AE0-23F7-40AA7DBFAAD7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26444A-6603-D84F-2135-4DC4AAB0EB7B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98AED8B2-4E1A-1935-1554-A87B54F99E36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3" descr="Heading">
            <a:extLst>
              <a:ext uri="{FF2B5EF4-FFF2-40B4-BE49-F238E27FC236}">
                <a16:creationId xmlns:a16="http://schemas.microsoft.com/office/drawing/2014/main" id="{A507602F-CB94-4C41-E331-97786EB47408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3DBED2-AD93-A389-4BA9-975BD66F46EB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4" name="Picture 4" descr="Our relationship with UCL">
            <a:extLst>
              <a:ext uri="{FF2B5EF4-FFF2-40B4-BE49-F238E27FC236}">
                <a16:creationId xmlns:a16="http://schemas.microsoft.com/office/drawing/2014/main" id="{C510DB32-1254-40FB-8196-C33A41284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C8620CC-C345-5BD5-91BB-5DD70731835B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721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3F8C6-F611-652C-BAD5-736A456BE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3" descr="Heading">
            <a:extLst>
              <a:ext uri="{FF2B5EF4-FFF2-40B4-BE49-F238E27FC236}">
                <a16:creationId xmlns:a16="http://schemas.microsoft.com/office/drawing/2014/main" id="{637CC740-D99B-115E-07BA-3D9BA5F2C0D7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6.5m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3F15AA36-6D37-71D6-2696-DCC2D07BABDA}"/>
              </a:ext>
            </a:extLst>
          </p:cNvPr>
          <p:cNvSpPr/>
          <p:nvPr/>
        </p:nvSpPr>
        <p:spPr>
          <a:xfrm>
            <a:off x="616558" y="4676988"/>
            <a:ext cx="320262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97ECE43F-4688-D449-A2F1-1EAFEE46B0D4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E3D00A27-44E4-7F6E-3B11-5463D3303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98B9802D-F57C-C4BB-89C5-5521F7854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A3C13A64-8C69-2956-6A78-2DBB27904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C27CA30-DA62-B36B-D47F-3167BF9B9CFC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B0143673-F263-5EF2-3B8F-31234A423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879F8E3-1488-3F0E-4694-CC581046D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AB4F3848-DEA0-033A-6392-5C9897B21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00C9E26-08BD-1DF0-60FA-2B3B413A3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4A0CF71-0696-1473-9260-7775099FBD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4AF1E80-0A61-75D5-62F6-26158254B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192184EE-0649-0653-7BB6-7DFF805A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59A4FA49-1912-7900-BBBD-49EA9CCD2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2E443F24-7B8E-7CBA-6256-919745B5C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31C458DB-A038-3253-BC50-3194E99DA110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1FBF6C1-9262-FDE6-049F-5FF941EDB267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67DE707-7E9F-3DED-CB4F-7C4C9A7835AC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BC841851-0EBA-4FE0-E360-5B68BE210A3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474A63E3-E071-872E-555C-95902D2F37F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0494A1BA-E76A-973D-DEDD-CA4FB1977CD6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10837FB3-24F5-C92D-8C0E-F5446F3A77F0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C07A694C-153B-6E11-7792-699C9341FEC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151690F6-794B-1054-9428-CB2729CBE670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B3612CC5-D5F1-A549-B588-46A8A55197F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3819650-A727-26A9-9FFC-F0E814AE4EF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34165C7B-859B-CDB0-5FCD-EFB9C9508F5C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464536F3-FF41-BDBF-F36C-53E783F25F4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FF0E8DF-AF5F-433D-419C-56B52FB7B26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B689673C-362B-F25E-3A09-980E080B6B9B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4A77C8C8-4929-2C18-AC47-9957AA5A5500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D8530F2-7F67-967F-1C78-EA562A914C9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918950A2-9B76-01B8-02D1-3BDCD85EFDB3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4BCBF9D-518C-E9C4-12DD-A8754AA26743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8B3AFE12-463A-C548-26A7-7C3820F351B4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3EA07DEE-1C33-4F6D-5E4B-28204016D80C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B828A415-1B84-F158-0D54-11316197E2A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AD38679-12BC-AC0F-5F2D-F461D207AA3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C4FE5A81-E4C8-D4D5-2463-30B97FB1EFA3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FAAC7E25-687E-6312-AFCD-3B3270A9BA77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DFF9620A-AD8F-2EC6-E471-17F8AEDCA247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37CA5ADD-574C-031E-1561-4FBA5351B6D2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C407DFE-7491-284E-2F13-B7043CDE9742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31111E66-B630-5142-6B06-572DAAEB4232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46D93D3C-1E76-A8B5-ACA1-78DEAEFCFDEB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39C7DF4-FADF-FCD2-5A3B-0D26474AA7AE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8BBE584E-DAFC-D4DF-5347-19A380DA562A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3CC0042-899A-4B1B-00CC-EE9285817C41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3D28F665-B2C3-D42E-F2B4-ACAB9637D3FE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BF7C64F-4018-273D-0E63-29A6CA5F16BE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2F4F27A3-2FAE-C9C9-1406-01FECBF87311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595AAB0-2B20-E19B-AF8B-F8F7F8FD4859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D1316F30-9EF6-0D30-5E21-FFCE2F2F3871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709CAC59-D944-2A0B-EC07-AD9B7B13F4EE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5AC3A8E9-F78E-570E-DD7E-15E1E012F104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5309C4AF-3744-112F-E9DA-2276557F2DA3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133F9517-40D6-7268-176F-E74261CD38C7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ECB93918-E818-B109-ED85-9402827EDEB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E41B35A-BCB0-A27D-F113-473804753429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1A319C20-2B23-2554-3A4D-EFFBAF54C5D3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A1CD9567-002A-487D-25D9-AA3C8577181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529357F1-7AC7-AC17-DEB4-DA030A630A89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25D02DD5-0654-6F78-F9A2-B2B611F165E0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D30CB7F3-F8F5-5962-980C-A9678C43D655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F449A769-0F7C-0FA4-E089-81FAB2752811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549D2157-5408-94F3-FAB7-F9618D089C5D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D1E3330C-4E91-AFF5-BB8F-07231FB7FAB2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6B509465-8D49-5CD9-1A3C-9781E0BE2569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D6315888-FB93-1305-68C9-190CF6966DA9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DDA3A510-E16E-B1F9-C85E-89411B6C06B3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70A7D0EB-A464-6235-B689-F86A8AD4C821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 descr="A white rectangular sign on a black background&#10;&#10;Description automatically generated">
            <a:extLst>
              <a:ext uri="{FF2B5EF4-FFF2-40B4-BE49-F238E27FC236}">
                <a16:creationId xmlns:a16="http://schemas.microsoft.com/office/drawing/2014/main" id="{C6839BD1-3F9A-3CC9-1828-9CA0FBFF1D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0286" y="4188254"/>
            <a:ext cx="229039" cy="6743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7629DD-5347-1DF7-EA67-2E847AFECEC0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274FC2-6C55-CC31-1EF8-17096D61968D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EDE2F2-0E03-06C5-6F9A-3DC320B062CF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616B0724-32DF-BFC5-45CE-5F60D8794212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5F0C923F-2DE1-D04A-6F91-4AC22A6F6BA1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EFEDE6-85E2-DF30-BBDF-6B0837748574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3" name="Picture 4" descr="Our relationship with UCL">
            <a:extLst>
              <a:ext uri="{FF2B5EF4-FFF2-40B4-BE49-F238E27FC236}">
                <a16:creationId xmlns:a16="http://schemas.microsoft.com/office/drawing/2014/main" id="{712BF1ED-4DA3-3346-00C9-DADDE8DAB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094152C-4A70-34ED-5511-697111F20620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44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DD3E0-7AB3-67E6-772C-561339522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705CFF56-3118-F8EA-0467-46CC0EEB59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76"/>
          <a:stretch/>
        </p:blipFill>
        <p:spPr>
          <a:xfrm>
            <a:off x="102335" y="1680568"/>
            <a:ext cx="3948897" cy="27478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07866CA-0AA3-DB37-CE12-53ABB471D176}"/>
              </a:ext>
            </a:extLst>
          </p:cNvPr>
          <p:cNvSpPr txBox="1"/>
          <p:nvPr/>
        </p:nvSpPr>
        <p:spPr>
          <a:xfrm>
            <a:off x="283205" y="4428419"/>
            <a:ext cx="3660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K. V. Lotov, Physics of Plasmas 22, 103110 (2015)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41B3D2-B3CA-3F0B-421D-483EAEBBEDD6}"/>
              </a:ext>
            </a:extLst>
          </p:cNvPr>
          <p:cNvGrpSpPr/>
          <p:nvPr/>
        </p:nvGrpSpPr>
        <p:grpSpPr>
          <a:xfrm>
            <a:off x="4093756" y="1355586"/>
            <a:ext cx="4359631" cy="4922872"/>
            <a:chOff x="5735905" y="1483360"/>
            <a:chExt cx="4359631" cy="4922872"/>
          </a:xfrm>
        </p:grpSpPr>
        <p:pic>
          <p:nvPicPr>
            <p:cNvPr id="8" name="Picture 7" descr="A graph of a graph with numbers and a red line&#10;&#10;AI-generated content may be incorrect.">
              <a:extLst>
                <a:ext uri="{FF2B5EF4-FFF2-40B4-BE49-F238E27FC236}">
                  <a16:creationId xmlns:a16="http://schemas.microsoft.com/office/drawing/2014/main" id="{17DE80DE-DE4E-6E09-DECC-84EC28FB4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5905" y="3880312"/>
              <a:ext cx="4041471" cy="2525920"/>
            </a:xfrm>
            <a:prstGeom prst="rect">
              <a:avLst/>
            </a:prstGeom>
          </p:spPr>
        </p:pic>
        <p:pic>
          <p:nvPicPr>
            <p:cNvPr id="11" name="Picture 10" descr="A rainbow colored graph&#10;&#10;AI-generated content may be incorrect.">
              <a:extLst>
                <a:ext uri="{FF2B5EF4-FFF2-40B4-BE49-F238E27FC236}">
                  <a16:creationId xmlns:a16="http://schemas.microsoft.com/office/drawing/2014/main" id="{9677E870-79D7-688E-10A2-D999FC8239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13729" y="1483360"/>
              <a:ext cx="4281807" cy="2275032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1F7F38-98EF-C188-FD1A-DC72C8EF51C3}"/>
                </a:ext>
              </a:extLst>
            </p:cNvPr>
            <p:cNvSpPr/>
            <p:nvPr/>
          </p:nvSpPr>
          <p:spPr>
            <a:xfrm>
              <a:off x="9572425" y="1534657"/>
              <a:ext cx="454975" cy="453541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2A11A9-12D0-798E-B234-70A75C9F34D2}"/>
                </a:ext>
              </a:extLst>
            </p:cNvPr>
            <p:cNvSpPr/>
            <p:nvPr/>
          </p:nvSpPr>
          <p:spPr>
            <a:xfrm>
              <a:off x="7106568" y="2290903"/>
              <a:ext cx="263475" cy="505229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99F933-BCF8-2CDB-5A05-7BE54A7D818D}"/>
                </a:ext>
              </a:extLst>
            </p:cNvPr>
            <p:cNvSpPr/>
            <p:nvPr/>
          </p:nvSpPr>
          <p:spPr>
            <a:xfrm>
              <a:off x="9335189" y="3905888"/>
              <a:ext cx="454975" cy="453541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0854F5C-853B-1810-291C-D6791572C6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8603" y="1439143"/>
            <a:ext cx="3948898" cy="305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Numerical simulation results</a:t>
            </a: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3686D6C-A55B-8E32-6000-80CBD042748E}"/>
              </a:ext>
            </a:extLst>
          </p:cNvPr>
          <p:cNvSpPr txBox="1">
            <a:spLocks/>
          </p:cNvSpPr>
          <p:nvPr/>
        </p:nvSpPr>
        <p:spPr bwMode="auto">
          <a:xfrm>
            <a:off x="248603" y="4881367"/>
            <a:ext cx="3768026" cy="147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Low-amplitude wakefields after saturation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step plasma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Larger amplitude maintained after saturation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447FAD2-98F5-7580-905E-9E74DD4286E4}"/>
              </a:ext>
            </a:extLst>
          </p:cNvPr>
          <p:cNvSpPr txBox="1">
            <a:spLocks/>
          </p:cNvSpPr>
          <p:nvPr/>
        </p:nvSpPr>
        <p:spPr bwMode="auto">
          <a:xfrm>
            <a:off x="4465092" y="809367"/>
            <a:ext cx="7510556" cy="38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Measure energy gain with varying plasma length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427E8F3-AE28-2278-99DF-A8D1C2E315D1}"/>
              </a:ext>
            </a:extLst>
          </p:cNvPr>
          <p:cNvSpPr txBox="1">
            <a:spLocks/>
          </p:cNvSpPr>
          <p:nvPr/>
        </p:nvSpPr>
        <p:spPr bwMode="auto">
          <a:xfrm>
            <a:off x="8629792" y="1401171"/>
            <a:ext cx="3582291" cy="4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Energy gain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Measurement of integrated longitudinal wakefield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Varying plasma length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Measurement of accelerating gradient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Plasma density n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3.8 x 10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cm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-3</a:t>
            </a:r>
            <a:endParaRPr lang="en-GB" sz="1600" b="0" dirty="0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10m energy gain uniform: ~1 GeV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10m energy gain step: ~ 1.6 GeV</a:t>
            </a:r>
          </a:p>
          <a:p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Larger accelerating gradient with density step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Strong agreement between numerical simulations and experimental measurements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24F9D7-3ED8-70C3-4D37-34B8901D5CD3}"/>
              </a:ext>
            </a:extLst>
          </p:cNvPr>
          <p:cNvSpPr txBox="1"/>
          <p:nvPr/>
        </p:nvSpPr>
        <p:spPr>
          <a:xfrm>
            <a:off x="4465092" y="1543493"/>
            <a:ext cx="3494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Simulation using LCODE 2D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5D2EF-08C4-B206-183E-57CD87FE563D}"/>
              </a:ext>
            </a:extLst>
          </p:cNvPr>
          <p:cNvSpPr txBox="1">
            <a:spLocks/>
          </p:cNvSpPr>
          <p:nvPr/>
        </p:nvSpPr>
        <p:spPr bwMode="auto">
          <a:xfrm>
            <a:off x="5871390" y="5695975"/>
            <a:ext cx="2058886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20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</a:rPr>
              <a:t>Preliminary</a:t>
            </a:r>
            <a:endParaRPr lang="en-US" sz="1200" b="1" i="1" dirty="0">
              <a:solidFill>
                <a:schemeClr val="bg2">
                  <a:lumMod val="75000"/>
                </a:schemeClr>
              </a:solidFill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b="1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0BDD65-19D8-9406-D411-42DD0E51202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pic>
        <p:nvPicPr>
          <p:cNvPr id="10" name="Picture 4" descr="Our relationship with UCL">
            <a:extLst>
              <a:ext uri="{FF2B5EF4-FFF2-40B4-BE49-F238E27FC236}">
                <a16:creationId xmlns:a16="http://schemas.microsoft.com/office/drawing/2014/main" id="{2E941E2C-0B71-4E0A-A071-3048DFC5F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3" y="579618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C4F378-471A-954F-0382-83ACDA251827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7815858A-ECEF-9DCE-8219-599CFC3720EA}"/>
              </a:ext>
            </a:extLst>
          </p:cNvPr>
          <p:cNvSpPr txBox="1">
            <a:spLocks/>
          </p:cNvSpPr>
          <p:nvPr/>
        </p:nvSpPr>
        <p:spPr>
          <a:xfrm>
            <a:off x="2359491" y="674462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811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904C0-FD12-0D36-ECD7-F5C56BAB1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 descr="Heading">
            <a:extLst>
              <a:ext uri="{FF2B5EF4-FFF2-40B4-BE49-F238E27FC236}">
                <a16:creationId xmlns:a16="http://schemas.microsoft.com/office/drawing/2014/main" id="{D7C4A0E3-7C50-B94A-742E-303DE6B8EF6A}"/>
              </a:ext>
            </a:extLst>
          </p:cNvPr>
          <p:cNvSpPr txBox="1">
            <a:spLocks/>
          </p:cNvSpPr>
          <p:nvPr/>
        </p:nvSpPr>
        <p:spPr bwMode="auto">
          <a:xfrm>
            <a:off x="199698" y="1495168"/>
            <a:ext cx="5685546" cy="498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The main diagnostic to study the accelerated electrons</a:t>
            </a:r>
          </a:p>
          <a:p>
            <a:pPr>
              <a:lnSpc>
                <a:spcPct val="100000"/>
              </a:lnSpc>
            </a:pP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doublet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</a:rPr>
              <a:t>electron bunch focusing 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C-shaped dipole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separate electrons from protons</a:t>
            </a:r>
            <a:endParaRPr lang="en-GB" sz="1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Scintillator screen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electron impact causes scintillation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Camera systems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capture the scintillation light</a:t>
            </a:r>
          </a:p>
          <a:p>
            <a:pPr>
              <a:lnSpc>
                <a:spcPct val="150000"/>
              </a:lnSpc>
            </a:pPr>
            <a:r>
              <a:rPr lang="en-GB" sz="1800" b="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Integrating current transformer </a:t>
            </a:r>
            <a:r>
              <a:rPr lang="en-GB" sz="1800" b="0" i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charge calibration</a:t>
            </a:r>
          </a:p>
          <a:p>
            <a:pPr>
              <a:lnSpc>
                <a:spcPct val="150000"/>
              </a:lnSpc>
            </a:pPr>
            <a:endParaRPr lang="en-GB" sz="1800" b="0" i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Measurements of the energy, energy spread, charge</a:t>
            </a:r>
          </a:p>
          <a:p>
            <a:pPr>
              <a:lnSpc>
                <a:spcPct val="150000"/>
              </a:lnSpc>
            </a:pP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Run 2a &amp; 2b: Upgrades to the imaging systems for measurements of the transverse emittance</a:t>
            </a:r>
          </a:p>
          <a:p>
            <a:pPr>
              <a:lnSpc>
                <a:spcPct val="100000"/>
              </a:lnSpc>
            </a:pPr>
            <a:endParaRPr lang="en-GB" sz="19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GB" sz="19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br>
              <a:rPr lang="en-GB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37AA70-7CE7-224B-2211-9A58041DC2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744"/>
          <a:stretch/>
        </p:blipFill>
        <p:spPr>
          <a:xfrm>
            <a:off x="6072670" y="3822697"/>
            <a:ext cx="6033743" cy="2671113"/>
          </a:xfrm>
          <a:prstGeom prst="rect">
            <a:avLst/>
          </a:prstGeom>
        </p:spPr>
      </p:pic>
      <p:pic>
        <p:nvPicPr>
          <p:cNvPr id="11" name="Picture 10" descr="A machine in a factory&#10;&#10;Description automatically generated">
            <a:extLst>
              <a:ext uri="{FF2B5EF4-FFF2-40B4-BE49-F238E27FC236}">
                <a16:creationId xmlns:a16="http://schemas.microsoft.com/office/drawing/2014/main" id="{06146975-1A48-FAF4-7237-1AD28E2B4B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31" r="2043" b="21226"/>
          <a:stretch/>
        </p:blipFill>
        <p:spPr>
          <a:xfrm>
            <a:off x="6074559" y="1363736"/>
            <a:ext cx="5889844" cy="26711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89BF17-7CCB-7CB0-2628-BC212600C05D}"/>
              </a:ext>
            </a:extLst>
          </p:cNvPr>
          <p:cNvCxnSpPr>
            <a:cxnSpLocks/>
          </p:cNvCxnSpPr>
          <p:nvPr/>
        </p:nvCxnSpPr>
        <p:spPr>
          <a:xfrm flipV="1">
            <a:off x="11069521" y="3091567"/>
            <a:ext cx="0" cy="572051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8D4757-5CDA-918A-A695-08EDC974E025}"/>
              </a:ext>
            </a:extLst>
          </p:cNvPr>
          <p:cNvCxnSpPr>
            <a:cxnSpLocks/>
          </p:cNvCxnSpPr>
          <p:nvPr/>
        </p:nvCxnSpPr>
        <p:spPr>
          <a:xfrm flipV="1">
            <a:off x="8776818" y="2856748"/>
            <a:ext cx="0" cy="806870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DCBC57-D608-015D-1D95-90B74D80B489}"/>
              </a:ext>
            </a:extLst>
          </p:cNvPr>
          <p:cNvCxnSpPr>
            <a:cxnSpLocks/>
          </p:cNvCxnSpPr>
          <p:nvPr/>
        </p:nvCxnSpPr>
        <p:spPr>
          <a:xfrm flipV="1">
            <a:off x="9586898" y="2699291"/>
            <a:ext cx="0" cy="964326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F1DF11F-46E3-1701-38FB-14901A01AD31}"/>
              </a:ext>
            </a:extLst>
          </p:cNvPr>
          <p:cNvCxnSpPr>
            <a:cxnSpLocks/>
          </p:cNvCxnSpPr>
          <p:nvPr/>
        </p:nvCxnSpPr>
        <p:spPr>
          <a:xfrm flipV="1">
            <a:off x="7198455" y="2526444"/>
            <a:ext cx="0" cy="1187112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8B7B5A-60D2-8624-6C14-FE37B9D1733F}"/>
              </a:ext>
            </a:extLst>
          </p:cNvPr>
          <p:cNvCxnSpPr>
            <a:cxnSpLocks/>
          </p:cNvCxnSpPr>
          <p:nvPr/>
        </p:nvCxnSpPr>
        <p:spPr>
          <a:xfrm flipV="1">
            <a:off x="6421331" y="3273776"/>
            <a:ext cx="0" cy="572051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E1252D9-BFED-4E68-8D51-DCFF3C97BA76}"/>
              </a:ext>
            </a:extLst>
          </p:cNvPr>
          <p:cNvSpPr/>
          <p:nvPr/>
        </p:nvSpPr>
        <p:spPr>
          <a:xfrm>
            <a:off x="5950128" y="3635864"/>
            <a:ext cx="849068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 array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647B5B4-95E9-E1E1-FA9C-58CEC141EE1B}"/>
              </a:ext>
            </a:extLst>
          </p:cNvPr>
          <p:cNvSpPr/>
          <p:nvPr/>
        </p:nvSpPr>
        <p:spPr>
          <a:xfrm>
            <a:off x="5924248" y="1590055"/>
            <a:ext cx="1711505" cy="5137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to intensified camera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D2E0B0-6F07-B75D-FB18-B4FA7F8E99BA}"/>
              </a:ext>
            </a:extLst>
          </p:cNvPr>
          <p:cNvCxnSpPr>
            <a:cxnSpLocks/>
          </p:cNvCxnSpPr>
          <p:nvPr/>
        </p:nvCxnSpPr>
        <p:spPr>
          <a:xfrm flipH="1">
            <a:off x="6191223" y="2431915"/>
            <a:ext cx="745823" cy="0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5F6E17-8ACE-A23A-F51C-7C1EB0A5ADB1}"/>
              </a:ext>
            </a:extLst>
          </p:cNvPr>
          <p:cNvCxnSpPr>
            <a:cxnSpLocks/>
          </p:cNvCxnSpPr>
          <p:nvPr/>
        </p:nvCxnSpPr>
        <p:spPr>
          <a:xfrm flipH="1">
            <a:off x="11069521" y="3777716"/>
            <a:ext cx="718" cy="858883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00E8293-F6C1-54AE-48EE-4CC7277080D7}"/>
              </a:ext>
            </a:extLst>
          </p:cNvPr>
          <p:cNvSpPr/>
          <p:nvPr/>
        </p:nvSpPr>
        <p:spPr>
          <a:xfrm>
            <a:off x="10718522" y="3635864"/>
            <a:ext cx="1198204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doublet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CD9703-118E-4726-A617-5922A267B20A}"/>
              </a:ext>
            </a:extLst>
          </p:cNvPr>
          <p:cNvCxnSpPr>
            <a:cxnSpLocks/>
          </p:cNvCxnSpPr>
          <p:nvPr/>
        </p:nvCxnSpPr>
        <p:spPr>
          <a:xfrm>
            <a:off x="9900704" y="3778028"/>
            <a:ext cx="0" cy="1046544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2DBFAF7-0DCC-23DA-FA1A-C40E3C340E46}"/>
              </a:ext>
            </a:extLst>
          </p:cNvPr>
          <p:cNvSpPr/>
          <p:nvPr/>
        </p:nvSpPr>
        <p:spPr>
          <a:xfrm>
            <a:off x="9330938" y="3635864"/>
            <a:ext cx="1315177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current transformer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F0D7709-AC70-4D06-7DB1-892558B8E4EE}"/>
              </a:ext>
            </a:extLst>
          </p:cNvPr>
          <p:cNvCxnSpPr>
            <a:cxnSpLocks/>
          </p:cNvCxnSpPr>
          <p:nvPr/>
        </p:nvCxnSpPr>
        <p:spPr>
          <a:xfrm flipH="1">
            <a:off x="8775471" y="3751146"/>
            <a:ext cx="718" cy="858883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E4ECADC-328F-2058-D8E6-D28C9CBB74D1}"/>
              </a:ext>
            </a:extLst>
          </p:cNvPr>
          <p:cNvSpPr/>
          <p:nvPr/>
        </p:nvSpPr>
        <p:spPr>
          <a:xfrm>
            <a:off x="8236946" y="3635864"/>
            <a:ext cx="926556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C-shaped dipole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803367F-48BE-D65F-957A-3AC923D1AC41}"/>
              </a:ext>
            </a:extLst>
          </p:cNvPr>
          <p:cNvCxnSpPr>
            <a:cxnSpLocks/>
          </p:cNvCxnSpPr>
          <p:nvPr/>
        </p:nvCxnSpPr>
        <p:spPr>
          <a:xfrm>
            <a:off x="7979056" y="4094622"/>
            <a:ext cx="0" cy="1600264"/>
          </a:xfrm>
          <a:prstGeom prst="straightConnector1">
            <a:avLst/>
          </a:prstGeom>
          <a:ln w="730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4DAE1A14-ABF4-09A0-A3F1-BA7217366D65}"/>
              </a:ext>
            </a:extLst>
          </p:cNvPr>
          <p:cNvSpPr/>
          <p:nvPr/>
        </p:nvSpPr>
        <p:spPr>
          <a:xfrm>
            <a:off x="7054022" y="3635864"/>
            <a:ext cx="1083089" cy="526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Scintillator screen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E2BB1-657A-B0B9-B95E-333FD689A994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B2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25A862-B8BD-A166-99AA-535EF2DA62A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AD2568-95BC-1A87-FD00-FA43FEC5F7E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4F9FC9-71D9-1715-8289-BCE03781679D}"/>
              </a:ext>
            </a:extLst>
          </p:cNvPr>
          <p:cNvSpPr txBox="1"/>
          <p:nvPr/>
        </p:nvSpPr>
        <p:spPr>
          <a:xfrm>
            <a:off x="249380" y="749427"/>
            <a:ext cx="402404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magnetic spectrometer</a:t>
            </a:r>
          </a:p>
        </p:txBody>
      </p:sp>
      <p:pic>
        <p:nvPicPr>
          <p:cNvPr id="28" name="Picture 4" descr="Our relationship with UCL">
            <a:extLst>
              <a:ext uri="{FF2B5EF4-FFF2-40B4-BE49-F238E27FC236}">
                <a16:creationId xmlns:a16="http://schemas.microsoft.com/office/drawing/2014/main" id="{1E37614F-501C-BAFE-82E2-36A2FC19D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C7F94E97-F97E-4A32-B4A7-0ECB740C8416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33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F88FE-0047-AAC0-B63C-CD68D1A68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ow of electrical devices&#10;&#10;Description automatically generated with medium confidence">
            <a:extLst>
              <a:ext uri="{FF2B5EF4-FFF2-40B4-BE49-F238E27FC236}">
                <a16:creationId xmlns:a16="http://schemas.microsoft.com/office/drawing/2014/main" id="{21541D12-768D-0BA5-7F94-AC9B0DEC2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9" y="638407"/>
            <a:ext cx="3746232" cy="2892998"/>
          </a:xfrm>
          <a:prstGeom prst="rect">
            <a:avLst/>
          </a:prstGeom>
        </p:spPr>
      </p:pic>
      <p:sp>
        <p:nvSpPr>
          <p:cNvPr id="4" name="Title 3" descr="Heading">
            <a:extLst>
              <a:ext uri="{FF2B5EF4-FFF2-40B4-BE49-F238E27FC236}">
                <a16:creationId xmlns:a16="http://schemas.microsoft.com/office/drawing/2014/main" id="{2C7544AF-35B3-B294-6DEA-3F51E15A22C0}"/>
              </a:ext>
            </a:extLst>
          </p:cNvPr>
          <p:cNvSpPr txBox="1">
            <a:spLocks/>
          </p:cNvSpPr>
          <p:nvPr/>
        </p:nvSpPr>
        <p:spPr bwMode="auto">
          <a:xfrm>
            <a:off x="249378" y="1318087"/>
            <a:ext cx="11747003" cy="2310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Camera array is the main imaging diagnostic for Run 2a &amp; 2b acceleration</a:t>
            </a:r>
          </a:p>
          <a:p>
            <a:pPr>
              <a:lnSpc>
                <a:spcPct val="150000"/>
              </a:lnSpc>
            </a:pP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7 cameras cover entire screen, improved resolution over old system</a:t>
            </a:r>
          </a:p>
          <a:p>
            <a:pPr>
              <a:lnSpc>
                <a:spcPct val="150000"/>
              </a:lnSpc>
            </a:pP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The beam is rarely </a:t>
            </a:r>
            <a:r>
              <a:rPr lang="en-GB" sz="1900" b="0" i="1" dirty="0">
                <a:latin typeface="Arial" panose="020B0604020202020204" pitchFamily="34" charset="0"/>
                <a:cs typeface="Arial" panose="020B0604020202020204" pitchFamily="34" charset="0"/>
              </a:rPr>
              <a:t>fully</a:t>
            </a: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 contained within a single camera </a:t>
            </a:r>
          </a:p>
          <a:p>
            <a:pPr>
              <a:lnSpc>
                <a:spcPct val="150000"/>
              </a:lnSpc>
            </a:pP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Need to </a:t>
            </a: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view full beam  C</a:t>
            </a: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</a:rPr>
              <a:t>apture full energy/charge distribution</a:t>
            </a:r>
          </a:p>
          <a:p>
            <a:pPr>
              <a:lnSpc>
                <a:spcPct val="150000"/>
              </a:lnSpc>
            </a:pPr>
            <a:r>
              <a:rPr lang="en-GB" sz="1900" b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Full screen  absolute position calibration</a:t>
            </a:r>
            <a:endParaRPr lang="en-GB" sz="19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53F524-8718-772A-D446-8A157A5A010C}"/>
              </a:ext>
            </a:extLst>
          </p:cNvPr>
          <p:cNvCxnSpPr>
            <a:cxnSpLocks/>
          </p:cNvCxnSpPr>
          <p:nvPr/>
        </p:nvCxnSpPr>
        <p:spPr>
          <a:xfrm>
            <a:off x="875751" y="4807351"/>
            <a:ext cx="0" cy="211469"/>
          </a:xfrm>
          <a:prstGeom prst="line">
            <a:avLst/>
          </a:prstGeom>
          <a:ln w="635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E469CB6-CE4C-E8EB-9522-CA27C2F3788D}"/>
              </a:ext>
            </a:extLst>
          </p:cNvPr>
          <p:cNvCxnSpPr>
            <a:cxnSpLocks/>
          </p:cNvCxnSpPr>
          <p:nvPr/>
        </p:nvCxnSpPr>
        <p:spPr>
          <a:xfrm>
            <a:off x="846221" y="4987395"/>
            <a:ext cx="10399596" cy="0"/>
          </a:xfrm>
          <a:prstGeom prst="line">
            <a:avLst/>
          </a:prstGeom>
          <a:ln w="635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08A039CC-84E3-14CB-0ED5-B543E0A77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082" y="5285801"/>
            <a:ext cx="11415290" cy="116556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C7ECF15-1569-23A7-5244-9A2EDF86C29C}"/>
              </a:ext>
            </a:extLst>
          </p:cNvPr>
          <p:cNvGrpSpPr/>
          <p:nvPr/>
        </p:nvGrpSpPr>
        <p:grpSpPr>
          <a:xfrm>
            <a:off x="122268" y="3648029"/>
            <a:ext cx="11878840" cy="1100887"/>
            <a:chOff x="122268" y="3227640"/>
            <a:chExt cx="11878840" cy="1100887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B9C4199-828A-D552-97C4-7CFF3C9A2ADE}"/>
                </a:ext>
              </a:extLst>
            </p:cNvPr>
            <p:cNvGrpSpPr/>
            <p:nvPr/>
          </p:nvGrpSpPr>
          <p:grpSpPr>
            <a:xfrm>
              <a:off x="122268" y="3227640"/>
              <a:ext cx="11878840" cy="1100887"/>
              <a:chOff x="122268" y="3024440"/>
              <a:chExt cx="11878840" cy="1100887"/>
            </a:xfrm>
          </p:grpSpPr>
          <p:pic>
            <p:nvPicPr>
              <p:cNvPr id="25" name="Picture 24" descr="A blue and white graph&#10;&#10;AI-generated content may be incorrect.">
                <a:extLst>
                  <a:ext uri="{FF2B5EF4-FFF2-40B4-BE49-F238E27FC236}">
                    <a16:creationId xmlns:a16="http://schemas.microsoft.com/office/drawing/2014/main" id="{5B337D0E-A125-5F07-1EBF-DB0A03FB03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09935" y="3043915"/>
                <a:ext cx="1691173" cy="1069096"/>
              </a:xfrm>
              <a:prstGeom prst="rect">
                <a:avLst/>
              </a:prstGeom>
            </p:spPr>
          </p:pic>
          <p:pic>
            <p:nvPicPr>
              <p:cNvPr id="27" name="Picture 26" descr="A blue oval on a white surface&#10;&#10;AI-generated content may be incorrect.">
                <a:extLst>
                  <a:ext uri="{FF2B5EF4-FFF2-40B4-BE49-F238E27FC236}">
                    <a16:creationId xmlns:a16="http://schemas.microsoft.com/office/drawing/2014/main" id="{78109D5F-0213-A3BA-AD9A-829ED552C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12511" y="3053199"/>
                <a:ext cx="1697424" cy="1062844"/>
              </a:xfrm>
              <a:prstGeom prst="rect">
                <a:avLst/>
              </a:prstGeom>
            </p:spPr>
          </p:pic>
          <p:pic>
            <p:nvPicPr>
              <p:cNvPr id="29" name="Picture 28" descr="A blue light on a white background&#10;&#10;AI-generated content may be incorrect.">
                <a:extLst>
                  <a:ext uri="{FF2B5EF4-FFF2-40B4-BE49-F238E27FC236}">
                    <a16:creationId xmlns:a16="http://schemas.microsoft.com/office/drawing/2014/main" id="{E411DB70-4CFE-184E-D5A8-414EF6FA2E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16650" y="3056231"/>
                <a:ext cx="1694299" cy="1069096"/>
              </a:xfrm>
              <a:prstGeom prst="rect">
                <a:avLst/>
              </a:prstGeom>
            </p:spPr>
          </p:pic>
          <p:pic>
            <p:nvPicPr>
              <p:cNvPr id="31" name="Picture 30" descr="A white paper with numbers&#10;&#10;AI-generated content may be incorrect.">
                <a:extLst>
                  <a:ext uri="{FF2B5EF4-FFF2-40B4-BE49-F238E27FC236}">
                    <a16:creationId xmlns:a16="http://schemas.microsoft.com/office/drawing/2014/main" id="{1498D40C-BC6C-0891-04B8-BBC6C5A3C1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17664" y="3047041"/>
                <a:ext cx="1694299" cy="1062844"/>
              </a:xfrm>
              <a:prstGeom prst="rect">
                <a:avLst/>
              </a:prstGeom>
            </p:spPr>
          </p:pic>
          <p:pic>
            <p:nvPicPr>
              <p:cNvPr id="33" name="Picture 32" descr="A white paper with numbers&#10;&#10;AI-generated content may be incorrect.">
                <a:extLst>
                  <a:ext uri="{FF2B5EF4-FFF2-40B4-BE49-F238E27FC236}">
                    <a16:creationId xmlns:a16="http://schemas.microsoft.com/office/drawing/2014/main" id="{51867ACE-D06D-A2C5-2E57-C19581883E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34307" y="3031599"/>
                <a:ext cx="1688046" cy="1062844"/>
              </a:xfrm>
              <a:prstGeom prst="rect">
                <a:avLst/>
              </a:prstGeom>
            </p:spPr>
          </p:pic>
          <p:pic>
            <p:nvPicPr>
              <p:cNvPr id="35" name="Picture 34" descr="A white paper with numbers&#10;&#10;AI-generated content may be incorrect.">
                <a:extLst>
                  <a:ext uri="{FF2B5EF4-FFF2-40B4-BE49-F238E27FC236}">
                    <a16:creationId xmlns:a16="http://schemas.microsoft.com/office/drawing/2014/main" id="{CFC19748-0986-746E-D340-A94F4939A3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33759" y="3024440"/>
                <a:ext cx="1694299" cy="1069096"/>
              </a:xfrm>
              <a:prstGeom prst="rect">
                <a:avLst/>
              </a:prstGeom>
            </p:spPr>
          </p:pic>
          <p:pic>
            <p:nvPicPr>
              <p:cNvPr id="37" name="Picture 36" descr="A white paper with blue dots&#10;&#10;AI-generated content may be incorrect.">
                <a:extLst>
                  <a:ext uri="{FF2B5EF4-FFF2-40B4-BE49-F238E27FC236}">
                    <a16:creationId xmlns:a16="http://schemas.microsoft.com/office/drawing/2014/main" id="{9A99D17B-C415-E9CA-C68D-C2058B2B74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2268" y="3039046"/>
                <a:ext cx="1697424" cy="1062844"/>
              </a:xfrm>
              <a:prstGeom prst="rect">
                <a:avLst/>
              </a:prstGeom>
            </p:spPr>
          </p:pic>
        </p:grpSp>
        <p:sp>
          <p:nvSpPr>
            <p:cNvPr id="42" name="Title 3" descr="Heading">
              <a:extLst>
                <a:ext uri="{FF2B5EF4-FFF2-40B4-BE49-F238E27FC236}">
                  <a16:creationId xmlns:a16="http://schemas.microsoft.com/office/drawing/2014/main" id="{CB93ED4E-DBAD-3D47-8785-864967468B4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761226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1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Title 3" descr="Heading">
              <a:extLst>
                <a:ext uri="{FF2B5EF4-FFF2-40B4-BE49-F238E27FC236}">
                  <a16:creationId xmlns:a16="http://schemas.microsoft.com/office/drawing/2014/main" id="{BCA67904-C666-8FD3-DD13-0893875F304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123886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2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Title 3" descr="Heading">
              <a:extLst>
                <a:ext uri="{FF2B5EF4-FFF2-40B4-BE49-F238E27FC236}">
                  <a16:creationId xmlns:a16="http://schemas.microsoft.com/office/drawing/2014/main" id="{5E8A4DD7-ED72-31D4-E161-7D5F71E90DE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396686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3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Title 3" descr="Heading">
              <a:extLst>
                <a:ext uri="{FF2B5EF4-FFF2-40B4-BE49-F238E27FC236}">
                  <a16:creationId xmlns:a16="http://schemas.microsoft.com/office/drawing/2014/main" id="{1CEF4C95-9BDF-4DD0-125D-DD09000377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694885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4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Title 3" descr="Heading">
              <a:extLst>
                <a:ext uri="{FF2B5EF4-FFF2-40B4-BE49-F238E27FC236}">
                  <a16:creationId xmlns:a16="http://schemas.microsoft.com/office/drawing/2014/main" id="{03CAF2A8-E73A-113A-7C1A-1D16262069F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995927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5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Title 3" descr="Heading">
              <a:extLst>
                <a:ext uri="{FF2B5EF4-FFF2-40B4-BE49-F238E27FC236}">
                  <a16:creationId xmlns:a16="http://schemas.microsoft.com/office/drawing/2014/main" id="{7521FEA1-AD51-6688-AA5B-861FBA32D74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19526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6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Title 3" descr="Heading">
              <a:extLst>
                <a:ext uri="{FF2B5EF4-FFF2-40B4-BE49-F238E27FC236}">
                  <a16:creationId xmlns:a16="http://schemas.microsoft.com/office/drawing/2014/main" id="{C9F4B25D-6C4D-C7B7-F698-712F270AA9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1525" y="3260826"/>
              <a:ext cx="867589" cy="327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 b="1" i="0" kern="1200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algn="l" rtl="0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GB" sz="1200" dirty="0">
                  <a:cs typeface="Calibri" panose="020F0502020204030204" pitchFamily="34" charset="0"/>
                </a:rPr>
                <a:t>SPECTRO 7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CAFA3FF-CD7D-1ED4-6514-916C9214C0AC}"/>
              </a:ext>
            </a:extLst>
          </p:cNvPr>
          <p:cNvCxnSpPr>
            <a:cxnSpLocks/>
          </p:cNvCxnSpPr>
          <p:nvPr/>
        </p:nvCxnSpPr>
        <p:spPr>
          <a:xfrm>
            <a:off x="11215766" y="4807351"/>
            <a:ext cx="0" cy="209550"/>
          </a:xfrm>
          <a:prstGeom prst="line">
            <a:avLst/>
          </a:prstGeom>
          <a:ln w="635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itle 3" descr="Heading">
            <a:extLst>
              <a:ext uri="{FF2B5EF4-FFF2-40B4-BE49-F238E27FC236}">
                <a16:creationId xmlns:a16="http://schemas.microsoft.com/office/drawing/2014/main" id="{B252BA84-F33B-8923-4529-564F35B4ED2E}"/>
              </a:ext>
            </a:extLst>
          </p:cNvPr>
          <p:cNvSpPr txBox="1">
            <a:spLocks/>
          </p:cNvSpPr>
          <p:nvPr/>
        </p:nvSpPr>
        <p:spPr bwMode="auto">
          <a:xfrm>
            <a:off x="5315350" y="5411999"/>
            <a:ext cx="1596606" cy="35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1200" dirty="0">
                <a:cs typeface="Calibri" panose="020F0502020204030204" pitchFamily="34" charset="0"/>
              </a:rPr>
              <a:t>STITCHED SPECTRO 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9BEFB12-48EF-060F-D5AD-AFF54ACB8099}"/>
              </a:ext>
            </a:extLst>
          </p:cNvPr>
          <p:cNvCxnSpPr>
            <a:cxnSpLocks/>
          </p:cNvCxnSpPr>
          <p:nvPr/>
        </p:nvCxnSpPr>
        <p:spPr>
          <a:xfrm>
            <a:off x="5926066" y="4958170"/>
            <a:ext cx="0" cy="358993"/>
          </a:xfrm>
          <a:prstGeom prst="straightConnector1">
            <a:avLst/>
          </a:prstGeom>
          <a:ln w="635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F97ACE4-41D1-3BB8-02D0-6C7600A52FCC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B3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FC1995-CA9F-A3DF-C70B-16CC70F552E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F4DFE-D35C-410B-6D6A-B585FBD781C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9F64FA-EDFA-28B6-A31B-3D390CD9CA55}"/>
              </a:ext>
            </a:extLst>
          </p:cNvPr>
          <p:cNvSpPr txBox="1"/>
          <p:nvPr/>
        </p:nvSpPr>
        <p:spPr>
          <a:xfrm>
            <a:off x="249379" y="749427"/>
            <a:ext cx="647799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magnetic spectrometer – Imaging system</a:t>
            </a:r>
          </a:p>
        </p:txBody>
      </p:sp>
      <p:pic>
        <p:nvPicPr>
          <p:cNvPr id="10" name="Picture 4" descr="Our relationship with UCL">
            <a:extLst>
              <a:ext uri="{FF2B5EF4-FFF2-40B4-BE49-F238E27FC236}">
                <a16:creationId xmlns:a16="http://schemas.microsoft.com/office/drawing/2014/main" id="{2BF71FB2-F9F5-66BE-ED09-8CE98017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259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97C0F-D99B-FF10-D949-ED1F28D35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303BDF2-A523-F8FE-2251-F0CD67F5A84F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D0FFDE7-F4CF-77A2-BEC1-D545ABA97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90CC2B-5784-64EE-FC89-DC510F5D8174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234E66-EB28-E542-23FF-AC9A042621A3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2BB190-4850-D42F-2872-A826698E77BA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E6EF1E-F1AB-EFF0-089B-2A5538C1BD0B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183C4E-98CD-7560-9B69-53F498A0014F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8F8C79-A787-19FB-AA2E-F5BCA18E4062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6AE777-E1AB-D3E3-FEEF-91F78D88B302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9AD0DC-1083-9471-54D3-A054ED328788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1AFAFF-CC32-3357-8992-F4F2BA8A5494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5" name="Isosceles Triangle 33">
            <a:extLst>
              <a:ext uri="{FF2B5EF4-FFF2-40B4-BE49-F238E27FC236}">
                <a16:creationId xmlns:a16="http://schemas.microsoft.com/office/drawing/2014/main" id="{B291D474-5849-2727-1026-FCBE2899F374}"/>
              </a:ext>
            </a:extLst>
          </p:cNvPr>
          <p:cNvSpPr/>
          <p:nvPr/>
        </p:nvSpPr>
        <p:spPr>
          <a:xfrm rot="11860243" flipV="1">
            <a:off x="4299253" y="31942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3">
            <a:extLst>
              <a:ext uri="{FF2B5EF4-FFF2-40B4-BE49-F238E27FC236}">
                <a16:creationId xmlns:a16="http://schemas.microsoft.com/office/drawing/2014/main" id="{D3BBA2F2-6BA4-197D-EBD3-28A89DA0CDB9}"/>
              </a:ext>
            </a:extLst>
          </p:cNvPr>
          <p:cNvSpPr/>
          <p:nvPr/>
        </p:nvSpPr>
        <p:spPr>
          <a:xfrm rot="11860243" flipV="1">
            <a:off x="8745340" y="4232843"/>
            <a:ext cx="2610797" cy="88232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  <a:gd name="connsiteX0" fmla="*/ 0 w 1957367"/>
              <a:gd name="connsiteY0" fmla="*/ 0 h 1152474"/>
              <a:gd name="connsiteX1" fmla="*/ 1606204 w 1957367"/>
              <a:gd name="connsiteY1" fmla="*/ 103450 h 1152474"/>
              <a:gd name="connsiteX2" fmla="*/ 1957367 w 1957367"/>
              <a:gd name="connsiteY2" fmla="*/ 1152474 h 1152474"/>
              <a:gd name="connsiteX3" fmla="*/ 387088 w 1957367"/>
              <a:gd name="connsiteY3" fmla="*/ 1051708 h 1152474"/>
              <a:gd name="connsiteX4" fmla="*/ 0 w 1957367"/>
              <a:gd name="connsiteY4" fmla="*/ 0 h 1152474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178753 w 1749032"/>
              <a:gd name="connsiteY3" fmla="*/ 1026375 h 1127141"/>
              <a:gd name="connsiteX4" fmla="*/ 0 w 1749032"/>
              <a:gd name="connsiteY4" fmla="*/ 0 h 1127141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241836 w 1749032"/>
              <a:gd name="connsiteY3" fmla="*/ 1022963 h 1127141"/>
              <a:gd name="connsiteX4" fmla="*/ 0 w 1749032"/>
              <a:gd name="connsiteY4" fmla="*/ 0 h 1127141"/>
              <a:gd name="connsiteX0" fmla="*/ 0 w 1766838"/>
              <a:gd name="connsiteY0" fmla="*/ 0 h 1114066"/>
              <a:gd name="connsiteX1" fmla="*/ 1415675 w 1766838"/>
              <a:gd name="connsiteY1" fmla="*/ 65042 h 1114066"/>
              <a:gd name="connsiteX2" fmla="*/ 1766838 w 1766838"/>
              <a:gd name="connsiteY2" fmla="*/ 1114066 h 1114066"/>
              <a:gd name="connsiteX3" fmla="*/ 259642 w 1766838"/>
              <a:gd name="connsiteY3" fmla="*/ 1009888 h 1114066"/>
              <a:gd name="connsiteX4" fmla="*/ 0 w 1766838"/>
              <a:gd name="connsiteY4" fmla="*/ 0 h 1114066"/>
              <a:gd name="connsiteX0" fmla="*/ 0 w 1587282"/>
              <a:gd name="connsiteY0" fmla="*/ 0 h 1028503"/>
              <a:gd name="connsiteX1" fmla="*/ 1415675 w 1587282"/>
              <a:gd name="connsiteY1" fmla="*/ 65042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587282"/>
              <a:gd name="connsiteY0" fmla="*/ 0 h 1028503"/>
              <a:gd name="connsiteX1" fmla="*/ 1366782 w 1587282"/>
              <a:gd name="connsiteY1" fmla="*/ 77107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632686"/>
              <a:gd name="connsiteY0" fmla="*/ 0 h 1056191"/>
              <a:gd name="connsiteX1" fmla="*/ 1366782 w 1632686"/>
              <a:gd name="connsiteY1" fmla="*/ 77107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  <a:gd name="connsiteX0" fmla="*/ 0 w 1632686"/>
              <a:gd name="connsiteY0" fmla="*/ 0 h 1056191"/>
              <a:gd name="connsiteX1" fmla="*/ 1328083 w 1632686"/>
              <a:gd name="connsiteY1" fmla="*/ 65474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686" h="1056191">
                <a:moveTo>
                  <a:pt x="0" y="0"/>
                </a:moveTo>
                <a:lnTo>
                  <a:pt x="1328083" y="65474"/>
                </a:lnTo>
                <a:lnTo>
                  <a:pt x="1632686" y="1056191"/>
                </a:lnTo>
                <a:lnTo>
                  <a:pt x="259642" y="10098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0504B5-C06F-60E2-488B-AF09626324B9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EBED1D1-0C9D-9289-64DD-0D1877E7E48E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51B937F-8DBA-2603-54CC-3C6AF8612A2B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29F3AD0-0A31-700D-D4B5-43ADFE9DE898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6BA050-3FAC-469D-B766-FB47211E38A9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46" name="Picture 4" descr="Our relationship with UCL">
            <a:extLst>
              <a:ext uri="{FF2B5EF4-FFF2-40B4-BE49-F238E27FC236}">
                <a16:creationId xmlns:a16="http://schemas.microsoft.com/office/drawing/2014/main" id="{B331CD3E-1A72-567F-09A5-6020ECB40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215" y="627867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DF788A-6F49-02AC-00D4-E0EBF87198F9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942CC222-07D4-4912-B759-1D8D24E0305A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06F6D4-C948-3851-145B-3F2B4D61B910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21387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6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10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F803E-F76C-6DAA-B2F5-FFE77458A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6A2C281E-3F1B-3FFE-4A65-7BBFA1F29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F29A3D8-22D4-EFD3-D859-65189244D8B6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CF0344-A4DC-026F-8387-3A95E39FBD52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B7886-9020-B9D1-63AD-9887AAB6E9BD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EF1498-B3B8-7130-7CF1-2F790745FE04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E83480-B311-CD82-36AF-B6DDC143F838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2C4EC9-256B-66DF-069A-679A51776525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66A13A-64FA-AD77-5AE0-DBF6C841BD02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459CCE-478D-D9C3-AF16-8629AA904BB7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1BDC15F-8F89-DB19-5D95-4D4A8933E0D1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6F8766-DAC7-3B26-A0D2-1EB3DD9BBE81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02299A1-5584-C714-34A4-BDFAB9DD9C58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64CFAE-505F-B076-B67C-079A6B5D0C7E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ADE823C-9B78-C53A-58ED-97DAFABAA3AD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80952F-18FD-F303-213D-8953FFE18820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sp>
        <p:nvSpPr>
          <p:cNvPr id="10" name="Isosceles Triangle 33">
            <a:extLst>
              <a:ext uri="{FF2B5EF4-FFF2-40B4-BE49-F238E27FC236}">
                <a16:creationId xmlns:a16="http://schemas.microsoft.com/office/drawing/2014/main" id="{4511D921-8382-AC06-10B6-E35A178BCE96}"/>
              </a:ext>
            </a:extLst>
          </p:cNvPr>
          <p:cNvSpPr/>
          <p:nvPr/>
        </p:nvSpPr>
        <p:spPr>
          <a:xfrm rot="11860243" flipV="1">
            <a:off x="4299253" y="31942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51917DB-9C4B-161E-BACB-FD1EEE82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928" y="1147143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John Adams Institute for Accelerator Science | LinkedIn">
            <a:extLst>
              <a:ext uri="{FF2B5EF4-FFF2-40B4-BE49-F238E27FC236}">
                <a16:creationId xmlns:a16="http://schemas.microsoft.com/office/drawing/2014/main" id="{015D3EF4-C522-7798-5705-F827993C7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522" y="1579234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89819A-6973-F1B2-EBDA-19591E4A0399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0D4689-9102-2513-8176-88BFE584A324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49845E-6647-5DAB-F208-A82AEFF8BB3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A05FFC-7CBB-47F6-258A-815D741B9F2E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44768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13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5382E-82AD-4978-849E-02A384711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urple light in a room&#10;&#10;AI-generated content may be incorrect.">
            <a:extLst>
              <a:ext uri="{FF2B5EF4-FFF2-40B4-BE49-F238E27FC236}">
                <a16:creationId xmlns:a16="http://schemas.microsoft.com/office/drawing/2014/main" id="{77EA4FF0-BB9D-AF36-F928-C6D395B554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860" r="3760" b="30058"/>
          <a:stretch>
            <a:fillRect/>
          </a:stretch>
        </p:blipFill>
        <p:spPr>
          <a:xfrm>
            <a:off x="359410" y="2487485"/>
            <a:ext cx="5736590" cy="151983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13" name="Content Placeholder 23">
            <a:extLst>
              <a:ext uri="{FF2B5EF4-FFF2-40B4-BE49-F238E27FC236}">
                <a16:creationId xmlns:a16="http://schemas.microsoft.com/office/drawing/2014/main" id="{BE82D1C5-24C6-2F7C-9270-EDBB06F68E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20110" y="4277223"/>
            <a:ext cx="2747272" cy="207538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EAFDAD3-3BDB-A86D-38EA-C670900FE4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2176" t="4512" r="13440" b="78962"/>
          <a:stretch/>
        </p:blipFill>
        <p:spPr>
          <a:xfrm>
            <a:off x="7693746" y="4475911"/>
            <a:ext cx="966304" cy="479307"/>
          </a:xfrm>
          <a:prstGeom prst="rect">
            <a:avLst/>
          </a:prstGeom>
        </p:spPr>
      </p:pic>
      <p:pic>
        <p:nvPicPr>
          <p:cNvPr id="18" name="Content Placeholder 1056">
            <a:extLst>
              <a:ext uri="{FF2B5EF4-FFF2-40B4-BE49-F238E27FC236}">
                <a16:creationId xmlns:a16="http://schemas.microsoft.com/office/drawing/2014/main" id="{291C05B4-35CA-EABA-B8EC-EC8404B686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44821" y="4277223"/>
            <a:ext cx="2747271" cy="2075384"/>
          </a:xfrm>
          <a:prstGeom prst="rect">
            <a:avLst/>
          </a:prstGeom>
        </p:spPr>
      </p:pic>
      <p:sp>
        <p:nvSpPr>
          <p:cNvPr id="20" name="Subtitle 23">
            <a:extLst>
              <a:ext uri="{FF2B5EF4-FFF2-40B4-BE49-F238E27FC236}">
                <a16:creationId xmlns:a16="http://schemas.microsoft.com/office/drawing/2014/main" id="{FB2E8AAE-2668-1AE5-C899-16FF35EC97E2}"/>
              </a:ext>
            </a:extLst>
          </p:cNvPr>
          <p:cNvSpPr txBox="1">
            <a:spLocks/>
          </p:cNvSpPr>
          <p:nvPr/>
        </p:nvSpPr>
        <p:spPr>
          <a:xfrm>
            <a:off x="6718069" y="4545332"/>
            <a:ext cx="1199322" cy="340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kern="1200">
                <a:solidFill>
                  <a:schemeClr val="accent3"/>
                </a:solidFill>
                <a:latin typeface="+mn-lt"/>
                <a:ea typeface="Inter Medium" panose="02000503000000020004" pitchFamily="2" charset="0"/>
                <a:cs typeface="+mn-cs"/>
              </a:defRPr>
            </a:lvl1pPr>
            <a:lvl2pPr marL="342882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85765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47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30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12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95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77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060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330 A</a:t>
            </a:r>
          </a:p>
        </p:txBody>
      </p:sp>
      <p:sp>
        <p:nvSpPr>
          <p:cNvPr id="21" name="Subtitle 23">
            <a:extLst>
              <a:ext uri="{FF2B5EF4-FFF2-40B4-BE49-F238E27FC236}">
                <a16:creationId xmlns:a16="http://schemas.microsoft.com/office/drawing/2014/main" id="{2697A41A-8DA3-F5CE-941C-165DBFE0EA2D}"/>
              </a:ext>
            </a:extLst>
          </p:cNvPr>
          <p:cNvSpPr txBox="1">
            <a:spLocks/>
          </p:cNvSpPr>
          <p:nvPr/>
        </p:nvSpPr>
        <p:spPr>
          <a:xfrm>
            <a:off x="10441018" y="4545332"/>
            <a:ext cx="1267119" cy="340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765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kern="1200">
                <a:solidFill>
                  <a:schemeClr val="accent3"/>
                </a:solidFill>
                <a:latin typeface="+mn-lt"/>
                <a:ea typeface="Inter Medium" panose="02000503000000020004" pitchFamily="2" charset="0"/>
                <a:cs typeface="+mn-cs"/>
              </a:defRPr>
            </a:lvl1pPr>
            <a:lvl2pPr marL="342882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None/>
              <a:defRPr sz="15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85765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47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30" indent="0" algn="ctr" defTabSz="685765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12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295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177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060" indent="0" algn="ctr" defTabSz="685765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500 A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6B7EF7C7-54E6-9FF4-FEEE-547F3BB923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8325" y="4137505"/>
            <a:ext cx="5575769" cy="22771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BDDF6F-7A78-2D5B-52E2-ACB202899E10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B6DB75-FEA0-6643-42BC-0254208A1F1D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F26434-27B8-D387-DB42-6E0151BCE64B}"/>
              </a:ext>
            </a:extLst>
          </p:cNvPr>
          <p:cNvSpPr txBox="1"/>
          <p:nvPr/>
        </p:nvSpPr>
        <p:spPr>
          <a:xfrm>
            <a:off x="249380" y="749427"/>
            <a:ext cx="549827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 development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E29175-9971-53A7-FD8F-F82682FF27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34850" y="1800617"/>
            <a:ext cx="5419941" cy="2221946"/>
          </a:xfrm>
        </p:spPr>
        <p:txBody>
          <a:bodyPr>
            <a:normAutofit lnSpcReduction="10000"/>
          </a:bodyPr>
          <a:lstStyle/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1 m argon arc discharge produced using 8 kV pulse generator</a:t>
            </a:r>
          </a:p>
          <a:p>
            <a:endParaRPr lang="en-US" sz="16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Discharge reproducibility improved with increased current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MHz rep rate operation of pulse generator tested on dummy load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6123AC-9514-665E-7BD1-517B7A992036}"/>
              </a:ext>
            </a:extLst>
          </p:cNvPr>
          <p:cNvSpPr txBox="1"/>
          <p:nvPr/>
        </p:nvSpPr>
        <p:spPr>
          <a:xfrm>
            <a:off x="249380" y="1392870"/>
            <a:ext cx="60707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Scale acceleration over longer distances (&gt;100 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Require different plasma technology</a:t>
            </a:r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FE9AFBF4-8D4D-2FD4-697F-921E0F170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00" y="913092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John Adams Institute for Accelerator Science | LinkedIn">
            <a:extLst>
              <a:ext uri="{FF2B5EF4-FFF2-40B4-BE49-F238E27FC236}">
                <a16:creationId xmlns:a16="http://schemas.microsoft.com/office/drawing/2014/main" id="{3C1ED211-B272-F3D2-45FB-BEFC8BF0C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577" y="581355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8DE2B0E-6391-4CA4-53E8-01742F452414}"/>
              </a:ext>
            </a:extLst>
          </p:cNvPr>
          <p:cNvSpPr txBox="1">
            <a:spLocks/>
          </p:cNvSpPr>
          <p:nvPr/>
        </p:nvSpPr>
        <p:spPr>
          <a:xfrm>
            <a:off x="6552732" y="778771"/>
            <a:ext cx="1716125" cy="5834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Claudia Cobo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94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C35BF-B1E0-D47F-1701-BEA4C17F2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B3B00-AFB6-4609-1D14-EF948B8CB1B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540D05-EC1F-69B6-4A7F-0361BA65034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1028" name="Picture 4" descr="Our relationship with UCL">
            <a:extLst>
              <a:ext uri="{FF2B5EF4-FFF2-40B4-BE49-F238E27FC236}">
                <a16:creationId xmlns:a16="http://schemas.microsoft.com/office/drawing/2014/main" id="{58001E6A-B3E0-6611-9CD9-0F02B7EEE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15" y="2404099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1F2AA2-2E2F-D5AF-3D98-7A9AD50FA503}"/>
              </a:ext>
            </a:extLst>
          </p:cNvPr>
          <p:cNvSpPr txBox="1"/>
          <p:nvPr/>
        </p:nvSpPr>
        <p:spPr>
          <a:xfrm>
            <a:off x="3116616" y="940773"/>
            <a:ext cx="2515834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Claudia Cobo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Lewis Kennedy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Louis Forrester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Zulfikar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Najmudin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3CDDAB4-E1CD-AA7E-29F9-1045C52B4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16" y="2608524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578EB9-D8C8-7345-0350-F0EDF8F71EC3}"/>
              </a:ext>
            </a:extLst>
          </p:cNvPr>
          <p:cNvSpPr txBox="1"/>
          <p:nvPr/>
        </p:nvSpPr>
        <p:spPr>
          <a:xfrm>
            <a:off x="475015" y="940773"/>
            <a:ext cx="2204684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 spectrometer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Fern Pannell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David Cooke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Matthew 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8D50A9-1090-934E-8F8D-0566EBD5EF89}"/>
              </a:ext>
            </a:extLst>
          </p:cNvPr>
          <p:cNvSpPr txBox="1"/>
          <p:nvPr/>
        </p:nvSpPr>
        <p:spPr>
          <a:xfrm>
            <a:off x="5999516" y="946877"/>
            <a:ext cx="2515834" cy="138499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Eleonora Belli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Bethany Spear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Philip Burrows</a:t>
            </a:r>
          </a:p>
        </p:txBody>
      </p:sp>
      <p:pic>
        <p:nvPicPr>
          <p:cNvPr id="1032" name="Picture 8" descr="rectangular logo on light and dark background graphic">
            <a:extLst>
              <a:ext uri="{FF2B5EF4-FFF2-40B4-BE49-F238E27FC236}">
                <a16:creationId xmlns:a16="http://schemas.microsoft.com/office/drawing/2014/main" id="{3BD0E1CD-325D-CA15-2611-5A7EC416A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446830" y="244882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5E54FB-B81D-3A1F-8962-D64103E87F22}"/>
              </a:ext>
            </a:extLst>
          </p:cNvPr>
          <p:cNvSpPr txBox="1"/>
          <p:nvPr/>
        </p:nvSpPr>
        <p:spPr>
          <a:xfrm>
            <a:off x="3384624" y="3674208"/>
            <a:ext cx="2204684" cy="156966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Joshua Gregory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Ben Wooley (CERN)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Ed Snedden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Rob Apsimon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Amos Dexter</a:t>
            </a:r>
          </a:p>
        </p:txBody>
      </p:sp>
      <p:pic>
        <p:nvPicPr>
          <p:cNvPr id="1034" name="Picture 10" descr="Logos - Lancaster University">
            <a:extLst>
              <a:ext uri="{FF2B5EF4-FFF2-40B4-BE49-F238E27FC236}">
                <a16:creationId xmlns:a16="http://schemas.microsoft.com/office/drawing/2014/main" id="{B32E9646-835E-B398-6F54-F6BC95A0CA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3548754" y="5442650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B863E3-CFCB-7264-3848-B3EDE1612CE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1390" b="30726"/>
          <a:stretch>
            <a:fillRect/>
          </a:stretch>
        </p:blipFill>
        <p:spPr>
          <a:xfrm>
            <a:off x="9753603" y="5414324"/>
            <a:ext cx="1905000" cy="721695"/>
          </a:xfrm>
          <a:prstGeom prst="rect">
            <a:avLst/>
          </a:prstGeom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9043F23E-C68E-D04C-A562-21100A797F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7589391" y="541432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4A07867-0C60-6B0F-15D8-6987BD081DC0}"/>
              </a:ext>
            </a:extLst>
          </p:cNvPr>
          <p:cNvGrpSpPr>
            <a:grpSpLocks noChangeAspect="1"/>
          </p:cNvGrpSpPr>
          <p:nvPr/>
        </p:nvGrpSpPr>
        <p:grpSpPr>
          <a:xfrm>
            <a:off x="5829299" y="5325522"/>
            <a:ext cx="1516851" cy="898617"/>
            <a:chOff x="686988" y="5301208"/>
            <a:chExt cx="2084812" cy="123509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F9604B-2938-FA6E-6435-4514F18286EE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2" descr="Image result for cockcroft institute logo">
              <a:extLst>
                <a:ext uri="{FF2B5EF4-FFF2-40B4-BE49-F238E27FC236}">
                  <a16:creationId xmlns:a16="http://schemas.microsoft.com/office/drawing/2014/main" id="{6F245368-DA14-28D4-2CC5-A9F27B38B1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F5C1DE5-840E-AC07-ABDE-F9EB1A458F37}"/>
              </a:ext>
            </a:extLst>
          </p:cNvPr>
          <p:cNvSpPr txBox="1"/>
          <p:nvPr/>
        </p:nvSpPr>
        <p:spPr>
          <a:xfrm>
            <a:off x="475015" y="3842457"/>
            <a:ext cx="2515834" cy="1384995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Single-shot emittance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Bunch length monitors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Debdeep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Ghosal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Joseph Wolfenden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Carsten Welsch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620C33-608B-2405-00D6-050AA003D30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9375" t="36702" r="10000" b="36938"/>
          <a:stretch>
            <a:fillRect/>
          </a:stretch>
        </p:blipFill>
        <p:spPr>
          <a:xfrm>
            <a:off x="475016" y="5414324"/>
            <a:ext cx="2515834" cy="616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65A678-01D3-E89C-256E-2B0183E2A1C5}"/>
              </a:ext>
            </a:extLst>
          </p:cNvPr>
          <p:cNvSpPr txBox="1"/>
          <p:nvPr/>
        </p:nvSpPr>
        <p:spPr>
          <a:xfrm>
            <a:off x="5999516" y="3838961"/>
            <a:ext cx="2515834" cy="138499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Cherenkov diffraction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Hossein Saberi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Jack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McGunigal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Guoxing Xia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465B8C-6240-CC4E-25D4-403A3A98CB22}"/>
              </a:ext>
            </a:extLst>
          </p:cNvPr>
          <p:cNvSpPr txBox="1"/>
          <p:nvPr/>
        </p:nvSpPr>
        <p:spPr>
          <a:xfrm>
            <a:off x="8748105" y="3643430"/>
            <a:ext cx="2515834" cy="1600438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Terahertz manipulation</a:t>
            </a: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Samuel Norman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Collette Pakuza (CERN)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David Walsh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</p:txBody>
      </p:sp>
      <p:pic>
        <p:nvPicPr>
          <p:cNvPr id="1036" name="Picture 12" descr="John Adams Institute for Accelerator Science | LinkedIn">
            <a:extLst>
              <a:ext uri="{FF2B5EF4-FFF2-40B4-BE49-F238E27FC236}">
                <a16:creationId xmlns:a16="http://schemas.microsoft.com/office/drawing/2014/main" id="{5BF6D237-5FBE-BE04-23B7-BCEE7777D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16" y="2469016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3784F6C-33DF-B231-1CA5-98BE9298D116}"/>
              </a:ext>
            </a:extLst>
          </p:cNvPr>
          <p:cNvSpPr txBox="1"/>
          <p:nvPr/>
        </p:nvSpPr>
        <p:spPr>
          <a:xfrm>
            <a:off x="8748105" y="940773"/>
            <a:ext cx="2910497" cy="135421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Two-pulse ionisation injection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Abigail James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Ramy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Aboushelbaya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Robin Timmis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Peter Norreys</a:t>
            </a:r>
          </a:p>
        </p:txBody>
      </p:sp>
    </p:spTree>
    <p:extLst>
      <p:ext uri="{BB962C8B-B14F-4D97-AF65-F5344CB8AC3E}">
        <p14:creationId xmlns:p14="http://schemas.microsoft.com/office/powerpoint/2010/main" val="385008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1FAFDB-AD0F-6AA3-D9C9-A063A5EBD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380" y="1432889"/>
            <a:ext cx="5846620" cy="620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noProof="0" dirty="0">
                <a:latin typeface="Arial" panose="020B0604020202020204" pitchFamily="34" charset="0"/>
                <a:cs typeface="Arial" panose="020B0604020202020204" pitchFamily="34" charset="0"/>
              </a:rPr>
              <a:t>Longitudinal interferometry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eveals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 radial expansion of plasma during discharge pulse</a:t>
            </a:r>
          </a:p>
          <a:p>
            <a:pPr>
              <a:buClr>
                <a:schemeClr val="accent1"/>
              </a:buClr>
            </a:pPr>
            <a:endParaRPr lang="en-US" sz="16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accent1"/>
              </a:buClr>
              <a:buNone/>
            </a:pPr>
            <a:endParaRPr lang="en-US" sz="16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5A8B764-832A-0282-BA5C-0C916CB9D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2732" y="1743150"/>
            <a:ext cx="5583238" cy="1021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Plasma emission spectroscopy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Provides information on plasma temperature and longitudinal uniformity</a:t>
            </a:r>
          </a:p>
          <a:p>
            <a:endParaRPr lang="en-GB" sz="20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FDA5492-D78C-9BD9-123E-C23EA4B6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6B401-36F1-4153-88C6-958E6567F434}" type="slidenum">
              <a:rPr lang="en-US" noProof="0" smtClean="0"/>
              <a:t>20</a:t>
            </a:fld>
            <a:endParaRPr lang="en-US" noProof="0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CB73CDAD-B28A-B871-FE55-9FF344F10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724" y="2119376"/>
            <a:ext cx="4523063" cy="3797269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94CE34B9-C10D-2345-D861-F92A38364B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000" y="2766195"/>
            <a:ext cx="5589831" cy="35419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0664AA-CBFD-0608-2F3E-F0C1E52368C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22B0D-CE62-3511-796C-531942E6DA9A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0950F1-D9E3-76AD-90DE-38D81B41A210}"/>
              </a:ext>
            </a:extLst>
          </p:cNvPr>
          <p:cNvSpPr txBox="1"/>
          <p:nvPr/>
        </p:nvSpPr>
        <p:spPr>
          <a:xfrm>
            <a:off x="249380" y="749427"/>
            <a:ext cx="535375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 diagnostics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3B7E56-0FC3-3007-DAC5-03E92A8B9404}"/>
              </a:ext>
            </a:extLst>
          </p:cNvPr>
          <p:cNvSpPr txBox="1"/>
          <p:nvPr/>
        </p:nvSpPr>
        <p:spPr>
          <a:xfrm>
            <a:off x="249380" y="6094680"/>
            <a:ext cx="5994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Acknowledgements: </a:t>
            </a:r>
            <a:r>
              <a:rPr lang="en-US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AWAKE scalable plasma sources R&amp;D team</a:t>
            </a: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B63B1E2A-B39F-782F-C45F-D34F84AC4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00" y="913092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John Adams Institute for Accelerator Science | LinkedIn">
            <a:extLst>
              <a:ext uri="{FF2B5EF4-FFF2-40B4-BE49-F238E27FC236}">
                <a16:creationId xmlns:a16="http://schemas.microsoft.com/office/drawing/2014/main" id="{D8838C48-91C2-9F2D-5EB1-2E3176D7D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577" y="581355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E03584F-7E50-971E-513D-88A89A9AB2C0}"/>
              </a:ext>
            </a:extLst>
          </p:cNvPr>
          <p:cNvSpPr txBox="1">
            <a:spLocks/>
          </p:cNvSpPr>
          <p:nvPr/>
        </p:nvSpPr>
        <p:spPr>
          <a:xfrm>
            <a:off x="6552732" y="778771"/>
            <a:ext cx="1716125" cy="5834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Claudia Cobo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3343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EDF2F-7F79-080B-D385-42701D052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B3601BD-8E90-E32E-34E5-91BC510309DE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DFF812DD-6A20-AF4C-3367-0303B5C83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000CA4-7329-D674-3D69-317D99DAE70D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C52487-09F9-8187-FACF-C06F11C75600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891863-DDE8-7910-B03D-7D281CB70AEB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0FB3D-660A-A65B-5F4C-C436975A81C0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00EC01-FD6A-A818-A4D2-CFF36578A85C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E428E0-F51E-419C-DA98-B8F3CB14AD31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47B84-939C-BF28-0F8E-7F363DD650B7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3077E9-56B5-FA72-B7CF-FB739D49BE21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54E384-7A0F-AA74-9B55-16C753C2C3B7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749518-3F1A-3CDF-0ACD-AD0FEC8B489E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CCA97EB-B190-5DE6-47B3-D88DBDDF3CD4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9B57F4-8AA7-2594-16D3-5295F246F26F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07390-FA05-B47B-7751-A43EE3F6B688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810E66-34B4-CB8B-F505-8F42EB37E59D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sp>
        <p:nvSpPr>
          <p:cNvPr id="10" name="Isosceles Triangle 33">
            <a:extLst>
              <a:ext uri="{FF2B5EF4-FFF2-40B4-BE49-F238E27FC236}">
                <a16:creationId xmlns:a16="http://schemas.microsoft.com/office/drawing/2014/main" id="{07294FA3-1CCA-4A7D-A172-F5C67160DD83}"/>
              </a:ext>
            </a:extLst>
          </p:cNvPr>
          <p:cNvSpPr/>
          <p:nvPr/>
        </p:nvSpPr>
        <p:spPr>
          <a:xfrm rot="11860243" flipV="1">
            <a:off x="4299253" y="31942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D05228B-A323-D9BE-EE83-E5D43B6C7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928" y="1147143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John Adams Institute for Accelerator Science | LinkedIn">
            <a:extLst>
              <a:ext uri="{FF2B5EF4-FFF2-40B4-BE49-F238E27FC236}">
                <a16:creationId xmlns:a16="http://schemas.microsoft.com/office/drawing/2014/main" id="{BCDC1E46-6BB0-2232-5BB7-060D29CA1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522" y="1579234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E9A8B9-1CC8-2EAA-E46A-65CB2613424F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81219189-6FC6-4894-9DF2-D2B5EB2C3757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ECB185-1CE3-0F08-2786-92BDD1CFC5D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6209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13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19D524-BD97-7D37-EEF0-230AD257F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2650E85-B30A-4165-6E2B-6545F65DCA7D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E644EE8-1A2B-3AD8-ED6E-68A710853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1ADD0D3-5C65-4E61-FF36-F85394197C87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6E70ED-CA48-5DD8-6D73-7872EBC63546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05FE0B-16E0-8D4C-9C92-9F14AB3F49F6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48C716-EA12-58CD-364D-6ADC0848DDEB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0AAE2E-F455-E7DA-39BA-66729C4B62F9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8D5DBB-F972-CE19-F2EB-65E7C2030A0D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A135F6-3533-625F-6BC3-0EF9E0799DB8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4D1302-E09D-C942-3BA5-AD816FD00ABE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4CAD07C7-F00C-FAA3-9280-1BC3C7F7BA4F}"/>
              </a:ext>
            </a:extLst>
          </p:cNvPr>
          <p:cNvSpPr/>
          <p:nvPr/>
        </p:nvSpPr>
        <p:spPr>
          <a:xfrm rot="11860243" flipV="1">
            <a:off x="797476" y="1249616"/>
            <a:ext cx="5440661" cy="167254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0661" h="1672548">
                <a:moveTo>
                  <a:pt x="0" y="0"/>
                </a:moveTo>
                <a:lnTo>
                  <a:pt x="4336220" y="88384"/>
                </a:lnTo>
                <a:lnTo>
                  <a:pt x="5440661" y="1596145"/>
                </a:lnTo>
                <a:lnTo>
                  <a:pt x="851081" y="167254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4F849F-2B1E-A593-5ABD-D7DD22749899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3AACC7-D97E-2F9B-83E0-970E6EF61620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E6A390-BC7B-1FF7-D5B2-E24B2307CAB0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F48D99-AD68-985F-B47F-5A03A59ECDDF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302652-E911-473D-1135-B434F6B60B4C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3688A2-C14B-8E81-A8A3-908422F887B1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6" name="Picture 8" descr="rectangular logo on light and dark background graphic">
            <a:extLst>
              <a:ext uri="{FF2B5EF4-FFF2-40B4-BE49-F238E27FC236}">
                <a16:creationId xmlns:a16="http://schemas.microsoft.com/office/drawing/2014/main" id="{1AC4DE10-8301-3BF5-5473-0B79018956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251550" y="1605421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John Adams Institute for Accelerator Science | LinkedIn">
            <a:extLst>
              <a:ext uri="{FF2B5EF4-FFF2-40B4-BE49-F238E27FC236}">
                <a16:creationId xmlns:a16="http://schemas.microsoft.com/office/drawing/2014/main" id="{120707F4-73CC-16D2-E1F6-A92138A71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037" y="2400507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1B6DDD-C708-6A81-5984-2B7EE77DEBD8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632A563B-A944-2460-1524-5EAE3D301468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736FB1-7618-F5EE-E44F-A24FF643C0C1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67369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  <p:bldP spid="21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84EBD-CC9F-CACA-AB79-28EDF2678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B588E8-B120-B83D-7615-B3DCE422A0F1}"/>
              </a:ext>
            </a:extLst>
          </p:cNvPr>
          <p:cNvSpPr txBox="1"/>
          <p:nvPr/>
        </p:nvSpPr>
        <p:spPr>
          <a:xfrm>
            <a:off x="2934789" y="-139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/>
          </a:p>
        </p:txBody>
      </p:sp>
      <p:pic>
        <p:nvPicPr>
          <p:cNvPr id="81" name="Picture 80" descr="A close-up of a machine&#10;&#10;Description automatically generated">
            <a:extLst>
              <a:ext uri="{FF2B5EF4-FFF2-40B4-BE49-F238E27FC236}">
                <a16:creationId xmlns:a16="http://schemas.microsoft.com/office/drawing/2014/main" id="{BAD06C8B-4EB7-492F-5673-A7A3986EFE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996"/>
          <a:stretch/>
        </p:blipFill>
        <p:spPr>
          <a:xfrm rot="10800000">
            <a:off x="449762" y="1508942"/>
            <a:ext cx="11628846" cy="2715965"/>
          </a:xfrm>
          <a:prstGeom prst="rect">
            <a:avLst/>
          </a:prstGeom>
        </p:spPr>
      </p:pic>
      <p:pic>
        <p:nvPicPr>
          <p:cNvPr id="82" name="Picture 81" descr="A blueprint of a machine&#10;&#10;Description automatically generated">
            <a:extLst>
              <a:ext uri="{FF2B5EF4-FFF2-40B4-BE49-F238E27FC236}">
                <a16:creationId xmlns:a16="http://schemas.microsoft.com/office/drawing/2014/main" id="{D7291A4F-78A4-4493-F62B-46ADB2CA75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682" r="2624" b="22514"/>
          <a:stretch/>
        </p:blipFill>
        <p:spPr>
          <a:xfrm>
            <a:off x="377119" y="2951024"/>
            <a:ext cx="8009597" cy="3528000"/>
          </a:xfrm>
          <a:prstGeom prst="rect">
            <a:avLst/>
          </a:prstGeom>
          <a:ln>
            <a:solidFill>
              <a:srgbClr val="FFC000"/>
            </a:solidFill>
          </a:ln>
          <a:effectLst>
            <a:softEdge rad="112500"/>
          </a:effectLst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410D2FEE-E29F-37A1-0B02-0DE92960D671}"/>
              </a:ext>
            </a:extLst>
          </p:cNvPr>
          <p:cNvGrpSpPr/>
          <p:nvPr/>
        </p:nvGrpSpPr>
        <p:grpSpPr>
          <a:xfrm>
            <a:off x="355779" y="4103979"/>
            <a:ext cx="2004551" cy="1950495"/>
            <a:chOff x="1474839" y="2408903"/>
            <a:chExt cx="2223169" cy="1950495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869E620C-55DE-05DB-2AB6-E364E957606F}"/>
                </a:ext>
              </a:extLst>
            </p:cNvPr>
            <p:cNvSpPr/>
            <p:nvPr/>
          </p:nvSpPr>
          <p:spPr>
            <a:xfrm>
              <a:off x="1474839" y="2408903"/>
              <a:ext cx="2223169" cy="167349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48F3697-B2B7-9A53-ECE2-02910D09E0F4}"/>
                </a:ext>
              </a:extLst>
            </p:cNvPr>
            <p:cNvSpPr txBox="1"/>
            <p:nvPr/>
          </p:nvSpPr>
          <p:spPr>
            <a:xfrm>
              <a:off x="1877530" y="4082399"/>
              <a:ext cx="174561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en-US" sz="1200" b="1" baseline="300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r>
                <a:rPr lang="en-US" sz="12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plasma source</a:t>
              </a:r>
              <a:endParaRPr lang="en-CH" sz="12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2BEFB986-5791-F527-954C-F9A8EB34E135}"/>
              </a:ext>
            </a:extLst>
          </p:cNvPr>
          <p:cNvSpPr txBox="1"/>
          <p:nvPr/>
        </p:nvSpPr>
        <p:spPr>
          <a:xfrm>
            <a:off x="8332290" y="4750341"/>
            <a:ext cx="1070248" cy="461665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baseline="30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1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plasma </a:t>
            </a:r>
          </a:p>
          <a:p>
            <a:pPr algn="ctr"/>
            <a:r>
              <a:rPr lang="en-US" sz="1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  <a:endParaRPr lang="en-CH" sz="12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C573DF9-55B8-6CE1-AE0D-ED98DF49AA28}"/>
              </a:ext>
            </a:extLst>
          </p:cNvPr>
          <p:cNvSpPr/>
          <p:nvPr/>
        </p:nvSpPr>
        <p:spPr>
          <a:xfrm>
            <a:off x="2381670" y="4957821"/>
            <a:ext cx="2490052" cy="1008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577B5C-F4B6-082F-61F0-F4ED981BFF82}"/>
              </a:ext>
            </a:extLst>
          </p:cNvPr>
          <p:cNvSpPr/>
          <p:nvPr/>
        </p:nvSpPr>
        <p:spPr>
          <a:xfrm>
            <a:off x="7385455" y="4952390"/>
            <a:ext cx="714157" cy="1168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9886024-C972-B3B0-DF85-ED0A12C6FF21}"/>
              </a:ext>
            </a:extLst>
          </p:cNvPr>
          <p:cNvGrpSpPr/>
          <p:nvPr/>
        </p:nvGrpSpPr>
        <p:grpSpPr>
          <a:xfrm>
            <a:off x="4978583" y="4955829"/>
            <a:ext cx="2291881" cy="102792"/>
            <a:chOff x="6568185" y="3108682"/>
            <a:chExt cx="2291881" cy="102792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125B8141-1987-7A13-028F-86B0DFD0E77C}"/>
                </a:ext>
              </a:extLst>
            </p:cNvPr>
            <p:cNvSpPr/>
            <p:nvPr/>
          </p:nvSpPr>
          <p:spPr>
            <a:xfrm>
              <a:off x="6568185" y="3117015"/>
              <a:ext cx="2291881" cy="94459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79930D5-1053-F792-DC54-5F9C8645E3F0}"/>
                </a:ext>
              </a:extLst>
            </p:cNvPr>
            <p:cNvSpPr/>
            <p:nvPr/>
          </p:nvSpPr>
          <p:spPr>
            <a:xfrm rot="906946">
              <a:off x="6759410" y="3108682"/>
              <a:ext cx="1582292" cy="95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994756A-35F4-4DA3-1932-83DB4461D725}"/>
              </a:ext>
            </a:extLst>
          </p:cNvPr>
          <p:cNvGrpSpPr/>
          <p:nvPr/>
        </p:nvGrpSpPr>
        <p:grpSpPr>
          <a:xfrm>
            <a:off x="5667720" y="4432958"/>
            <a:ext cx="824039" cy="1053968"/>
            <a:chOff x="7276585" y="2535606"/>
            <a:chExt cx="901249" cy="1274251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5CF7607-D009-7ED6-841A-C42FAEF720F5}"/>
                </a:ext>
              </a:extLst>
            </p:cNvPr>
            <p:cNvSpPr/>
            <p:nvPr/>
          </p:nvSpPr>
          <p:spPr>
            <a:xfrm rot="449078">
              <a:off x="7276585" y="2535606"/>
              <a:ext cx="748896" cy="127425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1726800C-0AD5-C9C8-A70A-6115F8019E19}"/>
                </a:ext>
              </a:extLst>
            </p:cNvPr>
            <p:cNvSpPr txBox="1"/>
            <p:nvPr/>
          </p:nvSpPr>
          <p:spPr>
            <a:xfrm>
              <a:off x="7288642" y="3016278"/>
              <a:ext cx="889192" cy="3348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Dipole</a:t>
              </a:r>
              <a:endParaRPr lang="en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76EFCD5-62F2-B5F4-692B-4EF74FED5C1D}"/>
              </a:ext>
            </a:extLst>
          </p:cNvPr>
          <p:cNvGrpSpPr/>
          <p:nvPr/>
        </p:nvGrpSpPr>
        <p:grpSpPr>
          <a:xfrm>
            <a:off x="8734491" y="2699121"/>
            <a:ext cx="2999998" cy="1482246"/>
            <a:chOff x="8690517" y="2504209"/>
            <a:chExt cx="2999998" cy="1482246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F1CCBAD6-197E-32C2-F477-BED0CB91B2ED}"/>
                </a:ext>
              </a:extLst>
            </p:cNvPr>
            <p:cNvSpPr/>
            <p:nvPr/>
          </p:nvSpPr>
          <p:spPr>
            <a:xfrm>
              <a:off x="8690517" y="2504209"/>
              <a:ext cx="2853783" cy="1482246"/>
            </a:xfrm>
            <a:prstGeom prst="rect">
              <a:avLst/>
            </a:prstGeom>
            <a:noFill/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AAC59D5C-6DCD-069C-8F28-1786026106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76535" y="3341563"/>
              <a:ext cx="0" cy="408741"/>
            </a:xfrm>
            <a:prstGeom prst="straightConnector1">
              <a:avLst/>
            </a:prstGeom>
            <a:ln w="12700">
              <a:solidFill>
                <a:schemeClr val="tx2">
                  <a:lumMod val="25000"/>
                  <a:lumOff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2D569C73-1F14-B180-DD29-BE7F0CD83C60}"/>
                </a:ext>
              </a:extLst>
            </p:cNvPr>
            <p:cNvSpPr txBox="1"/>
            <p:nvPr/>
          </p:nvSpPr>
          <p:spPr>
            <a:xfrm>
              <a:off x="10009449" y="3698351"/>
              <a:ext cx="168106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injection point </a:t>
              </a:r>
              <a:endParaRPr lang="en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347040A3-78EC-7031-32C1-F067FAC98C4D}"/>
              </a:ext>
            </a:extLst>
          </p:cNvPr>
          <p:cNvSpPr txBox="1"/>
          <p:nvPr/>
        </p:nvSpPr>
        <p:spPr>
          <a:xfrm>
            <a:off x="2761001" y="5437690"/>
            <a:ext cx="21395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7.5 cm clearance around the proton beam required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2D6BC86-BC79-DEE8-2BA7-183ED7762BFB}"/>
              </a:ext>
            </a:extLst>
          </p:cNvPr>
          <p:cNvGrpSpPr/>
          <p:nvPr/>
        </p:nvGrpSpPr>
        <p:grpSpPr>
          <a:xfrm>
            <a:off x="7753023" y="5130301"/>
            <a:ext cx="1753276" cy="665490"/>
            <a:chOff x="9896119" y="4146014"/>
            <a:chExt cx="1753276" cy="665490"/>
          </a:xfrm>
        </p:grpSpPr>
        <p:cxnSp>
          <p:nvCxnSpPr>
            <p:cNvPr id="101" name="Elbow Connector 100">
              <a:extLst>
                <a:ext uri="{FF2B5EF4-FFF2-40B4-BE49-F238E27FC236}">
                  <a16:creationId xmlns:a16="http://schemas.microsoft.com/office/drawing/2014/main" id="{C42E26C3-1234-4A8B-BC68-E5C8455E96C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9896119" y="4146014"/>
              <a:ext cx="521524" cy="504000"/>
            </a:xfrm>
            <a:prstGeom prst="bentConnector3">
              <a:avLst>
                <a:gd name="adj1" fmla="val 3266"/>
              </a:avLst>
            </a:prstGeom>
            <a:ln w="12700"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4C82B61-8644-C2F2-E4F0-239654A8C135}"/>
                </a:ext>
              </a:extLst>
            </p:cNvPr>
            <p:cNvSpPr txBox="1"/>
            <p:nvPr/>
          </p:nvSpPr>
          <p:spPr>
            <a:xfrm>
              <a:off x="10233379" y="4349839"/>
              <a:ext cx="141601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Diagnostics </a:t>
              </a:r>
            </a:p>
            <a:p>
              <a:pPr algn="ctr"/>
              <a:r>
                <a:rPr lang="en-US" sz="1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installation </a:t>
              </a:r>
              <a:endParaRPr lang="en-CH" sz="1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C471F57-47C1-693C-15AF-95690CF968C7}"/>
              </a:ext>
            </a:extLst>
          </p:cNvPr>
          <p:cNvCxnSpPr>
            <a:cxnSpLocks/>
          </p:cNvCxnSpPr>
          <p:nvPr/>
        </p:nvCxnSpPr>
        <p:spPr>
          <a:xfrm>
            <a:off x="3231499" y="5068135"/>
            <a:ext cx="11226" cy="369555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C7C2D1C-F2D3-185F-A719-2B4B4D8DB7A4}"/>
              </a:ext>
            </a:extLst>
          </p:cNvPr>
          <p:cNvGrpSpPr/>
          <p:nvPr/>
        </p:nvGrpSpPr>
        <p:grpSpPr>
          <a:xfrm>
            <a:off x="5266214" y="4137036"/>
            <a:ext cx="2561418" cy="619738"/>
            <a:chOff x="5222240" y="4026099"/>
            <a:chExt cx="2561418" cy="619738"/>
          </a:xfrm>
        </p:grpSpPr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2E9ED3C6-46E6-F949-1E41-5526D1C66B26}"/>
                </a:ext>
              </a:extLst>
            </p:cNvPr>
            <p:cNvCxnSpPr>
              <a:cxnSpLocks/>
            </p:cNvCxnSpPr>
            <p:nvPr/>
          </p:nvCxnSpPr>
          <p:spPr>
            <a:xfrm>
              <a:off x="5222240" y="4169331"/>
              <a:ext cx="0" cy="476506"/>
            </a:xfrm>
            <a:prstGeom prst="straightConnector1">
              <a:avLst/>
            </a:prstGeom>
            <a:ln>
              <a:solidFill>
                <a:srgbClr val="A6CAED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175D5CEC-E0ED-A8EB-7268-EF5F664FC198}"/>
                </a:ext>
              </a:extLst>
            </p:cNvPr>
            <p:cNvCxnSpPr>
              <a:cxnSpLocks/>
            </p:cNvCxnSpPr>
            <p:nvPr/>
          </p:nvCxnSpPr>
          <p:spPr>
            <a:xfrm>
              <a:off x="5232400" y="4169331"/>
              <a:ext cx="1295876" cy="0"/>
            </a:xfrm>
            <a:prstGeom prst="line">
              <a:avLst/>
            </a:prstGeom>
            <a:ln w="12700">
              <a:solidFill>
                <a:srgbClr val="A6CA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FBB10CDB-3FF2-5448-2BDE-092BD79ACF10}"/>
                </a:ext>
              </a:extLst>
            </p:cNvPr>
            <p:cNvSpPr txBox="1"/>
            <p:nvPr/>
          </p:nvSpPr>
          <p:spPr>
            <a:xfrm>
              <a:off x="6367642" y="4026099"/>
              <a:ext cx="141601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A6CAE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Expansion volume </a:t>
              </a:r>
              <a:endParaRPr lang="en-CH" sz="1200" b="1" dirty="0">
                <a:solidFill>
                  <a:srgbClr val="A6CAE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A1783F3-F625-4EB8-561E-0B6D35D800BE}"/>
              </a:ext>
            </a:extLst>
          </p:cNvPr>
          <p:cNvGrpSpPr/>
          <p:nvPr/>
        </p:nvGrpSpPr>
        <p:grpSpPr>
          <a:xfrm>
            <a:off x="849153" y="5003660"/>
            <a:ext cx="4532748" cy="285439"/>
            <a:chOff x="805179" y="4892723"/>
            <a:chExt cx="4532748" cy="285439"/>
          </a:xfrm>
        </p:grpSpPr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294DBC71-664F-2027-D9C3-A7CC8CC0BD6F}"/>
                </a:ext>
              </a:extLst>
            </p:cNvPr>
            <p:cNvCxnSpPr>
              <a:cxnSpLocks/>
            </p:cNvCxnSpPr>
            <p:nvPr/>
          </p:nvCxnSpPr>
          <p:spPr>
            <a:xfrm>
              <a:off x="805179" y="4892723"/>
              <a:ext cx="4532748" cy="7161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B853DBD-4E85-0115-1585-2AF587CC693A}"/>
                </a:ext>
              </a:extLst>
            </p:cNvPr>
            <p:cNvSpPr txBox="1"/>
            <p:nvPr/>
          </p:nvSpPr>
          <p:spPr>
            <a:xfrm>
              <a:off x="2961007" y="4916552"/>
              <a:ext cx="165159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Proton beam</a:t>
              </a:r>
              <a:endParaRPr lang="en-CH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13A014D-513F-8708-5D9F-3251224F2C8B}"/>
              </a:ext>
            </a:extLst>
          </p:cNvPr>
          <p:cNvGrpSpPr/>
          <p:nvPr/>
        </p:nvGrpSpPr>
        <p:grpSpPr>
          <a:xfrm>
            <a:off x="946551" y="4252983"/>
            <a:ext cx="4532748" cy="387636"/>
            <a:chOff x="902577" y="4142046"/>
            <a:chExt cx="4532748" cy="387636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244509BA-A0D2-FFB5-5A26-2E1EFB4B34A7}"/>
                </a:ext>
              </a:extLst>
            </p:cNvPr>
            <p:cNvSpPr txBox="1"/>
            <p:nvPr/>
          </p:nvSpPr>
          <p:spPr>
            <a:xfrm rot="900000">
              <a:off x="3017515" y="4268072"/>
              <a:ext cx="165159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FF0000"/>
                  </a:solidFill>
                  <a:latin typeface="Garamond" panose="02020404030301010803" pitchFamily="18" charset="0"/>
                </a:rPr>
                <a:t>Electron beam</a:t>
              </a:r>
              <a:endParaRPr lang="en-CH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8BA0253-9A62-8EF2-76C9-D207F3F6ABED}"/>
                </a:ext>
              </a:extLst>
            </p:cNvPr>
            <p:cNvCxnSpPr>
              <a:cxnSpLocks/>
            </p:cNvCxnSpPr>
            <p:nvPr/>
          </p:nvCxnSpPr>
          <p:spPr>
            <a:xfrm rot="900000">
              <a:off x="902577" y="4142046"/>
              <a:ext cx="4532748" cy="7160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F22F22A1-8EFC-19B6-EE0B-AE60FCB96B37}"/>
              </a:ext>
            </a:extLst>
          </p:cNvPr>
          <p:cNvSpPr txBox="1"/>
          <p:nvPr/>
        </p:nvSpPr>
        <p:spPr>
          <a:xfrm>
            <a:off x="9609383" y="4581695"/>
            <a:ext cx="2422471" cy="176407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6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ocal point moved 21 cm upstream to maintain 30 cm gap between plasma sections </a:t>
            </a:r>
          </a:p>
          <a:p>
            <a:pPr>
              <a:lnSpc>
                <a:spcPct val="120000"/>
              </a:lnSpc>
            </a:pPr>
            <a:endParaRPr lang="en-GB" sz="100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b="1" i="0" u="none" strike="noStrike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Full design ongoing</a:t>
            </a:r>
            <a:endParaRPr lang="en-GB" sz="1600" b="1" i="0" u="none" strike="noStrike" dirty="0">
              <a:solidFill>
                <a:schemeClr val="tx2">
                  <a:lumMod val="90000"/>
                  <a:lumOff val="1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E32CBF-231D-C130-0BF1-78A3BE99FD2B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0C10CA-43B8-9E8A-CE90-4A31492B7FD7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689FCC-5D5D-DAE1-C913-3FA9CD458A55}"/>
              </a:ext>
            </a:extLst>
          </p:cNvPr>
          <p:cNvSpPr txBox="1"/>
          <p:nvPr/>
        </p:nvSpPr>
        <p:spPr>
          <a:xfrm>
            <a:off x="229842" y="683611"/>
            <a:ext cx="5938801" cy="46166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Run 2c preparation and integration studies</a:t>
            </a:r>
          </a:p>
        </p:txBody>
      </p:sp>
      <p:pic>
        <p:nvPicPr>
          <p:cNvPr id="9" name="Picture 8" descr="rectangular logo on light and dark background graphic">
            <a:extLst>
              <a:ext uri="{FF2B5EF4-FFF2-40B4-BE49-F238E27FC236}">
                <a16:creationId xmlns:a16="http://schemas.microsoft.com/office/drawing/2014/main" id="{1E463C88-29C9-7CD7-B65A-FBC90998E1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8517824" y="65545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John Adams Institute for Accelerator Science | LinkedIn">
            <a:extLst>
              <a:ext uri="{FF2B5EF4-FFF2-40B4-BE49-F238E27FC236}">
                <a16:creationId xmlns:a16="http://schemas.microsoft.com/office/drawing/2014/main" id="{7672B723-D3CB-C9FA-C139-F5181CF6E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973" y="580599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5553A08-1144-EA07-F184-B7D4235E9605}"/>
              </a:ext>
            </a:extLst>
          </p:cNvPr>
          <p:cNvSpPr txBox="1">
            <a:spLocks/>
          </p:cNvSpPr>
          <p:nvPr/>
        </p:nvSpPr>
        <p:spPr>
          <a:xfrm>
            <a:off x="6642627" y="787819"/>
            <a:ext cx="1716125" cy="542949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Eleonora Belli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82DC96-9ED8-4072-7AFA-0700772E237B}"/>
              </a:ext>
            </a:extLst>
          </p:cNvPr>
          <p:cNvSpPr txBox="1"/>
          <p:nvPr/>
        </p:nvSpPr>
        <p:spPr>
          <a:xfrm>
            <a:off x="229841" y="1243675"/>
            <a:ext cx="60621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150 MeV electron line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required for injection into plasma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C23AF2-DBAA-A2A4-AE1F-8B82C7B8F527}"/>
              </a:ext>
            </a:extLst>
          </p:cNvPr>
          <p:cNvSpPr txBox="1"/>
          <p:nvPr/>
        </p:nvSpPr>
        <p:spPr>
          <a:xfrm>
            <a:off x="8372011" y="2037437"/>
            <a:ext cx="34890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Extremely complex region (electrons, protons, plasma, lasers)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35FD746-73AC-2C80-3528-0D099D1C89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841" y="2259110"/>
            <a:ext cx="3980936" cy="4162097"/>
          </a:xfrm>
          <a:prstGeom prst="rect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</a:ln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0F78CE-F958-C410-2C0B-58C1C4CEECF2}"/>
              </a:ext>
            </a:extLst>
          </p:cNvPr>
          <p:cNvCxnSpPr>
            <a:cxnSpLocks/>
            <a:endCxn id="31" idx="3"/>
          </p:cNvCxnSpPr>
          <p:nvPr/>
        </p:nvCxnSpPr>
        <p:spPr>
          <a:xfrm flipH="1">
            <a:off x="4210777" y="3797627"/>
            <a:ext cx="5842646" cy="542532"/>
          </a:xfrm>
          <a:prstGeom prst="line">
            <a:avLst/>
          </a:prstGeom>
          <a:ln w="28575">
            <a:solidFill>
              <a:schemeClr val="tx2">
                <a:lumMod val="25000"/>
                <a:lumOff val="75000"/>
              </a:schemeClr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9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99" grpId="0"/>
      <p:bldP spid="115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CF212-96DD-01A8-8C0E-01CBC4C3E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6F1FFD4-076E-2C1F-5465-0950E4E8BE21}"/>
              </a:ext>
            </a:extLst>
          </p:cNvPr>
          <p:cNvSpPr txBox="1"/>
          <p:nvPr/>
        </p:nvSpPr>
        <p:spPr>
          <a:xfrm>
            <a:off x="259572" y="629300"/>
            <a:ext cx="8258251" cy="1154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Proton line: </a:t>
            </a:r>
            <a:r>
              <a:rPr lang="en-GB" sz="16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horizontal correctors to inject the proton beam off-axis into the 1</a:t>
            </a:r>
            <a:r>
              <a:rPr lang="en-GB" sz="16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plasma cell to compensate the bending of the dipole between the two plasma sections 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configuration: two angled plasma sources</a:t>
            </a:r>
            <a:endParaRPr lang="en-GB" sz="1600" i="0" u="none" strike="noStrike" dirty="0">
              <a:solidFill>
                <a:srgbClr val="00B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 descr="A graph showing a line of motion&#10;&#10;Description automatically generated with medium confidence">
            <a:extLst>
              <a:ext uri="{FF2B5EF4-FFF2-40B4-BE49-F238E27FC236}">
                <a16:creationId xmlns:a16="http://schemas.microsoft.com/office/drawing/2014/main" id="{6D304DFD-3B64-663E-AF1C-166206991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78" y="1874167"/>
            <a:ext cx="9945937" cy="36293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BEE4ED8-D38A-F620-5DE2-03DA2ECADD2F}"/>
              </a:ext>
            </a:extLst>
          </p:cNvPr>
          <p:cNvSpPr txBox="1"/>
          <p:nvPr/>
        </p:nvSpPr>
        <p:spPr>
          <a:xfrm>
            <a:off x="388934" y="5503560"/>
            <a:ext cx="11552696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MeV electron line: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mu‑metal shielding feasibility study </a:t>
            </a: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to mitigate the influence of the Earth’s magnetic field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Commissioning plan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be integrated into LS3 master schedule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2F4EAC-E24B-90CE-E633-CDEC9F7B202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DC9749-0E73-DD16-21DB-6FDD7289B432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pic>
        <p:nvPicPr>
          <p:cNvPr id="10" name="Picture 9" descr="rectangular logo on light and dark background graphic">
            <a:extLst>
              <a:ext uri="{FF2B5EF4-FFF2-40B4-BE49-F238E27FC236}">
                <a16:creationId xmlns:a16="http://schemas.microsoft.com/office/drawing/2014/main" id="{92D8199D-7E5B-F297-81EB-FE132ACAD8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8517824" y="65545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John Adams Institute for Accelerator Science | LinkedIn">
            <a:extLst>
              <a:ext uri="{FF2B5EF4-FFF2-40B4-BE49-F238E27FC236}">
                <a16:creationId xmlns:a16="http://schemas.microsoft.com/office/drawing/2014/main" id="{8BF9DE70-167B-E5DF-00E5-1FA5B4A01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973" y="580599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EC44A70-25DD-3630-D8DF-33DF42E9E6DE}"/>
              </a:ext>
            </a:extLst>
          </p:cNvPr>
          <p:cNvSpPr txBox="1">
            <a:spLocks/>
          </p:cNvSpPr>
          <p:nvPr/>
        </p:nvSpPr>
        <p:spPr>
          <a:xfrm>
            <a:off x="7709636" y="1519244"/>
            <a:ext cx="3184320" cy="34217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Eleonora Belli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732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C20BE-A898-5E90-4447-0AD81891A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25B6681-78D6-9406-0D24-1618BBFC429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5077CC48-7728-92F0-32DB-310E5E9C7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1158CCC-4D24-4C8D-33FB-04CA37C11F5D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6F6221-318B-4430-8D8B-A1447524F2A2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12B6E1-5555-BC27-4135-9311652710BC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C8B792-6525-9A45-50C7-F57E07D36577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AF78F6-82D1-018B-0F93-3B1DAA62AADA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6DA292-3174-B539-BB50-3B8AA9050996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8655A9-4C7F-A343-3235-F9161FCAC00F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EFC7F6-8B62-9C21-632D-30DF50BB24FB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0E7C19CF-802B-59D8-DC30-3AEB4D4EC070}"/>
              </a:ext>
            </a:extLst>
          </p:cNvPr>
          <p:cNvSpPr/>
          <p:nvPr/>
        </p:nvSpPr>
        <p:spPr>
          <a:xfrm rot="11860243" flipV="1">
            <a:off x="797476" y="1249616"/>
            <a:ext cx="5440661" cy="167254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0661" h="1672548">
                <a:moveTo>
                  <a:pt x="0" y="0"/>
                </a:moveTo>
                <a:lnTo>
                  <a:pt x="4336220" y="88384"/>
                </a:lnTo>
                <a:lnTo>
                  <a:pt x="5440661" y="1596145"/>
                </a:lnTo>
                <a:lnTo>
                  <a:pt x="851081" y="167254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82633-9D7D-86E8-FD2C-D170E1423EBF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E05861-88D7-3F79-6F0B-7D529420C57D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F5182-577C-7463-83CA-FD6B2B8DFD4C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E861E1-651D-0E67-F3A2-DC35FEAD3C9D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DFFAC6-C640-836F-285C-B8A29EEC86C3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08AD58-858D-0E23-CA73-7F4B4E49C553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6" name="Picture 8" descr="rectangular logo on light and dark background graphic">
            <a:extLst>
              <a:ext uri="{FF2B5EF4-FFF2-40B4-BE49-F238E27FC236}">
                <a16:creationId xmlns:a16="http://schemas.microsoft.com/office/drawing/2014/main" id="{561F2373-8770-DC1D-9CC0-3DEB1A2F87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251550" y="1605421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John Adams Institute for Accelerator Science | LinkedIn">
            <a:extLst>
              <a:ext uri="{FF2B5EF4-FFF2-40B4-BE49-F238E27FC236}">
                <a16:creationId xmlns:a16="http://schemas.microsoft.com/office/drawing/2014/main" id="{E178A60E-C525-8895-56AA-432E35C34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037" y="2400507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56542F5-E802-3034-349D-5B24680F1E99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8CD2CA7F-6076-3039-D0F5-756A55F4E85E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04293B-70A0-2512-1E56-2630A2B579B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30927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  <p:bldP spid="21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CF6976-C9C0-6131-0890-88012EB80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047034B-C599-4550-7A4F-D5A64DB136AE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474AC053-3CED-F9C7-3C72-74F207E9D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B4F9402-5C89-ACBF-28B3-3EA974476E44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785A5C-F34B-39AA-BD0A-86950B430946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9C4591-4B5F-B050-27DE-25EF0064614F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DC7B21-56E4-0AE2-9A74-D200DCC6C785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D99020-C832-6E3C-1495-65A683F60CBA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8F1576-5DD6-5370-FEDD-4447632C7988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7B0670-0487-7893-6E1D-20175382B9C1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D9250F-F489-7EAE-6854-0427BF9E2C19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CCC304FD-F3E4-4EE5-4E2D-CBC12E27F30E}"/>
              </a:ext>
            </a:extLst>
          </p:cNvPr>
          <p:cNvSpPr/>
          <p:nvPr/>
        </p:nvSpPr>
        <p:spPr>
          <a:xfrm rot="11860243" flipV="1">
            <a:off x="4144281" y="1743195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A369CD-BA5F-EFB2-C259-006C50DF89BF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1" name="Isosceles Triangle 33">
            <a:extLst>
              <a:ext uri="{FF2B5EF4-FFF2-40B4-BE49-F238E27FC236}">
                <a16:creationId xmlns:a16="http://schemas.microsoft.com/office/drawing/2014/main" id="{AF2239C5-70AA-066A-5727-D77541581BE4}"/>
              </a:ext>
            </a:extLst>
          </p:cNvPr>
          <p:cNvSpPr/>
          <p:nvPr/>
        </p:nvSpPr>
        <p:spPr>
          <a:xfrm rot="11860243" flipV="1">
            <a:off x="1403555" y="899744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141C13-3E06-042C-D699-D2B97B44D15B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5E339E-B5F6-5613-2085-3F42354C339A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DC4C62-645F-AD49-8E84-E6EF5C4B6F65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1BB473-D906-83C4-E54E-831CFFE9321C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DD84B7-14B5-6B1F-4381-BD7F25C961B0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8" name="Picture 10" descr="Logos - Lancaster University">
            <a:extLst>
              <a:ext uri="{FF2B5EF4-FFF2-40B4-BE49-F238E27FC236}">
                <a16:creationId xmlns:a16="http://schemas.microsoft.com/office/drawing/2014/main" id="{5A36FF0C-FF36-E3DF-666E-9189C977B9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7991476" y="1917863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DEFBA3E-2184-F617-36B3-2C931029C4FA}"/>
              </a:ext>
            </a:extLst>
          </p:cNvPr>
          <p:cNvGrpSpPr>
            <a:grpSpLocks noChangeAspect="1"/>
          </p:cNvGrpSpPr>
          <p:nvPr/>
        </p:nvGrpSpPr>
        <p:grpSpPr>
          <a:xfrm>
            <a:off x="10048876" y="2392910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57248A7-20B6-92AD-8CEB-EF6B6C866830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F1DA208C-B68E-F68E-47B9-B91EF1F893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81AB1220-9082-858B-67B3-58648EC4B1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1390" b="30726"/>
          <a:stretch>
            <a:fillRect/>
          </a:stretch>
        </p:blipFill>
        <p:spPr>
          <a:xfrm>
            <a:off x="8068625" y="2625020"/>
            <a:ext cx="1905000" cy="72169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285CE05-BC66-3564-40A7-FBCDBD3043CE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063D876B-6052-7980-5ED8-5EC41BCB2027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573007-6CCA-E070-CAE5-B4C402FCE19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30829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27" grpId="0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1E18E-F9A3-683E-94A3-A28C5C56B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04A9693-5EFB-8C51-D43D-38286C9EE6D7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B40092-8609-88C5-0065-CC3F4AF6ACF2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28B8C7-7B1A-F1D4-B164-A11B73F37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3" y="1825989"/>
            <a:ext cx="4875553" cy="341981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6509BB2-C7C2-285B-CA67-7714C78404CA}"/>
              </a:ext>
            </a:extLst>
          </p:cNvPr>
          <p:cNvSpPr/>
          <p:nvPr/>
        </p:nvSpPr>
        <p:spPr>
          <a:xfrm>
            <a:off x="8515110" y="1250066"/>
            <a:ext cx="1591132" cy="282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14C1B2-05BA-6260-052E-3AC23C5A9F91}"/>
              </a:ext>
            </a:extLst>
          </p:cNvPr>
          <p:cNvSpPr txBox="1"/>
          <p:nvPr/>
        </p:nvSpPr>
        <p:spPr>
          <a:xfrm>
            <a:off x="229843" y="4273692"/>
            <a:ext cx="1152004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Back in 2016 Lancaster developed the Booster Linac for Run 1 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Issues locking lasers to RF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Provided a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Mach Zehnder solution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Ultimately synchronisation and RF stability were not a limiting factor for Run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C86757-F768-6EA9-B6BD-0DAF75A06E56}"/>
              </a:ext>
            </a:extLst>
          </p:cNvPr>
          <p:cNvSpPr txBox="1"/>
          <p:nvPr/>
        </p:nvSpPr>
        <p:spPr>
          <a:xfrm>
            <a:off x="229843" y="683611"/>
            <a:ext cx="4788472" cy="461665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Bunch synchronisation for Run 2c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CA0735-FE5A-6BAC-4BC8-4C41E4C96497}"/>
              </a:ext>
            </a:extLst>
          </p:cNvPr>
          <p:cNvSpPr txBox="1"/>
          <p:nvPr/>
        </p:nvSpPr>
        <p:spPr>
          <a:xfrm>
            <a:off x="229843" y="1359978"/>
            <a:ext cx="68567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One of Run 2c key goals is to demonstrate </a:t>
            </a: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quality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Preservation of emittance and energy spread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Requires witness bunch injection stability at &lt; 50-100 fs level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Plasma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phase locked to seed electrons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Need to </a:t>
            </a: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synchronise seed and witness electron bunches</a:t>
            </a:r>
          </a:p>
        </p:txBody>
      </p:sp>
      <p:pic>
        <p:nvPicPr>
          <p:cNvPr id="37" name="Picture 10" descr="Logos - Lancaster University">
            <a:extLst>
              <a:ext uri="{FF2B5EF4-FFF2-40B4-BE49-F238E27FC236}">
                <a16:creationId xmlns:a16="http://schemas.microsoft.com/office/drawing/2014/main" id="{CABEE5F9-67CB-7EF0-1BE2-E3EA776BB3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6609360" y="720499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737EE95D-38EA-CD07-7854-7649B73D160E}"/>
              </a:ext>
            </a:extLst>
          </p:cNvPr>
          <p:cNvGrpSpPr>
            <a:grpSpLocks noChangeAspect="1"/>
          </p:cNvGrpSpPr>
          <p:nvPr/>
        </p:nvGrpSpPr>
        <p:grpSpPr>
          <a:xfrm>
            <a:off x="10626379" y="492917"/>
            <a:ext cx="1516851" cy="898617"/>
            <a:chOff x="686988" y="5301208"/>
            <a:chExt cx="2084812" cy="123509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34E5037-DEDE-1E7B-A569-CB0BFB7F4A10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2" descr="Image result for cockcroft institute logo">
              <a:extLst>
                <a:ext uri="{FF2B5EF4-FFF2-40B4-BE49-F238E27FC236}">
                  <a16:creationId xmlns:a16="http://schemas.microsoft.com/office/drawing/2014/main" id="{146D7961-E241-9C3B-1D70-A7269D1A39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392E6AF9-A3FF-9F5C-D938-89FE58FB4B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1390" b="30726"/>
          <a:stretch>
            <a:fillRect/>
          </a:stretch>
        </p:blipFill>
        <p:spPr>
          <a:xfrm>
            <a:off x="8662730" y="638283"/>
            <a:ext cx="1905000" cy="721695"/>
          </a:xfrm>
          <a:prstGeom prst="rect">
            <a:avLst/>
          </a:prstGeom>
        </p:spPr>
      </p:pic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ABFAF465-3E56-C7F5-C762-B452B87A4707}"/>
              </a:ext>
            </a:extLst>
          </p:cNvPr>
          <p:cNvSpPr txBox="1">
            <a:spLocks/>
          </p:cNvSpPr>
          <p:nvPr/>
        </p:nvSpPr>
        <p:spPr>
          <a:xfrm>
            <a:off x="7418686" y="1452813"/>
            <a:ext cx="4656931" cy="350781"/>
          </a:xfrm>
          <a:prstGeom prst="rect">
            <a:avLst/>
          </a:prstGeom>
          <a:solidFill>
            <a:srgbClr val="FFC5C5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Joshua Gregory/Amos Dexter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6A4EC7-4529-6203-58F5-7AB154ECBAA2}"/>
              </a:ext>
            </a:extLst>
          </p:cNvPr>
          <p:cNvSpPr txBox="1"/>
          <p:nvPr/>
        </p:nvSpPr>
        <p:spPr>
          <a:xfrm>
            <a:off x="229843" y="3739370"/>
            <a:ext cx="2818157" cy="40011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Contributions to Run 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BF58AB3-4C12-3BB0-3712-EA8EE206CE48}"/>
              </a:ext>
            </a:extLst>
          </p:cNvPr>
          <p:cNvSpPr txBox="1"/>
          <p:nvPr/>
        </p:nvSpPr>
        <p:spPr>
          <a:xfrm>
            <a:off x="229843" y="5766736"/>
            <a:ext cx="8432887" cy="40011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Critical to monitor and improve bunch synchronisation/locking for Run 2c</a:t>
            </a:r>
          </a:p>
        </p:txBody>
      </p:sp>
    </p:spTree>
    <p:extLst>
      <p:ext uri="{BB962C8B-B14F-4D97-AF65-F5344CB8AC3E}">
        <p14:creationId xmlns:p14="http://schemas.microsoft.com/office/powerpoint/2010/main" val="919707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3EB9A-1533-B2C6-7CE1-20C60166D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149817D-CF89-DFBD-548F-624113A6DE80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3CFFB1-7678-C380-436C-1DCE3BCD31C9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pic>
        <p:nvPicPr>
          <p:cNvPr id="37" name="Picture 10" descr="Logos - Lancaster University">
            <a:extLst>
              <a:ext uri="{FF2B5EF4-FFF2-40B4-BE49-F238E27FC236}">
                <a16:creationId xmlns:a16="http://schemas.microsoft.com/office/drawing/2014/main" id="{24C62D44-6D65-0ACC-C319-7F7906532B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6609360" y="720499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B1A622D-5F3E-F4EB-2BC0-B0ED9DA7B6BD}"/>
              </a:ext>
            </a:extLst>
          </p:cNvPr>
          <p:cNvGrpSpPr>
            <a:grpSpLocks noChangeAspect="1"/>
          </p:cNvGrpSpPr>
          <p:nvPr/>
        </p:nvGrpSpPr>
        <p:grpSpPr>
          <a:xfrm>
            <a:off x="10626379" y="492917"/>
            <a:ext cx="1516851" cy="898617"/>
            <a:chOff x="686988" y="5301208"/>
            <a:chExt cx="2084812" cy="123509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91D8C13-94DC-7531-3D84-BC3E6DE4EA84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2" descr="Image result for cockcroft institute logo">
              <a:extLst>
                <a:ext uri="{FF2B5EF4-FFF2-40B4-BE49-F238E27FC236}">
                  <a16:creationId xmlns:a16="http://schemas.microsoft.com/office/drawing/2014/main" id="{07D0CDB3-483E-6B8F-D904-0ACA0B2E47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4225E0C5-9AC5-E323-0C3B-CC76893B3A5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390" b="30726"/>
          <a:stretch>
            <a:fillRect/>
          </a:stretch>
        </p:blipFill>
        <p:spPr>
          <a:xfrm>
            <a:off x="8662730" y="638283"/>
            <a:ext cx="1905000" cy="721695"/>
          </a:xfrm>
          <a:prstGeom prst="rect">
            <a:avLst/>
          </a:prstGeom>
        </p:spPr>
      </p:pic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82FFBF60-8726-E2BD-1C92-8E55F7944CAD}"/>
              </a:ext>
            </a:extLst>
          </p:cNvPr>
          <p:cNvSpPr txBox="1">
            <a:spLocks/>
          </p:cNvSpPr>
          <p:nvPr/>
        </p:nvSpPr>
        <p:spPr>
          <a:xfrm>
            <a:off x="7418686" y="1452813"/>
            <a:ext cx="4656931" cy="350781"/>
          </a:xfrm>
          <a:prstGeom prst="rect">
            <a:avLst/>
          </a:prstGeom>
          <a:solidFill>
            <a:srgbClr val="FFC5C5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Joshua Gregory/Amos Dexter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99DBE8-6667-7A4F-501D-9934CC5C5E9F}"/>
              </a:ext>
            </a:extLst>
          </p:cNvPr>
          <p:cNvSpPr txBox="1"/>
          <p:nvPr/>
        </p:nvSpPr>
        <p:spPr>
          <a:xfrm>
            <a:off x="229842" y="683611"/>
            <a:ext cx="5594023" cy="40011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Beam arrival time monitor using stabilised links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FCC950-5AFB-6C00-7947-CBE528E8E39D}"/>
              </a:ext>
            </a:extLst>
          </p:cNvPr>
          <p:cNvSpPr/>
          <p:nvPr/>
        </p:nvSpPr>
        <p:spPr>
          <a:xfrm rot="2457545">
            <a:off x="4153451" y="2350305"/>
            <a:ext cx="144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2014AD-8946-0596-78CD-53AD1820A7AA}"/>
              </a:ext>
            </a:extLst>
          </p:cNvPr>
          <p:cNvSpPr/>
          <p:nvPr/>
        </p:nvSpPr>
        <p:spPr>
          <a:xfrm rot="3067580">
            <a:off x="2591969" y="2852856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854936-55DD-B720-A322-38C26BE00B1D}"/>
              </a:ext>
            </a:extLst>
          </p:cNvPr>
          <p:cNvSpPr/>
          <p:nvPr/>
        </p:nvSpPr>
        <p:spPr>
          <a:xfrm>
            <a:off x="1812636" y="2309005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C6CC2F8-796E-EBD5-923D-0E45B511AE16}"/>
              </a:ext>
            </a:extLst>
          </p:cNvPr>
          <p:cNvSpPr/>
          <p:nvPr/>
        </p:nvSpPr>
        <p:spPr>
          <a:xfrm rot="9809885">
            <a:off x="7818042" y="3351838"/>
            <a:ext cx="537518" cy="441508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2813"/>
              <a:gd name="connsiteY0" fmla="*/ 0 h 289316"/>
              <a:gd name="connsiteX1" fmla="*/ 262813 w 262813"/>
              <a:gd name="connsiteY1" fmla="*/ 63787 h 289316"/>
              <a:gd name="connsiteX2" fmla="*/ 82524 w 262813"/>
              <a:gd name="connsiteY2" fmla="*/ 289316 h 289316"/>
              <a:gd name="connsiteX3" fmla="*/ 0 w 262813"/>
              <a:gd name="connsiteY3" fmla="*/ 260734 h 289316"/>
              <a:gd name="connsiteX4" fmla="*/ 2383 w 262813"/>
              <a:gd name="connsiteY4" fmla="*/ 0 h 289316"/>
              <a:gd name="connsiteX0" fmla="*/ 1564 w 261994"/>
              <a:gd name="connsiteY0" fmla="*/ 0 h 289316"/>
              <a:gd name="connsiteX1" fmla="*/ 261994 w 261994"/>
              <a:gd name="connsiteY1" fmla="*/ 63787 h 289316"/>
              <a:gd name="connsiteX2" fmla="*/ 81705 w 261994"/>
              <a:gd name="connsiteY2" fmla="*/ 289316 h 289316"/>
              <a:gd name="connsiteX3" fmla="*/ 0 w 261994"/>
              <a:gd name="connsiteY3" fmla="*/ 275290 h 289316"/>
              <a:gd name="connsiteX4" fmla="*/ 1564 w 261994"/>
              <a:gd name="connsiteY4" fmla="*/ 0 h 289316"/>
              <a:gd name="connsiteX0" fmla="*/ 1564 w 261994"/>
              <a:gd name="connsiteY0" fmla="*/ 0 h 290222"/>
              <a:gd name="connsiteX1" fmla="*/ 261994 w 261994"/>
              <a:gd name="connsiteY1" fmla="*/ 63787 h 290222"/>
              <a:gd name="connsiteX2" fmla="*/ 74827 w 261994"/>
              <a:gd name="connsiteY2" fmla="*/ 290222 h 290222"/>
              <a:gd name="connsiteX3" fmla="*/ 0 w 261994"/>
              <a:gd name="connsiteY3" fmla="*/ 275290 h 290222"/>
              <a:gd name="connsiteX4" fmla="*/ 1564 w 261994"/>
              <a:gd name="connsiteY4" fmla="*/ 0 h 290222"/>
              <a:gd name="connsiteX0" fmla="*/ 3 w 390866"/>
              <a:gd name="connsiteY0" fmla="*/ 0 h 320607"/>
              <a:gd name="connsiteX1" fmla="*/ 390866 w 390866"/>
              <a:gd name="connsiteY1" fmla="*/ 94172 h 320607"/>
              <a:gd name="connsiteX2" fmla="*/ 203699 w 390866"/>
              <a:gd name="connsiteY2" fmla="*/ 320607 h 320607"/>
              <a:gd name="connsiteX3" fmla="*/ 128872 w 390866"/>
              <a:gd name="connsiteY3" fmla="*/ 305675 h 320607"/>
              <a:gd name="connsiteX4" fmla="*/ 3 w 390866"/>
              <a:gd name="connsiteY4" fmla="*/ 0 h 320607"/>
              <a:gd name="connsiteX0" fmla="*/ 10399 w 401262"/>
              <a:gd name="connsiteY0" fmla="*/ 0 h 320607"/>
              <a:gd name="connsiteX1" fmla="*/ 401262 w 401262"/>
              <a:gd name="connsiteY1" fmla="*/ 94172 h 320607"/>
              <a:gd name="connsiteX2" fmla="*/ 214095 w 401262"/>
              <a:gd name="connsiteY2" fmla="*/ 320607 h 320607"/>
              <a:gd name="connsiteX3" fmla="*/ 0 w 401262"/>
              <a:gd name="connsiteY3" fmla="*/ 272394 h 320607"/>
              <a:gd name="connsiteX4" fmla="*/ 10399 w 401262"/>
              <a:gd name="connsiteY4" fmla="*/ 0 h 320607"/>
              <a:gd name="connsiteX0" fmla="*/ 10399 w 401262"/>
              <a:gd name="connsiteY0" fmla="*/ 0 h 326436"/>
              <a:gd name="connsiteX1" fmla="*/ 401262 w 401262"/>
              <a:gd name="connsiteY1" fmla="*/ 94172 h 326436"/>
              <a:gd name="connsiteX2" fmla="*/ 262355 w 401262"/>
              <a:gd name="connsiteY2" fmla="*/ 326436 h 326436"/>
              <a:gd name="connsiteX3" fmla="*/ 0 w 401262"/>
              <a:gd name="connsiteY3" fmla="*/ 272394 h 326436"/>
              <a:gd name="connsiteX4" fmla="*/ 10399 w 401262"/>
              <a:gd name="connsiteY4" fmla="*/ 0 h 326436"/>
              <a:gd name="connsiteX0" fmla="*/ 10399 w 496353"/>
              <a:gd name="connsiteY0" fmla="*/ 0 h 326436"/>
              <a:gd name="connsiteX1" fmla="*/ 496353 w 496353"/>
              <a:gd name="connsiteY1" fmla="*/ 112973 h 326436"/>
              <a:gd name="connsiteX2" fmla="*/ 262355 w 496353"/>
              <a:gd name="connsiteY2" fmla="*/ 326436 h 326436"/>
              <a:gd name="connsiteX3" fmla="*/ 0 w 496353"/>
              <a:gd name="connsiteY3" fmla="*/ 272394 h 326436"/>
              <a:gd name="connsiteX4" fmla="*/ 10399 w 496353"/>
              <a:gd name="connsiteY4" fmla="*/ 0 h 326436"/>
              <a:gd name="connsiteX0" fmla="*/ 7184 w 493138"/>
              <a:gd name="connsiteY0" fmla="*/ 0 h 326436"/>
              <a:gd name="connsiteX1" fmla="*/ 493138 w 493138"/>
              <a:gd name="connsiteY1" fmla="*/ 112973 h 326436"/>
              <a:gd name="connsiteX2" fmla="*/ 259140 w 493138"/>
              <a:gd name="connsiteY2" fmla="*/ 326436 h 326436"/>
              <a:gd name="connsiteX3" fmla="*/ 0 w 493138"/>
              <a:gd name="connsiteY3" fmla="*/ 256322 h 326436"/>
              <a:gd name="connsiteX4" fmla="*/ 7184 w 493138"/>
              <a:gd name="connsiteY4" fmla="*/ 0 h 326436"/>
              <a:gd name="connsiteX0" fmla="*/ 7184 w 493138"/>
              <a:gd name="connsiteY0" fmla="*/ 0 h 313936"/>
              <a:gd name="connsiteX1" fmla="*/ 493138 w 493138"/>
              <a:gd name="connsiteY1" fmla="*/ 112973 h 313936"/>
              <a:gd name="connsiteX2" fmla="*/ 261640 w 493138"/>
              <a:gd name="connsiteY2" fmla="*/ 313936 h 313936"/>
              <a:gd name="connsiteX3" fmla="*/ 0 w 493138"/>
              <a:gd name="connsiteY3" fmla="*/ 256322 h 313936"/>
              <a:gd name="connsiteX4" fmla="*/ 7184 w 493138"/>
              <a:gd name="connsiteY4" fmla="*/ 0 h 313936"/>
              <a:gd name="connsiteX0" fmla="*/ 43 w 485997"/>
              <a:gd name="connsiteY0" fmla="*/ 0 h 313936"/>
              <a:gd name="connsiteX1" fmla="*/ 485997 w 485997"/>
              <a:gd name="connsiteY1" fmla="*/ 112973 h 313936"/>
              <a:gd name="connsiteX2" fmla="*/ 254499 w 485997"/>
              <a:gd name="connsiteY2" fmla="*/ 313936 h 313936"/>
              <a:gd name="connsiteX3" fmla="*/ 8946 w 485997"/>
              <a:gd name="connsiteY3" fmla="*/ 258265 h 313936"/>
              <a:gd name="connsiteX4" fmla="*/ 43 w 485997"/>
              <a:gd name="connsiteY4" fmla="*/ 0 h 313936"/>
              <a:gd name="connsiteX0" fmla="*/ 43 w 485997"/>
              <a:gd name="connsiteY0" fmla="*/ 0 h 316989"/>
              <a:gd name="connsiteX1" fmla="*/ 485997 w 485997"/>
              <a:gd name="connsiteY1" fmla="*/ 112973 h 316989"/>
              <a:gd name="connsiteX2" fmla="*/ 279778 w 485997"/>
              <a:gd name="connsiteY2" fmla="*/ 316989 h 316989"/>
              <a:gd name="connsiteX3" fmla="*/ 8946 w 485997"/>
              <a:gd name="connsiteY3" fmla="*/ 258265 h 316989"/>
              <a:gd name="connsiteX4" fmla="*/ 43 w 485997"/>
              <a:gd name="connsiteY4" fmla="*/ 0 h 316989"/>
              <a:gd name="connsiteX0" fmla="*/ 40 w 485994"/>
              <a:gd name="connsiteY0" fmla="*/ 0 h 316989"/>
              <a:gd name="connsiteX1" fmla="*/ 485994 w 485994"/>
              <a:gd name="connsiteY1" fmla="*/ 112973 h 316989"/>
              <a:gd name="connsiteX2" fmla="*/ 279775 w 485994"/>
              <a:gd name="connsiteY2" fmla="*/ 316989 h 316989"/>
              <a:gd name="connsiteX3" fmla="*/ 10014 w 485994"/>
              <a:gd name="connsiteY3" fmla="*/ 252908 h 316989"/>
              <a:gd name="connsiteX4" fmla="*/ 40 w 485994"/>
              <a:gd name="connsiteY4" fmla="*/ 0 h 316989"/>
              <a:gd name="connsiteX0" fmla="*/ 34 w 487620"/>
              <a:gd name="connsiteY0" fmla="*/ 0 h 297068"/>
              <a:gd name="connsiteX1" fmla="*/ 487620 w 487620"/>
              <a:gd name="connsiteY1" fmla="*/ 93052 h 297068"/>
              <a:gd name="connsiteX2" fmla="*/ 281401 w 487620"/>
              <a:gd name="connsiteY2" fmla="*/ 297068 h 297068"/>
              <a:gd name="connsiteX3" fmla="*/ 11640 w 487620"/>
              <a:gd name="connsiteY3" fmla="*/ 232987 h 297068"/>
              <a:gd name="connsiteX4" fmla="*/ 34 w 487620"/>
              <a:gd name="connsiteY4" fmla="*/ 0 h 297068"/>
              <a:gd name="connsiteX0" fmla="*/ 34 w 485119"/>
              <a:gd name="connsiteY0" fmla="*/ 0 h 297068"/>
              <a:gd name="connsiteX1" fmla="*/ 485119 w 485119"/>
              <a:gd name="connsiteY1" fmla="*/ 105552 h 297068"/>
              <a:gd name="connsiteX2" fmla="*/ 281401 w 485119"/>
              <a:gd name="connsiteY2" fmla="*/ 297068 h 297068"/>
              <a:gd name="connsiteX3" fmla="*/ 11640 w 485119"/>
              <a:gd name="connsiteY3" fmla="*/ 232987 h 297068"/>
              <a:gd name="connsiteX4" fmla="*/ 34 w 485119"/>
              <a:gd name="connsiteY4" fmla="*/ 0 h 297068"/>
              <a:gd name="connsiteX0" fmla="*/ 34 w 486345"/>
              <a:gd name="connsiteY0" fmla="*/ 0 h 297068"/>
              <a:gd name="connsiteX1" fmla="*/ 486345 w 486345"/>
              <a:gd name="connsiteY1" fmla="*/ 111187 h 297068"/>
              <a:gd name="connsiteX2" fmla="*/ 281401 w 486345"/>
              <a:gd name="connsiteY2" fmla="*/ 297068 h 297068"/>
              <a:gd name="connsiteX3" fmla="*/ 11640 w 486345"/>
              <a:gd name="connsiteY3" fmla="*/ 232987 h 297068"/>
              <a:gd name="connsiteX4" fmla="*/ 34 w 486345"/>
              <a:gd name="connsiteY4" fmla="*/ 0 h 297068"/>
              <a:gd name="connsiteX0" fmla="*/ 34 w 461818"/>
              <a:gd name="connsiteY0" fmla="*/ 0 h 297068"/>
              <a:gd name="connsiteX1" fmla="*/ 461818 w 461818"/>
              <a:gd name="connsiteY1" fmla="*/ 111831 h 297068"/>
              <a:gd name="connsiteX2" fmla="*/ 281401 w 461818"/>
              <a:gd name="connsiteY2" fmla="*/ 297068 h 297068"/>
              <a:gd name="connsiteX3" fmla="*/ 11640 w 461818"/>
              <a:gd name="connsiteY3" fmla="*/ 232987 h 297068"/>
              <a:gd name="connsiteX4" fmla="*/ 34 w 461818"/>
              <a:gd name="connsiteY4" fmla="*/ 0 h 297068"/>
              <a:gd name="connsiteX0" fmla="*/ 23395 w 450178"/>
              <a:gd name="connsiteY0" fmla="*/ 0 h 282721"/>
              <a:gd name="connsiteX1" fmla="*/ 450178 w 450178"/>
              <a:gd name="connsiteY1" fmla="*/ 97484 h 282721"/>
              <a:gd name="connsiteX2" fmla="*/ 269761 w 450178"/>
              <a:gd name="connsiteY2" fmla="*/ 282721 h 282721"/>
              <a:gd name="connsiteX3" fmla="*/ 0 w 450178"/>
              <a:gd name="connsiteY3" fmla="*/ 218640 h 282721"/>
              <a:gd name="connsiteX4" fmla="*/ 23395 w 450178"/>
              <a:gd name="connsiteY4" fmla="*/ 0 h 282721"/>
              <a:gd name="connsiteX0" fmla="*/ 45 w 426828"/>
              <a:gd name="connsiteY0" fmla="*/ 0 h 282721"/>
              <a:gd name="connsiteX1" fmla="*/ 426828 w 426828"/>
              <a:gd name="connsiteY1" fmla="*/ 97484 h 282721"/>
              <a:gd name="connsiteX2" fmla="*/ 246411 w 426828"/>
              <a:gd name="connsiteY2" fmla="*/ 282721 h 282721"/>
              <a:gd name="connsiteX3" fmla="*/ 8619 w 426828"/>
              <a:gd name="connsiteY3" fmla="*/ 219710 h 282721"/>
              <a:gd name="connsiteX4" fmla="*/ 45 w 426828"/>
              <a:gd name="connsiteY4" fmla="*/ 0 h 282721"/>
              <a:gd name="connsiteX0" fmla="*/ 45 w 420061"/>
              <a:gd name="connsiteY0" fmla="*/ 0 h 282721"/>
              <a:gd name="connsiteX1" fmla="*/ 420061 w 420061"/>
              <a:gd name="connsiteY1" fmla="*/ 107453 h 282721"/>
              <a:gd name="connsiteX2" fmla="*/ 246411 w 420061"/>
              <a:gd name="connsiteY2" fmla="*/ 282721 h 282721"/>
              <a:gd name="connsiteX3" fmla="*/ 8619 w 420061"/>
              <a:gd name="connsiteY3" fmla="*/ 219710 h 282721"/>
              <a:gd name="connsiteX4" fmla="*/ 45 w 420061"/>
              <a:gd name="connsiteY4" fmla="*/ 0 h 282721"/>
              <a:gd name="connsiteX0" fmla="*/ 45 w 420061"/>
              <a:gd name="connsiteY0" fmla="*/ 0 h 274871"/>
              <a:gd name="connsiteX1" fmla="*/ 420061 w 420061"/>
              <a:gd name="connsiteY1" fmla="*/ 107453 h 274871"/>
              <a:gd name="connsiteX2" fmla="*/ 252370 w 420061"/>
              <a:gd name="connsiteY2" fmla="*/ 274871 h 274871"/>
              <a:gd name="connsiteX3" fmla="*/ 8619 w 420061"/>
              <a:gd name="connsiteY3" fmla="*/ 219710 h 274871"/>
              <a:gd name="connsiteX4" fmla="*/ 45 w 420061"/>
              <a:gd name="connsiteY4" fmla="*/ 0 h 274871"/>
              <a:gd name="connsiteX0" fmla="*/ 46 w 419759"/>
              <a:gd name="connsiteY0" fmla="*/ 0 h 267884"/>
              <a:gd name="connsiteX1" fmla="*/ 419759 w 419759"/>
              <a:gd name="connsiteY1" fmla="*/ 100466 h 267884"/>
              <a:gd name="connsiteX2" fmla="*/ 252068 w 419759"/>
              <a:gd name="connsiteY2" fmla="*/ 267884 h 267884"/>
              <a:gd name="connsiteX3" fmla="*/ 8317 w 419759"/>
              <a:gd name="connsiteY3" fmla="*/ 212723 h 267884"/>
              <a:gd name="connsiteX4" fmla="*/ 46 w 419759"/>
              <a:gd name="connsiteY4" fmla="*/ 0 h 267884"/>
              <a:gd name="connsiteX0" fmla="*/ 0 w 419713"/>
              <a:gd name="connsiteY0" fmla="*/ 0 h 267884"/>
              <a:gd name="connsiteX1" fmla="*/ 419713 w 419713"/>
              <a:gd name="connsiteY1" fmla="*/ 100466 h 267884"/>
              <a:gd name="connsiteX2" fmla="*/ 252022 w 419713"/>
              <a:gd name="connsiteY2" fmla="*/ 267884 h 267884"/>
              <a:gd name="connsiteX3" fmla="*/ 8271 w 419713"/>
              <a:gd name="connsiteY3" fmla="*/ 212723 h 267884"/>
              <a:gd name="connsiteX4" fmla="*/ 0 w 419713"/>
              <a:gd name="connsiteY4" fmla="*/ 0 h 267884"/>
              <a:gd name="connsiteX0" fmla="*/ 0 w 419713"/>
              <a:gd name="connsiteY0" fmla="*/ 0 h 267884"/>
              <a:gd name="connsiteX1" fmla="*/ 419713 w 419713"/>
              <a:gd name="connsiteY1" fmla="*/ 100466 h 267884"/>
              <a:gd name="connsiteX2" fmla="*/ 252022 w 419713"/>
              <a:gd name="connsiteY2" fmla="*/ 267884 h 267884"/>
              <a:gd name="connsiteX3" fmla="*/ 35546 w 419713"/>
              <a:gd name="connsiteY3" fmla="*/ 219001 h 267884"/>
              <a:gd name="connsiteX4" fmla="*/ 0 w 419713"/>
              <a:gd name="connsiteY4" fmla="*/ 0 h 267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713" h="267884">
                <a:moveTo>
                  <a:pt x="0" y="0"/>
                </a:moveTo>
                <a:lnTo>
                  <a:pt x="419713" y="100466"/>
                </a:lnTo>
                <a:lnTo>
                  <a:pt x="252022" y="267884"/>
                </a:lnTo>
                <a:lnTo>
                  <a:pt x="35546" y="2190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8A8AF00-CF49-721D-B4C3-640EBFEED7BB}"/>
              </a:ext>
            </a:extLst>
          </p:cNvPr>
          <p:cNvSpPr/>
          <p:nvPr/>
        </p:nvSpPr>
        <p:spPr>
          <a:xfrm rot="9333793">
            <a:off x="7247507" y="3288365"/>
            <a:ext cx="400925" cy="523406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2813"/>
              <a:gd name="connsiteY0" fmla="*/ 0 h 289316"/>
              <a:gd name="connsiteX1" fmla="*/ 262813 w 262813"/>
              <a:gd name="connsiteY1" fmla="*/ 63787 h 289316"/>
              <a:gd name="connsiteX2" fmla="*/ 82524 w 262813"/>
              <a:gd name="connsiteY2" fmla="*/ 289316 h 289316"/>
              <a:gd name="connsiteX3" fmla="*/ 0 w 262813"/>
              <a:gd name="connsiteY3" fmla="*/ 260734 h 289316"/>
              <a:gd name="connsiteX4" fmla="*/ 2383 w 262813"/>
              <a:gd name="connsiteY4" fmla="*/ 0 h 289316"/>
              <a:gd name="connsiteX0" fmla="*/ 1564 w 261994"/>
              <a:gd name="connsiteY0" fmla="*/ 0 h 289316"/>
              <a:gd name="connsiteX1" fmla="*/ 261994 w 261994"/>
              <a:gd name="connsiteY1" fmla="*/ 63787 h 289316"/>
              <a:gd name="connsiteX2" fmla="*/ 81705 w 261994"/>
              <a:gd name="connsiteY2" fmla="*/ 289316 h 289316"/>
              <a:gd name="connsiteX3" fmla="*/ 0 w 261994"/>
              <a:gd name="connsiteY3" fmla="*/ 275290 h 289316"/>
              <a:gd name="connsiteX4" fmla="*/ 1564 w 261994"/>
              <a:gd name="connsiteY4" fmla="*/ 0 h 289316"/>
              <a:gd name="connsiteX0" fmla="*/ 1564 w 261994"/>
              <a:gd name="connsiteY0" fmla="*/ 0 h 290222"/>
              <a:gd name="connsiteX1" fmla="*/ 261994 w 261994"/>
              <a:gd name="connsiteY1" fmla="*/ 63787 h 290222"/>
              <a:gd name="connsiteX2" fmla="*/ 74827 w 261994"/>
              <a:gd name="connsiteY2" fmla="*/ 290222 h 290222"/>
              <a:gd name="connsiteX3" fmla="*/ 0 w 261994"/>
              <a:gd name="connsiteY3" fmla="*/ 275290 h 290222"/>
              <a:gd name="connsiteX4" fmla="*/ 1564 w 261994"/>
              <a:gd name="connsiteY4" fmla="*/ 0 h 290222"/>
              <a:gd name="connsiteX0" fmla="*/ 1564 w 282223"/>
              <a:gd name="connsiteY0" fmla="*/ 0 h 290222"/>
              <a:gd name="connsiteX1" fmla="*/ 282223 w 282223"/>
              <a:gd name="connsiteY1" fmla="*/ 21275 h 290222"/>
              <a:gd name="connsiteX2" fmla="*/ 74827 w 282223"/>
              <a:gd name="connsiteY2" fmla="*/ 290222 h 290222"/>
              <a:gd name="connsiteX3" fmla="*/ 0 w 282223"/>
              <a:gd name="connsiteY3" fmla="*/ 275290 h 290222"/>
              <a:gd name="connsiteX4" fmla="*/ 1564 w 282223"/>
              <a:gd name="connsiteY4" fmla="*/ 0 h 290222"/>
              <a:gd name="connsiteX0" fmla="*/ 14 w 313071"/>
              <a:gd name="connsiteY0" fmla="*/ 0 h 319582"/>
              <a:gd name="connsiteX1" fmla="*/ 313071 w 313071"/>
              <a:gd name="connsiteY1" fmla="*/ 50635 h 319582"/>
              <a:gd name="connsiteX2" fmla="*/ 105675 w 313071"/>
              <a:gd name="connsiteY2" fmla="*/ 319582 h 319582"/>
              <a:gd name="connsiteX3" fmla="*/ 30848 w 313071"/>
              <a:gd name="connsiteY3" fmla="*/ 304650 h 319582"/>
              <a:gd name="connsiteX4" fmla="*/ 14 w 313071"/>
              <a:gd name="connsiteY4" fmla="*/ 0 h 319582"/>
              <a:gd name="connsiteX0" fmla="*/ 14 w 313071"/>
              <a:gd name="connsiteY0" fmla="*/ 0 h 317575"/>
              <a:gd name="connsiteX1" fmla="*/ 313071 w 313071"/>
              <a:gd name="connsiteY1" fmla="*/ 50635 h 317575"/>
              <a:gd name="connsiteX2" fmla="*/ 110189 w 313071"/>
              <a:gd name="connsiteY2" fmla="*/ 317575 h 317575"/>
              <a:gd name="connsiteX3" fmla="*/ 30848 w 313071"/>
              <a:gd name="connsiteY3" fmla="*/ 304650 h 317575"/>
              <a:gd name="connsiteX4" fmla="*/ 14 w 313071"/>
              <a:gd name="connsiteY4" fmla="*/ 0 h 317575"/>
              <a:gd name="connsiteX0" fmla="*/ 0 w 313057"/>
              <a:gd name="connsiteY0" fmla="*/ 0 h 317575"/>
              <a:gd name="connsiteX1" fmla="*/ 313057 w 313057"/>
              <a:gd name="connsiteY1" fmla="*/ 50635 h 317575"/>
              <a:gd name="connsiteX2" fmla="*/ 110175 w 313057"/>
              <a:gd name="connsiteY2" fmla="*/ 317575 h 317575"/>
              <a:gd name="connsiteX3" fmla="*/ 30834 w 313057"/>
              <a:gd name="connsiteY3" fmla="*/ 304650 h 317575"/>
              <a:gd name="connsiteX4" fmla="*/ 0 w 313057"/>
              <a:gd name="connsiteY4" fmla="*/ 0 h 3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057" h="317575">
                <a:moveTo>
                  <a:pt x="0" y="0"/>
                </a:moveTo>
                <a:lnTo>
                  <a:pt x="313057" y="50635"/>
                </a:lnTo>
                <a:lnTo>
                  <a:pt x="110175" y="317575"/>
                </a:lnTo>
                <a:lnTo>
                  <a:pt x="30834" y="304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0C2A83B-D506-D458-3B97-C0DE65A54BAD}"/>
              </a:ext>
            </a:extLst>
          </p:cNvPr>
          <p:cNvSpPr/>
          <p:nvPr/>
        </p:nvSpPr>
        <p:spPr>
          <a:xfrm rot="10630612">
            <a:off x="5186884" y="3205888"/>
            <a:ext cx="400925" cy="523406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2813"/>
              <a:gd name="connsiteY0" fmla="*/ 0 h 289316"/>
              <a:gd name="connsiteX1" fmla="*/ 262813 w 262813"/>
              <a:gd name="connsiteY1" fmla="*/ 63787 h 289316"/>
              <a:gd name="connsiteX2" fmla="*/ 82524 w 262813"/>
              <a:gd name="connsiteY2" fmla="*/ 289316 h 289316"/>
              <a:gd name="connsiteX3" fmla="*/ 0 w 262813"/>
              <a:gd name="connsiteY3" fmla="*/ 260734 h 289316"/>
              <a:gd name="connsiteX4" fmla="*/ 2383 w 262813"/>
              <a:gd name="connsiteY4" fmla="*/ 0 h 289316"/>
              <a:gd name="connsiteX0" fmla="*/ 1564 w 261994"/>
              <a:gd name="connsiteY0" fmla="*/ 0 h 289316"/>
              <a:gd name="connsiteX1" fmla="*/ 261994 w 261994"/>
              <a:gd name="connsiteY1" fmla="*/ 63787 h 289316"/>
              <a:gd name="connsiteX2" fmla="*/ 81705 w 261994"/>
              <a:gd name="connsiteY2" fmla="*/ 289316 h 289316"/>
              <a:gd name="connsiteX3" fmla="*/ 0 w 261994"/>
              <a:gd name="connsiteY3" fmla="*/ 275290 h 289316"/>
              <a:gd name="connsiteX4" fmla="*/ 1564 w 261994"/>
              <a:gd name="connsiteY4" fmla="*/ 0 h 289316"/>
              <a:gd name="connsiteX0" fmla="*/ 1564 w 261994"/>
              <a:gd name="connsiteY0" fmla="*/ 0 h 290222"/>
              <a:gd name="connsiteX1" fmla="*/ 261994 w 261994"/>
              <a:gd name="connsiteY1" fmla="*/ 63787 h 290222"/>
              <a:gd name="connsiteX2" fmla="*/ 74827 w 261994"/>
              <a:gd name="connsiteY2" fmla="*/ 290222 h 290222"/>
              <a:gd name="connsiteX3" fmla="*/ 0 w 261994"/>
              <a:gd name="connsiteY3" fmla="*/ 275290 h 290222"/>
              <a:gd name="connsiteX4" fmla="*/ 1564 w 261994"/>
              <a:gd name="connsiteY4" fmla="*/ 0 h 290222"/>
              <a:gd name="connsiteX0" fmla="*/ 1564 w 282223"/>
              <a:gd name="connsiteY0" fmla="*/ 0 h 290222"/>
              <a:gd name="connsiteX1" fmla="*/ 282223 w 282223"/>
              <a:gd name="connsiteY1" fmla="*/ 21275 h 290222"/>
              <a:gd name="connsiteX2" fmla="*/ 74827 w 282223"/>
              <a:gd name="connsiteY2" fmla="*/ 290222 h 290222"/>
              <a:gd name="connsiteX3" fmla="*/ 0 w 282223"/>
              <a:gd name="connsiteY3" fmla="*/ 275290 h 290222"/>
              <a:gd name="connsiteX4" fmla="*/ 1564 w 282223"/>
              <a:gd name="connsiteY4" fmla="*/ 0 h 290222"/>
              <a:gd name="connsiteX0" fmla="*/ 14 w 313071"/>
              <a:gd name="connsiteY0" fmla="*/ 0 h 319582"/>
              <a:gd name="connsiteX1" fmla="*/ 313071 w 313071"/>
              <a:gd name="connsiteY1" fmla="*/ 50635 h 319582"/>
              <a:gd name="connsiteX2" fmla="*/ 105675 w 313071"/>
              <a:gd name="connsiteY2" fmla="*/ 319582 h 319582"/>
              <a:gd name="connsiteX3" fmla="*/ 30848 w 313071"/>
              <a:gd name="connsiteY3" fmla="*/ 304650 h 319582"/>
              <a:gd name="connsiteX4" fmla="*/ 14 w 313071"/>
              <a:gd name="connsiteY4" fmla="*/ 0 h 319582"/>
              <a:gd name="connsiteX0" fmla="*/ 14 w 313071"/>
              <a:gd name="connsiteY0" fmla="*/ 0 h 317575"/>
              <a:gd name="connsiteX1" fmla="*/ 313071 w 313071"/>
              <a:gd name="connsiteY1" fmla="*/ 50635 h 317575"/>
              <a:gd name="connsiteX2" fmla="*/ 110189 w 313071"/>
              <a:gd name="connsiteY2" fmla="*/ 317575 h 317575"/>
              <a:gd name="connsiteX3" fmla="*/ 30848 w 313071"/>
              <a:gd name="connsiteY3" fmla="*/ 304650 h 317575"/>
              <a:gd name="connsiteX4" fmla="*/ 14 w 313071"/>
              <a:gd name="connsiteY4" fmla="*/ 0 h 317575"/>
              <a:gd name="connsiteX0" fmla="*/ 0 w 313057"/>
              <a:gd name="connsiteY0" fmla="*/ 0 h 317575"/>
              <a:gd name="connsiteX1" fmla="*/ 313057 w 313057"/>
              <a:gd name="connsiteY1" fmla="*/ 50635 h 317575"/>
              <a:gd name="connsiteX2" fmla="*/ 110175 w 313057"/>
              <a:gd name="connsiteY2" fmla="*/ 317575 h 317575"/>
              <a:gd name="connsiteX3" fmla="*/ 30834 w 313057"/>
              <a:gd name="connsiteY3" fmla="*/ 304650 h 317575"/>
              <a:gd name="connsiteX4" fmla="*/ 0 w 313057"/>
              <a:gd name="connsiteY4" fmla="*/ 0 h 3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057" h="317575">
                <a:moveTo>
                  <a:pt x="0" y="0"/>
                </a:moveTo>
                <a:lnTo>
                  <a:pt x="313057" y="50635"/>
                </a:lnTo>
                <a:lnTo>
                  <a:pt x="110175" y="317575"/>
                </a:lnTo>
                <a:lnTo>
                  <a:pt x="30834" y="304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A59F862-809F-D2A5-A499-86AFF8E7671D}"/>
              </a:ext>
            </a:extLst>
          </p:cNvPr>
          <p:cNvSpPr/>
          <p:nvPr/>
        </p:nvSpPr>
        <p:spPr>
          <a:xfrm rot="10273554">
            <a:off x="1811335" y="3348612"/>
            <a:ext cx="593914" cy="474752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2813"/>
              <a:gd name="connsiteY0" fmla="*/ 0 h 289316"/>
              <a:gd name="connsiteX1" fmla="*/ 262813 w 262813"/>
              <a:gd name="connsiteY1" fmla="*/ 63787 h 289316"/>
              <a:gd name="connsiteX2" fmla="*/ 82524 w 262813"/>
              <a:gd name="connsiteY2" fmla="*/ 289316 h 289316"/>
              <a:gd name="connsiteX3" fmla="*/ 0 w 262813"/>
              <a:gd name="connsiteY3" fmla="*/ 260734 h 289316"/>
              <a:gd name="connsiteX4" fmla="*/ 2383 w 262813"/>
              <a:gd name="connsiteY4" fmla="*/ 0 h 289316"/>
              <a:gd name="connsiteX0" fmla="*/ 1564 w 261994"/>
              <a:gd name="connsiteY0" fmla="*/ 0 h 289316"/>
              <a:gd name="connsiteX1" fmla="*/ 261994 w 261994"/>
              <a:gd name="connsiteY1" fmla="*/ 63787 h 289316"/>
              <a:gd name="connsiteX2" fmla="*/ 81705 w 261994"/>
              <a:gd name="connsiteY2" fmla="*/ 289316 h 289316"/>
              <a:gd name="connsiteX3" fmla="*/ 0 w 261994"/>
              <a:gd name="connsiteY3" fmla="*/ 275290 h 289316"/>
              <a:gd name="connsiteX4" fmla="*/ 1564 w 261994"/>
              <a:gd name="connsiteY4" fmla="*/ 0 h 289316"/>
              <a:gd name="connsiteX0" fmla="*/ 1564 w 261994"/>
              <a:gd name="connsiteY0" fmla="*/ 0 h 290222"/>
              <a:gd name="connsiteX1" fmla="*/ 261994 w 261994"/>
              <a:gd name="connsiteY1" fmla="*/ 63787 h 290222"/>
              <a:gd name="connsiteX2" fmla="*/ 74827 w 261994"/>
              <a:gd name="connsiteY2" fmla="*/ 290222 h 290222"/>
              <a:gd name="connsiteX3" fmla="*/ 0 w 261994"/>
              <a:gd name="connsiteY3" fmla="*/ 275290 h 290222"/>
              <a:gd name="connsiteX4" fmla="*/ 1564 w 261994"/>
              <a:gd name="connsiteY4" fmla="*/ 0 h 290222"/>
              <a:gd name="connsiteX0" fmla="*/ 3 w 390866"/>
              <a:gd name="connsiteY0" fmla="*/ 0 h 320607"/>
              <a:gd name="connsiteX1" fmla="*/ 390866 w 390866"/>
              <a:gd name="connsiteY1" fmla="*/ 94172 h 320607"/>
              <a:gd name="connsiteX2" fmla="*/ 203699 w 390866"/>
              <a:gd name="connsiteY2" fmla="*/ 320607 h 320607"/>
              <a:gd name="connsiteX3" fmla="*/ 128872 w 390866"/>
              <a:gd name="connsiteY3" fmla="*/ 305675 h 320607"/>
              <a:gd name="connsiteX4" fmla="*/ 3 w 390866"/>
              <a:gd name="connsiteY4" fmla="*/ 0 h 320607"/>
              <a:gd name="connsiteX0" fmla="*/ 10399 w 401262"/>
              <a:gd name="connsiteY0" fmla="*/ 0 h 320607"/>
              <a:gd name="connsiteX1" fmla="*/ 401262 w 401262"/>
              <a:gd name="connsiteY1" fmla="*/ 94172 h 320607"/>
              <a:gd name="connsiteX2" fmla="*/ 214095 w 401262"/>
              <a:gd name="connsiteY2" fmla="*/ 320607 h 320607"/>
              <a:gd name="connsiteX3" fmla="*/ 0 w 401262"/>
              <a:gd name="connsiteY3" fmla="*/ 272394 h 320607"/>
              <a:gd name="connsiteX4" fmla="*/ 10399 w 401262"/>
              <a:gd name="connsiteY4" fmla="*/ 0 h 320607"/>
              <a:gd name="connsiteX0" fmla="*/ 10399 w 401262"/>
              <a:gd name="connsiteY0" fmla="*/ 0 h 326436"/>
              <a:gd name="connsiteX1" fmla="*/ 401262 w 401262"/>
              <a:gd name="connsiteY1" fmla="*/ 94172 h 326436"/>
              <a:gd name="connsiteX2" fmla="*/ 262355 w 401262"/>
              <a:gd name="connsiteY2" fmla="*/ 326436 h 326436"/>
              <a:gd name="connsiteX3" fmla="*/ 0 w 401262"/>
              <a:gd name="connsiteY3" fmla="*/ 272394 h 326436"/>
              <a:gd name="connsiteX4" fmla="*/ 10399 w 401262"/>
              <a:gd name="connsiteY4" fmla="*/ 0 h 326436"/>
              <a:gd name="connsiteX0" fmla="*/ 10399 w 496353"/>
              <a:gd name="connsiteY0" fmla="*/ 0 h 326436"/>
              <a:gd name="connsiteX1" fmla="*/ 496353 w 496353"/>
              <a:gd name="connsiteY1" fmla="*/ 112973 h 326436"/>
              <a:gd name="connsiteX2" fmla="*/ 262355 w 496353"/>
              <a:gd name="connsiteY2" fmla="*/ 326436 h 326436"/>
              <a:gd name="connsiteX3" fmla="*/ 0 w 496353"/>
              <a:gd name="connsiteY3" fmla="*/ 272394 h 326436"/>
              <a:gd name="connsiteX4" fmla="*/ 10399 w 496353"/>
              <a:gd name="connsiteY4" fmla="*/ 0 h 326436"/>
              <a:gd name="connsiteX0" fmla="*/ 7184 w 493138"/>
              <a:gd name="connsiteY0" fmla="*/ 0 h 326436"/>
              <a:gd name="connsiteX1" fmla="*/ 493138 w 493138"/>
              <a:gd name="connsiteY1" fmla="*/ 112973 h 326436"/>
              <a:gd name="connsiteX2" fmla="*/ 259140 w 493138"/>
              <a:gd name="connsiteY2" fmla="*/ 326436 h 326436"/>
              <a:gd name="connsiteX3" fmla="*/ 0 w 493138"/>
              <a:gd name="connsiteY3" fmla="*/ 256322 h 326436"/>
              <a:gd name="connsiteX4" fmla="*/ 7184 w 493138"/>
              <a:gd name="connsiteY4" fmla="*/ 0 h 326436"/>
              <a:gd name="connsiteX0" fmla="*/ 7184 w 493138"/>
              <a:gd name="connsiteY0" fmla="*/ 0 h 313936"/>
              <a:gd name="connsiteX1" fmla="*/ 493138 w 493138"/>
              <a:gd name="connsiteY1" fmla="*/ 112973 h 313936"/>
              <a:gd name="connsiteX2" fmla="*/ 261640 w 493138"/>
              <a:gd name="connsiteY2" fmla="*/ 313936 h 313936"/>
              <a:gd name="connsiteX3" fmla="*/ 0 w 493138"/>
              <a:gd name="connsiteY3" fmla="*/ 256322 h 313936"/>
              <a:gd name="connsiteX4" fmla="*/ 7184 w 493138"/>
              <a:gd name="connsiteY4" fmla="*/ 0 h 313936"/>
              <a:gd name="connsiteX0" fmla="*/ 43 w 485997"/>
              <a:gd name="connsiteY0" fmla="*/ 0 h 313936"/>
              <a:gd name="connsiteX1" fmla="*/ 485997 w 485997"/>
              <a:gd name="connsiteY1" fmla="*/ 112973 h 313936"/>
              <a:gd name="connsiteX2" fmla="*/ 254499 w 485997"/>
              <a:gd name="connsiteY2" fmla="*/ 313936 h 313936"/>
              <a:gd name="connsiteX3" fmla="*/ 8946 w 485997"/>
              <a:gd name="connsiteY3" fmla="*/ 258265 h 313936"/>
              <a:gd name="connsiteX4" fmla="*/ 43 w 485997"/>
              <a:gd name="connsiteY4" fmla="*/ 0 h 313936"/>
              <a:gd name="connsiteX0" fmla="*/ 43 w 485997"/>
              <a:gd name="connsiteY0" fmla="*/ 0 h 316989"/>
              <a:gd name="connsiteX1" fmla="*/ 485997 w 485997"/>
              <a:gd name="connsiteY1" fmla="*/ 112973 h 316989"/>
              <a:gd name="connsiteX2" fmla="*/ 279778 w 485997"/>
              <a:gd name="connsiteY2" fmla="*/ 316989 h 316989"/>
              <a:gd name="connsiteX3" fmla="*/ 8946 w 485997"/>
              <a:gd name="connsiteY3" fmla="*/ 258265 h 316989"/>
              <a:gd name="connsiteX4" fmla="*/ 43 w 485997"/>
              <a:gd name="connsiteY4" fmla="*/ 0 h 316989"/>
              <a:gd name="connsiteX0" fmla="*/ 40 w 485994"/>
              <a:gd name="connsiteY0" fmla="*/ 0 h 316989"/>
              <a:gd name="connsiteX1" fmla="*/ 485994 w 485994"/>
              <a:gd name="connsiteY1" fmla="*/ 112973 h 316989"/>
              <a:gd name="connsiteX2" fmla="*/ 279775 w 485994"/>
              <a:gd name="connsiteY2" fmla="*/ 316989 h 316989"/>
              <a:gd name="connsiteX3" fmla="*/ 10014 w 485994"/>
              <a:gd name="connsiteY3" fmla="*/ 252908 h 316989"/>
              <a:gd name="connsiteX4" fmla="*/ 40 w 485994"/>
              <a:gd name="connsiteY4" fmla="*/ 0 h 316989"/>
              <a:gd name="connsiteX0" fmla="*/ 34 w 487620"/>
              <a:gd name="connsiteY0" fmla="*/ 0 h 297068"/>
              <a:gd name="connsiteX1" fmla="*/ 487620 w 487620"/>
              <a:gd name="connsiteY1" fmla="*/ 93052 h 297068"/>
              <a:gd name="connsiteX2" fmla="*/ 281401 w 487620"/>
              <a:gd name="connsiteY2" fmla="*/ 297068 h 297068"/>
              <a:gd name="connsiteX3" fmla="*/ 11640 w 487620"/>
              <a:gd name="connsiteY3" fmla="*/ 232987 h 297068"/>
              <a:gd name="connsiteX4" fmla="*/ 34 w 487620"/>
              <a:gd name="connsiteY4" fmla="*/ 0 h 297068"/>
              <a:gd name="connsiteX0" fmla="*/ 34 w 485119"/>
              <a:gd name="connsiteY0" fmla="*/ 0 h 297068"/>
              <a:gd name="connsiteX1" fmla="*/ 485119 w 485119"/>
              <a:gd name="connsiteY1" fmla="*/ 105552 h 297068"/>
              <a:gd name="connsiteX2" fmla="*/ 281401 w 485119"/>
              <a:gd name="connsiteY2" fmla="*/ 297068 h 297068"/>
              <a:gd name="connsiteX3" fmla="*/ 11640 w 485119"/>
              <a:gd name="connsiteY3" fmla="*/ 232987 h 297068"/>
              <a:gd name="connsiteX4" fmla="*/ 34 w 485119"/>
              <a:gd name="connsiteY4" fmla="*/ 0 h 297068"/>
              <a:gd name="connsiteX0" fmla="*/ 34 w 486345"/>
              <a:gd name="connsiteY0" fmla="*/ 0 h 297068"/>
              <a:gd name="connsiteX1" fmla="*/ 486345 w 486345"/>
              <a:gd name="connsiteY1" fmla="*/ 111187 h 297068"/>
              <a:gd name="connsiteX2" fmla="*/ 281401 w 486345"/>
              <a:gd name="connsiteY2" fmla="*/ 297068 h 297068"/>
              <a:gd name="connsiteX3" fmla="*/ 11640 w 486345"/>
              <a:gd name="connsiteY3" fmla="*/ 232987 h 297068"/>
              <a:gd name="connsiteX4" fmla="*/ 34 w 486345"/>
              <a:gd name="connsiteY4" fmla="*/ 0 h 297068"/>
              <a:gd name="connsiteX0" fmla="*/ 10956 w 474705"/>
              <a:gd name="connsiteY0" fmla="*/ 0 h 288054"/>
              <a:gd name="connsiteX1" fmla="*/ 474705 w 474705"/>
              <a:gd name="connsiteY1" fmla="*/ 102173 h 288054"/>
              <a:gd name="connsiteX2" fmla="*/ 269761 w 474705"/>
              <a:gd name="connsiteY2" fmla="*/ 288054 h 288054"/>
              <a:gd name="connsiteX3" fmla="*/ 0 w 474705"/>
              <a:gd name="connsiteY3" fmla="*/ 223973 h 288054"/>
              <a:gd name="connsiteX4" fmla="*/ 10956 w 474705"/>
              <a:gd name="connsiteY4" fmla="*/ 0 h 288054"/>
              <a:gd name="connsiteX0" fmla="*/ 19 w 463768"/>
              <a:gd name="connsiteY0" fmla="*/ 0 h 288054"/>
              <a:gd name="connsiteX1" fmla="*/ 463768 w 463768"/>
              <a:gd name="connsiteY1" fmla="*/ 102173 h 288054"/>
              <a:gd name="connsiteX2" fmla="*/ 258824 w 463768"/>
              <a:gd name="connsiteY2" fmla="*/ 288054 h 288054"/>
              <a:gd name="connsiteX3" fmla="*/ 23986 w 463768"/>
              <a:gd name="connsiteY3" fmla="*/ 226199 h 288054"/>
              <a:gd name="connsiteX4" fmla="*/ 19 w 463768"/>
              <a:gd name="connsiteY4" fmla="*/ 0 h 288054"/>
              <a:gd name="connsiteX0" fmla="*/ 0 w 463749"/>
              <a:gd name="connsiteY0" fmla="*/ 0 h 288054"/>
              <a:gd name="connsiteX1" fmla="*/ 463749 w 463749"/>
              <a:gd name="connsiteY1" fmla="*/ 102173 h 288054"/>
              <a:gd name="connsiteX2" fmla="*/ 258805 w 463749"/>
              <a:gd name="connsiteY2" fmla="*/ 288054 h 288054"/>
              <a:gd name="connsiteX3" fmla="*/ 23967 w 463749"/>
              <a:gd name="connsiteY3" fmla="*/ 226199 h 288054"/>
              <a:gd name="connsiteX4" fmla="*/ 0 w 463749"/>
              <a:gd name="connsiteY4" fmla="*/ 0 h 288054"/>
              <a:gd name="connsiteX0" fmla="*/ 0 w 463749"/>
              <a:gd name="connsiteY0" fmla="*/ 0 h 288054"/>
              <a:gd name="connsiteX1" fmla="*/ 463749 w 463749"/>
              <a:gd name="connsiteY1" fmla="*/ 102173 h 288054"/>
              <a:gd name="connsiteX2" fmla="*/ 258805 w 463749"/>
              <a:gd name="connsiteY2" fmla="*/ 288054 h 288054"/>
              <a:gd name="connsiteX3" fmla="*/ 24912 w 463749"/>
              <a:gd name="connsiteY3" fmla="*/ 234164 h 288054"/>
              <a:gd name="connsiteX4" fmla="*/ 0 w 463749"/>
              <a:gd name="connsiteY4" fmla="*/ 0 h 28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749" h="288054">
                <a:moveTo>
                  <a:pt x="0" y="0"/>
                </a:moveTo>
                <a:lnTo>
                  <a:pt x="463749" y="102173"/>
                </a:lnTo>
                <a:lnTo>
                  <a:pt x="258805" y="288054"/>
                </a:lnTo>
                <a:lnTo>
                  <a:pt x="24912" y="23416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F8D31E7-66AE-F50B-1FA9-E8C3027F87BF}"/>
              </a:ext>
            </a:extLst>
          </p:cNvPr>
          <p:cNvSpPr/>
          <p:nvPr/>
        </p:nvSpPr>
        <p:spPr>
          <a:xfrm rot="210485">
            <a:off x="3074508" y="3262003"/>
            <a:ext cx="335530" cy="478325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2813"/>
              <a:gd name="connsiteY0" fmla="*/ 0 h 289316"/>
              <a:gd name="connsiteX1" fmla="*/ 262813 w 262813"/>
              <a:gd name="connsiteY1" fmla="*/ 63787 h 289316"/>
              <a:gd name="connsiteX2" fmla="*/ 82524 w 262813"/>
              <a:gd name="connsiteY2" fmla="*/ 289316 h 289316"/>
              <a:gd name="connsiteX3" fmla="*/ 0 w 262813"/>
              <a:gd name="connsiteY3" fmla="*/ 260734 h 289316"/>
              <a:gd name="connsiteX4" fmla="*/ 2383 w 262813"/>
              <a:gd name="connsiteY4" fmla="*/ 0 h 289316"/>
              <a:gd name="connsiteX0" fmla="*/ 1564 w 261994"/>
              <a:gd name="connsiteY0" fmla="*/ 0 h 289316"/>
              <a:gd name="connsiteX1" fmla="*/ 261994 w 261994"/>
              <a:gd name="connsiteY1" fmla="*/ 63787 h 289316"/>
              <a:gd name="connsiteX2" fmla="*/ 81705 w 261994"/>
              <a:gd name="connsiteY2" fmla="*/ 289316 h 289316"/>
              <a:gd name="connsiteX3" fmla="*/ 0 w 261994"/>
              <a:gd name="connsiteY3" fmla="*/ 275290 h 289316"/>
              <a:gd name="connsiteX4" fmla="*/ 1564 w 261994"/>
              <a:gd name="connsiteY4" fmla="*/ 0 h 289316"/>
              <a:gd name="connsiteX0" fmla="*/ 1564 w 261994"/>
              <a:gd name="connsiteY0" fmla="*/ 0 h 290222"/>
              <a:gd name="connsiteX1" fmla="*/ 261994 w 261994"/>
              <a:gd name="connsiteY1" fmla="*/ 63787 h 290222"/>
              <a:gd name="connsiteX2" fmla="*/ 74827 w 261994"/>
              <a:gd name="connsiteY2" fmla="*/ 290222 h 290222"/>
              <a:gd name="connsiteX3" fmla="*/ 0 w 261994"/>
              <a:gd name="connsiteY3" fmla="*/ 275290 h 290222"/>
              <a:gd name="connsiteX4" fmla="*/ 1564 w 261994"/>
              <a:gd name="connsiteY4" fmla="*/ 0 h 29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994" h="290222">
                <a:moveTo>
                  <a:pt x="1564" y="0"/>
                </a:moveTo>
                <a:lnTo>
                  <a:pt x="261994" y="63787"/>
                </a:lnTo>
                <a:lnTo>
                  <a:pt x="74827" y="290222"/>
                </a:lnTo>
                <a:lnTo>
                  <a:pt x="0" y="275290"/>
                </a:lnTo>
                <a:cubicBezTo>
                  <a:pt x="794" y="188379"/>
                  <a:pt x="770" y="86911"/>
                  <a:pt x="156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EF5D34-30E4-30C8-2A25-8F02DA5E3F17}"/>
              </a:ext>
            </a:extLst>
          </p:cNvPr>
          <p:cNvSpPr/>
          <p:nvPr/>
        </p:nvSpPr>
        <p:spPr>
          <a:xfrm rot="381387">
            <a:off x="2079475" y="2271474"/>
            <a:ext cx="260604" cy="289316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604" h="289316">
                <a:moveTo>
                  <a:pt x="2383" y="0"/>
                </a:moveTo>
                <a:lnTo>
                  <a:pt x="260604" y="86075"/>
                </a:lnTo>
                <a:lnTo>
                  <a:pt x="82524" y="289316"/>
                </a:lnTo>
                <a:lnTo>
                  <a:pt x="0" y="260734"/>
                </a:lnTo>
                <a:cubicBezTo>
                  <a:pt x="794" y="173823"/>
                  <a:pt x="1589" y="86911"/>
                  <a:pt x="2383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7261167-F30E-CC2C-F075-595E8B595880}"/>
              </a:ext>
            </a:extLst>
          </p:cNvPr>
          <p:cNvSpPr/>
          <p:nvPr/>
        </p:nvSpPr>
        <p:spPr>
          <a:xfrm rot="218608">
            <a:off x="3243371" y="1574632"/>
            <a:ext cx="260604" cy="289316"/>
          </a:xfrm>
          <a:custGeom>
            <a:avLst/>
            <a:gdLst>
              <a:gd name="connsiteX0" fmla="*/ 41097 w 421241"/>
              <a:gd name="connsiteY0" fmla="*/ 0 h 369870"/>
              <a:gd name="connsiteX1" fmla="*/ 421241 w 421241"/>
              <a:gd name="connsiteY1" fmla="*/ 92468 h 369870"/>
              <a:gd name="connsiteX2" fmla="*/ 174661 w 421241"/>
              <a:gd name="connsiteY2" fmla="*/ 369870 h 369870"/>
              <a:gd name="connsiteX3" fmla="*/ 0 w 421241"/>
              <a:gd name="connsiteY3" fmla="*/ 308225 h 369870"/>
              <a:gd name="connsiteX4" fmla="*/ 41097 w 421241"/>
              <a:gd name="connsiteY4" fmla="*/ 0 h 369870"/>
              <a:gd name="connsiteX0" fmla="*/ 41097 w 349322"/>
              <a:gd name="connsiteY0" fmla="*/ 0 h 369870"/>
              <a:gd name="connsiteX1" fmla="*/ 349322 w 349322"/>
              <a:gd name="connsiteY1" fmla="*/ 143839 h 369870"/>
              <a:gd name="connsiteX2" fmla="*/ 174661 w 349322"/>
              <a:gd name="connsiteY2" fmla="*/ 369870 h 369870"/>
              <a:gd name="connsiteX3" fmla="*/ 0 w 349322"/>
              <a:gd name="connsiteY3" fmla="*/ 308225 h 369870"/>
              <a:gd name="connsiteX4" fmla="*/ 41097 w 349322"/>
              <a:gd name="connsiteY4" fmla="*/ 0 h 369870"/>
              <a:gd name="connsiteX0" fmla="*/ 41097 w 349322"/>
              <a:gd name="connsiteY0" fmla="*/ 0 h 328774"/>
              <a:gd name="connsiteX1" fmla="*/ 349322 w 349322"/>
              <a:gd name="connsiteY1" fmla="*/ 102743 h 328774"/>
              <a:gd name="connsiteX2" fmla="*/ 174661 w 349322"/>
              <a:gd name="connsiteY2" fmla="*/ 328774 h 328774"/>
              <a:gd name="connsiteX3" fmla="*/ 0 w 349322"/>
              <a:gd name="connsiteY3" fmla="*/ 267129 h 328774"/>
              <a:gd name="connsiteX4" fmla="*/ 41097 w 349322"/>
              <a:gd name="connsiteY4" fmla="*/ 0 h 328774"/>
              <a:gd name="connsiteX0" fmla="*/ 1 w 308226"/>
              <a:gd name="connsiteY0" fmla="*/ 0 h 328774"/>
              <a:gd name="connsiteX1" fmla="*/ 308226 w 308226"/>
              <a:gd name="connsiteY1" fmla="*/ 102743 h 328774"/>
              <a:gd name="connsiteX2" fmla="*/ 133565 w 308226"/>
              <a:gd name="connsiteY2" fmla="*/ 328774 h 328774"/>
              <a:gd name="connsiteX3" fmla="*/ 0 w 308226"/>
              <a:gd name="connsiteY3" fmla="*/ 277403 h 328774"/>
              <a:gd name="connsiteX4" fmla="*/ 1 w 308226"/>
              <a:gd name="connsiteY4" fmla="*/ 0 h 328774"/>
              <a:gd name="connsiteX0" fmla="*/ 1 w 322514"/>
              <a:gd name="connsiteY0" fmla="*/ 0 h 328774"/>
              <a:gd name="connsiteX1" fmla="*/ 322514 w 322514"/>
              <a:gd name="connsiteY1" fmla="*/ 112268 h 328774"/>
              <a:gd name="connsiteX2" fmla="*/ 133565 w 322514"/>
              <a:gd name="connsiteY2" fmla="*/ 328774 h 328774"/>
              <a:gd name="connsiteX3" fmla="*/ 0 w 322514"/>
              <a:gd name="connsiteY3" fmla="*/ 277403 h 328774"/>
              <a:gd name="connsiteX4" fmla="*/ 1 w 322514"/>
              <a:gd name="connsiteY4" fmla="*/ 0 h 328774"/>
              <a:gd name="connsiteX0" fmla="*/ 1 w 322514"/>
              <a:gd name="connsiteY0" fmla="*/ 0 h 321631"/>
              <a:gd name="connsiteX1" fmla="*/ 322514 w 322514"/>
              <a:gd name="connsiteY1" fmla="*/ 112268 h 321631"/>
              <a:gd name="connsiteX2" fmla="*/ 114515 w 322514"/>
              <a:gd name="connsiteY2" fmla="*/ 321631 h 321631"/>
              <a:gd name="connsiteX3" fmla="*/ 0 w 322514"/>
              <a:gd name="connsiteY3" fmla="*/ 277403 h 321631"/>
              <a:gd name="connsiteX4" fmla="*/ 1 w 322514"/>
              <a:gd name="connsiteY4" fmla="*/ 0 h 321631"/>
              <a:gd name="connsiteX0" fmla="*/ 1 w 322514"/>
              <a:gd name="connsiteY0" fmla="*/ 0 h 316869"/>
              <a:gd name="connsiteX1" fmla="*/ 322514 w 322514"/>
              <a:gd name="connsiteY1" fmla="*/ 112268 h 316869"/>
              <a:gd name="connsiteX2" fmla="*/ 107371 w 322514"/>
              <a:gd name="connsiteY2" fmla="*/ 316869 h 316869"/>
              <a:gd name="connsiteX3" fmla="*/ 0 w 322514"/>
              <a:gd name="connsiteY3" fmla="*/ 277403 h 316869"/>
              <a:gd name="connsiteX4" fmla="*/ 1 w 322514"/>
              <a:gd name="connsiteY4" fmla="*/ 0 h 316869"/>
              <a:gd name="connsiteX0" fmla="*/ 0 w 322513"/>
              <a:gd name="connsiteY0" fmla="*/ 0 h 316869"/>
              <a:gd name="connsiteX1" fmla="*/ 322513 w 322513"/>
              <a:gd name="connsiteY1" fmla="*/ 112268 h 316869"/>
              <a:gd name="connsiteX2" fmla="*/ 107370 w 322513"/>
              <a:gd name="connsiteY2" fmla="*/ 316869 h 316869"/>
              <a:gd name="connsiteX3" fmla="*/ 7142 w 322513"/>
              <a:gd name="connsiteY3" fmla="*/ 279784 h 316869"/>
              <a:gd name="connsiteX4" fmla="*/ 0 w 322513"/>
              <a:gd name="connsiteY4" fmla="*/ 0 h 316869"/>
              <a:gd name="connsiteX0" fmla="*/ 0 w 315370"/>
              <a:gd name="connsiteY0" fmla="*/ 0 h 316869"/>
              <a:gd name="connsiteX1" fmla="*/ 315370 w 315370"/>
              <a:gd name="connsiteY1" fmla="*/ 117031 h 316869"/>
              <a:gd name="connsiteX2" fmla="*/ 107370 w 315370"/>
              <a:gd name="connsiteY2" fmla="*/ 316869 h 316869"/>
              <a:gd name="connsiteX3" fmla="*/ 7142 w 315370"/>
              <a:gd name="connsiteY3" fmla="*/ 279784 h 316869"/>
              <a:gd name="connsiteX4" fmla="*/ 0 w 315370"/>
              <a:gd name="connsiteY4" fmla="*/ 0 h 316869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1632"/>
              <a:gd name="connsiteX1" fmla="*/ 324895 w 324895"/>
              <a:gd name="connsiteY1" fmla="*/ 121794 h 321632"/>
              <a:gd name="connsiteX2" fmla="*/ 116895 w 324895"/>
              <a:gd name="connsiteY2" fmla="*/ 321632 h 321632"/>
              <a:gd name="connsiteX3" fmla="*/ 16667 w 324895"/>
              <a:gd name="connsiteY3" fmla="*/ 284547 h 321632"/>
              <a:gd name="connsiteX4" fmla="*/ 0 w 324895"/>
              <a:gd name="connsiteY4" fmla="*/ 0 h 321632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16667 w 324895"/>
              <a:gd name="connsiteY3" fmla="*/ 284547 h 327416"/>
              <a:gd name="connsiteX4" fmla="*/ 0 w 324895"/>
              <a:gd name="connsiteY4" fmla="*/ 0 h 327416"/>
              <a:gd name="connsiteX0" fmla="*/ 0 w 324895"/>
              <a:gd name="connsiteY0" fmla="*/ 0 h 327416"/>
              <a:gd name="connsiteX1" fmla="*/ 324895 w 324895"/>
              <a:gd name="connsiteY1" fmla="*/ 121794 h 327416"/>
              <a:gd name="connsiteX2" fmla="*/ 132528 w 324895"/>
              <a:gd name="connsiteY2" fmla="*/ 327416 h 327416"/>
              <a:gd name="connsiteX3" fmla="*/ 38098 w 324895"/>
              <a:gd name="connsiteY3" fmla="*/ 294072 h 327416"/>
              <a:gd name="connsiteX4" fmla="*/ 0 w 324895"/>
              <a:gd name="connsiteY4" fmla="*/ 0 h 327416"/>
              <a:gd name="connsiteX0" fmla="*/ 2383 w 286797"/>
              <a:gd name="connsiteY0" fmla="*/ 0 h 298841"/>
              <a:gd name="connsiteX1" fmla="*/ 286797 w 286797"/>
              <a:gd name="connsiteY1" fmla="*/ 93219 h 298841"/>
              <a:gd name="connsiteX2" fmla="*/ 94430 w 286797"/>
              <a:gd name="connsiteY2" fmla="*/ 298841 h 298841"/>
              <a:gd name="connsiteX3" fmla="*/ 0 w 286797"/>
              <a:gd name="connsiteY3" fmla="*/ 265497 h 298841"/>
              <a:gd name="connsiteX4" fmla="*/ 2383 w 286797"/>
              <a:gd name="connsiteY4" fmla="*/ 0 h 298841"/>
              <a:gd name="connsiteX0" fmla="*/ 2383 w 272510"/>
              <a:gd name="connsiteY0" fmla="*/ 0 h 298841"/>
              <a:gd name="connsiteX1" fmla="*/ 272510 w 272510"/>
              <a:gd name="connsiteY1" fmla="*/ 95600 h 298841"/>
              <a:gd name="connsiteX2" fmla="*/ 94430 w 272510"/>
              <a:gd name="connsiteY2" fmla="*/ 298841 h 298841"/>
              <a:gd name="connsiteX3" fmla="*/ 0 w 272510"/>
              <a:gd name="connsiteY3" fmla="*/ 265497 h 298841"/>
              <a:gd name="connsiteX4" fmla="*/ 2383 w 272510"/>
              <a:gd name="connsiteY4" fmla="*/ 0 h 298841"/>
              <a:gd name="connsiteX0" fmla="*/ 14289 w 272510"/>
              <a:gd name="connsiteY0" fmla="*/ 0 h 289316"/>
              <a:gd name="connsiteX1" fmla="*/ 272510 w 272510"/>
              <a:gd name="connsiteY1" fmla="*/ 86075 h 289316"/>
              <a:gd name="connsiteX2" fmla="*/ 94430 w 272510"/>
              <a:gd name="connsiteY2" fmla="*/ 289316 h 289316"/>
              <a:gd name="connsiteX3" fmla="*/ 0 w 272510"/>
              <a:gd name="connsiteY3" fmla="*/ 255972 h 289316"/>
              <a:gd name="connsiteX4" fmla="*/ 14289 w 272510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  <a:gd name="connsiteX0" fmla="*/ 2383 w 260604"/>
              <a:gd name="connsiteY0" fmla="*/ 0 h 289316"/>
              <a:gd name="connsiteX1" fmla="*/ 260604 w 260604"/>
              <a:gd name="connsiteY1" fmla="*/ 86075 h 289316"/>
              <a:gd name="connsiteX2" fmla="*/ 82524 w 260604"/>
              <a:gd name="connsiteY2" fmla="*/ 289316 h 289316"/>
              <a:gd name="connsiteX3" fmla="*/ 0 w 260604"/>
              <a:gd name="connsiteY3" fmla="*/ 260734 h 289316"/>
              <a:gd name="connsiteX4" fmla="*/ 2383 w 260604"/>
              <a:gd name="connsiteY4" fmla="*/ 0 h 28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604" h="289316">
                <a:moveTo>
                  <a:pt x="2383" y="0"/>
                </a:moveTo>
                <a:lnTo>
                  <a:pt x="260604" y="86075"/>
                </a:lnTo>
                <a:lnTo>
                  <a:pt x="82524" y="289316"/>
                </a:lnTo>
                <a:lnTo>
                  <a:pt x="0" y="260734"/>
                </a:lnTo>
                <a:cubicBezTo>
                  <a:pt x="794" y="173823"/>
                  <a:pt x="1589" y="86911"/>
                  <a:pt x="2383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03205D-A8AF-4D9F-6391-040CFAEA5704}"/>
              </a:ext>
            </a:extLst>
          </p:cNvPr>
          <p:cNvSpPr/>
          <p:nvPr/>
        </p:nvSpPr>
        <p:spPr>
          <a:xfrm rot="2742709">
            <a:off x="2337839" y="2546688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0C2C5A-0DCF-CE33-9881-CF1CC5B0A939}"/>
              </a:ext>
            </a:extLst>
          </p:cNvPr>
          <p:cNvSpPr/>
          <p:nvPr/>
        </p:nvSpPr>
        <p:spPr>
          <a:xfrm rot="2475967">
            <a:off x="3665180" y="1960614"/>
            <a:ext cx="144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53CABE-49BD-363E-AA71-074594CA8C1F}"/>
              </a:ext>
            </a:extLst>
          </p:cNvPr>
          <p:cNvSpPr/>
          <p:nvPr/>
        </p:nvSpPr>
        <p:spPr>
          <a:xfrm rot="2457545">
            <a:off x="3919049" y="2177212"/>
            <a:ext cx="144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BA3950-CE04-E4AF-8F7B-87493B6B221F}"/>
              </a:ext>
            </a:extLst>
          </p:cNvPr>
          <p:cNvSpPr/>
          <p:nvPr/>
        </p:nvSpPr>
        <p:spPr>
          <a:xfrm>
            <a:off x="5819142" y="3352710"/>
            <a:ext cx="1224000" cy="360000"/>
          </a:xfrm>
          <a:prstGeom prst="rect">
            <a:avLst/>
          </a:prstGeom>
          <a:solidFill>
            <a:srgbClr val="FFFF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AEDC54-21D2-F509-4F59-A4BFA5148F41}"/>
              </a:ext>
            </a:extLst>
          </p:cNvPr>
          <p:cNvSpPr/>
          <p:nvPr/>
        </p:nvSpPr>
        <p:spPr>
          <a:xfrm>
            <a:off x="3519581" y="3352710"/>
            <a:ext cx="1224000" cy="360000"/>
          </a:xfrm>
          <a:prstGeom prst="rect">
            <a:avLst/>
          </a:prstGeom>
          <a:solidFill>
            <a:srgbClr val="FFFF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EDB48D-A85E-7BC3-223E-58881810F6D0}"/>
              </a:ext>
            </a:extLst>
          </p:cNvPr>
          <p:cNvSpPr/>
          <p:nvPr/>
        </p:nvSpPr>
        <p:spPr>
          <a:xfrm>
            <a:off x="619865" y="2276597"/>
            <a:ext cx="540000" cy="216000"/>
          </a:xfrm>
          <a:prstGeom prst="rect">
            <a:avLst/>
          </a:prstGeom>
          <a:solidFill>
            <a:srgbClr val="0000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78434D-A4F4-2D19-C600-100B8E098AC7}"/>
              </a:ext>
            </a:extLst>
          </p:cNvPr>
          <p:cNvSpPr/>
          <p:nvPr/>
        </p:nvSpPr>
        <p:spPr>
          <a:xfrm>
            <a:off x="1299536" y="2310758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2EBB98-F49C-3B94-0A7F-97689153E3D4}"/>
              </a:ext>
            </a:extLst>
          </p:cNvPr>
          <p:cNvSpPr/>
          <p:nvPr/>
        </p:nvSpPr>
        <p:spPr>
          <a:xfrm>
            <a:off x="1557382" y="2310758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ABF6B43-8A48-9786-B156-A77F458998AB}"/>
              </a:ext>
            </a:extLst>
          </p:cNvPr>
          <p:cNvSpPr/>
          <p:nvPr/>
        </p:nvSpPr>
        <p:spPr>
          <a:xfrm>
            <a:off x="2248378" y="1641987"/>
            <a:ext cx="144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6A87A3-6306-B8E0-860F-067B1F8D6CB7}"/>
              </a:ext>
            </a:extLst>
          </p:cNvPr>
          <p:cNvSpPr/>
          <p:nvPr/>
        </p:nvSpPr>
        <p:spPr>
          <a:xfrm>
            <a:off x="2567868" y="1641987"/>
            <a:ext cx="144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B30B97-B2D9-4CA3-B9F7-DC5EE661B1F4}"/>
              </a:ext>
            </a:extLst>
          </p:cNvPr>
          <p:cNvSpPr/>
          <p:nvPr/>
        </p:nvSpPr>
        <p:spPr>
          <a:xfrm>
            <a:off x="2887358" y="1641987"/>
            <a:ext cx="144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24DDC2-3ED1-A363-30C1-893B999DF704}"/>
              </a:ext>
            </a:extLst>
          </p:cNvPr>
          <p:cNvSpPr/>
          <p:nvPr/>
        </p:nvSpPr>
        <p:spPr>
          <a:xfrm>
            <a:off x="4952495" y="3009497"/>
            <a:ext cx="252000" cy="252000"/>
          </a:xfrm>
          <a:prstGeom prst="ellipse">
            <a:avLst/>
          </a:prstGeom>
          <a:solidFill>
            <a:srgbClr val="B0FD77"/>
          </a:solidFill>
          <a:ln w="12700">
            <a:solidFill>
              <a:srgbClr val="377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E69A1E-D862-9165-7DCC-05654ED65C49}"/>
              </a:ext>
            </a:extLst>
          </p:cNvPr>
          <p:cNvSpPr/>
          <p:nvPr/>
        </p:nvSpPr>
        <p:spPr>
          <a:xfrm>
            <a:off x="2765084" y="3067127"/>
            <a:ext cx="252000" cy="252000"/>
          </a:xfrm>
          <a:prstGeom prst="ellipse">
            <a:avLst/>
          </a:prstGeom>
          <a:solidFill>
            <a:srgbClr val="B0FD77"/>
          </a:solidFill>
          <a:ln w="12700">
            <a:solidFill>
              <a:srgbClr val="377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5A7DCB2-09A9-6056-DBF6-DFAC888C02C2}"/>
              </a:ext>
            </a:extLst>
          </p:cNvPr>
          <p:cNvSpPr/>
          <p:nvPr/>
        </p:nvSpPr>
        <p:spPr>
          <a:xfrm>
            <a:off x="2021534" y="1702098"/>
            <a:ext cx="6078438" cy="1769767"/>
          </a:xfrm>
          <a:custGeom>
            <a:avLst/>
            <a:gdLst>
              <a:gd name="connsiteX0" fmla="*/ 0 w 2809301"/>
              <a:gd name="connsiteY0" fmla="*/ 22034 h 793215"/>
              <a:gd name="connsiteX1" fmla="*/ 1311007 w 2809301"/>
              <a:gd name="connsiteY1" fmla="*/ 0 h 793215"/>
              <a:gd name="connsiteX2" fmla="*/ 2379643 w 2809301"/>
              <a:gd name="connsiteY2" fmla="*/ 793215 h 793215"/>
              <a:gd name="connsiteX3" fmla="*/ 2809301 w 2809301"/>
              <a:gd name="connsiteY3" fmla="*/ 771181 h 793215"/>
              <a:gd name="connsiteX0" fmla="*/ 0 w 2809301"/>
              <a:gd name="connsiteY0" fmla="*/ 44068 h 815249"/>
              <a:gd name="connsiteX1" fmla="*/ 1487277 w 2809301"/>
              <a:gd name="connsiteY1" fmla="*/ 0 h 815249"/>
              <a:gd name="connsiteX2" fmla="*/ 2379643 w 2809301"/>
              <a:gd name="connsiteY2" fmla="*/ 815249 h 815249"/>
              <a:gd name="connsiteX3" fmla="*/ 2809301 w 2809301"/>
              <a:gd name="connsiteY3" fmla="*/ 793215 h 815249"/>
              <a:gd name="connsiteX0" fmla="*/ 0 w 6004193"/>
              <a:gd name="connsiteY0" fmla="*/ 44068 h 815249"/>
              <a:gd name="connsiteX1" fmla="*/ 1487277 w 6004193"/>
              <a:gd name="connsiteY1" fmla="*/ 0 h 815249"/>
              <a:gd name="connsiteX2" fmla="*/ 2379643 w 6004193"/>
              <a:gd name="connsiteY2" fmla="*/ 815249 h 815249"/>
              <a:gd name="connsiteX3" fmla="*/ 6004193 w 6004193"/>
              <a:gd name="connsiteY3" fmla="*/ 804232 h 815249"/>
              <a:gd name="connsiteX0" fmla="*/ 0 w 6026227"/>
              <a:gd name="connsiteY0" fmla="*/ 44068 h 826266"/>
              <a:gd name="connsiteX1" fmla="*/ 1487277 w 6026227"/>
              <a:gd name="connsiteY1" fmla="*/ 0 h 826266"/>
              <a:gd name="connsiteX2" fmla="*/ 2379643 w 6026227"/>
              <a:gd name="connsiteY2" fmla="*/ 815249 h 826266"/>
              <a:gd name="connsiteX3" fmla="*/ 6026227 w 6026227"/>
              <a:gd name="connsiteY3" fmla="*/ 826266 h 826266"/>
              <a:gd name="connsiteX0" fmla="*/ 0 w 6059278"/>
              <a:gd name="connsiteY0" fmla="*/ 22034 h 826266"/>
              <a:gd name="connsiteX1" fmla="*/ 1520328 w 6059278"/>
              <a:gd name="connsiteY1" fmla="*/ 0 h 826266"/>
              <a:gd name="connsiteX2" fmla="*/ 2412694 w 6059278"/>
              <a:gd name="connsiteY2" fmla="*/ 815249 h 826266"/>
              <a:gd name="connsiteX3" fmla="*/ 6059278 w 6059278"/>
              <a:gd name="connsiteY3" fmla="*/ 826266 h 826266"/>
              <a:gd name="connsiteX0" fmla="*/ 0 w 6059278"/>
              <a:gd name="connsiteY0" fmla="*/ 22034 h 826266"/>
              <a:gd name="connsiteX1" fmla="*/ 1520328 w 6059278"/>
              <a:gd name="connsiteY1" fmla="*/ 0 h 826266"/>
              <a:gd name="connsiteX2" fmla="*/ 2412694 w 6059278"/>
              <a:gd name="connsiteY2" fmla="*/ 815249 h 826266"/>
              <a:gd name="connsiteX3" fmla="*/ 6059278 w 6059278"/>
              <a:gd name="connsiteY3" fmla="*/ 826266 h 826266"/>
              <a:gd name="connsiteX0" fmla="*/ 0 w 6026227"/>
              <a:gd name="connsiteY0" fmla="*/ 22034 h 815249"/>
              <a:gd name="connsiteX1" fmla="*/ 1520328 w 6026227"/>
              <a:gd name="connsiteY1" fmla="*/ 0 h 815249"/>
              <a:gd name="connsiteX2" fmla="*/ 2412694 w 6026227"/>
              <a:gd name="connsiteY2" fmla="*/ 815249 h 815249"/>
              <a:gd name="connsiteX3" fmla="*/ 6026227 w 6026227"/>
              <a:gd name="connsiteY3" fmla="*/ 804232 h 815249"/>
              <a:gd name="connsiteX0" fmla="*/ 0 w 6048261"/>
              <a:gd name="connsiteY0" fmla="*/ 11018 h 815249"/>
              <a:gd name="connsiteX1" fmla="*/ 1542362 w 6048261"/>
              <a:gd name="connsiteY1" fmla="*/ 0 h 815249"/>
              <a:gd name="connsiteX2" fmla="*/ 2434728 w 6048261"/>
              <a:gd name="connsiteY2" fmla="*/ 815249 h 815249"/>
              <a:gd name="connsiteX3" fmla="*/ 6048261 w 6048261"/>
              <a:gd name="connsiteY3" fmla="*/ 804232 h 815249"/>
              <a:gd name="connsiteX0" fmla="*/ 0 w 6048261"/>
              <a:gd name="connsiteY0" fmla="*/ 11018 h 815249"/>
              <a:gd name="connsiteX1" fmla="*/ 1581097 w 6048261"/>
              <a:gd name="connsiteY1" fmla="*/ 0 h 815249"/>
              <a:gd name="connsiteX2" fmla="*/ 2434728 w 6048261"/>
              <a:gd name="connsiteY2" fmla="*/ 815249 h 815249"/>
              <a:gd name="connsiteX3" fmla="*/ 6048261 w 6048261"/>
              <a:gd name="connsiteY3" fmla="*/ 804232 h 815249"/>
              <a:gd name="connsiteX0" fmla="*/ 0 w 4035984"/>
              <a:gd name="connsiteY0" fmla="*/ 11018 h 815249"/>
              <a:gd name="connsiteX1" fmla="*/ 1581097 w 4035984"/>
              <a:gd name="connsiteY1" fmla="*/ 0 h 815249"/>
              <a:gd name="connsiteX2" fmla="*/ 2434728 w 4035984"/>
              <a:gd name="connsiteY2" fmla="*/ 815249 h 815249"/>
              <a:gd name="connsiteX3" fmla="*/ 4035984 w 4035984"/>
              <a:gd name="connsiteY3" fmla="*/ 778615 h 815249"/>
              <a:gd name="connsiteX0" fmla="*/ 0 w 4035984"/>
              <a:gd name="connsiteY0" fmla="*/ 11018 h 815249"/>
              <a:gd name="connsiteX1" fmla="*/ 1581097 w 4035984"/>
              <a:gd name="connsiteY1" fmla="*/ 0 h 815249"/>
              <a:gd name="connsiteX2" fmla="*/ 2434728 w 4035984"/>
              <a:gd name="connsiteY2" fmla="*/ 815249 h 815249"/>
              <a:gd name="connsiteX3" fmla="*/ 4035984 w 4035984"/>
              <a:gd name="connsiteY3" fmla="*/ 798408 h 815249"/>
              <a:gd name="connsiteX0" fmla="*/ 0 w 4035984"/>
              <a:gd name="connsiteY0" fmla="*/ 11018 h 798408"/>
              <a:gd name="connsiteX1" fmla="*/ 1581097 w 4035984"/>
              <a:gd name="connsiteY1" fmla="*/ 0 h 798408"/>
              <a:gd name="connsiteX2" fmla="*/ 2372704 w 4035984"/>
              <a:gd name="connsiteY2" fmla="*/ 795456 h 798408"/>
              <a:gd name="connsiteX3" fmla="*/ 4035984 w 4035984"/>
              <a:gd name="connsiteY3" fmla="*/ 798408 h 798408"/>
              <a:gd name="connsiteX0" fmla="*/ 0 w 4035984"/>
              <a:gd name="connsiteY0" fmla="*/ 0 h 787390"/>
              <a:gd name="connsiteX1" fmla="*/ 1297559 w 4035984"/>
              <a:gd name="connsiteY1" fmla="*/ 2177 h 787390"/>
              <a:gd name="connsiteX2" fmla="*/ 2372704 w 4035984"/>
              <a:gd name="connsiteY2" fmla="*/ 784438 h 787390"/>
              <a:gd name="connsiteX3" fmla="*/ 4035984 w 4035984"/>
              <a:gd name="connsiteY3" fmla="*/ 787390 h 787390"/>
              <a:gd name="connsiteX0" fmla="*/ 0 w 4035984"/>
              <a:gd name="connsiteY0" fmla="*/ 0 h 787390"/>
              <a:gd name="connsiteX1" fmla="*/ 951997 w 4035984"/>
              <a:gd name="connsiteY1" fmla="*/ 2177 h 787390"/>
              <a:gd name="connsiteX2" fmla="*/ 2372704 w 4035984"/>
              <a:gd name="connsiteY2" fmla="*/ 784438 h 787390"/>
              <a:gd name="connsiteX3" fmla="*/ 4035984 w 4035984"/>
              <a:gd name="connsiteY3" fmla="*/ 787390 h 787390"/>
              <a:gd name="connsiteX0" fmla="*/ 0 w 4142311"/>
              <a:gd name="connsiteY0" fmla="*/ 0 h 793988"/>
              <a:gd name="connsiteX1" fmla="*/ 1058324 w 4142311"/>
              <a:gd name="connsiteY1" fmla="*/ 8775 h 793988"/>
              <a:gd name="connsiteX2" fmla="*/ 2479031 w 4142311"/>
              <a:gd name="connsiteY2" fmla="*/ 791036 h 793988"/>
              <a:gd name="connsiteX3" fmla="*/ 4142311 w 4142311"/>
              <a:gd name="connsiteY3" fmla="*/ 793988 h 793988"/>
              <a:gd name="connsiteX0" fmla="*/ 0 w 4142311"/>
              <a:gd name="connsiteY0" fmla="*/ 0 h 793988"/>
              <a:gd name="connsiteX1" fmla="*/ 1058324 w 4142311"/>
              <a:gd name="connsiteY1" fmla="*/ 8775 h 793988"/>
              <a:gd name="connsiteX2" fmla="*/ 2479031 w 4142311"/>
              <a:gd name="connsiteY2" fmla="*/ 791036 h 793988"/>
              <a:gd name="connsiteX3" fmla="*/ 4142311 w 4142311"/>
              <a:gd name="connsiteY3" fmla="*/ 793988 h 793988"/>
              <a:gd name="connsiteX0" fmla="*/ 0 w 4142311"/>
              <a:gd name="connsiteY0" fmla="*/ 0 h 793988"/>
              <a:gd name="connsiteX1" fmla="*/ 1058324 w 4142311"/>
              <a:gd name="connsiteY1" fmla="*/ 8775 h 793988"/>
              <a:gd name="connsiteX2" fmla="*/ 2479031 w 4142311"/>
              <a:gd name="connsiteY2" fmla="*/ 791036 h 793988"/>
              <a:gd name="connsiteX3" fmla="*/ 3886956 w 4142311"/>
              <a:gd name="connsiteY3" fmla="*/ 792709 h 793988"/>
              <a:gd name="connsiteX4" fmla="*/ 4142311 w 4142311"/>
              <a:gd name="connsiteY4" fmla="*/ 793988 h 793988"/>
              <a:gd name="connsiteX0" fmla="*/ 0 w 4596788"/>
              <a:gd name="connsiteY0" fmla="*/ 0 h 992813"/>
              <a:gd name="connsiteX1" fmla="*/ 1058324 w 4596788"/>
              <a:gd name="connsiteY1" fmla="*/ 8775 h 992813"/>
              <a:gd name="connsiteX2" fmla="*/ 2479031 w 4596788"/>
              <a:gd name="connsiteY2" fmla="*/ 791036 h 992813"/>
              <a:gd name="connsiteX3" fmla="*/ 3886956 w 4596788"/>
              <a:gd name="connsiteY3" fmla="*/ 792709 h 992813"/>
              <a:gd name="connsiteX4" fmla="*/ 4596788 w 4596788"/>
              <a:gd name="connsiteY4" fmla="*/ 992813 h 992813"/>
              <a:gd name="connsiteX0" fmla="*/ 0 w 4596788"/>
              <a:gd name="connsiteY0" fmla="*/ 0 h 992813"/>
              <a:gd name="connsiteX1" fmla="*/ 1058324 w 4596788"/>
              <a:gd name="connsiteY1" fmla="*/ 8775 h 992813"/>
              <a:gd name="connsiteX2" fmla="*/ 2479031 w 4596788"/>
              <a:gd name="connsiteY2" fmla="*/ 791036 h 992813"/>
              <a:gd name="connsiteX3" fmla="*/ 4176168 w 4596788"/>
              <a:gd name="connsiteY3" fmla="*/ 798734 h 992813"/>
              <a:gd name="connsiteX4" fmla="*/ 4596788 w 4596788"/>
              <a:gd name="connsiteY4" fmla="*/ 992813 h 992813"/>
              <a:gd name="connsiteX0" fmla="*/ 0 w 4588525"/>
              <a:gd name="connsiteY0" fmla="*/ 0 h 974738"/>
              <a:gd name="connsiteX1" fmla="*/ 1058324 w 4588525"/>
              <a:gd name="connsiteY1" fmla="*/ 8775 h 974738"/>
              <a:gd name="connsiteX2" fmla="*/ 2479031 w 4588525"/>
              <a:gd name="connsiteY2" fmla="*/ 791036 h 974738"/>
              <a:gd name="connsiteX3" fmla="*/ 4176168 w 4588525"/>
              <a:gd name="connsiteY3" fmla="*/ 798734 h 974738"/>
              <a:gd name="connsiteX4" fmla="*/ 4588525 w 4588525"/>
              <a:gd name="connsiteY4" fmla="*/ 974738 h 974738"/>
              <a:gd name="connsiteX0" fmla="*/ 0 w 4588525"/>
              <a:gd name="connsiteY0" fmla="*/ 0 h 974738"/>
              <a:gd name="connsiteX1" fmla="*/ 1058324 w 4588525"/>
              <a:gd name="connsiteY1" fmla="*/ 8775 h 974738"/>
              <a:gd name="connsiteX2" fmla="*/ 2479031 w 4588525"/>
              <a:gd name="connsiteY2" fmla="*/ 791036 h 974738"/>
              <a:gd name="connsiteX3" fmla="*/ 4267063 w 4588525"/>
              <a:gd name="connsiteY3" fmla="*/ 798734 h 974738"/>
              <a:gd name="connsiteX4" fmla="*/ 4588525 w 4588525"/>
              <a:gd name="connsiteY4" fmla="*/ 974738 h 974738"/>
              <a:gd name="connsiteX0" fmla="*/ 0 w 4654631"/>
              <a:gd name="connsiteY0" fmla="*/ 0 h 926538"/>
              <a:gd name="connsiteX1" fmla="*/ 1058324 w 4654631"/>
              <a:gd name="connsiteY1" fmla="*/ 8775 h 926538"/>
              <a:gd name="connsiteX2" fmla="*/ 2479031 w 4654631"/>
              <a:gd name="connsiteY2" fmla="*/ 791036 h 926538"/>
              <a:gd name="connsiteX3" fmla="*/ 4267063 w 4654631"/>
              <a:gd name="connsiteY3" fmla="*/ 798734 h 926538"/>
              <a:gd name="connsiteX4" fmla="*/ 4654631 w 4654631"/>
              <a:gd name="connsiteY4" fmla="*/ 926538 h 926538"/>
              <a:gd name="connsiteX0" fmla="*/ 0 w 4654631"/>
              <a:gd name="connsiteY0" fmla="*/ 0 h 926538"/>
              <a:gd name="connsiteX1" fmla="*/ 1058324 w 4654631"/>
              <a:gd name="connsiteY1" fmla="*/ 8775 h 926538"/>
              <a:gd name="connsiteX2" fmla="*/ 2479031 w 4654631"/>
              <a:gd name="connsiteY2" fmla="*/ 791036 h 926538"/>
              <a:gd name="connsiteX3" fmla="*/ 4126588 w 4654631"/>
              <a:gd name="connsiteY3" fmla="*/ 798734 h 926538"/>
              <a:gd name="connsiteX4" fmla="*/ 4654631 w 4654631"/>
              <a:gd name="connsiteY4" fmla="*/ 926538 h 926538"/>
              <a:gd name="connsiteX0" fmla="*/ 0 w 4646368"/>
              <a:gd name="connsiteY0" fmla="*/ 0 h 896413"/>
              <a:gd name="connsiteX1" fmla="*/ 1058324 w 4646368"/>
              <a:gd name="connsiteY1" fmla="*/ 8775 h 896413"/>
              <a:gd name="connsiteX2" fmla="*/ 2479031 w 4646368"/>
              <a:gd name="connsiteY2" fmla="*/ 791036 h 896413"/>
              <a:gd name="connsiteX3" fmla="*/ 4126588 w 4646368"/>
              <a:gd name="connsiteY3" fmla="*/ 798734 h 896413"/>
              <a:gd name="connsiteX4" fmla="*/ 4646368 w 4646368"/>
              <a:gd name="connsiteY4" fmla="*/ 896413 h 896413"/>
              <a:gd name="connsiteX0" fmla="*/ 0 w 4646368"/>
              <a:gd name="connsiteY0" fmla="*/ 0 h 896413"/>
              <a:gd name="connsiteX1" fmla="*/ 1058324 w 4646368"/>
              <a:gd name="connsiteY1" fmla="*/ 8775 h 896413"/>
              <a:gd name="connsiteX2" fmla="*/ 2479031 w 4646368"/>
              <a:gd name="connsiteY2" fmla="*/ 791036 h 896413"/>
              <a:gd name="connsiteX3" fmla="*/ 4192694 w 4646368"/>
              <a:gd name="connsiteY3" fmla="*/ 798734 h 896413"/>
              <a:gd name="connsiteX4" fmla="*/ 4646368 w 4646368"/>
              <a:gd name="connsiteY4" fmla="*/ 896413 h 896413"/>
              <a:gd name="connsiteX0" fmla="*/ 0 w 4646368"/>
              <a:gd name="connsiteY0" fmla="*/ 68569 h 964982"/>
              <a:gd name="connsiteX1" fmla="*/ 876533 w 4646368"/>
              <a:gd name="connsiteY1" fmla="*/ 0 h 964982"/>
              <a:gd name="connsiteX2" fmla="*/ 2479031 w 4646368"/>
              <a:gd name="connsiteY2" fmla="*/ 859605 h 964982"/>
              <a:gd name="connsiteX3" fmla="*/ 4192694 w 4646368"/>
              <a:gd name="connsiteY3" fmla="*/ 867303 h 964982"/>
              <a:gd name="connsiteX4" fmla="*/ 4646368 w 4646368"/>
              <a:gd name="connsiteY4" fmla="*/ 964982 h 964982"/>
              <a:gd name="connsiteX0" fmla="*/ 0 w 4836421"/>
              <a:gd name="connsiteY0" fmla="*/ 3124 h 964982"/>
              <a:gd name="connsiteX1" fmla="*/ 1066586 w 4836421"/>
              <a:gd name="connsiteY1" fmla="*/ 0 h 964982"/>
              <a:gd name="connsiteX2" fmla="*/ 2669084 w 4836421"/>
              <a:gd name="connsiteY2" fmla="*/ 859605 h 964982"/>
              <a:gd name="connsiteX3" fmla="*/ 4382747 w 4836421"/>
              <a:gd name="connsiteY3" fmla="*/ 867303 h 964982"/>
              <a:gd name="connsiteX4" fmla="*/ 4836421 w 4836421"/>
              <a:gd name="connsiteY4" fmla="*/ 964982 h 964982"/>
              <a:gd name="connsiteX0" fmla="*/ 0 w 4836421"/>
              <a:gd name="connsiteY0" fmla="*/ 32872 h 994730"/>
              <a:gd name="connsiteX1" fmla="*/ 1000481 w 4836421"/>
              <a:gd name="connsiteY1" fmla="*/ 0 h 994730"/>
              <a:gd name="connsiteX2" fmla="*/ 2669084 w 4836421"/>
              <a:gd name="connsiteY2" fmla="*/ 889353 h 994730"/>
              <a:gd name="connsiteX3" fmla="*/ 4382747 w 4836421"/>
              <a:gd name="connsiteY3" fmla="*/ 897051 h 994730"/>
              <a:gd name="connsiteX4" fmla="*/ 4836421 w 4836421"/>
              <a:gd name="connsiteY4" fmla="*/ 994730 h 994730"/>
              <a:gd name="connsiteX0" fmla="*/ 0 w 4877737"/>
              <a:gd name="connsiteY0" fmla="*/ 0 h 997555"/>
              <a:gd name="connsiteX1" fmla="*/ 1041797 w 4877737"/>
              <a:gd name="connsiteY1" fmla="*/ 2825 h 997555"/>
              <a:gd name="connsiteX2" fmla="*/ 2710400 w 4877737"/>
              <a:gd name="connsiteY2" fmla="*/ 892178 h 997555"/>
              <a:gd name="connsiteX3" fmla="*/ 4424063 w 4877737"/>
              <a:gd name="connsiteY3" fmla="*/ 899876 h 997555"/>
              <a:gd name="connsiteX4" fmla="*/ 4877737 w 4877737"/>
              <a:gd name="connsiteY4" fmla="*/ 997555 h 997555"/>
              <a:gd name="connsiteX0" fmla="*/ 0 w 4877737"/>
              <a:gd name="connsiteY0" fmla="*/ 9074 h 1006629"/>
              <a:gd name="connsiteX1" fmla="*/ 1017007 w 4877737"/>
              <a:gd name="connsiteY1" fmla="*/ 0 h 1006629"/>
              <a:gd name="connsiteX2" fmla="*/ 2710400 w 4877737"/>
              <a:gd name="connsiteY2" fmla="*/ 901252 h 1006629"/>
              <a:gd name="connsiteX3" fmla="*/ 4424063 w 4877737"/>
              <a:gd name="connsiteY3" fmla="*/ 908950 h 1006629"/>
              <a:gd name="connsiteX4" fmla="*/ 4877737 w 4877737"/>
              <a:gd name="connsiteY4" fmla="*/ 1006629 h 1006629"/>
              <a:gd name="connsiteX0" fmla="*/ 0 w 4869474"/>
              <a:gd name="connsiteY0" fmla="*/ 0 h 1009454"/>
              <a:gd name="connsiteX1" fmla="*/ 1008744 w 4869474"/>
              <a:gd name="connsiteY1" fmla="*/ 2825 h 1009454"/>
              <a:gd name="connsiteX2" fmla="*/ 2702137 w 4869474"/>
              <a:gd name="connsiteY2" fmla="*/ 904077 h 1009454"/>
              <a:gd name="connsiteX3" fmla="*/ 4415800 w 4869474"/>
              <a:gd name="connsiteY3" fmla="*/ 911775 h 1009454"/>
              <a:gd name="connsiteX4" fmla="*/ 4869474 w 4869474"/>
              <a:gd name="connsiteY4" fmla="*/ 1009454 h 1009454"/>
              <a:gd name="connsiteX0" fmla="*/ 0 w 5007366"/>
              <a:gd name="connsiteY0" fmla="*/ 0 h 1103221"/>
              <a:gd name="connsiteX1" fmla="*/ 1146636 w 5007366"/>
              <a:gd name="connsiteY1" fmla="*/ 96592 h 1103221"/>
              <a:gd name="connsiteX2" fmla="*/ 2840029 w 5007366"/>
              <a:gd name="connsiteY2" fmla="*/ 997844 h 1103221"/>
              <a:gd name="connsiteX3" fmla="*/ 4553692 w 5007366"/>
              <a:gd name="connsiteY3" fmla="*/ 1005542 h 1103221"/>
              <a:gd name="connsiteX4" fmla="*/ 5007366 w 5007366"/>
              <a:gd name="connsiteY4" fmla="*/ 1103221 h 1103221"/>
              <a:gd name="connsiteX0" fmla="*/ 0 w 5007366"/>
              <a:gd name="connsiteY0" fmla="*/ 0 h 1103221"/>
              <a:gd name="connsiteX1" fmla="*/ 993422 w 5007366"/>
              <a:gd name="connsiteY1" fmla="*/ 2825 h 1103221"/>
              <a:gd name="connsiteX2" fmla="*/ 2840029 w 5007366"/>
              <a:gd name="connsiteY2" fmla="*/ 997844 h 1103221"/>
              <a:gd name="connsiteX3" fmla="*/ 4553692 w 5007366"/>
              <a:gd name="connsiteY3" fmla="*/ 1005542 h 1103221"/>
              <a:gd name="connsiteX4" fmla="*/ 5007366 w 5007366"/>
              <a:gd name="connsiteY4" fmla="*/ 1103221 h 1103221"/>
              <a:gd name="connsiteX0" fmla="*/ 0 w 5007366"/>
              <a:gd name="connsiteY0" fmla="*/ 8207 h 1111428"/>
              <a:gd name="connsiteX1" fmla="*/ 1024065 w 5007366"/>
              <a:gd name="connsiteY1" fmla="*/ 0 h 1111428"/>
              <a:gd name="connsiteX2" fmla="*/ 2840029 w 5007366"/>
              <a:gd name="connsiteY2" fmla="*/ 1006051 h 1111428"/>
              <a:gd name="connsiteX3" fmla="*/ 4553692 w 5007366"/>
              <a:gd name="connsiteY3" fmla="*/ 1013749 h 1111428"/>
              <a:gd name="connsiteX4" fmla="*/ 5007366 w 5007366"/>
              <a:gd name="connsiteY4" fmla="*/ 1111428 h 1111428"/>
              <a:gd name="connsiteX0" fmla="*/ 0 w 4999705"/>
              <a:gd name="connsiteY0" fmla="*/ 8207 h 1013749"/>
              <a:gd name="connsiteX1" fmla="*/ 1024065 w 4999705"/>
              <a:gd name="connsiteY1" fmla="*/ 0 h 1013749"/>
              <a:gd name="connsiteX2" fmla="*/ 2840029 w 4999705"/>
              <a:gd name="connsiteY2" fmla="*/ 1006051 h 1013749"/>
              <a:gd name="connsiteX3" fmla="*/ 4553692 w 4999705"/>
              <a:gd name="connsiteY3" fmla="*/ 1013749 h 1013749"/>
              <a:gd name="connsiteX4" fmla="*/ 4999705 w 4999705"/>
              <a:gd name="connsiteY4" fmla="*/ 730843 h 1013749"/>
              <a:gd name="connsiteX0" fmla="*/ 0 w 4999705"/>
              <a:gd name="connsiteY0" fmla="*/ 8207 h 1013749"/>
              <a:gd name="connsiteX1" fmla="*/ 1024065 w 4999705"/>
              <a:gd name="connsiteY1" fmla="*/ 0 h 1013749"/>
              <a:gd name="connsiteX2" fmla="*/ 2840029 w 4999705"/>
              <a:gd name="connsiteY2" fmla="*/ 1006051 h 1013749"/>
              <a:gd name="connsiteX3" fmla="*/ 4400478 w 4999705"/>
              <a:gd name="connsiteY3" fmla="*/ 1013749 h 1013749"/>
              <a:gd name="connsiteX4" fmla="*/ 4999705 w 4999705"/>
              <a:gd name="connsiteY4" fmla="*/ 730843 h 1013749"/>
              <a:gd name="connsiteX0" fmla="*/ 0 w 4999705"/>
              <a:gd name="connsiteY0" fmla="*/ 8207 h 1017083"/>
              <a:gd name="connsiteX1" fmla="*/ 1024065 w 4999705"/>
              <a:gd name="connsiteY1" fmla="*/ 0 h 1017083"/>
              <a:gd name="connsiteX2" fmla="*/ 2748101 w 4999705"/>
              <a:gd name="connsiteY2" fmla="*/ 1017083 h 1017083"/>
              <a:gd name="connsiteX3" fmla="*/ 4400478 w 4999705"/>
              <a:gd name="connsiteY3" fmla="*/ 1013749 h 1017083"/>
              <a:gd name="connsiteX4" fmla="*/ 4999705 w 4999705"/>
              <a:gd name="connsiteY4" fmla="*/ 730843 h 1017083"/>
              <a:gd name="connsiteX0" fmla="*/ 0 w 4999705"/>
              <a:gd name="connsiteY0" fmla="*/ 8207 h 1017083"/>
              <a:gd name="connsiteX1" fmla="*/ 1024065 w 4999705"/>
              <a:gd name="connsiteY1" fmla="*/ 0 h 1017083"/>
              <a:gd name="connsiteX2" fmla="*/ 2748101 w 4999705"/>
              <a:gd name="connsiteY2" fmla="*/ 1017083 h 1017083"/>
              <a:gd name="connsiteX3" fmla="*/ 4362175 w 4999705"/>
              <a:gd name="connsiteY3" fmla="*/ 1013749 h 1017083"/>
              <a:gd name="connsiteX4" fmla="*/ 4999705 w 4999705"/>
              <a:gd name="connsiteY4" fmla="*/ 730843 h 1017083"/>
              <a:gd name="connsiteX0" fmla="*/ 0 w 4969062"/>
              <a:gd name="connsiteY0" fmla="*/ 8207 h 1017083"/>
              <a:gd name="connsiteX1" fmla="*/ 1024065 w 4969062"/>
              <a:gd name="connsiteY1" fmla="*/ 0 h 1017083"/>
              <a:gd name="connsiteX2" fmla="*/ 2748101 w 4969062"/>
              <a:gd name="connsiteY2" fmla="*/ 1017083 h 1017083"/>
              <a:gd name="connsiteX3" fmla="*/ 4362175 w 4969062"/>
              <a:gd name="connsiteY3" fmla="*/ 1013749 h 1017083"/>
              <a:gd name="connsiteX4" fmla="*/ 4969062 w 4969062"/>
              <a:gd name="connsiteY4" fmla="*/ 736359 h 1017083"/>
              <a:gd name="connsiteX0" fmla="*/ 0 w 4969062"/>
              <a:gd name="connsiteY0" fmla="*/ 8207 h 1013749"/>
              <a:gd name="connsiteX1" fmla="*/ 1024065 w 4969062"/>
              <a:gd name="connsiteY1" fmla="*/ 0 h 1013749"/>
              <a:gd name="connsiteX2" fmla="*/ 2686816 w 4969062"/>
              <a:gd name="connsiteY2" fmla="*/ 1006052 h 1013749"/>
              <a:gd name="connsiteX3" fmla="*/ 4362175 w 4969062"/>
              <a:gd name="connsiteY3" fmla="*/ 1013749 h 1013749"/>
              <a:gd name="connsiteX4" fmla="*/ 4969062 w 4969062"/>
              <a:gd name="connsiteY4" fmla="*/ 736359 h 1013749"/>
              <a:gd name="connsiteX0" fmla="*/ 0 w 4946080"/>
              <a:gd name="connsiteY0" fmla="*/ 8207 h 1013749"/>
              <a:gd name="connsiteX1" fmla="*/ 1024065 w 4946080"/>
              <a:gd name="connsiteY1" fmla="*/ 0 h 1013749"/>
              <a:gd name="connsiteX2" fmla="*/ 2686816 w 4946080"/>
              <a:gd name="connsiteY2" fmla="*/ 1006052 h 1013749"/>
              <a:gd name="connsiteX3" fmla="*/ 4362175 w 4946080"/>
              <a:gd name="connsiteY3" fmla="*/ 1013749 h 1013749"/>
              <a:gd name="connsiteX4" fmla="*/ 4946080 w 4946080"/>
              <a:gd name="connsiteY4" fmla="*/ 703265 h 1013749"/>
              <a:gd name="connsiteX0" fmla="*/ 0 w 4946080"/>
              <a:gd name="connsiteY0" fmla="*/ 8207 h 1013749"/>
              <a:gd name="connsiteX1" fmla="*/ 1024065 w 4946080"/>
              <a:gd name="connsiteY1" fmla="*/ 0 h 1013749"/>
              <a:gd name="connsiteX2" fmla="*/ 2686816 w 4946080"/>
              <a:gd name="connsiteY2" fmla="*/ 1006052 h 1013749"/>
              <a:gd name="connsiteX3" fmla="*/ 4331533 w 4946080"/>
              <a:gd name="connsiteY3" fmla="*/ 1013749 h 1013749"/>
              <a:gd name="connsiteX4" fmla="*/ 4946080 w 4946080"/>
              <a:gd name="connsiteY4" fmla="*/ 703265 h 1013749"/>
              <a:gd name="connsiteX0" fmla="*/ 0 w 4861812"/>
              <a:gd name="connsiteY0" fmla="*/ 8207 h 1013749"/>
              <a:gd name="connsiteX1" fmla="*/ 1024065 w 4861812"/>
              <a:gd name="connsiteY1" fmla="*/ 0 h 1013749"/>
              <a:gd name="connsiteX2" fmla="*/ 2686816 w 4861812"/>
              <a:gd name="connsiteY2" fmla="*/ 1006052 h 1013749"/>
              <a:gd name="connsiteX3" fmla="*/ 4331533 w 4861812"/>
              <a:gd name="connsiteY3" fmla="*/ 1013749 h 1013749"/>
              <a:gd name="connsiteX4" fmla="*/ 4861812 w 4861812"/>
              <a:gd name="connsiteY4" fmla="*/ 703265 h 1013749"/>
              <a:gd name="connsiteX0" fmla="*/ 0 w 4861812"/>
              <a:gd name="connsiteY0" fmla="*/ 8207 h 1013749"/>
              <a:gd name="connsiteX1" fmla="*/ 1024065 w 4861812"/>
              <a:gd name="connsiteY1" fmla="*/ 0 h 1013749"/>
              <a:gd name="connsiteX2" fmla="*/ 2694477 w 4861812"/>
              <a:gd name="connsiteY2" fmla="*/ 939863 h 1013749"/>
              <a:gd name="connsiteX3" fmla="*/ 4331533 w 4861812"/>
              <a:gd name="connsiteY3" fmla="*/ 1013749 h 1013749"/>
              <a:gd name="connsiteX4" fmla="*/ 4861812 w 4861812"/>
              <a:gd name="connsiteY4" fmla="*/ 703265 h 1013749"/>
              <a:gd name="connsiteX0" fmla="*/ 0 w 4861812"/>
              <a:gd name="connsiteY0" fmla="*/ 8207 h 942045"/>
              <a:gd name="connsiteX1" fmla="*/ 1024065 w 4861812"/>
              <a:gd name="connsiteY1" fmla="*/ 0 h 942045"/>
              <a:gd name="connsiteX2" fmla="*/ 2694477 w 4861812"/>
              <a:gd name="connsiteY2" fmla="*/ 939863 h 942045"/>
              <a:gd name="connsiteX3" fmla="*/ 4331533 w 4861812"/>
              <a:gd name="connsiteY3" fmla="*/ 942045 h 942045"/>
              <a:gd name="connsiteX4" fmla="*/ 4861812 w 4861812"/>
              <a:gd name="connsiteY4" fmla="*/ 703265 h 942045"/>
              <a:gd name="connsiteX0" fmla="*/ 0 w 4861812"/>
              <a:gd name="connsiteY0" fmla="*/ 8207 h 947217"/>
              <a:gd name="connsiteX1" fmla="*/ 1024065 w 4861812"/>
              <a:gd name="connsiteY1" fmla="*/ 0 h 947217"/>
              <a:gd name="connsiteX2" fmla="*/ 2765977 w 4861812"/>
              <a:gd name="connsiteY2" fmla="*/ 947217 h 947217"/>
              <a:gd name="connsiteX3" fmla="*/ 4331533 w 4861812"/>
              <a:gd name="connsiteY3" fmla="*/ 942045 h 947217"/>
              <a:gd name="connsiteX4" fmla="*/ 4861812 w 4861812"/>
              <a:gd name="connsiteY4" fmla="*/ 703265 h 947217"/>
              <a:gd name="connsiteX0" fmla="*/ 0 w 4861812"/>
              <a:gd name="connsiteY0" fmla="*/ 8207 h 947217"/>
              <a:gd name="connsiteX1" fmla="*/ 1024065 w 4861812"/>
              <a:gd name="connsiteY1" fmla="*/ 0 h 947217"/>
              <a:gd name="connsiteX2" fmla="*/ 2801727 w 4861812"/>
              <a:gd name="connsiteY2" fmla="*/ 947217 h 947217"/>
              <a:gd name="connsiteX3" fmla="*/ 4331533 w 4861812"/>
              <a:gd name="connsiteY3" fmla="*/ 942045 h 947217"/>
              <a:gd name="connsiteX4" fmla="*/ 4861812 w 4861812"/>
              <a:gd name="connsiteY4" fmla="*/ 703265 h 947217"/>
              <a:gd name="connsiteX0" fmla="*/ 0 w 4861812"/>
              <a:gd name="connsiteY0" fmla="*/ 8207 h 943504"/>
              <a:gd name="connsiteX1" fmla="*/ 1024065 w 4861812"/>
              <a:gd name="connsiteY1" fmla="*/ 0 h 943504"/>
              <a:gd name="connsiteX2" fmla="*/ 2765977 w 4861812"/>
              <a:gd name="connsiteY2" fmla="*/ 943504 h 943504"/>
              <a:gd name="connsiteX3" fmla="*/ 4331533 w 4861812"/>
              <a:gd name="connsiteY3" fmla="*/ 942045 h 943504"/>
              <a:gd name="connsiteX4" fmla="*/ 4861812 w 4861812"/>
              <a:gd name="connsiteY4" fmla="*/ 703265 h 943504"/>
              <a:gd name="connsiteX0" fmla="*/ 0 w 4861812"/>
              <a:gd name="connsiteY0" fmla="*/ 99489 h 1034786"/>
              <a:gd name="connsiteX1" fmla="*/ 1033034 w 4861812"/>
              <a:gd name="connsiteY1" fmla="*/ 0 h 1034786"/>
              <a:gd name="connsiteX2" fmla="*/ 2765977 w 4861812"/>
              <a:gd name="connsiteY2" fmla="*/ 1034786 h 1034786"/>
              <a:gd name="connsiteX3" fmla="*/ 4331533 w 4861812"/>
              <a:gd name="connsiteY3" fmla="*/ 1033327 h 1034786"/>
              <a:gd name="connsiteX4" fmla="*/ 4861812 w 4861812"/>
              <a:gd name="connsiteY4" fmla="*/ 794547 h 1034786"/>
              <a:gd name="connsiteX0" fmla="*/ 0 w 4888717"/>
              <a:gd name="connsiteY0" fmla="*/ 8207 h 1034786"/>
              <a:gd name="connsiteX1" fmla="*/ 1059939 w 4888717"/>
              <a:gd name="connsiteY1" fmla="*/ 0 h 1034786"/>
              <a:gd name="connsiteX2" fmla="*/ 2792882 w 4888717"/>
              <a:gd name="connsiteY2" fmla="*/ 1034786 h 1034786"/>
              <a:gd name="connsiteX3" fmla="*/ 4358438 w 4888717"/>
              <a:gd name="connsiteY3" fmla="*/ 1033327 h 1034786"/>
              <a:gd name="connsiteX4" fmla="*/ 4888717 w 4888717"/>
              <a:gd name="connsiteY4" fmla="*/ 794547 h 10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8717" h="1034786">
                <a:moveTo>
                  <a:pt x="0" y="8207"/>
                </a:moveTo>
                <a:lnTo>
                  <a:pt x="1059939" y="0"/>
                </a:lnTo>
                <a:lnTo>
                  <a:pt x="2792882" y="1034786"/>
                </a:lnTo>
                <a:lnTo>
                  <a:pt x="4358438" y="1033327"/>
                </a:lnTo>
                <a:lnTo>
                  <a:pt x="4888717" y="794547"/>
                </a:lnTo>
              </a:path>
            </a:pathLst>
          </a:custGeom>
          <a:noFill/>
          <a:ln>
            <a:solidFill>
              <a:srgbClr val="9E225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C6B86-86F1-176C-D050-AE0596979D4F}"/>
              </a:ext>
            </a:extLst>
          </p:cNvPr>
          <p:cNvSpPr/>
          <p:nvPr/>
        </p:nvSpPr>
        <p:spPr>
          <a:xfrm>
            <a:off x="881012" y="1588224"/>
            <a:ext cx="180000" cy="216000"/>
          </a:xfrm>
          <a:prstGeom prst="rect">
            <a:avLst/>
          </a:prstGeom>
          <a:solidFill>
            <a:srgbClr val="FF0000"/>
          </a:solidFill>
          <a:ln w="15875">
            <a:solidFill>
              <a:srgbClr val="9E225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6BACDB4-65D8-37ED-3EFA-570563063C7B}"/>
              </a:ext>
            </a:extLst>
          </p:cNvPr>
          <p:cNvSpPr/>
          <p:nvPr/>
        </p:nvSpPr>
        <p:spPr>
          <a:xfrm>
            <a:off x="437779" y="2284004"/>
            <a:ext cx="180000" cy="216000"/>
          </a:xfrm>
          <a:prstGeom prst="rect">
            <a:avLst/>
          </a:prstGeom>
          <a:solidFill>
            <a:srgbClr val="FF0000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BC385A4-55F3-04BA-D620-DEA578E24C4D}"/>
              </a:ext>
            </a:extLst>
          </p:cNvPr>
          <p:cNvSpPr/>
          <p:nvPr/>
        </p:nvSpPr>
        <p:spPr>
          <a:xfrm>
            <a:off x="1196960" y="2373519"/>
            <a:ext cx="4944549" cy="1108438"/>
          </a:xfrm>
          <a:custGeom>
            <a:avLst/>
            <a:gdLst>
              <a:gd name="connsiteX0" fmla="*/ 0 w 2809301"/>
              <a:gd name="connsiteY0" fmla="*/ 22034 h 793215"/>
              <a:gd name="connsiteX1" fmla="*/ 1311007 w 2809301"/>
              <a:gd name="connsiteY1" fmla="*/ 0 h 793215"/>
              <a:gd name="connsiteX2" fmla="*/ 2379643 w 2809301"/>
              <a:gd name="connsiteY2" fmla="*/ 793215 h 793215"/>
              <a:gd name="connsiteX3" fmla="*/ 2809301 w 2809301"/>
              <a:gd name="connsiteY3" fmla="*/ 771181 h 793215"/>
              <a:gd name="connsiteX0" fmla="*/ 0 w 2809301"/>
              <a:gd name="connsiteY0" fmla="*/ 44068 h 815249"/>
              <a:gd name="connsiteX1" fmla="*/ 1487277 w 2809301"/>
              <a:gd name="connsiteY1" fmla="*/ 0 h 815249"/>
              <a:gd name="connsiteX2" fmla="*/ 2379643 w 2809301"/>
              <a:gd name="connsiteY2" fmla="*/ 815249 h 815249"/>
              <a:gd name="connsiteX3" fmla="*/ 2809301 w 2809301"/>
              <a:gd name="connsiteY3" fmla="*/ 793215 h 815249"/>
              <a:gd name="connsiteX0" fmla="*/ 0 w 6004193"/>
              <a:gd name="connsiteY0" fmla="*/ 44068 h 815249"/>
              <a:gd name="connsiteX1" fmla="*/ 1487277 w 6004193"/>
              <a:gd name="connsiteY1" fmla="*/ 0 h 815249"/>
              <a:gd name="connsiteX2" fmla="*/ 2379643 w 6004193"/>
              <a:gd name="connsiteY2" fmla="*/ 815249 h 815249"/>
              <a:gd name="connsiteX3" fmla="*/ 6004193 w 6004193"/>
              <a:gd name="connsiteY3" fmla="*/ 804232 h 815249"/>
              <a:gd name="connsiteX0" fmla="*/ 0 w 6026227"/>
              <a:gd name="connsiteY0" fmla="*/ 44068 h 826266"/>
              <a:gd name="connsiteX1" fmla="*/ 1487277 w 6026227"/>
              <a:gd name="connsiteY1" fmla="*/ 0 h 826266"/>
              <a:gd name="connsiteX2" fmla="*/ 2379643 w 6026227"/>
              <a:gd name="connsiteY2" fmla="*/ 815249 h 826266"/>
              <a:gd name="connsiteX3" fmla="*/ 6026227 w 6026227"/>
              <a:gd name="connsiteY3" fmla="*/ 826266 h 826266"/>
              <a:gd name="connsiteX0" fmla="*/ 0 w 6059278"/>
              <a:gd name="connsiteY0" fmla="*/ 22034 h 826266"/>
              <a:gd name="connsiteX1" fmla="*/ 1520328 w 6059278"/>
              <a:gd name="connsiteY1" fmla="*/ 0 h 826266"/>
              <a:gd name="connsiteX2" fmla="*/ 2412694 w 6059278"/>
              <a:gd name="connsiteY2" fmla="*/ 815249 h 826266"/>
              <a:gd name="connsiteX3" fmla="*/ 6059278 w 6059278"/>
              <a:gd name="connsiteY3" fmla="*/ 826266 h 826266"/>
              <a:gd name="connsiteX0" fmla="*/ 0 w 6059278"/>
              <a:gd name="connsiteY0" fmla="*/ 22034 h 826266"/>
              <a:gd name="connsiteX1" fmla="*/ 1520328 w 6059278"/>
              <a:gd name="connsiteY1" fmla="*/ 0 h 826266"/>
              <a:gd name="connsiteX2" fmla="*/ 2412694 w 6059278"/>
              <a:gd name="connsiteY2" fmla="*/ 815249 h 826266"/>
              <a:gd name="connsiteX3" fmla="*/ 6059278 w 6059278"/>
              <a:gd name="connsiteY3" fmla="*/ 826266 h 826266"/>
              <a:gd name="connsiteX0" fmla="*/ 0 w 6026227"/>
              <a:gd name="connsiteY0" fmla="*/ 22034 h 815249"/>
              <a:gd name="connsiteX1" fmla="*/ 1520328 w 6026227"/>
              <a:gd name="connsiteY1" fmla="*/ 0 h 815249"/>
              <a:gd name="connsiteX2" fmla="*/ 2412694 w 6026227"/>
              <a:gd name="connsiteY2" fmla="*/ 815249 h 815249"/>
              <a:gd name="connsiteX3" fmla="*/ 6026227 w 6026227"/>
              <a:gd name="connsiteY3" fmla="*/ 804232 h 815249"/>
              <a:gd name="connsiteX0" fmla="*/ 0 w 6048261"/>
              <a:gd name="connsiteY0" fmla="*/ 11018 h 815249"/>
              <a:gd name="connsiteX1" fmla="*/ 1542362 w 6048261"/>
              <a:gd name="connsiteY1" fmla="*/ 0 h 815249"/>
              <a:gd name="connsiteX2" fmla="*/ 2434728 w 6048261"/>
              <a:gd name="connsiteY2" fmla="*/ 815249 h 815249"/>
              <a:gd name="connsiteX3" fmla="*/ 6048261 w 6048261"/>
              <a:gd name="connsiteY3" fmla="*/ 804232 h 815249"/>
              <a:gd name="connsiteX0" fmla="*/ 0 w 6048261"/>
              <a:gd name="connsiteY0" fmla="*/ 11018 h 815249"/>
              <a:gd name="connsiteX1" fmla="*/ 1581097 w 6048261"/>
              <a:gd name="connsiteY1" fmla="*/ 0 h 815249"/>
              <a:gd name="connsiteX2" fmla="*/ 2434728 w 6048261"/>
              <a:gd name="connsiteY2" fmla="*/ 815249 h 815249"/>
              <a:gd name="connsiteX3" fmla="*/ 6048261 w 6048261"/>
              <a:gd name="connsiteY3" fmla="*/ 804232 h 815249"/>
              <a:gd name="connsiteX0" fmla="*/ 0 w 7956866"/>
              <a:gd name="connsiteY0" fmla="*/ 11018 h 815249"/>
              <a:gd name="connsiteX1" fmla="*/ 1581097 w 7956866"/>
              <a:gd name="connsiteY1" fmla="*/ 0 h 815249"/>
              <a:gd name="connsiteX2" fmla="*/ 2434728 w 7956866"/>
              <a:gd name="connsiteY2" fmla="*/ 815249 h 815249"/>
              <a:gd name="connsiteX3" fmla="*/ 7956866 w 7956866"/>
              <a:gd name="connsiteY3" fmla="*/ 804232 h 815249"/>
              <a:gd name="connsiteX0" fmla="*/ 0 w 7956866"/>
              <a:gd name="connsiteY0" fmla="*/ 11018 h 815249"/>
              <a:gd name="connsiteX1" fmla="*/ 1581097 w 7956866"/>
              <a:gd name="connsiteY1" fmla="*/ 0 h 815249"/>
              <a:gd name="connsiteX2" fmla="*/ 2434728 w 7956866"/>
              <a:gd name="connsiteY2" fmla="*/ 815249 h 815249"/>
              <a:gd name="connsiteX3" fmla="*/ 7477835 w 7956866"/>
              <a:gd name="connsiteY3" fmla="*/ 806154 h 815249"/>
              <a:gd name="connsiteX4" fmla="*/ 7956866 w 7956866"/>
              <a:gd name="connsiteY4" fmla="*/ 804232 h 815249"/>
              <a:gd name="connsiteX0" fmla="*/ 0 w 7636988"/>
              <a:gd name="connsiteY0" fmla="*/ 11018 h 1867333"/>
              <a:gd name="connsiteX1" fmla="*/ 1581097 w 7636988"/>
              <a:gd name="connsiteY1" fmla="*/ 0 h 1867333"/>
              <a:gd name="connsiteX2" fmla="*/ 2434728 w 7636988"/>
              <a:gd name="connsiteY2" fmla="*/ 815249 h 1867333"/>
              <a:gd name="connsiteX3" fmla="*/ 7477835 w 7636988"/>
              <a:gd name="connsiteY3" fmla="*/ 806154 h 1867333"/>
              <a:gd name="connsiteX4" fmla="*/ 7636988 w 7636988"/>
              <a:gd name="connsiteY4" fmla="*/ 1867333 h 1867333"/>
              <a:gd name="connsiteX0" fmla="*/ 0 w 7636988"/>
              <a:gd name="connsiteY0" fmla="*/ 11018 h 1867333"/>
              <a:gd name="connsiteX1" fmla="*/ 1581097 w 7636988"/>
              <a:gd name="connsiteY1" fmla="*/ 0 h 1867333"/>
              <a:gd name="connsiteX2" fmla="*/ 2434728 w 7636988"/>
              <a:gd name="connsiteY2" fmla="*/ 815249 h 1867333"/>
              <a:gd name="connsiteX3" fmla="*/ 7221932 w 7636988"/>
              <a:gd name="connsiteY3" fmla="*/ 818098 h 1867333"/>
              <a:gd name="connsiteX4" fmla="*/ 7636988 w 7636988"/>
              <a:gd name="connsiteY4" fmla="*/ 1867333 h 1867333"/>
              <a:gd name="connsiteX0" fmla="*/ 0 w 7764939"/>
              <a:gd name="connsiteY0" fmla="*/ 11018 h 1855388"/>
              <a:gd name="connsiteX1" fmla="*/ 1581097 w 7764939"/>
              <a:gd name="connsiteY1" fmla="*/ 0 h 1855388"/>
              <a:gd name="connsiteX2" fmla="*/ 2434728 w 7764939"/>
              <a:gd name="connsiteY2" fmla="*/ 815249 h 1855388"/>
              <a:gd name="connsiteX3" fmla="*/ 7221932 w 7764939"/>
              <a:gd name="connsiteY3" fmla="*/ 818098 h 1855388"/>
              <a:gd name="connsiteX4" fmla="*/ 7764939 w 7764939"/>
              <a:gd name="connsiteY4" fmla="*/ 1855388 h 1855388"/>
              <a:gd name="connsiteX0" fmla="*/ 0 w 7722289"/>
              <a:gd name="connsiteY0" fmla="*/ 11018 h 1688159"/>
              <a:gd name="connsiteX1" fmla="*/ 1581097 w 7722289"/>
              <a:gd name="connsiteY1" fmla="*/ 0 h 1688159"/>
              <a:gd name="connsiteX2" fmla="*/ 2434728 w 7722289"/>
              <a:gd name="connsiteY2" fmla="*/ 815249 h 1688159"/>
              <a:gd name="connsiteX3" fmla="*/ 7221932 w 7722289"/>
              <a:gd name="connsiteY3" fmla="*/ 818098 h 1688159"/>
              <a:gd name="connsiteX4" fmla="*/ 7722289 w 7722289"/>
              <a:gd name="connsiteY4" fmla="*/ 1688159 h 1688159"/>
              <a:gd name="connsiteX0" fmla="*/ 0 w 7221932"/>
              <a:gd name="connsiteY0" fmla="*/ 11018 h 818098"/>
              <a:gd name="connsiteX1" fmla="*/ 1581097 w 7221932"/>
              <a:gd name="connsiteY1" fmla="*/ 0 h 818098"/>
              <a:gd name="connsiteX2" fmla="*/ 2434728 w 7221932"/>
              <a:gd name="connsiteY2" fmla="*/ 815249 h 818098"/>
              <a:gd name="connsiteX3" fmla="*/ 7221932 w 7221932"/>
              <a:gd name="connsiteY3" fmla="*/ 818098 h 818098"/>
              <a:gd name="connsiteX0" fmla="*/ 0 w 6422237"/>
              <a:gd name="connsiteY0" fmla="*/ 11018 h 815250"/>
              <a:gd name="connsiteX1" fmla="*/ 1581097 w 6422237"/>
              <a:gd name="connsiteY1" fmla="*/ 0 h 815250"/>
              <a:gd name="connsiteX2" fmla="*/ 2434728 w 6422237"/>
              <a:gd name="connsiteY2" fmla="*/ 815249 h 815250"/>
              <a:gd name="connsiteX3" fmla="*/ 6422237 w 6422237"/>
              <a:gd name="connsiteY3" fmla="*/ 423915 h 815250"/>
              <a:gd name="connsiteX0" fmla="*/ 0 w 6422237"/>
              <a:gd name="connsiteY0" fmla="*/ 11018 h 815249"/>
              <a:gd name="connsiteX1" fmla="*/ 1581097 w 6422237"/>
              <a:gd name="connsiteY1" fmla="*/ 0 h 815249"/>
              <a:gd name="connsiteX2" fmla="*/ 2434728 w 6422237"/>
              <a:gd name="connsiteY2" fmla="*/ 815249 h 815249"/>
              <a:gd name="connsiteX3" fmla="*/ 4865500 w 6422237"/>
              <a:gd name="connsiteY3" fmla="*/ 579201 h 815249"/>
              <a:gd name="connsiteX4" fmla="*/ 6422237 w 6422237"/>
              <a:gd name="connsiteY4" fmla="*/ 423915 h 815249"/>
              <a:gd name="connsiteX0" fmla="*/ 0 w 6422237"/>
              <a:gd name="connsiteY0" fmla="*/ 11018 h 815249"/>
              <a:gd name="connsiteX1" fmla="*/ 1581097 w 6422237"/>
              <a:gd name="connsiteY1" fmla="*/ 0 h 815249"/>
              <a:gd name="connsiteX2" fmla="*/ 2434728 w 6422237"/>
              <a:gd name="connsiteY2" fmla="*/ 815249 h 815249"/>
              <a:gd name="connsiteX3" fmla="*/ 4961464 w 6422237"/>
              <a:gd name="connsiteY3" fmla="*/ 794209 h 815249"/>
              <a:gd name="connsiteX4" fmla="*/ 6422237 w 6422237"/>
              <a:gd name="connsiteY4" fmla="*/ 423915 h 815249"/>
              <a:gd name="connsiteX0" fmla="*/ 0 w 5899769"/>
              <a:gd name="connsiteY0" fmla="*/ 11018 h 815249"/>
              <a:gd name="connsiteX1" fmla="*/ 1581097 w 5899769"/>
              <a:gd name="connsiteY1" fmla="*/ 0 h 815249"/>
              <a:gd name="connsiteX2" fmla="*/ 2434728 w 5899769"/>
              <a:gd name="connsiteY2" fmla="*/ 815249 h 815249"/>
              <a:gd name="connsiteX3" fmla="*/ 4961464 w 5899769"/>
              <a:gd name="connsiteY3" fmla="*/ 794209 h 815249"/>
              <a:gd name="connsiteX4" fmla="*/ 5899769 w 5899769"/>
              <a:gd name="connsiteY4" fmla="*/ 388080 h 815249"/>
              <a:gd name="connsiteX0" fmla="*/ 0 w 5899769"/>
              <a:gd name="connsiteY0" fmla="*/ 11018 h 815249"/>
              <a:gd name="connsiteX1" fmla="*/ 1581097 w 5899769"/>
              <a:gd name="connsiteY1" fmla="*/ 0 h 815249"/>
              <a:gd name="connsiteX2" fmla="*/ 2434728 w 5899769"/>
              <a:gd name="connsiteY2" fmla="*/ 815249 h 815249"/>
              <a:gd name="connsiteX3" fmla="*/ 5036102 w 5899769"/>
              <a:gd name="connsiteY3" fmla="*/ 806154 h 815249"/>
              <a:gd name="connsiteX4" fmla="*/ 5899769 w 5899769"/>
              <a:gd name="connsiteY4" fmla="*/ 388080 h 815249"/>
              <a:gd name="connsiteX0" fmla="*/ 0 w 5761155"/>
              <a:gd name="connsiteY0" fmla="*/ 11018 h 815249"/>
              <a:gd name="connsiteX1" fmla="*/ 1581097 w 5761155"/>
              <a:gd name="connsiteY1" fmla="*/ 0 h 815249"/>
              <a:gd name="connsiteX2" fmla="*/ 2434728 w 5761155"/>
              <a:gd name="connsiteY2" fmla="*/ 815249 h 815249"/>
              <a:gd name="connsiteX3" fmla="*/ 5036102 w 5761155"/>
              <a:gd name="connsiteY3" fmla="*/ 806154 h 815249"/>
              <a:gd name="connsiteX4" fmla="*/ 5761155 w 5761155"/>
              <a:gd name="connsiteY4" fmla="*/ 364190 h 815249"/>
              <a:gd name="connsiteX0" fmla="*/ 0 w 5761155"/>
              <a:gd name="connsiteY0" fmla="*/ 11018 h 818099"/>
              <a:gd name="connsiteX1" fmla="*/ 1581097 w 5761155"/>
              <a:gd name="connsiteY1" fmla="*/ 0 h 818099"/>
              <a:gd name="connsiteX2" fmla="*/ 2434728 w 5761155"/>
              <a:gd name="connsiteY2" fmla="*/ 815249 h 818099"/>
              <a:gd name="connsiteX3" fmla="*/ 5004115 w 5761155"/>
              <a:gd name="connsiteY3" fmla="*/ 818099 h 818099"/>
              <a:gd name="connsiteX4" fmla="*/ 5761155 w 5761155"/>
              <a:gd name="connsiteY4" fmla="*/ 364190 h 818099"/>
              <a:gd name="connsiteX0" fmla="*/ 0 w 5761155"/>
              <a:gd name="connsiteY0" fmla="*/ 154358 h 961439"/>
              <a:gd name="connsiteX1" fmla="*/ 1581097 w 5761155"/>
              <a:gd name="connsiteY1" fmla="*/ 0 h 961439"/>
              <a:gd name="connsiteX2" fmla="*/ 2434728 w 5761155"/>
              <a:gd name="connsiteY2" fmla="*/ 958589 h 961439"/>
              <a:gd name="connsiteX3" fmla="*/ 5004115 w 5761155"/>
              <a:gd name="connsiteY3" fmla="*/ 961439 h 961439"/>
              <a:gd name="connsiteX4" fmla="*/ 5761155 w 5761155"/>
              <a:gd name="connsiteY4" fmla="*/ 507530 h 961439"/>
              <a:gd name="connsiteX0" fmla="*/ 0 w 5430615"/>
              <a:gd name="connsiteY0" fmla="*/ 0 h 974310"/>
              <a:gd name="connsiteX1" fmla="*/ 1250557 w 5430615"/>
              <a:gd name="connsiteY1" fmla="*/ 12871 h 974310"/>
              <a:gd name="connsiteX2" fmla="*/ 2104188 w 5430615"/>
              <a:gd name="connsiteY2" fmla="*/ 971460 h 974310"/>
              <a:gd name="connsiteX3" fmla="*/ 4673575 w 5430615"/>
              <a:gd name="connsiteY3" fmla="*/ 974310 h 974310"/>
              <a:gd name="connsiteX4" fmla="*/ 5430615 w 5430615"/>
              <a:gd name="connsiteY4" fmla="*/ 520401 h 974310"/>
              <a:gd name="connsiteX0" fmla="*/ 0 w 5430615"/>
              <a:gd name="connsiteY0" fmla="*/ 86794 h 1061104"/>
              <a:gd name="connsiteX1" fmla="*/ 1211016 w 5430615"/>
              <a:gd name="connsiteY1" fmla="*/ 0 h 1061104"/>
              <a:gd name="connsiteX2" fmla="*/ 2104188 w 5430615"/>
              <a:gd name="connsiteY2" fmla="*/ 1058254 h 1061104"/>
              <a:gd name="connsiteX3" fmla="*/ 4673575 w 5430615"/>
              <a:gd name="connsiteY3" fmla="*/ 1061104 h 1061104"/>
              <a:gd name="connsiteX4" fmla="*/ 5430615 w 5430615"/>
              <a:gd name="connsiteY4" fmla="*/ 607195 h 1061104"/>
              <a:gd name="connsiteX0" fmla="*/ 0 w 5410845"/>
              <a:gd name="connsiteY0" fmla="*/ 0 h 1096123"/>
              <a:gd name="connsiteX1" fmla="*/ 1191246 w 5410845"/>
              <a:gd name="connsiteY1" fmla="*/ 35019 h 1096123"/>
              <a:gd name="connsiteX2" fmla="*/ 2084418 w 5410845"/>
              <a:gd name="connsiteY2" fmla="*/ 1093273 h 1096123"/>
              <a:gd name="connsiteX3" fmla="*/ 4653805 w 5410845"/>
              <a:gd name="connsiteY3" fmla="*/ 1096123 h 1096123"/>
              <a:gd name="connsiteX4" fmla="*/ 5410845 w 5410845"/>
              <a:gd name="connsiteY4" fmla="*/ 642214 h 1096123"/>
              <a:gd name="connsiteX0" fmla="*/ 0 w 5410845"/>
              <a:gd name="connsiteY0" fmla="*/ 0 h 1096123"/>
              <a:gd name="connsiteX1" fmla="*/ 1191246 w 5410845"/>
              <a:gd name="connsiteY1" fmla="*/ 1797 h 1096123"/>
              <a:gd name="connsiteX2" fmla="*/ 2084418 w 5410845"/>
              <a:gd name="connsiteY2" fmla="*/ 1093273 h 1096123"/>
              <a:gd name="connsiteX3" fmla="*/ 4653805 w 5410845"/>
              <a:gd name="connsiteY3" fmla="*/ 1096123 h 1096123"/>
              <a:gd name="connsiteX4" fmla="*/ 5410845 w 5410845"/>
              <a:gd name="connsiteY4" fmla="*/ 642214 h 1096123"/>
              <a:gd name="connsiteX0" fmla="*/ 0 w 5410845"/>
              <a:gd name="connsiteY0" fmla="*/ 0 h 1107197"/>
              <a:gd name="connsiteX1" fmla="*/ 1191246 w 5410845"/>
              <a:gd name="connsiteY1" fmla="*/ 1797 h 1107197"/>
              <a:gd name="connsiteX2" fmla="*/ 2084418 w 5410845"/>
              <a:gd name="connsiteY2" fmla="*/ 1093273 h 1107197"/>
              <a:gd name="connsiteX3" fmla="*/ 4554954 w 5410845"/>
              <a:gd name="connsiteY3" fmla="*/ 1107197 h 1107197"/>
              <a:gd name="connsiteX4" fmla="*/ 5410845 w 5410845"/>
              <a:gd name="connsiteY4" fmla="*/ 642214 h 1107197"/>
              <a:gd name="connsiteX0" fmla="*/ 0 w 5025325"/>
              <a:gd name="connsiteY0" fmla="*/ 0 h 1107197"/>
              <a:gd name="connsiteX1" fmla="*/ 1191246 w 5025325"/>
              <a:gd name="connsiteY1" fmla="*/ 1797 h 1107197"/>
              <a:gd name="connsiteX2" fmla="*/ 2084418 w 5025325"/>
              <a:gd name="connsiteY2" fmla="*/ 1093273 h 1107197"/>
              <a:gd name="connsiteX3" fmla="*/ 4554954 w 5025325"/>
              <a:gd name="connsiteY3" fmla="*/ 1107197 h 1107197"/>
              <a:gd name="connsiteX4" fmla="*/ 5025325 w 5025325"/>
              <a:gd name="connsiteY4" fmla="*/ 819397 h 1107197"/>
              <a:gd name="connsiteX0" fmla="*/ 0 w 4995670"/>
              <a:gd name="connsiteY0" fmla="*/ 0 h 1107197"/>
              <a:gd name="connsiteX1" fmla="*/ 1191246 w 4995670"/>
              <a:gd name="connsiteY1" fmla="*/ 1797 h 1107197"/>
              <a:gd name="connsiteX2" fmla="*/ 2084418 w 4995670"/>
              <a:gd name="connsiteY2" fmla="*/ 1093273 h 1107197"/>
              <a:gd name="connsiteX3" fmla="*/ 4554954 w 4995670"/>
              <a:gd name="connsiteY3" fmla="*/ 1107197 h 1107197"/>
              <a:gd name="connsiteX4" fmla="*/ 4995670 w 4995670"/>
              <a:gd name="connsiteY4" fmla="*/ 786175 h 1107197"/>
              <a:gd name="connsiteX0" fmla="*/ 0 w 4995670"/>
              <a:gd name="connsiteY0" fmla="*/ 0 h 1107197"/>
              <a:gd name="connsiteX1" fmla="*/ 1191246 w 4995670"/>
              <a:gd name="connsiteY1" fmla="*/ 1797 h 1107197"/>
              <a:gd name="connsiteX2" fmla="*/ 2084418 w 4995670"/>
              <a:gd name="connsiteY2" fmla="*/ 1093273 h 1107197"/>
              <a:gd name="connsiteX3" fmla="*/ 4554954 w 4995670"/>
              <a:gd name="connsiteY3" fmla="*/ 1107197 h 1107197"/>
              <a:gd name="connsiteX4" fmla="*/ 4995670 w 4995670"/>
              <a:gd name="connsiteY4" fmla="*/ 719731 h 1107197"/>
              <a:gd name="connsiteX0" fmla="*/ 0 w 4758427"/>
              <a:gd name="connsiteY0" fmla="*/ 9277 h 1105400"/>
              <a:gd name="connsiteX1" fmla="*/ 954003 w 4758427"/>
              <a:gd name="connsiteY1" fmla="*/ 0 h 1105400"/>
              <a:gd name="connsiteX2" fmla="*/ 1847175 w 4758427"/>
              <a:gd name="connsiteY2" fmla="*/ 1091476 h 1105400"/>
              <a:gd name="connsiteX3" fmla="*/ 4317711 w 4758427"/>
              <a:gd name="connsiteY3" fmla="*/ 1105400 h 1105400"/>
              <a:gd name="connsiteX4" fmla="*/ 4758427 w 4758427"/>
              <a:gd name="connsiteY4" fmla="*/ 717934 h 1105400"/>
              <a:gd name="connsiteX0" fmla="*/ 0 w 4827623"/>
              <a:gd name="connsiteY0" fmla="*/ 0 h 1118271"/>
              <a:gd name="connsiteX1" fmla="*/ 1023199 w 4827623"/>
              <a:gd name="connsiteY1" fmla="*/ 12871 h 1118271"/>
              <a:gd name="connsiteX2" fmla="*/ 1916371 w 4827623"/>
              <a:gd name="connsiteY2" fmla="*/ 1104347 h 1118271"/>
              <a:gd name="connsiteX3" fmla="*/ 4386907 w 4827623"/>
              <a:gd name="connsiteY3" fmla="*/ 1118271 h 1118271"/>
              <a:gd name="connsiteX4" fmla="*/ 4827623 w 4827623"/>
              <a:gd name="connsiteY4" fmla="*/ 730805 h 1118271"/>
              <a:gd name="connsiteX0" fmla="*/ 0 w 4827623"/>
              <a:gd name="connsiteY0" fmla="*/ 0 h 1118271"/>
              <a:gd name="connsiteX1" fmla="*/ 1036379 w 4827623"/>
              <a:gd name="connsiteY1" fmla="*/ 145759 h 1118271"/>
              <a:gd name="connsiteX2" fmla="*/ 1916371 w 4827623"/>
              <a:gd name="connsiteY2" fmla="*/ 1104347 h 1118271"/>
              <a:gd name="connsiteX3" fmla="*/ 4386907 w 4827623"/>
              <a:gd name="connsiteY3" fmla="*/ 1118271 h 1118271"/>
              <a:gd name="connsiteX4" fmla="*/ 4827623 w 4827623"/>
              <a:gd name="connsiteY4" fmla="*/ 730805 h 1118271"/>
              <a:gd name="connsiteX0" fmla="*/ 0 w 4847393"/>
              <a:gd name="connsiteY0" fmla="*/ 1894 h 972512"/>
              <a:gd name="connsiteX1" fmla="*/ 1056149 w 4847393"/>
              <a:gd name="connsiteY1" fmla="*/ 0 h 972512"/>
              <a:gd name="connsiteX2" fmla="*/ 1936141 w 4847393"/>
              <a:gd name="connsiteY2" fmla="*/ 958588 h 972512"/>
              <a:gd name="connsiteX3" fmla="*/ 4406677 w 4847393"/>
              <a:gd name="connsiteY3" fmla="*/ 972512 h 972512"/>
              <a:gd name="connsiteX4" fmla="*/ 4847393 w 4847393"/>
              <a:gd name="connsiteY4" fmla="*/ 585046 h 972512"/>
              <a:gd name="connsiteX0" fmla="*/ 0 w 4847393"/>
              <a:gd name="connsiteY0" fmla="*/ 0 h 970618"/>
              <a:gd name="connsiteX1" fmla="*/ 1056149 w 4847393"/>
              <a:gd name="connsiteY1" fmla="*/ 5489 h 970618"/>
              <a:gd name="connsiteX2" fmla="*/ 1936141 w 4847393"/>
              <a:gd name="connsiteY2" fmla="*/ 956694 h 970618"/>
              <a:gd name="connsiteX3" fmla="*/ 4406677 w 4847393"/>
              <a:gd name="connsiteY3" fmla="*/ 970618 h 970618"/>
              <a:gd name="connsiteX4" fmla="*/ 4847393 w 4847393"/>
              <a:gd name="connsiteY4" fmla="*/ 583152 h 970618"/>
              <a:gd name="connsiteX0" fmla="*/ 0 w 4847393"/>
              <a:gd name="connsiteY0" fmla="*/ 7603 h 978221"/>
              <a:gd name="connsiteX1" fmla="*/ 977068 w 4847393"/>
              <a:gd name="connsiteY1" fmla="*/ 0 h 978221"/>
              <a:gd name="connsiteX2" fmla="*/ 1936141 w 4847393"/>
              <a:gd name="connsiteY2" fmla="*/ 964297 h 978221"/>
              <a:gd name="connsiteX3" fmla="*/ 4406677 w 4847393"/>
              <a:gd name="connsiteY3" fmla="*/ 978221 h 978221"/>
              <a:gd name="connsiteX4" fmla="*/ 4847393 w 4847393"/>
              <a:gd name="connsiteY4" fmla="*/ 590755 h 978221"/>
              <a:gd name="connsiteX0" fmla="*/ 0 w 4913294"/>
              <a:gd name="connsiteY0" fmla="*/ 1057 h 978221"/>
              <a:gd name="connsiteX1" fmla="*/ 1042969 w 4913294"/>
              <a:gd name="connsiteY1" fmla="*/ 0 h 978221"/>
              <a:gd name="connsiteX2" fmla="*/ 2002042 w 4913294"/>
              <a:gd name="connsiteY2" fmla="*/ 964297 h 978221"/>
              <a:gd name="connsiteX3" fmla="*/ 4472578 w 4913294"/>
              <a:gd name="connsiteY3" fmla="*/ 978221 h 978221"/>
              <a:gd name="connsiteX4" fmla="*/ 4913294 w 4913294"/>
              <a:gd name="connsiteY4" fmla="*/ 590755 h 978221"/>
              <a:gd name="connsiteX0" fmla="*/ 0 w 4913294"/>
              <a:gd name="connsiteY0" fmla="*/ 1057 h 978221"/>
              <a:gd name="connsiteX1" fmla="*/ 1042969 w 4913294"/>
              <a:gd name="connsiteY1" fmla="*/ 0 h 978221"/>
              <a:gd name="connsiteX2" fmla="*/ 2002042 w 4913294"/>
              <a:gd name="connsiteY2" fmla="*/ 964297 h 978221"/>
              <a:gd name="connsiteX3" fmla="*/ 4307827 w 4913294"/>
              <a:gd name="connsiteY3" fmla="*/ 978221 h 978221"/>
              <a:gd name="connsiteX4" fmla="*/ 4913294 w 4913294"/>
              <a:gd name="connsiteY4" fmla="*/ 590755 h 978221"/>
              <a:gd name="connsiteX0" fmla="*/ 0 w 4913294"/>
              <a:gd name="connsiteY0" fmla="*/ 1057 h 984767"/>
              <a:gd name="connsiteX1" fmla="*/ 1042969 w 4913294"/>
              <a:gd name="connsiteY1" fmla="*/ 0 h 984767"/>
              <a:gd name="connsiteX2" fmla="*/ 2002042 w 4913294"/>
              <a:gd name="connsiteY2" fmla="*/ 964297 h 984767"/>
              <a:gd name="connsiteX3" fmla="*/ 4235336 w 4913294"/>
              <a:gd name="connsiteY3" fmla="*/ 984767 h 984767"/>
              <a:gd name="connsiteX4" fmla="*/ 4913294 w 4913294"/>
              <a:gd name="connsiteY4" fmla="*/ 590755 h 984767"/>
              <a:gd name="connsiteX0" fmla="*/ 0 w 4923179"/>
              <a:gd name="connsiteY0" fmla="*/ 0 h 1013168"/>
              <a:gd name="connsiteX1" fmla="*/ 1052854 w 4923179"/>
              <a:gd name="connsiteY1" fmla="*/ 28401 h 1013168"/>
              <a:gd name="connsiteX2" fmla="*/ 2011927 w 4923179"/>
              <a:gd name="connsiteY2" fmla="*/ 992698 h 1013168"/>
              <a:gd name="connsiteX3" fmla="*/ 4245221 w 4923179"/>
              <a:gd name="connsiteY3" fmla="*/ 1013168 h 1013168"/>
              <a:gd name="connsiteX4" fmla="*/ 4923179 w 4923179"/>
              <a:gd name="connsiteY4" fmla="*/ 619156 h 1013168"/>
              <a:gd name="connsiteX0" fmla="*/ 0 w 4923179"/>
              <a:gd name="connsiteY0" fmla="*/ 0 h 1013168"/>
              <a:gd name="connsiteX1" fmla="*/ 1013313 w 4923179"/>
              <a:gd name="connsiteY1" fmla="*/ 18582 h 1013168"/>
              <a:gd name="connsiteX2" fmla="*/ 2011927 w 4923179"/>
              <a:gd name="connsiteY2" fmla="*/ 992698 h 1013168"/>
              <a:gd name="connsiteX3" fmla="*/ 4245221 w 4923179"/>
              <a:gd name="connsiteY3" fmla="*/ 1013168 h 1013168"/>
              <a:gd name="connsiteX4" fmla="*/ 4923179 w 4923179"/>
              <a:gd name="connsiteY4" fmla="*/ 619156 h 1013168"/>
              <a:gd name="connsiteX0" fmla="*/ 0 w 5131490"/>
              <a:gd name="connsiteY0" fmla="*/ 0 h 1013168"/>
              <a:gd name="connsiteX1" fmla="*/ 1013313 w 5131490"/>
              <a:gd name="connsiteY1" fmla="*/ 18582 h 1013168"/>
              <a:gd name="connsiteX2" fmla="*/ 2011927 w 5131490"/>
              <a:gd name="connsiteY2" fmla="*/ 992698 h 1013168"/>
              <a:gd name="connsiteX3" fmla="*/ 4245221 w 5131490"/>
              <a:gd name="connsiteY3" fmla="*/ 1013168 h 1013168"/>
              <a:gd name="connsiteX4" fmla="*/ 5131490 w 5131490"/>
              <a:gd name="connsiteY4" fmla="*/ 629348 h 1013168"/>
              <a:gd name="connsiteX0" fmla="*/ 0 w 5131490"/>
              <a:gd name="connsiteY0" fmla="*/ 0 h 1013168"/>
              <a:gd name="connsiteX1" fmla="*/ 1013313 w 5131490"/>
              <a:gd name="connsiteY1" fmla="*/ 18582 h 1013168"/>
              <a:gd name="connsiteX2" fmla="*/ 2011927 w 5131490"/>
              <a:gd name="connsiteY2" fmla="*/ 992698 h 1013168"/>
              <a:gd name="connsiteX3" fmla="*/ 4245221 w 5131490"/>
              <a:gd name="connsiteY3" fmla="*/ 1013168 h 1013168"/>
              <a:gd name="connsiteX4" fmla="*/ 5131490 w 5131490"/>
              <a:gd name="connsiteY4" fmla="*/ 629348 h 101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1490" h="1013168">
                <a:moveTo>
                  <a:pt x="0" y="0"/>
                </a:moveTo>
                <a:lnTo>
                  <a:pt x="1013313" y="18582"/>
                </a:lnTo>
                <a:lnTo>
                  <a:pt x="2011927" y="992698"/>
                </a:lnTo>
                <a:lnTo>
                  <a:pt x="4245221" y="1013168"/>
                </a:lnTo>
                <a:lnTo>
                  <a:pt x="5131490" y="629348"/>
                </a:lnTo>
              </a:path>
            </a:pathLst>
          </a:custGeom>
          <a:noFill/>
          <a:ln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B28D64-DFD5-33A4-B193-4AF8BE69EA76}"/>
              </a:ext>
            </a:extLst>
          </p:cNvPr>
          <p:cNvSpPr txBox="1"/>
          <p:nvPr/>
        </p:nvSpPr>
        <p:spPr>
          <a:xfrm>
            <a:off x="982610" y="1263405"/>
            <a:ext cx="2608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~150 MeV witness line linac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3FA279-EBEF-3EE1-DB4B-BFD74407504E}"/>
              </a:ext>
            </a:extLst>
          </p:cNvPr>
          <p:cNvSpPr txBox="1"/>
          <p:nvPr/>
        </p:nvSpPr>
        <p:spPr>
          <a:xfrm>
            <a:off x="475856" y="1942149"/>
            <a:ext cx="2486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~18 MeV seeding line linac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816FA50-A052-72E0-417B-B9869DA9C41F}"/>
              </a:ext>
            </a:extLst>
          </p:cNvPr>
          <p:cNvSpPr/>
          <p:nvPr/>
        </p:nvSpPr>
        <p:spPr>
          <a:xfrm>
            <a:off x="494955" y="3251269"/>
            <a:ext cx="3625849" cy="295276"/>
          </a:xfrm>
          <a:custGeom>
            <a:avLst/>
            <a:gdLst>
              <a:gd name="connsiteX0" fmla="*/ 7629525 w 7629525"/>
              <a:gd name="connsiteY0" fmla="*/ 0 h 419100"/>
              <a:gd name="connsiteX1" fmla="*/ 1152525 w 7629525"/>
              <a:gd name="connsiteY1" fmla="*/ 0 h 419100"/>
              <a:gd name="connsiteX2" fmla="*/ 0 w 7629525"/>
              <a:gd name="connsiteY2" fmla="*/ 419100 h 419100"/>
              <a:gd name="connsiteX0" fmla="*/ 7629525 w 7629525"/>
              <a:gd name="connsiteY0" fmla="*/ 0 h 419100"/>
              <a:gd name="connsiteX1" fmla="*/ 1304925 w 7629525"/>
              <a:gd name="connsiteY1" fmla="*/ 0 h 419100"/>
              <a:gd name="connsiteX2" fmla="*/ 0 w 7629525"/>
              <a:gd name="connsiteY2" fmla="*/ 419100 h 419100"/>
              <a:gd name="connsiteX0" fmla="*/ 7534275 w 7534275"/>
              <a:gd name="connsiteY0" fmla="*/ 0 h 476250"/>
              <a:gd name="connsiteX1" fmla="*/ 1209675 w 7534275"/>
              <a:gd name="connsiteY1" fmla="*/ 0 h 476250"/>
              <a:gd name="connsiteX2" fmla="*/ 0 w 7534275"/>
              <a:gd name="connsiteY2" fmla="*/ 476250 h 476250"/>
              <a:gd name="connsiteX0" fmla="*/ 7486650 w 7486650"/>
              <a:gd name="connsiteY0" fmla="*/ 0 h 352425"/>
              <a:gd name="connsiteX1" fmla="*/ 1162050 w 7486650"/>
              <a:gd name="connsiteY1" fmla="*/ 0 h 352425"/>
              <a:gd name="connsiteX2" fmla="*/ 0 w 7486650"/>
              <a:gd name="connsiteY2" fmla="*/ 352425 h 352425"/>
              <a:gd name="connsiteX0" fmla="*/ 7391400 w 7391400"/>
              <a:gd name="connsiteY0" fmla="*/ 0 h 342900"/>
              <a:gd name="connsiteX1" fmla="*/ 1066800 w 7391400"/>
              <a:gd name="connsiteY1" fmla="*/ 0 h 342900"/>
              <a:gd name="connsiteX2" fmla="*/ 0 w 7391400"/>
              <a:gd name="connsiteY2" fmla="*/ 342900 h 342900"/>
              <a:gd name="connsiteX0" fmla="*/ 7391400 w 7391400"/>
              <a:gd name="connsiteY0" fmla="*/ 9524 h 352424"/>
              <a:gd name="connsiteX1" fmla="*/ 7038974 w 7391400"/>
              <a:gd name="connsiteY1" fmla="*/ 0 h 352424"/>
              <a:gd name="connsiteX2" fmla="*/ 1066800 w 7391400"/>
              <a:gd name="connsiteY2" fmla="*/ 9524 h 352424"/>
              <a:gd name="connsiteX3" fmla="*/ 0 w 7391400"/>
              <a:gd name="connsiteY3" fmla="*/ 352424 h 352424"/>
              <a:gd name="connsiteX0" fmla="*/ 7572375 w 7572375"/>
              <a:gd name="connsiteY0" fmla="*/ 228599 h 352424"/>
              <a:gd name="connsiteX1" fmla="*/ 7038974 w 7572375"/>
              <a:gd name="connsiteY1" fmla="*/ 0 h 352424"/>
              <a:gd name="connsiteX2" fmla="*/ 1066800 w 7572375"/>
              <a:gd name="connsiteY2" fmla="*/ 9524 h 352424"/>
              <a:gd name="connsiteX3" fmla="*/ 0 w 7572375"/>
              <a:gd name="connsiteY3" fmla="*/ 352424 h 352424"/>
              <a:gd name="connsiteX0" fmla="*/ 7572375 w 7572375"/>
              <a:gd name="connsiteY0" fmla="*/ 219075 h 342900"/>
              <a:gd name="connsiteX1" fmla="*/ 7191374 w 7572375"/>
              <a:gd name="connsiteY1" fmla="*/ 1 h 342900"/>
              <a:gd name="connsiteX2" fmla="*/ 1066800 w 7572375"/>
              <a:gd name="connsiteY2" fmla="*/ 0 h 342900"/>
              <a:gd name="connsiteX3" fmla="*/ 0 w 7572375"/>
              <a:gd name="connsiteY3" fmla="*/ 342900 h 342900"/>
              <a:gd name="connsiteX0" fmla="*/ 7620000 w 7620000"/>
              <a:gd name="connsiteY0" fmla="*/ 209550 h 342900"/>
              <a:gd name="connsiteX1" fmla="*/ 7191374 w 7620000"/>
              <a:gd name="connsiteY1" fmla="*/ 1 h 342900"/>
              <a:gd name="connsiteX2" fmla="*/ 1066800 w 7620000"/>
              <a:gd name="connsiteY2" fmla="*/ 0 h 342900"/>
              <a:gd name="connsiteX3" fmla="*/ 0 w 7620000"/>
              <a:gd name="connsiteY3" fmla="*/ 342900 h 342900"/>
              <a:gd name="connsiteX0" fmla="*/ 7724775 w 7724775"/>
              <a:gd name="connsiteY0" fmla="*/ 238125 h 342900"/>
              <a:gd name="connsiteX1" fmla="*/ 7191374 w 7724775"/>
              <a:gd name="connsiteY1" fmla="*/ 1 h 342900"/>
              <a:gd name="connsiteX2" fmla="*/ 1066800 w 7724775"/>
              <a:gd name="connsiteY2" fmla="*/ 0 h 342900"/>
              <a:gd name="connsiteX3" fmla="*/ 0 w 7724775"/>
              <a:gd name="connsiteY3" fmla="*/ 342900 h 342900"/>
              <a:gd name="connsiteX0" fmla="*/ 8372475 w 8372475"/>
              <a:gd name="connsiteY0" fmla="*/ 238125 h 390525"/>
              <a:gd name="connsiteX1" fmla="*/ 7839074 w 8372475"/>
              <a:gd name="connsiteY1" fmla="*/ 1 h 390525"/>
              <a:gd name="connsiteX2" fmla="*/ 1714500 w 8372475"/>
              <a:gd name="connsiteY2" fmla="*/ 0 h 390525"/>
              <a:gd name="connsiteX3" fmla="*/ 0 w 8372475"/>
              <a:gd name="connsiteY3" fmla="*/ 390525 h 390525"/>
              <a:gd name="connsiteX0" fmla="*/ 8372475 w 8372475"/>
              <a:gd name="connsiteY0" fmla="*/ 238125 h 390525"/>
              <a:gd name="connsiteX1" fmla="*/ 7839074 w 8372475"/>
              <a:gd name="connsiteY1" fmla="*/ 1 h 390525"/>
              <a:gd name="connsiteX2" fmla="*/ 1714500 w 8372475"/>
              <a:gd name="connsiteY2" fmla="*/ 0 h 390525"/>
              <a:gd name="connsiteX3" fmla="*/ 0 w 8372475"/>
              <a:gd name="connsiteY3" fmla="*/ 390525 h 390525"/>
              <a:gd name="connsiteX0" fmla="*/ 8505825 w 8505825"/>
              <a:gd name="connsiteY0" fmla="*/ 161925 h 390525"/>
              <a:gd name="connsiteX1" fmla="*/ 7839074 w 8505825"/>
              <a:gd name="connsiteY1" fmla="*/ 1 h 390525"/>
              <a:gd name="connsiteX2" fmla="*/ 1714500 w 8505825"/>
              <a:gd name="connsiteY2" fmla="*/ 0 h 390525"/>
              <a:gd name="connsiteX3" fmla="*/ 0 w 8505825"/>
              <a:gd name="connsiteY3" fmla="*/ 390525 h 390525"/>
              <a:gd name="connsiteX0" fmla="*/ 8505825 w 8505825"/>
              <a:gd name="connsiteY0" fmla="*/ 180975 h 409575"/>
              <a:gd name="connsiteX1" fmla="*/ 7839074 w 8505825"/>
              <a:gd name="connsiteY1" fmla="*/ 19051 h 409575"/>
              <a:gd name="connsiteX2" fmla="*/ 1838325 w 8505825"/>
              <a:gd name="connsiteY2" fmla="*/ 0 h 409575"/>
              <a:gd name="connsiteX3" fmla="*/ 0 w 8505825"/>
              <a:gd name="connsiteY3" fmla="*/ 409575 h 409575"/>
              <a:gd name="connsiteX0" fmla="*/ 8715375 w 8715375"/>
              <a:gd name="connsiteY0" fmla="*/ 180975 h 381000"/>
              <a:gd name="connsiteX1" fmla="*/ 8048624 w 8715375"/>
              <a:gd name="connsiteY1" fmla="*/ 19051 h 381000"/>
              <a:gd name="connsiteX2" fmla="*/ 2047875 w 8715375"/>
              <a:gd name="connsiteY2" fmla="*/ 0 h 381000"/>
              <a:gd name="connsiteX3" fmla="*/ 0 w 8715375"/>
              <a:gd name="connsiteY3" fmla="*/ 381000 h 381000"/>
              <a:gd name="connsiteX0" fmla="*/ 8715375 w 8715375"/>
              <a:gd name="connsiteY0" fmla="*/ 142875 h 381000"/>
              <a:gd name="connsiteX1" fmla="*/ 8048624 w 8715375"/>
              <a:gd name="connsiteY1" fmla="*/ 19051 h 381000"/>
              <a:gd name="connsiteX2" fmla="*/ 2047875 w 8715375"/>
              <a:gd name="connsiteY2" fmla="*/ 0 h 381000"/>
              <a:gd name="connsiteX3" fmla="*/ 0 w 8715375"/>
              <a:gd name="connsiteY3" fmla="*/ 381000 h 381000"/>
              <a:gd name="connsiteX0" fmla="*/ 8543925 w 8543925"/>
              <a:gd name="connsiteY0" fmla="*/ 438150 h 438150"/>
              <a:gd name="connsiteX1" fmla="*/ 7877174 w 8543925"/>
              <a:gd name="connsiteY1" fmla="*/ 314326 h 438150"/>
              <a:gd name="connsiteX2" fmla="*/ 1876425 w 8543925"/>
              <a:gd name="connsiteY2" fmla="*/ 295275 h 438150"/>
              <a:gd name="connsiteX3" fmla="*/ 0 w 8543925"/>
              <a:gd name="connsiteY3" fmla="*/ 0 h 438150"/>
              <a:gd name="connsiteX0" fmla="*/ 8562975 w 8562975"/>
              <a:gd name="connsiteY0" fmla="*/ 152400 h 314326"/>
              <a:gd name="connsiteX1" fmla="*/ 7877174 w 8562975"/>
              <a:gd name="connsiteY1" fmla="*/ 314326 h 314326"/>
              <a:gd name="connsiteX2" fmla="*/ 1876425 w 8562975"/>
              <a:gd name="connsiteY2" fmla="*/ 295275 h 314326"/>
              <a:gd name="connsiteX3" fmla="*/ 0 w 8562975"/>
              <a:gd name="connsiteY3" fmla="*/ 0 h 314326"/>
              <a:gd name="connsiteX0" fmla="*/ 8562975 w 8562975"/>
              <a:gd name="connsiteY0" fmla="*/ 152400 h 323851"/>
              <a:gd name="connsiteX1" fmla="*/ 7820024 w 8562975"/>
              <a:gd name="connsiteY1" fmla="*/ 323851 h 323851"/>
              <a:gd name="connsiteX2" fmla="*/ 1876425 w 8562975"/>
              <a:gd name="connsiteY2" fmla="*/ 295275 h 323851"/>
              <a:gd name="connsiteX3" fmla="*/ 0 w 8562975"/>
              <a:gd name="connsiteY3" fmla="*/ 0 h 323851"/>
              <a:gd name="connsiteX0" fmla="*/ 8362950 w 8362950"/>
              <a:gd name="connsiteY0" fmla="*/ 142875 h 314326"/>
              <a:gd name="connsiteX1" fmla="*/ 7619999 w 8362950"/>
              <a:gd name="connsiteY1" fmla="*/ 314326 h 314326"/>
              <a:gd name="connsiteX2" fmla="*/ 1676400 w 8362950"/>
              <a:gd name="connsiteY2" fmla="*/ 285750 h 314326"/>
              <a:gd name="connsiteX3" fmla="*/ 0 w 8362950"/>
              <a:gd name="connsiteY3" fmla="*/ 0 h 314326"/>
              <a:gd name="connsiteX0" fmla="*/ 7619999 w 7619999"/>
              <a:gd name="connsiteY0" fmla="*/ 314326 h 314326"/>
              <a:gd name="connsiteX1" fmla="*/ 1676400 w 7619999"/>
              <a:gd name="connsiteY1" fmla="*/ 285750 h 314326"/>
              <a:gd name="connsiteX2" fmla="*/ 0 w 7619999"/>
              <a:gd name="connsiteY2" fmla="*/ 0 h 314326"/>
              <a:gd name="connsiteX0" fmla="*/ 3625849 w 3625849"/>
              <a:gd name="connsiteY0" fmla="*/ 288926 h 288926"/>
              <a:gd name="connsiteX1" fmla="*/ 1676400 w 3625849"/>
              <a:gd name="connsiteY1" fmla="*/ 285750 h 288926"/>
              <a:gd name="connsiteX2" fmla="*/ 0 w 3625849"/>
              <a:gd name="connsiteY2" fmla="*/ 0 h 288926"/>
              <a:gd name="connsiteX0" fmla="*/ 3625849 w 3625849"/>
              <a:gd name="connsiteY0" fmla="*/ 295276 h 295276"/>
              <a:gd name="connsiteX1" fmla="*/ 1676400 w 3625849"/>
              <a:gd name="connsiteY1" fmla="*/ 285750 h 295276"/>
              <a:gd name="connsiteX2" fmla="*/ 0 w 3625849"/>
              <a:gd name="connsiteY2" fmla="*/ 0 h 295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5849" h="295276">
                <a:moveTo>
                  <a:pt x="3625849" y="295276"/>
                </a:moveTo>
                <a:lnTo>
                  <a:pt x="1676400" y="28575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6838CA4-71FB-4413-30DB-F2FB2BDAC8C1}"/>
              </a:ext>
            </a:extLst>
          </p:cNvPr>
          <p:cNvSpPr/>
          <p:nvPr/>
        </p:nvSpPr>
        <p:spPr>
          <a:xfrm>
            <a:off x="1272949" y="3517153"/>
            <a:ext cx="216000" cy="216000"/>
          </a:xfrm>
          <a:custGeom>
            <a:avLst/>
            <a:gdLst>
              <a:gd name="connsiteX0" fmla="*/ 361950 w 361950"/>
              <a:gd name="connsiteY0" fmla="*/ 0 h 371475"/>
              <a:gd name="connsiteX1" fmla="*/ 0 w 361950"/>
              <a:gd name="connsiteY1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371475">
                <a:moveTo>
                  <a:pt x="361950" y="0"/>
                </a:moveTo>
                <a:lnTo>
                  <a:pt x="0" y="371475"/>
                </a:lnTo>
              </a:path>
            </a:pathLst>
          </a:custGeom>
          <a:noFill/>
          <a:ln>
            <a:solidFill>
              <a:srgbClr val="28845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6381B95-F7D6-6522-0B51-D26DFC0F7B0B}"/>
              </a:ext>
            </a:extLst>
          </p:cNvPr>
          <p:cNvSpPr/>
          <p:nvPr/>
        </p:nvSpPr>
        <p:spPr>
          <a:xfrm>
            <a:off x="1407537" y="3622442"/>
            <a:ext cx="3323067" cy="916104"/>
          </a:xfrm>
          <a:custGeom>
            <a:avLst/>
            <a:gdLst>
              <a:gd name="connsiteX0" fmla="*/ 9525 w 4029075"/>
              <a:gd name="connsiteY0" fmla="*/ 666750 h 666750"/>
              <a:gd name="connsiteX1" fmla="*/ 0 w 4029075"/>
              <a:gd name="connsiteY1" fmla="*/ 0 h 666750"/>
              <a:gd name="connsiteX2" fmla="*/ 4029075 w 4029075"/>
              <a:gd name="connsiteY2" fmla="*/ 0 h 666750"/>
              <a:gd name="connsiteX0" fmla="*/ 0 w 4029075"/>
              <a:gd name="connsiteY0" fmla="*/ 590550 h 590550"/>
              <a:gd name="connsiteX1" fmla="*/ 0 w 4029075"/>
              <a:gd name="connsiteY1" fmla="*/ 0 h 590550"/>
              <a:gd name="connsiteX2" fmla="*/ 4029075 w 4029075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29075" h="590550">
                <a:moveTo>
                  <a:pt x="0" y="590550"/>
                </a:moveTo>
                <a:lnTo>
                  <a:pt x="0" y="0"/>
                </a:lnTo>
                <a:lnTo>
                  <a:pt x="4029075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0726A36-0805-78DA-CA63-18C9701F354B}"/>
              </a:ext>
            </a:extLst>
          </p:cNvPr>
          <p:cNvSpPr/>
          <p:nvPr/>
        </p:nvSpPr>
        <p:spPr>
          <a:xfrm flipH="1">
            <a:off x="5819141" y="3614836"/>
            <a:ext cx="2853752" cy="826107"/>
          </a:xfrm>
          <a:custGeom>
            <a:avLst/>
            <a:gdLst>
              <a:gd name="connsiteX0" fmla="*/ 9525 w 4029075"/>
              <a:gd name="connsiteY0" fmla="*/ 666750 h 666750"/>
              <a:gd name="connsiteX1" fmla="*/ 0 w 4029075"/>
              <a:gd name="connsiteY1" fmla="*/ 0 h 666750"/>
              <a:gd name="connsiteX2" fmla="*/ 4029075 w 4029075"/>
              <a:gd name="connsiteY2" fmla="*/ 0 h 666750"/>
              <a:gd name="connsiteX0" fmla="*/ 0 w 4029075"/>
              <a:gd name="connsiteY0" fmla="*/ 590550 h 590550"/>
              <a:gd name="connsiteX1" fmla="*/ 0 w 4029075"/>
              <a:gd name="connsiteY1" fmla="*/ 0 h 590550"/>
              <a:gd name="connsiteX2" fmla="*/ 4029075 w 4029075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29075" h="590550">
                <a:moveTo>
                  <a:pt x="0" y="590550"/>
                </a:moveTo>
                <a:lnTo>
                  <a:pt x="0" y="0"/>
                </a:lnTo>
                <a:lnTo>
                  <a:pt x="4029075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31FC065-DD7C-17A2-DA25-7B74C4349A96}"/>
              </a:ext>
            </a:extLst>
          </p:cNvPr>
          <p:cNvSpPr/>
          <p:nvPr/>
        </p:nvSpPr>
        <p:spPr>
          <a:xfrm flipH="1">
            <a:off x="8587622" y="3498015"/>
            <a:ext cx="216000" cy="216000"/>
          </a:xfrm>
          <a:custGeom>
            <a:avLst/>
            <a:gdLst>
              <a:gd name="connsiteX0" fmla="*/ 361950 w 361950"/>
              <a:gd name="connsiteY0" fmla="*/ 0 h 371475"/>
              <a:gd name="connsiteX1" fmla="*/ 0 w 361950"/>
              <a:gd name="connsiteY1" fmla="*/ 371475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1950" h="371475">
                <a:moveTo>
                  <a:pt x="361950" y="0"/>
                </a:moveTo>
                <a:lnTo>
                  <a:pt x="0" y="371475"/>
                </a:lnTo>
              </a:path>
            </a:pathLst>
          </a:custGeom>
          <a:noFill/>
          <a:ln>
            <a:solidFill>
              <a:srgbClr val="28845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FB3A262-01AB-F9F2-D0FD-E215B7177A96}"/>
              </a:ext>
            </a:extLst>
          </p:cNvPr>
          <p:cNvSpPr/>
          <p:nvPr/>
        </p:nvSpPr>
        <p:spPr>
          <a:xfrm>
            <a:off x="8582436" y="4442248"/>
            <a:ext cx="180000" cy="504000"/>
          </a:xfrm>
          <a:prstGeom prst="rect">
            <a:avLst/>
          </a:prstGeom>
          <a:solidFill>
            <a:srgbClr val="00B050"/>
          </a:solidFill>
          <a:ln w="19050">
            <a:solidFill>
              <a:srgbClr val="3779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2484455-42D8-969A-8903-7DFD1FD7F4C3}"/>
              </a:ext>
            </a:extLst>
          </p:cNvPr>
          <p:cNvSpPr/>
          <p:nvPr/>
        </p:nvSpPr>
        <p:spPr>
          <a:xfrm rot="3711570">
            <a:off x="6139934" y="2988000"/>
            <a:ext cx="144000" cy="108000"/>
          </a:xfrm>
          <a:prstGeom prst="rect">
            <a:avLst/>
          </a:prstGeom>
          <a:solidFill>
            <a:srgbClr val="D5A3F3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4A1ED11-775C-83DA-F894-B1FF1950E40C}"/>
              </a:ext>
            </a:extLst>
          </p:cNvPr>
          <p:cNvSpPr txBox="1"/>
          <p:nvPr/>
        </p:nvSpPr>
        <p:spPr>
          <a:xfrm>
            <a:off x="5925726" y="2652500"/>
            <a:ext cx="1333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Seeding bunch dump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7AF47E9-4017-5DB2-46EE-A5C49F33F2C2}"/>
              </a:ext>
            </a:extLst>
          </p:cNvPr>
          <p:cNvSpPr/>
          <p:nvPr/>
        </p:nvSpPr>
        <p:spPr>
          <a:xfrm rot="3503039">
            <a:off x="7997038" y="2880860"/>
            <a:ext cx="360000" cy="252000"/>
          </a:xfrm>
          <a:prstGeom prst="rect">
            <a:avLst/>
          </a:prstGeom>
          <a:solidFill>
            <a:srgbClr val="D5A3F3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CA24698-608A-3D32-FE23-3A90BB11EF37}"/>
              </a:ext>
            </a:extLst>
          </p:cNvPr>
          <p:cNvSpPr txBox="1"/>
          <p:nvPr/>
        </p:nvSpPr>
        <p:spPr>
          <a:xfrm>
            <a:off x="7406181" y="2073045"/>
            <a:ext cx="13332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Witness bunch energy spectrometer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C16C36B-4316-16F4-4AB1-3B084F095B8C}"/>
              </a:ext>
            </a:extLst>
          </p:cNvPr>
          <p:cNvSpPr txBox="1"/>
          <p:nvPr/>
        </p:nvSpPr>
        <p:spPr>
          <a:xfrm rot="675482">
            <a:off x="463134" y="3033187"/>
            <a:ext cx="1637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400 GeV protons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5730947-4622-C43E-6A2F-95AB1DD6B5E2}"/>
              </a:ext>
            </a:extLst>
          </p:cNvPr>
          <p:cNvSpPr/>
          <p:nvPr/>
        </p:nvSpPr>
        <p:spPr>
          <a:xfrm>
            <a:off x="4112063" y="3308218"/>
            <a:ext cx="4627319" cy="229583"/>
          </a:xfrm>
          <a:custGeom>
            <a:avLst/>
            <a:gdLst>
              <a:gd name="connsiteX0" fmla="*/ 0 w 4648200"/>
              <a:gd name="connsiteY0" fmla="*/ 247650 h 292100"/>
              <a:gd name="connsiteX1" fmla="*/ 3898900 w 4648200"/>
              <a:gd name="connsiteY1" fmla="*/ 292100 h 292100"/>
              <a:gd name="connsiteX2" fmla="*/ 4648200 w 4648200"/>
              <a:gd name="connsiteY2" fmla="*/ 0 h 292100"/>
              <a:gd name="connsiteX0" fmla="*/ 0 w 4648200"/>
              <a:gd name="connsiteY0" fmla="*/ 247650 h 247650"/>
              <a:gd name="connsiteX1" fmla="*/ 3962400 w 4648200"/>
              <a:gd name="connsiteY1" fmla="*/ 247650 h 247650"/>
              <a:gd name="connsiteX2" fmla="*/ 4648200 w 4648200"/>
              <a:gd name="connsiteY2" fmla="*/ 0 h 247650"/>
              <a:gd name="connsiteX0" fmla="*/ 0 w 4787900"/>
              <a:gd name="connsiteY0" fmla="*/ 241300 h 241300"/>
              <a:gd name="connsiteX1" fmla="*/ 3962400 w 4787900"/>
              <a:gd name="connsiteY1" fmla="*/ 241300 h 241300"/>
              <a:gd name="connsiteX2" fmla="*/ 4787900 w 4787900"/>
              <a:gd name="connsiteY2" fmla="*/ 0 h 241300"/>
              <a:gd name="connsiteX0" fmla="*/ 0 w 4787900"/>
              <a:gd name="connsiteY0" fmla="*/ 241300 h 241300"/>
              <a:gd name="connsiteX1" fmla="*/ 3962400 w 4787900"/>
              <a:gd name="connsiteY1" fmla="*/ 241300 h 241300"/>
              <a:gd name="connsiteX2" fmla="*/ 4787900 w 4787900"/>
              <a:gd name="connsiteY2" fmla="*/ 0 h 241300"/>
              <a:gd name="connsiteX0" fmla="*/ 0 w 4787900"/>
              <a:gd name="connsiteY0" fmla="*/ 241300 h 241300"/>
              <a:gd name="connsiteX1" fmla="*/ 4092328 w 4787900"/>
              <a:gd name="connsiteY1" fmla="*/ 241300 h 241300"/>
              <a:gd name="connsiteX2" fmla="*/ 4787900 w 4787900"/>
              <a:gd name="connsiteY2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7900" h="241300">
                <a:moveTo>
                  <a:pt x="0" y="241300"/>
                </a:moveTo>
                <a:lnTo>
                  <a:pt x="4092328" y="241300"/>
                </a:lnTo>
                <a:cubicBezTo>
                  <a:pt x="4367495" y="160867"/>
                  <a:pt x="4512733" y="80433"/>
                  <a:pt x="4787900" y="0"/>
                </a:cubicBezTo>
              </a:path>
            </a:pathLst>
          </a:cu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6B9EDBE-7356-DFAB-05E3-4E89286B18BC}"/>
              </a:ext>
            </a:extLst>
          </p:cNvPr>
          <p:cNvSpPr txBox="1"/>
          <p:nvPr/>
        </p:nvSpPr>
        <p:spPr>
          <a:xfrm>
            <a:off x="3299330" y="3660029"/>
            <a:ext cx="1667587" cy="590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Self modulation plasma cell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C9875F6-FCEA-515D-2F6F-EDD43AD26C40}"/>
              </a:ext>
            </a:extLst>
          </p:cNvPr>
          <p:cNvSpPr txBox="1"/>
          <p:nvPr/>
        </p:nvSpPr>
        <p:spPr>
          <a:xfrm>
            <a:off x="5597349" y="3658983"/>
            <a:ext cx="1667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Acceleration plasma cell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717749C-3322-FDD8-21CA-83DF051A0FE7}"/>
              </a:ext>
            </a:extLst>
          </p:cNvPr>
          <p:cNvSpPr txBox="1"/>
          <p:nvPr/>
        </p:nvSpPr>
        <p:spPr>
          <a:xfrm>
            <a:off x="5080094" y="2763362"/>
            <a:ext cx="694071" cy="313350"/>
          </a:xfrm>
          <a:prstGeom prst="rect">
            <a:avLst/>
          </a:prstGeom>
          <a:noFill/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en-GB" b="1" dirty="0">
                <a:solidFill>
                  <a:srgbClr val="37793D"/>
                </a:solidFill>
              </a:rPr>
              <a:t>BAM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1AD03EB-6659-C2C3-C987-21FB6FB61FD7}"/>
              </a:ext>
            </a:extLst>
          </p:cNvPr>
          <p:cNvSpPr txBox="1"/>
          <p:nvPr/>
        </p:nvSpPr>
        <p:spPr>
          <a:xfrm>
            <a:off x="2938989" y="2812015"/>
            <a:ext cx="606568" cy="3595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b="1" dirty="0">
                <a:solidFill>
                  <a:srgbClr val="37793D"/>
                </a:solidFill>
              </a:rPr>
              <a:t>BAM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F6A14AD-107E-2221-7AC9-12C6FBA9D1AC}"/>
              </a:ext>
            </a:extLst>
          </p:cNvPr>
          <p:cNvSpPr/>
          <p:nvPr/>
        </p:nvSpPr>
        <p:spPr>
          <a:xfrm>
            <a:off x="1319852" y="4453647"/>
            <a:ext cx="180000" cy="504000"/>
          </a:xfrm>
          <a:prstGeom prst="rect">
            <a:avLst/>
          </a:prstGeom>
          <a:solidFill>
            <a:srgbClr val="00B050"/>
          </a:solidFill>
          <a:ln w="19050">
            <a:solidFill>
              <a:srgbClr val="3779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3CD144-F5C5-D591-332B-CB05F3899D6B}"/>
              </a:ext>
            </a:extLst>
          </p:cNvPr>
          <p:cNvSpPr txBox="1"/>
          <p:nvPr/>
        </p:nvSpPr>
        <p:spPr>
          <a:xfrm>
            <a:off x="7258926" y="5155904"/>
            <a:ext cx="1207712" cy="83099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600" dirty="0"/>
              <a:t>RF master clock 3 GHz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5FF620A-98BB-A89E-8A18-5ED2692FC709}"/>
              </a:ext>
            </a:extLst>
          </p:cNvPr>
          <p:cNvSpPr txBox="1"/>
          <p:nvPr/>
        </p:nvSpPr>
        <p:spPr>
          <a:xfrm>
            <a:off x="3805717" y="5525153"/>
            <a:ext cx="2559334" cy="574961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600" dirty="0"/>
              <a:t>IR Menlo Mode Locked laser 1560 nm, 88 MHz rep rate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2A41E28-5CE3-5E47-4ABF-F8BCEB5874B6}"/>
              </a:ext>
            </a:extLst>
          </p:cNvPr>
          <p:cNvSpPr txBox="1"/>
          <p:nvPr/>
        </p:nvSpPr>
        <p:spPr>
          <a:xfrm>
            <a:off x="1321653" y="3882891"/>
            <a:ext cx="1014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Titanium Sapphire fibre amp.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B207BD9-C76B-BA5F-3F9C-FDF9FE6E68A2}"/>
              </a:ext>
            </a:extLst>
          </p:cNvPr>
          <p:cNvSpPr txBox="1"/>
          <p:nvPr/>
        </p:nvSpPr>
        <p:spPr>
          <a:xfrm>
            <a:off x="720666" y="5080382"/>
            <a:ext cx="736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UV lasers</a:t>
            </a: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0260973-7C2B-0D47-6D08-242FFF9FDAC9}"/>
              </a:ext>
            </a:extLst>
          </p:cNvPr>
          <p:cNvSpPr/>
          <p:nvPr/>
        </p:nvSpPr>
        <p:spPr>
          <a:xfrm>
            <a:off x="1398706" y="4661280"/>
            <a:ext cx="409321" cy="1451926"/>
          </a:xfrm>
          <a:custGeom>
            <a:avLst/>
            <a:gdLst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38100 w 1962150"/>
              <a:gd name="connsiteY3" fmla="*/ 9525 h 1352550"/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18887 w 1962150"/>
              <a:gd name="connsiteY3" fmla="*/ 47358 h 1352550"/>
              <a:gd name="connsiteX0" fmla="*/ 1945078 w 1945078"/>
              <a:gd name="connsiteY0" fmla="*/ 1352550 h 1352550"/>
              <a:gd name="connsiteX1" fmla="*/ 40569 w 1945078"/>
              <a:gd name="connsiteY1" fmla="*/ 1323909 h 1352550"/>
              <a:gd name="connsiteX2" fmla="*/ 1978 w 1945078"/>
              <a:gd name="connsiteY2" fmla="*/ 0 h 1352550"/>
              <a:gd name="connsiteX3" fmla="*/ 1815 w 1945078"/>
              <a:gd name="connsiteY3" fmla="*/ 47358 h 1352550"/>
              <a:gd name="connsiteX0" fmla="*/ 1925864 w 1925864"/>
              <a:gd name="connsiteY0" fmla="*/ 1324175 h 1324175"/>
              <a:gd name="connsiteX1" fmla="*/ 40569 w 1925864"/>
              <a:gd name="connsiteY1" fmla="*/ 1323909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1749 w 1925864"/>
              <a:gd name="connsiteY1" fmla="*/ 1314450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656875 w 1925864"/>
              <a:gd name="connsiteY1" fmla="*/ 1324175 h 1324175"/>
              <a:gd name="connsiteX2" fmla="*/ 11749 w 1925864"/>
              <a:gd name="connsiteY2" fmla="*/ 1314450 h 1324175"/>
              <a:gd name="connsiteX3" fmla="*/ 1978 w 1925864"/>
              <a:gd name="connsiteY3" fmla="*/ 0 h 1324175"/>
              <a:gd name="connsiteX4" fmla="*/ 1815 w 1925864"/>
              <a:gd name="connsiteY4" fmla="*/ 47358 h 1324175"/>
              <a:gd name="connsiteX0" fmla="*/ 1676088 w 1676088"/>
              <a:gd name="connsiteY0" fmla="*/ 1047022 h 1324175"/>
              <a:gd name="connsiteX1" fmla="*/ 1656875 w 1676088"/>
              <a:gd name="connsiteY1" fmla="*/ 1324175 h 1324175"/>
              <a:gd name="connsiteX2" fmla="*/ 11749 w 1676088"/>
              <a:gd name="connsiteY2" fmla="*/ 1314450 h 1324175"/>
              <a:gd name="connsiteX3" fmla="*/ 1978 w 1676088"/>
              <a:gd name="connsiteY3" fmla="*/ 0 h 1324175"/>
              <a:gd name="connsiteX4" fmla="*/ 1815 w 1676088"/>
              <a:gd name="connsiteY4" fmla="*/ 47358 h 1324175"/>
              <a:gd name="connsiteX0" fmla="*/ 1666481 w 1666481"/>
              <a:gd name="connsiteY0" fmla="*/ 1005963 h 1324175"/>
              <a:gd name="connsiteX1" fmla="*/ 1656875 w 1666481"/>
              <a:gd name="connsiteY1" fmla="*/ 1324175 h 1324175"/>
              <a:gd name="connsiteX2" fmla="*/ 11749 w 1666481"/>
              <a:gd name="connsiteY2" fmla="*/ 1314450 h 1324175"/>
              <a:gd name="connsiteX3" fmla="*/ 1978 w 1666481"/>
              <a:gd name="connsiteY3" fmla="*/ 0 h 1324175"/>
              <a:gd name="connsiteX4" fmla="*/ 1815 w 1666481"/>
              <a:gd name="connsiteY4" fmla="*/ 47358 h 1324175"/>
              <a:gd name="connsiteX0" fmla="*/ 1647268 w 1656875"/>
              <a:gd name="connsiteY0" fmla="*/ 1077817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85695 w 1685695"/>
              <a:gd name="connsiteY0" fmla="*/ 1057287 h 1324175"/>
              <a:gd name="connsiteX1" fmla="*/ 1656875 w 1685695"/>
              <a:gd name="connsiteY1" fmla="*/ 1324175 h 1324175"/>
              <a:gd name="connsiteX2" fmla="*/ 11749 w 1685695"/>
              <a:gd name="connsiteY2" fmla="*/ 1314450 h 1324175"/>
              <a:gd name="connsiteX3" fmla="*/ 1978 w 1685695"/>
              <a:gd name="connsiteY3" fmla="*/ 0 h 1324175"/>
              <a:gd name="connsiteX4" fmla="*/ 1815 w 1685695"/>
              <a:gd name="connsiteY4" fmla="*/ 47358 h 1324175"/>
              <a:gd name="connsiteX0" fmla="*/ 1669656 w 1669656"/>
              <a:gd name="connsiteY0" fmla="*/ 1023012 h 1324175"/>
              <a:gd name="connsiteX1" fmla="*/ 1656875 w 1669656"/>
              <a:gd name="connsiteY1" fmla="*/ 1324175 h 1324175"/>
              <a:gd name="connsiteX2" fmla="*/ 11749 w 1669656"/>
              <a:gd name="connsiteY2" fmla="*/ 1314450 h 1324175"/>
              <a:gd name="connsiteX3" fmla="*/ 1978 w 1669656"/>
              <a:gd name="connsiteY3" fmla="*/ 0 h 1324175"/>
              <a:gd name="connsiteX4" fmla="*/ 1815 w 1669656"/>
              <a:gd name="connsiteY4" fmla="*/ 47358 h 1324175"/>
              <a:gd name="connsiteX0" fmla="*/ 1661636 w 1661636"/>
              <a:gd name="connsiteY0" fmla="*/ 971599 h 1324175"/>
              <a:gd name="connsiteX1" fmla="*/ 1656875 w 1661636"/>
              <a:gd name="connsiteY1" fmla="*/ 1324175 h 1324175"/>
              <a:gd name="connsiteX2" fmla="*/ 11749 w 1661636"/>
              <a:gd name="connsiteY2" fmla="*/ 1314450 h 1324175"/>
              <a:gd name="connsiteX3" fmla="*/ 1978 w 1661636"/>
              <a:gd name="connsiteY3" fmla="*/ 0 h 1324175"/>
              <a:gd name="connsiteX4" fmla="*/ 1815 w 1661636"/>
              <a:gd name="connsiteY4" fmla="*/ 47358 h 1324175"/>
              <a:gd name="connsiteX0" fmla="*/ 1669655 w 1669655"/>
              <a:gd name="connsiteY0" fmla="*/ 1109364 h 1324175"/>
              <a:gd name="connsiteX1" fmla="*/ 1656875 w 1669655"/>
              <a:gd name="connsiteY1" fmla="*/ 1324175 h 1324175"/>
              <a:gd name="connsiteX2" fmla="*/ 11749 w 1669655"/>
              <a:gd name="connsiteY2" fmla="*/ 1314450 h 1324175"/>
              <a:gd name="connsiteX3" fmla="*/ 1978 w 1669655"/>
              <a:gd name="connsiteY3" fmla="*/ 0 h 1324175"/>
              <a:gd name="connsiteX4" fmla="*/ 1815 w 1669655"/>
              <a:gd name="connsiteY4" fmla="*/ 47358 h 1324175"/>
              <a:gd name="connsiteX0" fmla="*/ 1667677 w 1667677"/>
              <a:gd name="connsiteY0" fmla="*/ 1109364 h 1324175"/>
              <a:gd name="connsiteX1" fmla="*/ 1654897 w 1667677"/>
              <a:gd name="connsiteY1" fmla="*/ 1324175 h 1324175"/>
              <a:gd name="connsiteX2" fmla="*/ 9771 w 1667677"/>
              <a:gd name="connsiteY2" fmla="*/ 1314450 h 1324175"/>
              <a:gd name="connsiteX3" fmla="*/ 0 w 1667677"/>
              <a:gd name="connsiteY3" fmla="*/ 0 h 1324175"/>
              <a:gd name="connsiteX0" fmla="*/ 1675696 w 1675696"/>
              <a:gd name="connsiteY0" fmla="*/ 1099524 h 1324175"/>
              <a:gd name="connsiteX1" fmla="*/ 1654897 w 1675696"/>
              <a:gd name="connsiteY1" fmla="*/ 1324175 h 1324175"/>
              <a:gd name="connsiteX2" fmla="*/ 9771 w 1675696"/>
              <a:gd name="connsiteY2" fmla="*/ 1314450 h 1324175"/>
              <a:gd name="connsiteX3" fmla="*/ 0 w 1675696"/>
              <a:gd name="connsiteY3" fmla="*/ 0 h 1324175"/>
              <a:gd name="connsiteX0" fmla="*/ 1659658 w 1659658"/>
              <a:gd name="connsiteY0" fmla="*/ 1099524 h 1324175"/>
              <a:gd name="connsiteX1" fmla="*/ 1654897 w 1659658"/>
              <a:gd name="connsiteY1" fmla="*/ 1324175 h 1324175"/>
              <a:gd name="connsiteX2" fmla="*/ 9771 w 1659658"/>
              <a:gd name="connsiteY2" fmla="*/ 1314450 h 1324175"/>
              <a:gd name="connsiteX3" fmla="*/ 0 w 1659658"/>
              <a:gd name="connsiteY3" fmla="*/ 0 h 132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9658" h="1324175">
                <a:moveTo>
                  <a:pt x="1659658" y="1099524"/>
                </a:moveTo>
                <a:lnTo>
                  <a:pt x="1654897" y="1324175"/>
                </a:lnTo>
                <a:lnTo>
                  <a:pt x="9771" y="131445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AAF0E3CC-C030-ADD7-FF54-C8373153D6B0}"/>
              </a:ext>
            </a:extLst>
          </p:cNvPr>
          <p:cNvSpPr/>
          <p:nvPr/>
        </p:nvSpPr>
        <p:spPr>
          <a:xfrm>
            <a:off x="744521" y="5318740"/>
            <a:ext cx="1233420" cy="916516"/>
          </a:xfrm>
          <a:custGeom>
            <a:avLst/>
            <a:gdLst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38100 w 1962150"/>
              <a:gd name="connsiteY3" fmla="*/ 9525 h 1352550"/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18887 w 1962150"/>
              <a:gd name="connsiteY3" fmla="*/ 47358 h 1352550"/>
              <a:gd name="connsiteX0" fmla="*/ 1945078 w 1945078"/>
              <a:gd name="connsiteY0" fmla="*/ 1352550 h 1352550"/>
              <a:gd name="connsiteX1" fmla="*/ 40569 w 1945078"/>
              <a:gd name="connsiteY1" fmla="*/ 1323909 h 1352550"/>
              <a:gd name="connsiteX2" fmla="*/ 1978 w 1945078"/>
              <a:gd name="connsiteY2" fmla="*/ 0 h 1352550"/>
              <a:gd name="connsiteX3" fmla="*/ 1815 w 1945078"/>
              <a:gd name="connsiteY3" fmla="*/ 47358 h 1352550"/>
              <a:gd name="connsiteX0" fmla="*/ 1925864 w 1925864"/>
              <a:gd name="connsiteY0" fmla="*/ 1324175 h 1324175"/>
              <a:gd name="connsiteX1" fmla="*/ 40569 w 1925864"/>
              <a:gd name="connsiteY1" fmla="*/ 1323909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1749 w 1925864"/>
              <a:gd name="connsiteY1" fmla="*/ 1314450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656875 w 1925864"/>
              <a:gd name="connsiteY1" fmla="*/ 1324175 h 1324175"/>
              <a:gd name="connsiteX2" fmla="*/ 11749 w 1925864"/>
              <a:gd name="connsiteY2" fmla="*/ 1314450 h 1324175"/>
              <a:gd name="connsiteX3" fmla="*/ 1978 w 1925864"/>
              <a:gd name="connsiteY3" fmla="*/ 0 h 1324175"/>
              <a:gd name="connsiteX4" fmla="*/ 1815 w 1925864"/>
              <a:gd name="connsiteY4" fmla="*/ 47358 h 1324175"/>
              <a:gd name="connsiteX0" fmla="*/ 1676088 w 1676088"/>
              <a:gd name="connsiteY0" fmla="*/ 1047022 h 1324175"/>
              <a:gd name="connsiteX1" fmla="*/ 1656875 w 1676088"/>
              <a:gd name="connsiteY1" fmla="*/ 1324175 h 1324175"/>
              <a:gd name="connsiteX2" fmla="*/ 11749 w 1676088"/>
              <a:gd name="connsiteY2" fmla="*/ 1314450 h 1324175"/>
              <a:gd name="connsiteX3" fmla="*/ 1978 w 1676088"/>
              <a:gd name="connsiteY3" fmla="*/ 0 h 1324175"/>
              <a:gd name="connsiteX4" fmla="*/ 1815 w 1676088"/>
              <a:gd name="connsiteY4" fmla="*/ 47358 h 1324175"/>
              <a:gd name="connsiteX0" fmla="*/ 1666481 w 1666481"/>
              <a:gd name="connsiteY0" fmla="*/ 1005963 h 1324175"/>
              <a:gd name="connsiteX1" fmla="*/ 1656875 w 1666481"/>
              <a:gd name="connsiteY1" fmla="*/ 1324175 h 1324175"/>
              <a:gd name="connsiteX2" fmla="*/ 11749 w 1666481"/>
              <a:gd name="connsiteY2" fmla="*/ 1314450 h 1324175"/>
              <a:gd name="connsiteX3" fmla="*/ 1978 w 1666481"/>
              <a:gd name="connsiteY3" fmla="*/ 0 h 1324175"/>
              <a:gd name="connsiteX4" fmla="*/ 1815 w 1666481"/>
              <a:gd name="connsiteY4" fmla="*/ 47358 h 1324175"/>
              <a:gd name="connsiteX0" fmla="*/ 1647268 w 1656875"/>
              <a:gd name="connsiteY0" fmla="*/ 1077817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85695 w 1685695"/>
              <a:gd name="connsiteY0" fmla="*/ 1057287 h 1324175"/>
              <a:gd name="connsiteX1" fmla="*/ 1656875 w 1685695"/>
              <a:gd name="connsiteY1" fmla="*/ 1324175 h 1324175"/>
              <a:gd name="connsiteX2" fmla="*/ 11749 w 1685695"/>
              <a:gd name="connsiteY2" fmla="*/ 1314450 h 1324175"/>
              <a:gd name="connsiteX3" fmla="*/ 1978 w 1685695"/>
              <a:gd name="connsiteY3" fmla="*/ 0 h 1324175"/>
              <a:gd name="connsiteX4" fmla="*/ 1815 w 1685695"/>
              <a:gd name="connsiteY4" fmla="*/ 47358 h 1324175"/>
              <a:gd name="connsiteX0" fmla="*/ 1669656 w 1669656"/>
              <a:gd name="connsiteY0" fmla="*/ 1023012 h 1324175"/>
              <a:gd name="connsiteX1" fmla="*/ 1656875 w 1669656"/>
              <a:gd name="connsiteY1" fmla="*/ 1324175 h 1324175"/>
              <a:gd name="connsiteX2" fmla="*/ 11749 w 1669656"/>
              <a:gd name="connsiteY2" fmla="*/ 1314450 h 1324175"/>
              <a:gd name="connsiteX3" fmla="*/ 1978 w 1669656"/>
              <a:gd name="connsiteY3" fmla="*/ 0 h 1324175"/>
              <a:gd name="connsiteX4" fmla="*/ 1815 w 1669656"/>
              <a:gd name="connsiteY4" fmla="*/ 47358 h 1324175"/>
              <a:gd name="connsiteX0" fmla="*/ 1661636 w 1661636"/>
              <a:gd name="connsiteY0" fmla="*/ 971599 h 1324175"/>
              <a:gd name="connsiteX1" fmla="*/ 1656875 w 1661636"/>
              <a:gd name="connsiteY1" fmla="*/ 1324175 h 1324175"/>
              <a:gd name="connsiteX2" fmla="*/ 11749 w 1661636"/>
              <a:gd name="connsiteY2" fmla="*/ 1314450 h 1324175"/>
              <a:gd name="connsiteX3" fmla="*/ 1978 w 1661636"/>
              <a:gd name="connsiteY3" fmla="*/ 0 h 1324175"/>
              <a:gd name="connsiteX4" fmla="*/ 1815 w 1661636"/>
              <a:gd name="connsiteY4" fmla="*/ 47358 h 1324175"/>
              <a:gd name="connsiteX0" fmla="*/ 1655834 w 1656875"/>
              <a:gd name="connsiteY0" fmla="*/ 691990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53856 w 1654897"/>
              <a:gd name="connsiteY0" fmla="*/ 691990 h 1324175"/>
              <a:gd name="connsiteX1" fmla="*/ 1654897 w 1654897"/>
              <a:gd name="connsiteY1" fmla="*/ 1324175 h 1324175"/>
              <a:gd name="connsiteX2" fmla="*/ 9771 w 1654897"/>
              <a:gd name="connsiteY2" fmla="*/ 1314450 h 1324175"/>
              <a:gd name="connsiteX3" fmla="*/ 0 w 1654897"/>
              <a:gd name="connsiteY3" fmla="*/ 0 h 1324175"/>
              <a:gd name="connsiteX0" fmla="*/ 1644085 w 1645126"/>
              <a:gd name="connsiteY0" fmla="*/ 356460 h 988645"/>
              <a:gd name="connsiteX1" fmla="*/ 1645126 w 1645126"/>
              <a:gd name="connsiteY1" fmla="*/ 988645 h 988645"/>
              <a:gd name="connsiteX2" fmla="*/ 0 w 1645126"/>
              <a:gd name="connsiteY2" fmla="*/ 978920 h 988645"/>
              <a:gd name="connsiteX3" fmla="*/ 810 w 1645126"/>
              <a:gd name="connsiteY3" fmla="*/ 0 h 98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5126" h="988645">
                <a:moveTo>
                  <a:pt x="1644085" y="356460"/>
                </a:moveTo>
                <a:lnTo>
                  <a:pt x="1645126" y="988645"/>
                </a:lnTo>
                <a:lnTo>
                  <a:pt x="0" y="978920"/>
                </a:lnTo>
                <a:lnTo>
                  <a:pt x="810" y="0"/>
                </a:lnTo>
              </a:path>
            </a:pathLst>
          </a:cu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8FF0F1A-FEBB-04A6-74B8-DBA5D389DF99}"/>
              </a:ext>
            </a:extLst>
          </p:cNvPr>
          <p:cNvSpPr/>
          <p:nvPr/>
        </p:nvSpPr>
        <p:spPr>
          <a:xfrm>
            <a:off x="475857" y="5311394"/>
            <a:ext cx="1653679" cy="1059910"/>
          </a:xfrm>
          <a:custGeom>
            <a:avLst/>
            <a:gdLst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38100 w 1962150"/>
              <a:gd name="connsiteY3" fmla="*/ 9525 h 1352550"/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18887 w 1962150"/>
              <a:gd name="connsiteY3" fmla="*/ 47358 h 1352550"/>
              <a:gd name="connsiteX0" fmla="*/ 1945078 w 1945078"/>
              <a:gd name="connsiteY0" fmla="*/ 1352550 h 1352550"/>
              <a:gd name="connsiteX1" fmla="*/ 40569 w 1945078"/>
              <a:gd name="connsiteY1" fmla="*/ 1323909 h 1352550"/>
              <a:gd name="connsiteX2" fmla="*/ 1978 w 1945078"/>
              <a:gd name="connsiteY2" fmla="*/ 0 h 1352550"/>
              <a:gd name="connsiteX3" fmla="*/ 1815 w 1945078"/>
              <a:gd name="connsiteY3" fmla="*/ 47358 h 1352550"/>
              <a:gd name="connsiteX0" fmla="*/ 1925864 w 1925864"/>
              <a:gd name="connsiteY0" fmla="*/ 1324175 h 1324175"/>
              <a:gd name="connsiteX1" fmla="*/ 40569 w 1925864"/>
              <a:gd name="connsiteY1" fmla="*/ 1323909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1749 w 1925864"/>
              <a:gd name="connsiteY1" fmla="*/ 1314450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656875 w 1925864"/>
              <a:gd name="connsiteY1" fmla="*/ 1324175 h 1324175"/>
              <a:gd name="connsiteX2" fmla="*/ 11749 w 1925864"/>
              <a:gd name="connsiteY2" fmla="*/ 1314450 h 1324175"/>
              <a:gd name="connsiteX3" fmla="*/ 1978 w 1925864"/>
              <a:gd name="connsiteY3" fmla="*/ 0 h 1324175"/>
              <a:gd name="connsiteX4" fmla="*/ 1815 w 1925864"/>
              <a:gd name="connsiteY4" fmla="*/ 47358 h 1324175"/>
              <a:gd name="connsiteX0" fmla="*/ 1676088 w 1676088"/>
              <a:gd name="connsiteY0" fmla="*/ 1047022 h 1324175"/>
              <a:gd name="connsiteX1" fmla="*/ 1656875 w 1676088"/>
              <a:gd name="connsiteY1" fmla="*/ 1324175 h 1324175"/>
              <a:gd name="connsiteX2" fmla="*/ 11749 w 1676088"/>
              <a:gd name="connsiteY2" fmla="*/ 1314450 h 1324175"/>
              <a:gd name="connsiteX3" fmla="*/ 1978 w 1676088"/>
              <a:gd name="connsiteY3" fmla="*/ 0 h 1324175"/>
              <a:gd name="connsiteX4" fmla="*/ 1815 w 1676088"/>
              <a:gd name="connsiteY4" fmla="*/ 47358 h 1324175"/>
              <a:gd name="connsiteX0" fmla="*/ 1666481 w 1666481"/>
              <a:gd name="connsiteY0" fmla="*/ 1005963 h 1324175"/>
              <a:gd name="connsiteX1" fmla="*/ 1656875 w 1666481"/>
              <a:gd name="connsiteY1" fmla="*/ 1324175 h 1324175"/>
              <a:gd name="connsiteX2" fmla="*/ 11749 w 1666481"/>
              <a:gd name="connsiteY2" fmla="*/ 1314450 h 1324175"/>
              <a:gd name="connsiteX3" fmla="*/ 1978 w 1666481"/>
              <a:gd name="connsiteY3" fmla="*/ 0 h 1324175"/>
              <a:gd name="connsiteX4" fmla="*/ 1815 w 1666481"/>
              <a:gd name="connsiteY4" fmla="*/ 47358 h 1324175"/>
              <a:gd name="connsiteX0" fmla="*/ 1647268 w 1656875"/>
              <a:gd name="connsiteY0" fmla="*/ 1077817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85695 w 1685695"/>
              <a:gd name="connsiteY0" fmla="*/ 1057287 h 1324175"/>
              <a:gd name="connsiteX1" fmla="*/ 1656875 w 1685695"/>
              <a:gd name="connsiteY1" fmla="*/ 1324175 h 1324175"/>
              <a:gd name="connsiteX2" fmla="*/ 11749 w 1685695"/>
              <a:gd name="connsiteY2" fmla="*/ 1314450 h 1324175"/>
              <a:gd name="connsiteX3" fmla="*/ 1978 w 1685695"/>
              <a:gd name="connsiteY3" fmla="*/ 0 h 1324175"/>
              <a:gd name="connsiteX4" fmla="*/ 1815 w 1685695"/>
              <a:gd name="connsiteY4" fmla="*/ 47358 h 1324175"/>
              <a:gd name="connsiteX0" fmla="*/ 1669656 w 1669656"/>
              <a:gd name="connsiteY0" fmla="*/ 1023012 h 1324175"/>
              <a:gd name="connsiteX1" fmla="*/ 1656875 w 1669656"/>
              <a:gd name="connsiteY1" fmla="*/ 1324175 h 1324175"/>
              <a:gd name="connsiteX2" fmla="*/ 11749 w 1669656"/>
              <a:gd name="connsiteY2" fmla="*/ 1314450 h 1324175"/>
              <a:gd name="connsiteX3" fmla="*/ 1978 w 1669656"/>
              <a:gd name="connsiteY3" fmla="*/ 0 h 1324175"/>
              <a:gd name="connsiteX4" fmla="*/ 1815 w 1669656"/>
              <a:gd name="connsiteY4" fmla="*/ 47358 h 1324175"/>
              <a:gd name="connsiteX0" fmla="*/ 1661636 w 1661636"/>
              <a:gd name="connsiteY0" fmla="*/ 971599 h 1324175"/>
              <a:gd name="connsiteX1" fmla="*/ 1656875 w 1661636"/>
              <a:gd name="connsiteY1" fmla="*/ 1324175 h 1324175"/>
              <a:gd name="connsiteX2" fmla="*/ 11749 w 1661636"/>
              <a:gd name="connsiteY2" fmla="*/ 1314450 h 1324175"/>
              <a:gd name="connsiteX3" fmla="*/ 1978 w 1661636"/>
              <a:gd name="connsiteY3" fmla="*/ 0 h 1324175"/>
              <a:gd name="connsiteX4" fmla="*/ 1815 w 1661636"/>
              <a:gd name="connsiteY4" fmla="*/ 47358 h 1324175"/>
              <a:gd name="connsiteX0" fmla="*/ 1655834 w 1656875"/>
              <a:gd name="connsiteY0" fmla="*/ 691990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53856 w 1654897"/>
              <a:gd name="connsiteY0" fmla="*/ 691990 h 1324175"/>
              <a:gd name="connsiteX1" fmla="*/ 1654897 w 1654897"/>
              <a:gd name="connsiteY1" fmla="*/ 1324175 h 1324175"/>
              <a:gd name="connsiteX2" fmla="*/ 9771 w 1654897"/>
              <a:gd name="connsiteY2" fmla="*/ 1314450 h 1324175"/>
              <a:gd name="connsiteX3" fmla="*/ 0 w 1654897"/>
              <a:gd name="connsiteY3" fmla="*/ 0 h 1324175"/>
              <a:gd name="connsiteX0" fmla="*/ 1644085 w 1645126"/>
              <a:gd name="connsiteY0" fmla="*/ 356460 h 988645"/>
              <a:gd name="connsiteX1" fmla="*/ 1645126 w 1645126"/>
              <a:gd name="connsiteY1" fmla="*/ 988645 h 988645"/>
              <a:gd name="connsiteX2" fmla="*/ 0 w 1645126"/>
              <a:gd name="connsiteY2" fmla="*/ 978920 h 988645"/>
              <a:gd name="connsiteX3" fmla="*/ 810 w 1645126"/>
              <a:gd name="connsiteY3" fmla="*/ 0 h 98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5126" h="988645">
                <a:moveTo>
                  <a:pt x="1644085" y="356460"/>
                </a:moveTo>
                <a:lnTo>
                  <a:pt x="1645126" y="988645"/>
                </a:lnTo>
                <a:lnTo>
                  <a:pt x="0" y="978920"/>
                </a:lnTo>
                <a:lnTo>
                  <a:pt x="810" y="0"/>
                </a:lnTo>
              </a:path>
            </a:pathLst>
          </a:cu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516B525-D8A8-5E2E-0200-0078E0CC2CCA}"/>
              </a:ext>
            </a:extLst>
          </p:cNvPr>
          <p:cNvSpPr txBox="1"/>
          <p:nvPr/>
        </p:nvSpPr>
        <p:spPr>
          <a:xfrm>
            <a:off x="7732103" y="3903813"/>
            <a:ext cx="10206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Titanium Sapphire fibre amp.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55DB6DAE-C2BF-A070-CB8B-10BBFE490818}"/>
              </a:ext>
            </a:extLst>
          </p:cNvPr>
          <p:cNvSpPr/>
          <p:nvPr/>
        </p:nvSpPr>
        <p:spPr>
          <a:xfrm>
            <a:off x="2286899" y="4666778"/>
            <a:ext cx="6385994" cy="1713404"/>
          </a:xfrm>
          <a:custGeom>
            <a:avLst/>
            <a:gdLst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38100 w 1962150"/>
              <a:gd name="connsiteY3" fmla="*/ 9525 h 1352550"/>
              <a:gd name="connsiteX0" fmla="*/ 1962150 w 1962150"/>
              <a:gd name="connsiteY0" fmla="*/ 1352550 h 1352550"/>
              <a:gd name="connsiteX1" fmla="*/ 0 w 1962150"/>
              <a:gd name="connsiteY1" fmla="*/ 1314450 h 1352550"/>
              <a:gd name="connsiteX2" fmla="*/ 19050 w 1962150"/>
              <a:gd name="connsiteY2" fmla="*/ 0 h 1352550"/>
              <a:gd name="connsiteX3" fmla="*/ 18887 w 1962150"/>
              <a:gd name="connsiteY3" fmla="*/ 47358 h 1352550"/>
              <a:gd name="connsiteX0" fmla="*/ 1945078 w 1945078"/>
              <a:gd name="connsiteY0" fmla="*/ 1352550 h 1352550"/>
              <a:gd name="connsiteX1" fmla="*/ 40569 w 1945078"/>
              <a:gd name="connsiteY1" fmla="*/ 1323909 h 1352550"/>
              <a:gd name="connsiteX2" fmla="*/ 1978 w 1945078"/>
              <a:gd name="connsiteY2" fmla="*/ 0 h 1352550"/>
              <a:gd name="connsiteX3" fmla="*/ 1815 w 1945078"/>
              <a:gd name="connsiteY3" fmla="*/ 47358 h 1352550"/>
              <a:gd name="connsiteX0" fmla="*/ 1925864 w 1925864"/>
              <a:gd name="connsiteY0" fmla="*/ 1324175 h 1324175"/>
              <a:gd name="connsiteX1" fmla="*/ 40569 w 1925864"/>
              <a:gd name="connsiteY1" fmla="*/ 1323909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1749 w 1925864"/>
              <a:gd name="connsiteY1" fmla="*/ 1314450 h 1324175"/>
              <a:gd name="connsiteX2" fmla="*/ 1978 w 1925864"/>
              <a:gd name="connsiteY2" fmla="*/ 0 h 1324175"/>
              <a:gd name="connsiteX3" fmla="*/ 1815 w 1925864"/>
              <a:gd name="connsiteY3" fmla="*/ 47358 h 1324175"/>
              <a:gd name="connsiteX0" fmla="*/ 1925864 w 1925864"/>
              <a:gd name="connsiteY0" fmla="*/ 1324175 h 1324175"/>
              <a:gd name="connsiteX1" fmla="*/ 1656875 w 1925864"/>
              <a:gd name="connsiteY1" fmla="*/ 1324175 h 1324175"/>
              <a:gd name="connsiteX2" fmla="*/ 11749 w 1925864"/>
              <a:gd name="connsiteY2" fmla="*/ 1314450 h 1324175"/>
              <a:gd name="connsiteX3" fmla="*/ 1978 w 1925864"/>
              <a:gd name="connsiteY3" fmla="*/ 0 h 1324175"/>
              <a:gd name="connsiteX4" fmla="*/ 1815 w 1925864"/>
              <a:gd name="connsiteY4" fmla="*/ 47358 h 1324175"/>
              <a:gd name="connsiteX0" fmla="*/ 1676088 w 1676088"/>
              <a:gd name="connsiteY0" fmla="*/ 1047022 h 1324175"/>
              <a:gd name="connsiteX1" fmla="*/ 1656875 w 1676088"/>
              <a:gd name="connsiteY1" fmla="*/ 1324175 h 1324175"/>
              <a:gd name="connsiteX2" fmla="*/ 11749 w 1676088"/>
              <a:gd name="connsiteY2" fmla="*/ 1314450 h 1324175"/>
              <a:gd name="connsiteX3" fmla="*/ 1978 w 1676088"/>
              <a:gd name="connsiteY3" fmla="*/ 0 h 1324175"/>
              <a:gd name="connsiteX4" fmla="*/ 1815 w 1676088"/>
              <a:gd name="connsiteY4" fmla="*/ 47358 h 1324175"/>
              <a:gd name="connsiteX0" fmla="*/ 1666481 w 1666481"/>
              <a:gd name="connsiteY0" fmla="*/ 1005963 h 1324175"/>
              <a:gd name="connsiteX1" fmla="*/ 1656875 w 1666481"/>
              <a:gd name="connsiteY1" fmla="*/ 1324175 h 1324175"/>
              <a:gd name="connsiteX2" fmla="*/ 11749 w 1666481"/>
              <a:gd name="connsiteY2" fmla="*/ 1314450 h 1324175"/>
              <a:gd name="connsiteX3" fmla="*/ 1978 w 1666481"/>
              <a:gd name="connsiteY3" fmla="*/ 0 h 1324175"/>
              <a:gd name="connsiteX4" fmla="*/ 1815 w 1666481"/>
              <a:gd name="connsiteY4" fmla="*/ 47358 h 1324175"/>
              <a:gd name="connsiteX0" fmla="*/ 1647268 w 1656875"/>
              <a:gd name="connsiteY0" fmla="*/ 1077817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85695 w 1685695"/>
              <a:gd name="connsiteY0" fmla="*/ 1057287 h 1324175"/>
              <a:gd name="connsiteX1" fmla="*/ 1656875 w 1685695"/>
              <a:gd name="connsiteY1" fmla="*/ 1324175 h 1324175"/>
              <a:gd name="connsiteX2" fmla="*/ 11749 w 1685695"/>
              <a:gd name="connsiteY2" fmla="*/ 1314450 h 1324175"/>
              <a:gd name="connsiteX3" fmla="*/ 1978 w 1685695"/>
              <a:gd name="connsiteY3" fmla="*/ 0 h 1324175"/>
              <a:gd name="connsiteX4" fmla="*/ 1815 w 1685695"/>
              <a:gd name="connsiteY4" fmla="*/ 47358 h 1324175"/>
              <a:gd name="connsiteX0" fmla="*/ 1669656 w 1669656"/>
              <a:gd name="connsiteY0" fmla="*/ 1023012 h 1324175"/>
              <a:gd name="connsiteX1" fmla="*/ 1656875 w 1669656"/>
              <a:gd name="connsiteY1" fmla="*/ 1324175 h 1324175"/>
              <a:gd name="connsiteX2" fmla="*/ 11749 w 1669656"/>
              <a:gd name="connsiteY2" fmla="*/ 1314450 h 1324175"/>
              <a:gd name="connsiteX3" fmla="*/ 1978 w 1669656"/>
              <a:gd name="connsiteY3" fmla="*/ 0 h 1324175"/>
              <a:gd name="connsiteX4" fmla="*/ 1815 w 1669656"/>
              <a:gd name="connsiteY4" fmla="*/ 47358 h 1324175"/>
              <a:gd name="connsiteX0" fmla="*/ 1661636 w 1661636"/>
              <a:gd name="connsiteY0" fmla="*/ 971599 h 1324175"/>
              <a:gd name="connsiteX1" fmla="*/ 1656875 w 1661636"/>
              <a:gd name="connsiteY1" fmla="*/ 1324175 h 1324175"/>
              <a:gd name="connsiteX2" fmla="*/ 11749 w 1661636"/>
              <a:gd name="connsiteY2" fmla="*/ 1314450 h 1324175"/>
              <a:gd name="connsiteX3" fmla="*/ 1978 w 1661636"/>
              <a:gd name="connsiteY3" fmla="*/ 0 h 1324175"/>
              <a:gd name="connsiteX4" fmla="*/ 1815 w 1661636"/>
              <a:gd name="connsiteY4" fmla="*/ 47358 h 1324175"/>
              <a:gd name="connsiteX0" fmla="*/ 1655834 w 1656875"/>
              <a:gd name="connsiteY0" fmla="*/ 691990 h 1324175"/>
              <a:gd name="connsiteX1" fmla="*/ 1656875 w 1656875"/>
              <a:gd name="connsiteY1" fmla="*/ 1324175 h 1324175"/>
              <a:gd name="connsiteX2" fmla="*/ 11749 w 1656875"/>
              <a:gd name="connsiteY2" fmla="*/ 1314450 h 1324175"/>
              <a:gd name="connsiteX3" fmla="*/ 1978 w 1656875"/>
              <a:gd name="connsiteY3" fmla="*/ 0 h 1324175"/>
              <a:gd name="connsiteX4" fmla="*/ 1815 w 1656875"/>
              <a:gd name="connsiteY4" fmla="*/ 47358 h 1324175"/>
              <a:gd name="connsiteX0" fmla="*/ 1653856 w 1654897"/>
              <a:gd name="connsiteY0" fmla="*/ 691990 h 1324175"/>
              <a:gd name="connsiteX1" fmla="*/ 1654897 w 1654897"/>
              <a:gd name="connsiteY1" fmla="*/ 1324175 h 1324175"/>
              <a:gd name="connsiteX2" fmla="*/ 9771 w 1654897"/>
              <a:gd name="connsiteY2" fmla="*/ 1314450 h 1324175"/>
              <a:gd name="connsiteX3" fmla="*/ 0 w 1654897"/>
              <a:gd name="connsiteY3" fmla="*/ 0 h 1324175"/>
              <a:gd name="connsiteX0" fmla="*/ 1644085 w 1645126"/>
              <a:gd name="connsiteY0" fmla="*/ 356460 h 988645"/>
              <a:gd name="connsiteX1" fmla="*/ 1645126 w 1645126"/>
              <a:gd name="connsiteY1" fmla="*/ 988645 h 988645"/>
              <a:gd name="connsiteX2" fmla="*/ 0 w 1645126"/>
              <a:gd name="connsiteY2" fmla="*/ 978920 h 988645"/>
              <a:gd name="connsiteX3" fmla="*/ 810 w 1645126"/>
              <a:gd name="connsiteY3" fmla="*/ 0 h 988645"/>
              <a:gd name="connsiteX0" fmla="*/ 1644085 w 1645126"/>
              <a:gd name="connsiteY0" fmla="*/ 64243 h 696428"/>
              <a:gd name="connsiteX1" fmla="*/ 1645126 w 1645126"/>
              <a:gd name="connsiteY1" fmla="*/ 696428 h 696428"/>
              <a:gd name="connsiteX2" fmla="*/ 0 w 1645126"/>
              <a:gd name="connsiteY2" fmla="*/ 686703 h 696428"/>
              <a:gd name="connsiteX3" fmla="*/ 5299 w 1645126"/>
              <a:gd name="connsiteY3" fmla="*/ 0 h 696428"/>
              <a:gd name="connsiteX0" fmla="*/ 1644085 w 1645126"/>
              <a:gd name="connsiteY0" fmla="*/ 0 h 1812289"/>
              <a:gd name="connsiteX1" fmla="*/ 1645126 w 1645126"/>
              <a:gd name="connsiteY1" fmla="*/ 1812289 h 1812289"/>
              <a:gd name="connsiteX2" fmla="*/ 0 w 1645126"/>
              <a:gd name="connsiteY2" fmla="*/ 1802564 h 1812289"/>
              <a:gd name="connsiteX3" fmla="*/ 5299 w 1645126"/>
              <a:gd name="connsiteY3" fmla="*/ 1115861 h 1812289"/>
              <a:gd name="connsiteX0" fmla="*/ 1644427 w 1645468"/>
              <a:gd name="connsiteY0" fmla="*/ 0 h 1812289"/>
              <a:gd name="connsiteX1" fmla="*/ 1645468 w 1645468"/>
              <a:gd name="connsiteY1" fmla="*/ 1812289 h 1812289"/>
              <a:gd name="connsiteX2" fmla="*/ 342 w 1645468"/>
              <a:gd name="connsiteY2" fmla="*/ 1802564 h 1812289"/>
              <a:gd name="connsiteX3" fmla="*/ 532 w 1645468"/>
              <a:gd name="connsiteY3" fmla="*/ 1070904 h 1812289"/>
              <a:gd name="connsiteX0" fmla="*/ 1644427 w 1645468"/>
              <a:gd name="connsiteY0" fmla="*/ 0 h 1813984"/>
              <a:gd name="connsiteX1" fmla="*/ 1645468 w 1645468"/>
              <a:gd name="connsiteY1" fmla="*/ 1812289 h 1813984"/>
              <a:gd name="connsiteX2" fmla="*/ 1160216 w 1645468"/>
              <a:gd name="connsiteY2" fmla="*/ 1813984 h 1813984"/>
              <a:gd name="connsiteX3" fmla="*/ 342 w 1645468"/>
              <a:gd name="connsiteY3" fmla="*/ 1802564 h 1813984"/>
              <a:gd name="connsiteX4" fmla="*/ 532 w 1645468"/>
              <a:gd name="connsiteY4" fmla="*/ 1070904 h 1813984"/>
              <a:gd name="connsiteX0" fmla="*/ 1644427 w 1645468"/>
              <a:gd name="connsiteY0" fmla="*/ 0 h 1837836"/>
              <a:gd name="connsiteX1" fmla="*/ 1645468 w 1645468"/>
              <a:gd name="connsiteY1" fmla="*/ 1812289 h 1837836"/>
              <a:gd name="connsiteX2" fmla="*/ 1160216 w 1645468"/>
              <a:gd name="connsiteY2" fmla="*/ 1813984 h 1837836"/>
              <a:gd name="connsiteX3" fmla="*/ 920684 w 1645468"/>
              <a:gd name="connsiteY3" fmla="*/ 1837836 h 1837836"/>
              <a:gd name="connsiteX4" fmla="*/ 342 w 1645468"/>
              <a:gd name="connsiteY4" fmla="*/ 1802564 h 1837836"/>
              <a:gd name="connsiteX5" fmla="*/ 532 w 1645468"/>
              <a:gd name="connsiteY5" fmla="*/ 1070904 h 1837836"/>
              <a:gd name="connsiteX0" fmla="*/ 1644427 w 1645468"/>
              <a:gd name="connsiteY0" fmla="*/ 0 h 2601073"/>
              <a:gd name="connsiteX1" fmla="*/ 1645468 w 1645468"/>
              <a:gd name="connsiteY1" fmla="*/ 1812289 h 2601073"/>
              <a:gd name="connsiteX2" fmla="*/ 1160216 w 1645468"/>
              <a:gd name="connsiteY2" fmla="*/ 1813984 h 2601073"/>
              <a:gd name="connsiteX3" fmla="*/ 1176879 w 1645468"/>
              <a:gd name="connsiteY3" fmla="*/ 2601073 h 2601073"/>
              <a:gd name="connsiteX4" fmla="*/ 342 w 1645468"/>
              <a:gd name="connsiteY4" fmla="*/ 1802564 h 2601073"/>
              <a:gd name="connsiteX5" fmla="*/ 532 w 1645468"/>
              <a:gd name="connsiteY5" fmla="*/ 1070904 h 2601073"/>
              <a:gd name="connsiteX0" fmla="*/ 1644427 w 1645468"/>
              <a:gd name="connsiteY0" fmla="*/ 0 h 2601579"/>
              <a:gd name="connsiteX1" fmla="*/ 1645468 w 1645468"/>
              <a:gd name="connsiteY1" fmla="*/ 1812289 h 2601579"/>
              <a:gd name="connsiteX2" fmla="*/ 1160216 w 1645468"/>
              <a:gd name="connsiteY2" fmla="*/ 1813984 h 2601579"/>
              <a:gd name="connsiteX3" fmla="*/ 1176879 w 1645468"/>
              <a:gd name="connsiteY3" fmla="*/ 2601073 h 2601579"/>
              <a:gd name="connsiteX4" fmla="*/ 342 w 1645468"/>
              <a:gd name="connsiteY4" fmla="*/ 2601579 h 2601579"/>
              <a:gd name="connsiteX5" fmla="*/ 532 w 1645468"/>
              <a:gd name="connsiteY5" fmla="*/ 1070904 h 2601579"/>
              <a:gd name="connsiteX0" fmla="*/ 1644427 w 1645468"/>
              <a:gd name="connsiteY0" fmla="*/ 0 h 2612998"/>
              <a:gd name="connsiteX1" fmla="*/ 1645468 w 1645468"/>
              <a:gd name="connsiteY1" fmla="*/ 1812289 h 2612998"/>
              <a:gd name="connsiteX2" fmla="*/ 1160216 w 1645468"/>
              <a:gd name="connsiteY2" fmla="*/ 1813984 h 2612998"/>
              <a:gd name="connsiteX3" fmla="*/ 1166464 w 1645468"/>
              <a:gd name="connsiteY3" fmla="*/ 2612998 h 2612998"/>
              <a:gd name="connsiteX4" fmla="*/ 342 w 1645468"/>
              <a:gd name="connsiteY4" fmla="*/ 2601579 h 2612998"/>
              <a:gd name="connsiteX5" fmla="*/ 532 w 1645468"/>
              <a:gd name="connsiteY5" fmla="*/ 1070904 h 2612998"/>
              <a:gd name="connsiteX0" fmla="*/ 1644427 w 1645468"/>
              <a:gd name="connsiteY0" fmla="*/ 0 h 2612998"/>
              <a:gd name="connsiteX1" fmla="*/ 1645468 w 1645468"/>
              <a:gd name="connsiteY1" fmla="*/ 1812289 h 2612998"/>
              <a:gd name="connsiteX2" fmla="*/ 1160216 w 1645468"/>
              <a:gd name="connsiteY2" fmla="*/ 1813984 h 2612998"/>
              <a:gd name="connsiteX3" fmla="*/ 1166464 w 1645468"/>
              <a:gd name="connsiteY3" fmla="*/ 2612998 h 2612998"/>
              <a:gd name="connsiteX4" fmla="*/ 342 w 1645468"/>
              <a:gd name="connsiteY4" fmla="*/ 2601579 h 2612998"/>
              <a:gd name="connsiteX5" fmla="*/ 532 w 1645468"/>
              <a:gd name="connsiteY5" fmla="*/ 1679109 h 2612998"/>
              <a:gd name="connsiteX0" fmla="*/ 1644427 w 1645468"/>
              <a:gd name="connsiteY0" fmla="*/ 0 h 2612998"/>
              <a:gd name="connsiteX1" fmla="*/ 1645468 w 1645468"/>
              <a:gd name="connsiteY1" fmla="*/ 1812289 h 2612998"/>
              <a:gd name="connsiteX2" fmla="*/ 1160216 w 1645468"/>
              <a:gd name="connsiteY2" fmla="*/ 1813984 h 2612998"/>
              <a:gd name="connsiteX3" fmla="*/ 1164014 w 1645468"/>
              <a:gd name="connsiteY3" fmla="*/ 2612998 h 2612998"/>
              <a:gd name="connsiteX4" fmla="*/ 342 w 1645468"/>
              <a:gd name="connsiteY4" fmla="*/ 2601579 h 2612998"/>
              <a:gd name="connsiteX5" fmla="*/ 532 w 1645468"/>
              <a:gd name="connsiteY5" fmla="*/ 1679109 h 2612998"/>
              <a:gd name="connsiteX0" fmla="*/ 1644427 w 1645468"/>
              <a:gd name="connsiteY0" fmla="*/ 0 h 2612998"/>
              <a:gd name="connsiteX1" fmla="*/ 1645468 w 1645468"/>
              <a:gd name="connsiteY1" fmla="*/ 1812289 h 2612998"/>
              <a:gd name="connsiteX2" fmla="*/ 1160216 w 1645468"/>
              <a:gd name="connsiteY2" fmla="*/ 1813984 h 2612998"/>
              <a:gd name="connsiteX3" fmla="*/ 1161563 w 1645468"/>
              <a:gd name="connsiteY3" fmla="*/ 2612998 h 2612998"/>
              <a:gd name="connsiteX4" fmla="*/ 342 w 1645468"/>
              <a:gd name="connsiteY4" fmla="*/ 2601579 h 2612998"/>
              <a:gd name="connsiteX5" fmla="*/ 532 w 1645468"/>
              <a:gd name="connsiteY5" fmla="*/ 1679109 h 2612998"/>
              <a:gd name="connsiteX0" fmla="*/ 1644427 w 1645468"/>
              <a:gd name="connsiteY0" fmla="*/ 0 h 2627356"/>
              <a:gd name="connsiteX1" fmla="*/ 1645468 w 1645468"/>
              <a:gd name="connsiteY1" fmla="*/ 1812289 h 2627356"/>
              <a:gd name="connsiteX2" fmla="*/ 1160216 w 1645468"/>
              <a:gd name="connsiteY2" fmla="*/ 1813984 h 2627356"/>
              <a:gd name="connsiteX3" fmla="*/ 1248488 w 1645468"/>
              <a:gd name="connsiteY3" fmla="*/ 2627356 h 2627356"/>
              <a:gd name="connsiteX4" fmla="*/ 342 w 1645468"/>
              <a:gd name="connsiteY4" fmla="*/ 2601579 h 2627356"/>
              <a:gd name="connsiteX5" fmla="*/ 532 w 1645468"/>
              <a:gd name="connsiteY5" fmla="*/ 1679109 h 2627356"/>
              <a:gd name="connsiteX0" fmla="*/ 1644427 w 1645468"/>
              <a:gd name="connsiteY0" fmla="*/ 0 h 2627356"/>
              <a:gd name="connsiteX1" fmla="*/ 1645468 w 1645468"/>
              <a:gd name="connsiteY1" fmla="*/ 1812289 h 2627356"/>
              <a:gd name="connsiteX2" fmla="*/ 1247141 w 1645468"/>
              <a:gd name="connsiteY2" fmla="*/ 1828342 h 2627356"/>
              <a:gd name="connsiteX3" fmla="*/ 1248488 w 1645468"/>
              <a:gd name="connsiteY3" fmla="*/ 2627356 h 2627356"/>
              <a:gd name="connsiteX4" fmla="*/ 342 w 1645468"/>
              <a:gd name="connsiteY4" fmla="*/ 2601579 h 2627356"/>
              <a:gd name="connsiteX5" fmla="*/ 532 w 1645468"/>
              <a:gd name="connsiteY5" fmla="*/ 1679109 h 2627356"/>
              <a:gd name="connsiteX0" fmla="*/ 1644427 w 1645468"/>
              <a:gd name="connsiteY0" fmla="*/ 0 h 2627356"/>
              <a:gd name="connsiteX1" fmla="*/ 1645468 w 1645468"/>
              <a:gd name="connsiteY1" fmla="*/ 1812289 h 2627356"/>
              <a:gd name="connsiteX2" fmla="*/ 1247141 w 1645468"/>
              <a:gd name="connsiteY2" fmla="*/ 1828342 h 2627356"/>
              <a:gd name="connsiteX3" fmla="*/ 1248488 w 1645468"/>
              <a:gd name="connsiteY3" fmla="*/ 2627356 h 2627356"/>
              <a:gd name="connsiteX4" fmla="*/ 342 w 1645468"/>
              <a:gd name="connsiteY4" fmla="*/ 2601579 h 2627356"/>
              <a:gd name="connsiteX5" fmla="*/ 532 w 1645468"/>
              <a:gd name="connsiteY5" fmla="*/ 1679109 h 2627356"/>
              <a:gd name="connsiteX0" fmla="*/ 1644427 w 1645468"/>
              <a:gd name="connsiteY0" fmla="*/ 0 h 2770927"/>
              <a:gd name="connsiteX1" fmla="*/ 1645468 w 1645468"/>
              <a:gd name="connsiteY1" fmla="*/ 1955860 h 2770927"/>
              <a:gd name="connsiteX2" fmla="*/ 1247141 w 1645468"/>
              <a:gd name="connsiteY2" fmla="*/ 1971913 h 2770927"/>
              <a:gd name="connsiteX3" fmla="*/ 1248488 w 1645468"/>
              <a:gd name="connsiteY3" fmla="*/ 2770927 h 2770927"/>
              <a:gd name="connsiteX4" fmla="*/ 342 w 1645468"/>
              <a:gd name="connsiteY4" fmla="*/ 2745150 h 2770927"/>
              <a:gd name="connsiteX5" fmla="*/ 532 w 1645468"/>
              <a:gd name="connsiteY5" fmla="*/ 1822680 h 2770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5468" h="2770927">
                <a:moveTo>
                  <a:pt x="1644427" y="0"/>
                </a:moveTo>
                <a:lnTo>
                  <a:pt x="1645468" y="1955860"/>
                </a:lnTo>
                <a:lnTo>
                  <a:pt x="1247141" y="1971913"/>
                </a:lnTo>
                <a:lnTo>
                  <a:pt x="1248488" y="2770927"/>
                </a:lnTo>
                <a:cubicBezTo>
                  <a:pt x="861414" y="2767121"/>
                  <a:pt x="387416" y="2748956"/>
                  <a:pt x="342" y="2745150"/>
                </a:cubicBezTo>
                <a:cubicBezTo>
                  <a:pt x="2108" y="2516249"/>
                  <a:pt x="-1234" y="2051581"/>
                  <a:pt x="532" y="1822680"/>
                </a:cubicBezTo>
              </a:path>
            </a:pathLst>
          </a:cu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CBC69EC-AE05-F10F-3C2B-91AB1C88A895}"/>
              </a:ext>
            </a:extLst>
          </p:cNvPr>
          <p:cNvSpPr txBox="1"/>
          <p:nvPr/>
        </p:nvSpPr>
        <p:spPr>
          <a:xfrm>
            <a:off x="1676226" y="5333358"/>
            <a:ext cx="797991" cy="57496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600" dirty="0"/>
              <a:t>Pulse selector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A0EE616-D2BB-64A1-FA84-DC5F1896B0EF}"/>
              </a:ext>
            </a:extLst>
          </p:cNvPr>
          <p:cNvSpPr/>
          <p:nvPr/>
        </p:nvSpPr>
        <p:spPr>
          <a:xfrm>
            <a:off x="662721" y="4857775"/>
            <a:ext cx="180000" cy="504000"/>
          </a:xfrm>
          <a:prstGeom prst="rect">
            <a:avLst/>
          </a:prstGeom>
          <a:solidFill>
            <a:srgbClr val="9E225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58FB0F7-B007-1BD1-4118-D351BE4ECEEA}"/>
              </a:ext>
            </a:extLst>
          </p:cNvPr>
          <p:cNvSpPr/>
          <p:nvPr/>
        </p:nvSpPr>
        <p:spPr>
          <a:xfrm>
            <a:off x="399682" y="4857775"/>
            <a:ext cx="180000" cy="504000"/>
          </a:xfrm>
          <a:prstGeom prst="rect">
            <a:avLst/>
          </a:prstGeom>
          <a:solidFill>
            <a:srgbClr val="9E225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3784ADD-5A94-FEE2-2F47-784E319AFE69}"/>
              </a:ext>
            </a:extLst>
          </p:cNvPr>
          <p:cNvSpPr/>
          <p:nvPr/>
        </p:nvSpPr>
        <p:spPr>
          <a:xfrm>
            <a:off x="3491597" y="5725567"/>
            <a:ext cx="324000" cy="0"/>
          </a:xfrm>
          <a:custGeom>
            <a:avLst/>
            <a:gdLst>
              <a:gd name="connsiteX0" fmla="*/ 451692 w 451692"/>
              <a:gd name="connsiteY0" fmla="*/ 11017 h 11017"/>
              <a:gd name="connsiteX1" fmla="*/ 0 w 451692"/>
              <a:gd name="connsiteY1" fmla="*/ 0 h 1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1692" h="11017">
                <a:moveTo>
                  <a:pt x="451692" y="11017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54F6D895-0179-4F0B-09C5-E9FE3D04387E}"/>
              </a:ext>
            </a:extLst>
          </p:cNvPr>
          <p:cNvSpPr/>
          <p:nvPr/>
        </p:nvSpPr>
        <p:spPr>
          <a:xfrm>
            <a:off x="284257" y="1702098"/>
            <a:ext cx="573621" cy="3143777"/>
          </a:xfrm>
          <a:custGeom>
            <a:avLst/>
            <a:gdLst>
              <a:gd name="connsiteX0" fmla="*/ 187287 w 594911"/>
              <a:gd name="connsiteY0" fmla="*/ 2996588 h 2996588"/>
              <a:gd name="connsiteX1" fmla="*/ 165253 w 594911"/>
              <a:gd name="connsiteY1" fmla="*/ 1597446 h 2996588"/>
              <a:gd name="connsiteX2" fmla="*/ 11017 w 594911"/>
              <a:gd name="connsiteY2" fmla="*/ 1586429 h 2996588"/>
              <a:gd name="connsiteX3" fmla="*/ 0 w 594911"/>
              <a:gd name="connsiteY3" fmla="*/ 11017 h 2996588"/>
              <a:gd name="connsiteX4" fmla="*/ 594911 w 594911"/>
              <a:gd name="connsiteY4" fmla="*/ 0 h 2996588"/>
              <a:gd name="connsiteX0" fmla="*/ 220337 w 594911"/>
              <a:gd name="connsiteY0" fmla="*/ 3007605 h 3007605"/>
              <a:gd name="connsiteX1" fmla="*/ 165253 w 594911"/>
              <a:gd name="connsiteY1" fmla="*/ 1597446 h 3007605"/>
              <a:gd name="connsiteX2" fmla="*/ 11017 w 594911"/>
              <a:gd name="connsiteY2" fmla="*/ 1586429 h 3007605"/>
              <a:gd name="connsiteX3" fmla="*/ 0 w 594911"/>
              <a:gd name="connsiteY3" fmla="*/ 11017 h 3007605"/>
              <a:gd name="connsiteX4" fmla="*/ 594911 w 594911"/>
              <a:gd name="connsiteY4" fmla="*/ 0 h 3007605"/>
              <a:gd name="connsiteX0" fmla="*/ 220337 w 594911"/>
              <a:gd name="connsiteY0" fmla="*/ 3007605 h 3007605"/>
              <a:gd name="connsiteX1" fmla="*/ 187287 w 594911"/>
              <a:gd name="connsiteY1" fmla="*/ 1983036 h 3007605"/>
              <a:gd name="connsiteX2" fmla="*/ 11017 w 594911"/>
              <a:gd name="connsiteY2" fmla="*/ 1586429 h 3007605"/>
              <a:gd name="connsiteX3" fmla="*/ 0 w 594911"/>
              <a:gd name="connsiteY3" fmla="*/ 11017 h 3007605"/>
              <a:gd name="connsiteX4" fmla="*/ 594911 w 594911"/>
              <a:gd name="connsiteY4" fmla="*/ 0 h 3007605"/>
              <a:gd name="connsiteX0" fmla="*/ 231841 w 606415"/>
              <a:gd name="connsiteY0" fmla="*/ 3007605 h 3007605"/>
              <a:gd name="connsiteX1" fmla="*/ 198791 w 606415"/>
              <a:gd name="connsiteY1" fmla="*/ 1983036 h 3007605"/>
              <a:gd name="connsiteX2" fmla="*/ 488 w 606415"/>
              <a:gd name="connsiteY2" fmla="*/ 1949986 h 3007605"/>
              <a:gd name="connsiteX3" fmla="*/ 11504 w 606415"/>
              <a:gd name="connsiteY3" fmla="*/ 11017 h 3007605"/>
              <a:gd name="connsiteX4" fmla="*/ 606415 w 606415"/>
              <a:gd name="connsiteY4" fmla="*/ 0 h 3007605"/>
              <a:gd name="connsiteX0" fmla="*/ 231841 w 606415"/>
              <a:gd name="connsiteY0" fmla="*/ 3007605 h 3007605"/>
              <a:gd name="connsiteX1" fmla="*/ 220825 w 606415"/>
              <a:gd name="connsiteY1" fmla="*/ 1994053 h 3007605"/>
              <a:gd name="connsiteX2" fmla="*/ 488 w 606415"/>
              <a:gd name="connsiteY2" fmla="*/ 1949986 h 3007605"/>
              <a:gd name="connsiteX3" fmla="*/ 11504 w 606415"/>
              <a:gd name="connsiteY3" fmla="*/ 11017 h 3007605"/>
              <a:gd name="connsiteX4" fmla="*/ 606415 w 606415"/>
              <a:gd name="connsiteY4" fmla="*/ 0 h 3007605"/>
              <a:gd name="connsiteX0" fmla="*/ 286438 w 661012"/>
              <a:gd name="connsiteY0" fmla="*/ 3007605 h 3007605"/>
              <a:gd name="connsiteX1" fmla="*/ 275422 w 661012"/>
              <a:gd name="connsiteY1" fmla="*/ 1994053 h 3007605"/>
              <a:gd name="connsiteX2" fmla="*/ 55085 w 661012"/>
              <a:gd name="connsiteY2" fmla="*/ 1949986 h 3007605"/>
              <a:gd name="connsiteX3" fmla="*/ 0 w 661012"/>
              <a:gd name="connsiteY3" fmla="*/ 11017 h 3007605"/>
              <a:gd name="connsiteX4" fmla="*/ 661012 w 661012"/>
              <a:gd name="connsiteY4" fmla="*/ 0 h 3007605"/>
              <a:gd name="connsiteX0" fmla="*/ 286438 w 661012"/>
              <a:gd name="connsiteY0" fmla="*/ 3007605 h 3007605"/>
              <a:gd name="connsiteX1" fmla="*/ 275422 w 661012"/>
              <a:gd name="connsiteY1" fmla="*/ 1994053 h 3007605"/>
              <a:gd name="connsiteX2" fmla="*/ 55085 w 661012"/>
              <a:gd name="connsiteY2" fmla="*/ 1949986 h 3007605"/>
              <a:gd name="connsiteX3" fmla="*/ 0 w 661012"/>
              <a:gd name="connsiteY3" fmla="*/ 11017 h 3007605"/>
              <a:gd name="connsiteX4" fmla="*/ 661012 w 661012"/>
              <a:gd name="connsiteY4" fmla="*/ 0 h 3007605"/>
              <a:gd name="connsiteX0" fmla="*/ 264405 w 638979"/>
              <a:gd name="connsiteY0" fmla="*/ 3007605 h 3007605"/>
              <a:gd name="connsiteX1" fmla="*/ 253389 w 638979"/>
              <a:gd name="connsiteY1" fmla="*/ 1994053 h 3007605"/>
              <a:gd name="connsiteX2" fmla="*/ 33052 w 638979"/>
              <a:gd name="connsiteY2" fmla="*/ 1949986 h 3007605"/>
              <a:gd name="connsiteX3" fmla="*/ 0 w 638979"/>
              <a:gd name="connsiteY3" fmla="*/ 22034 h 3007605"/>
              <a:gd name="connsiteX4" fmla="*/ 638979 w 638979"/>
              <a:gd name="connsiteY4" fmla="*/ 0 h 3007605"/>
              <a:gd name="connsiteX0" fmla="*/ 264405 w 638979"/>
              <a:gd name="connsiteY0" fmla="*/ 3007605 h 3007605"/>
              <a:gd name="connsiteX1" fmla="*/ 242373 w 638979"/>
              <a:gd name="connsiteY1" fmla="*/ 1949985 h 3007605"/>
              <a:gd name="connsiteX2" fmla="*/ 33052 w 638979"/>
              <a:gd name="connsiteY2" fmla="*/ 1949986 h 3007605"/>
              <a:gd name="connsiteX3" fmla="*/ 0 w 638979"/>
              <a:gd name="connsiteY3" fmla="*/ 22034 h 3007605"/>
              <a:gd name="connsiteX4" fmla="*/ 638979 w 638979"/>
              <a:gd name="connsiteY4" fmla="*/ 0 h 3007605"/>
              <a:gd name="connsiteX0" fmla="*/ 264405 w 638979"/>
              <a:gd name="connsiteY0" fmla="*/ 3007605 h 3007605"/>
              <a:gd name="connsiteX1" fmla="*/ 242373 w 638979"/>
              <a:gd name="connsiteY1" fmla="*/ 1949985 h 3007605"/>
              <a:gd name="connsiteX2" fmla="*/ 11018 w 638979"/>
              <a:gd name="connsiteY2" fmla="*/ 1949986 h 3007605"/>
              <a:gd name="connsiteX3" fmla="*/ 0 w 638979"/>
              <a:gd name="connsiteY3" fmla="*/ 22034 h 3007605"/>
              <a:gd name="connsiteX4" fmla="*/ 638979 w 638979"/>
              <a:gd name="connsiteY4" fmla="*/ 0 h 3007605"/>
              <a:gd name="connsiteX0" fmla="*/ 264405 w 638979"/>
              <a:gd name="connsiteY0" fmla="*/ 3007605 h 3007605"/>
              <a:gd name="connsiteX1" fmla="*/ 253390 w 638979"/>
              <a:gd name="connsiteY1" fmla="*/ 1961001 h 3007605"/>
              <a:gd name="connsiteX2" fmla="*/ 11018 w 638979"/>
              <a:gd name="connsiteY2" fmla="*/ 1949986 h 3007605"/>
              <a:gd name="connsiteX3" fmla="*/ 0 w 638979"/>
              <a:gd name="connsiteY3" fmla="*/ 22034 h 3007605"/>
              <a:gd name="connsiteX4" fmla="*/ 638979 w 638979"/>
              <a:gd name="connsiteY4" fmla="*/ 0 h 3007605"/>
              <a:gd name="connsiteX0" fmla="*/ 264405 w 638979"/>
              <a:gd name="connsiteY0" fmla="*/ 3007605 h 3007605"/>
              <a:gd name="connsiteX1" fmla="*/ 253390 w 638979"/>
              <a:gd name="connsiteY1" fmla="*/ 1961001 h 3007605"/>
              <a:gd name="connsiteX2" fmla="*/ 11018 w 638979"/>
              <a:gd name="connsiteY2" fmla="*/ 1949986 h 3007605"/>
              <a:gd name="connsiteX3" fmla="*/ 0 w 638979"/>
              <a:gd name="connsiteY3" fmla="*/ 0 h 3007605"/>
              <a:gd name="connsiteX4" fmla="*/ 638979 w 638979"/>
              <a:gd name="connsiteY4" fmla="*/ 0 h 3007605"/>
              <a:gd name="connsiteX0" fmla="*/ 264405 w 638979"/>
              <a:gd name="connsiteY0" fmla="*/ 2985571 h 2985571"/>
              <a:gd name="connsiteX1" fmla="*/ 253390 w 638979"/>
              <a:gd name="connsiteY1" fmla="*/ 1961001 h 2985571"/>
              <a:gd name="connsiteX2" fmla="*/ 11018 w 638979"/>
              <a:gd name="connsiteY2" fmla="*/ 1949986 h 2985571"/>
              <a:gd name="connsiteX3" fmla="*/ 0 w 638979"/>
              <a:gd name="connsiteY3" fmla="*/ 0 h 2985571"/>
              <a:gd name="connsiteX4" fmla="*/ 638979 w 638979"/>
              <a:gd name="connsiteY4" fmla="*/ 0 h 2985571"/>
              <a:gd name="connsiteX0" fmla="*/ 264405 w 638979"/>
              <a:gd name="connsiteY0" fmla="*/ 2985571 h 2985571"/>
              <a:gd name="connsiteX1" fmla="*/ 253390 w 638979"/>
              <a:gd name="connsiteY1" fmla="*/ 1961001 h 2985571"/>
              <a:gd name="connsiteX2" fmla="*/ 33052 w 638979"/>
              <a:gd name="connsiteY2" fmla="*/ 1949986 h 2985571"/>
              <a:gd name="connsiteX3" fmla="*/ 0 w 638979"/>
              <a:gd name="connsiteY3" fmla="*/ 0 h 2985571"/>
              <a:gd name="connsiteX4" fmla="*/ 638979 w 638979"/>
              <a:gd name="connsiteY4" fmla="*/ 0 h 2985571"/>
              <a:gd name="connsiteX0" fmla="*/ 242371 w 616945"/>
              <a:gd name="connsiteY0" fmla="*/ 2996588 h 2996588"/>
              <a:gd name="connsiteX1" fmla="*/ 231356 w 616945"/>
              <a:gd name="connsiteY1" fmla="*/ 1972018 h 2996588"/>
              <a:gd name="connsiteX2" fmla="*/ 11018 w 616945"/>
              <a:gd name="connsiteY2" fmla="*/ 1961003 h 2996588"/>
              <a:gd name="connsiteX3" fmla="*/ 0 w 616945"/>
              <a:gd name="connsiteY3" fmla="*/ 0 h 2996588"/>
              <a:gd name="connsiteX4" fmla="*/ 616945 w 616945"/>
              <a:gd name="connsiteY4" fmla="*/ 11017 h 2996588"/>
              <a:gd name="connsiteX0" fmla="*/ 253388 w 627962"/>
              <a:gd name="connsiteY0" fmla="*/ 2996588 h 2996588"/>
              <a:gd name="connsiteX1" fmla="*/ 242373 w 627962"/>
              <a:gd name="connsiteY1" fmla="*/ 1972018 h 2996588"/>
              <a:gd name="connsiteX2" fmla="*/ 22035 w 627962"/>
              <a:gd name="connsiteY2" fmla="*/ 1961003 h 2996588"/>
              <a:gd name="connsiteX3" fmla="*/ 0 w 627962"/>
              <a:gd name="connsiteY3" fmla="*/ 0 h 2996588"/>
              <a:gd name="connsiteX4" fmla="*/ 627962 w 627962"/>
              <a:gd name="connsiteY4" fmla="*/ 11017 h 2996588"/>
              <a:gd name="connsiteX0" fmla="*/ 253388 w 627962"/>
              <a:gd name="connsiteY0" fmla="*/ 2996588 h 2996588"/>
              <a:gd name="connsiteX1" fmla="*/ 242373 w 627962"/>
              <a:gd name="connsiteY1" fmla="*/ 1972018 h 2996588"/>
              <a:gd name="connsiteX2" fmla="*/ 22035 w 627962"/>
              <a:gd name="connsiteY2" fmla="*/ 1972020 h 2996588"/>
              <a:gd name="connsiteX3" fmla="*/ 0 w 627962"/>
              <a:gd name="connsiteY3" fmla="*/ 0 h 2996588"/>
              <a:gd name="connsiteX4" fmla="*/ 627962 w 627962"/>
              <a:gd name="connsiteY4" fmla="*/ 11017 h 2996588"/>
              <a:gd name="connsiteX0" fmla="*/ 242371 w 616945"/>
              <a:gd name="connsiteY0" fmla="*/ 2985571 h 2985571"/>
              <a:gd name="connsiteX1" fmla="*/ 231356 w 616945"/>
              <a:gd name="connsiteY1" fmla="*/ 1961001 h 2985571"/>
              <a:gd name="connsiteX2" fmla="*/ 11018 w 616945"/>
              <a:gd name="connsiteY2" fmla="*/ 1961003 h 2985571"/>
              <a:gd name="connsiteX3" fmla="*/ 0 w 616945"/>
              <a:gd name="connsiteY3" fmla="*/ 11016 h 2985571"/>
              <a:gd name="connsiteX4" fmla="*/ 616945 w 616945"/>
              <a:gd name="connsiteY4" fmla="*/ 0 h 2985571"/>
              <a:gd name="connsiteX0" fmla="*/ 232097 w 616945"/>
              <a:gd name="connsiteY0" fmla="*/ 2995360 h 2995360"/>
              <a:gd name="connsiteX1" fmla="*/ 231356 w 616945"/>
              <a:gd name="connsiteY1" fmla="*/ 1961001 h 2995360"/>
              <a:gd name="connsiteX2" fmla="*/ 11018 w 616945"/>
              <a:gd name="connsiteY2" fmla="*/ 1961003 h 2995360"/>
              <a:gd name="connsiteX3" fmla="*/ 0 w 616945"/>
              <a:gd name="connsiteY3" fmla="*/ 11016 h 2995360"/>
              <a:gd name="connsiteX4" fmla="*/ 616945 w 616945"/>
              <a:gd name="connsiteY4" fmla="*/ 0 h 299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945" h="2995360">
                <a:moveTo>
                  <a:pt x="232097" y="2995360"/>
                </a:moveTo>
                <a:lnTo>
                  <a:pt x="231356" y="1961001"/>
                </a:lnTo>
                <a:lnTo>
                  <a:pt x="11018" y="1961003"/>
                </a:lnTo>
                <a:cubicBezTo>
                  <a:pt x="7345" y="1318352"/>
                  <a:pt x="3673" y="653667"/>
                  <a:pt x="0" y="11016"/>
                </a:cubicBezTo>
                <a:lnTo>
                  <a:pt x="616945" y="0"/>
                </a:lnTo>
              </a:path>
            </a:pathLst>
          </a:custGeom>
          <a:noFill/>
          <a:ln>
            <a:solidFill>
              <a:srgbClr val="9E2257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B26B07F-E2E7-45D0-AB71-575C6137E0A4}"/>
              </a:ext>
            </a:extLst>
          </p:cNvPr>
          <p:cNvSpPr/>
          <p:nvPr/>
        </p:nvSpPr>
        <p:spPr>
          <a:xfrm>
            <a:off x="4803754" y="3066251"/>
            <a:ext cx="142505" cy="144000"/>
          </a:xfrm>
          <a:prstGeom prst="rect">
            <a:avLst/>
          </a:prstGeom>
          <a:solidFill>
            <a:srgbClr val="B0FD77"/>
          </a:solidFill>
          <a:ln w="12700">
            <a:solidFill>
              <a:srgbClr val="377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D7D9D57-E386-5F84-9F4B-F2CB4F5ED099}"/>
              </a:ext>
            </a:extLst>
          </p:cNvPr>
          <p:cNvSpPr/>
          <p:nvPr/>
        </p:nvSpPr>
        <p:spPr>
          <a:xfrm>
            <a:off x="2619042" y="3109663"/>
            <a:ext cx="142505" cy="144000"/>
          </a:xfrm>
          <a:prstGeom prst="rect">
            <a:avLst/>
          </a:prstGeom>
          <a:solidFill>
            <a:srgbClr val="B0FD77"/>
          </a:solidFill>
          <a:ln w="12700">
            <a:solidFill>
              <a:srgbClr val="377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1842870-3CF5-1D63-D2D1-37974D1B5C23}"/>
              </a:ext>
            </a:extLst>
          </p:cNvPr>
          <p:cNvSpPr txBox="1"/>
          <p:nvPr/>
        </p:nvSpPr>
        <p:spPr>
          <a:xfrm>
            <a:off x="4894427" y="4840388"/>
            <a:ext cx="89171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BOXC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723A9C9-B134-6188-27B1-73EEAFFAD987}"/>
              </a:ext>
            </a:extLst>
          </p:cNvPr>
          <p:cNvSpPr/>
          <p:nvPr/>
        </p:nvSpPr>
        <p:spPr>
          <a:xfrm>
            <a:off x="2224827" y="3263720"/>
            <a:ext cx="1637770" cy="1766322"/>
          </a:xfrm>
          <a:custGeom>
            <a:avLst/>
            <a:gdLst>
              <a:gd name="connsiteX0" fmla="*/ 1143000 w 1143000"/>
              <a:gd name="connsiteY0" fmla="*/ 1519084 h 1519084"/>
              <a:gd name="connsiteX1" fmla="*/ 243349 w 1143000"/>
              <a:gd name="connsiteY1" fmla="*/ 1489587 h 1519084"/>
              <a:gd name="connsiteX2" fmla="*/ 0 w 1143000"/>
              <a:gd name="connsiteY2" fmla="*/ 0 h 1519084"/>
              <a:gd name="connsiteX0" fmla="*/ 1143000 w 1143000"/>
              <a:gd name="connsiteY0" fmla="*/ 1519084 h 1526458"/>
              <a:gd name="connsiteX1" fmla="*/ 81116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26458"/>
              <a:gd name="connsiteX1" fmla="*/ 81116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19084"/>
              <a:gd name="connsiteX1" fmla="*/ 14749 w 1143000"/>
              <a:gd name="connsiteY1" fmla="*/ 1511710 h 1519084"/>
              <a:gd name="connsiteX2" fmla="*/ 0 w 1143000"/>
              <a:gd name="connsiteY2" fmla="*/ 0 h 1519084"/>
              <a:gd name="connsiteX0" fmla="*/ 1143000 w 1143000"/>
              <a:gd name="connsiteY0" fmla="*/ 1519084 h 1526458"/>
              <a:gd name="connsiteX1" fmla="*/ 29498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26458"/>
              <a:gd name="connsiteX1" fmla="*/ 29498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19084"/>
              <a:gd name="connsiteX1" fmla="*/ 14750 w 1143000"/>
              <a:gd name="connsiteY1" fmla="*/ 1519083 h 1519084"/>
              <a:gd name="connsiteX2" fmla="*/ 0 w 1143000"/>
              <a:gd name="connsiteY2" fmla="*/ 0 h 1519084"/>
              <a:gd name="connsiteX0" fmla="*/ 1143000 w 1143000"/>
              <a:gd name="connsiteY0" fmla="*/ 1519084 h 1519084"/>
              <a:gd name="connsiteX1" fmla="*/ 7376 w 1143000"/>
              <a:gd name="connsiteY1" fmla="*/ 1519083 h 1519084"/>
              <a:gd name="connsiteX2" fmla="*/ 0 w 1143000"/>
              <a:gd name="connsiteY2" fmla="*/ 0 h 1519084"/>
              <a:gd name="connsiteX0" fmla="*/ 1221962 w 1221962"/>
              <a:gd name="connsiteY0" fmla="*/ 1519084 h 1519084"/>
              <a:gd name="connsiteX1" fmla="*/ 86338 w 1221962"/>
              <a:gd name="connsiteY1" fmla="*/ 1519083 h 1519084"/>
              <a:gd name="connsiteX2" fmla="*/ 78962 w 1221962"/>
              <a:gd name="connsiteY2" fmla="*/ 873130 h 1519084"/>
              <a:gd name="connsiteX3" fmla="*/ 78962 w 1221962"/>
              <a:gd name="connsiteY3" fmla="*/ 0 h 1519084"/>
              <a:gd name="connsiteX0" fmla="*/ 1281221 w 1281221"/>
              <a:gd name="connsiteY0" fmla="*/ 1519084 h 1519084"/>
              <a:gd name="connsiteX1" fmla="*/ 145597 w 1281221"/>
              <a:gd name="connsiteY1" fmla="*/ 1519083 h 1519084"/>
              <a:gd name="connsiteX2" fmla="*/ 5485 w 1281221"/>
              <a:gd name="connsiteY2" fmla="*/ 866982 h 1519084"/>
              <a:gd name="connsiteX3" fmla="*/ 138221 w 1281221"/>
              <a:gd name="connsiteY3" fmla="*/ 0 h 1519084"/>
              <a:gd name="connsiteX0" fmla="*/ 1281221 w 1281221"/>
              <a:gd name="connsiteY0" fmla="*/ 1519084 h 1519084"/>
              <a:gd name="connsiteX1" fmla="*/ 145597 w 1281221"/>
              <a:gd name="connsiteY1" fmla="*/ 1519083 h 1519084"/>
              <a:gd name="connsiteX2" fmla="*/ 5485 w 1281221"/>
              <a:gd name="connsiteY2" fmla="*/ 866982 h 1519084"/>
              <a:gd name="connsiteX3" fmla="*/ 138221 w 1281221"/>
              <a:gd name="connsiteY3" fmla="*/ 0 h 1519084"/>
              <a:gd name="connsiteX0" fmla="*/ 1387917 w 1387917"/>
              <a:gd name="connsiteY0" fmla="*/ 1519084 h 1519084"/>
              <a:gd name="connsiteX1" fmla="*/ 252293 w 1387917"/>
              <a:gd name="connsiteY1" fmla="*/ 1519083 h 1519084"/>
              <a:gd name="connsiteX2" fmla="*/ 112181 w 1387917"/>
              <a:gd name="connsiteY2" fmla="*/ 866982 h 1519084"/>
              <a:gd name="connsiteX3" fmla="*/ 244917 w 1387917"/>
              <a:gd name="connsiteY3" fmla="*/ 0 h 1519084"/>
              <a:gd name="connsiteX0" fmla="*/ 1287131 w 1287131"/>
              <a:gd name="connsiteY0" fmla="*/ 1519084 h 1567387"/>
              <a:gd name="connsiteX1" fmla="*/ 151507 w 1287131"/>
              <a:gd name="connsiteY1" fmla="*/ 1519083 h 1567387"/>
              <a:gd name="connsiteX2" fmla="*/ 11395 w 1287131"/>
              <a:gd name="connsiteY2" fmla="*/ 866982 h 1567387"/>
              <a:gd name="connsiteX3" fmla="*/ 144131 w 1287131"/>
              <a:gd name="connsiteY3" fmla="*/ 0 h 1567387"/>
              <a:gd name="connsiteX0" fmla="*/ 1296571 w 1296571"/>
              <a:gd name="connsiteY0" fmla="*/ 1519084 h 1531861"/>
              <a:gd name="connsiteX1" fmla="*/ 160947 w 1296571"/>
              <a:gd name="connsiteY1" fmla="*/ 1519083 h 1531861"/>
              <a:gd name="connsiteX2" fmla="*/ 20835 w 1296571"/>
              <a:gd name="connsiteY2" fmla="*/ 866982 h 1531861"/>
              <a:gd name="connsiteX3" fmla="*/ 153571 w 1296571"/>
              <a:gd name="connsiteY3" fmla="*/ 0 h 1531861"/>
              <a:gd name="connsiteX0" fmla="*/ 1296571 w 1296571"/>
              <a:gd name="connsiteY0" fmla="*/ 1519084 h 1527844"/>
              <a:gd name="connsiteX1" fmla="*/ 160947 w 1296571"/>
              <a:gd name="connsiteY1" fmla="*/ 1519083 h 1527844"/>
              <a:gd name="connsiteX2" fmla="*/ 20835 w 1296571"/>
              <a:gd name="connsiteY2" fmla="*/ 866982 h 1527844"/>
              <a:gd name="connsiteX3" fmla="*/ 153571 w 1296571"/>
              <a:gd name="connsiteY3" fmla="*/ 0 h 1527844"/>
              <a:gd name="connsiteX0" fmla="*/ 1395208 w 1395208"/>
              <a:gd name="connsiteY0" fmla="*/ 1519084 h 1527844"/>
              <a:gd name="connsiteX1" fmla="*/ 259584 w 1395208"/>
              <a:gd name="connsiteY1" fmla="*/ 1519083 h 1527844"/>
              <a:gd name="connsiteX2" fmla="*/ 119472 w 1395208"/>
              <a:gd name="connsiteY2" fmla="*/ 866982 h 1527844"/>
              <a:gd name="connsiteX3" fmla="*/ 252208 w 1395208"/>
              <a:gd name="connsiteY3" fmla="*/ 0 h 1527844"/>
              <a:gd name="connsiteX0" fmla="*/ 1458152 w 1458152"/>
              <a:gd name="connsiteY0" fmla="*/ 1519084 h 1561463"/>
              <a:gd name="connsiteX1" fmla="*/ 322528 w 1458152"/>
              <a:gd name="connsiteY1" fmla="*/ 1519083 h 1561463"/>
              <a:gd name="connsiteX2" fmla="*/ 93925 w 1458152"/>
              <a:gd name="connsiteY2" fmla="*/ 879279 h 1561463"/>
              <a:gd name="connsiteX3" fmla="*/ 315152 w 1458152"/>
              <a:gd name="connsiteY3" fmla="*/ 0 h 1561463"/>
              <a:gd name="connsiteX0" fmla="*/ 1458152 w 1458152"/>
              <a:gd name="connsiteY0" fmla="*/ 1519084 h 1561463"/>
              <a:gd name="connsiteX1" fmla="*/ 322528 w 1458152"/>
              <a:gd name="connsiteY1" fmla="*/ 1519083 h 1561463"/>
              <a:gd name="connsiteX2" fmla="*/ 93925 w 1458152"/>
              <a:gd name="connsiteY2" fmla="*/ 879279 h 1561463"/>
              <a:gd name="connsiteX3" fmla="*/ 315152 w 1458152"/>
              <a:gd name="connsiteY3" fmla="*/ 0 h 1561463"/>
              <a:gd name="connsiteX0" fmla="*/ 1386361 w 1386361"/>
              <a:gd name="connsiteY0" fmla="*/ 1519084 h 1561463"/>
              <a:gd name="connsiteX1" fmla="*/ 162246 w 1386361"/>
              <a:gd name="connsiteY1" fmla="*/ 1519083 h 1561463"/>
              <a:gd name="connsiteX2" fmla="*/ 22134 w 1386361"/>
              <a:gd name="connsiteY2" fmla="*/ 879279 h 1561463"/>
              <a:gd name="connsiteX3" fmla="*/ 243361 w 1386361"/>
              <a:gd name="connsiteY3" fmla="*/ 0 h 1561463"/>
              <a:gd name="connsiteX0" fmla="*/ 1450359 w 1450359"/>
              <a:gd name="connsiteY0" fmla="*/ 1519084 h 1591353"/>
              <a:gd name="connsiteX1" fmla="*/ 226244 w 1450359"/>
              <a:gd name="connsiteY1" fmla="*/ 1519083 h 1591353"/>
              <a:gd name="connsiteX2" fmla="*/ 86132 w 1450359"/>
              <a:gd name="connsiteY2" fmla="*/ 879279 h 1591353"/>
              <a:gd name="connsiteX3" fmla="*/ 307359 w 1450359"/>
              <a:gd name="connsiteY3" fmla="*/ 0 h 1591353"/>
              <a:gd name="connsiteX0" fmla="*/ 1418991 w 1418991"/>
              <a:gd name="connsiteY0" fmla="*/ 1519084 h 1562365"/>
              <a:gd name="connsiteX1" fmla="*/ 194876 w 1418991"/>
              <a:gd name="connsiteY1" fmla="*/ 1519083 h 1562365"/>
              <a:gd name="connsiteX2" fmla="*/ 10519 w 1418991"/>
              <a:gd name="connsiteY2" fmla="*/ 866982 h 1562365"/>
              <a:gd name="connsiteX3" fmla="*/ 275991 w 1418991"/>
              <a:gd name="connsiteY3" fmla="*/ 0 h 1562365"/>
              <a:gd name="connsiteX0" fmla="*/ 1454966 w 1454966"/>
              <a:gd name="connsiteY0" fmla="*/ 1519084 h 1562365"/>
              <a:gd name="connsiteX1" fmla="*/ 230851 w 1454966"/>
              <a:gd name="connsiteY1" fmla="*/ 1519083 h 1562365"/>
              <a:gd name="connsiteX2" fmla="*/ 46494 w 1454966"/>
              <a:gd name="connsiteY2" fmla="*/ 866982 h 1562365"/>
              <a:gd name="connsiteX3" fmla="*/ 311966 w 1454966"/>
              <a:gd name="connsiteY3" fmla="*/ 0 h 1562365"/>
              <a:gd name="connsiteX0" fmla="*/ 1531023 w 1531023"/>
              <a:gd name="connsiteY0" fmla="*/ 1519084 h 1549232"/>
              <a:gd name="connsiteX1" fmla="*/ 132247 w 1531023"/>
              <a:gd name="connsiteY1" fmla="*/ 1501949 h 1549232"/>
              <a:gd name="connsiteX2" fmla="*/ 122551 w 1531023"/>
              <a:gd name="connsiteY2" fmla="*/ 866982 h 1549232"/>
              <a:gd name="connsiteX3" fmla="*/ 388023 w 1531023"/>
              <a:gd name="connsiteY3" fmla="*/ 0 h 1549232"/>
              <a:gd name="connsiteX0" fmla="*/ 1545597 w 1545597"/>
              <a:gd name="connsiteY0" fmla="*/ 1519084 h 1553673"/>
              <a:gd name="connsiteX1" fmla="*/ 146821 w 1545597"/>
              <a:gd name="connsiteY1" fmla="*/ 1501949 h 1553673"/>
              <a:gd name="connsiteX2" fmla="*/ 106303 w 1545597"/>
              <a:gd name="connsiteY2" fmla="*/ 807014 h 1553673"/>
              <a:gd name="connsiteX3" fmla="*/ 402597 w 1545597"/>
              <a:gd name="connsiteY3" fmla="*/ 0 h 1553673"/>
              <a:gd name="connsiteX0" fmla="*/ 1545597 w 1545597"/>
              <a:gd name="connsiteY0" fmla="*/ 1519084 h 1553673"/>
              <a:gd name="connsiteX1" fmla="*/ 146821 w 1545597"/>
              <a:gd name="connsiteY1" fmla="*/ 1501949 h 1553673"/>
              <a:gd name="connsiteX2" fmla="*/ 106303 w 1545597"/>
              <a:gd name="connsiteY2" fmla="*/ 807014 h 1553673"/>
              <a:gd name="connsiteX3" fmla="*/ 402597 w 1545597"/>
              <a:gd name="connsiteY3" fmla="*/ 0 h 1553673"/>
              <a:gd name="connsiteX0" fmla="*/ 1573623 w 1573623"/>
              <a:gd name="connsiteY0" fmla="*/ 1519084 h 1553039"/>
              <a:gd name="connsiteX1" fmla="*/ 174847 w 1573623"/>
              <a:gd name="connsiteY1" fmla="*/ 1501949 h 1553039"/>
              <a:gd name="connsiteX2" fmla="*/ 82958 w 1573623"/>
              <a:gd name="connsiteY2" fmla="*/ 815581 h 1553039"/>
              <a:gd name="connsiteX3" fmla="*/ 430623 w 1573623"/>
              <a:gd name="connsiteY3" fmla="*/ 0 h 1553039"/>
              <a:gd name="connsiteX0" fmla="*/ 1573623 w 1573623"/>
              <a:gd name="connsiteY0" fmla="*/ 1519084 h 1553039"/>
              <a:gd name="connsiteX1" fmla="*/ 174847 w 1573623"/>
              <a:gd name="connsiteY1" fmla="*/ 1501949 h 1553039"/>
              <a:gd name="connsiteX2" fmla="*/ 82958 w 1573623"/>
              <a:gd name="connsiteY2" fmla="*/ 815581 h 1553039"/>
              <a:gd name="connsiteX3" fmla="*/ 430623 w 1573623"/>
              <a:gd name="connsiteY3" fmla="*/ 0 h 1553039"/>
              <a:gd name="connsiteX0" fmla="*/ 1606979 w 1606979"/>
              <a:gd name="connsiteY0" fmla="*/ 1519084 h 1553039"/>
              <a:gd name="connsiteX1" fmla="*/ 208203 w 1606979"/>
              <a:gd name="connsiteY1" fmla="*/ 1501949 h 1553039"/>
              <a:gd name="connsiteX2" fmla="*/ 116314 w 1606979"/>
              <a:gd name="connsiteY2" fmla="*/ 815581 h 1553039"/>
              <a:gd name="connsiteX3" fmla="*/ 463979 w 1606979"/>
              <a:gd name="connsiteY3" fmla="*/ 0 h 1553039"/>
              <a:gd name="connsiteX0" fmla="*/ 1628646 w 1628646"/>
              <a:gd name="connsiteY0" fmla="*/ 1519084 h 1553039"/>
              <a:gd name="connsiteX1" fmla="*/ 229870 w 1628646"/>
              <a:gd name="connsiteY1" fmla="*/ 1501949 h 1553039"/>
              <a:gd name="connsiteX2" fmla="*/ 137981 w 1628646"/>
              <a:gd name="connsiteY2" fmla="*/ 815581 h 1553039"/>
              <a:gd name="connsiteX3" fmla="*/ 485646 w 1628646"/>
              <a:gd name="connsiteY3" fmla="*/ 0 h 1553039"/>
              <a:gd name="connsiteX0" fmla="*/ 1628646 w 1628646"/>
              <a:gd name="connsiteY0" fmla="*/ 1519084 h 1553039"/>
              <a:gd name="connsiteX1" fmla="*/ 229870 w 1628646"/>
              <a:gd name="connsiteY1" fmla="*/ 1501949 h 1553039"/>
              <a:gd name="connsiteX2" fmla="*/ 137981 w 1628646"/>
              <a:gd name="connsiteY2" fmla="*/ 815581 h 1553039"/>
              <a:gd name="connsiteX3" fmla="*/ 485646 w 1628646"/>
              <a:gd name="connsiteY3" fmla="*/ 0 h 1553039"/>
              <a:gd name="connsiteX0" fmla="*/ 1649873 w 1649873"/>
              <a:gd name="connsiteY0" fmla="*/ 1519084 h 1546764"/>
              <a:gd name="connsiteX1" fmla="*/ 199726 w 1649873"/>
              <a:gd name="connsiteY1" fmla="*/ 1493382 h 1546764"/>
              <a:gd name="connsiteX2" fmla="*/ 159208 w 1649873"/>
              <a:gd name="connsiteY2" fmla="*/ 815581 h 1546764"/>
              <a:gd name="connsiteX3" fmla="*/ 506873 w 1649873"/>
              <a:gd name="connsiteY3" fmla="*/ 0 h 1546764"/>
              <a:gd name="connsiteX0" fmla="*/ 1657158 w 1657158"/>
              <a:gd name="connsiteY0" fmla="*/ 1519084 h 1520206"/>
              <a:gd name="connsiteX1" fmla="*/ 207011 w 1657158"/>
              <a:gd name="connsiteY1" fmla="*/ 1493382 h 1520206"/>
              <a:gd name="connsiteX2" fmla="*/ 166493 w 1657158"/>
              <a:gd name="connsiteY2" fmla="*/ 815581 h 1520206"/>
              <a:gd name="connsiteX3" fmla="*/ 514158 w 1657158"/>
              <a:gd name="connsiteY3" fmla="*/ 0 h 1520206"/>
              <a:gd name="connsiteX0" fmla="*/ 1671622 w 1671622"/>
              <a:gd name="connsiteY0" fmla="*/ 1493383 h 1538552"/>
              <a:gd name="connsiteX1" fmla="*/ 200927 w 1671622"/>
              <a:gd name="connsiteY1" fmla="*/ 1493382 h 1538552"/>
              <a:gd name="connsiteX2" fmla="*/ 160409 w 1671622"/>
              <a:gd name="connsiteY2" fmla="*/ 815581 h 1538552"/>
              <a:gd name="connsiteX3" fmla="*/ 508074 w 1671622"/>
              <a:gd name="connsiteY3" fmla="*/ 0 h 1538552"/>
              <a:gd name="connsiteX0" fmla="*/ 1671622 w 1671622"/>
              <a:gd name="connsiteY0" fmla="*/ 1493383 h 1545809"/>
              <a:gd name="connsiteX1" fmla="*/ 200927 w 1671622"/>
              <a:gd name="connsiteY1" fmla="*/ 1493382 h 1545809"/>
              <a:gd name="connsiteX2" fmla="*/ 160409 w 1671622"/>
              <a:gd name="connsiteY2" fmla="*/ 815581 h 1545809"/>
              <a:gd name="connsiteX3" fmla="*/ 508074 w 1671622"/>
              <a:gd name="connsiteY3" fmla="*/ 0 h 1545809"/>
              <a:gd name="connsiteX0" fmla="*/ 1681305 w 1681305"/>
              <a:gd name="connsiteY0" fmla="*/ 1493383 h 1513672"/>
              <a:gd name="connsiteX1" fmla="*/ 190061 w 1681305"/>
              <a:gd name="connsiteY1" fmla="*/ 1441981 h 1513672"/>
              <a:gd name="connsiteX2" fmla="*/ 170092 w 1681305"/>
              <a:gd name="connsiteY2" fmla="*/ 815581 h 1513672"/>
              <a:gd name="connsiteX3" fmla="*/ 517757 w 1681305"/>
              <a:gd name="connsiteY3" fmla="*/ 0 h 1513672"/>
              <a:gd name="connsiteX0" fmla="*/ 1637770 w 1637770"/>
              <a:gd name="connsiteY0" fmla="*/ 1493383 h 1510725"/>
              <a:gd name="connsiteX1" fmla="*/ 146526 w 1637770"/>
              <a:gd name="connsiteY1" fmla="*/ 1441981 h 1510725"/>
              <a:gd name="connsiteX2" fmla="*/ 210533 w 1637770"/>
              <a:gd name="connsiteY2" fmla="*/ 863464 h 1510725"/>
              <a:gd name="connsiteX3" fmla="*/ 474222 w 1637770"/>
              <a:gd name="connsiteY3" fmla="*/ 0 h 151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770" h="1510725">
                <a:moveTo>
                  <a:pt x="1637770" y="1493383"/>
                </a:moveTo>
                <a:cubicBezTo>
                  <a:pt x="736075" y="1503056"/>
                  <a:pt x="384399" y="1546967"/>
                  <a:pt x="146526" y="1441981"/>
                </a:cubicBezTo>
                <a:cubicBezTo>
                  <a:pt x="-91347" y="1336995"/>
                  <a:pt x="-17666" y="1007485"/>
                  <a:pt x="210533" y="863464"/>
                </a:cubicBezTo>
                <a:cubicBezTo>
                  <a:pt x="438732" y="719443"/>
                  <a:pt x="491189" y="445395"/>
                  <a:pt x="474222" y="0"/>
                </a:cubicBezTo>
              </a:path>
            </a:pathLst>
          </a:custGeom>
          <a:noFill/>
          <a:ln w="349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A2C067BB-F1F6-6459-02E7-A079C4E31CF9}"/>
              </a:ext>
            </a:extLst>
          </p:cNvPr>
          <p:cNvSpPr/>
          <p:nvPr/>
        </p:nvSpPr>
        <p:spPr>
          <a:xfrm>
            <a:off x="4877028" y="3211118"/>
            <a:ext cx="2803429" cy="1769767"/>
          </a:xfrm>
          <a:custGeom>
            <a:avLst/>
            <a:gdLst>
              <a:gd name="connsiteX0" fmla="*/ 1143000 w 1143000"/>
              <a:gd name="connsiteY0" fmla="*/ 1519084 h 1519084"/>
              <a:gd name="connsiteX1" fmla="*/ 243349 w 1143000"/>
              <a:gd name="connsiteY1" fmla="*/ 1489587 h 1519084"/>
              <a:gd name="connsiteX2" fmla="*/ 0 w 1143000"/>
              <a:gd name="connsiteY2" fmla="*/ 0 h 1519084"/>
              <a:gd name="connsiteX0" fmla="*/ 1143000 w 1143000"/>
              <a:gd name="connsiteY0" fmla="*/ 1519084 h 1526458"/>
              <a:gd name="connsiteX1" fmla="*/ 81116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26458"/>
              <a:gd name="connsiteX1" fmla="*/ 81116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19084"/>
              <a:gd name="connsiteX1" fmla="*/ 14749 w 1143000"/>
              <a:gd name="connsiteY1" fmla="*/ 1511710 h 1519084"/>
              <a:gd name="connsiteX2" fmla="*/ 0 w 1143000"/>
              <a:gd name="connsiteY2" fmla="*/ 0 h 1519084"/>
              <a:gd name="connsiteX0" fmla="*/ 1143000 w 1143000"/>
              <a:gd name="connsiteY0" fmla="*/ 1519084 h 1526458"/>
              <a:gd name="connsiteX1" fmla="*/ 29498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26458"/>
              <a:gd name="connsiteX1" fmla="*/ 29498 w 1143000"/>
              <a:gd name="connsiteY1" fmla="*/ 1526458 h 1526458"/>
              <a:gd name="connsiteX2" fmla="*/ 0 w 1143000"/>
              <a:gd name="connsiteY2" fmla="*/ 0 h 1526458"/>
              <a:gd name="connsiteX0" fmla="*/ 1143000 w 1143000"/>
              <a:gd name="connsiteY0" fmla="*/ 1519084 h 1519084"/>
              <a:gd name="connsiteX1" fmla="*/ 14750 w 1143000"/>
              <a:gd name="connsiteY1" fmla="*/ 1519083 h 1519084"/>
              <a:gd name="connsiteX2" fmla="*/ 0 w 1143000"/>
              <a:gd name="connsiteY2" fmla="*/ 0 h 1519084"/>
              <a:gd name="connsiteX0" fmla="*/ 1143000 w 1143000"/>
              <a:gd name="connsiteY0" fmla="*/ 1519084 h 1519084"/>
              <a:gd name="connsiteX1" fmla="*/ 7376 w 1143000"/>
              <a:gd name="connsiteY1" fmla="*/ 1519083 h 1519084"/>
              <a:gd name="connsiteX2" fmla="*/ 0 w 1143000"/>
              <a:gd name="connsiteY2" fmla="*/ 0 h 1519084"/>
              <a:gd name="connsiteX0" fmla="*/ 1232919 w 1232919"/>
              <a:gd name="connsiteY0" fmla="*/ 1519084 h 1519084"/>
              <a:gd name="connsiteX1" fmla="*/ 97295 w 1232919"/>
              <a:gd name="connsiteY1" fmla="*/ 1519083 h 1519084"/>
              <a:gd name="connsiteX2" fmla="*/ 60258 w 1232919"/>
              <a:gd name="connsiteY2" fmla="*/ 779999 h 1519084"/>
              <a:gd name="connsiteX3" fmla="*/ 89919 w 1232919"/>
              <a:gd name="connsiteY3" fmla="*/ 0 h 1519084"/>
              <a:gd name="connsiteX0" fmla="*/ 5978444 w 5978444"/>
              <a:gd name="connsiteY0" fmla="*/ 1223303 h 1519083"/>
              <a:gd name="connsiteX1" fmla="*/ 97295 w 5978444"/>
              <a:gd name="connsiteY1" fmla="*/ 1519083 h 1519083"/>
              <a:gd name="connsiteX2" fmla="*/ 60258 w 5978444"/>
              <a:gd name="connsiteY2" fmla="*/ 779999 h 1519083"/>
              <a:gd name="connsiteX3" fmla="*/ 89919 w 5978444"/>
              <a:gd name="connsiteY3" fmla="*/ 0 h 1519083"/>
              <a:gd name="connsiteX0" fmla="*/ 5978444 w 5978444"/>
              <a:gd name="connsiteY0" fmla="*/ 1223303 h 1531678"/>
              <a:gd name="connsiteX1" fmla="*/ 97295 w 5978444"/>
              <a:gd name="connsiteY1" fmla="*/ 1519083 h 1531678"/>
              <a:gd name="connsiteX2" fmla="*/ 60258 w 5978444"/>
              <a:gd name="connsiteY2" fmla="*/ 779999 h 1531678"/>
              <a:gd name="connsiteX3" fmla="*/ 89919 w 5978444"/>
              <a:gd name="connsiteY3" fmla="*/ 0 h 1531678"/>
              <a:gd name="connsiteX0" fmla="*/ 5978444 w 6104215"/>
              <a:gd name="connsiteY0" fmla="*/ 1223303 h 1524804"/>
              <a:gd name="connsiteX1" fmla="*/ 97295 w 6104215"/>
              <a:gd name="connsiteY1" fmla="*/ 1519083 h 1524804"/>
              <a:gd name="connsiteX2" fmla="*/ 60258 w 6104215"/>
              <a:gd name="connsiteY2" fmla="*/ 779999 h 1524804"/>
              <a:gd name="connsiteX3" fmla="*/ 89919 w 6104215"/>
              <a:gd name="connsiteY3" fmla="*/ 0 h 1524804"/>
              <a:gd name="connsiteX0" fmla="*/ 6122249 w 6245392"/>
              <a:gd name="connsiteY0" fmla="*/ 1537570 h 1537570"/>
              <a:gd name="connsiteX1" fmla="*/ 97295 w 6245392"/>
              <a:gd name="connsiteY1" fmla="*/ 1519083 h 1537570"/>
              <a:gd name="connsiteX2" fmla="*/ 60258 w 6245392"/>
              <a:gd name="connsiteY2" fmla="*/ 779999 h 1537570"/>
              <a:gd name="connsiteX3" fmla="*/ 89919 w 6245392"/>
              <a:gd name="connsiteY3" fmla="*/ 0 h 1537570"/>
              <a:gd name="connsiteX0" fmla="*/ 6122249 w 6517937"/>
              <a:gd name="connsiteY0" fmla="*/ 1537570 h 1537570"/>
              <a:gd name="connsiteX1" fmla="*/ 97295 w 6517937"/>
              <a:gd name="connsiteY1" fmla="*/ 1519083 h 1537570"/>
              <a:gd name="connsiteX2" fmla="*/ 60258 w 6517937"/>
              <a:gd name="connsiteY2" fmla="*/ 779999 h 1537570"/>
              <a:gd name="connsiteX3" fmla="*/ 89919 w 6517937"/>
              <a:gd name="connsiteY3" fmla="*/ 0 h 1537570"/>
              <a:gd name="connsiteX0" fmla="*/ 6062035 w 6676607"/>
              <a:gd name="connsiteY0" fmla="*/ 1537570 h 1537570"/>
              <a:gd name="connsiteX1" fmla="*/ 3164816 w 6676607"/>
              <a:gd name="connsiteY1" fmla="*/ 1019954 h 1537570"/>
              <a:gd name="connsiteX2" fmla="*/ 44 w 6676607"/>
              <a:gd name="connsiteY2" fmla="*/ 779999 h 1537570"/>
              <a:gd name="connsiteX3" fmla="*/ 29705 w 6676607"/>
              <a:gd name="connsiteY3" fmla="*/ 0 h 1537570"/>
              <a:gd name="connsiteX0" fmla="*/ 6032701 w 6647273"/>
              <a:gd name="connsiteY0" fmla="*/ 1537570 h 1537570"/>
              <a:gd name="connsiteX1" fmla="*/ 3135482 w 6647273"/>
              <a:gd name="connsiteY1" fmla="*/ 1019954 h 1537570"/>
              <a:gd name="connsiteX2" fmla="*/ 42610 w 6647273"/>
              <a:gd name="connsiteY2" fmla="*/ 588974 h 1537570"/>
              <a:gd name="connsiteX3" fmla="*/ 371 w 6647273"/>
              <a:gd name="connsiteY3" fmla="*/ 0 h 1537570"/>
              <a:gd name="connsiteX0" fmla="*/ 6032701 w 6576772"/>
              <a:gd name="connsiteY0" fmla="*/ 1537570 h 1537570"/>
              <a:gd name="connsiteX1" fmla="*/ 3135482 w 6576772"/>
              <a:gd name="connsiteY1" fmla="*/ 1019954 h 1537570"/>
              <a:gd name="connsiteX2" fmla="*/ 42610 w 6576772"/>
              <a:gd name="connsiteY2" fmla="*/ 588974 h 1537570"/>
              <a:gd name="connsiteX3" fmla="*/ 371 w 6576772"/>
              <a:gd name="connsiteY3" fmla="*/ 0 h 1537570"/>
              <a:gd name="connsiteX0" fmla="*/ 6032701 w 6650861"/>
              <a:gd name="connsiteY0" fmla="*/ 1537570 h 1537570"/>
              <a:gd name="connsiteX1" fmla="*/ 3135482 w 6650861"/>
              <a:gd name="connsiteY1" fmla="*/ 1019954 h 1537570"/>
              <a:gd name="connsiteX2" fmla="*/ 42610 w 6650861"/>
              <a:gd name="connsiteY2" fmla="*/ 588974 h 1537570"/>
              <a:gd name="connsiteX3" fmla="*/ 371 w 6650861"/>
              <a:gd name="connsiteY3" fmla="*/ 0 h 1537570"/>
              <a:gd name="connsiteX0" fmla="*/ 6032701 w 6662825"/>
              <a:gd name="connsiteY0" fmla="*/ 1537570 h 1537570"/>
              <a:gd name="connsiteX1" fmla="*/ 3243336 w 6662825"/>
              <a:gd name="connsiteY1" fmla="*/ 952171 h 1537570"/>
              <a:gd name="connsiteX2" fmla="*/ 42610 w 6662825"/>
              <a:gd name="connsiteY2" fmla="*/ 588974 h 1537570"/>
              <a:gd name="connsiteX3" fmla="*/ 371 w 6662825"/>
              <a:gd name="connsiteY3" fmla="*/ 0 h 1537570"/>
              <a:gd name="connsiteX0" fmla="*/ 6032701 w 6863797"/>
              <a:gd name="connsiteY0" fmla="*/ 1537570 h 1537570"/>
              <a:gd name="connsiteX1" fmla="*/ 3243336 w 6863797"/>
              <a:gd name="connsiteY1" fmla="*/ 952171 h 1537570"/>
              <a:gd name="connsiteX2" fmla="*/ 42610 w 6863797"/>
              <a:gd name="connsiteY2" fmla="*/ 588974 h 1537570"/>
              <a:gd name="connsiteX3" fmla="*/ 371 w 6863797"/>
              <a:gd name="connsiteY3" fmla="*/ 0 h 1537570"/>
              <a:gd name="connsiteX0" fmla="*/ 6032701 w 6168524"/>
              <a:gd name="connsiteY0" fmla="*/ 1537570 h 1537570"/>
              <a:gd name="connsiteX1" fmla="*/ 5938559 w 6168524"/>
              <a:gd name="connsiteY1" fmla="*/ 1242157 h 1537570"/>
              <a:gd name="connsiteX2" fmla="*/ 3243336 w 6168524"/>
              <a:gd name="connsiteY2" fmla="*/ 952171 h 1537570"/>
              <a:gd name="connsiteX3" fmla="*/ 42610 w 6168524"/>
              <a:gd name="connsiteY3" fmla="*/ 588974 h 1537570"/>
              <a:gd name="connsiteX4" fmla="*/ 371 w 6168524"/>
              <a:gd name="connsiteY4" fmla="*/ 0 h 1537570"/>
              <a:gd name="connsiteX0" fmla="*/ 6032701 w 6168524"/>
              <a:gd name="connsiteY0" fmla="*/ 1537570 h 1537570"/>
              <a:gd name="connsiteX1" fmla="*/ 5938559 w 6168524"/>
              <a:gd name="connsiteY1" fmla="*/ 1242157 h 1537570"/>
              <a:gd name="connsiteX2" fmla="*/ 3243336 w 6168524"/>
              <a:gd name="connsiteY2" fmla="*/ 952171 h 1537570"/>
              <a:gd name="connsiteX3" fmla="*/ 42610 w 6168524"/>
              <a:gd name="connsiteY3" fmla="*/ 588974 h 1537570"/>
              <a:gd name="connsiteX4" fmla="*/ 371 w 6168524"/>
              <a:gd name="connsiteY4" fmla="*/ 0 h 1537570"/>
              <a:gd name="connsiteX0" fmla="*/ 6032701 w 6829685"/>
              <a:gd name="connsiteY0" fmla="*/ 1537570 h 1537570"/>
              <a:gd name="connsiteX1" fmla="*/ 5938559 w 6829685"/>
              <a:gd name="connsiteY1" fmla="*/ 1242157 h 1537570"/>
              <a:gd name="connsiteX2" fmla="*/ 3243336 w 6829685"/>
              <a:gd name="connsiteY2" fmla="*/ 952171 h 1537570"/>
              <a:gd name="connsiteX3" fmla="*/ 42610 w 6829685"/>
              <a:gd name="connsiteY3" fmla="*/ 588974 h 1537570"/>
              <a:gd name="connsiteX4" fmla="*/ 371 w 6829685"/>
              <a:gd name="connsiteY4" fmla="*/ 0 h 1537570"/>
              <a:gd name="connsiteX0" fmla="*/ 5673190 w 6577791"/>
              <a:gd name="connsiteY0" fmla="*/ 1549894 h 1549894"/>
              <a:gd name="connsiteX1" fmla="*/ 5938559 w 6577791"/>
              <a:gd name="connsiteY1" fmla="*/ 1242157 h 1549894"/>
              <a:gd name="connsiteX2" fmla="*/ 3243336 w 6577791"/>
              <a:gd name="connsiteY2" fmla="*/ 952171 h 1549894"/>
              <a:gd name="connsiteX3" fmla="*/ 42610 w 6577791"/>
              <a:gd name="connsiteY3" fmla="*/ 588974 h 1549894"/>
              <a:gd name="connsiteX4" fmla="*/ 371 w 6577791"/>
              <a:gd name="connsiteY4" fmla="*/ 0 h 1549894"/>
              <a:gd name="connsiteX0" fmla="*/ 5673190 w 6591963"/>
              <a:gd name="connsiteY0" fmla="*/ 1549894 h 1549894"/>
              <a:gd name="connsiteX1" fmla="*/ 5974509 w 6591963"/>
              <a:gd name="connsiteY1" fmla="*/ 1192860 h 1549894"/>
              <a:gd name="connsiteX2" fmla="*/ 3243336 w 6591963"/>
              <a:gd name="connsiteY2" fmla="*/ 952171 h 1549894"/>
              <a:gd name="connsiteX3" fmla="*/ 42610 w 6591963"/>
              <a:gd name="connsiteY3" fmla="*/ 588974 h 1549894"/>
              <a:gd name="connsiteX4" fmla="*/ 371 w 6591963"/>
              <a:gd name="connsiteY4" fmla="*/ 0 h 1549894"/>
              <a:gd name="connsiteX0" fmla="*/ 5673190 w 6591963"/>
              <a:gd name="connsiteY0" fmla="*/ 1549894 h 1549894"/>
              <a:gd name="connsiteX1" fmla="*/ 5974509 w 6591963"/>
              <a:gd name="connsiteY1" fmla="*/ 1192860 h 1549894"/>
              <a:gd name="connsiteX2" fmla="*/ 3243336 w 6591963"/>
              <a:gd name="connsiteY2" fmla="*/ 952171 h 1549894"/>
              <a:gd name="connsiteX3" fmla="*/ 42610 w 6591963"/>
              <a:gd name="connsiteY3" fmla="*/ 588974 h 1549894"/>
              <a:gd name="connsiteX4" fmla="*/ 371 w 6591963"/>
              <a:gd name="connsiteY4" fmla="*/ 0 h 1549894"/>
              <a:gd name="connsiteX0" fmla="*/ 5673190 w 6815761"/>
              <a:gd name="connsiteY0" fmla="*/ 1549894 h 1549894"/>
              <a:gd name="connsiteX1" fmla="*/ 6441874 w 6815761"/>
              <a:gd name="connsiteY1" fmla="*/ 1162050 h 1549894"/>
              <a:gd name="connsiteX2" fmla="*/ 3243336 w 6815761"/>
              <a:gd name="connsiteY2" fmla="*/ 952171 h 1549894"/>
              <a:gd name="connsiteX3" fmla="*/ 42610 w 6815761"/>
              <a:gd name="connsiteY3" fmla="*/ 588974 h 1549894"/>
              <a:gd name="connsiteX4" fmla="*/ 371 w 6815761"/>
              <a:gd name="connsiteY4" fmla="*/ 0 h 1549894"/>
              <a:gd name="connsiteX0" fmla="*/ 5673190 w 6786812"/>
              <a:gd name="connsiteY0" fmla="*/ 1549894 h 1549894"/>
              <a:gd name="connsiteX1" fmla="*/ 6441874 w 6786812"/>
              <a:gd name="connsiteY1" fmla="*/ 1162050 h 1549894"/>
              <a:gd name="connsiteX2" fmla="*/ 3243336 w 6786812"/>
              <a:gd name="connsiteY2" fmla="*/ 952171 h 1549894"/>
              <a:gd name="connsiteX3" fmla="*/ 42610 w 6786812"/>
              <a:gd name="connsiteY3" fmla="*/ 588974 h 1549894"/>
              <a:gd name="connsiteX4" fmla="*/ 371 w 6786812"/>
              <a:gd name="connsiteY4" fmla="*/ 0 h 1549894"/>
              <a:gd name="connsiteX0" fmla="*/ 5674180 w 6787802"/>
              <a:gd name="connsiteY0" fmla="*/ 1549894 h 1549894"/>
              <a:gd name="connsiteX1" fmla="*/ 6442864 w 6787802"/>
              <a:gd name="connsiteY1" fmla="*/ 1162050 h 1549894"/>
              <a:gd name="connsiteX2" fmla="*/ 3244326 w 6787802"/>
              <a:gd name="connsiteY2" fmla="*/ 952171 h 1549894"/>
              <a:gd name="connsiteX3" fmla="*/ 7650 w 6787802"/>
              <a:gd name="connsiteY3" fmla="*/ 502705 h 1549894"/>
              <a:gd name="connsiteX4" fmla="*/ 1361 w 6787802"/>
              <a:gd name="connsiteY4" fmla="*/ 0 h 1549894"/>
              <a:gd name="connsiteX0" fmla="*/ 5674180 w 6787802"/>
              <a:gd name="connsiteY0" fmla="*/ 1549894 h 1549894"/>
              <a:gd name="connsiteX1" fmla="*/ 6442864 w 6787802"/>
              <a:gd name="connsiteY1" fmla="*/ 1162050 h 1549894"/>
              <a:gd name="connsiteX2" fmla="*/ 3244326 w 6787802"/>
              <a:gd name="connsiteY2" fmla="*/ 952171 h 1549894"/>
              <a:gd name="connsiteX3" fmla="*/ 7650 w 6787802"/>
              <a:gd name="connsiteY3" fmla="*/ 502705 h 1549894"/>
              <a:gd name="connsiteX4" fmla="*/ 1361 w 6787802"/>
              <a:gd name="connsiteY4" fmla="*/ 0 h 1549894"/>
              <a:gd name="connsiteX0" fmla="*/ 5674180 w 6787802"/>
              <a:gd name="connsiteY0" fmla="*/ 1549894 h 1549894"/>
              <a:gd name="connsiteX1" fmla="*/ 6442864 w 6787802"/>
              <a:gd name="connsiteY1" fmla="*/ 1162050 h 1549894"/>
              <a:gd name="connsiteX2" fmla="*/ 3244326 w 6787802"/>
              <a:gd name="connsiteY2" fmla="*/ 952171 h 1549894"/>
              <a:gd name="connsiteX3" fmla="*/ 7650 w 6787802"/>
              <a:gd name="connsiteY3" fmla="*/ 502705 h 1549894"/>
              <a:gd name="connsiteX4" fmla="*/ 1361 w 6787802"/>
              <a:gd name="connsiteY4" fmla="*/ 0 h 1549894"/>
              <a:gd name="connsiteX0" fmla="*/ 5957436 w 7071058"/>
              <a:gd name="connsiteY0" fmla="*/ 1549894 h 1549894"/>
              <a:gd name="connsiteX1" fmla="*/ 6726120 w 7071058"/>
              <a:gd name="connsiteY1" fmla="*/ 1162050 h 1549894"/>
              <a:gd name="connsiteX2" fmla="*/ 3527582 w 7071058"/>
              <a:gd name="connsiteY2" fmla="*/ 952171 h 1549894"/>
              <a:gd name="connsiteX3" fmla="*/ 290906 w 7071058"/>
              <a:gd name="connsiteY3" fmla="*/ 502705 h 1549894"/>
              <a:gd name="connsiteX4" fmla="*/ 284617 w 7071058"/>
              <a:gd name="connsiteY4" fmla="*/ 0 h 1549894"/>
              <a:gd name="connsiteX0" fmla="*/ 5927570 w 7041192"/>
              <a:gd name="connsiteY0" fmla="*/ 1549894 h 1549894"/>
              <a:gd name="connsiteX1" fmla="*/ 6696254 w 7041192"/>
              <a:gd name="connsiteY1" fmla="*/ 1162050 h 1549894"/>
              <a:gd name="connsiteX2" fmla="*/ 3497716 w 7041192"/>
              <a:gd name="connsiteY2" fmla="*/ 952171 h 1549894"/>
              <a:gd name="connsiteX3" fmla="*/ 261040 w 7041192"/>
              <a:gd name="connsiteY3" fmla="*/ 502705 h 1549894"/>
              <a:gd name="connsiteX4" fmla="*/ 254751 w 7041192"/>
              <a:gd name="connsiteY4" fmla="*/ 0 h 1549894"/>
              <a:gd name="connsiteX0" fmla="*/ 5672819 w 6786441"/>
              <a:gd name="connsiteY0" fmla="*/ 1549894 h 1549894"/>
              <a:gd name="connsiteX1" fmla="*/ 6441503 w 6786441"/>
              <a:gd name="connsiteY1" fmla="*/ 1162050 h 1549894"/>
              <a:gd name="connsiteX2" fmla="*/ 3242965 w 6786441"/>
              <a:gd name="connsiteY2" fmla="*/ 952171 h 1549894"/>
              <a:gd name="connsiteX3" fmla="*/ 401754 w 6786441"/>
              <a:gd name="connsiteY3" fmla="*/ 570488 h 1549894"/>
              <a:gd name="connsiteX4" fmla="*/ 0 w 6786441"/>
              <a:gd name="connsiteY4" fmla="*/ 0 h 1549894"/>
              <a:gd name="connsiteX0" fmla="*/ 5748473 w 6862095"/>
              <a:gd name="connsiteY0" fmla="*/ 1549894 h 1549894"/>
              <a:gd name="connsiteX1" fmla="*/ 6517157 w 6862095"/>
              <a:gd name="connsiteY1" fmla="*/ 1162050 h 1549894"/>
              <a:gd name="connsiteX2" fmla="*/ 3318619 w 6862095"/>
              <a:gd name="connsiteY2" fmla="*/ 952171 h 1549894"/>
              <a:gd name="connsiteX3" fmla="*/ 477408 w 6862095"/>
              <a:gd name="connsiteY3" fmla="*/ 570488 h 1549894"/>
              <a:gd name="connsiteX4" fmla="*/ 75654 w 6862095"/>
              <a:gd name="connsiteY4" fmla="*/ 0 h 1549894"/>
              <a:gd name="connsiteX0" fmla="*/ 5798142 w 6911764"/>
              <a:gd name="connsiteY0" fmla="*/ 1549894 h 1549894"/>
              <a:gd name="connsiteX1" fmla="*/ 6566826 w 6911764"/>
              <a:gd name="connsiteY1" fmla="*/ 1162050 h 1549894"/>
              <a:gd name="connsiteX2" fmla="*/ 3368288 w 6911764"/>
              <a:gd name="connsiteY2" fmla="*/ 952171 h 1549894"/>
              <a:gd name="connsiteX3" fmla="*/ 527077 w 6911764"/>
              <a:gd name="connsiteY3" fmla="*/ 570488 h 1549894"/>
              <a:gd name="connsiteX4" fmla="*/ 125323 w 6911764"/>
              <a:gd name="connsiteY4" fmla="*/ 0 h 1549894"/>
              <a:gd name="connsiteX0" fmla="*/ 5695260 w 6830562"/>
              <a:gd name="connsiteY0" fmla="*/ 1549894 h 1549894"/>
              <a:gd name="connsiteX1" fmla="*/ 6463944 w 6830562"/>
              <a:gd name="connsiteY1" fmla="*/ 1162050 h 1549894"/>
              <a:gd name="connsiteX2" fmla="*/ 3373261 w 6830562"/>
              <a:gd name="connsiteY2" fmla="*/ 902874 h 1549894"/>
              <a:gd name="connsiteX3" fmla="*/ 424195 w 6830562"/>
              <a:gd name="connsiteY3" fmla="*/ 570488 h 1549894"/>
              <a:gd name="connsiteX4" fmla="*/ 22441 w 6830562"/>
              <a:gd name="connsiteY4" fmla="*/ 0 h 1549894"/>
              <a:gd name="connsiteX0" fmla="*/ 5695260 w 6830562"/>
              <a:gd name="connsiteY0" fmla="*/ 1549894 h 1549894"/>
              <a:gd name="connsiteX1" fmla="*/ 6463944 w 6830562"/>
              <a:gd name="connsiteY1" fmla="*/ 1162050 h 1549894"/>
              <a:gd name="connsiteX2" fmla="*/ 3373261 w 6830562"/>
              <a:gd name="connsiteY2" fmla="*/ 902874 h 1549894"/>
              <a:gd name="connsiteX3" fmla="*/ 424195 w 6830562"/>
              <a:gd name="connsiteY3" fmla="*/ 570488 h 1549894"/>
              <a:gd name="connsiteX4" fmla="*/ 22441 w 6830562"/>
              <a:gd name="connsiteY4" fmla="*/ 0 h 1549894"/>
              <a:gd name="connsiteX0" fmla="*/ 5695260 w 6830562"/>
              <a:gd name="connsiteY0" fmla="*/ 1549894 h 1549894"/>
              <a:gd name="connsiteX1" fmla="*/ 6463944 w 6830562"/>
              <a:gd name="connsiteY1" fmla="*/ 1162050 h 1549894"/>
              <a:gd name="connsiteX2" fmla="*/ 3373261 w 6830562"/>
              <a:gd name="connsiteY2" fmla="*/ 878226 h 1549894"/>
              <a:gd name="connsiteX3" fmla="*/ 424195 w 6830562"/>
              <a:gd name="connsiteY3" fmla="*/ 570488 h 1549894"/>
              <a:gd name="connsiteX4" fmla="*/ 22441 w 6830562"/>
              <a:gd name="connsiteY4" fmla="*/ 0 h 1549894"/>
              <a:gd name="connsiteX0" fmla="*/ 5695260 w 7280083"/>
              <a:gd name="connsiteY0" fmla="*/ 1549894 h 1549894"/>
              <a:gd name="connsiteX1" fmla="*/ 7111059 w 7280083"/>
              <a:gd name="connsiteY1" fmla="*/ 1143563 h 1549894"/>
              <a:gd name="connsiteX2" fmla="*/ 3373261 w 7280083"/>
              <a:gd name="connsiteY2" fmla="*/ 878226 h 1549894"/>
              <a:gd name="connsiteX3" fmla="*/ 424195 w 7280083"/>
              <a:gd name="connsiteY3" fmla="*/ 570488 h 1549894"/>
              <a:gd name="connsiteX4" fmla="*/ 22441 w 7280083"/>
              <a:gd name="connsiteY4" fmla="*/ 0 h 1549894"/>
              <a:gd name="connsiteX0" fmla="*/ 5695260 w 7264492"/>
              <a:gd name="connsiteY0" fmla="*/ 1549894 h 1549894"/>
              <a:gd name="connsiteX1" fmla="*/ 7111059 w 7264492"/>
              <a:gd name="connsiteY1" fmla="*/ 1143563 h 1549894"/>
              <a:gd name="connsiteX2" fmla="*/ 3373261 w 7264492"/>
              <a:gd name="connsiteY2" fmla="*/ 878226 h 1549894"/>
              <a:gd name="connsiteX3" fmla="*/ 424195 w 7264492"/>
              <a:gd name="connsiteY3" fmla="*/ 570488 h 1549894"/>
              <a:gd name="connsiteX4" fmla="*/ 22441 w 7264492"/>
              <a:gd name="connsiteY4" fmla="*/ 0 h 1549894"/>
              <a:gd name="connsiteX0" fmla="*/ 5695260 w 9845332"/>
              <a:gd name="connsiteY0" fmla="*/ 1549894 h 1549894"/>
              <a:gd name="connsiteX1" fmla="*/ 9815861 w 9845332"/>
              <a:gd name="connsiteY1" fmla="*/ 1315271 h 1549894"/>
              <a:gd name="connsiteX2" fmla="*/ 3373261 w 9845332"/>
              <a:gd name="connsiteY2" fmla="*/ 878226 h 1549894"/>
              <a:gd name="connsiteX3" fmla="*/ 424195 w 9845332"/>
              <a:gd name="connsiteY3" fmla="*/ 570488 h 1549894"/>
              <a:gd name="connsiteX4" fmla="*/ 22441 w 9845332"/>
              <a:gd name="connsiteY4" fmla="*/ 0 h 1549894"/>
              <a:gd name="connsiteX0" fmla="*/ 8299886 w 10154729"/>
              <a:gd name="connsiteY0" fmla="*/ 1489796 h 1489796"/>
              <a:gd name="connsiteX1" fmla="*/ 9815861 w 10154729"/>
              <a:gd name="connsiteY1" fmla="*/ 1315271 h 1489796"/>
              <a:gd name="connsiteX2" fmla="*/ 3373261 w 10154729"/>
              <a:gd name="connsiteY2" fmla="*/ 878226 h 1489796"/>
              <a:gd name="connsiteX3" fmla="*/ 424195 w 10154729"/>
              <a:gd name="connsiteY3" fmla="*/ 570488 h 1489796"/>
              <a:gd name="connsiteX4" fmla="*/ 22441 w 10154729"/>
              <a:gd name="connsiteY4" fmla="*/ 0 h 1489796"/>
              <a:gd name="connsiteX0" fmla="*/ 8299886 w 9884231"/>
              <a:gd name="connsiteY0" fmla="*/ 1489796 h 1489796"/>
              <a:gd name="connsiteX1" fmla="*/ 9465239 w 9884231"/>
              <a:gd name="connsiteY1" fmla="*/ 1117808 h 1489796"/>
              <a:gd name="connsiteX2" fmla="*/ 3373261 w 9884231"/>
              <a:gd name="connsiteY2" fmla="*/ 878226 h 1489796"/>
              <a:gd name="connsiteX3" fmla="*/ 424195 w 9884231"/>
              <a:gd name="connsiteY3" fmla="*/ 570488 h 1489796"/>
              <a:gd name="connsiteX4" fmla="*/ 22441 w 9884231"/>
              <a:gd name="connsiteY4" fmla="*/ 0 h 1489796"/>
              <a:gd name="connsiteX0" fmla="*/ 8299886 w 10447511"/>
              <a:gd name="connsiteY0" fmla="*/ 1489796 h 1489796"/>
              <a:gd name="connsiteX1" fmla="*/ 10166483 w 10447511"/>
              <a:gd name="connsiteY1" fmla="*/ 1117808 h 1489796"/>
              <a:gd name="connsiteX2" fmla="*/ 3373261 w 10447511"/>
              <a:gd name="connsiteY2" fmla="*/ 878226 h 1489796"/>
              <a:gd name="connsiteX3" fmla="*/ 424195 w 10447511"/>
              <a:gd name="connsiteY3" fmla="*/ 570488 h 1489796"/>
              <a:gd name="connsiteX4" fmla="*/ 22441 w 10447511"/>
              <a:gd name="connsiteY4" fmla="*/ 0 h 1489796"/>
              <a:gd name="connsiteX0" fmla="*/ 8299886 w 10478664"/>
              <a:gd name="connsiteY0" fmla="*/ 1489796 h 1489796"/>
              <a:gd name="connsiteX1" fmla="*/ 10166483 w 10478664"/>
              <a:gd name="connsiteY1" fmla="*/ 1117808 h 1489796"/>
              <a:gd name="connsiteX2" fmla="*/ 2922457 w 10478664"/>
              <a:gd name="connsiteY2" fmla="*/ 912568 h 1489796"/>
              <a:gd name="connsiteX3" fmla="*/ 424195 w 10478664"/>
              <a:gd name="connsiteY3" fmla="*/ 570488 h 1489796"/>
              <a:gd name="connsiteX4" fmla="*/ 22441 w 10478664"/>
              <a:gd name="connsiteY4" fmla="*/ 0 h 1489796"/>
              <a:gd name="connsiteX0" fmla="*/ 8299886 w 10919293"/>
              <a:gd name="connsiteY0" fmla="*/ 1489796 h 1489796"/>
              <a:gd name="connsiteX1" fmla="*/ 10667375 w 10919293"/>
              <a:gd name="connsiteY1" fmla="*/ 1057710 h 1489796"/>
              <a:gd name="connsiteX2" fmla="*/ 2922457 w 10919293"/>
              <a:gd name="connsiteY2" fmla="*/ 912568 h 1489796"/>
              <a:gd name="connsiteX3" fmla="*/ 424195 w 10919293"/>
              <a:gd name="connsiteY3" fmla="*/ 570488 h 1489796"/>
              <a:gd name="connsiteX4" fmla="*/ 22441 w 10919293"/>
              <a:gd name="connsiteY4" fmla="*/ 0 h 1489796"/>
              <a:gd name="connsiteX0" fmla="*/ 8299886 w 11016344"/>
              <a:gd name="connsiteY0" fmla="*/ 1489796 h 1489796"/>
              <a:gd name="connsiteX1" fmla="*/ 10667375 w 11016344"/>
              <a:gd name="connsiteY1" fmla="*/ 1057710 h 1489796"/>
              <a:gd name="connsiteX2" fmla="*/ 2922457 w 11016344"/>
              <a:gd name="connsiteY2" fmla="*/ 912568 h 1489796"/>
              <a:gd name="connsiteX3" fmla="*/ 424195 w 11016344"/>
              <a:gd name="connsiteY3" fmla="*/ 570488 h 1489796"/>
              <a:gd name="connsiteX4" fmla="*/ 22441 w 11016344"/>
              <a:gd name="connsiteY4" fmla="*/ 0 h 1489796"/>
              <a:gd name="connsiteX0" fmla="*/ 8299886 w 10947964"/>
              <a:gd name="connsiteY0" fmla="*/ 1489796 h 1489796"/>
              <a:gd name="connsiteX1" fmla="*/ 10667375 w 10947964"/>
              <a:gd name="connsiteY1" fmla="*/ 1057710 h 1489796"/>
              <a:gd name="connsiteX2" fmla="*/ 2471659 w 10947964"/>
              <a:gd name="connsiteY2" fmla="*/ 878226 h 1489796"/>
              <a:gd name="connsiteX3" fmla="*/ 424195 w 10947964"/>
              <a:gd name="connsiteY3" fmla="*/ 570488 h 1489796"/>
              <a:gd name="connsiteX4" fmla="*/ 22441 w 10947964"/>
              <a:gd name="connsiteY4" fmla="*/ 0 h 1489796"/>
              <a:gd name="connsiteX0" fmla="*/ 8299886 w 10947964"/>
              <a:gd name="connsiteY0" fmla="*/ 1489796 h 1489796"/>
              <a:gd name="connsiteX1" fmla="*/ 10667375 w 10947964"/>
              <a:gd name="connsiteY1" fmla="*/ 1057710 h 1489796"/>
              <a:gd name="connsiteX2" fmla="*/ 2471659 w 10947964"/>
              <a:gd name="connsiteY2" fmla="*/ 878226 h 1489796"/>
              <a:gd name="connsiteX3" fmla="*/ 424195 w 10947964"/>
              <a:gd name="connsiteY3" fmla="*/ 570488 h 1489796"/>
              <a:gd name="connsiteX4" fmla="*/ 22441 w 10947964"/>
              <a:gd name="connsiteY4" fmla="*/ 0 h 1489796"/>
              <a:gd name="connsiteX0" fmla="*/ 8277621 w 10925699"/>
              <a:gd name="connsiteY0" fmla="*/ 1489796 h 1489796"/>
              <a:gd name="connsiteX1" fmla="*/ 10645110 w 10925699"/>
              <a:gd name="connsiteY1" fmla="*/ 1057710 h 1489796"/>
              <a:gd name="connsiteX2" fmla="*/ 2449394 w 10925699"/>
              <a:gd name="connsiteY2" fmla="*/ 878226 h 1489796"/>
              <a:gd name="connsiteX3" fmla="*/ 401930 w 10925699"/>
              <a:gd name="connsiteY3" fmla="*/ 570488 h 1489796"/>
              <a:gd name="connsiteX4" fmla="*/ 176 w 10925699"/>
              <a:gd name="connsiteY4" fmla="*/ 0 h 1489796"/>
              <a:gd name="connsiteX0" fmla="*/ 8277621 w 10868824"/>
              <a:gd name="connsiteY0" fmla="*/ 1489796 h 1489796"/>
              <a:gd name="connsiteX1" fmla="*/ 10645110 w 10868824"/>
              <a:gd name="connsiteY1" fmla="*/ 1057710 h 1489796"/>
              <a:gd name="connsiteX2" fmla="*/ 2449394 w 10868824"/>
              <a:gd name="connsiteY2" fmla="*/ 878226 h 1489796"/>
              <a:gd name="connsiteX3" fmla="*/ 401930 w 10868824"/>
              <a:gd name="connsiteY3" fmla="*/ 570488 h 1489796"/>
              <a:gd name="connsiteX4" fmla="*/ 176 w 10868824"/>
              <a:gd name="connsiteY4" fmla="*/ 0 h 1489796"/>
              <a:gd name="connsiteX0" fmla="*/ 8277621 w 10868824"/>
              <a:gd name="connsiteY0" fmla="*/ 1489796 h 1489796"/>
              <a:gd name="connsiteX1" fmla="*/ 10645110 w 10868824"/>
              <a:gd name="connsiteY1" fmla="*/ 1057710 h 1489796"/>
              <a:gd name="connsiteX2" fmla="*/ 2449394 w 10868824"/>
              <a:gd name="connsiteY2" fmla="*/ 878226 h 1489796"/>
              <a:gd name="connsiteX3" fmla="*/ 401930 w 10868824"/>
              <a:gd name="connsiteY3" fmla="*/ 570488 h 1489796"/>
              <a:gd name="connsiteX4" fmla="*/ 176 w 10868824"/>
              <a:gd name="connsiteY4" fmla="*/ 0 h 1489796"/>
              <a:gd name="connsiteX0" fmla="*/ 8277621 w 10922496"/>
              <a:gd name="connsiteY0" fmla="*/ 1489796 h 1489796"/>
              <a:gd name="connsiteX1" fmla="*/ 10645110 w 10922496"/>
              <a:gd name="connsiteY1" fmla="*/ 1057710 h 1489796"/>
              <a:gd name="connsiteX2" fmla="*/ 2499481 w 10922496"/>
              <a:gd name="connsiteY2" fmla="*/ 912568 h 1489796"/>
              <a:gd name="connsiteX3" fmla="*/ 401930 w 10922496"/>
              <a:gd name="connsiteY3" fmla="*/ 570488 h 1489796"/>
              <a:gd name="connsiteX4" fmla="*/ 176 w 10922496"/>
              <a:gd name="connsiteY4" fmla="*/ 0 h 1489796"/>
              <a:gd name="connsiteX0" fmla="*/ 8277621 w 10884430"/>
              <a:gd name="connsiteY0" fmla="*/ 1489796 h 1489796"/>
              <a:gd name="connsiteX1" fmla="*/ 10645110 w 10884430"/>
              <a:gd name="connsiteY1" fmla="*/ 1057710 h 1489796"/>
              <a:gd name="connsiteX2" fmla="*/ 2499481 w 10884430"/>
              <a:gd name="connsiteY2" fmla="*/ 912568 h 1489796"/>
              <a:gd name="connsiteX3" fmla="*/ 401930 w 10884430"/>
              <a:gd name="connsiteY3" fmla="*/ 570488 h 1489796"/>
              <a:gd name="connsiteX4" fmla="*/ 176 w 10884430"/>
              <a:gd name="connsiteY4" fmla="*/ 0 h 1489796"/>
              <a:gd name="connsiteX0" fmla="*/ 8277621 w 10956276"/>
              <a:gd name="connsiteY0" fmla="*/ 1489796 h 1489796"/>
              <a:gd name="connsiteX1" fmla="*/ 10645110 w 10956276"/>
              <a:gd name="connsiteY1" fmla="*/ 1057710 h 1489796"/>
              <a:gd name="connsiteX2" fmla="*/ 2499481 w 10956276"/>
              <a:gd name="connsiteY2" fmla="*/ 912568 h 1489796"/>
              <a:gd name="connsiteX3" fmla="*/ 401930 w 10956276"/>
              <a:gd name="connsiteY3" fmla="*/ 570488 h 1489796"/>
              <a:gd name="connsiteX4" fmla="*/ 176 w 10956276"/>
              <a:gd name="connsiteY4" fmla="*/ 0 h 1489796"/>
              <a:gd name="connsiteX0" fmla="*/ 8277621 w 10956276"/>
              <a:gd name="connsiteY0" fmla="*/ 1489796 h 1489796"/>
              <a:gd name="connsiteX1" fmla="*/ 10645110 w 10956276"/>
              <a:gd name="connsiteY1" fmla="*/ 1057710 h 1489796"/>
              <a:gd name="connsiteX2" fmla="*/ 2499481 w 10956276"/>
              <a:gd name="connsiteY2" fmla="*/ 912568 h 1489796"/>
              <a:gd name="connsiteX3" fmla="*/ 401930 w 10956276"/>
              <a:gd name="connsiteY3" fmla="*/ 570488 h 1489796"/>
              <a:gd name="connsiteX4" fmla="*/ 176 w 10956276"/>
              <a:gd name="connsiteY4" fmla="*/ 0 h 1489796"/>
              <a:gd name="connsiteX0" fmla="*/ 8277621 w 10956276"/>
              <a:gd name="connsiteY0" fmla="*/ 1489796 h 1489796"/>
              <a:gd name="connsiteX1" fmla="*/ 10645110 w 10956276"/>
              <a:gd name="connsiteY1" fmla="*/ 1057710 h 1489796"/>
              <a:gd name="connsiteX2" fmla="*/ 2499481 w 10956276"/>
              <a:gd name="connsiteY2" fmla="*/ 912568 h 1489796"/>
              <a:gd name="connsiteX3" fmla="*/ 401930 w 10956276"/>
              <a:gd name="connsiteY3" fmla="*/ 570488 h 1489796"/>
              <a:gd name="connsiteX4" fmla="*/ 176 w 10956276"/>
              <a:gd name="connsiteY4" fmla="*/ 0 h 1489796"/>
              <a:gd name="connsiteX0" fmla="*/ 8196870 w 10875525"/>
              <a:gd name="connsiteY0" fmla="*/ 1524138 h 1524138"/>
              <a:gd name="connsiteX1" fmla="*/ 10564359 w 10875525"/>
              <a:gd name="connsiteY1" fmla="*/ 1092052 h 1524138"/>
              <a:gd name="connsiteX2" fmla="*/ 2418730 w 10875525"/>
              <a:gd name="connsiteY2" fmla="*/ 946910 h 1524138"/>
              <a:gd name="connsiteX3" fmla="*/ 321179 w 10875525"/>
              <a:gd name="connsiteY3" fmla="*/ 604830 h 1524138"/>
              <a:gd name="connsiteX4" fmla="*/ 11094 w 10875525"/>
              <a:gd name="connsiteY4" fmla="*/ 0 h 1524138"/>
              <a:gd name="connsiteX0" fmla="*/ 8185775 w 10864430"/>
              <a:gd name="connsiteY0" fmla="*/ 1524138 h 1524138"/>
              <a:gd name="connsiteX1" fmla="*/ 10553264 w 10864430"/>
              <a:gd name="connsiteY1" fmla="*/ 1092052 h 1524138"/>
              <a:gd name="connsiteX2" fmla="*/ 2407635 w 10864430"/>
              <a:gd name="connsiteY2" fmla="*/ 946910 h 1524138"/>
              <a:gd name="connsiteX3" fmla="*/ 310084 w 10864430"/>
              <a:gd name="connsiteY3" fmla="*/ 604830 h 1524138"/>
              <a:gd name="connsiteX4" fmla="*/ -1 w 10864430"/>
              <a:gd name="connsiteY4" fmla="*/ 0 h 1524138"/>
              <a:gd name="connsiteX0" fmla="*/ 7923528 w 10602183"/>
              <a:gd name="connsiteY0" fmla="*/ 1524138 h 1524138"/>
              <a:gd name="connsiteX1" fmla="*/ 10291017 w 10602183"/>
              <a:gd name="connsiteY1" fmla="*/ 1092052 h 1524138"/>
              <a:gd name="connsiteX2" fmla="*/ 2145388 w 10602183"/>
              <a:gd name="connsiteY2" fmla="*/ 946910 h 1524138"/>
              <a:gd name="connsiteX3" fmla="*/ 47837 w 10602183"/>
              <a:gd name="connsiteY3" fmla="*/ 604830 h 1524138"/>
              <a:gd name="connsiteX4" fmla="*/ 608603 w 10602183"/>
              <a:gd name="connsiteY4" fmla="*/ 0 h 1524138"/>
              <a:gd name="connsiteX0" fmla="*/ 8323275 w 11001930"/>
              <a:gd name="connsiteY0" fmla="*/ 1532723 h 1532723"/>
              <a:gd name="connsiteX1" fmla="*/ 10690764 w 11001930"/>
              <a:gd name="connsiteY1" fmla="*/ 1100637 h 1532723"/>
              <a:gd name="connsiteX2" fmla="*/ 2545135 w 11001930"/>
              <a:gd name="connsiteY2" fmla="*/ 955495 h 1532723"/>
              <a:gd name="connsiteX3" fmla="*/ 447584 w 11001930"/>
              <a:gd name="connsiteY3" fmla="*/ 613415 h 1532723"/>
              <a:gd name="connsiteX4" fmla="*/ 0 w 11001930"/>
              <a:gd name="connsiteY4" fmla="*/ 0 h 1532723"/>
              <a:gd name="connsiteX0" fmla="*/ 8323275 w 11001930"/>
              <a:gd name="connsiteY0" fmla="*/ 1532723 h 1532723"/>
              <a:gd name="connsiteX1" fmla="*/ 10690764 w 11001930"/>
              <a:gd name="connsiteY1" fmla="*/ 1100637 h 1532723"/>
              <a:gd name="connsiteX2" fmla="*/ 2545135 w 11001930"/>
              <a:gd name="connsiteY2" fmla="*/ 955495 h 1532723"/>
              <a:gd name="connsiteX3" fmla="*/ 401750 w 11001930"/>
              <a:gd name="connsiteY3" fmla="*/ 639171 h 1532723"/>
              <a:gd name="connsiteX4" fmla="*/ 0 w 11001930"/>
              <a:gd name="connsiteY4" fmla="*/ 0 h 1532723"/>
              <a:gd name="connsiteX0" fmla="*/ 8323275 w 11001930"/>
              <a:gd name="connsiteY0" fmla="*/ 1532723 h 1532723"/>
              <a:gd name="connsiteX1" fmla="*/ 10690764 w 11001930"/>
              <a:gd name="connsiteY1" fmla="*/ 1100637 h 1532723"/>
              <a:gd name="connsiteX2" fmla="*/ 2545135 w 11001930"/>
              <a:gd name="connsiteY2" fmla="*/ 955495 h 1532723"/>
              <a:gd name="connsiteX3" fmla="*/ 401750 w 11001930"/>
              <a:gd name="connsiteY3" fmla="*/ 639171 h 1532723"/>
              <a:gd name="connsiteX4" fmla="*/ 0 w 11001930"/>
              <a:gd name="connsiteY4" fmla="*/ 0 h 1532723"/>
              <a:gd name="connsiteX0" fmla="*/ 8323275 w 11001930"/>
              <a:gd name="connsiteY0" fmla="*/ 1532723 h 1532723"/>
              <a:gd name="connsiteX1" fmla="*/ 10690764 w 11001930"/>
              <a:gd name="connsiteY1" fmla="*/ 1100637 h 1532723"/>
              <a:gd name="connsiteX2" fmla="*/ 2545135 w 11001930"/>
              <a:gd name="connsiteY2" fmla="*/ 955495 h 1532723"/>
              <a:gd name="connsiteX3" fmla="*/ 401750 w 11001930"/>
              <a:gd name="connsiteY3" fmla="*/ 639171 h 1532723"/>
              <a:gd name="connsiteX4" fmla="*/ 0 w 11001930"/>
              <a:gd name="connsiteY4" fmla="*/ 0 h 1532723"/>
              <a:gd name="connsiteX0" fmla="*/ 8209169 w 10887824"/>
              <a:gd name="connsiteY0" fmla="*/ 1532723 h 1532723"/>
              <a:gd name="connsiteX1" fmla="*/ 10576658 w 10887824"/>
              <a:gd name="connsiteY1" fmla="*/ 1100637 h 1532723"/>
              <a:gd name="connsiteX2" fmla="*/ 2431029 w 10887824"/>
              <a:gd name="connsiteY2" fmla="*/ 955495 h 1532723"/>
              <a:gd name="connsiteX3" fmla="*/ 287644 w 10887824"/>
              <a:gd name="connsiteY3" fmla="*/ 639171 h 1532723"/>
              <a:gd name="connsiteX4" fmla="*/ 0 w 10887824"/>
              <a:gd name="connsiteY4" fmla="*/ 0 h 1532723"/>
              <a:gd name="connsiteX0" fmla="*/ 8222053 w 10900708"/>
              <a:gd name="connsiteY0" fmla="*/ 1532723 h 1532723"/>
              <a:gd name="connsiteX1" fmla="*/ 10589542 w 10900708"/>
              <a:gd name="connsiteY1" fmla="*/ 1100637 h 1532723"/>
              <a:gd name="connsiteX2" fmla="*/ 2443913 w 10900708"/>
              <a:gd name="connsiteY2" fmla="*/ 955495 h 1532723"/>
              <a:gd name="connsiteX3" fmla="*/ 300528 w 10900708"/>
              <a:gd name="connsiteY3" fmla="*/ 639171 h 1532723"/>
              <a:gd name="connsiteX4" fmla="*/ 12884 w 10900708"/>
              <a:gd name="connsiteY4" fmla="*/ 0 h 1532723"/>
              <a:gd name="connsiteX0" fmla="*/ 4371979 w 10606645"/>
              <a:gd name="connsiteY0" fmla="*/ 1532723 h 1532723"/>
              <a:gd name="connsiteX1" fmla="*/ 10589542 w 10606645"/>
              <a:gd name="connsiteY1" fmla="*/ 1100637 h 1532723"/>
              <a:gd name="connsiteX2" fmla="*/ 2443913 w 10606645"/>
              <a:gd name="connsiteY2" fmla="*/ 955495 h 1532723"/>
              <a:gd name="connsiteX3" fmla="*/ 300528 w 10606645"/>
              <a:gd name="connsiteY3" fmla="*/ 639171 h 1532723"/>
              <a:gd name="connsiteX4" fmla="*/ 12884 w 10606645"/>
              <a:gd name="connsiteY4" fmla="*/ 0 h 1532723"/>
              <a:gd name="connsiteX0" fmla="*/ 4371979 w 10659719"/>
              <a:gd name="connsiteY0" fmla="*/ 1532723 h 1532723"/>
              <a:gd name="connsiteX1" fmla="*/ 10589542 w 10659719"/>
              <a:gd name="connsiteY1" fmla="*/ 1100637 h 1532723"/>
              <a:gd name="connsiteX2" fmla="*/ 2443913 w 10659719"/>
              <a:gd name="connsiteY2" fmla="*/ 955495 h 1532723"/>
              <a:gd name="connsiteX3" fmla="*/ 300528 w 10659719"/>
              <a:gd name="connsiteY3" fmla="*/ 639171 h 1532723"/>
              <a:gd name="connsiteX4" fmla="*/ 12884 w 10659719"/>
              <a:gd name="connsiteY4" fmla="*/ 0 h 1532723"/>
              <a:gd name="connsiteX0" fmla="*/ 4371979 w 10868022"/>
              <a:gd name="connsiteY0" fmla="*/ 1532723 h 1532723"/>
              <a:gd name="connsiteX1" fmla="*/ 10589542 w 10868022"/>
              <a:gd name="connsiteY1" fmla="*/ 1100637 h 1532723"/>
              <a:gd name="connsiteX2" fmla="*/ 2443913 w 10868022"/>
              <a:gd name="connsiteY2" fmla="*/ 955495 h 1532723"/>
              <a:gd name="connsiteX3" fmla="*/ 300528 w 10868022"/>
              <a:gd name="connsiteY3" fmla="*/ 639171 h 1532723"/>
              <a:gd name="connsiteX4" fmla="*/ 12884 w 10868022"/>
              <a:gd name="connsiteY4" fmla="*/ 0 h 1532723"/>
              <a:gd name="connsiteX0" fmla="*/ 4371979 w 11243965"/>
              <a:gd name="connsiteY0" fmla="*/ 1532723 h 1532723"/>
              <a:gd name="connsiteX1" fmla="*/ 11002047 w 11243965"/>
              <a:gd name="connsiteY1" fmla="*/ 1195076 h 1532723"/>
              <a:gd name="connsiteX2" fmla="*/ 2443913 w 11243965"/>
              <a:gd name="connsiteY2" fmla="*/ 955495 h 1532723"/>
              <a:gd name="connsiteX3" fmla="*/ 300528 w 11243965"/>
              <a:gd name="connsiteY3" fmla="*/ 639171 h 1532723"/>
              <a:gd name="connsiteX4" fmla="*/ 12884 w 11243965"/>
              <a:gd name="connsiteY4" fmla="*/ 0 h 1532723"/>
              <a:gd name="connsiteX0" fmla="*/ 4371979 w 11276768"/>
              <a:gd name="connsiteY0" fmla="*/ 1532723 h 1532723"/>
              <a:gd name="connsiteX1" fmla="*/ 11002047 w 11276768"/>
              <a:gd name="connsiteY1" fmla="*/ 1195076 h 1532723"/>
              <a:gd name="connsiteX2" fmla="*/ 2443913 w 11276768"/>
              <a:gd name="connsiteY2" fmla="*/ 955495 h 1532723"/>
              <a:gd name="connsiteX3" fmla="*/ 300528 w 11276768"/>
              <a:gd name="connsiteY3" fmla="*/ 639171 h 1532723"/>
              <a:gd name="connsiteX4" fmla="*/ 12884 w 11276768"/>
              <a:gd name="connsiteY4" fmla="*/ 0 h 1532723"/>
              <a:gd name="connsiteX0" fmla="*/ 4371979 w 11067854"/>
              <a:gd name="connsiteY0" fmla="*/ 1532723 h 1532723"/>
              <a:gd name="connsiteX1" fmla="*/ 11002047 w 11067854"/>
              <a:gd name="connsiteY1" fmla="*/ 1195076 h 1532723"/>
              <a:gd name="connsiteX2" fmla="*/ 2443913 w 11067854"/>
              <a:gd name="connsiteY2" fmla="*/ 955495 h 1532723"/>
              <a:gd name="connsiteX3" fmla="*/ 300528 w 11067854"/>
              <a:gd name="connsiteY3" fmla="*/ 639171 h 1532723"/>
              <a:gd name="connsiteX4" fmla="*/ 12884 w 11067854"/>
              <a:gd name="connsiteY4" fmla="*/ 0 h 1532723"/>
              <a:gd name="connsiteX0" fmla="*/ 4371979 w 11557288"/>
              <a:gd name="connsiteY0" fmla="*/ 1532723 h 1532723"/>
              <a:gd name="connsiteX1" fmla="*/ 11506226 w 11557288"/>
              <a:gd name="connsiteY1" fmla="*/ 1332443 h 1532723"/>
              <a:gd name="connsiteX2" fmla="*/ 2443913 w 11557288"/>
              <a:gd name="connsiteY2" fmla="*/ 955495 h 1532723"/>
              <a:gd name="connsiteX3" fmla="*/ 300528 w 11557288"/>
              <a:gd name="connsiteY3" fmla="*/ 639171 h 1532723"/>
              <a:gd name="connsiteX4" fmla="*/ 12884 w 11557288"/>
              <a:gd name="connsiteY4" fmla="*/ 0 h 1532723"/>
              <a:gd name="connsiteX0" fmla="*/ 4371979 w 11529848"/>
              <a:gd name="connsiteY0" fmla="*/ 1532723 h 1532723"/>
              <a:gd name="connsiteX1" fmla="*/ 11506226 w 11529848"/>
              <a:gd name="connsiteY1" fmla="*/ 1332443 h 1532723"/>
              <a:gd name="connsiteX2" fmla="*/ 2443913 w 11529848"/>
              <a:gd name="connsiteY2" fmla="*/ 955495 h 1532723"/>
              <a:gd name="connsiteX3" fmla="*/ 300528 w 11529848"/>
              <a:gd name="connsiteY3" fmla="*/ 639171 h 1532723"/>
              <a:gd name="connsiteX4" fmla="*/ 12884 w 11529848"/>
              <a:gd name="connsiteY4" fmla="*/ 0 h 1532723"/>
              <a:gd name="connsiteX0" fmla="*/ 4371979 w 11438400"/>
              <a:gd name="connsiteY0" fmla="*/ 1532723 h 1532723"/>
              <a:gd name="connsiteX1" fmla="*/ 11414555 w 11438400"/>
              <a:gd name="connsiteY1" fmla="*/ 1306687 h 1532723"/>
              <a:gd name="connsiteX2" fmla="*/ 2443913 w 11438400"/>
              <a:gd name="connsiteY2" fmla="*/ 955495 h 1532723"/>
              <a:gd name="connsiteX3" fmla="*/ 300528 w 11438400"/>
              <a:gd name="connsiteY3" fmla="*/ 639171 h 1532723"/>
              <a:gd name="connsiteX4" fmla="*/ 12884 w 11438400"/>
              <a:gd name="connsiteY4" fmla="*/ 0 h 1532723"/>
              <a:gd name="connsiteX0" fmla="*/ 4371979 w 11417928"/>
              <a:gd name="connsiteY0" fmla="*/ 1532723 h 1532723"/>
              <a:gd name="connsiteX1" fmla="*/ 11414555 w 11417928"/>
              <a:gd name="connsiteY1" fmla="*/ 1306687 h 1532723"/>
              <a:gd name="connsiteX2" fmla="*/ 2443913 w 11417928"/>
              <a:gd name="connsiteY2" fmla="*/ 955495 h 1532723"/>
              <a:gd name="connsiteX3" fmla="*/ 300528 w 11417928"/>
              <a:gd name="connsiteY3" fmla="*/ 639171 h 1532723"/>
              <a:gd name="connsiteX4" fmla="*/ 12884 w 11417928"/>
              <a:gd name="connsiteY4" fmla="*/ 0 h 1532723"/>
              <a:gd name="connsiteX0" fmla="*/ 4371979 w 11418035"/>
              <a:gd name="connsiteY0" fmla="*/ 1532723 h 1532723"/>
              <a:gd name="connsiteX1" fmla="*/ 11414555 w 11418035"/>
              <a:gd name="connsiteY1" fmla="*/ 1306687 h 1532723"/>
              <a:gd name="connsiteX2" fmla="*/ 2443913 w 11418035"/>
              <a:gd name="connsiteY2" fmla="*/ 955495 h 1532723"/>
              <a:gd name="connsiteX3" fmla="*/ 300528 w 11418035"/>
              <a:gd name="connsiteY3" fmla="*/ 639171 h 1532723"/>
              <a:gd name="connsiteX4" fmla="*/ 12884 w 11418035"/>
              <a:gd name="connsiteY4" fmla="*/ 0 h 1532723"/>
              <a:gd name="connsiteX0" fmla="*/ 4371979 w 11280481"/>
              <a:gd name="connsiteY0" fmla="*/ 1532723 h 1532723"/>
              <a:gd name="connsiteX1" fmla="*/ 11277055 w 11280481"/>
              <a:gd name="connsiteY1" fmla="*/ 1263760 h 1532723"/>
              <a:gd name="connsiteX2" fmla="*/ 2443913 w 11280481"/>
              <a:gd name="connsiteY2" fmla="*/ 955495 h 1532723"/>
              <a:gd name="connsiteX3" fmla="*/ 300528 w 11280481"/>
              <a:gd name="connsiteY3" fmla="*/ 639171 h 1532723"/>
              <a:gd name="connsiteX4" fmla="*/ 12884 w 11280481"/>
              <a:gd name="connsiteY4" fmla="*/ 0 h 1532723"/>
              <a:gd name="connsiteX0" fmla="*/ 4371979 w 11357565"/>
              <a:gd name="connsiteY0" fmla="*/ 1532723 h 1532723"/>
              <a:gd name="connsiteX1" fmla="*/ 11277055 w 11357565"/>
              <a:gd name="connsiteY1" fmla="*/ 1263760 h 1532723"/>
              <a:gd name="connsiteX2" fmla="*/ 2443913 w 11357565"/>
              <a:gd name="connsiteY2" fmla="*/ 955495 h 1532723"/>
              <a:gd name="connsiteX3" fmla="*/ 300528 w 11357565"/>
              <a:gd name="connsiteY3" fmla="*/ 639171 h 1532723"/>
              <a:gd name="connsiteX4" fmla="*/ 12884 w 11357565"/>
              <a:gd name="connsiteY4" fmla="*/ 0 h 1532723"/>
              <a:gd name="connsiteX0" fmla="*/ 4371979 w 11401775"/>
              <a:gd name="connsiteY0" fmla="*/ 1532723 h 1532723"/>
              <a:gd name="connsiteX1" fmla="*/ 11322889 w 11401775"/>
              <a:gd name="connsiteY1" fmla="*/ 1220834 h 1532723"/>
              <a:gd name="connsiteX2" fmla="*/ 2443913 w 11401775"/>
              <a:gd name="connsiteY2" fmla="*/ 955495 h 1532723"/>
              <a:gd name="connsiteX3" fmla="*/ 300528 w 11401775"/>
              <a:gd name="connsiteY3" fmla="*/ 639171 h 1532723"/>
              <a:gd name="connsiteX4" fmla="*/ 12884 w 11401775"/>
              <a:gd name="connsiteY4" fmla="*/ 0 h 1532723"/>
              <a:gd name="connsiteX0" fmla="*/ 4326143 w 11365163"/>
              <a:gd name="connsiteY0" fmla="*/ 1524138 h 1524138"/>
              <a:gd name="connsiteX1" fmla="*/ 11322889 w 11365163"/>
              <a:gd name="connsiteY1" fmla="*/ 1220834 h 1524138"/>
              <a:gd name="connsiteX2" fmla="*/ 2443913 w 11365163"/>
              <a:gd name="connsiteY2" fmla="*/ 955495 h 1524138"/>
              <a:gd name="connsiteX3" fmla="*/ 300528 w 11365163"/>
              <a:gd name="connsiteY3" fmla="*/ 639171 h 1524138"/>
              <a:gd name="connsiteX4" fmla="*/ 12884 w 11365163"/>
              <a:gd name="connsiteY4" fmla="*/ 0 h 1524138"/>
              <a:gd name="connsiteX0" fmla="*/ 4326143 w 11451236"/>
              <a:gd name="connsiteY0" fmla="*/ 1524138 h 1524138"/>
              <a:gd name="connsiteX1" fmla="*/ 11322889 w 11451236"/>
              <a:gd name="connsiteY1" fmla="*/ 1220834 h 1524138"/>
              <a:gd name="connsiteX2" fmla="*/ 2443913 w 11451236"/>
              <a:gd name="connsiteY2" fmla="*/ 955495 h 1524138"/>
              <a:gd name="connsiteX3" fmla="*/ 300528 w 11451236"/>
              <a:gd name="connsiteY3" fmla="*/ 639171 h 1524138"/>
              <a:gd name="connsiteX4" fmla="*/ 12884 w 11451236"/>
              <a:gd name="connsiteY4" fmla="*/ 0 h 1524138"/>
              <a:gd name="connsiteX0" fmla="*/ 4326143 w 11903772"/>
              <a:gd name="connsiteY0" fmla="*/ 1524138 h 1524138"/>
              <a:gd name="connsiteX1" fmla="*/ 11322889 w 11903772"/>
              <a:gd name="connsiteY1" fmla="*/ 1220834 h 1524138"/>
              <a:gd name="connsiteX2" fmla="*/ 2443913 w 11903772"/>
              <a:gd name="connsiteY2" fmla="*/ 955495 h 1524138"/>
              <a:gd name="connsiteX3" fmla="*/ 300528 w 11903772"/>
              <a:gd name="connsiteY3" fmla="*/ 639171 h 1524138"/>
              <a:gd name="connsiteX4" fmla="*/ 12884 w 11903772"/>
              <a:gd name="connsiteY4" fmla="*/ 0 h 1524138"/>
              <a:gd name="connsiteX0" fmla="*/ 4326143 w 11469023"/>
              <a:gd name="connsiteY0" fmla="*/ 1524138 h 1524138"/>
              <a:gd name="connsiteX1" fmla="*/ 11322889 w 11469023"/>
              <a:gd name="connsiteY1" fmla="*/ 1220834 h 1524138"/>
              <a:gd name="connsiteX2" fmla="*/ 2443913 w 11469023"/>
              <a:gd name="connsiteY2" fmla="*/ 955495 h 1524138"/>
              <a:gd name="connsiteX3" fmla="*/ 300528 w 11469023"/>
              <a:gd name="connsiteY3" fmla="*/ 639171 h 1524138"/>
              <a:gd name="connsiteX4" fmla="*/ 12884 w 11469023"/>
              <a:gd name="connsiteY4" fmla="*/ 0 h 1524138"/>
              <a:gd name="connsiteX0" fmla="*/ 4096975 w 11415641"/>
              <a:gd name="connsiteY0" fmla="*/ 1549895 h 1549895"/>
              <a:gd name="connsiteX1" fmla="*/ 11322889 w 11415641"/>
              <a:gd name="connsiteY1" fmla="*/ 1220834 h 1549895"/>
              <a:gd name="connsiteX2" fmla="*/ 2443913 w 11415641"/>
              <a:gd name="connsiteY2" fmla="*/ 955495 h 1549895"/>
              <a:gd name="connsiteX3" fmla="*/ 300528 w 11415641"/>
              <a:gd name="connsiteY3" fmla="*/ 639171 h 1549895"/>
              <a:gd name="connsiteX4" fmla="*/ 12884 w 11415641"/>
              <a:gd name="connsiteY4" fmla="*/ 0 h 1549895"/>
              <a:gd name="connsiteX0" fmla="*/ 4096975 w 11956708"/>
              <a:gd name="connsiteY0" fmla="*/ 1549895 h 1549895"/>
              <a:gd name="connsiteX1" fmla="*/ 10448140 w 11956708"/>
              <a:gd name="connsiteY1" fmla="*/ 1446269 h 1549895"/>
              <a:gd name="connsiteX2" fmla="*/ 11322889 w 11956708"/>
              <a:gd name="connsiteY2" fmla="*/ 1220834 h 1549895"/>
              <a:gd name="connsiteX3" fmla="*/ 2443913 w 11956708"/>
              <a:gd name="connsiteY3" fmla="*/ 955495 h 1549895"/>
              <a:gd name="connsiteX4" fmla="*/ 300528 w 11956708"/>
              <a:gd name="connsiteY4" fmla="*/ 639171 h 1549895"/>
              <a:gd name="connsiteX5" fmla="*/ 12884 w 11956708"/>
              <a:gd name="connsiteY5" fmla="*/ 0 h 1549895"/>
              <a:gd name="connsiteX0" fmla="*/ 4096975 w 12205259"/>
              <a:gd name="connsiteY0" fmla="*/ 1549895 h 1549895"/>
              <a:gd name="connsiteX1" fmla="*/ 10448140 w 12205259"/>
              <a:gd name="connsiteY1" fmla="*/ 1446269 h 1549895"/>
              <a:gd name="connsiteX2" fmla="*/ 11322889 w 12205259"/>
              <a:gd name="connsiteY2" fmla="*/ 1220834 h 1549895"/>
              <a:gd name="connsiteX3" fmla="*/ 2443913 w 12205259"/>
              <a:gd name="connsiteY3" fmla="*/ 955495 h 1549895"/>
              <a:gd name="connsiteX4" fmla="*/ 300528 w 12205259"/>
              <a:gd name="connsiteY4" fmla="*/ 639171 h 1549895"/>
              <a:gd name="connsiteX5" fmla="*/ 12884 w 12205259"/>
              <a:gd name="connsiteY5" fmla="*/ 0 h 1549895"/>
              <a:gd name="connsiteX0" fmla="*/ 4096975 w 10667699"/>
              <a:gd name="connsiteY0" fmla="*/ 1549895 h 1549895"/>
              <a:gd name="connsiteX1" fmla="*/ 10448140 w 10667699"/>
              <a:gd name="connsiteY1" fmla="*/ 1446269 h 1549895"/>
              <a:gd name="connsiteX2" fmla="*/ 8572838 w 10667699"/>
              <a:gd name="connsiteY2" fmla="*/ 1066297 h 1549895"/>
              <a:gd name="connsiteX3" fmla="*/ 2443913 w 10667699"/>
              <a:gd name="connsiteY3" fmla="*/ 955495 h 1549895"/>
              <a:gd name="connsiteX4" fmla="*/ 300528 w 10667699"/>
              <a:gd name="connsiteY4" fmla="*/ 639171 h 1549895"/>
              <a:gd name="connsiteX5" fmla="*/ 12884 w 10667699"/>
              <a:gd name="connsiteY5" fmla="*/ 0 h 1549895"/>
              <a:gd name="connsiteX0" fmla="*/ 4096975 w 10898120"/>
              <a:gd name="connsiteY0" fmla="*/ 1549895 h 1549895"/>
              <a:gd name="connsiteX1" fmla="*/ 10448140 w 10898120"/>
              <a:gd name="connsiteY1" fmla="*/ 1446269 h 1549895"/>
              <a:gd name="connsiteX2" fmla="*/ 8572838 w 10898120"/>
              <a:gd name="connsiteY2" fmla="*/ 1066297 h 1549895"/>
              <a:gd name="connsiteX3" fmla="*/ 2443913 w 10898120"/>
              <a:gd name="connsiteY3" fmla="*/ 955495 h 1549895"/>
              <a:gd name="connsiteX4" fmla="*/ 300528 w 10898120"/>
              <a:gd name="connsiteY4" fmla="*/ 639171 h 1549895"/>
              <a:gd name="connsiteX5" fmla="*/ 12884 w 10898120"/>
              <a:gd name="connsiteY5" fmla="*/ 0 h 1549895"/>
              <a:gd name="connsiteX0" fmla="*/ 4096975 w 10751305"/>
              <a:gd name="connsiteY0" fmla="*/ 1549895 h 1549895"/>
              <a:gd name="connsiteX1" fmla="*/ 10539807 w 10751305"/>
              <a:gd name="connsiteY1" fmla="*/ 1489197 h 1549895"/>
              <a:gd name="connsiteX2" fmla="*/ 8572838 w 10751305"/>
              <a:gd name="connsiteY2" fmla="*/ 1066297 h 1549895"/>
              <a:gd name="connsiteX3" fmla="*/ 2443913 w 10751305"/>
              <a:gd name="connsiteY3" fmla="*/ 955495 h 1549895"/>
              <a:gd name="connsiteX4" fmla="*/ 300528 w 10751305"/>
              <a:gd name="connsiteY4" fmla="*/ 639171 h 1549895"/>
              <a:gd name="connsiteX5" fmla="*/ 12884 w 10751305"/>
              <a:gd name="connsiteY5" fmla="*/ 0 h 1549895"/>
              <a:gd name="connsiteX0" fmla="*/ 4096975 w 10804419"/>
              <a:gd name="connsiteY0" fmla="*/ 1549895 h 1549895"/>
              <a:gd name="connsiteX1" fmla="*/ 10539807 w 10804419"/>
              <a:gd name="connsiteY1" fmla="*/ 1489197 h 1549895"/>
              <a:gd name="connsiteX2" fmla="*/ 8572838 w 10804419"/>
              <a:gd name="connsiteY2" fmla="*/ 1066297 h 1549895"/>
              <a:gd name="connsiteX3" fmla="*/ 2443913 w 10804419"/>
              <a:gd name="connsiteY3" fmla="*/ 955495 h 1549895"/>
              <a:gd name="connsiteX4" fmla="*/ 300528 w 10804419"/>
              <a:gd name="connsiteY4" fmla="*/ 639171 h 1549895"/>
              <a:gd name="connsiteX5" fmla="*/ 12884 w 10804419"/>
              <a:gd name="connsiteY5" fmla="*/ 0 h 1549895"/>
              <a:gd name="connsiteX0" fmla="*/ 4096975 w 11329948"/>
              <a:gd name="connsiteY0" fmla="*/ 1549895 h 1549895"/>
              <a:gd name="connsiteX1" fmla="*/ 10539807 w 11329948"/>
              <a:gd name="connsiteY1" fmla="*/ 1489197 h 1549895"/>
              <a:gd name="connsiteX2" fmla="*/ 8572838 w 11329948"/>
              <a:gd name="connsiteY2" fmla="*/ 1066297 h 1549895"/>
              <a:gd name="connsiteX3" fmla="*/ 2443913 w 11329948"/>
              <a:gd name="connsiteY3" fmla="*/ 955495 h 1549895"/>
              <a:gd name="connsiteX4" fmla="*/ 300528 w 11329948"/>
              <a:gd name="connsiteY4" fmla="*/ 639171 h 1549895"/>
              <a:gd name="connsiteX5" fmla="*/ 12884 w 11329948"/>
              <a:gd name="connsiteY5" fmla="*/ 0 h 1549895"/>
              <a:gd name="connsiteX0" fmla="*/ 4096975 w 11473431"/>
              <a:gd name="connsiteY0" fmla="*/ 1549895 h 1549895"/>
              <a:gd name="connsiteX1" fmla="*/ 10539807 w 11473431"/>
              <a:gd name="connsiteY1" fmla="*/ 1489197 h 1549895"/>
              <a:gd name="connsiteX2" fmla="*/ 8572838 w 11473431"/>
              <a:gd name="connsiteY2" fmla="*/ 1066297 h 1549895"/>
              <a:gd name="connsiteX3" fmla="*/ 2443913 w 11473431"/>
              <a:gd name="connsiteY3" fmla="*/ 955495 h 1549895"/>
              <a:gd name="connsiteX4" fmla="*/ 300528 w 11473431"/>
              <a:gd name="connsiteY4" fmla="*/ 639171 h 1549895"/>
              <a:gd name="connsiteX5" fmla="*/ 12884 w 11473431"/>
              <a:gd name="connsiteY5" fmla="*/ 0 h 1549895"/>
              <a:gd name="connsiteX0" fmla="*/ 4096975 w 10894681"/>
              <a:gd name="connsiteY0" fmla="*/ 1549895 h 1549895"/>
              <a:gd name="connsiteX1" fmla="*/ 10539807 w 10894681"/>
              <a:gd name="connsiteY1" fmla="*/ 1489197 h 1549895"/>
              <a:gd name="connsiteX2" fmla="*/ 8710343 w 10894681"/>
              <a:gd name="connsiteY2" fmla="*/ 1031955 h 1549895"/>
              <a:gd name="connsiteX3" fmla="*/ 2443913 w 10894681"/>
              <a:gd name="connsiteY3" fmla="*/ 955495 h 1549895"/>
              <a:gd name="connsiteX4" fmla="*/ 300528 w 10894681"/>
              <a:gd name="connsiteY4" fmla="*/ 639171 h 1549895"/>
              <a:gd name="connsiteX5" fmla="*/ 12884 w 10894681"/>
              <a:gd name="connsiteY5" fmla="*/ 0 h 1549895"/>
              <a:gd name="connsiteX0" fmla="*/ 4096975 w 11117594"/>
              <a:gd name="connsiteY0" fmla="*/ 1549895 h 1549895"/>
              <a:gd name="connsiteX1" fmla="*/ 10539807 w 11117594"/>
              <a:gd name="connsiteY1" fmla="*/ 1489197 h 1549895"/>
              <a:gd name="connsiteX2" fmla="*/ 8710343 w 11117594"/>
              <a:gd name="connsiteY2" fmla="*/ 1031955 h 1549895"/>
              <a:gd name="connsiteX3" fmla="*/ 2443913 w 11117594"/>
              <a:gd name="connsiteY3" fmla="*/ 955495 h 1549895"/>
              <a:gd name="connsiteX4" fmla="*/ 300528 w 11117594"/>
              <a:gd name="connsiteY4" fmla="*/ 639171 h 1549895"/>
              <a:gd name="connsiteX5" fmla="*/ 12884 w 11117594"/>
              <a:gd name="connsiteY5" fmla="*/ 0 h 1549895"/>
              <a:gd name="connsiteX0" fmla="*/ 4096975 w 11341011"/>
              <a:gd name="connsiteY0" fmla="*/ 1549895 h 1549895"/>
              <a:gd name="connsiteX1" fmla="*/ 10539807 w 11341011"/>
              <a:gd name="connsiteY1" fmla="*/ 1489197 h 1549895"/>
              <a:gd name="connsiteX2" fmla="*/ 8710343 w 11341011"/>
              <a:gd name="connsiteY2" fmla="*/ 1031955 h 1549895"/>
              <a:gd name="connsiteX3" fmla="*/ 2443913 w 11341011"/>
              <a:gd name="connsiteY3" fmla="*/ 955495 h 1549895"/>
              <a:gd name="connsiteX4" fmla="*/ 300528 w 11341011"/>
              <a:gd name="connsiteY4" fmla="*/ 639171 h 1549895"/>
              <a:gd name="connsiteX5" fmla="*/ 12884 w 11341011"/>
              <a:gd name="connsiteY5" fmla="*/ 0 h 1549895"/>
              <a:gd name="connsiteX0" fmla="*/ 4096975 w 11362969"/>
              <a:gd name="connsiteY0" fmla="*/ 1549895 h 1549895"/>
              <a:gd name="connsiteX1" fmla="*/ 10539807 w 11362969"/>
              <a:gd name="connsiteY1" fmla="*/ 1489197 h 1549895"/>
              <a:gd name="connsiteX2" fmla="*/ 8710343 w 11362969"/>
              <a:gd name="connsiteY2" fmla="*/ 1031955 h 1549895"/>
              <a:gd name="connsiteX3" fmla="*/ 2443913 w 11362969"/>
              <a:gd name="connsiteY3" fmla="*/ 955495 h 1549895"/>
              <a:gd name="connsiteX4" fmla="*/ 300528 w 11362969"/>
              <a:gd name="connsiteY4" fmla="*/ 639171 h 1549895"/>
              <a:gd name="connsiteX5" fmla="*/ 12884 w 11362969"/>
              <a:gd name="connsiteY5" fmla="*/ 0 h 1549895"/>
              <a:gd name="connsiteX0" fmla="*/ 4096975 w 11362969"/>
              <a:gd name="connsiteY0" fmla="*/ 1549895 h 1549895"/>
              <a:gd name="connsiteX1" fmla="*/ 10539807 w 11362969"/>
              <a:gd name="connsiteY1" fmla="*/ 1489197 h 1549895"/>
              <a:gd name="connsiteX2" fmla="*/ 8710343 w 11362969"/>
              <a:gd name="connsiteY2" fmla="*/ 1031955 h 1549895"/>
              <a:gd name="connsiteX3" fmla="*/ 2443913 w 11362969"/>
              <a:gd name="connsiteY3" fmla="*/ 955495 h 1549895"/>
              <a:gd name="connsiteX4" fmla="*/ 300528 w 11362969"/>
              <a:gd name="connsiteY4" fmla="*/ 639171 h 1549895"/>
              <a:gd name="connsiteX5" fmla="*/ 12884 w 11362969"/>
              <a:gd name="connsiteY5" fmla="*/ 0 h 1549895"/>
              <a:gd name="connsiteX0" fmla="*/ 4096975 w 11362969"/>
              <a:gd name="connsiteY0" fmla="*/ 1549895 h 1578188"/>
              <a:gd name="connsiteX1" fmla="*/ 10539807 w 11362969"/>
              <a:gd name="connsiteY1" fmla="*/ 1489197 h 1578188"/>
              <a:gd name="connsiteX2" fmla="*/ 8710343 w 11362969"/>
              <a:gd name="connsiteY2" fmla="*/ 1031955 h 1578188"/>
              <a:gd name="connsiteX3" fmla="*/ 2443913 w 11362969"/>
              <a:gd name="connsiteY3" fmla="*/ 955495 h 1578188"/>
              <a:gd name="connsiteX4" fmla="*/ 300528 w 11362969"/>
              <a:gd name="connsiteY4" fmla="*/ 639171 h 1578188"/>
              <a:gd name="connsiteX5" fmla="*/ 12884 w 11362969"/>
              <a:gd name="connsiteY5" fmla="*/ 0 h 1578188"/>
              <a:gd name="connsiteX0" fmla="*/ 4096975 w 11362969"/>
              <a:gd name="connsiteY0" fmla="*/ 1549895 h 1549895"/>
              <a:gd name="connsiteX1" fmla="*/ 10539807 w 11362969"/>
              <a:gd name="connsiteY1" fmla="*/ 1489197 h 1549895"/>
              <a:gd name="connsiteX2" fmla="*/ 8710343 w 11362969"/>
              <a:gd name="connsiteY2" fmla="*/ 1031955 h 1549895"/>
              <a:gd name="connsiteX3" fmla="*/ 2443913 w 11362969"/>
              <a:gd name="connsiteY3" fmla="*/ 955495 h 1549895"/>
              <a:gd name="connsiteX4" fmla="*/ 300528 w 11362969"/>
              <a:gd name="connsiteY4" fmla="*/ 639171 h 1549895"/>
              <a:gd name="connsiteX5" fmla="*/ 12884 w 11362969"/>
              <a:gd name="connsiteY5" fmla="*/ 0 h 1549895"/>
              <a:gd name="connsiteX0" fmla="*/ 4096975 w 10776907"/>
              <a:gd name="connsiteY0" fmla="*/ 1549895 h 1549895"/>
              <a:gd name="connsiteX1" fmla="*/ 10539807 w 10776907"/>
              <a:gd name="connsiteY1" fmla="*/ 1489197 h 1549895"/>
              <a:gd name="connsiteX2" fmla="*/ 8710343 w 10776907"/>
              <a:gd name="connsiteY2" fmla="*/ 1031955 h 1549895"/>
              <a:gd name="connsiteX3" fmla="*/ 2443913 w 10776907"/>
              <a:gd name="connsiteY3" fmla="*/ 955495 h 1549895"/>
              <a:gd name="connsiteX4" fmla="*/ 300528 w 10776907"/>
              <a:gd name="connsiteY4" fmla="*/ 639171 h 1549895"/>
              <a:gd name="connsiteX5" fmla="*/ 12884 w 10776907"/>
              <a:gd name="connsiteY5" fmla="*/ 0 h 1549895"/>
              <a:gd name="connsiteX0" fmla="*/ 4096975 w 10983011"/>
              <a:gd name="connsiteY0" fmla="*/ 1549895 h 1549895"/>
              <a:gd name="connsiteX1" fmla="*/ 10539807 w 10983011"/>
              <a:gd name="connsiteY1" fmla="*/ 1489197 h 1549895"/>
              <a:gd name="connsiteX2" fmla="*/ 8710343 w 10983011"/>
              <a:gd name="connsiteY2" fmla="*/ 1031955 h 1549895"/>
              <a:gd name="connsiteX3" fmla="*/ 2443913 w 10983011"/>
              <a:gd name="connsiteY3" fmla="*/ 955495 h 1549895"/>
              <a:gd name="connsiteX4" fmla="*/ 300528 w 10983011"/>
              <a:gd name="connsiteY4" fmla="*/ 639171 h 1549895"/>
              <a:gd name="connsiteX5" fmla="*/ 12884 w 10983011"/>
              <a:gd name="connsiteY5" fmla="*/ 0 h 1549895"/>
              <a:gd name="connsiteX0" fmla="*/ 4096975 w 11354181"/>
              <a:gd name="connsiteY0" fmla="*/ 1549895 h 1549895"/>
              <a:gd name="connsiteX1" fmla="*/ 10539807 w 11354181"/>
              <a:gd name="connsiteY1" fmla="*/ 1489197 h 1549895"/>
              <a:gd name="connsiteX2" fmla="*/ 8710343 w 11354181"/>
              <a:gd name="connsiteY2" fmla="*/ 1031955 h 1549895"/>
              <a:gd name="connsiteX3" fmla="*/ 2443913 w 11354181"/>
              <a:gd name="connsiteY3" fmla="*/ 955495 h 1549895"/>
              <a:gd name="connsiteX4" fmla="*/ 300528 w 11354181"/>
              <a:gd name="connsiteY4" fmla="*/ 639171 h 1549895"/>
              <a:gd name="connsiteX5" fmla="*/ 12884 w 11354181"/>
              <a:gd name="connsiteY5" fmla="*/ 0 h 1549895"/>
              <a:gd name="connsiteX0" fmla="*/ 4096975 w 10894677"/>
              <a:gd name="connsiteY0" fmla="*/ 1549895 h 1549895"/>
              <a:gd name="connsiteX1" fmla="*/ 10539807 w 10894677"/>
              <a:gd name="connsiteY1" fmla="*/ 1489197 h 1549895"/>
              <a:gd name="connsiteX2" fmla="*/ 8710343 w 10894677"/>
              <a:gd name="connsiteY2" fmla="*/ 1031955 h 1549895"/>
              <a:gd name="connsiteX3" fmla="*/ 2443913 w 10894677"/>
              <a:gd name="connsiteY3" fmla="*/ 955495 h 1549895"/>
              <a:gd name="connsiteX4" fmla="*/ 300528 w 10894677"/>
              <a:gd name="connsiteY4" fmla="*/ 639171 h 1549895"/>
              <a:gd name="connsiteX5" fmla="*/ 12884 w 10894677"/>
              <a:gd name="connsiteY5" fmla="*/ 0 h 1549895"/>
              <a:gd name="connsiteX0" fmla="*/ 4096975 w 10779959"/>
              <a:gd name="connsiteY0" fmla="*/ 1549895 h 1549895"/>
              <a:gd name="connsiteX1" fmla="*/ 10539807 w 10779959"/>
              <a:gd name="connsiteY1" fmla="*/ 1489197 h 1549895"/>
              <a:gd name="connsiteX2" fmla="*/ 8710343 w 10779959"/>
              <a:gd name="connsiteY2" fmla="*/ 1031955 h 1549895"/>
              <a:gd name="connsiteX3" fmla="*/ 2443913 w 10779959"/>
              <a:gd name="connsiteY3" fmla="*/ 955495 h 1549895"/>
              <a:gd name="connsiteX4" fmla="*/ 300528 w 10779959"/>
              <a:gd name="connsiteY4" fmla="*/ 639171 h 1549895"/>
              <a:gd name="connsiteX5" fmla="*/ 12884 w 10779959"/>
              <a:gd name="connsiteY5" fmla="*/ 0 h 1549895"/>
              <a:gd name="connsiteX0" fmla="*/ 4096975 w 11059613"/>
              <a:gd name="connsiteY0" fmla="*/ 1549895 h 1549895"/>
              <a:gd name="connsiteX1" fmla="*/ 10539807 w 11059613"/>
              <a:gd name="connsiteY1" fmla="*/ 1489197 h 1549895"/>
              <a:gd name="connsiteX2" fmla="*/ 9718695 w 11059613"/>
              <a:gd name="connsiteY2" fmla="*/ 1031955 h 1549895"/>
              <a:gd name="connsiteX3" fmla="*/ 2443913 w 11059613"/>
              <a:gd name="connsiteY3" fmla="*/ 955495 h 1549895"/>
              <a:gd name="connsiteX4" fmla="*/ 300528 w 11059613"/>
              <a:gd name="connsiteY4" fmla="*/ 639171 h 1549895"/>
              <a:gd name="connsiteX5" fmla="*/ 12884 w 11059613"/>
              <a:gd name="connsiteY5" fmla="*/ 0 h 1549895"/>
              <a:gd name="connsiteX0" fmla="*/ 4096975 w 11583518"/>
              <a:gd name="connsiteY0" fmla="*/ 1549895 h 1549895"/>
              <a:gd name="connsiteX1" fmla="*/ 10539807 w 11583518"/>
              <a:gd name="connsiteY1" fmla="*/ 1489197 h 1549895"/>
              <a:gd name="connsiteX2" fmla="*/ 9718695 w 11583518"/>
              <a:gd name="connsiteY2" fmla="*/ 1031955 h 1549895"/>
              <a:gd name="connsiteX3" fmla="*/ 2443913 w 11583518"/>
              <a:gd name="connsiteY3" fmla="*/ 955495 h 1549895"/>
              <a:gd name="connsiteX4" fmla="*/ 300528 w 11583518"/>
              <a:gd name="connsiteY4" fmla="*/ 639171 h 1549895"/>
              <a:gd name="connsiteX5" fmla="*/ 12884 w 11583518"/>
              <a:gd name="connsiteY5" fmla="*/ 0 h 1549895"/>
              <a:gd name="connsiteX0" fmla="*/ 4096975 w 11157209"/>
              <a:gd name="connsiteY0" fmla="*/ 1549895 h 1549895"/>
              <a:gd name="connsiteX1" fmla="*/ 10539807 w 11157209"/>
              <a:gd name="connsiteY1" fmla="*/ 1489197 h 1549895"/>
              <a:gd name="connsiteX2" fmla="*/ 9718695 w 11157209"/>
              <a:gd name="connsiteY2" fmla="*/ 1031955 h 1549895"/>
              <a:gd name="connsiteX3" fmla="*/ 2443913 w 11157209"/>
              <a:gd name="connsiteY3" fmla="*/ 955495 h 1549895"/>
              <a:gd name="connsiteX4" fmla="*/ 300528 w 11157209"/>
              <a:gd name="connsiteY4" fmla="*/ 639171 h 1549895"/>
              <a:gd name="connsiteX5" fmla="*/ 12884 w 11157209"/>
              <a:gd name="connsiteY5" fmla="*/ 0 h 1549895"/>
              <a:gd name="connsiteX0" fmla="*/ 4096975 w 11322511"/>
              <a:gd name="connsiteY0" fmla="*/ 1549895 h 1549895"/>
              <a:gd name="connsiteX1" fmla="*/ 10539807 w 11322511"/>
              <a:gd name="connsiteY1" fmla="*/ 1489197 h 1549895"/>
              <a:gd name="connsiteX2" fmla="*/ 10314544 w 11322511"/>
              <a:gd name="connsiteY2" fmla="*/ 1040540 h 1549895"/>
              <a:gd name="connsiteX3" fmla="*/ 2443913 w 11322511"/>
              <a:gd name="connsiteY3" fmla="*/ 955495 h 1549895"/>
              <a:gd name="connsiteX4" fmla="*/ 300528 w 11322511"/>
              <a:gd name="connsiteY4" fmla="*/ 639171 h 1549895"/>
              <a:gd name="connsiteX5" fmla="*/ 12884 w 11322511"/>
              <a:gd name="connsiteY5" fmla="*/ 0 h 1549895"/>
              <a:gd name="connsiteX0" fmla="*/ 4096975 w 11339280"/>
              <a:gd name="connsiteY0" fmla="*/ 1549895 h 1549895"/>
              <a:gd name="connsiteX1" fmla="*/ 10539807 w 11339280"/>
              <a:gd name="connsiteY1" fmla="*/ 1489197 h 1549895"/>
              <a:gd name="connsiteX2" fmla="*/ 10314544 w 11339280"/>
              <a:gd name="connsiteY2" fmla="*/ 1040540 h 1549895"/>
              <a:gd name="connsiteX3" fmla="*/ 2443913 w 11339280"/>
              <a:gd name="connsiteY3" fmla="*/ 955495 h 1549895"/>
              <a:gd name="connsiteX4" fmla="*/ 300528 w 11339280"/>
              <a:gd name="connsiteY4" fmla="*/ 639171 h 1549895"/>
              <a:gd name="connsiteX5" fmla="*/ 12884 w 11339280"/>
              <a:gd name="connsiteY5" fmla="*/ 0 h 1549895"/>
              <a:gd name="connsiteX0" fmla="*/ 4096975 w 11778499"/>
              <a:gd name="connsiteY0" fmla="*/ 1549895 h 1549895"/>
              <a:gd name="connsiteX1" fmla="*/ 10539807 w 11778499"/>
              <a:gd name="connsiteY1" fmla="*/ 1489197 h 1549895"/>
              <a:gd name="connsiteX2" fmla="*/ 10314544 w 11778499"/>
              <a:gd name="connsiteY2" fmla="*/ 1040540 h 1549895"/>
              <a:gd name="connsiteX3" fmla="*/ 2443913 w 11778499"/>
              <a:gd name="connsiteY3" fmla="*/ 955495 h 1549895"/>
              <a:gd name="connsiteX4" fmla="*/ 300528 w 11778499"/>
              <a:gd name="connsiteY4" fmla="*/ 639171 h 1549895"/>
              <a:gd name="connsiteX5" fmla="*/ 12884 w 11778499"/>
              <a:gd name="connsiteY5" fmla="*/ 0 h 1549895"/>
              <a:gd name="connsiteX0" fmla="*/ 4096975 w 11398769"/>
              <a:gd name="connsiteY0" fmla="*/ 1549895 h 1549895"/>
              <a:gd name="connsiteX1" fmla="*/ 10539807 w 11398769"/>
              <a:gd name="connsiteY1" fmla="*/ 1489197 h 1549895"/>
              <a:gd name="connsiteX2" fmla="*/ 10314544 w 11398769"/>
              <a:gd name="connsiteY2" fmla="*/ 1040540 h 1549895"/>
              <a:gd name="connsiteX3" fmla="*/ 2443913 w 11398769"/>
              <a:gd name="connsiteY3" fmla="*/ 955495 h 1549895"/>
              <a:gd name="connsiteX4" fmla="*/ 300528 w 11398769"/>
              <a:gd name="connsiteY4" fmla="*/ 639171 h 1549895"/>
              <a:gd name="connsiteX5" fmla="*/ 12884 w 11398769"/>
              <a:gd name="connsiteY5" fmla="*/ 0 h 1549895"/>
              <a:gd name="connsiteX0" fmla="*/ 4096975 w 11667984"/>
              <a:gd name="connsiteY0" fmla="*/ 1549895 h 1549895"/>
              <a:gd name="connsiteX1" fmla="*/ 10952318 w 11667984"/>
              <a:gd name="connsiteY1" fmla="*/ 1480612 h 1549895"/>
              <a:gd name="connsiteX2" fmla="*/ 10314544 w 11667984"/>
              <a:gd name="connsiteY2" fmla="*/ 1040540 h 1549895"/>
              <a:gd name="connsiteX3" fmla="*/ 2443913 w 11667984"/>
              <a:gd name="connsiteY3" fmla="*/ 955495 h 1549895"/>
              <a:gd name="connsiteX4" fmla="*/ 300528 w 11667984"/>
              <a:gd name="connsiteY4" fmla="*/ 639171 h 1549895"/>
              <a:gd name="connsiteX5" fmla="*/ 12884 w 11667984"/>
              <a:gd name="connsiteY5" fmla="*/ 0 h 1549895"/>
              <a:gd name="connsiteX0" fmla="*/ 4096975 w 11765486"/>
              <a:gd name="connsiteY0" fmla="*/ 1549895 h 1549895"/>
              <a:gd name="connsiteX1" fmla="*/ 11089819 w 11765486"/>
              <a:gd name="connsiteY1" fmla="*/ 1480612 h 1549895"/>
              <a:gd name="connsiteX2" fmla="*/ 10314544 w 11765486"/>
              <a:gd name="connsiteY2" fmla="*/ 1040540 h 1549895"/>
              <a:gd name="connsiteX3" fmla="*/ 2443913 w 11765486"/>
              <a:gd name="connsiteY3" fmla="*/ 955495 h 1549895"/>
              <a:gd name="connsiteX4" fmla="*/ 300528 w 11765486"/>
              <a:gd name="connsiteY4" fmla="*/ 639171 h 1549895"/>
              <a:gd name="connsiteX5" fmla="*/ 12884 w 11765486"/>
              <a:gd name="connsiteY5" fmla="*/ 0 h 1549895"/>
              <a:gd name="connsiteX0" fmla="*/ 4096975 w 12250432"/>
              <a:gd name="connsiteY0" fmla="*/ 1549895 h 1549895"/>
              <a:gd name="connsiteX1" fmla="*/ 11089819 w 12250432"/>
              <a:gd name="connsiteY1" fmla="*/ 1480612 h 1549895"/>
              <a:gd name="connsiteX2" fmla="*/ 10314544 w 12250432"/>
              <a:gd name="connsiteY2" fmla="*/ 1040540 h 1549895"/>
              <a:gd name="connsiteX3" fmla="*/ 2443913 w 12250432"/>
              <a:gd name="connsiteY3" fmla="*/ 955495 h 1549895"/>
              <a:gd name="connsiteX4" fmla="*/ 300528 w 12250432"/>
              <a:gd name="connsiteY4" fmla="*/ 639171 h 1549895"/>
              <a:gd name="connsiteX5" fmla="*/ 12884 w 12250432"/>
              <a:gd name="connsiteY5" fmla="*/ 0 h 1549895"/>
              <a:gd name="connsiteX0" fmla="*/ 4096975 w 11805703"/>
              <a:gd name="connsiteY0" fmla="*/ 1549895 h 1549895"/>
              <a:gd name="connsiteX1" fmla="*/ 11089819 w 11805703"/>
              <a:gd name="connsiteY1" fmla="*/ 1480612 h 1549895"/>
              <a:gd name="connsiteX2" fmla="*/ 10314544 w 11805703"/>
              <a:gd name="connsiteY2" fmla="*/ 1040540 h 1549895"/>
              <a:gd name="connsiteX3" fmla="*/ 2443913 w 11805703"/>
              <a:gd name="connsiteY3" fmla="*/ 955495 h 1549895"/>
              <a:gd name="connsiteX4" fmla="*/ 300528 w 11805703"/>
              <a:gd name="connsiteY4" fmla="*/ 639171 h 1549895"/>
              <a:gd name="connsiteX5" fmla="*/ 12884 w 11805703"/>
              <a:gd name="connsiteY5" fmla="*/ 0 h 1549895"/>
              <a:gd name="connsiteX0" fmla="*/ 4096975 w 11992124"/>
              <a:gd name="connsiteY0" fmla="*/ 1549895 h 1549895"/>
              <a:gd name="connsiteX1" fmla="*/ 11089819 w 11992124"/>
              <a:gd name="connsiteY1" fmla="*/ 1480612 h 1549895"/>
              <a:gd name="connsiteX2" fmla="*/ 10956221 w 11992124"/>
              <a:gd name="connsiteY2" fmla="*/ 1049126 h 1549895"/>
              <a:gd name="connsiteX3" fmla="*/ 2443913 w 11992124"/>
              <a:gd name="connsiteY3" fmla="*/ 955495 h 1549895"/>
              <a:gd name="connsiteX4" fmla="*/ 300528 w 11992124"/>
              <a:gd name="connsiteY4" fmla="*/ 639171 h 1549895"/>
              <a:gd name="connsiteX5" fmla="*/ 12884 w 11992124"/>
              <a:gd name="connsiteY5" fmla="*/ 0 h 1549895"/>
              <a:gd name="connsiteX0" fmla="*/ 4096975 w 11992124"/>
              <a:gd name="connsiteY0" fmla="*/ 1549895 h 1549895"/>
              <a:gd name="connsiteX1" fmla="*/ 11089819 w 11992124"/>
              <a:gd name="connsiteY1" fmla="*/ 1480612 h 1549895"/>
              <a:gd name="connsiteX2" fmla="*/ 10956221 w 11992124"/>
              <a:gd name="connsiteY2" fmla="*/ 1049126 h 1549895"/>
              <a:gd name="connsiteX3" fmla="*/ 2443913 w 11992124"/>
              <a:gd name="connsiteY3" fmla="*/ 955495 h 1549895"/>
              <a:gd name="connsiteX4" fmla="*/ 300528 w 11992124"/>
              <a:gd name="connsiteY4" fmla="*/ 639171 h 1549895"/>
              <a:gd name="connsiteX5" fmla="*/ 12884 w 11992124"/>
              <a:gd name="connsiteY5" fmla="*/ 0 h 1549895"/>
              <a:gd name="connsiteX0" fmla="*/ 4096975 w 12017976"/>
              <a:gd name="connsiteY0" fmla="*/ 1549895 h 1549895"/>
              <a:gd name="connsiteX1" fmla="*/ 11135652 w 12017976"/>
              <a:gd name="connsiteY1" fmla="*/ 1523539 h 1549895"/>
              <a:gd name="connsiteX2" fmla="*/ 10956221 w 12017976"/>
              <a:gd name="connsiteY2" fmla="*/ 1049126 h 1549895"/>
              <a:gd name="connsiteX3" fmla="*/ 2443913 w 12017976"/>
              <a:gd name="connsiteY3" fmla="*/ 955495 h 1549895"/>
              <a:gd name="connsiteX4" fmla="*/ 300528 w 12017976"/>
              <a:gd name="connsiteY4" fmla="*/ 639171 h 1549895"/>
              <a:gd name="connsiteX5" fmla="*/ 12884 w 12017976"/>
              <a:gd name="connsiteY5" fmla="*/ 0 h 1549895"/>
              <a:gd name="connsiteX0" fmla="*/ 4096975 w 12506428"/>
              <a:gd name="connsiteY0" fmla="*/ 1549895 h 1549895"/>
              <a:gd name="connsiteX1" fmla="*/ 11135652 w 12506428"/>
              <a:gd name="connsiteY1" fmla="*/ 1523539 h 1549895"/>
              <a:gd name="connsiteX2" fmla="*/ 10956221 w 12506428"/>
              <a:gd name="connsiteY2" fmla="*/ 1049126 h 1549895"/>
              <a:gd name="connsiteX3" fmla="*/ 2443913 w 12506428"/>
              <a:gd name="connsiteY3" fmla="*/ 955495 h 1549895"/>
              <a:gd name="connsiteX4" fmla="*/ 300528 w 12506428"/>
              <a:gd name="connsiteY4" fmla="*/ 639171 h 1549895"/>
              <a:gd name="connsiteX5" fmla="*/ 12884 w 12506428"/>
              <a:gd name="connsiteY5" fmla="*/ 0 h 154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06428" h="1549895">
                <a:moveTo>
                  <a:pt x="4096975" y="1549895"/>
                </a:moveTo>
                <a:lnTo>
                  <a:pt x="11135652" y="1523539"/>
                </a:lnTo>
                <a:cubicBezTo>
                  <a:pt x="13481878" y="1514754"/>
                  <a:pt x="12404844" y="1143800"/>
                  <a:pt x="10956221" y="1049126"/>
                </a:cubicBezTo>
                <a:cubicBezTo>
                  <a:pt x="9507598" y="954452"/>
                  <a:pt x="4219862" y="1023821"/>
                  <a:pt x="2443913" y="955495"/>
                </a:cubicBezTo>
                <a:cubicBezTo>
                  <a:pt x="667964" y="887169"/>
                  <a:pt x="495545" y="746908"/>
                  <a:pt x="300528" y="639171"/>
                </a:cubicBezTo>
                <a:cubicBezTo>
                  <a:pt x="105511" y="531434"/>
                  <a:pt x="-46070" y="422331"/>
                  <a:pt x="12884" y="0"/>
                </a:cubicBezTo>
              </a:path>
            </a:pathLst>
          </a:custGeom>
          <a:noFill/>
          <a:ln w="34925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2DAA7E9-2F18-827F-0D8D-56D85D259587}"/>
              </a:ext>
            </a:extLst>
          </p:cNvPr>
          <p:cNvSpPr/>
          <p:nvPr/>
        </p:nvSpPr>
        <p:spPr>
          <a:xfrm>
            <a:off x="6382449" y="5479686"/>
            <a:ext cx="878546" cy="338553"/>
          </a:xfrm>
          <a:custGeom>
            <a:avLst/>
            <a:gdLst>
              <a:gd name="connsiteX0" fmla="*/ 914400 w 914400"/>
              <a:gd name="connsiteY0" fmla="*/ 0 h 383458"/>
              <a:gd name="connsiteX1" fmla="*/ 494071 w 914400"/>
              <a:gd name="connsiteY1" fmla="*/ 0 h 383458"/>
              <a:gd name="connsiteX2" fmla="*/ 501445 w 914400"/>
              <a:gd name="connsiteY2" fmla="*/ 383458 h 383458"/>
              <a:gd name="connsiteX3" fmla="*/ 0 w 914400"/>
              <a:gd name="connsiteY3" fmla="*/ 376084 h 383458"/>
              <a:gd name="connsiteX0" fmla="*/ 914400 w 914400"/>
              <a:gd name="connsiteY0" fmla="*/ 0 h 398206"/>
              <a:gd name="connsiteX1" fmla="*/ 494071 w 914400"/>
              <a:gd name="connsiteY1" fmla="*/ 0 h 398206"/>
              <a:gd name="connsiteX2" fmla="*/ 486697 w 914400"/>
              <a:gd name="connsiteY2" fmla="*/ 398206 h 398206"/>
              <a:gd name="connsiteX3" fmla="*/ 0 w 914400"/>
              <a:gd name="connsiteY3" fmla="*/ 376084 h 398206"/>
              <a:gd name="connsiteX0" fmla="*/ 914400 w 914400"/>
              <a:gd name="connsiteY0" fmla="*/ 0 h 383458"/>
              <a:gd name="connsiteX1" fmla="*/ 494071 w 914400"/>
              <a:gd name="connsiteY1" fmla="*/ 0 h 383458"/>
              <a:gd name="connsiteX2" fmla="*/ 486697 w 914400"/>
              <a:gd name="connsiteY2" fmla="*/ 383458 h 383458"/>
              <a:gd name="connsiteX3" fmla="*/ 0 w 914400"/>
              <a:gd name="connsiteY3" fmla="*/ 376084 h 383458"/>
              <a:gd name="connsiteX0" fmla="*/ 914400 w 914400"/>
              <a:gd name="connsiteY0" fmla="*/ 0 h 383458"/>
              <a:gd name="connsiteX1" fmla="*/ 471948 w 914400"/>
              <a:gd name="connsiteY1" fmla="*/ 0 h 383458"/>
              <a:gd name="connsiteX2" fmla="*/ 486697 w 914400"/>
              <a:gd name="connsiteY2" fmla="*/ 383458 h 383458"/>
              <a:gd name="connsiteX3" fmla="*/ 0 w 914400"/>
              <a:gd name="connsiteY3" fmla="*/ 376084 h 383458"/>
              <a:gd name="connsiteX0" fmla="*/ 914400 w 914400"/>
              <a:gd name="connsiteY0" fmla="*/ 0 h 383458"/>
              <a:gd name="connsiteX1" fmla="*/ 494071 w 914400"/>
              <a:gd name="connsiteY1" fmla="*/ 0 h 383458"/>
              <a:gd name="connsiteX2" fmla="*/ 486697 w 914400"/>
              <a:gd name="connsiteY2" fmla="*/ 383458 h 383458"/>
              <a:gd name="connsiteX3" fmla="*/ 0 w 914400"/>
              <a:gd name="connsiteY3" fmla="*/ 376084 h 383458"/>
              <a:gd name="connsiteX0" fmla="*/ 914400 w 914400"/>
              <a:gd name="connsiteY0" fmla="*/ 7375 h 390833"/>
              <a:gd name="connsiteX1" fmla="*/ 479323 w 914400"/>
              <a:gd name="connsiteY1" fmla="*/ 0 h 390833"/>
              <a:gd name="connsiteX2" fmla="*/ 486697 w 914400"/>
              <a:gd name="connsiteY2" fmla="*/ 390833 h 390833"/>
              <a:gd name="connsiteX3" fmla="*/ 0 w 914400"/>
              <a:gd name="connsiteY3" fmla="*/ 383459 h 390833"/>
              <a:gd name="connsiteX0" fmla="*/ 914400 w 914400"/>
              <a:gd name="connsiteY0" fmla="*/ 1 h 383459"/>
              <a:gd name="connsiteX1" fmla="*/ 486698 w 914400"/>
              <a:gd name="connsiteY1" fmla="*/ 0 h 383459"/>
              <a:gd name="connsiteX2" fmla="*/ 486697 w 914400"/>
              <a:gd name="connsiteY2" fmla="*/ 383459 h 383459"/>
              <a:gd name="connsiteX3" fmla="*/ 0 w 914400"/>
              <a:gd name="connsiteY3" fmla="*/ 376085 h 383459"/>
              <a:gd name="connsiteX0" fmla="*/ 1296572 w 1296572"/>
              <a:gd name="connsiteY0" fmla="*/ 10570 h 383459"/>
              <a:gd name="connsiteX1" fmla="*/ 486698 w 1296572"/>
              <a:gd name="connsiteY1" fmla="*/ 0 h 383459"/>
              <a:gd name="connsiteX2" fmla="*/ 486697 w 1296572"/>
              <a:gd name="connsiteY2" fmla="*/ 383459 h 383459"/>
              <a:gd name="connsiteX3" fmla="*/ 0 w 1296572"/>
              <a:gd name="connsiteY3" fmla="*/ 376085 h 383459"/>
              <a:gd name="connsiteX0" fmla="*/ 1284629 w 1284629"/>
              <a:gd name="connsiteY0" fmla="*/ 1 h 383459"/>
              <a:gd name="connsiteX1" fmla="*/ 486698 w 1284629"/>
              <a:gd name="connsiteY1" fmla="*/ 0 h 383459"/>
              <a:gd name="connsiteX2" fmla="*/ 486697 w 1284629"/>
              <a:gd name="connsiteY2" fmla="*/ 383459 h 383459"/>
              <a:gd name="connsiteX3" fmla="*/ 0 w 1284629"/>
              <a:gd name="connsiteY3" fmla="*/ 376085 h 38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4629" h="383459">
                <a:moveTo>
                  <a:pt x="1284629" y="1"/>
                </a:moveTo>
                <a:lnTo>
                  <a:pt x="486698" y="0"/>
                </a:lnTo>
                <a:cubicBezTo>
                  <a:pt x="486698" y="127820"/>
                  <a:pt x="486697" y="255639"/>
                  <a:pt x="486697" y="383459"/>
                </a:cubicBezTo>
                <a:lnTo>
                  <a:pt x="0" y="376085"/>
                </a:lnTo>
              </a:path>
            </a:pathLst>
          </a:custGeom>
          <a:noFill/>
          <a:ln>
            <a:solidFill>
              <a:srgbClr val="0000FF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1ACACE50-B26D-1CB5-0357-CF835B72502C}"/>
              </a:ext>
            </a:extLst>
          </p:cNvPr>
          <p:cNvSpPr/>
          <p:nvPr/>
        </p:nvSpPr>
        <p:spPr>
          <a:xfrm>
            <a:off x="4234554" y="5186003"/>
            <a:ext cx="0" cy="324000"/>
          </a:xfrm>
          <a:custGeom>
            <a:avLst/>
            <a:gdLst>
              <a:gd name="connsiteX0" fmla="*/ 0 w 0"/>
              <a:gd name="connsiteY0" fmla="*/ 265471 h 265471"/>
              <a:gd name="connsiteX1" fmla="*/ 0 w 0"/>
              <a:gd name="connsiteY1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5471">
                <a:moveTo>
                  <a:pt x="0" y="265471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9950892-1AD7-EFAB-58E4-F0BA4334BAAF}"/>
              </a:ext>
            </a:extLst>
          </p:cNvPr>
          <p:cNvSpPr/>
          <p:nvPr/>
        </p:nvSpPr>
        <p:spPr>
          <a:xfrm>
            <a:off x="5382823" y="5178942"/>
            <a:ext cx="0" cy="324000"/>
          </a:xfrm>
          <a:custGeom>
            <a:avLst/>
            <a:gdLst>
              <a:gd name="connsiteX0" fmla="*/ 0 w 0"/>
              <a:gd name="connsiteY0" fmla="*/ 265471 h 265471"/>
              <a:gd name="connsiteX1" fmla="*/ 0 w 0"/>
              <a:gd name="connsiteY1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65471">
                <a:moveTo>
                  <a:pt x="0" y="265471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A1F6FAD-B442-22BB-D868-A8E651413A68}"/>
              </a:ext>
            </a:extLst>
          </p:cNvPr>
          <p:cNvSpPr txBox="1"/>
          <p:nvPr/>
        </p:nvSpPr>
        <p:spPr>
          <a:xfrm>
            <a:off x="2170007" y="4496679"/>
            <a:ext cx="536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length stabilised  fibres carrying 88 MHz clock pulses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1E88098-BA39-7612-4B6C-D190945B9A06}"/>
              </a:ext>
            </a:extLst>
          </p:cNvPr>
          <p:cNvSpPr txBox="1"/>
          <p:nvPr/>
        </p:nvSpPr>
        <p:spPr>
          <a:xfrm>
            <a:off x="9017427" y="2073045"/>
            <a:ext cx="3007847" cy="18158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3779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BAM: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 arrival time monitor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BOXC: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Balanced optical cross correlator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Arrival times are measured at the BAM with respect to the clock pulses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6E9A7C-9F39-CBB8-13A8-3927718A911F}"/>
              </a:ext>
            </a:extLst>
          </p:cNvPr>
          <p:cNvSpPr txBox="1"/>
          <p:nvPr/>
        </p:nvSpPr>
        <p:spPr>
          <a:xfrm>
            <a:off x="2755152" y="4869858"/>
            <a:ext cx="864000" cy="2881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/>
              <a:t>stretcher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C28E7B8-F03C-D1E2-2FC0-A76CE68EFA2C}"/>
              </a:ext>
            </a:extLst>
          </p:cNvPr>
          <p:cNvSpPr txBox="1"/>
          <p:nvPr/>
        </p:nvSpPr>
        <p:spPr>
          <a:xfrm>
            <a:off x="5947468" y="4845518"/>
            <a:ext cx="828000" cy="2881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dirty="0"/>
              <a:t>stretcher</a:t>
            </a: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AB436F4-297D-D84A-7CCA-A5F889141130}"/>
              </a:ext>
            </a:extLst>
          </p:cNvPr>
          <p:cNvSpPr/>
          <p:nvPr/>
        </p:nvSpPr>
        <p:spPr>
          <a:xfrm>
            <a:off x="2614172" y="4107353"/>
            <a:ext cx="1224616" cy="397508"/>
          </a:xfrm>
          <a:custGeom>
            <a:avLst/>
            <a:gdLst>
              <a:gd name="connsiteX0" fmla="*/ 0 w 195209"/>
              <a:gd name="connsiteY0" fmla="*/ 0 h 226032"/>
              <a:gd name="connsiteX1" fmla="*/ 195209 w 195209"/>
              <a:gd name="connsiteY1" fmla="*/ 226032 h 22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209" h="226032">
                <a:moveTo>
                  <a:pt x="0" y="0"/>
                </a:moveTo>
                <a:lnTo>
                  <a:pt x="195209" y="226032"/>
                </a:lnTo>
              </a:path>
            </a:pathLst>
          </a:custGeom>
          <a:noFill/>
          <a:ln>
            <a:head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F58392AB-C662-CBDE-D14C-1251B1A49AB6}"/>
              </a:ext>
            </a:extLst>
          </p:cNvPr>
          <p:cNvSpPr/>
          <p:nvPr/>
        </p:nvSpPr>
        <p:spPr>
          <a:xfrm flipH="1">
            <a:off x="4136353" y="4133663"/>
            <a:ext cx="882487" cy="388133"/>
          </a:xfrm>
          <a:custGeom>
            <a:avLst/>
            <a:gdLst>
              <a:gd name="connsiteX0" fmla="*/ 0 w 195209"/>
              <a:gd name="connsiteY0" fmla="*/ 0 h 226032"/>
              <a:gd name="connsiteX1" fmla="*/ 195209 w 195209"/>
              <a:gd name="connsiteY1" fmla="*/ 226032 h 22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209" h="226032">
                <a:moveTo>
                  <a:pt x="0" y="0"/>
                </a:moveTo>
                <a:lnTo>
                  <a:pt x="195209" y="226032"/>
                </a:lnTo>
              </a:path>
            </a:pathLst>
          </a:custGeom>
          <a:noFill/>
          <a:ln>
            <a:head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130B11C-57FB-18C3-C0BB-56BCD5B2F0A1}"/>
              </a:ext>
            </a:extLst>
          </p:cNvPr>
          <p:cNvSpPr/>
          <p:nvPr/>
        </p:nvSpPr>
        <p:spPr>
          <a:xfrm>
            <a:off x="376362" y="2486346"/>
            <a:ext cx="369986" cy="2373330"/>
          </a:xfrm>
          <a:custGeom>
            <a:avLst/>
            <a:gdLst>
              <a:gd name="connsiteX0" fmla="*/ 215758 w 482886"/>
              <a:gd name="connsiteY0" fmla="*/ 0 h 2363056"/>
              <a:gd name="connsiteX1" fmla="*/ 215758 w 482886"/>
              <a:gd name="connsiteY1" fmla="*/ 349321 h 2363056"/>
              <a:gd name="connsiteX2" fmla="*/ 0 w 482886"/>
              <a:gd name="connsiteY2" fmla="*/ 339047 h 2363056"/>
              <a:gd name="connsiteX3" fmla="*/ 10275 w 482886"/>
              <a:gd name="connsiteY3" fmla="*/ 1202076 h 2363056"/>
              <a:gd name="connsiteX4" fmla="*/ 441789 w 482886"/>
              <a:gd name="connsiteY4" fmla="*/ 1202076 h 2363056"/>
              <a:gd name="connsiteX5" fmla="*/ 482886 w 482886"/>
              <a:gd name="connsiteY5" fmla="*/ 2363056 h 2363056"/>
              <a:gd name="connsiteX6" fmla="*/ 482886 w 482886"/>
              <a:gd name="connsiteY6" fmla="*/ 2352782 h 2363056"/>
              <a:gd name="connsiteX0" fmla="*/ 215758 w 482886"/>
              <a:gd name="connsiteY0" fmla="*/ 0 h 2363056"/>
              <a:gd name="connsiteX1" fmla="*/ 215758 w 482886"/>
              <a:gd name="connsiteY1" fmla="*/ 349321 h 2363056"/>
              <a:gd name="connsiteX2" fmla="*/ 0 w 482886"/>
              <a:gd name="connsiteY2" fmla="*/ 339047 h 2363056"/>
              <a:gd name="connsiteX3" fmla="*/ 10275 w 482886"/>
              <a:gd name="connsiteY3" fmla="*/ 1202076 h 2363056"/>
              <a:gd name="connsiteX4" fmla="*/ 462338 w 482886"/>
              <a:gd name="connsiteY4" fmla="*/ 1212351 h 2363056"/>
              <a:gd name="connsiteX5" fmla="*/ 482886 w 482886"/>
              <a:gd name="connsiteY5" fmla="*/ 2363056 h 2363056"/>
              <a:gd name="connsiteX6" fmla="*/ 482886 w 482886"/>
              <a:gd name="connsiteY6" fmla="*/ 2352782 h 2363056"/>
              <a:gd name="connsiteX0" fmla="*/ 215758 w 482886"/>
              <a:gd name="connsiteY0" fmla="*/ 0 h 2363056"/>
              <a:gd name="connsiteX1" fmla="*/ 215758 w 482886"/>
              <a:gd name="connsiteY1" fmla="*/ 349321 h 2363056"/>
              <a:gd name="connsiteX2" fmla="*/ 0 w 482886"/>
              <a:gd name="connsiteY2" fmla="*/ 339047 h 2363056"/>
              <a:gd name="connsiteX3" fmla="*/ 10275 w 482886"/>
              <a:gd name="connsiteY3" fmla="*/ 1202076 h 2363056"/>
              <a:gd name="connsiteX4" fmla="*/ 462338 w 482886"/>
              <a:gd name="connsiteY4" fmla="*/ 1212351 h 2363056"/>
              <a:gd name="connsiteX5" fmla="*/ 482886 w 482886"/>
              <a:gd name="connsiteY5" fmla="*/ 2363056 h 2363056"/>
              <a:gd name="connsiteX6" fmla="*/ 410967 w 482886"/>
              <a:gd name="connsiteY6" fmla="*/ 2250040 h 2363056"/>
              <a:gd name="connsiteX0" fmla="*/ 215758 w 482886"/>
              <a:gd name="connsiteY0" fmla="*/ 0 h 2363056"/>
              <a:gd name="connsiteX1" fmla="*/ 215758 w 482886"/>
              <a:gd name="connsiteY1" fmla="*/ 349321 h 2363056"/>
              <a:gd name="connsiteX2" fmla="*/ 0 w 482886"/>
              <a:gd name="connsiteY2" fmla="*/ 339047 h 2363056"/>
              <a:gd name="connsiteX3" fmla="*/ 10275 w 482886"/>
              <a:gd name="connsiteY3" fmla="*/ 1202076 h 2363056"/>
              <a:gd name="connsiteX4" fmla="*/ 462338 w 482886"/>
              <a:gd name="connsiteY4" fmla="*/ 1212351 h 2363056"/>
              <a:gd name="connsiteX5" fmla="*/ 482886 w 482886"/>
              <a:gd name="connsiteY5" fmla="*/ 2363056 h 2363056"/>
              <a:gd name="connsiteX0" fmla="*/ 215758 w 462338"/>
              <a:gd name="connsiteY0" fmla="*/ 0 h 2373330"/>
              <a:gd name="connsiteX1" fmla="*/ 215758 w 462338"/>
              <a:gd name="connsiteY1" fmla="*/ 349321 h 2373330"/>
              <a:gd name="connsiteX2" fmla="*/ 0 w 462338"/>
              <a:gd name="connsiteY2" fmla="*/ 339047 h 2373330"/>
              <a:gd name="connsiteX3" fmla="*/ 10275 w 462338"/>
              <a:gd name="connsiteY3" fmla="*/ 1202076 h 2373330"/>
              <a:gd name="connsiteX4" fmla="*/ 462338 w 462338"/>
              <a:gd name="connsiteY4" fmla="*/ 1212351 h 2373330"/>
              <a:gd name="connsiteX5" fmla="*/ 462337 w 462338"/>
              <a:gd name="connsiteY5" fmla="*/ 2373330 h 2373330"/>
              <a:gd name="connsiteX0" fmla="*/ 205483 w 452063"/>
              <a:gd name="connsiteY0" fmla="*/ 0 h 2373330"/>
              <a:gd name="connsiteX1" fmla="*/ 205483 w 452063"/>
              <a:gd name="connsiteY1" fmla="*/ 349321 h 2373330"/>
              <a:gd name="connsiteX2" fmla="*/ 10274 w 452063"/>
              <a:gd name="connsiteY2" fmla="*/ 349321 h 2373330"/>
              <a:gd name="connsiteX3" fmla="*/ 0 w 452063"/>
              <a:gd name="connsiteY3" fmla="*/ 1202076 h 2373330"/>
              <a:gd name="connsiteX4" fmla="*/ 452063 w 452063"/>
              <a:gd name="connsiteY4" fmla="*/ 1212351 h 2373330"/>
              <a:gd name="connsiteX5" fmla="*/ 452062 w 452063"/>
              <a:gd name="connsiteY5" fmla="*/ 2373330 h 2373330"/>
              <a:gd name="connsiteX0" fmla="*/ 195209 w 441789"/>
              <a:gd name="connsiteY0" fmla="*/ 0 h 2373330"/>
              <a:gd name="connsiteX1" fmla="*/ 195209 w 441789"/>
              <a:gd name="connsiteY1" fmla="*/ 349321 h 2373330"/>
              <a:gd name="connsiteX2" fmla="*/ 0 w 441789"/>
              <a:gd name="connsiteY2" fmla="*/ 349321 h 2373330"/>
              <a:gd name="connsiteX3" fmla="*/ 10275 w 441789"/>
              <a:gd name="connsiteY3" fmla="*/ 1191802 h 2373330"/>
              <a:gd name="connsiteX4" fmla="*/ 441789 w 441789"/>
              <a:gd name="connsiteY4" fmla="*/ 1212351 h 2373330"/>
              <a:gd name="connsiteX5" fmla="*/ 441788 w 441789"/>
              <a:gd name="connsiteY5" fmla="*/ 2373330 h 2373330"/>
              <a:gd name="connsiteX0" fmla="*/ 195209 w 441789"/>
              <a:gd name="connsiteY0" fmla="*/ 0 h 2373330"/>
              <a:gd name="connsiteX1" fmla="*/ 195209 w 441789"/>
              <a:gd name="connsiteY1" fmla="*/ 349321 h 2373330"/>
              <a:gd name="connsiteX2" fmla="*/ 0 w 441789"/>
              <a:gd name="connsiteY2" fmla="*/ 349321 h 2373330"/>
              <a:gd name="connsiteX3" fmla="*/ 10275 w 441789"/>
              <a:gd name="connsiteY3" fmla="*/ 1191802 h 2373330"/>
              <a:gd name="connsiteX4" fmla="*/ 441789 w 441789"/>
              <a:gd name="connsiteY4" fmla="*/ 1181529 h 2373330"/>
              <a:gd name="connsiteX5" fmla="*/ 441788 w 441789"/>
              <a:gd name="connsiteY5" fmla="*/ 2373330 h 2373330"/>
              <a:gd name="connsiteX0" fmla="*/ 195209 w 441789"/>
              <a:gd name="connsiteY0" fmla="*/ 0 h 2373330"/>
              <a:gd name="connsiteX1" fmla="*/ 195209 w 441789"/>
              <a:gd name="connsiteY1" fmla="*/ 349321 h 2373330"/>
              <a:gd name="connsiteX2" fmla="*/ 0 w 441789"/>
              <a:gd name="connsiteY2" fmla="*/ 349321 h 2373330"/>
              <a:gd name="connsiteX3" fmla="*/ 10275 w 441789"/>
              <a:gd name="connsiteY3" fmla="*/ 1191802 h 2373330"/>
              <a:gd name="connsiteX4" fmla="*/ 441789 w 441789"/>
              <a:gd name="connsiteY4" fmla="*/ 1202077 h 2373330"/>
              <a:gd name="connsiteX5" fmla="*/ 441788 w 441789"/>
              <a:gd name="connsiteY5" fmla="*/ 2373330 h 2373330"/>
              <a:gd name="connsiteX0" fmla="*/ 195209 w 441789"/>
              <a:gd name="connsiteY0" fmla="*/ 0 h 2373330"/>
              <a:gd name="connsiteX1" fmla="*/ 195209 w 441789"/>
              <a:gd name="connsiteY1" fmla="*/ 349321 h 2373330"/>
              <a:gd name="connsiteX2" fmla="*/ 0 w 441789"/>
              <a:gd name="connsiteY2" fmla="*/ 349321 h 2373330"/>
              <a:gd name="connsiteX3" fmla="*/ 1 w 441789"/>
              <a:gd name="connsiteY3" fmla="*/ 1202076 h 2373330"/>
              <a:gd name="connsiteX4" fmla="*/ 441789 w 441789"/>
              <a:gd name="connsiteY4" fmla="*/ 1202077 h 2373330"/>
              <a:gd name="connsiteX5" fmla="*/ 441788 w 441789"/>
              <a:gd name="connsiteY5" fmla="*/ 2373330 h 237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789" h="2373330">
                <a:moveTo>
                  <a:pt x="195209" y="0"/>
                </a:moveTo>
                <a:lnTo>
                  <a:pt x="195209" y="349321"/>
                </a:lnTo>
                <a:lnTo>
                  <a:pt x="0" y="349321"/>
                </a:lnTo>
                <a:cubicBezTo>
                  <a:pt x="0" y="633573"/>
                  <a:pt x="1" y="917824"/>
                  <a:pt x="1" y="1202076"/>
                </a:cubicBezTo>
                <a:lnTo>
                  <a:pt x="441789" y="1202077"/>
                </a:lnTo>
                <a:cubicBezTo>
                  <a:pt x="441789" y="1589070"/>
                  <a:pt x="441788" y="1986337"/>
                  <a:pt x="441788" y="2373330"/>
                </a:cubicBezTo>
              </a:path>
            </a:pathLst>
          </a:custGeom>
          <a:noFill/>
          <a:ln>
            <a:solidFill>
              <a:srgbClr val="9E2257"/>
            </a:solidFill>
            <a:headEnd type="triangle"/>
            <a:tailEnd type="non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444F9997-78FF-BF4D-5F98-8C7706F791E4}"/>
              </a:ext>
            </a:extLst>
          </p:cNvPr>
          <p:cNvSpPr/>
          <p:nvPr/>
        </p:nvSpPr>
        <p:spPr>
          <a:xfrm rot="2955499">
            <a:off x="2470377" y="2699782"/>
            <a:ext cx="108000" cy="14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C8023FF5-E451-4504-E455-286B58076765}"/>
              </a:ext>
            </a:extLst>
          </p:cNvPr>
          <p:cNvSpPr/>
          <p:nvPr/>
        </p:nvSpPr>
        <p:spPr>
          <a:xfrm>
            <a:off x="1072211" y="1588224"/>
            <a:ext cx="1008000" cy="216000"/>
          </a:xfrm>
          <a:prstGeom prst="rect">
            <a:avLst/>
          </a:prstGeom>
          <a:solidFill>
            <a:srgbClr val="0000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8FE47A6-743C-7154-1E30-D42EBD7A04E1}"/>
              </a:ext>
            </a:extLst>
          </p:cNvPr>
          <p:cNvSpPr txBox="1"/>
          <p:nvPr/>
        </p:nvSpPr>
        <p:spPr>
          <a:xfrm>
            <a:off x="3805716" y="4840388"/>
            <a:ext cx="91733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BOXC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C9AD2AC-11E1-167F-B4D2-3359AF52AF34}"/>
              </a:ext>
            </a:extLst>
          </p:cNvPr>
          <p:cNvSpPr txBox="1"/>
          <p:nvPr/>
        </p:nvSpPr>
        <p:spPr>
          <a:xfrm>
            <a:off x="2769897" y="5588085"/>
            <a:ext cx="721701" cy="51109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600" dirty="0"/>
              <a:t>780 nm</a:t>
            </a:r>
            <a:endParaRPr lang="en-GB" sz="1600" dirty="0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0C3F76E-6BF4-3D33-D61F-C895955D3E20}"/>
              </a:ext>
            </a:extLst>
          </p:cNvPr>
          <p:cNvSpPr/>
          <p:nvPr/>
        </p:nvSpPr>
        <p:spPr>
          <a:xfrm>
            <a:off x="2467152" y="5725567"/>
            <a:ext cx="288000" cy="0"/>
          </a:xfrm>
          <a:custGeom>
            <a:avLst/>
            <a:gdLst>
              <a:gd name="connsiteX0" fmla="*/ 451692 w 451692"/>
              <a:gd name="connsiteY0" fmla="*/ 11017 h 11017"/>
              <a:gd name="connsiteX1" fmla="*/ 0 w 451692"/>
              <a:gd name="connsiteY1" fmla="*/ 0 h 11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51692" h="11017">
                <a:moveTo>
                  <a:pt x="451692" y="11017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B050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166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9F67F-BF0D-D293-8953-E89EF6AE1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03C5128-350E-63AF-AD25-F223EE48621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B0899F-73CC-66E5-0DC4-8F1130E8427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pic>
        <p:nvPicPr>
          <p:cNvPr id="37" name="Picture 10" descr="Logos - Lancaster University">
            <a:extLst>
              <a:ext uri="{FF2B5EF4-FFF2-40B4-BE49-F238E27FC236}">
                <a16:creationId xmlns:a16="http://schemas.microsoft.com/office/drawing/2014/main" id="{C1193D38-17CE-DBBF-F205-E42FB1456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6609360" y="720499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6E2D0C49-82D0-A4B3-9219-41DF6D287FF7}"/>
              </a:ext>
            </a:extLst>
          </p:cNvPr>
          <p:cNvGrpSpPr>
            <a:grpSpLocks noChangeAspect="1"/>
          </p:cNvGrpSpPr>
          <p:nvPr/>
        </p:nvGrpSpPr>
        <p:grpSpPr>
          <a:xfrm>
            <a:off x="10626379" y="492917"/>
            <a:ext cx="1516851" cy="898617"/>
            <a:chOff x="686988" y="5301208"/>
            <a:chExt cx="2084812" cy="123509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460990E-AA13-4ADA-E719-639D64A15102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2" descr="Image result for cockcroft institute logo">
              <a:extLst>
                <a:ext uri="{FF2B5EF4-FFF2-40B4-BE49-F238E27FC236}">
                  <a16:creationId xmlns:a16="http://schemas.microsoft.com/office/drawing/2014/main" id="{3482BA06-09D8-7EB9-F0E1-16A23DB5AC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DAEB0AA9-11D6-668D-B99E-826B574C4F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390" b="30726"/>
          <a:stretch>
            <a:fillRect/>
          </a:stretch>
        </p:blipFill>
        <p:spPr>
          <a:xfrm>
            <a:off x="8662730" y="638283"/>
            <a:ext cx="1905000" cy="721695"/>
          </a:xfrm>
          <a:prstGeom prst="rect">
            <a:avLst/>
          </a:prstGeom>
        </p:spPr>
      </p:pic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66A24B5D-7F05-FA77-AC8B-8AE7B3733591}"/>
              </a:ext>
            </a:extLst>
          </p:cNvPr>
          <p:cNvSpPr txBox="1">
            <a:spLocks/>
          </p:cNvSpPr>
          <p:nvPr/>
        </p:nvSpPr>
        <p:spPr>
          <a:xfrm>
            <a:off x="9503229" y="1452813"/>
            <a:ext cx="2572388" cy="575479"/>
          </a:xfrm>
          <a:prstGeom prst="rect">
            <a:avLst/>
          </a:prstGeom>
          <a:solidFill>
            <a:srgbClr val="FFC5C5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Joshua Gregory/Amos Dexter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DE2348-DCAE-B0D2-E441-8B3020353713}"/>
              </a:ext>
            </a:extLst>
          </p:cNvPr>
          <p:cNvSpPr txBox="1"/>
          <p:nvPr/>
        </p:nvSpPr>
        <p:spPr>
          <a:xfrm>
            <a:off x="229842" y="683611"/>
            <a:ext cx="5648444" cy="40011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Balanced optical cross correlator (BOXC) design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8792EB9-0A61-3C75-8273-A82CDEBDEECE}"/>
              </a:ext>
            </a:extLst>
          </p:cNvPr>
          <p:cNvSpPr/>
          <p:nvPr/>
        </p:nvSpPr>
        <p:spPr>
          <a:xfrm>
            <a:off x="2142580" y="1580947"/>
            <a:ext cx="720000" cy="720000"/>
          </a:xfrm>
          <a:custGeom>
            <a:avLst/>
            <a:gdLst>
              <a:gd name="connsiteX0" fmla="*/ 0 w 978195"/>
              <a:gd name="connsiteY0" fmla="*/ 616689 h 701749"/>
              <a:gd name="connsiteX1" fmla="*/ 691116 w 978195"/>
              <a:gd name="connsiteY1" fmla="*/ 0 h 701749"/>
              <a:gd name="connsiteX2" fmla="*/ 978195 w 978195"/>
              <a:gd name="connsiteY2" fmla="*/ 10633 h 701749"/>
              <a:gd name="connsiteX3" fmla="*/ 180753 w 978195"/>
              <a:gd name="connsiteY3" fmla="*/ 701749 h 701749"/>
              <a:gd name="connsiteX4" fmla="*/ 0 w 978195"/>
              <a:gd name="connsiteY4" fmla="*/ 616689 h 701749"/>
              <a:gd name="connsiteX0" fmla="*/ 0 w 1084521"/>
              <a:gd name="connsiteY0" fmla="*/ 701750 h 701750"/>
              <a:gd name="connsiteX1" fmla="*/ 797442 w 1084521"/>
              <a:gd name="connsiteY1" fmla="*/ 0 h 701750"/>
              <a:gd name="connsiteX2" fmla="*/ 1084521 w 1084521"/>
              <a:gd name="connsiteY2" fmla="*/ 10633 h 701750"/>
              <a:gd name="connsiteX3" fmla="*/ 287079 w 1084521"/>
              <a:gd name="connsiteY3" fmla="*/ 701749 h 701750"/>
              <a:gd name="connsiteX4" fmla="*/ 0 w 1084521"/>
              <a:gd name="connsiteY4" fmla="*/ 701750 h 701750"/>
              <a:gd name="connsiteX0" fmla="*/ 0 w 1084521"/>
              <a:gd name="connsiteY0" fmla="*/ 818708 h 818708"/>
              <a:gd name="connsiteX1" fmla="*/ 818707 w 1084521"/>
              <a:gd name="connsiteY1" fmla="*/ 0 h 818708"/>
              <a:gd name="connsiteX2" fmla="*/ 1084521 w 1084521"/>
              <a:gd name="connsiteY2" fmla="*/ 127591 h 818708"/>
              <a:gd name="connsiteX3" fmla="*/ 287079 w 1084521"/>
              <a:gd name="connsiteY3" fmla="*/ 818707 h 818708"/>
              <a:gd name="connsiteX4" fmla="*/ 0 w 1084521"/>
              <a:gd name="connsiteY4" fmla="*/ 818708 h 818708"/>
              <a:gd name="connsiteX0" fmla="*/ 0 w 1052624"/>
              <a:gd name="connsiteY0" fmla="*/ 818708 h 818708"/>
              <a:gd name="connsiteX1" fmla="*/ 818707 w 1052624"/>
              <a:gd name="connsiteY1" fmla="*/ 0 h 818708"/>
              <a:gd name="connsiteX2" fmla="*/ 1052624 w 1052624"/>
              <a:gd name="connsiteY2" fmla="*/ 10633 h 818708"/>
              <a:gd name="connsiteX3" fmla="*/ 287079 w 1052624"/>
              <a:gd name="connsiteY3" fmla="*/ 818707 h 818708"/>
              <a:gd name="connsiteX4" fmla="*/ 0 w 1052624"/>
              <a:gd name="connsiteY4" fmla="*/ 818708 h 818708"/>
              <a:gd name="connsiteX0" fmla="*/ 0 w 1052624"/>
              <a:gd name="connsiteY0" fmla="*/ 818708 h 818708"/>
              <a:gd name="connsiteX1" fmla="*/ 818707 w 1052624"/>
              <a:gd name="connsiteY1" fmla="*/ 0 h 818708"/>
              <a:gd name="connsiteX2" fmla="*/ 1052624 w 1052624"/>
              <a:gd name="connsiteY2" fmla="*/ 10633 h 818708"/>
              <a:gd name="connsiteX3" fmla="*/ 244549 w 1052624"/>
              <a:gd name="connsiteY3" fmla="*/ 808074 h 818708"/>
              <a:gd name="connsiteX4" fmla="*/ 0 w 1052624"/>
              <a:gd name="connsiteY4" fmla="*/ 818708 h 818708"/>
              <a:gd name="connsiteX0" fmla="*/ 0 w 1020727"/>
              <a:gd name="connsiteY0" fmla="*/ 818708 h 818708"/>
              <a:gd name="connsiteX1" fmla="*/ 818707 w 1020727"/>
              <a:gd name="connsiteY1" fmla="*/ 0 h 818708"/>
              <a:gd name="connsiteX2" fmla="*/ 1020727 w 1020727"/>
              <a:gd name="connsiteY2" fmla="*/ 10633 h 818708"/>
              <a:gd name="connsiteX3" fmla="*/ 244549 w 1020727"/>
              <a:gd name="connsiteY3" fmla="*/ 808074 h 818708"/>
              <a:gd name="connsiteX4" fmla="*/ 0 w 1020727"/>
              <a:gd name="connsiteY4" fmla="*/ 818708 h 818708"/>
              <a:gd name="connsiteX0" fmla="*/ 0 w 1020727"/>
              <a:gd name="connsiteY0" fmla="*/ 818708 h 829339"/>
              <a:gd name="connsiteX1" fmla="*/ 818707 w 1020727"/>
              <a:gd name="connsiteY1" fmla="*/ 0 h 829339"/>
              <a:gd name="connsiteX2" fmla="*/ 1020727 w 1020727"/>
              <a:gd name="connsiteY2" fmla="*/ 10633 h 829339"/>
              <a:gd name="connsiteX3" fmla="*/ 223283 w 1020727"/>
              <a:gd name="connsiteY3" fmla="*/ 829339 h 829339"/>
              <a:gd name="connsiteX4" fmla="*/ 0 w 1020727"/>
              <a:gd name="connsiteY4" fmla="*/ 818708 h 82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0727" h="829339">
                <a:moveTo>
                  <a:pt x="0" y="818708"/>
                </a:moveTo>
                <a:lnTo>
                  <a:pt x="818707" y="0"/>
                </a:lnTo>
                <a:lnTo>
                  <a:pt x="1020727" y="10633"/>
                </a:lnTo>
                <a:lnTo>
                  <a:pt x="223283" y="829339"/>
                </a:lnTo>
                <a:lnTo>
                  <a:pt x="0" y="81870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E1ECE46-7268-185B-D799-591C4E9F9E69}"/>
              </a:ext>
            </a:extLst>
          </p:cNvPr>
          <p:cNvSpPr/>
          <p:nvPr/>
        </p:nvSpPr>
        <p:spPr>
          <a:xfrm>
            <a:off x="3437936" y="1699031"/>
            <a:ext cx="108000" cy="612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97B103F-1E48-6823-69B8-9EAC81F2C413}"/>
              </a:ext>
            </a:extLst>
          </p:cNvPr>
          <p:cNvSpPr/>
          <p:nvPr/>
        </p:nvSpPr>
        <p:spPr>
          <a:xfrm>
            <a:off x="4253382" y="1683097"/>
            <a:ext cx="2517306" cy="648000"/>
          </a:xfrm>
          <a:prstGeom prst="rect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B7C221A-EF41-49EA-6662-9535A2EED64F}"/>
              </a:ext>
            </a:extLst>
          </p:cNvPr>
          <p:cNvSpPr/>
          <p:nvPr/>
        </p:nvSpPr>
        <p:spPr>
          <a:xfrm>
            <a:off x="7686357" y="4621435"/>
            <a:ext cx="811998" cy="52603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0918AC-3DB6-9E96-B064-2F4A8F46321D}"/>
              </a:ext>
            </a:extLst>
          </p:cNvPr>
          <p:cNvSpPr/>
          <p:nvPr/>
        </p:nvSpPr>
        <p:spPr>
          <a:xfrm rot="16200000">
            <a:off x="3151232" y="3657454"/>
            <a:ext cx="108000" cy="57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44C9C0E8-5B81-F65B-A50A-82622957C0C2}"/>
              </a:ext>
            </a:extLst>
          </p:cNvPr>
          <p:cNvSpPr/>
          <p:nvPr/>
        </p:nvSpPr>
        <p:spPr>
          <a:xfrm>
            <a:off x="5100773" y="4390090"/>
            <a:ext cx="1286952" cy="66969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3F09BCE-16AF-2244-1F27-04ACE598F487}"/>
              </a:ext>
            </a:extLst>
          </p:cNvPr>
          <p:cNvSpPr/>
          <p:nvPr/>
        </p:nvSpPr>
        <p:spPr>
          <a:xfrm>
            <a:off x="1152019" y="4708216"/>
            <a:ext cx="396000" cy="0"/>
          </a:xfrm>
          <a:custGeom>
            <a:avLst/>
            <a:gdLst>
              <a:gd name="connsiteX0" fmla="*/ 0 w 541421"/>
              <a:gd name="connsiteY0" fmla="*/ 0 h 0"/>
              <a:gd name="connsiteX1" fmla="*/ 541421 w 54142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1421">
                <a:moveTo>
                  <a:pt x="0" y="0"/>
                </a:moveTo>
                <a:lnTo>
                  <a:pt x="541421" y="0"/>
                </a:lnTo>
              </a:path>
            </a:pathLst>
          </a:custGeom>
          <a:noFill/>
          <a:ln w="44450">
            <a:solidFill>
              <a:srgbClr val="EBAE0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7B86BE2-E21A-9E58-423C-F68A2DC7037E}"/>
              </a:ext>
            </a:extLst>
          </p:cNvPr>
          <p:cNvSpPr txBox="1"/>
          <p:nvPr/>
        </p:nvSpPr>
        <p:spPr>
          <a:xfrm>
            <a:off x="270424" y="4121731"/>
            <a:ext cx="957311" cy="1077218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GB" sz="1600" dirty="0"/>
              <a:t>mode locked fibre laser</a:t>
            </a:r>
          </a:p>
          <a:p>
            <a:pPr algn="ctr"/>
            <a:r>
              <a:rPr lang="en-GB" sz="1600" dirty="0"/>
              <a:t>1560 nm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F64E830-146B-EF2A-C1FA-3C4B8CB6FA4F}"/>
              </a:ext>
            </a:extLst>
          </p:cNvPr>
          <p:cNvSpPr/>
          <p:nvPr/>
        </p:nvSpPr>
        <p:spPr>
          <a:xfrm>
            <a:off x="1873345" y="4429865"/>
            <a:ext cx="180000" cy="57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7B1D5A6-3B26-1018-C0E7-2892099FCEC0}"/>
              </a:ext>
            </a:extLst>
          </p:cNvPr>
          <p:cNvSpPr/>
          <p:nvPr/>
        </p:nvSpPr>
        <p:spPr>
          <a:xfrm>
            <a:off x="2396339" y="4437148"/>
            <a:ext cx="108000" cy="57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B35EB11-4D4C-1424-E3C7-BDA9E266B411}"/>
              </a:ext>
            </a:extLst>
          </p:cNvPr>
          <p:cNvSpPr txBox="1"/>
          <p:nvPr/>
        </p:nvSpPr>
        <p:spPr>
          <a:xfrm>
            <a:off x="1686730" y="4967759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HWP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763BFE7-A9D0-8FED-44E9-813120E089E4}"/>
              </a:ext>
            </a:extLst>
          </p:cNvPr>
          <p:cNvSpPr txBox="1"/>
          <p:nvPr/>
        </p:nvSpPr>
        <p:spPr>
          <a:xfrm>
            <a:off x="2177086" y="4135584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QWP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1195DDC-2FB5-A061-2F06-362D07EED2CC}"/>
              </a:ext>
            </a:extLst>
          </p:cNvPr>
          <p:cNvSpPr/>
          <p:nvPr/>
        </p:nvSpPr>
        <p:spPr>
          <a:xfrm>
            <a:off x="2814860" y="4299972"/>
            <a:ext cx="720000" cy="72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3341FE9-9D8F-0E0E-8B75-DF6F9FCA7441}"/>
              </a:ext>
            </a:extLst>
          </p:cNvPr>
          <p:cNvSpPr/>
          <p:nvPr/>
        </p:nvSpPr>
        <p:spPr>
          <a:xfrm flipH="1">
            <a:off x="2835628" y="4320652"/>
            <a:ext cx="684000" cy="684000"/>
          </a:xfrm>
          <a:custGeom>
            <a:avLst/>
            <a:gdLst>
              <a:gd name="connsiteX0" fmla="*/ 0 w 890337"/>
              <a:gd name="connsiteY0" fmla="*/ 902368 h 902368"/>
              <a:gd name="connsiteX1" fmla="*/ 0 w 890337"/>
              <a:gd name="connsiteY1" fmla="*/ 902368 h 902368"/>
              <a:gd name="connsiteX2" fmla="*/ 890337 w 890337"/>
              <a:gd name="connsiteY2" fmla="*/ 0 h 90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0337" h="902368">
                <a:moveTo>
                  <a:pt x="0" y="902368"/>
                </a:moveTo>
                <a:lnTo>
                  <a:pt x="0" y="902368"/>
                </a:lnTo>
                <a:lnTo>
                  <a:pt x="890337" y="0"/>
                </a:lnTo>
              </a:path>
            </a:pathLst>
          </a:custGeom>
          <a:noFill/>
          <a:ln w="476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32D2B29-B6DF-FB74-C360-D9EE74F8B39A}"/>
              </a:ext>
            </a:extLst>
          </p:cNvPr>
          <p:cNvGrpSpPr/>
          <p:nvPr/>
        </p:nvGrpSpPr>
        <p:grpSpPr>
          <a:xfrm flipH="1">
            <a:off x="3653874" y="6054565"/>
            <a:ext cx="250875" cy="326598"/>
            <a:chOff x="4825950" y="2371725"/>
            <a:chExt cx="421614" cy="607538"/>
          </a:xfrm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543D7BC6-B34C-F311-C0EC-8A03F55F5C35}"/>
                </a:ext>
              </a:extLst>
            </p:cNvPr>
            <p:cNvSpPr/>
            <p:nvPr/>
          </p:nvSpPr>
          <p:spPr>
            <a:xfrm>
              <a:off x="4933950" y="2371725"/>
              <a:ext cx="142875" cy="6075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5044112-74DE-52E6-B80A-360F80C887B2}"/>
                </a:ext>
              </a:extLst>
            </p:cNvPr>
            <p:cNvSpPr/>
            <p:nvPr/>
          </p:nvSpPr>
          <p:spPr>
            <a:xfrm>
              <a:off x="5076825" y="2519203"/>
              <a:ext cx="170739" cy="312583"/>
            </a:xfrm>
            <a:custGeom>
              <a:avLst/>
              <a:gdLst>
                <a:gd name="connsiteX0" fmla="*/ 47625 w 390525"/>
                <a:gd name="connsiteY0" fmla="*/ 0 h 504825"/>
                <a:gd name="connsiteX1" fmla="*/ 28575 w 390525"/>
                <a:gd name="connsiteY1" fmla="*/ 504825 h 504825"/>
                <a:gd name="connsiteX2" fmla="*/ 390525 w 390525"/>
                <a:gd name="connsiteY2" fmla="*/ 314325 h 504825"/>
                <a:gd name="connsiteX3" fmla="*/ 0 w 390525"/>
                <a:gd name="connsiteY3" fmla="*/ 38100 h 504825"/>
                <a:gd name="connsiteX0" fmla="*/ 47625 w 390579"/>
                <a:gd name="connsiteY0" fmla="*/ 0 h 514903"/>
                <a:gd name="connsiteX1" fmla="*/ 28575 w 390579"/>
                <a:gd name="connsiteY1" fmla="*/ 504825 h 514903"/>
                <a:gd name="connsiteX2" fmla="*/ 390525 w 390579"/>
                <a:gd name="connsiteY2" fmla="*/ 314325 h 514903"/>
                <a:gd name="connsiteX3" fmla="*/ 0 w 390579"/>
                <a:gd name="connsiteY3" fmla="*/ 38100 h 514903"/>
                <a:gd name="connsiteX0" fmla="*/ 47625 w 390579"/>
                <a:gd name="connsiteY0" fmla="*/ 0 h 514903"/>
                <a:gd name="connsiteX1" fmla="*/ 28575 w 390579"/>
                <a:gd name="connsiteY1" fmla="*/ 504825 h 514903"/>
                <a:gd name="connsiteX2" fmla="*/ 390525 w 390579"/>
                <a:gd name="connsiteY2" fmla="*/ 314325 h 514903"/>
                <a:gd name="connsiteX3" fmla="*/ 0 w 390579"/>
                <a:gd name="connsiteY3" fmla="*/ 38100 h 514903"/>
                <a:gd name="connsiteX0" fmla="*/ 47625 w 390619"/>
                <a:gd name="connsiteY0" fmla="*/ 0 h 505934"/>
                <a:gd name="connsiteX1" fmla="*/ 28575 w 390619"/>
                <a:gd name="connsiteY1" fmla="*/ 504825 h 505934"/>
                <a:gd name="connsiteX2" fmla="*/ 390525 w 390619"/>
                <a:gd name="connsiteY2" fmla="*/ 314325 h 505934"/>
                <a:gd name="connsiteX3" fmla="*/ 0 w 390619"/>
                <a:gd name="connsiteY3" fmla="*/ 38100 h 505934"/>
                <a:gd name="connsiteX0" fmla="*/ 47625 w 391125"/>
                <a:gd name="connsiteY0" fmla="*/ 0 h 543828"/>
                <a:gd name="connsiteX1" fmla="*/ 66675 w 391125"/>
                <a:gd name="connsiteY1" fmla="*/ 542925 h 543828"/>
                <a:gd name="connsiteX2" fmla="*/ 390525 w 391125"/>
                <a:gd name="connsiteY2" fmla="*/ 314325 h 543828"/>
                <a:gd name="connsiteX3" fmla="*/ 0 w 391125"/>
                <a:gd name="connsiteY3" fmla="*/ 38100 h 543828"/>
                <a:gd name="connsiteX0" fmla="*/ 47625 w 391125"/>
                <a:gd name="connsiteY0" fmla="*/ 0 h 572292"/>
                <a:gd name="connsiteX1" fmla="*/ 66675 w 391125"/>
                <a:gd name="connsiteY1" fmla="*/ 571500 h 572292"/>
                <a:gd name="connsiteX2" fmla="*/ 390525 w 391125"/>
                <a:gd name="connsiteY2" fmla="*/ 314325 h 572292"/>
                <a:gd name="connsiteX3" fmla="*/ 0 w 391125"/>
                <a:gd name="connsiteY3" fmla="*/ 38100 h 572292"/>
                <a:gd name="connsiteX0" fmla="*/ 47625 w 391125"/>
                <a:gd name="connsiteY0" fmla="*/ 0 h 572292"/>
                <a:gd name="connsiteX1" fmla="*/ 66675 w 391125"/>
                <a:gd name="connsiteY1" fmla="*/ 571500 h 572292"/>
                <a:gd name="connsiteX2" fmla="*/ 390525 w 391125"/>
                <a:gd name="connsiteY2" fmla="*/ 314325 h 572292"/>
                <a:gd name="connsiteX3" fmla="*/ 0 w 391125"/>
                <a:gd name="connsiteY3" fmla="*/ 38100 h 572292"/>
                <a:gd name="connsiteX0" fmla="*/ 47625 w 390538"/>
                <a:gd name="connsiteY0" fmla="*/ 0 h 572782"/>
                <a:gd name="connsiteX1" fmla="*/ 66675 w 390538"/>
                <a:gd name="connsiteY1" fmla="*/ 571500 h 572782"/>
                <a:gd name="connsiteX2" fmla="*/ 390525 w 390538"/>
                <a:gd name="connsiteY2" fmla="*/ 314325 h 572782"/>
                <a:gd name="connsiteX3" fmla="*/ 0 w 390538"/>
                <a:gd name="connsiteY3" fmla="*/ 38100 h 572782"/>
                <a:gd name="connsiteX0" fmla="*/ 47625 w 390807"/>
                <a:gd name="connsiteY0" fmla="*/ 0 h 591282"/>
                <a:gd name="connsiteX1" fmla="*/ 47625 w 390807"/>
                <a:gd name="connsiteY1" fmla="*/ 590550 h 591282"/>
                <a:gd name="connsiteX2" fmla="*/ 390525 w 390807"/>
                <a:gd name="connsiteY2" fmla="*/ 314325 h 591282"/>
                <a:gd name="connsiteX3" fmla="*/ 0 w 390807"/>
                <a:gd name="connsiteY3" fmla="*/ 38100 h 591282"/>
                <a:gd name="connsiteX0" fmla="*/ 47625 w 390807"/>
                <a:gd name="connsiteY0" fmla="*/ 0 h 591496"/>
                <a:gd name="connsiteX1" fmla="*/ 47625 w 390807"/>
                <a:gd name="connsiteY1" fmla="*/ 590550 h 591496"/>
                <a:gd name="connsiteX2" fmla="*/ 390525 w 390807"/>
                <a:gd name="connsiteY2" fmla="*/ 361950 h 591496"/>
                <a:gd name="connsiteX3" fmla="*/ 0 w 390807"/>
                <a:gd name="connsiteY3" fmla="*/ 38100 h 591496"/>
                <a:gd name="connsiteX0" fmla="*/ 47625 w 392026"/>
                <a:gd name="connsiteY0" fmla="*/ 0 h 591983"/>
                <a:gd name="connsiteX1" fmla="*/ 47625 w 392026"/>
                <a:gd name="connsiteY1" fmla="*/ 590550 h 591983"/>
                <a:gd name="connsiteX2" fmla="*/ 390525 w 392026"/>
                <a:gd name="connsiteY2" fmla="*/ 361950 h 591983"/>
                <a:gd name="connsiteX3" fmla="*/ 0 w 392026"/>
                <a:gd name="connsiteY3" fmla="*/ 38100 h 591983"/>
                <a:gd name="connsiteX0" fmla="*/ 47625 w 373121"/>
                <a:gd name="connsiteY0" fmla="*/ 0 h 591687"/>
                <a:gd name="connsiteX1" fmla="*/ 47625 w 373121"/>
                <a:gd name="connsiteY1" fmla="*/ 590550 h 591687"/>
                <a:gd name="connsiteX2" fmla="*/ 371475 w 373121"/>
                <a:gd name="connsiteY2" fmla="*/ 333375 h 591687"/>
                <a:gd name="connsiteX3" fmla="*/ 0 w 373121"/>
                <a:gd name="connsiteY3" fmla="*/ 38100 h 591687"/>
                <a:gd name="connsiteX0" fmla="*/ 47625 w 371793"/>
                <a:gd name="connsiteY0" fmla="*/ 0 h 591687"/>
                <a:gd name="connsiteX1" fmla="*/ 47625 w 371793"/>
                <a:gd name="connsiteY1" fmla="*/ 590550 h 591687"/>
                <a:gd name="connsiteX2" fmla="*/ 371475 w 371793"/>
                <a:gd name="connsiteY2" fmla="*/ 333375 h 591687"/>
                <a:gd name="connsiteX3" fmla="*/ 0 w 371793"/>
                <a:gd name="connsiteY3" fmla="*/ 38100 h 591687"/>
                <a:gd name="connsiteX0" fmla="*/ 47625 w 371793"/>
                <a:gd name="connsiteY0" fmla="*/ 552450 h 553587"/>
                <a:gd name="connsiteX1" fmla="*/ 371475 w 371793"/>
                <a:gd name="connsiteY1" fmla="*/ 295275 h 553587"/>
                <a:gd name="connsiteX2" fmla="*/ 0 w 371793"/>
                <a:gd name="connsiteY2" fmla="*/ 0 h 553587"/>
                <a:gd name="connsiteX0" fmla="*/ 19050 w 342954"/>
                <a:gd name="connsiteY0" fmla="*/ 552450 h 553255"/>
                <a:gd name="connsiteX1" fmla="*/ 342900 w 342954"/>
                <a:gd name="connsiteY1" fmla="*/ 295275 h 553255"/>
                <a:gd name="connsiteX2" fmla="*/ 0 w 342954"/>
                <a:gd name="connsiteY2" fmla="*/ 0 h 553255"/>
                <a:gd name="connsiteX0" fmla="*/ 9525 w 333388"/>
                <a:gd name="connsiteY0" fmla="*/ 552450 h 553255"/>
                <a:gd name="connsiteX1" fmla="*/ 333375 w 333388"/>
                <a:gd name="connsiteY1" fmla="*/ 295275 h 553255"/>
                <a:gd name="connsiteX2" fmla="*/ 0 w 333388"/>
                <a:gd name="connsiteY2" fmla="*/ 0 h 553255"/>
                <a:gd name="connsiteX0" fmla="*/ 9525 w 323864"/>
                <a:gd name="connsiteY0" fmla="*/ 552450 h 553150"/>
                <a:gd name="connsiteX1" fmla="*/ 323850 w 323864"/>
                <a:gd name="connsiteY1" fmla="*/ 266700 h 553150"/>
                <a:gd name="connsiteX2" fmla="*/ 0 w 323864"/>
                <a:gd name="connsiteY2" fmla="*/ 0 h 553150"/>
                <a:gd name="connsiteX0" fmla="*/ 9525 w 324489"/>
                <a:gd name="connsiteY0" fmla="*/ 552450 h 553294"/>
                <a:gd name="connsiteX1" fmla="*/ 323850 w 324489"/>
                <a:gd name="connsiteY1" fmla="*/ 266700 h 553294"/>
                <a:gd name="connsiteX2" fmla="*/ 0 w 324489"/>
                <a:gd name="connsiteY2" fmla="*/ 0 h 553294"/>
                <a:gd name="connsiteX0" fmla="*/ 9525 w 324532"/>
                <a:gd name="connsiteY0" fmla="*/ 552450 h 552450"/>
                <a:gd name="connsiteX1" fmla="*/ 323850 w 324532"/>
                <a:gd name="connsiteY1" fmla="*/ 266700 h 552450"/>
                <a:gd name="connsiteX2" fmla="*/ 0 w 324532"/>
                <a:gd name="connsiteY2" fmla="*/ 0 h 552450"/>
                <a:gd name="connsiteX0" fmla="*/ 9525 w 324532"/>
                <a:gd name="connsiteY0" fmla="*/ 552450 h 552450"/>
                <a:gd name="connsiteX1" fmla="*/ 323850 w 324532"/>
                <a:gd name="connsiteY1" fmla="*/ 266700 h 552450"/>
                <a:gd name="connsiteX2" fmla="*/ 0 w 324532"/>
                <a:gd name="connsiteY2" fmla="*/ 0 h 552450"/>
                <a:gd name="connsiteX0" fmla="*/ 9525 w 296133"/>
                <a:gd name="connsiteY0" fmla="*/ 552450 h 552450"/>
                <a:gd name="connsiteX1" fmla="*/ 295275 w 296133"/>
                <a:gd name="connsiteY1" fmla="*/ 247650 h 552450"/>
                <a:gd name="connsiteX2" fmla="*/ 0 w 296133"/>
                <a:gd name="connsiteY2" fmla="*/ 0 h 552450"/>
                <a:gd name="connsiteX0" fmla="*/ 12937 w 295315"/>
                <a:gd name="connsiteY0" fmla="*/ 549038 h 549038"/>
                <a:gd name="connsiteX1" fmla="*/ 295275 w 295315"/>
                <a:gd name="connsiteY1" fmla="*/ 247650 h 549038"/>
                <a:gd name="connsiteX2" fmla="*/ 0 w 295315"/>
                <a:gd name="connsiteY2" fmla="*/ 0 h 549038"/>
                <a:gd name="connsiteX0" fmla="*/ 9525 w 295296"/>
                <a:gd name="connsiteY0" fmla="*/ 549038 h 549038"/>
                <a:gd name="connsiteX1" fmla="*/ 295275 w 295296"/>
                <a:gd name="connsiteY1" fmla="*/ 247650 h 549038"/>
                <a:gd name="connsiteX2" fmla="*/ 0 w 295296"/>
                <a:gd name="connsiteY2" fmla="*/ 0 h 549038"/>
                <a:gd name="connsiteX0" fmla="*/ 77764 w 297854"/>
                <a:gd name="connsiteY0" fmla="*/ 716223 h 716223"/>
                <a:gd name="connsiteX1" fmla="*/ 295275 w 297854"/>
                <a:gd name="connsiteY1" fmla="*/ 247650 h 716223"/>
                <a:gd name="connsiteX2" fmla="*/ 0 w 297854"/>
                <a:gd name="connsiteY2" fmla="*/ 0 h 716223"/>
                <a:gd name="connsiteX0" fmla="*/ 0 w 442278"/>
                <a:gd name="connsiteY0" fmla="*/ 542214 h 542214"/>
                <a:gd name="connsiteX1" fmla="*/ 439287 w 442278"/>
                <a:gd name="connsiteY1" fmla="*/ 247650 h 542214"/>
                <a:gd name="connsiteX2" fmla="*/ 144012 w 442278"/>
                <a:gd name="connsiteY2" fmla="*/ 0 h 542214"/>
                <a:gd name="connsiteX0" fmla="*/ 0 w 299400"/>
                <a:gd name="connsiteY0" fmla="*/ 545626 h 545626"/>
                <a:gd name="connsiteX1" fmla="*/ 299397 w 299400"/>
                <a:gd name="connsiteY1" fmla="*/ 247650 h 545626"/>
                <a:gd name="connsiteX2" fmla="*/ 4122 w 299400"/>
                <a:gd name="connsiteY2" fmla="*/ 0 h 545626"/>
                <a:gd name="connsiteX0" fmla="*/ 9526 w 295296"/>
                <a:gd name="connsiteY0" fmla="*/ 545626 h 545626"/>
                <a:gd name="connsiteX1" fmla="*/ 295275 w 295296"/>
                <a:gd name="connsiteY1" fmla="*/ 247650 h 545626"/>
                <a:gd name="connsiteX2" fmla="*/ 0 w 295296"/>
                <a:gd name="connsiteY2" fmla="*/ 0 h 545626"/>
                <a:gd name="connsiteX0" fmla="*/ 0 w 299400"/>
                <a:gd name="connsiteY0" fmla="*/ 528566 h 528566"/>
                <a:gd name="connsiteX1" fmla="*/ 299397 w 299400"/>
                <a:gd name="connsiteY1" fmla="*/ 247650 h 528566"/>
                <a:gd name="connsiteX2" fmla="*/ 4122 w 299400"/>
                <a:gd name="connsiteY2" fmla="*/ 0 h 528566"/>
                <a:gd name="connsiteX0" fmla="*/ 2702 w 295276"/>
                <a:gd name="connsiteY0" fmla="*/ 480799 h 480799"/>
                <a:gd name="connsiteX1" fmla="*/ 295275 w 295276"/>
                <a:gd name="connsiteY1" fmla="*/ 247650 h 480799"/>
                <a:gd name="connsiteX2" fmla="*/ 0 w 295276"/>
                <a:gd name="connsiteY2" fmla="*/ 0 h 480799"/>
                <a:gd name="connsiteX0" fmla="*/ 2702 w 274805"/>
                <a:gd name="connsiteY0" fmla="*/ 480799 h 480799"/>
                <a:gd name="connsiteX1" fmla="*/ 274803 w 274805"/>
                <a:gd name="connsiteY1" fmla="*/ 247650 h 480799"/>
                <a:gd name="connsiteX2" fmla="*/ 0 w 274805"/>
                <a:gd name="connsiteY2" fmla="*/ 0 h 480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805" h="480799">
                  <a:moveTo>
                    <a:pt x="2702" y="480799"/>
                  </a:moveTo>
                  <a:cubicBezTo>
                    <a:pt x="202727" y="466512"/>
                    <a:pt x="275253" y="327783"/>
                    <a:pt x="274803" y="247650"/>
                  </a:cubicBezTo>
                  <a:cubicBezTo>
                    <a:pt x="274353" y="167517"/>
                    <a:pt x="196850" y="6350"/>
                    <a:pt x="0" y="0"/>
                  </a:cubicBezTo>
                </a:path>
              </a:pathLst>
            </a:cu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AFD95EB1-F1AB-8486-83B0-9E93D9FE1B2E}"/>
                </a:ext>
              </a:extLst>
            </p:cNvPr>
            <p:cNvSpPr/>
            <p:nvPr/>
          </p:nvSpPr>
          <p:spPr>
            <a:xfrm>
              <a:off x="4825950" y="2559488"/>
              <a:ext cx="108000" cy="2320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B2E3DA2B-662A-DC56-D415-09C845DA485E}"/>
              </a:ext>
            </a:extLst>
          </p:cNvPr>
          <p:cNvSpPr/>
          <p:nvPr/>
        </p:nvSpPr>
        <p:spPr>
          <a:xfrm>
            <a:off x="4268415" y="5358369"/>
            <a:ext cx="411184" cy="788209"/>
          </a:xfrm>
          <a:custGeom>
            <a:avLst/>
            <a:gdLst>
              <a:gd name="connsiteX0" fmla="*/ 0 w 271305"/>
              <a:gd name="connsiteY0" fmla="*/ 1125415 h 1125415"/>
              <a:gd name="connsiteX1" fmla="*/ 160773 w 271305"/>
              <a:gd name="connsiteY1" fmla="*/ 0 h 1125415"/>
              <a:gd name="connsiteX2" fmla="*/ 271305 w 271305"/>
              <a:gd name="connsiteY2" fmla="*/ 1095270 h 1125415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301450"/>
              <a:gd name="connsiteY0" fmla="*/ 1024932 h 1065125"/>
              <a:gd name="connsiteX1" fmla="*/ 180869 w 301450"/>
              <a:gd name="connsiteY1" fmla="*/ 0 h 1065125"/>
              <a:gd name="connsiteX2" fmla="*/ 301450 w 301450"/>
              <a:gd name="connsiteY2" fmla="*/ 1065125 h 1065125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30880 h 1030880"/>
              <a:gd name="connsiteX1" fmla="*/ 180869 w 381838"/>
              <a:gd name="connsiteY1" fmla="*/ 5948 h 1030880"/>
              <a:gd name="connsiteX2" fmla="*/ 381838 w 381838"/>
              <a:gd name="connsiteY2" fmla="*/ 1000735 h 1030880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923"/>
              <a:gd name="connsiteX1" fmla="*/ 190918 w 432080"/>
              <a:gd name="connsiteY1" fmla="*/ 8 h 1014923"/>
              <a:gd name="connsiteX2" fmla="*/ 432080 w 432080"/>
              <a:gd name="connsiteY2" fmla="*/ 1014891 h 1014923"/>
              <a:gd name="connsiteX0" fmla="*/ 0 w 432080"/>
              <a:gd name="connsiteY0" fmla="*/ 994987 h 1015115"/>
              <a:gd name="connsiteX1" fmla="*/ 190918 w 432080"/>
              <a:gd name="connsiteY1" fmla="*/ 200 h 1015115"/>
              <a:gd name="connsiteX2" fmla="*/ 432080 w 432080"/>
              <a:gd name="connsiteY2" fmla="*/ 1015083 h 1015115"/>
              <a:gd name="connsiteX0" fmla="*/ 0 w 462225"/>
              <a:gd name="connsiteY0" fmla="*/ 1024935 h 1024967"/>
              <a:gd name="connsiteX1" fmla="*/ 221063 w 462225"/>
              <a:gd name="connsiteY1" fmla="*/ 3 h 1024967"/>
              <a:gd name="connsiteX2" fmla="*/ 462225 w 462225"/>
              <a:gd name="connsiteY2" fmla="*/ 1014886 h 1024967"/>
              <a:gd name="connsiteX0" fmla="*/ 0 w 492370"/>
              <a:gd name="connsiteY0" fmla="*/ 1024935 h 1024967"/>
              <a:gd name="connsiteX1" fmla="*/ 221063 w 492370"/>
              <a:gd name="connsiteY1" fmla="*/ 3 h 1024967"/>
              <a:gd name="connsiteX2" fmla="*/ 492370 w 492370"/>
              <a:gd name="connsiteY2" fmla="*/ 1014886 h 1024967"/>
              <a:gd name="connsiteX0" fmla="*/ 0 w 512467"/>
              <a:gd name="connsiteY0" fmla="*/ 974723 h 1014949"/>
              <a:gd name="connsiteX1" fmla="*/ 241160 w 512467"/>
              <a:gd name="connsiteY1" fmla="*/ 33 h 1014949"/>
              <a:gd name="connsiteX2" fmla="*/ 512467 w 512467"/>
              <a:gd name="connsiteY2" fmla="*/ 1014916 h 1014949"/>
              <a:gd name="connsiteX0" fmla="*/ 0 w 512467"/>
              <a:gd name="connsiteY0" fmla="*/ 1004838 h 1014918"/>
              <a:gd name="connsiteX1" fmla="*/ 241160 w 512467"/>
              <a:gd name="connsiteY1" fmla="*/ 3 h 1014918"/>
              <a:gd name="connsiteX2" fmla="*/ 512467 w 512467"/>
              <a:gd name="connsiteY2" fmla="*/ 1014886 h 101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467" h="1014918">
                <a:moveTo>
                  <a:pt x="0" y="1004838"/>
                </a:moveTo>
                <a:cubicBezTo>
                  <a:pt x="261256" y="1011538"/>
                  <a:pt x="155749" y="-1672"/>
                  <a:pt x="241160" y="3"/>
                </a:cubicBezTo>
                <a:cubicBezTo>
                  <a:pt x="326571" y="1678"/>
                  <a:pt x="244509" y="1021585"/>
                  <a:pt x="512467" y="1014886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FCA1D5BF-424F-9F1A-FB47-5625992DE753}"/>
              </a:ext>
            </a:extLst>
          </p:cNvPr>
          <p:cNvSpPr/>
          <p:nvPr/>
        </p:nvSpPr>
        <p:spPr>
          <a:xfrm>
            <a:off x="4298559" y="5291119"/>
            <a:ext cx="341644" cy="0"/>
          </a:xfrm>
          <a:custGeom>
            <a:avLst/>
            <a:gdLst>
              <a:gd name="connsiteX0" fmla="*/ 0 w 341644"/>
              <a:gd name="connsiteY0" fmla="*/ 10049 h 10049"/>
              <a:gd name="connsiteX1" fmla="*/ 341644 w 341644"/>
              <a:gd name="connsiteY1" fmla="*/ 0 h 1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1644" h="10049">
                <a:moveTo>
                  <a:pt x="0" y="10049"/>
                </a:moveTo>
                <a:lnTo>
                  <a:pt x="341644" y="0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AC67053-4157-50DC-C026-240B01E08819}"/>
              </a:ext>
            </a:extLst>
          </p:cNvPr>
          <p:cNvSpPr/>
          <p:nvPr/>
        </p:nvSpPr>
        <p:spPr>
          <a:xfrm>
            <a:off x="466772" y="2074699"/>
            <a:ext cx="6288789" cy="4104996"/>
          </a:xfrm>
          <a:custGeom>
            <a:avLst/>
            <a:gdLst>
              <a:gd name="connsiteX0" fmla="*/ 482320 w 482320"/>
              <a:gd name="connsiteY0" fmla="*/ 2692958 h 2692958"/>
              <a:gd name="connsiteX1" fmla="*/ 10048 w 482320"/>
              <a:gd name="connsiteY1" fmla="*/ 2682910 h 2692958"/>
              <a:gd name="connsiteX2" fmla="*/ 0 w 482320"/>
              <a:gd name="connsiteY2" fmla="*/ 0 h 2692958"/>
              <a:gd name="connsiteX0" fmla="*/ 505280 w 505280"/>
              <a:gd name="connsiteY0" fmla="*/ 2785518 h 2785518"/>
              <a:gd name="connsiteX1" fmla="*/ 33008 w 505280"/>
              <a:gd name="connsiteY1" fmla="*/ 2775470 h 2785518"/>
              <a:gd name="connsiteX2" fmla="*/ 38032 w 505280"/>
              <a:gd name="connsiteY2" fmla="*/ 237335 h 2785518"/>
              <a:gd name="connsiteX3" fmla="*/ 22960 w 505280"/>
              <a:gd name="connsiteY3" fmla="*/ 92560 h 2785518"/>
              <a:gd name="connsiteX0" fmla="*/ 3459835 w 3459835"/>
              <a:gd name="connsiteY0" fmla="*/ 2877918 h 2877918"/>
              <a:gd name="connsiteX1" fmla="*/ 2987563 w 3459835"/>
              <a:gd name="connsiteY1" fmla="*/ 2867870 h 2877918"/>
              <a:gd name="connsiteX2" fmla="*/ 2992587 w 3459835"/>
              <a:gd name="connsiteY2" fmla="*/ 329735 h 2877918"/>
              <a:gd name="connsiteX3" fmla="*/ 0 w 3459835"/>
              <a:gd name="connsiteY3" fmla="*/ 4486 h 2877918"/>
              <a:gd name="connsiteX0" fmla="*/ 3459835 w 3459835"/>
              <a:gd name="connsiteY0" fmla="*/ 2877918 h 2877918"/>
              <a:gd name="connsiteX1" fmla="*/ 2987563 w 3459835"/>
              <a:gd name="connsiteY1" fmla="*/ 2867870 h 2877918"/>
              <a:gd name="connsiteX2" fmla="*/ 2992587 w 3459835"/>
              <a:gd name="connsiteY2" fmla="*/ 329735 h 2877918"/>
              <a:gd name="connsiteX3" fmla="*/ 0 w 3459835"/>
              <a:gd name="connsiteY3" fmla="*/ 4486 h 2877918"/>
              <a:gd name="connsiteX0" fmla="*/ 3459835 w 3459835"/>
              <a:gd name="connsiteY0" fmla="*/ 2873432 h 2873432"/>
              <a:gd name="connsiteX1" fmla="*/ 2987563 w 3459835"/>
              <a:gd name="connsiteY1" fmla="*/ 2863384 h 2873432"/>
              <a:gd name="connsiteX2" fmla="*/ 2992587 w 3459835"/>
              <a:gd name="connsiteY2" fmla="*/ 325249 h 2873432"/>
              <a:gd name="connsiteX3" fmla="*/ 0 w 3459835"/>
              <a:gd name="connsiteY3" fmla="*/ 0 h 2873432"/>
              <a:gd name="connsiteX0" fmla="*/ 3459835 w 3459835"/>
              <a:gd name="connsiteY0" fmla="*/ 2873432 h 2873432"/>
              <a:gd name="connsiteX1" fmla="*/ 2987563 w 3459835"/>
              <a:gd name="connsiteY1" fmla="*/ 2863384 h 2873432"/>
              <a:gd name="connsiteX2" fmla="*/ 2992588 w 3459835"/>
              <a:gd name="connsiteY2" fmla="*/ 12428 h 2873432"/>
              <a:gd name="connsiteX3" fmla="*/ 0 w 3459835"/>
              <a:gd name="connsiteY3" fmla="*/ 0 h 2873432"/>
              <a:gd name="connsiteX0" fmla="*/ 3459835 w 3459835"/>
              <a:gd name="connsiteY0" fmla="*/ 2885067 h 2885067"/>
              <a:gd name="connsiteX1" fmla="*/ 2987563 w 3459835"/>
              <a:gd name="connsiteY1" fmla="*/ 2875019 h 2885067"/>
              <a:gd name="connsiteX2" fmla="*/ 2992588 w 3459835"/>
              <a:gd name="connsiteY2" fmla="*/ 24063 h 2885067"/>
              <a:gd name="connsiteX3" fmla="*/ 424678 w 3459835"/>
              <a:gd name="connsiteY3" fmla="*/ 0 h 2885067"/>
              <a:gd name="connsiteX4" fmla="*/ 0 w 3459835"/>
              <a:gd name="connsiteY4" fmla="*/ 11635 h 2885067"/>
              <a:gd name="connsiteX0" fmla="*/ 3035157 w 3035157"/>
              <a:gd name="connsiteY0" fmla="*/ 4293158 h 4293158"/>
              <a:gd name="connsiteX1" fmla="*/ 2562885 w 3035157"/>
              <a:gd name="connsiteY1" fmla="*/ 4283110 h 4293158"/>
              <a:gd name="connsiteX2" fmla="*/ 2567910 w 3035157"/>
              <a:gd name="connsiteY2" fmla="*/ 1432154 h 4293158"/>
              <a:gd name="connsiteX3" fmla="*/ 0 w 3035157"/>
              <a:gd name="connsiteY3" fmla="*/ 1408091 h 4293158"/>
              <a:gd name="connsiteX4" fmla="*/ 63698 w 3035157"/>
              <a:gd name="connsiteY4" fmla="*/ 0 h 4293158"/>
              <a:gd name="connsiteX0" fmla="*/ 3035157 w 3035157"/>
              <a:gd name="connsiteY0" fmla="*/ 4293158 h 4293158"/>
              <a:gd name="connsiteX1" fmla="*/ 2562885 w 3035157"/>
              <a:gd name="connsiteY1" fmla="*/ 4283110 h 4293158"/>
              <a:gd name="connsiteX2" fmla="*/ 2567910 w 3035157"/>
              <a:gd name="connsiteY2" fmla="*/ 1432154 h 4293158"/>
              <a:gd name="connsiteX3" fmla="*/ 0 w 3035157"/>
              <a:gd name="connsiteY3" fmla="*/ 1408091 h 4293158"/>
              <a:gd name="connsiteX4" fmla="*/ 31508 w 3035157"/>
              <a:gd name="connsiteY4" fmla="*/ 204934 h 4293158"/>
              <a:gd name="connsiteX5" fmla="*/ 63698 w 3035157"/>
              <a:gd name="connsiteY5" fmla="*/ 0 h 4293158"/>
              <a:gd name="connsiteX0" fmla="*/ 3035157 w 7657150"/>
              <a:gd name="connsiteY0" fmla="*/ 4088224 h 4088224"/>
              <a:gd name="connsiteX1" fmla="*/ 2562885 w 7657150"/>
              <a:gd name="connsiteY1" fmla="*/ 4078176 h 4088224"/>
              <a:gd name="connsiteX2" fmla="*/ 2567910 w 7657150"/>
              <a:gd name="connsiteY2" fmla="*/ 1227220 h 4088224"/>
              <a:gd name="connsiteX3" fmla="*/ 0 w 7657150"/>
              <a:gd name="connsiteY3" fmla="*/ 1203157 h 4088224"/>
              <a:gd name="connsiteX4" fmla="*/ 31508 w 7657150"/>
              <a:gd name="connsiteY4" fmla="*/ 0 h 4088224"/>
              <a:gd name="connsiteX5" fmla="*/ 7657150 w 7657150"/>
              <a:gd name="connsiteY5" fmla="*/ 11635 h 4088224"/>
              <a:gd name="connsiteX0" fmla="*/ 3712581 w 8334574"/>
              <a:gd name="connsiteY0" fmla="*/ 4088224 h 4088224"/>
              <a:gd name="connsiteX1" fmla="*/ 3240309 w 8334574"/>
              <a:gd name="connsiteY1" fmla="*/ 4078176 h 4088224"/>
              <a:gd name="connsiteX2" fmla="*/ 3245334 w 8334574"/>
              <a:gd name="connsiteY2" fmla="*/ 1227220 h 4088224"/>
              <a:gd name="connsiteX3" fmla="*/ 0 w 8334574"/>
              <a:gd name="connsiteY3" fmla="*/ 1191125 h 4088224"/>
              <a:gd name="connsiteX4" fmla="*/ 708932 w 8334574"/>
              <a:gd name="connsiteY4" fmla="*/ 0 h 4088224"/>
              <a:gd name="connsiteX5" fmla="*/ 8334574 w 8334574"/>
              <a:gd name="connsiteY5" fmla="*/ 11635 h 4088224"/>
              <a:gd name="connsiteX0" fmla="*/ 3712581 w 8334574"/>
              <a:gd name="connsiteY0" fmla="*/ 4088224 h 4088224"/>
              <a:gd name="connsiteX1" fmla="*/ 3240309 w 8334574"/>
              <a:gd name="connsiteY1" fmla="*/ 4078176 h 4088224"/>
              <a:gd name="connsiteX2" fmla="*/ 3245334 w 8334574"/>
              <a:gd name="connsiteY2" fmla="*/ 1227220 h 4088224"/>
              <a:gd name="connsiteX3" fmla="*/ 0 w 8334574"/>
              <a:gd name="connsiteY3" fmla="*/ 1191125 h 4088224"/>
              <a:gd name="connsiteX4" fmla="*/ 31508 w 8334574"/>
              <a:gd name="connsiteY4" fmla="*/ 0 h 4088224"/>
              <a:gd name="connsiteX5" fmla="*/ 8334574 w 8334574"/>
              <a:gd name="connsiteY5" fmla="*/ 11635 h 4088224"/>
              <a:gd name="connsiteX0" fmla="*/ 3728334 w 8350327"/>
              <a:gd name="connsiteY0" fmla="*/ 4088224 h 4088224"/>
              <a:gd name="connsiteX1" fmla="*/ 3256062 w 8350327"/>
              <a:gd name="connsiteY1" fmla="*/ 4078176 h 4088224"/>
              <a:gd name="connsiteX2" fmla="*/ 3261087 w 8350327"/>
              <a:gd name="connsiteY2" fmla="*/ 1227220 h 4088224"/>
              <a:gd name="connsiteX3" fmla="*/ 15753 w 8350327"/>
              <a:gd name="connsiteY3" fmla="*/ 1191125 h 4088224"/>
              <a:gd name="connsiteX4" fmla="*/ 0 w 8350327"/>
              <a:gd name="connsiteY4" fmla="*/ 0 h 4088224"/>
              <a:gd name="connsiteX5" fmla="*/ 8350327 w 8350327"/>
              <a:gd name="connsiteY5" fmla="*/ 11635 h 4088224"/>
              <a:gd name="connsiteX0" fmla="*/ 3728334 w 8350327"/>
              <a:gd name="connsiteY0" fmla="*/ 4088224 h 4088224"/>
              <a:gd name="connsiteX1" fmla="*/ 3256062 w 8350327"/>
              <a:gd name="connsiteY1" fmla="*/ 4078176 h 4088224"/>
              <a:gd name="connsiteX2" fmla="*/ 3261087 w 8350327"/>
              <a:gd name="connsiteY2" fmla="*/ 1227220 h 4088224"/>
              <a:gd name="connsiteX3" fmla="*/ 0 w 8350327"/>
              <a:gd name="connsiteY3" fmla="*/ 1203156 h 4088224"/>
              <a:gd name="connsiteX4" fmla="*/ 0 w 8350327"/>
              <a:gd name="connsiteY4" fmla="*/ 0 h 4088224"/>
              <a:gd name="connsiteX5" fmla="*/ 8350327 w 8350327"/>
              <a:gd name="connsiteY5" fmla="*/ 11635 h 4088224"/>
              <a:gd name="connsiteX0" fmla="*/ 3728334 w 7642353"/>
              <a:gd name="connsiteY0" fmla="*/ 4088224 h 4088224"/>
              <a:gd name="connsiteX1" fmla="*/ 3256062 w 7642353"/>
              <a:gd name="connsiteY1" fmla="*/ 4078176 h 4088224"/>
              <a:gd name="connsiteX2" fmla="*/ 3261087 w 7642353"/>
              <a:gd name="connsiteY2" fmla="*/ 1227220 h 4088224"/>
              <a:gd name="connsiteX3" fmla="*/ 0 w 7642353"/>
              <a:gd name="connsiteY3" fmla="*/ 1203156 h 4088224"/>
              <a:gd name="connsiteX4" fmla="*/ 0 w 7642353"/>
              <a:gd name="connsiteY4" fmla="*/ 0 h 4088224"/>
              <a:gd name="connsiteX5" fmla="*/ 7642353 w 7642353"/>
              <a:gd name="connsiteY5" fmla="*/ 19586 h 4088224"/>
              <a:gd name="connsiteX0" fmla="*/ 3728334 w 7642353"/>
              <a:gd name="connsiteY0" fmla="*/ 4088224 h 4088224"/>
              <a:gd name="connsiteX1" fmla="*/ 3256062 w 7642353"/>
              <a:gd name="connsiteY1" fmla="*/ 4078176 h 4088224"/>
              <a:gd name="connsiteX2" fmla="*/ 3261087 w 7642353"/>
              <a:gd name="connsiteY2" fmla="*/ 1227220 h 4088224"/>
              <a:gd name="connsiteX3" fmla="*/ 0 w 7642353"/>
              <a:gd name="connsiteY3" fmla="*/ 1203156 h 4088224"/>
              <a:gd name="connsiteX4" fmla="*/ 0 w 7642353"/>
              <a:gd name="connsiteY4" fmla="*/ 0 h 4088224"/>
              <a:gd name="connsiteX5" fmla="*/ 7642353 w 7642353"/>
              <a:gd name="connsiteY5" fmla="*/ 91148 h 4088224"/>
              <a:gd name="connsiteX0" fmla="*/ 3728334 w 7621531"/>
              <a:gd name="connsiteY0" fmla="*/ 4088224 h 4088224"/>
              <a:gd name="connsiteX1" fmla="*/ 3256062 w 7621531"/>
              <a:gd name="connsiteY1" fmla="*/ 4078176 h 4088224"/>
              <a:gd name="connsiteX2" fmla="*/ 3261087 w 7621531"/>
              <a:gd name="connsiteY2" fmla="*/ 1227220 h 4088224"/>
              <a:gd name="connsiteX3" fmla="*/ 0 w 7621531"/>
              <a:gd name="connsiteY3" fmla="*/ 1203156 h 4088224"/>
              <a:gd name="connsiteX4" fmla="*/ 0 w 7621531"/>
              <a:gd name="connsiteY4" fmla="*/ 0 h 4088224"/>
              <a:gd name="connsiteX5" fmla="*/ 7621531 w 7621531"/>
              <a:gd name="connsiteY5" fmla="*/ 51392 h 4088224"/>
              <a:gd name="connsiteX0" fmla="*/ 3728334 w 7642354"/>
              <a:gd name="connsiteY0" fmla="*/ 4088224 h 4088224"/>
              <a:gd name="connsiteX1" fmla="*/ 3256062 w 7642354"/>
              <a:gd name="connsiteY1" fmla="*/ 4078176 h 4088224"/>
              <a:gd name="connsiteX2" fmla="*/ 3261087 w 7642354"/>
              <a:gd name="connsiteY2" fmla="*/ 1227220 h 4088224"/>
              <a:gd name="connsiteX3" fmla="*/ 0 w 7642354"/>
              <a:gd name="connsiteY3" fmla="*/ 1203156 h 4088224"/>
              <a:gd name="connsiteX4" fmla="*/ 0 w 7642354"/>
              <a:gd name="connsiteY4" fmla="*/ 0 h 4088224"/>
              <a:gd name="connsiteX5" fmla="*/ 7642354 w 7642354"/>
              <a:gd name="connsiteY5" fmla="*/ 75245 h 4088224"/>
              <a:gd name="connsiteX0" fmla="*/ 3728334 w 7631943"/>
              <a:gd name="connsiteY0" fmla="*/ 4088224 h 4088224"/>
              <a:gd name="connsiteX1" fmla="*/ 3256062 w 7631943"/>
              <a:gd name="connsiteY1" fmla="*/ 4078176 h 4088224"/>
              <a:gd name="connsiteX2" fmla="*/ 3261087 w 7631943"/>
              <a:gd name="connsiteY2" fmla="*/ 1227220 h 4088224"/>
              <a:gd name="connsiteX3" fmla="*/ 0 w 7631943"/>
              <a:gd name="connsiteY3" fmla="*/ 1203156 h 4088224"/>
              <a:gd name="connsiteX4" fmla="*/ 0 w 7631943"/>
              <a:gd name="connsiteY4" fmla="*/ 0 h 4088224"/>
              <a:gd name="connsiteX5" fmla="*/ 7631943 w 7631943"/>
              <a:gd name="connsiteY5" fmla="*/ 19586 h 4088224"/>
              <a:gd name="connsiteX0" fmla="*/ 3728334 w 7621532"/>
              <a:gd name="connsiteY0" fmla="*/ 4124297 h 4124297"/>
              <a:gd name="connsiteX1" fmla="*/ 3256062 w 7621532"/>
              <a:gd name="connsiteY1" fmla="*/ 4114249 h 4124297"/>
              <a:gd name="connsiteX2" fmla="*/ 3261087 w 7621532"/>
              <a:gd name="connsiteY2" fmla="*/ 1263293 h 4124297"/>
              <a:gd name="connsiteX3" fmla="*/ 0 w 7621532"/>
              <a:gd name="connsiteY3" fmla="*/ 1239229 h 4124297"/>
              <a:gd name="connsiteX4" fmla="*/ 0 w 7621532"/>
              <a:gd name="connsiteY4" fmla="*/ 36073 h 4124297"/>
              <a:gd name="connsiteX5" fmla="*/ 7621532 w 7621532"/>
              <a:gd name="connsiteY5" fmla="*/ 0 h 4124297"/>
              <a:gd name="connsiteX0" fmla="*/ 3728334 w 8146066"/>
              <a:gd name="connsiteY0" fmla="*/ 4098172 h 4098172"/>
              <a:gd name="connsiteX1" fmla="*/ 3256062 w 8146066"/>
              <a:gd name="connsiteY1" fmla="*/ 4088124 h 4098172"/>
              <a:gd name="connsiteX2" fmla="*/ 3261087 w 8146066"/>
              <a:gd name="connsiteY2" fmla="*/ 1237168 h 4098172"/>
              <a:gd name="connsiteX3" fmla="*/ 0 w 8146066"/>
              <a:gd name="connsiteY3" fmla="*/ 1213104 h 4098172"/>
              <a:gd name="connsiteX4" fmla="*/ 0 w 8146066"/>
              <a:gd name="connsiteY4" fmla="*/ 9948 h 4098172"/>
              <a:gd name="connsiteX5" fmla="*/ 8146066 w 8146066"/>
              <a:gd name="connsiteY5" fmla="*/ 0 h 4098172"/>
              <a:gd name="connsiteX0" fmla="*/ 4040133 w 8457865"/>
              <a:gd name="connsiteY0" fmla="*/ 4098172 h 4098172"/>
              <a:gd name="connsiteX1" fmla="*/ 3567861 w 8457865"/>
              <a:gd name="connsiteY1" fmla="*/ 4088124 h 4098172"/>
              <a:gd name="connsiteX2" fmla="*/ 3572886 w 8457865"/>
              <a:gd name="connsiteY2" fmla="*/ 1237168 h 4098172"/>
              <a:gd name="connsiteX3" fmla="*/ 0 w 8457865"/>
              <a:gd name="connsiteY3" fmla="*/ 1222629 h 4098172"/>
              <a:gd name="connsiteX4" fmla="*/ 311799 w 8457865"/>
              <a:gd name="connsiteY4" fmla="*/ 9948 h 4098172"/>
              <a:gd name="connsiteX5" fmla="*/ 8457865 w 8457865"/>
              <a:gd name="connsiteY5" fmla="*/ 0 h 4098172"/>
              <a:gd name="connsiteX0" fmla="*/ 4040133 w 8457865"/>
              <a:gd name="connsiteY0" fmla="*/ 4098172 h 4098172"/>
              <a:gd name="connsiteX1" fmla="*/ 3567861 w 8457865"/>
              <a:gd name="connsiteY1" fmla="*/ 4088124 h 4098172"/>
              <a:gd name="connsiteX2" fmla="*/ 3572886 w 8457865"/>
              <a:gd name="connsiteY2" fmla="*/ 1237168 h 4098172"/>
              <a:gd name="connsiteX3" fmla="*/ 0 w 8457865"/>
              <a:gd name="connsiteY3" fmla="*/ 1222629 h 4098172"/>
              <a:gd name="connsiteX4" fmla="*/ 0 w 8457865"/>
              <a:gd name="connsiteY4" fmla="*/ 423 h 4098172"/>
              <a:gd name="connsiteX5" fmla="*/ 8457865 w 8457865"/>
              <a:gd name="connsiteY5" fmla="*/ 0 h 4098172"/>
              <a:gd name="connsiteX0" fmla="*/ 4040133 w 8234487"/>
              <a:gd name="connsiteY0" fmla="*/ 4104996 h 4104996"/>
              <a:gd name="connsiteX1" fmla="*/ 3567861 w 8234487"/>
              <a:gd name="connsiteY1" fmla="*/ 4094948 h 4104996"/>
              <a:gd name="connsiteX2" fmla="*/ 3572886 w 8234487"/>
              <a:gd name="connsiteY2" fmla="*/ 1243992 h 4104996"/>
              <a:gd name="connsiteX3" fmla="*/ 0 w 8234487"/>
              <a:gd name="connsiteY3" fmla="*/ 1229453 h 4104996"/>
              <a:gd name="connsiteX4" fmla="*/ 0 w 8234487"/>
              <a:gd name="connsiteY4" fmla="*/ 7247 h 4104996"/>
              <a:gd name="connsiteX5" fmla="*/ 8234487 w 8234487"/>
              <a:gd name="connsiteY5" fmla="*/ 0 h 410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34487" h="4104996">
                <a:moveTo>
                  <a:pt x="4040133" y="4104996"/>
                </a:moveTo>
                <a:lnTo>
                  <a:pt x="3567861" y="4094948"/>
                </a:lnTo>
                <a:cubicBezTo>
                  <a:pt x="3569536" y="3248903"/>
                  <a:pt x="3571211" y="2090037"/>
                  <a:pt x="3572886" y="1243992"/>
                </a:cubicBezTo>
                <a:lnTo>
                  <a:pt x="0" y="1229453"/>
                </a:lnTo>
                <a:lnTo>
                  <a:pt x="0" y="7247"/>
                </a:lnTo>
                <a:lnTo>
                  <a:pt x="8234487" y="0"/>
                </a:lnTo>
              </a:path>
            </a:pathLst>
          </a:custGeom>
          <a:noFill/>
          <a:ln>
            <a:solidFill>
              <a:srgbClr val="F51C1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668EF1D6-C8D1-A996-24F5-F3A8DC32196D}"/>
              </a:ext>
            </a:extLst>
          </p:cNvPr>
          <p:cNvSpPr/>
          <p:nvPr/>
        </p:nvSpPr>
        <p:spPr>
          <a:xfrm>
            <a:off x="1599639" y="4710972"/>
            <a:ext cx="2052000" cy="1515600"/>
          </a:xfrm>
          <a:custGeom>
            <a:avLst/>
            <a:gdLst>
              <a:gd name="connsiteX0" fmla="*/ 0 w 1720516"/>
              <a:gd name="connsiteY0" fmla="*/ 0 h 950495"/>
              <a:gd name="connsiteX1" fmla="*/ 1708485 w 1720516"/>
              <a:gd name="connsiteY1" fmla="*/ 0 h 950495"/>
              <a:gd name="connsiteX2" fmla="*/ 1720516 w 1720516"/>
              <a:gd name="connsiteY2" fmla="*/ 950495 h 950495"/>
              <a:gd name="connsiteX0" fmla="*/ 0 w 1720516"/>
              <a:gd name="connsiteY0" fmla="*/ 0 h 950495"/>
              <a:gd name="connsiteX1" fmla="*/ 1708485 w 1720516"/>
              <a:gd name="connsiteY1" fmla="*/ 0 h 950495"/>
              <a:gd name="connsiteX2" fmla="*/ 1696453 w 1720516"/>
              <a:gd name="connsiteY2" fmla="*/ 733926 h 950495"/>
              <a:gd name="connsiteX3" fmla="*/ 1720516 w 1720516"/>
              <a:gd name="connsiteY3" fmla="*/ 950495 h 950495"/>
              <a:gd name="connsiteX0" fmla="*/ 0 w 3043990"/>
              <a:gd name="connsiteY0" fmla="*/ 0 h 733926"/>
              <a:gd name="connsiteX1" fmla="*/ 1708485 w 3043990"/>
              <a:gd name="connsiteY1" fmla="*/ 0 h 733926"/>
              <a:gd name="connsiteX2" fmla="*/ 1696453 w 3043990"/>
              <a:gd name="connsiteY2" fmla="*/ 733926 h 733926"/>
              <a:gd name="connsiteX3" fmla="*/ 3043990 w 3043990"/>
              <a:gd name="connsiteY3" fmla="*/ 721895 h 733926"/>
              <a:gd name="connsiteX0" fmla="*/ 0 w 3043990"/>
              <a:gd name="connsiteY0" fmla="*/ 0 h 733926"/>
              <a:gd name="connsiteX1" fmla="*/ 1768643 w 3043990"/>
              <a:gd name="connsiteY1" fmla="*/ 12031 h 733926"/>
              <a:gd name="connsiteX2" fmla="*/ 1696453 w 3043990"/>
              <a:gd name="connsiteY2" fmla="*/ 733926 h 733926"/>
              <a:gd name="connsiteX3" fmla="*/ 3043990 w 3043990"/>
              <a:gd name="connsiteY3" fmla="*/ 721895 h 733926"/>
              <a:gd name="connsiteX0" fmla="*/ 0 w 3043990"/>
              <a:gd name="connsiteY0" fmla="*/ 0 h 745957"/>
              <a:gd name="connsiteX1" fmla="*/ 1768643 w 3043990"/>
              <a:gd name="connsiteY1" fmla="*/ 12031 h 745957"/>
              <a:gd name="connsiteX2" fmla="*/ 1756611 w 3043990"/>
              <a:gd name="connsiteY2" fmla="*/ 745957 h 745957"/>
              <a:gd name="connsiteX3" fmla="*/ 3043990 w 3043990"/>
              <a:gd name="connsiteY3" fmla="*/ 721895 h 745957"/>
              <a:gd name="connsiteX0" fmla="*/ 0 w 3056021"/>
              <a:gd name="connsiteY0" fmla="*/ 0 h 745958"/>
              <a:gd name="connsiteX1" fmla="*/ 1768643 w 3056021"/>
              <a:gd name="connsiteY1" fmla="*/ 12031 h 745958"/>
              <a:gd name="connsiteX2" fmla="*/ 1756611 w 3056021"/>
              <a:gd name="connsiteY2" fmla="*/ 745957 h 745958"/>
              <a:gd name="connsiteX3" fmla="*/ 3056021 w 3056021"/>
              <a:gd name="connsiteY3" fmla="*/ 745958 h 745958"/>
              <a:gd name="connsiteX0" fmla="*/ 0 w 3056021"/>
              <a:gd name="connsiteY0" fmla="*/ 2717 h 748675"/>
              <a:gd name="connsiteX1" fmla="*/ 1753894 w 3056021"/>
              <a:gd name="connsiteY1" fmla="*/ 0 h 748675"/>
              <a:gd name="connsiteX2" fmla="*/ 1756611 w 3056021"/>
              <a:gd name="connsiteY2" fmla="*/ 748674 h 748675"/>
              <a:gd name="connsiteX3" fmla="*/ 3056021 w 3056021"/>
              <a:gd name="connsiteY3" fmla="*/ 748675 h 748675"/>
              <a:gd name="connsiteX0" fmla="*/ 0 w 2318602"/>
              <a:gd name="connsiteY0" fmla="*/ 2717 h 756049"/>
              <a:gd name="connsiteX1" fmla="*/ 1753894 w 2318602"/>
              <a:gd name="connsiteY1" fmla="*/ 0 h 756049"/>
              <a:gd name="connsiteX2" fmla="*/ 1756611 w 2318602"/>
              <a:gd name="connsiteY2" fmla="*/ 748674 h 756049"/>
              <a:gd name="connsiteX3" fmla="*/ 2318602 w 2318602"/>
              <a:gd name="connsiteY3" fmla="*/ 756049 h 756049"/>
              <a:gd name="connsiteX0" fmla="*/ 0 w 2325976"/>
              <a:gd name="connsiteY0" fmla="*/ 2717 h 756049"/>
              <a:gd name="connsiteX1" fmla="*/ 1753894 w 2325976"/>
              <a:gd name="connsiteY1" fmla="*/ 0 h 756049"/>
              <a:gd name="connsiteX2" fmla="*/ 1756611 w 2325976"/>
              <a:gd name="connsiteY2" fmla="*/ 748674 h 756049"/>
              <a:gd name="connsiteX3" fmla="*/ 2325976 w 2325976"/>
              <a:gd name="connsiteY3" fmla="*/ 756049 h 756049"/>
              <a:gd name="connsiteX0" fmla="*/ 0 w 2333351"/>
              <a:gd name="connsiteY0" fmla="*/ 2717 h 756049"/>
              <a:gd name="connsiteX1" fmla="*/ 1753894 w 2333351"/>
              <a:gd name="connsiteY1" fmla="*/ 0 h 756049"/>
              <a:gd name="connsiteX2" fmla="*/ 1756611 w 2333351"/>
              <a:gd name="connsiteY2" fmla="*/ 748674 h 756049"/>
              <a:gd name="connsiteX3" fmla="*/ 2333351 w 2333351"/>
              <a:gd name="connsiteY3" fmla="*/ 756049 h 756049"/>
              <a:gd name="connsiteX0" fmla="*/ 0 w 2333351"/>
              <a:gd name="connsiteY0" fmla="*/ 0 h 753332"/>
              <a:gd name="connsiteX1" fmla="*/ 1727772 w 2333351"/>
              <a:gd name="connsiteY1" fmla="*/ 9641 h 753332"/>
              <a:gd name="connsiteX2" fmla="*/ 1756611 w 2333351"/>
              <a:gd name="connsiteY2" fmla="*/ 745957 h 753332"/>
              <a:gd name="connsiteX3" fmla="*/ 2333351 w 2333351"/>
              <a:gd name="connsiteY3" fmla="*/ 753332 h 753332"/>
              <a:gd name="connsiteX0" fmla="*/ 0 w 2333351"/>
              <a:gd name="connsiteY0" fmla="*/ 0 h 753332"/>
              <a:gd name="connsiteX1" fmla="*/ 1740834 w 2333351"/>
              <a:gd name="connsiteY1" fmla="*/ 9641 h 753332"/>
              <a:gd name="connsiteX2" fmla="*/ 1756611 w 2333351"/>
              <a:gd name="connsiteY2" fmla="*/ 745957 h 753332"/>
              <a:gd name="connsiteX3" fmla="*/ 2333351 w 2333351"/>
              <a:gd name="connsiteY3" fmla="*/ 753332 h 753332"/>
              <a:gd name="connsiteX0" fmla="*/ 0 w 2333351"/>
              <a:gd name="connsiteY0" fmla="*/ 0 h 753332"/>
              <a:gd name="connsiteX1" fmla="*/ 1740834 w 2333351"/>
              <a:gd name="connsiteY1" fmla="*/ 9641 h 753332"/>
              <a:gd name="connsiteX2" fmla="*/ 1737703 w 2333351"/>
              <a:gd name="connsiteY2" fmla="*/ 741604 h 753332"/>
              <a:gd name="connsiteX3" fmla="*/ 2333351 w 2333351"/>
              <a:gd name="connsiteY3" fmla="*/ 753332 h 753332"/>
              <a:gd name="connsiteX0" fmla="*/ 0 w 2323896"/>
              <a:gd name="connsiteY0" fmla="*/ 0 h 770746"/>
              <a:gd name="connsiteX1" fmla="*/ 1740834 w 2323896"/>
              <a:gd name="connsiteY1" fmla="*/ 9641 h 770746"/>
              <a:gd name="connsiteX2" fmla="*/ 1737703 w 2323896"/>
              <a:gd name="connsiteY2" fmla="*/ 741604 h 770746"/>
              <a:gd name="connsiteX3" fmla="*/ 2323896 w 2323896"/>
              <a:gd name="connsiteY3" fmla="*/ 770746 h 770746"/>
              <a:gd name="connsiteX0" fmla="*/ 0 w 2323896"/>
              <a:gd name="connsiteY0" fmla="*/ 0 h 770746"/>
              <a:gd name="connsiteX1" fmla="*/ 1740834 w 2323896"/>
              <a:gd name="connsiteY1" fmla="*/ 9641 h 770746"/>
              <a:gd name="connsiteX2" fmla="*/ 1737703 w 2323896"/>
              <a:gd name="connsiteY2" fmla="*/ 759019 h 770746"/>
              <a:gd name="connsiteX3" fmla="*/ 2323896 w 2323896"/>
              <a:gd name="connsiteY3" fmla="*/ 770746 h 770746"/>
              <a:gd name="connsiteX0" fmla="*/ 0 w 2314441"/>
              <a:gd name="connsiteY0" fmla="*/ 0 h 759019"/>
              <a:gd name="connsiteX1" fmla="*/ 1740834 w 2314441"/>
              <a:gd name="connsiteY1" fmla="*/ 9641 h 759019"/>
              <a:gd name="connsiteX2" fmla="*/ 1737703 w 2314441"/>
              <a:gd name="connsiteY2" fmla="*/ 759019 h 759019"/>
              <a:gd name="connsiteX3" fmla="*/ 2314441 w 2314441"/>
              <a:gd name="connsiteY3" fmla="*/ 757685 h 759019"/>
              <a:gd name="connsiteX0" fmla="*/ 0 w 2314441"/>
              <a:gd name="connsiteY0" fmla="*/ 0 h 757685"/>
              <a:gd name="connsiteX1" fmla="*/ 1740834 w 2314441"/>
              <a:gd name="connsiteY1" fmla="*/ 9641 h 757685"/>
              <a:gd name="connsiteX2" fmla="*/ 1737703 w 2314441"/>
              <a:gd name="connsiteY2" fmla="*/ 750312 h 757685"/>
              <a:gd name="connsiteX3" fmla="*/ 2314441 w 2314441"/>
              <a:gd name="connsiteY3" fmla="*/ 757685 h 757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4441" h="757685">
                <a:moveTo>
                  <a:pt x="0" y="0"/>
                </a:moveTo>
                <a:lnTo>
                  <a:pt x="1740834" y="9641"/>
                </a:lnTo>
                <a:cubicBezTo>
                  <a:pt x="1741740" y="259199"/>
                  <a:pt x="1736797" y="500754"/>
                  <a:pt x="1737703" y="750312"/>
                </a:cubicBezTo>
                <a:lnTo>
                  <a:pt x="2314441" y="757685"/>
                </a:lnTo>
              </a:path>
            </a:pathLst>
          </a:custGeom>
          <a:noFill/>
          <a:ln>
            <a:solidFill>
              <a:srgbClr val="00B050"/>
            </a:solidFill>
            <a:headEnd type="none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558E23B7-6173-7D8D-319F-6C1D9952D08E}"/>
              </a:ext>
            </a:extLst>
          </p:cNvPr>
          <p:cNvSpPr/>
          <p:nvPr/>
        </p:nvSpPr>
        <p:spPr>
          <a:xfrm>
            <a:off x="5041705" y="5611940"/>
            <a:ext cx="373333" cy="522546"/>
          </a:xfrm>
          <a:custGeom>
            <a:avLst/>
            <a:gdLst>
              <a:gd name="connsiteX0" fmla="*/ 0 w 271305"/>
              <a:gd name="connsiteY0" fmla="*/ 1125415 h 1125415"/>
              <a:gd name="connsiteX1" fmla="*/ 160773 w 271305"/>
              <a:gd name="connsiteY1" fmla="*/ 0 h 1125415"/>
              <a:gd name="connsiteX2" fmla="*/ 271305 w 271305"/>
              <a:gd name="connsiteY2" fmla="*/ 1095270 h 1125415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301450"/>
              <a:gd name="connsiteY0" fmla="*/ 1024932 h 1065125"/>
              <a:gd name="connsiteX1" fmla="*/ 180869 w 301450"/>
              <a:gd name="connsiteY1" fmla="*/ 0 h 1065125"/>
              <a:gd name="connsiteX2" fmla="*/ 301450 w 301450"/>
              <a:gd name="connsiteY2" fmla="*/ 1065125 h 1065125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30880 h 1030880"/>
              <a:gd name="connsiteX1" fmla="*/ 180869 w 381838"/>
              <a:gd name="connsiteY1" fmla="*/ 5948 h 1030880"/>
              <a:gd name="connsiteX2" fmla="*/ 381838 w 381838"/>
              <a:gd name="connsiteY2" fmla="*/ 1000735 h 1030880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923"/>
              <a:gd name="connsiteX1" fmla="*/ 190918 w 432080"/>
              <a:gd name="connsiteY1" fmla="*/ 8 h 1014923"/>
              <a:gd name="connsiteX2" fmla="*/ 432080 w 432080"/>
              <a:gd name="connsiteY2" fmla="*/ 1014891 h 1014923"/>
              <a:gd name="connsiteX0" fmla="*/ 0 w 432080"/>
              <a:gd name="connsiteY0" fmla="*/ 994987 h 1015115"/>
              <a:gd name="connsiteX1" fmla="*/ 190918 w 432080"/>
              <a:gd name="connsiteY1" fmla="*/ 200 h 1015115"/>
              <a:gd name="connsiteX2" fmla="*/ 432080 w 432080"/>
              <a:gd name="connsiteY2" fmla="*/ 1015083 h 1015115"/>
              <a:gd name="connsiteX0" fmla="*/ 0 w 462225"/>
              <a:gd name="connsiteY0" fmla="*/ 1024935 h 1024967"/>
              <a:gd name="connsiteX1" fmla="*/ 221063 w 462225"/>
              <a:gd name="connsiteY1" fmla="*/ 3 h 1024967"/>
              <a:gd name="connsiteX2" fmla="*/ 462225 w 462225"/>
              <a:gd name="connsiteY2" fmla="*/ 1014886 h 1024967"/>
              <a:gd name="connsiteX0" fmla="*/ 0 w 492370"/>
              <a:gd name="connsiteY0" fmla="*/ 1024935 h 1024967"/>
              <a:gd name="connsiteX1" fmla="*/ 221063 w 492370"/>
              <a:gd name="connsiteY1" fmla="*/ 3 h 1024967"/>
              <a:gd name="connsiteX2" fmla="*/ 492370 w 492370"/>
              <a:gd name="connsiteY2" fmla="*/ 1014886 h 1024967"/>
              <a:gd name="connsiteX0" fmla="*/ 0 w 512467"/>
              <a:gd name="connsiteY0" fmla="*/ 974723 h 1014949"/>
              <a:gd name="connsiteX1" fmla="*/ 241160 w 512467"/>
              <a:gd name="connsiteY1" fmla="*/ 33 h 1014949"/>
              <a:gd name="connsiteX2" fmla="*/ 512467 w 512467"/>
              <a:gd name="connsiteY2" fmla="*/ 1014916 h 1014949"/>
              <a:gd name="connsiteX0" fmla="*/ 0 w 512467"/>
              <a:gd name="connsiteY0" fmla="*/ 1004838 h 1014918"/>
              <a:gd name="connsiteX1" fmla="*/ 241160 w 512467"/>
              <a:gd name="connsiteY1" fmla="*/ 3 h 1014918"/>
              <a:gd name="connsiteX2" fmla="*/ 512467 w 512467"/>
              <a:gd name="connsiteY2" fmla="*/ 1014886 h 101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467" h="1014918">
                <a:moveTo>
                  <a:pt x="0" y="1004838"/>
                </a:moveTo>
                <a:cubicBezTo>
                  <a:pt x="261256" y="1011538"/>
                  <a:pt x="155749" y="-1672"/>
                  <a:pt x="241160" y="3"/>
                </a:cubicBezTo>
                <a:cubicBezTo>
                  <a:pt x="326571" y="1678"/>
                  <a:pt x="244509" y="1021585"/>
                  <a:pt x="512467" y="1014886"/>
                </a:cubicBezTo>
              </a:path>
            </a:pathLst>
          </a:custGeom>
          <a:noFill/>
          <a:ln w="28575">
            <a:solidFill>
              <a:srgbClr val="F51C1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31C1A2D6-80B8-7B15-8871-87E256F17D3A}"/>
              </a:ext>
            </a:extLst>
          </p:cNvPr>
          <p:cNvSpPr/>
          <p:nvPr/>
        </p:nvSpPr>
        <p:spPr>
          <a:xfrm flipH="1">
            <a:off x="5024230" y="5531099"/>
            <a:ext cx="341644" cy="0"/>
          </a:xfrm>
          <a:custGeom>
            <a:avLst/>
            <a:gdLst>
              <a:gd name="connsiteX0" fmla="*/ 0 w 341644"/>
              <a:gd name="connsiteY0" fmla="*/ 10049 h 10049"/>
              <a:gd name="connsiteX1" fmla="*/ 341644 w 341644"/>
              <a:gd name="connsiteY1" fmla="*/ 0 h 1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1644" h="10049">
                <a:moveTo>
                  <a:pt x="0" y="10049"/>
                </a:moveTo>
                <a:lnTo>
                  <a:pt x="341644" y="0"/>
                </a:lnTo>
              </a:path>
            </a:pathLst>
          </a:custGeom>
          <a:noFill/>
          <a:ln w="38100">
            <a:solidFill>
              <a:srgbClr val="F51C17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AAF386F-0600-C221-17BA-09D2BC4608C3}"/>
              </a:ext>
            </a:extLst>
          </p:cNvPr>
          <p:cNvSpPr txBox="1"/>
          <p:nvPr/>
        </p:nvSpPr>
        <p:spPr>
          <a:xfrm>
            <a:off x="6149693" y="5214669"/>
            <a:ext cx="17591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Stabilised fibre link to Beam Arrival Time Monito</a:t>
            </a:r>
            <a:r>
              <a:rPr lang="en-GB" sz="1400" dirty="0"/>
              <a:t>r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A26E3BE-1BE5-009E-F538-C33AB9F0F23B}"/>
              </a:ext>
            </a:extLst>
          </p:cNvPr>
          <p:cNvSpPr txBox="1"/>
          <p:nvPr/>
        </p:nvSpPr>
        <p:spPr>
          <a:xfrm>
            <a:off x="3561172" y="5376268"/>
            <a:ext cx="838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Forward pulse 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3CEA1EF-B718-6DA7-F96C-9FE215D91885}"/>
              </a:ext>
            </a:extLst>
          </p:cNvPr>
          <p:cNvSpPr txBox="1"/>
          <p:nvPr/>
        </p:nvSpPr>
        <p:spPr>
          <a:xfrm>
            <a:off x="5243533" y="5538316"/>
            <a:ext cx="945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Reflected pulse </a:t>
            </a: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34393BB6-BBBC-ABED-5F72-B7558CD9C801}"/>
              </a:ext>
            </a:extLst>
          </p:cNvPr>
          <p:cNvSpPr/>
          <p:nvPr/>
        </p:nvSpPr>
        <p:spPr>
          <a:xfrm>
            <a:off x="3888118" y="4937286"/>
            <a:ext cx="4727935" cy="1279043"/>
          </a:xfrm>
          <a:custGeom>
            <a:avLst/>
            <a:gdLst>
              <a:gd name="connsiteX0" fmla="*/ 0 w 4347410"/>
              <a:gd name="connsiteY0" fmla="*/ 770021 h 770021"/>
              <a:gd name="connsiteX1" fmla="*/ 1411705 w 4347410"/>
              <a:gd name="connsiteY1" fmla="*/ 770021 h 770021"/>
              <a:gd name="connsiteX2" fmla="*/ 2486526 w 4347410"/>
              <a:gd name="connsiteY2" fmla="*/ 288758 h 770021"/>
              <a:gd name="connsiteX3" fmla="*/ 3545305 w 4347410"/>
              <a:gd name="connsiteY3" fmla="*/ 16042 h 770021"/>
              <a:gd name="connsiteX4" fmla="*/ 4347410 w 4347410"/>
              <a:gd name="connsiteY4" fmla="*/ 0 h 770021"/>
              <a:gd name="connsiteX0" fmla="*/ 0 w 4347410"/>
              <a:gd name="connsiteY0" fmla="*/ 778877 h 778877"/>
              <a:gd name="connsiteX1" fmla="*/ 1411705 w 4347410"/>
              <a:gd name="connsiteY1" fmla="*/ 778877 h 778877"/>
              <a:gd name="connsiteX2" fmla="*/ 2486526 w 4347410"/>
              <a:gd name="connsiteY2" fmla="*/ 297614 h 778877"/>
              <a:gd name="connsiteX3" fmla="*/ 3545305 w 4347410"/>
              <a:gd name="connsiteY3" fmla="*/ 24898 h 778877"/>
              <a:gd name="connsiteX4" fmla="*/ 4347410 w 4347410"/>
              <a:gd name="connsiteY4" fmla="*/ 8856 h 778877"/>
              <a:gd name="connsiteX0" fmla="*/ 0 w 4347410"/>
              <a:gd name="connsiteY0" fmla="*/ 778877 h 778877"/>
              <a:gd name="connsiteX1" fmla="*/ 1411705 w 4347410"/>
              <a:gd name="connsiteY1" fmla="*/ 778877 h 778877"/>
              <a:gd name="connsiteX2" fmla="*/ 2486526 w 4347410"/>
              <a:gd name="connsiteY2" fmla="*/ 297614 h 778877"/>
              <a:gd name="connsiteX3" fmla="*/ 3545305 w 4347410"/>
              <a:gd name="connsiteY3" fmla="*/ 24898 h 778877"/>
              <a:gd name="connsiteX4" fmla="*/ 4347410 w 4347410"/>
              <a:gd name="connsiteY4" fmla="*/ 8856 h 778877"/>
              <a:gd name="connsiteX0" fmla="*/ 0 w 4347410"/>
              <a:gd name="connsiteY0" fmla="*/ 778877 h 778877"/>
              <a:gd name="connsiteX1" fmla="*/ 1411705 w 4347410"/>
              <a:gd name="connsiteY1" fmla="*/ 778877 h 778877"/>
              <a:gd name="connsiteX2" fmla="*/ 2486526 w 4347410"/>
              <a:gd name="connsiteY2" fmla="*/ 297614 h 778877"/>
              <a:gd name="connsiteX3" fmla="*/ 3545305 w 4347410"/>
              <a:gd name="connsiteY3" fmla="*/ 24898 h 778877"/>
              <a:gd name="connsiteX4" fmla="*/ 4347410 w 4347410"/>
              <a:gd name="connsiteY4" fmla="*/ 8856 h 778877"/>
              <a:gd name="connsiteX0" fmla="*/ 0 w 4347410"/>
              <a:gd name="connsiteY0" fmla="*/ 770021 h 770021"/>
              <a:gd name="connsiteX1" fmla="*/ 1411705 w 4347410"/>
              <a:gd name="connsiteY1" fmla="*/ 770021 h 770021"/>
              <a:gd name="connsiteX2" fmla="*/ 2486526 w 4347410"/>
              <a:gd name="connsiteY2" fmla="*/ 288758 h 770021"/>
              <a:gd name="connsiteX3" fmla="*/ 3545305 w 4347410"/>
              <a:gd name="connsiteY3" fmla="*/ 16042 h 770021"/>
              <a:gd name="connsiteX4" fmla="*/ 4347410 w 4347410"/>
              <a:gd name="connsiteY4" fmla="*/ 0 h 770021"/>
              <a:gd name="connsiteX0" fmla="*/ 0 w 4395536"/>
              <a:gd name="connsiteY0" fmla="*/ 770444 h 770444"/>
              <a:gd name="connsiteX1" fmla="*/ 1411705 w 4395536"/>
              <a:gd name="connsiteY1" fmla="*/ 770444 h 770444"/>
              <a:gd name="connsiteX2" fmla="*/ 2486526 w 4395536"/>
              <a:gd name="connsiteY2" fmla="*/ 289181 h 770444"/>
              <a:gd name="connsiteX3" fmla="*/ 3545305 w 4395536"/>
              <a:gd name="connsiteY3" fmla="*/ 16465 h 770444"/>
              <a:gd name="connsiteX4" fmla="*/ 4395536 w 4395536"/>
              <a:gd name="connsiteY4" fmla="*/ 32507 h 770444"/>
              <a:gd name="connsiteX0" fmla="*/ 0 w 4395536"/>
              <a:gd name="connsiteY0" fmla="*/ 770444 h 770444"/>
              <a:gd name="connsiteX1" fmla="*/ 1411705 w 4395536"/>
              <a:gd name="connsiteY1" fmla="*/ 770444 h 770444"/>
              <a:gd name="connsiteX2" fmla="*/ 2486526 w 4395536"/>
              <a:gd name="connsiteY2" fmla="*/ 289181 h 770444"/>
              <a:gd name="connsiteX3" fmla="*/ 3545305 w 4395536"/>
              <a:gd name="connsiteY3" fmla="*/ 16465 h 770444"/>
              <a:gd name="connsiteX4" fmla="*/ 4395536 w 4395536"/>
              <a:gd name="connsiteY4" fmla="*/ 32507 h 770444"/>
              <a:gd name="connsiteX0" fmla="*/ 0 w 4395536"/>
              <a:gd name="connsiteY0" fmla="*/ 770444 h 770444"/>
              <a:gd name="connsiteX1" fmla="*/ 1411705 w 4395536"/>
              <a:gd name="connsiteY1" fmla="*/ 770444 h 770444"/>
              <a:gd name="connsiteX2" fmla="*/ 2486526 w 4395536"/>
              <a:gd name="connsiteY2" fmla="*/ 289181 h 770444"/>
              <a:gd name="connsiteX3" fmla="*/ 3545305 w 4395536"/>
              <a:gd name="connsiteY3" fmla="*/ 16465 h 770444"/>
              <a:gd name="connsiteX4" fmla="*/ 4395536 w 4395536"/>
              <a:gd name="connsiteY4" fmla="*/ 32507 h 770444"/>
              <a:gd name="connsiteX0" fmla="*/ 0 w 4395536"/>
              <a:gd name="connsiteY0" fmla="*/ 760742 h 760742"/>
              <a:gd name="connsiteX1" fmla="*/ 1411705 w 4395536"/>
              <a:gd name="connsiteY1" fmla="*/ 760742 h 760742"/>
              <a:gd name="connsiteX2" fmla="*/ 2486526 w 4395536"/>
              <a:gd name="connsiteY2" fmla="*/ 279479 h 760742"/>
              <a:gd name="connsiteX3" fmla="*/ 3545305 w 4395536"/>
              <a:gd name="connsiteY3" fmla="*/ 6763 h 760742"/>
              <a:gd name="connsiteX4" fmla="*/ 4395536 w 4395536"/>
              <a:gd name="connsiteY4" fmla="*/ 22805 h 760742"/>
              <a:gd name="connsiteX0" fmla="*/ 0 w 4491788"/>
              <a:gd name="connsiteY0" fmla="*/ 767405 h 767405"/>
              <a:gd name="connsiteX1" fmla="*/ 1411705 w 4491788"/>
              <a:gd name="connsiteY1" fmla="*/ 767405 h 767405"/>
              <a:gd name="connsiteX2" fmla="*/ 2486526 w 4491788"/>
              <a:gd name="connsiteY2" fmla="*/ 286142 h 767405"/>
              <a:gd name="connsiteX3" fmla="*/ 3545305 w 4491788"/>
              <a:gd name="connsiteY3" fmla="*/ 13426 h 767405"/>
              <a:gd name="connsiteX4" fmla="*/ 4491788 w 4491788"/>
              <a:gd name="connsiteY4" fmla="*/ 45510 h 767405"/>
              <a:gd name="connsiteX0" fmla="*/ 0 w 4491788"/>
              <a:gd name="connsiteY0" fmla="*/ 776773 h 776773"/>
              <a:gd name="connsiteX1" fmla="*/ 1411705 w 4491788"/>
              <a:gd name="connsiteY1" fmla="*/ 776773 h 776773"/>
              <a:gd name="connsiteX2" fmla="*/ 2486526 w 4491788"/>
              <a:gd name="connsiteY2" fmla="*/ 295510 h 776773"/>
              <a:gd name="connsiteX3" fmla="*/ 3545305 w 4491788"/>
              <a:gd name="connsiteY3" fmla="*/ 22794 h 776773"/>
              <a:gd name="connsiteX4" fmla="*/ 4491788 w 4491788"/>
              <a:gd name="connsiteY4" fmla="*/ 22794 h 776773"/>
              <a:gd name="connsiteX0" fmla="*/ 0 w 4491788"/>
              <a:gd name="connsiteY0" fmla="*/ 759584 h 759584"/>
              <a:gd name="connsiteX1" fmla="*/ 1411705 w 4491788"/>
              <a:gd name="connsiteY1" fmla="*/ 759584 h 759584"/>
              <a:gd name="connsiteX2" fmla="*/ 2486526 w 4491788"/>
              <a:gd name="connsiteY2" fmla="*/ 278321 h 759584"/>
              <a:gd name="connsiteX3" fmla="*/ 3545305 w 4491788"/>
              <a:gd name="connsiteY3" fmla="*/ 5605 h 759584"/>
              <a:gd name="connsiteX4" fmla="*/ 4491788 w 4491788"/>
              <a:gd name="connsiteY4" fmla="*/ 5605 h 759584"/>
              <a:gd name="connsiteX0" fmla="*/ 0 w 4491788"/>
              <a:gd name="connsiteY0" fmla="*/ 759584 h 759584"/>
              <a:gd name="connsiteX1" fmla="*/ 1411705 w 4491788"/>
              <a:gd name="connsiteY1" fmla="*/ 759584 h 759584"/>
              <a:gd name="connsiteX2" fmla="*/ 2486526 w 4491788"/>
              <a:gd name="connsiteY2" fmla="*/ 278321 h 759584"/>
              <a:gd name="connsiteX3" fmla="*/ 3545305 w 4491788"/>
              <a:gd name="connsiteY3" fmla="*/ 5605 h 759584"/>
              <a:gd name="connsiteX4" fmla="*/ 4491788 w 4491788"/>
              <a:gd name="connsiteY4" fmla="*/ 5605 h 759584"/>
              <a:gd name="connsiteX0" fmla="*/ 0 w 4491788"/>
              <a:gd name="connsiteY0" fmla="*/ 759584 h 795232"/>
              <a:gd name="connsiteX1" fmla="*/ 1411705 w 4491788"/>
              <a:gd name="connsiteY1" fmla="*/ 759584 h 795232"/>
              <a:gd name="connsiteX2" fmla="*/ 2486526 w 4491788"/>
              <a:gd name="connsiteY2" fmla="*/ 278321 h 795232"/>
              <a:gd name="connsiteX3" fmla="*/ 3545305 w 4491788"/>
              <a:gd name="connsiteY3" fmla="*/ 5605 h 795232"/>
              <a:gd name="connsiteX4" fmla="*/ 4491788 w 4491788"/>
              <a:gd name="connsiteY4" fmla="*/ 5605 h 795232"/>
              <a:gd name="connsiteX0" fmla="*/ 0 w 4491788"/>
              <a:gd name="connsiteY0" fmla="*/ 759584 h 764067"/>
              <a:gd name="connsiteX1" fmla="*/ 1411705 w 4491788"/>
              <a:gd name="connsiteY1" fmla="*/ 759584 h 764067"/>
              <a:gd name="connsiteX2" fmla="*/ 2486526 w 4491788"/>
              <a:gd name="connsiteY2" fmla="*/ 278321 h 764067"/>
              <a:gd name="connsiteX3" fmla="*/ 3545305 w 4491788"/>
              <a:gd name="connsiteY3" fmla="*/ 5605 h 764067"/>
              <a:gd name="connsiteX4" fmla="*/ 4491788 w 4491788"/>
              <a:gd name="connsiteY4" fmla="*/ 5605 h 764067"/>
              <a:gd name="connsiteX0" fmla="*/ 0 w 4491788"/>
              <a:gd name="connsiteY0" fmla="*/ 759584 h 764067"/>
              <a:gd name="connsiteX1" fmla="*/ 1411705 w 4491788"/>
              <a:gd name="connsiteY1" fmla="*/ 759584 h 764067"/>
              <a:gd name="connsiteX2" fmla="*/ 2486526 w 4491788"/>
              <a:gd name="connsiteY2" fmla="*/ 278321 h 764067"/>
              <a:gd name="connsiteX3" fmla="*/ 3545305 w 4491788"/>
              <a:gd name="connsiteY3" fmla="*/ 5605 h 764067"/>
              <a:gd name="connsiteX4" fmla="*/ 4491788 w 4491788"/>
              <a:gd name="connsiteY4" fmla="*/ 5605 h 764067"/>
              <a:gd name="connsiteX0" fmla="*/ 0 w 4491788"/>
              <a:gd name="connsiteY0" fmla="*/ 762754 h 767237"/>
              <a:gd name="connsiteX1" fmla="*/ 1411705 w 4491788"/>
              <a:gd name="connsiteY1" fmla="*/ 762754 h 767237"/>
              <a:gd name="connsiteX2" fmla="*/ 2486526 w 4491788"/>
              <a:gd name="connsiteY2" fmla="*/ 281491 h 767237"/>
              <a:gd name="connsiteX3" fmla="*/ 3545305 w 4491788"/>
              <a:gd name="connsiteY3" fmla="*/ 8775 h 767237"/>
              <a:gd name="connsiteX4" fmla="*/ 4491788 w 4491788"/>
              <a:gd name="connsiteY4" fmla="*/ 8775 h 767237"/>
              <a:gd name="connsiteX0" fmla="*/ 0 w 4491788"/>
              <a:gd name="connsiteY0" fmla="*/ 762754 h 767237"/>
              <a:gd name="connsiteX1" fmla="*/ 1411705 w 4491788"/>
              <a:gd name="connsiteY1" fmla="*/ 762754 h 767237"/>
              <a:gd name="connsiteX2" fmla="*/ 2486526 w 4491788"/>
              <a:gd name="connsiteY2" fmla="*/ 281491 h 767237"/>
              <a:gd name="connsiteX3" fmla="*/ 3545305 w 4491788"/>
              <a:gd name="connsiteY3" fmla="*/ 8775 h 767237"/>
              <a:gd name="connsiteX4" fmla="*/ 4491788 w 4491788"/>
              <a:gd name="connsiteY4" fmla="*/ 8775 h 767237"/>
              <a:gd name="connsiteX0" fmla="*/ 0 w 4491788"/>
              <a:gd name="connsiteY0" fmla="*/ 762754 h 765156"/>
              <a:gd name="connsiteX1" fmla="*/ 1411705 w 4491788"/>
              <a:gd name="connsiteY1" fmla="*/ 762754 h 765156"/>
              <a:gd name="connsiteX2" fmla="*/ 2486526 w 4491788"/>
              <a:gd name="connsiteY2" fmla="*/ 281491 h 765156"/>
              <a:gd name="connsiteX3" fmla="*/ 3545305 w 4491788"/>
              <a:gd name="connsiteY3" fmla="*/ 8775 h 765156"/>
              <a:gd name="connsiteX4" fmla="*/ 4491788 w 4491788"/>
              <a:gd name="connsiteY4" fmla="*/ 8775 h 765156"/>
              <a:gd name="connsiteX0" fmla="*/ 0 w 4491788"/>
              <a:gd name="connsiteY0" fmla="*/ 783318 h 808384"/>
              <a:gd name="connsiteX1" fmla="*/ 1411705 w 4491788"/>
              <a:gd name="connsiteY1" fmla="*/ 783318 h 808384"/>
              <a:gd name="connsiteX2" fmla="*/ 2265674 w 4491788"/>
              <a:gd name="connsiteY2" fmla="*/ 444917 h 808384"/>
              <a:gd name="connsiteX3" fmla="*/ 3545305 w 4491788"/>
              <a:gd name="connsiteY3" fmla="*/ 29339 h 808384"/>
              <a:gd name="connsiteX4" fmla="*/ 4491788 w 4491788"/>
              <a:gd name="connsiteY4" fmla="*/ 29339 h 808384"/>
              <a:gd name="connsiteX0" fmla="*/ 0 w 4491788"/>
              <a:gd name="connsiteY0" fmla="*/ 754060 h 779126"/>
              <a:gd name="connsiteX1" fmla="*/ 1411705 w 4491788"/>
              <a:gd name="connsiteY1" fmla="*/ 754060 h 779126"/>
              <a:gd name="connsiteX2" fmla="*/ 2265674 w 4491788"/>
              <a:gd name="connsiteY2" fmla="*/ 415659 h 779126"/>
              <a:gd name="connsiteX3" fmla="*/ 3545305 w 4491788"/>
              <a:gd name="connsiteY3" fmla="*/ 81 h 779126"/>
              <a:gd name="connsiteX4" fmla="*/ 4491788 w 4491788"/>
              <a:gd name="connsiteY4" fmla="*/ 81 h 779126"/>
              <a:gd name="connsiteX0" fmla="*/ 0 w 4491788"/>
              <a:gd name="connsiteY0" fmla="*/ 754060 h 779126"/>
              <a:gd name="connsiteX1" fmla="*/ 1411705 w 4491788"/>
              <a:gd name="connsiteY1" fmla="*/ 754060 h 779126"/>
              <a:gd name="connsiteX2" fmla="*/ 2265674 w 4491788"/>
              <a:gd name="connsiteY2" fmla="*/ 415659 h 779126"/>
              <a:gd name="connsiteX3" fmla="*/ 3545305 w 4491788"/>
              <a:gd name="connsiteY3" fmla="*/ 81 h 779126"/>
              <a:gd name="connsiteX4" fmla="*/ 4491788 w 4491788"/>
              <a:gd name="connsiteY4" fmla="*/ 81 h 779126"/>
              <a:gd name="connsiteX0" fmla="*/ 0 w 4491788"/>
              <a:gd name="connsiteY0" fmla="*/ 754060 h 758580"/>
              <a:gd name="connsiteX1" fmla="*/ 1411705 w 4491788"/>
              <a:gd name="connsiteY1" fmla="*/ 754060 h 758580"/>
              <a:gd name="connsiteX2" fmla="*/ 2265674 w 4491788"/>
              <a:gd name="connsiteY2" fmla="*/ 415659 h 758580"/>
              <a:gd name="connsiteX3" fmla="*/ 3545305 w 4491788"/>
              <a:gd name="connsiteY3" fmla="*/ 81 h 758580"/>
              <a:gd name="connsiteX4" fmla="*/ 4491788 w 4491788"/>
              <a:gd name="connsiteY4" fmla="*/ 81 h 758580"/>
              <a:gd name="connsiteX0" fmla="*/ 0 w 4491788"/>
              <a:gd name="connsiteY0" fmla="*/ 754060 h 755980"/>
              <a:gd name="connsiteX1" fmla="*/ 1411705 w 4491788"/>
              <a:gd name="connsiteY1" fmla="*/ 754060 h 755980"/>
              <a:gd name="connsiteX2" fmla="*/ 2265674 w 4491788"/>
              <a:gd name="connsiteY2" fmla="*/ 415659 h 755980"/>
              <a:gd name="connsiteX3" fmla="*/ 3545305 w 4491788"/>
              <a:gd name="connsiteY3" fmla="*/ 81 h 755980"/>
              <a:gd name="connsiteX4" fmla="*/ 4491788 w 4491788"/>
              <a:gd name="connsiteY4" fmla="*/ 81 h 755980"/>
              <a:gd name="connsiteX0" fmla="*/ 0 w 4491788"/>
              <a:gd name="connsiteY0" fmla="*/ 754060 h 754060"/>
              <a:gd name="connsiteX1" fmla="*/ 1411705 w 4491788"/>
              <a:gd name="connsiteY1" fmla="*/ 754060 h 754060"/>
              <a:gd name="connsiteX2" fmla="*/ 2265674 w 4491788"/>
              <a:gd name="connsiteY2" fmla="*/ 415659 h 754060"/>
              <a:gd name="connsiteX3" fmla="*/ 3545305 w 4491788"/>
              <a:gd name="connsiteY3" fmla="*/ 81 h 754060"/>
              <a:gd name="connsiteX4" fmla="*/ 4491788 w 4491788"/>
              <a:gd name="connsiteY4" fmla="*/ 81 h 754060"/>
              <a:gd name="connsiteX0" fmla="*/ 0 w 4491788"/>
              <a:gd name="connsiteY0" fmla="*/ 754060 h 754060"/>
              <a:gd name="connsiteX1" fmla="*/ 1411705 w 4491788"/>
              <a:gd name="connsiteY1" fmla="*/ 754060 h 754060"/>
              <a:gd name="connsiteX2" fmla="*/ 2265674 w 4491788"/>
              <a:gd name="connsiteY2" fmla="*/ 415659 h 754060"/>
              <a:gd name="connsiteX3" fmla="*/ 3545305 w 4491788"/>
              <a:gd name="connsiteY3" fmla="*/ 81 h 754060"/>
              <a:gd name="connsiteX4" fmla="*/ 4491788 w 4491788"/>
              <a:gd name="connsiteY4" fmla="*/ 81 h 754060"/>
              <a:gd name="connsiteX0" fmla="*/ 0 w 3947504"/>
              <a:gd name="connsiteY0" fmla="*/ 780687 h 780687"/>
              <a:gd name="connsiteX1" fmla="*/ 1411705 w 3947504"/>
              <a:gd name="connsiteY1" fmla="*/ 780687 h 780687"/>
              <a:gd name="connsiteX2" fmla="*/ 2265674 w 3947504"/>
              <a:gd name="connsiteY2" fmla="*/ 442286 h 780687"/>
              <a:gd name="connsiteX3" fmla="*/ 3545305 w 3947504"/>
              <a:gd name="connsiteY3" fmla="*/ 26708 h 780687"/>
              <a:gd name="connsiteX4" fmla="*/ 3947504 w 3947504"/>
              <a:gd name="connsiteY4" fmla="*/ 35607 h 780687"/>
              <a:gd name="connsiteX0" fmla="*/ 0 w 3947504"/>
              <a:gd name="connsiteY0" fmla="*/ 780687 h 780687"/>
              <a:gd name="connsiteX1" fmla="*/ 1411705 w 3947504"/>
              <a:gd name="connsiteY1" fmla="*/ 780687 h 780687"/>
              <a:gd name="connsiteX2" fmla="*/ 2265674 w 3947504"/>
              <a:gd name="connsiteY2" fmla="*/ 442286 h 780687"/>
              <a:gd name="connsiteX3" fmla="*/ 3190887 w 3947504"/>
              <a:gd name="connsiteY3" fmla="*/ 26708 h 780687"/>
              <a:gd name="connsiteX4" fmla="*/ 3947504 w 3947504"/>
              <a:gd name="connsiteY4" fmla="*/ 35607 h 780687"/>
              <a:gd name="connsiteX0" fmla="*/ 0 w 3947504"/>
              <a:gd name="connsiteY0" fmla="*/ 780687 h 780687"/>
              <a:gd name="connsiteX1" fmla="*/ 1411705 w 3947504"/>
              <a:gd name="connsiteY1" fmla="*/ 780687 h 780687"/>
              <a:gd name="connsiteX2" fmla="*/ 2265674 w 3947504"/>
              <a:gd name="connsiteY2" fmla="*/ 442286 h 780687"/>
              <a:gd name="connsiteX3" fmla="*/ 3190887 w 3947504"/>
              <a:gd name="connsiteY3" fmla="*/ 26708 h 780687"/>
              <a:gd name="connsiteX4" fmla="*/ 3947504 w 3947504"/>
              <a:gd name="connsiteY4" fmla="*/ 35607 h 780687"/>
              <a:gd name="connsiteX0" fmla="*/ 0 w 3947504"/>
              <a:gd name="connsiteY0" fmla="*/ 780687 h 781037"/>
              <a:gd name="connsiteX1" fmla="*/ 1411705 w 3947504"/>
              <a:gd name="connsiteY1" fmla="*/ 780687 h 781037"/>
              <a:gd name="connsiteX2" fmla="*/ 2265674 w 3947504"/>
              <a:gd name="connsiteY2" fmla="*/ 442286 h 781037"/>
              <a:gd name="connsiteX3" fmla="*/ 3190887 w 3947504"/>
              <a:gd name="connsiteY3" fmla="*/ 26708 h 781037"/>
              <a:gd name="connsiteX4" fmla="*/ 3947504 w 3947504"/>
              <a:gd name="connsiteY4" fmla="*/ 35607 h 781037"/>
              <a:gd name="connsiteX0" fmla="*/ 0 w 3947504"/>
              <a:gd name="connsiteY0" fmla="*/ 784601 h 805712"/>
              <a:gd name="connsiteX1" fmla="*/ 1411705 w 3947504"/>
              <a:gd name="connsiteY1" fmla="*/ 784601 h 805712"/>
              <a:gd name="connsiteX2" fmla="*/ 2253016 w 3947504"/>
              <a:gd name="connsiteY2" fmla="*/ 499599 h 805712"/>
              <a:gd name="connsiteX3" fmla="*/ 3190887 w 3947504"/>
              <a:gd name="connsiteY3" fmla="*/ 30622 h 805712"/>
              <a:gd name="connsiteX4" fmla="*/ 3947504 w 3947504"/>
              <a:gd name="connsiteY4" fmla="*/ 39521 h 805712"/>
              <a:gd name="connsiteX0" fmla="*/ 0 w 3947504"/>
              <a:gd name="connsiteY0" fmla="*/ 784601 h 814962"/>
              <a:gd name="connsiteX1" fmla="*/ 1411705 w 3947504"/>
              <a:gd name="connsiteY1" fmla="*/ 784601 h 814962"/>
              <a:gd name="connsiteX2" fmla="*/ 2253016 w 3947504"/>
              <a:gd name="connsiteY2" fmla="*/ 499599 h 814962"/>
              <a:gd name="connsiteX3" fmla="*/ 3190887 w 3947504"/>
              <a:gd name="connsiteY3" fmla="*/ 30622 h 814962"/>
              <a:gd name="connsiteX4" fmla="*/ 3947504 w 3947504"/>
              <a:gd name="connsiteY4" fmla="*/ 39521 h 814962"/>
              <a:gd name="connsiteX0" fmla="*/ 0 w 3947504"/>
              <a:gd name="connsiteY0" fmla="*/ 784601 h 805712"/>
              <a:gd name="connsiteX1" fmla="*/ 1411705 w 3947504"/>
              <a:gd name="connsiteY1" fmla="*/ 784601 h 805712"/>
              <a:gd name="connsiteX2" fmla="*/ 2253016 w 3947504"/>
              <a:gd name="connsiteY2" fmla="*/ 499599 h 805712"/>
              <a:gd name="connsiteX3" fmla="*/ 3190887 w 3947504"/>
              <a:gd name="connsiteY3" fmla="*/ 30622 h 805712"/>
              <a:gd name="connsiteX4" fmla="*/ 3947504 w 3947504"/>
              <a:gd name="connsiteY4" fmla="*/ 39521 h 805712"/>
              <a:gd name="connsiteX0" fmla="*/ 0 w 3947504"/>
              <a:gd name="connsiteY0" fmla="*/ 784601 h 821924"/>
              <a:gd name="connsiteX1" fmla="*/ 1411705 w 3947504"/>
              <a:gd name="connsiteY1" fmla="*/ 784601 h 821924"/>
              <a:gd name="connsiteX2" fmla="*/ 2253016 w 3947504"/>
              <a:gd name="connsiteY2" fmla="*/ 499599 h 821924"/>
              <a:gd name="connsiteX3" fmla="*/ 3190887 w 3947504"/>
              <a:gd name="connsiteY3" fmla="*/ 30622 h 821924"/>
              <a:gd name="connsiteX4" fmla="*/ 3947504 w 3947504"/>
              <a:gd name="connsiteY4" fmla="*/ 39521 h 821924"/>
              <a:gd name="connsiteX0" fmla="*/ 0 w 3947504"/>
              <a:gd name="connsiteY0" fmla="*/ 765223 h 802546"/>
              <a:gd name="connsiteX1" fmla="*/ 1411705 w 3947504"/>
              <a:gd name="connsiteY1" fmla="*/ 765223 h 802546"/>
              <a:gd name="connsiteX2" fmla="*/ 2253016 w 3947504"/>
              <a:gd name="connsiteY2" fmla="*/ 480221 h 802546"/>
              <a:gd name="connsiteX3" fmla="*/ 3190887 w 3947504"/>
              <a:gd name="connsiteY3" fmla="*/ 11244 h 802546"/>
              <a:gd name="connsiteX4" fmla="*/ 3947504 w 3947504"/>
              <a:gd name="connsiteY4" fmla="*/ 20143 h 802546"/>
              <a:gd name="connsiteX0" fmla="*/ 0 w 3909531"/>
              <a:gd name="connsiteY0" fmla="*/ 787268 h 824591"/>
              <a:gd name="connsiteX1" fmla="*/ 1411705 w 3909531"/>
              <a:gd name="connsiteY1" fmla="*/ 787268 h 824591"/>
              <a:gd name="connsiteX2" fmla="*/ 2253016 w 3909531"/>
              <a:gd name="connsiteY2" fmla="*/ 502266 h 824591"/>
              <a:gd name="connsiteX3" fmla="*/ 3190887 w 3909531"/>
              <a:gd name="connsiteY3" fmla="*/ 33289 h 824591"/>
              <a:gd name="connsiteX4" fmla="*/ 3909531 w 3909531"/>
              <a:gd name="connsiteY4" fmla="*/ 33288 h 824591"/>
              <a:gd name="connsiteX0" fmla="*/ 0 w 3909531"/>
              <a:gd name="connsiteY0" fmla="*/ 787268 h 824591"/>
              <a:gd name="connsiteX1" fmla="*/ 1411705 w 3909531"/>
              <a:gd name="connsiteY1" fmla="*/ 787268 h 824591"/>
              <a:gd name="connsiteX2" fmla="*/ 2253016 w 3909531"/>
              <a:gd name="connsiteY2" fmla="*/ 502266 h 824591"/>
              <a:gd name="connsiteX3" fmla="*/ 3190887 w 3909531"/>
              <a:gd name="connsiteY3" fmla="*/ 33289 h 824591"/>
              <a:gd name="connsiteX4" fmla="*/ 3909531 w 3909531"/>
              <a:gd name="connsiteY4" fmla="*/ 33288 h 824591"/>
              <a:gd name="connsiteX0" fmla="*/ 0 w 3909531"/>
              <a:gd name="connsiteY0" fmla="*/ 756014 h 793337"/>
              <a:gd name="connsiteX1" fmla="*/ 1411705 w 3909531"/>
              <a:gd name="connsiteY1" fmla="*/ 756014 h 793337"/>
              <a:gd name="connsiteX2" fmla="*/ 2253016 w 3909531"/>
              <a:gd name="connsiteY2" fmla="*/ 471012 h 793337"/>
              <a:gd name="connsiteX3" fmla="*/ 3190887 w 3909531"/>
              <a:gd name="connsiteY3" fmla="*/ 2035 h 793337"/>
              <a:gd name="connsiteX4" fmla="*/ 3909531 w 3909531"/>
              <a:gd name="connsiteY4" fmla="*/ 2034 h 793337"/>
              <a:gd name="connsiteX0" fmla="*/ 0 w 4390526"/>
              <a:gd name="connsiteY0" fmla="*/ 787268 h 824591"/>
              <a:gd name="connsiteX1" fmla="*/ 1411705 w 4390526"/>
              <a:gd name="connsiteY1" fmla="*/ 787268 h 824591"/>
              <a:gd name="connsiteX2" fmla="*/ 2253016 w 4390526"/>
              <a:gd name="connsiteY2" fmla="*/ 502266 h 824591"/>
              <a:gd name="connsiteX3" fmla="*/ 3190887 w 4390526"/>
              <a:gd name="connsiteY3" fmla="*/ 33289 h 824591"/>
              <a:gd name="connsiteX4" fmla="*/ 4390526 w 4390526"/>
              <a:gd name="connsiteY4" fmla="*/ 33288 h 824591"/>
              <a:gd name="connsiteX0" fmla="*/ 0 w 4390526"/>
              <a:gd name="connsiteY0" fmla="*/ 791947 h 829270"/>
              <a:gd name="connsiteX1" fmla="*/ 1411705 w 4390526"/>
              <a:gd name="connsiteY1" fmla="*/ 791947 h 829270"/>
              <a:gd name="connsiteX2" fmla="*/ 2253016 w 4390526"/>
              <a:gd name="connsiteY2" fmla="*/ 506945 h 829270"/>
              <a:gd name="connsiteX3" fmla="*/ 3190887 w 4390526"/>
              <a:gd name="connsiteY3" fmla="*/ 37968 h 829270"/>
              <a:gd name="connsiteX4" fmla="*/ 4225977 w 4390526"/>
              <a:gd name="connsiteY4" fmla="*/ 28782 h 829270"/>
              <a:gd name="connsiteX5" fmla="*/ 4390526 w 4390526"/>
              <a:gd name="connsiteY5" fmla="*/ 37967 h 829270"/>
              <a:gd name="connsiteX0" fmla="*/ 0 w 4441157"/>
              <a:gd name="connsiteY0" fmla="*/ 834102 h 871425"/>
              <a:gd name="connsiteX1" fmla="*/ 1411705 w 4441157"/>
              <a:gd name="connsiteY1" fmla="*/ 834102 h 871425"/>
              <a:gd name="connsiteX2" fmla="*/ 2253016 w 4441157"/>
              <a:gd name="connsiteY2" fmla="*/ 549100 h 871425"/>
              <a:gd name="connsiteX3" fmla="*/ 3190887 w 4441157"/>
              <a:gd name="connsiteY3" fmla="*/ 80123 h 871425"/>
              <a:gd name="connsiteX4" fmla="*/ 4225977 w 4441157"/>
              <a:gd name="connsiteY4" fmla="*/ 70937 h 871425"/>
              <a:gd name="connsiteX5" fmla="*/ 4441157 w 4441157"/>
              <a:gd name="connsiteY5" fmla="*/ 23 h 871425"/>
              <a:gd name="connsiteX0" fmla="*/ 0 w 4441157"/>
              <a:gd name="connsiteY0" fmla="*/ 834102 h 871425"/>
              <a:gd name="connsiteX1" fmla="*/ 1411705 w 4441157"/>
              <a:gd name="connsiteY1" fmla="*/ 834102 h 871425"/>
              <a:gd name="connsiteX2" fmla="*/ 2253016 w 4441157"/>
              <a:gd name="connsiteY2" fmla="*/ 549100 h 871425"/>
              <a:gd name="connsiteX3" fmla="*/ 3190887 w 4441157"/>
              <a:gd name="connsiteY3" fmla="*/ 80123 h 871425"/>
              <a:gd name="connsiteX4" fmla="*/ 4225977 w 4441157"/>
              <a:gd name="connsiteY4" fmla="*/ 70937 h 871425"/>
              <a:gd name="connsiteX5" fmla="*/ 4441157 w 4441157"/>
              <a:gd name="connsiteY5" fmla="*/ 23 h 871425"/>
              <a:gd name="connsiteX0" fmla="*/ 0 w 4441157"/>
              <a:gd name="connsiteY0" fmla="*/ 834079 h 871402"/>
              <a:gd name="connsiteX1" fmla="*/ 1411705 w 4441157"/>
              <a:gd name="connsiteY1" fmla="*/ 834079 h 871402"/>
              <a:gd name="connsiteX2" fmla="*/ 2253016 w 4441157"/>
              <a:gd name="connsiteY2" fmla="*/ 549077 h 871402"/>
              <a:gd name="connsiteX3" fmla="*/ 3190887 w 4441157"/>
              <a:gd name="connsiteY3" fmla="*/ 80100 h 871402"/>
              <a:gd name="connsiteX4" fmla="*/ 4225977 w 4441157"/>
              <a:gd name="connsiteY4" fmla="*/ 70914 h 871402"/>
              <a:gd name="connsiteX5" fmla="*/ 4441157 w 4441157"/>
              <a:gd name="connsiteY5" fmla="*/ 0 h 871402"/>
              <a:gd name="connsiteX0" fmla="*/ 0 w 4441157"/>
              <a:gd name="connsiteY0" fmla="*/ 834079 h 834985"/>
              <a:gd name="connsiteX1" fmla="*/ 1411705 w 4441157"/>
              <a:gd name="connsiteY1" fmla="*/ 834079 h 834985"/>
              <a:gd name="connsiteX2" fmla="*/ 2253016 w 4441157"/>
              <a:gd name="connsiteY2" fmla="*/ 549077 h 834985"/>
              <a:gd name="connsiteX3" fmla="*/ 3457811 w 4441157"/>
              <a:gd name="connsiteY3" fmla="*/ 51592 h 834985"/>
              <a:gd name="connsiteX4" fmla="*/ 4225977 w 4441157"/>
              <a:gd name="connsiteY4" fmla="*/ 70914 h 834985"/>
              <a:gd name="connsiteX5" fmla="*/ 4441157 w 4441157"/>
              <a:gd name="connsiteY5" fmla="*/ 0 h 834985"/>
              <a:gd name="connsiteX0" fmla="*/ 0 w 4441157"/>
              <a:gd name="connsiteY0" fmla="*/ 834079 h 868118"/>
              <a:gd name="connsiteX1" fmla="*/ 1411705 w 4441157"/>
              <a:gd name="connsiteY1" fmla="*/ 834079 h 868118"/>
              <a:gd name="connsiteX2" fmla="*/ 2253016 w 4441157"/>
              <a:gd name="connsiteY2" fmla="*/ 549077 h 868118"/>
              <a:gd name="connsiteX3" fmla="*/ 3457811 w 4441157"/>
              <a:gd name="connsiteY3" fmla="*/ 51592 h 868118"/>
              <a:gd name="connsiteX4" fmla="*/ 4225977 w 4441157"/>
              <a:gd name="connsiteY4" fmla="*/ 70914 h 868118"/>
              <a:gd name="connsiteX5" fmla="*/ 4441157 w 4441157"/>
              <a:gd name="connsiteY5" fmla="*/ 0 h 868118"/>
              <a:gd name="connsiteX0" fmla="*/ 0 w 4441157"/>
              <a:gd name="connsiteY0" fmla="*/ 834079 h 868118"/>
              <a:gd name="connsiteX1" fmla="*/ 1411705 w 4441157"/>
              <a:gd name="connsiteY1" fmla="*/ 834079 h 868118"/>
              <a:gd name="connsiteX2" fmla="*/ 2253016 w 4441157"/>
              <a:gd name="connsiteY2" fmla="*/ 549077 h 868118"/>
              <a:gd name="connsiteX3" fmla="*/ 3457811 w 4441157"/>
              <a:gd name="connsiteY3" fmla="*/ 51592 h 868118"/>
              <a:gd name="connsiteX4" fmla="*/ 4225977 w 4441157"/>
              <a:gd name="connsiteY4" fmla="*/ 70914 h 868118"/>
              <a:gd name="connsiteX5" fmla="*/ 4441157 w 4441157"/>
              <a:gd name="connsiteY5" fmla="*/ 0 h 868118"/>
              <a:gd name="connsiteX0" fmla="*/ 0 w 4441157"/>
              <a:gd name="connsiteY0" fmla="*/ 834079 h 861576"/>
              <a:gd name="connsiteX1" fmla="*/ 1411705 w 4441157"/>
              <a:gd name="connsiteY1" fmla="*/ 834079 h 861576"/>
              <a:gd name="connsiteX2" fmla="*/ 2133808 w 4441157"/>
              <a:gd name="connsiteY2" fmla="*/ 462866 h 861576"/>
              <a:gd name="connsiteX3" fmla="*/ 3457811 w 4441157"/>
              <a:gd name="connsiteY3" fmla="*/ 51592 h 861576"/>
              <a:gd name="connsiteX4" fmla="*/ 4225977 w 4441157"/>
              <a:gd name="connsiteY4" fmla="*/ 70914 h 861576"/>
              <a:gd name="connsiteX5" fmla="*/ 4441157 w 4441157"/>
              <a:gd name="connsiteY5" fmla="*/ 0 h 861576"/>
              <a:gd name="connsiteX0" fmla="*/ 0 w 4441157"/>
              <a:gd name="connsiteY0" fmla="*/ 834079 h 836695"/>
              <a:gd name="connsiteX1" fmla="*/ 1411705 w 4441157"/>
              <a:gd name="connsiteY1" fmla="*/ 834079 h 836695"/>
              <a:gd name="connsiteX2" fmla="*/ 2133808 w 4441157"/>
              <a:gd name="connsiteY2" fmla="*/ 462866 h 836695"/>
              <a:gd name="connsiteX3" fmla="*/ 3457811 w 4441157"/>
              <a:gd name="connsiteY3" fmla="*/ 51592 h 836695"/>
              <a:gd name="connsiteX4" fmla="*/ 4225977 w 4441157"/>
              <a:gd name="connsiteY4" fmla="*/ 70914 h 836695"/>
              <a:gd name="connsiteX5" fmla="*/ 4441157 w 4441157"/>
              <a:gd name="connsiteY5" fmla="*/ 0 h 836695"/>
              <a:gd name="connsiteX0" fmla="*/ 0 w 4441157"/>
              <a:gd name="connsiteY0" fmla="*/ 834079 h 834079"/>
              <a:gd name="connsiteX1" fmla="*/ 1411705 w 4441157"/>
              <a:gd name="connsiteY1" fmla="*/ 834079 h 834079"/>
              <a:gd name="connsiteX2" fmla="*/ 2133808 w 4441157"/>
              <a:gd name="connsiteY2" fmla="*/ 462866 h 834079"/>
              <a:gd name="connsiteX3" fmla="*/ 3457811 w 4441157"/>
              <a:gd name="connsiteY3" fmla="*/ 51592 h 834079"/>
              <a:gd name="connsiteX4" fmla="*/ 4225977 w 4441157"/>
              <a:gd name="connsiteY4" fmla="*/ 70914 h 834079"/>
              <a:gd name="connsiteX5" fmla="*/ 4441157 w 4441157"/>
              <a:gd name="connsiteY5" fmla="*/ 0 h 834079"/>
              <a:gd name="connsiteX0" fmla="*/ 0 w 4441157"/>
              <a:gd name="connsiteY0" fmla="*/ 834079 h 834079"/>
              <a:gd name="connsiteX1" fmla="*/ 1411705 w 4441157"/>
              <a:gd name="connsiteY1" fmla="*/ 834079 h 834079"/>
              <a:gd name="connsiteX2" fmla="*/ 2133808 w 4441157"/>
              <a:gd name="connsiteY2" fmla="*/ 462866 h 834079"/>
              <a:gd name="connsiteX3" fmla="*/ 3457811 w 4441157"/>
              <a:gd name="connsiteY3" fmla="*/ 51592 h 834079"/>
              <a:gd name="connsiteX4" fmla="*/ 4225977 w 4441157"/>
              <a:gd name="connsiteY4" fmla="*/ 70914 h 834079"/>
              <a:gd name="connsiteX5" fmla="*/ 4441157 w 4441157"/>
              <a:gd name="connsiteY5" fmla="*/ 0 h 834079"/>
              <a:gd name="connsiteX0" fmla="*/ 0 w 4441157"/>
              <a:gd name="connsiteY0" fmla="*/ 834079 h 834079"/>
              <a:gd name="connsiteX1" fmla="*/ 1411705 w 4441157"/>
              <a:gd name="connsiteY1" fmla="*/ 834079 h 834079"/>
              <a:gd name="connsiteX2" fmla="*/ 2133808 w 4441157"/>
              <a:gd name="connsiteY2" fmla="*/ 462866 h 834079"/>
              <a:gd name="connsiteX3" fmla="*/ 3457811 w 4441157"/>
              <a:gd name="connsiteY3" fmla="*/ 65144 h 834079"/>
              <a:gd name="connsiteX4" fmla="*/ 4225977 w 4441157"/>
              <a:gd name="connsiteY4" fmla="*/ 70914 h 834079"/>
              <a:gd name="connsiteX5" fmla="*/ 4441157 w 4441157"/>
              <a:gd name="connsiteY5" fmla="*/ 0 h 834079"/>
              <a:gd name="connsiteX0" fmla="*/ 0 w 4441157"/>
              <a:gd name="connsiteY0" fmla="*/ 834079 h 834079"/>
              <a:gd name="connsiteX1" fmla="*/ 1411705 w 4441157"/>
              <a:gd name="connsiteY1" fmla="*/ 834079 h 834079"/>
              <a:gd name="connsiteX2" fmla="*/ 2133808 w 4441157"/>
              <a:gd name="connsiteY2" fmla="*/ 462866 h 834079"/>
              <a:gd name="connsiteX3" fmla="*/ 3457811 w 4441157"/>
              <a:gd name="connsiteY3" fmla="*/ 65144 h 834079"/>
              <a:gd name="connsiteX4" fmla="*/ 4225977 w 4441157"/>
              <a:gd name="connsiteY4" fmla="*/ 70914 h 834079"/>
              <a:gd name="connsiteX5" fmla="*/ 4441157 w 4441157"/>
              <a:gd name="connsiteY5" fmla="*/ 0 h 83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41157" h="834079">
                <a:moveTo>
                  <a:pt x="0" y="834079"/>
                </a:moveTo>
                <a:lnTo>
                  <a:pt x="1411705" y="834079"/>
                </a:lnTo>
                <a:cubicBezTo>
                  <a:pt x="1866111" y="829684"/>
                  <a:pt x="2552199" y="864774"/>
                  <a:pt x="2133808" y="462866"/>
                </a:cubicBezTo>
                <a:cubicBezTo>
                  <a:pt x="1715417" y="60958"/>
                  <a:pt x="3097550" y="59998"/>
                  <a:pt x="3457811" y="65144"/>
                </a:cubicBezTo>
                <a:lnTo>
                  <a:pt x="4225977" y="70914"/>
                </a:lnTo>
                <a:cubicBezTo>
                  <a:pt x="4425917" y="70914"/>
                  <a:pt x="4417111" y="36480"/>
                  <a:pt x="4441157" y="0"/>
                </a:cubicBezTo>
              </a:path>
            </a:pathLst>
          </a:custGeom>
          <a:noFill/>
          <a:ln w="44450">
            <a:solidFill>
              <a:srgbClr val="EDA7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3CE91AA-566D-A6A5-4E21-923CB9D1EF55}"/>
              </a:ext>
            </a:extLst>
          </p:cNvPr>
          <p:cNvSpPr/>
          <p:nvPr/>
        </p:nvSpPr>
        <p:spPr>
          <a:xfrm>
            <a:off x="3829157" y="4393238"/>
            <a:ext cx="108000" cy="57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F58C916-C11B-8754-911E-44EFE1CD757A}"/>
              </a:ext>
            </a:extLst>
          </p:cNvPr>
          <p:cNvSpPr txBox="1"/>
          <p:nvPr/>
        </p:nvSpPr>
        <p:spPr>
          <a:xfrm>
            <a:off x="3604587" y="4963353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QWP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E637429-7F87-7FC1-3AF1-A513731283B1}"/>
              </a:ext>
            </a:extLst>
          </p:cNvPr>
          <p:cNvSpPr/>
          <p:nvPr/>
        </p:nvSpPr>
        <p:spPr>
          <a:xfrm>
            <a:off x="5693735" y="4513722"/>
            <a:ext cx="108000" cy="432000"/>
          </a:xfrm>
          <a:prstGeom prst="rect">
            <a:avLst/>
          </a:prstGeom>
          <a:pattFill prst="wdDn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5FEE465F-1BA4-E945-1030-8E1335BDDBC1}"/>
              </a:ext>
            </a:extLst>
          </p:cNvPr>
          <p:cNvSpPr/>
          <p:nvPr/>
        </p:nvSpPr>
        <p:spPr>
          <a:xfrm>
            <a:off x="3124224" y="4738334"/>
            <a:ext cx="2556000" cy="0"/>
          </a:xfrm>
          <a:custGeom>
            <a:avLst/>
            <a:gdLst>
              <a:gd name="connsiteX0" fmla="*/ 0 w 2298032"/>
              <a:gd name="connsiteY0" fmla="*/ 12032 h 12032"/>
              <a:gd name="connsiteX1" fmla="*/ 2298032 w 2298032"/>
              <a:gd name="connsiteY1" fmla="*/ 0 h 1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98032" h="12032">
                <a:moveTo>
                  <a:pt x="0" y="12032"/>
                </a:moveTo>
                <a:lnTo>
                  <a:pt x="2298032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AA8557DC-0CFB-6495-55BA-6B38DB155344}"/>
              </a:ext>
            </a:extLst>
          </p:cNvPr>
          <p:cNvSpPr/>
          <p:nvPr/>
        </p:nvSpPr>
        <p:spPr>
          <a:xfrm>
            <a:off x="527656" y="1907786"/>
            <a:ext cx="6248025" cy="2782507"/>
          </a:xfrm>
          <a:custGeom>
            <a:avLst/>
            <a:gdLst>
              <a:gd name="connsiteX0" fmla="*/ 2189747 w 2189747"/>
              <a:gd name="connsiteY0" fmla="*/ 1239252 h 1239252"/>
              <a:gd name="connsiteX1" fmla="*/ 12031 w 2189747"/>
              <a:gd name="connsiteY1" fmla="*/ 1239252 h 1239252"/>
              <a:gd name="connsiteX2" fmla="*/ 0 w 2189747"/>
              <a:gd name="connsiteY2" fmla="*/ 0 h 1239252"/>
              <a:gd name="connsiteX0" fmla="*/ 2189747 w 2189747"/>
              <a:gd name="connsiteY0" fmla="*/ 3380873 h 3380873"/>
              <a:gd name="connsiteX1" fmla="*/ 12031 w 2189747"/>
              <a:gd name="connsiteY1" fmla="*/ 3380873 h 3380873"/>
              <a:gd name="connsiteX2" fmla="*/ 0 w 2189747"/>
              <a:gd name="connsiteY2" fmla="*/ 0 h 3380873"/>
              <a:gd name="connsiteX0" fmla="*/ 2344780 w 2344780"/>
              <a:gd name="connsiteY0" fmla="*/ 3380873 h 3380873"/>
              <a:gd name="connsiteX1" fmla="*/ 167064 w 2344780"/>
              <a:gd name="connsiteY1" fmla="*/ 3380873 h 3380873"/>
              <a:gd name="connsiteX2" fmla="*/ 148821 w 2344780"/>
              <a:gd name="connsiteY2" fmla="*/ 2081464 h 3380873"/>
              <a:gd name="connsiteX3" fmla="*/ 155033 w 2344780"/>
              <a:gd name="connsiteY3" fmla="*/ 0 h 3380873"/>
              <a:gd name="connsiteX0" fmla="*/ 5393264 w 5393264"/>
              <a:gd name="connsiteY0" fmla="*/ 1492141 h 1492141"/>
              <a:gd name="connsiteX1" fmla="*/ 3215548 w 5393264"/>
              <a:gd name="connsiteY1" fmla="*/ 1492141 h 1492141"/>
              <a:gd name="connsiteX2" fmla="*/ 3197305 w 5393264"/>
              <a:gd name="connsiteY2" fmla="*/ 192732 h 1492141"/>
              <a:gd name="connsiteX3" fmla="*/ 0 w 5393264"/>
              <a:gd name="connsiteY3" fmla="*/ 168668 h 1492141"/>
              <a:gd name="connsiteX0" fmla="*/ 5393264 w 5393264"/>
              <a:gd name="connsiteY0" fmla="*/ 1492141 h 1492141"/>
              <a:gd name="connsiteX1" fmla="*/ 3215548 w 5393264"/>
              <a:gd name="connsiteY1" fmla="*/ 1492141 h 1492141"/>
              <a:gd name="connsiteX2" fmla="*/ 3197305 w 5393264"/>
              <a:gd name="connsiteY2" fmla="*/ 192732 h 1492141"/>
              <a:gd name="connsiteX3" fmla="*/ 0 w 5393264"/>
              <a:gd name="connsiteY3" fmla="*/ 168668 h 1492141"/>
              <a:gd name="connsiteX0" fmla="*/ 5393264 w 5393264"/>
              <a:gd name="connsiteY0" fmla="*/ 1383718 h 1383718"/>
              <a:gd name="connsiteX1" fmla="*/ 3215548 w 5393264"/>
              <a:gd name="connsiteY1" fmla="*/ 1383718 h 1383718"/>
              <a:gd name="connsiteX2" fmla="*/ 3197305 w 5393264"/>
              <a:gd name="connsiteY2" fmla="*/ 84309 h 1383718"/>
              <a:gd name="connsiteX3" fmla="*/ 645170 w 5393264"/>
              <a:gd name="connsiteY3" fmla="*/ 120403 h 1383718"/>
              <a:gd name="connsiteX4" fmla="*/ 0 w 5393264"/>
              <a:gd name="connsiteY4" fmla="*/ 60245 h 1383718"/>
              <a:gd name="connsiteX0" fmla="*/ 4839276 w 4839276"/>
              <a:gd name="connsiteY0" fmla="*/ 3621505 h 3621505"/>
              <a:gd name="connsiteX1" fmla="*/ 2661560 w 4839276"/>
              <a:gd name="connsiteY1" fmla="*/ 3621505 h 3621505"/>
              <a:gd name="connsiteX2" fmla="*/ 2643317 w 4839276"/>
              <a:gd name="connsiteY2" fmla="*/ 2322096 h 3621505"/>
              <a:gd name="connsiteX3" fmla="*/ 91182 w 4839276"/>
              <a:gd name="connsiteY3" fmla="*/ 2358190 h 3621505"/>
              <a:gd name="connsiteX4" fmla="*/ 1432193 w 4839276"/>
              <a:gd name="connsiteY4" fmla="*/ 0 h 3621505"/>
              <a:gd name="connsiteX0" fmla="*/ 4789832 w 4789832"/>
              <a:gd name="connsiteY0" fmla="*/ 3621505 h 3621505"/>
              <a:gd name="connsiteX1" fmla="*/ 2612116 w 4789832"/>
              <a:gd name="connsiteY1" fmla="*/ 3621505 h 3621505"/>
              <a:gd name="connsiteX2" fmla="*/ 2593873 w 4789832"/>
              <a:gd name="connsiteY2" fmla="*/ 2322096 h 3621505"/>
              <a:gd name="connsiteX3" fmla="*/ 41738 w 4789832"/>
              <a:gd name="connsiteY3" fmla="*/ 2358190 h 3621505"/>
              <a:gd name="connsiteX4" fmla="*/ 1034828 w 4789832"/>
              <a:gd name="connsiteY4" fmla="*/ 481264 h 3621505"/>
              <a:gd name="connsiteX5" fmla="*/ 1382749 w 4789832"/>
              <a:gd name="connsiteY5" fmla="*/ 0 h 3621505"/>
              <a:gd name="connsiteX0" fmla="*/ 4789832 w 5301718"/>
              <a:gd name="connsiteY0" fmla="*/ 3226974 h 3226974"/>
              <a:gd name="connsiteX1" fmla="*/ 2612116 w 5301718"/>
              <a:gd name="connsiteY1" fmla="*/ 3226974 h 3226974"/>
              <a:gd name="connsiteX2" fmla="*/ 2593873 w 5301718"/>
              <a:gd name="connsiteY2" fmla="*/ 1927565 h 3226974"/>
              <a:gd name="connsiteX3" fmla="*/ 41738 w 5301718"/>
              <a:gd name="connsiteY3" fmla="*/ 1963659 h 3226974"/>
              <a:gd name="connsiteX4" fmla="*/ 1034828 w 5301718"/>
              <a:gd name="connsiteY4" fmla="*/ 86733 h 3226974"/>
              <a:gd name="connsiteX5" fmla="*/ 5301718 w 5301718"/>
              <a:gd name="connsiteY5" fmla="*/ 688311 h 3226974"/>
              <a:gd name="connsiteX0" fmla="*/ 4789832 w 5301718"/>
              <a:gd name="connsiteY0" fmla="*/ 3140241 h 3140241"/>
              <a:gd name="connsiteX1" fmla="*/ 2612116 w 5301718"/>
              <a:gd name="connsiteY1" fmla="*/ 3140241 h 3140241"/>
              <a:gd name="connsiteX2" fmla="*/ 2593873 w 5301718"/>
              <a:gd name="connsiteY2" fmla="*/ 1840832 h 3140241"/>
              <a:gd name="connsiteX3" fmla="*/ 41738 w 5301718"/>
              <a:gd name="connsiteY3" fmla="*/ 1876926 h 3140241"/>
              <a:gd name="connsiteX4" fmla="*/ 1034828 w 5301718"/>
              <a:gd name="connsiteY4" fmla="*/ 0 h 3140241"/>
              <a:gd name="connsiteX5" fmla="*/ 5301718 w 5301718"/>
              <a:gd name="connsiteY5" fmla="*/ 601578 h 3140241"/>
              <a:gd name="connsiteX0" fmla="*/ 4748094 w 5259980"/>
              <a:gd name="connsiteY0" fmla="*/ 3140241 h 3140241"/>
              <a:gd name="connsiteX1" fmla="*/ 2570378 w 5259980"/>
              <a:gd name="connsiteY1" fmla="*/ 3140241 h 3140241"/>
              <a:gd name="connsiteX2" fmla="*/ 2552135 w 5259980"/>
              <a:gd name="connsiteY2" fmla="*/ 1840832 h 3140241"/>
              <a:gd name="connsiteX3" fmla="*/ 0 w 5259980"/>
              <a:gd name="connsiteY3" fmla="*/ 1876926 h 3140241"/>
              <a:gd name="connsiteX4" fmla="*/ 993090 w 5259980"/>
              <a:gd name="connsiteY4" fmla="*/ 0 h 3140241"/>
              <a:gd name="connsiteX5" fmla="*/ 5259980 w 5259980"/>
              <a:gd name="connsiteY5" fmla="*/ 601578 h 3140241"/>
              <a:gd name="connsiteX0" fmla="*/ 4748094 w 5259980"/>
              <a:gd name="connsiteY0" fmla="*/ 3140241 h 3140241"/>
              <a:gd name="connsiteX1" fmla="*/ 2570378 w 5259980"/>
              <a:gd name="connsiteY1" fmla="*/ 3140241 h 3140241"/>
              <a:gd name="connsiteX2" fmla="*/ 2552135 w 5259980"/>
              <a:gd name="connsiteY2" fmla="*/ 1840832 h 3140241"/>
              <a:gd name="connsiteX3" fmla="*/ 0 w 5259980"/>
              <a:gd name="connsiteY3" fmla="*/ 1876926 h 3140241"/>
              <a:gd name="connsiteX4" fmla="*/ 993090 w 5259980"/>
              <a:gd name="connsiteY4" fmla="*/ 0 h 3140241"/>
              <a:gd name="connsiteX5" fmla="*/ 5259980 w 5259980"/>
              <a:gd name="connsiteY5" fmla="*/ 601578 h 3140241"/>
              <a:gd name="connsiteX0" fmla="*/ 4748094 w 5259980"/>
              <a:gd name="connsiteY0" fmla="*/ 3140241 h 3140241"/>
              <a:gd name="connsiteX1" fmla="*/ 2570378 w 5259980"/>
              <a:gd name="connsiteY1" fmla="*/ 3140241 h 3140241"/>
              <a:gd name="connsiteX2" fmla="*/ 2584169 w 5259980"/>
              <a:gd name="connsiteY2" fmla="*/ 1828800 h 3140241"/>
              <a:gd name="connsiteX3" fmla="*/ 0 w 5259980"/>
              <a:gd name="connsiteY3" fmla="*/ 1876926 h 3140241"/>
              <a:gd name="connsiteX4" fmla="*/ 993090 w 5259980"/>
              <a:gd name="connsiteY4" fmla="*/ 0 h 3140241"/>
              <a:gd name="connsiteX5" fmla="*/ 5259980 w 5259980"/>
              <a:gd name="connsiteY5" fmla="*/ 601578 h 3140241"/>
              <a:gd name="connsiteX0" fmla="*/ 4352993 w 4864879"/>
              <a:gd name="connsiteY0" fmla="*/ 3140241 h 3140241"/>
              <a:gd name="connsiteX1" fmla="*/ 2175277 w 4864879"/>
              <a:gd name="connsiteY1" fmla="*/ 3140241 h 3140241"/>
              <a:gd name="connsiteX2" fmla="*/ 2189068 w 4864879"/>
              <a:gd name="connsiteY2" fmla="*/ 1828800 h 3140241"/>
              <a:gd name="connsiteX3" fmla="*/ 0 w 4864879"/>
              <a:gd name="connsiteY3" fmla="*/ 1804736 h 3140241"/>
              <a:gd name="connsiteX4" fmla="*/ 597989 w 4864879"/>
              <a:gd name="connsiteY4" fmla="*/ 0 h 3140241"/>
              <a:gd name="connsiteX5" fmla="*/ 4864879 w 4864879"/>
              <a:gd name="connsiteY5" fmla="*/ 601578 h 3140241"/>
              <a:gd name="connsiteX0" fmla="*/ 4385029 w 4896915"/>
              <a:gd name="connsiteY0" fmla="*/ 2658978 h 2658978"/>
              <a:gd name="connsiteX1" fmla="*/ 2207313 w 4896915"/>
              <a:gd name="connsiteY1" fmla="*/ 2658978 h 2658978"/>
              <a:gd name="connsiteX2" fmla="*/ 2221104 w 4896915"/>
              <a:gd name="connsiteY2" fmla="*/ 1347537 h 2658978"/>
              <a:gd name="connsiteX3" fmla="*/ 32036 w 4896915"/>
              <a:gd name="connsiteY3" fmla="*/ 1323473 h 2658978"/>
              <a:gd name="connsiteX4" fmla="*/ 0 w 4896915"/>
              <a:gd name="connsiteY4" fmla="*/ 0 h 2658978"/>
              <a:gd name="connsiteX5" fmla="*/ 4896915 w 4896915"/>
              <a:gd name="connsiteY5" fmla="*/ 120315 h 2658978"/>
              <a:gd name="connsiteX0" fmla="*/ 4385029 w 4896915"/>
              <a:gd name="connsiteY0" fmla="*/ 2658978 h 2658978"/>
              <a:gd name="connsiteX1" fmla="*/ 2207313 w 4896915"/>
              <a:gd name="connsiteY1" fmla="*/ 2658978 h 2658978"/>
              <a:gd name="connsiteX2" fmla="*/ 2221104 w 4896915"/>
              <a:gd name="connsiteY2" fmla="*/ 1347537 h 2658978"/>
              <a:gd name="connsiteX3" fmla="*/ 32036 w 4896915"/>
              <a:gd name="connsiteY3" fmla="*/ 1323473 h 2658978"/>
              <a:gd name="connsiteX4" fmla="*/ 0 w 4896915"/>
              <a:gd name="connsiteY4" fmla="*/ 0 h 2658978"/>
              <a:gd name="connsiteX5" fmla="*/ 4896915 w 4896915"/>
              <a:gd name="connsiteY5" fmla="*/ 48126 h 2658978"/>
              <a:gd name="connsiteX0" fmla="*/ 4385029 w 4896915"/>
              <a:gd name="connsiteY0" fmla="*/ 2658978 h 2658978"/>
              <a:gd name="connsiteX1" fmla="*/ 2207313 w 4896915"/>
              <a:gd name="connsiteY1" fmla="*/ 2658978 h 2658978"/>
              <a:gd name="connsiteX2" fmla="*/ 2221104 w 4896915"/>
              <a:gd name="connsiteY2" fmla="*/ 1347537 h 2658978"/>
              <a:gd name="connsiteX3" fmla="*/ 32036 w 4896915"/>
              <a:gd name="connsiteY3" fmla="*/ 1299410 h 2658978"/>
              <a:gd name="connsiteX4" fmla="*/ 0 w 4896915"/>
              <a:gd name="connsiteY4" fmla="*/ 0 h 2658978"/>
              <a:gd name="connsiteX5" fmla="*/ 4896915 w 4896915"/>
              <a:gd name="connsiteY5" fmla="*/ 48126 h 2658978"/>
              <a:gd name="connsiteX0" fmla="*/ 4385029 w 4896915"/>
              <a:gd name="connsiteY0" fmla="*/ 2658978 h 2658978"/>
              <a:gd name="connsiteX1" fmla="*/ 2207313 w 4896915"/>
              <a:gd name="connsiteY1" fmla="*/ 2658978 h 2658978"/>
              <a:gd name="connsiteX2" fmla="*/ 2221104 w 4896915"/>
              <a:gd name="connsiteY2" fmla="*/ 1347537 h 2658978"/>
              <a:gd name="connsiteX3" fmla="*/ 1 w 4896915"/>
              <a:gd name="connsiteY3" fmla="*/ 1323473 h 2658978"/>
              <a:gd name="connsiteX4" fmla="*/ 0 w 4896915"/>
              <a:gd name="connsiteY4" fmla="*/ 0 h 2658978"/>
              <a:gd name="connsiteX5" fmla="*/ 4896915 w 4896915"/>
              <a:gd name="connsiteY5" fmla="*/ 48126 h 2658978"/>
              <a:gd name="connsiteX0" fmla="*/ 4385029 w 5356086"/>
              <a:gd name="connsiteY0" fmla="*/ 2658978 h 2658978"/>
              <a:gd name="connsiteX1" fmla="*/ 2207313 w 5356086"/>
              <a:gd name="connsiteY1" fmla="*/ 2658978 h 2658978"/>
              <a:gd name="connsiteX2" fmla="*/ 2221104 w 5356086"/>
              <a:gd name="connsiteY2" fmla="*/ 1347537 h 2658978"/>
              <a:gd name="connsiteX3" fmla="*/ 1 w 5356086"/>
              <a:gd name="connsiteY3" fmla="*/ 1323473 h 2658978"/>
              <a:gd name="connsiteX4" fmla="*/ 0 w 5356086"/>
              <a:gd name="connsiteY4" fmla="*/ 0 h 2658978"/>
              <a:gd name="connsiteX5" fmla="*/ 5356086 w 5356086"/>
              <a:gd name="connsiteY5" fmla="*/ 36094 h 2658978"/>
              <a:gd name="connsiteX0" fmla="*/ 4385029 w 5345408"/>
              <a:gd name="connsiteY0" fmla="*/ 2658978 h 2658978"/>
              <a:gd name="connsiteX1" fmla="*/ 2207313 w 5345408"/>
              <a:gd name="connsiteY1" fmla="*/ 2658978 h 2658978"/>
              <a:gd name="connsiteX2" fmla="*/ 2221104 w 5345408"/>
              <a:gd name="connsiteY2" fmla="*/ 1347537 h 2658978"/>
              <a:gd name="connsiteX3" fmla="*/ 1 w 5345408"/>
              <a:gd name="connsiteY3" fmla="*/ 1323473 h 2658978"/>
              <a:gd name="connsiteX4" fmla="*/ 0 w 5345408"/>
              <a:gd name="connsiteY4" fmla="*/ 0 h 2658978"/>
              <a:gd name="connsiteX5" fmla="*/ 5345408 w 5345408"/>
              <a:gd name="connsiteY5" fmla="*/ 12031 h 2658978"/>
              <a:gd name="connsiteX0" fmla="*/ 4385029 w 5147811"/>
              <a:gd name="connsiteY0" fmla="*/ 2658978 h 2658978"/>
              <a:gd name="connsiteX1" fmla="*/ 2207313 w 5147811"/>
              <a:gd name="connsiteY1" fmla="*/ 2658978 h 2658978"/>
              <a:gd name="connsiteX2" fmla="*/ 2221104 w 5147811"/>
              <a:gd name="connsiteY2" fmla="*/ 1347537 h 2658978"/>
              <a:gd name="connsiteX3" fmla="*/ 1 w 5147811"/>
              <a:gd name="connsiteY3" fmla="*/ 1323473 h 2658978"/>
              <a:gd name="connsiteX4" fmla="*/ 0 w 5147811"/>
              <a:gd name="connsiteY4" fmla="*/ 0 h 2658978"/>
              <a:gd name="connsiteX5" fmla="*/ 5147811 w 5147811"/>
              <a:gd name="connsiteY5" fmla="*/ 19983 h 2658978"/>
              <a:gd name="connsiteX0" fmla="*/ 4385029 w 5147811"/>
              <a:gd name="connsiteY0" fmla="*/ 2690784 h 2690784"/>
              <a:gd name="connsiteX1" fmla="*/ 2207313 w 5147811"/>
              <a:gd name="connsiteY1" fmla="*/ 2690784 h 2690784"/>
              <a:gd name="connsiteX2" fmla="*/ 2221104 w 5147811"/>
              <a:gd name="connsiteY2" fmla="*/ 1379343 h 2690784"/>
              <a:gd name="connsiteX3" fmla="*/ 1 w 5147811"/>
              <a:gd name="connsiteY3" fmla="*/ 1355279 h 2690784"/>
              <a:gd name="connsiteX4" fmla="*/ 0 w 5147811"/>
              <a:gd name="connsiteY4" fmla="*/ 0 h 2690784"/>
              <a:gd name="connsiteX5" fmla="*/ 5147811 w 5147811"/>
              <a:gd name="connsiteY5" fmla="*/ 51789 h 2690784"/>
              <a:gd name="connsiteX0" fmla="*/ 4385029 w 5133697"/>
              <a:gd name="connsiteY0" fmla="*/ 2690784 h 2690784"/>
              <a:gd name="connsiteX1" fmla="*/ 2207313 w 5133697"/>
              <a:gd name="connsiteY1" fmla="*/ 2690784 h 2690784"/>
              <a:gd name="connsiteX2" fmla="*/ 2221104 w 5133697"/>
              <a:gd name="connsiteY2" fmla="*/ 1379343 h 2690784"/>
              <a:gd name="connsiteX3" fmla="*/ 1 w 5133697"/>
              <a:gd name="connsiteY3" fmla="*/ 1355279 h 2690784"/>
              <a:gd name="connsiteX4" fmla="*/ 0 w 5133697"/>
              <a:gd name="connsiteY4" fmla="*/ 0 h 2690784"/>
              <a:gd name="connsiteX5" fmla="*/ 5133697 w 5133697"/>
              <a:gd name="connsiteY5" fmla="*/ 19984 h 2690784"/>
              <a:gd name="connsiteX0" fmla="*/ 4385029 w 5133697"/>
              <a:gd name="connsiteY0" fmla="*/ 2690784 h 2690784"/>
              <a:gd name="connsiteX1" fmla="*/ 2207313 w 5133697"/>
              <a:gd name="connsiteY1" fmla="*/ 2690784 h 2690784"/>
              <a:gd name="connsiteX2" fmla="*/ 2221104 w 5133697"/>
              <a:gd name="connsiteY2" fmla="*/ 1379343 h 2690784"/>
              <a:gd name="connsiteX3" fmla="*/ 35286 w 5133697"/>
              <a:gd name="connsiteY3" fmla="*/ 1371182 h 2690784"/>
              <a:gd name="connsiteX4" fmla="*/ 0 w 5133697"/>
              <a:gd name="connsiteY4" fmla="*/ 0 h 2690784"/>
              <a:gd name="connsiteX5" fmla="*/ 5133697 w 5133697"/>
              <a:gd name="connsiteY5" fmla="*/ 19984 h 2690784"/>
              <a:gd name="connsiteX0" fmla="*/ 4363858 w 5112526"/>
              <a:gd name="connsiteY0" fmla="*/ 2690784 h 2690784"/>
              <a:gd name="connsiteX1" fmla="*/ 2186142 w 5112526"/>
              <a:gd name="connsiteY1" fmla="*/ 2690784 h 2690784"/>
              <a:gd name="connsiteX2" fmla="*/ 2199933 w 5112526"/>
              <a:gd name="connsiteY2" fmla="*/ 1379343 h 2690784"/>
              <a:gd name="connsiteX3" fmla="*/ 14115 w 5112526"/>
              <a:gd name="connsiteY3" fmla="*/ 1371182 h 2690784"/>
              <a:gd name="connsiteX4" fmla="*/ 0 w 5112526"/>
              <a:gd name="connsiteY4" fmla="*/ 0 h 2690784"/>
              <a:gd name="connsiteX5" fmla="*/ 5112526 w 5112526"/>
              <a:gd name="connsiteY5" fmla="*/ 19984 h 2690784"/>
              <a:gd name="connsiteX0" fmla="*/ 4349744 w 5098412"/>
              <a:gd name="connsiteY0" fmla="*/ 2674881 h 2674881"/>
              <a:gd name="connsiteX1" fmla="*/ 2172028 w 5098412"/>
              <a:gd name="connsiteY1" fmla="*/ 2674881 h 2674881"/>
              <a:gd name="connsiteX2" fmla="*/ 2185819 w 5098412"/>
              <a:gd name="connsiteY2" fmla="*/ 1363440 h 2674881"/>
              <a:gd name="connsiteX3" fmla="*/ 1 w 5098412"/>
              <a:gd name="connsiteY3" fmla="*/ 1355279 h 2674881"/>
              <a:gd name="connsiteX4" fmla="*/ 0 w 5098412"/>
              <a:gd name="connsiteY4" fmla="*/ 0 h 2674881"/>
              <a:gd name="connsiteX5" fmla="*/ 5098412 w 5098412"/>
              <a:gd name="connsiteY5" fmla="*/ 4081 h 2674881"/>
              <a:gd name="connsiteX0" fmla="*/ 4356802 w 5105470"/>
              <a:gd name="connsiteY0" fmla="*/ 2698735 h 2698735"/>
              <a:gd name="connsiteX1" fmla="*/ 2179086 w 5105470"/>
              <a:gd name="connsiteY1" fmla="*/ 2698735 h 2698735"/>
              <a:gd name="connsiteX2" fmla="*/ 2192877 w 5105470"/>
              <a:gd name="connsiteY2" fmla="*/ 1387294 h 2698735"/>
              <a:gd name="connsiteX3" fmla="*/ 7059 w 5105470"/>
              <a:gd name="connsiteY3" fmla="*/ 1379133 h 2698735"/>
              <a:gd name="connsiteX4" fmla="*/ 0 w 5105470"/>
              <a:gd name="connsiteY4" fmla="*/ 0 h 2698735"/>
              <a:gd name="connsiteX5" fmla="*/ 5105470 w 5105470"/>
              <a:gd name="connsiteY5" fmla="*/ 27935 h 2698735"/>
              <a:gd name="connsiteX0" fmla="*/ 4356802 w 5112528"/>
              <a:gd name="connsiteY0" fmla="*/ 2702606 h 2702606"/>
              <a:gd name="connsiteX1" fmla="*/ 2179086 w 5112528"/>
              <a:gd name="connsiteY1" fmla="*/ 2702606 h 2702606"/>
              <a:gd name="connsiteX2" fmla="*/ 2192877 w 5112528"/>
              <a:gd name="connsiteY2" fmla="*/ 1391165 h 2702606"/>
              <a:gd name="connsiteX3" fmla="*/ 7059 w 5112528"/>
              <a:gd name="connsiteY3" fmla="*/ 1383004 h 2702606"/>
              <a:gd name="connsiteX4" fmla="*/ 0 w 5112528"/>
              <a:gd name="connsiteY4" fmla="*/ 3871 h 2702606"/>
              <a:gd name="connsiteX5" fmla="*/ 5112528 w 5112528"/>
              <a:gd name="connsiteY5" fmla="*/ 0 h 2702606"/>
              <a:gd name="connsiteX0" fmla="*/ 4356802 w 5105471"/>
              <a:gd name="connsiteY0" fmla="*/ 2726460 h 2726460"/>
              <a:gd name="connsiteX1" fmla="*/ 2179086 w 5105471"/>
              <a:gd name="connsiteY1" fmla="*/ 2726460 h 2726460"/>
              <a:gd name="connsiteX2" fmla="*/ 2192877 w 5105471"/>
              <a:gd name="connsiteY2" fmla="*/ 1415019 h 2726460"/>
              <a:gd name="connsiteX3" fmla="*/ 7059 w 5105471"/>
              <a:gd name="connsiteY3" fmla="*/ 1406858 h 2726460"/>
              <a:gd name="connsiteX4" fmla="*/ 0 w 5105471"/>
              <a:gd name="connsiteY4" fmla="*/ 27725 h 2726460"/>
              <a:gd name="connsiteX5" fmla="*/ 5105471 w 5105471"/>
              <a:gd name="connsiteY5" fmla="*/ 0 h 2726460"/>
              <a:gd name="connsiteX0" fmla="*/ 4356802 w 5112528"/>
              <a:gd name="connsiteY0" fmla="*/ 2758266 h 2758266"/>
              <a:gd name="connsiteX1" fmla="*/ 2179086 w 5112528"/>
              <a:gd name="connsiteY1" fmla="*/ 2758266 h 2758266"/>
              <a:gd name="connsiteX2" fmla="*/ 2192877 w 5112528"/>
              <a:gd name="connsiteY2" fmla="*/ 1446825 h 2758266"/>
              <a:gd name="connsiteX3" fmla="*/ 7059 w 5112528"/>
              <a:gd name="connsiteY3" fmla="*/ 1438664 h 2758266"/>
              <a:gd name="connsiteX4" fmla="*/ 0 w 5112528"/>
              <a:gd name="connsiteY4" fmla="*/ 59531 h 2758266"/>
              <a:gd name="connsiteX5" fmla="*/ 5112528 w 5112528"/>
              <a:gd name="connsiteY5" fmla="*/ 0 h 2758266"/>
              <a:gd name="connsiteX0" fmla="*/ 4356802 w 5413964"/>
              <a:gd name="connsiteY0" fmla="*/ 2775683 h 2775683"/>
              <a:gd name="connsiteX1" fmla="*/ 2179086 w 5413964"/>
              <a:gd name="connsiteY1" fmla="*/ 2775683 h 2775683"/>
              <a:gd name="connsiteX2" fmla="*/ 2192877 w 5413964"/>
              <a:gd name="connsiteY2" fmla="*/ 1464242 h 2775683"/>
              <a:gd name="connsiteX3" fmla="*/ 7059 w 5413964"/>
              <a:gd name="connsiteY3" fmla="*/ 1456081 h 2775683"/>
              <a:gd name="connsiteX4" fmla="*/ 0 w 5413964"/>
              <a:gd name="connsiteY4" fmla="*/ 76948 h 2775683"/>
              <a:gd name="connsiteX5" fmla="*/ 5413964 w 5413964"/>
              <a:gd name="connsiteY5" fmla="*/ 0 h 2775683"/>
              <a:gd name="connsiteX0" fmla="*/ 4569539 w 5626701"/>
              <a:gd name="connsiteY0" fmla="*/ 2775683 h 2775683"/>
              <a:gd name="connsiteX1" fmla="*/ 2391823 w 5626701"/>
              <a:gd name="connsiteY1" fmla="*/ 2775683 h 2775683"/>
              <a:gd name="connsiteX2" fmla="*/ 2405614 w 5626701"/>
              <a:gd name="connsiteY2" fmla="*/ 1464242 h 2775683"/>
              <a:gd name="connsiteX3" fmla="*/ 0 w 5626701"/>
              <a:gd name="connsiteY3" fmla="*/ 1465606 h 2775683"/>
              <a:gd name="connsiteX4" fmla="*/ 212737 w 5626701"/>
              <a:gd name="connsiteY4" fmla="*/ 76948 h 2775683"/>
              <a:gd name="connsiteX5" fmla="*/ 5626701 w 5626701"/>
              <a:gd name="connsiteY5" fmla="*/ 0 h 2775683"/>
              <a:gd name="connsiteX0" fmla="*/ 4569539 w 5626701"/>
              <a:gd name="connsiteY0" fmla="*/ 2775683 h 2775683"/>
              <a:gd name="connsiteX1" fmla="*/ 2391823 w 5626701"/>
              <a:gd name="connsiteY1" fmla="*/ 2775683 h 2775683"/>
              <a:gd name="connsiteX2" fmla="*/ 2405614 w 5626701"/>
              <a:gd name="connsiteY2" fmla="*/ 1464242 h 2775683"/>
              <a:gd name="connsiteX3" fmla="*/ 0 w 5626701"/>
              <a:gd name="connsiteY3" fmla="*/ 1465606 h 2775683"/>
              <a:gd name="connsiteX4" fmla="*/ 212737 w 5626701"/>
              <a:gd name="connsiteY4" fmla="*/ 76948 h 2775683"/>
              <a:gd name="connsiteX5" fmla="*/ 5626701 w 5626701"/>
              <a:gd name="connsiteY5" fmla="*/ 0 h 2775683"/>
              <a:gd name="connsiteX0" fmla="*/ 4593507 w 5650669"/>
              <a:gd name="connsiteY0" fmla="*/ 2775683 h 2775683"/>
              <a:gd name="connsiteX1" fmla="*/ 2415791 w 5650669"/>
              <a:gd name="connsiteY1" fmla="*/ 2775683 h 2775683"/>
              <a:gd name="connsiteX2" fmla="*/ 2429582 w 5650669"/>
              <a:gd name="connsiteY2" fmla="*/ 1464242 h 2775683"/>
              <a:gd name="connsiteX3" fmla="*/ 23968 w 5650669"/>
              <a:gd name="connsiteY3" fmla="*/ 1465606 h 2775683"/>
              <a:gd name="connsiteX4" fmla="*/ 0 w 5650669"/>
              <a:gd name="connsiteY4" fmla="*/ 76948 h 2775683"/>
              <a:gd name="connsiteX5" fmla="*/ 5650669 w 5650669"/>
              <a:gd name="connsiteY5" fmla="*/ 0 h 2775683"/>
              <a:gd name="connsiteX0" fmla="*/ 4585053 w 5642215"/>
              <a:gd name="connsiteY0" fmla="*/ 2775683 h 2775683"/>
              <a:gd name="connsiteX1" fmla="*/ 2407337 w 5642215"/>
              <a:gd name="connsiteY1" fmla="*/ 2775683 h 2775683"/>
              <a:gd name="connsiteX2" fmla="*/ 2421128 w 5642215"/>
              <a:gd name="connsiteY2" fmla="*/ 1464242 h 2775683"/>
              <a:gd name="connsiteX3" fmla="*/ 15514 w 5642215"/>
              <a:gd name="connsiteY3" fmla="*/ 1465606 h 2775683"/>
              <a:gd name="connsiteX4" fmla="*/ 0 w 5642215"/>
              <a:gd name="connsiteY4" fmla="*/ 67423 h 2775683"/>
              <a:gd name="connsiteX5" fmla="*/ 5642215 w 5642215"/>
              <a:gd name="connsiteY5" fmla="*/ 0 h 2775683"/>
              <a:gd name="connsiteX0" fmla="*/ 4585053 w 5545313"/>
              <a:gd name="connsiteY0" fmla="*/ 2782507 h 2782507"/>
              <a:gd name="connsiteX1" fmla="*/ 2407337 w 5545313"/>
              <a:gd name="connsiteY1" fmla="*/ 2782507 h 2782507"/>
              <a:gd name="connsiteX2" fmla="*/ 2421128 w 5545313"/>
              <a:gd name="connsiteY2" fmla="*/ 1471066 h 2782507"/>
              <a:gd name="connsiteX3" fmla="*/ 15514 w 5545313"/>
              <a:gd name="connsiteY3" fmla="*/ 1472430 h 2782507"/>
              <a:gd name="connsiteX4" fmla="*/ 0 w 5545313"/>
              <a:gd name="connsiteY4" fmla="*/ 74247 h 2782507"/>
              <a:gd name="connsiteX5" fmla="*/ 5545313 w 5545313"/>
              <a:gd name="connsiteY5" fmla="*/ 0 h 278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45313" h="2782507">
                <a:moveTo>
                  <a:pt x="4585053" y="2782507"/>
                </a:moveTo>
                <a:lnTo>
                  <a:pt x="2407337" y="2782507"/>
                </a:lnTo>
                <a:lnTo>
                  <a:pt x="2421128" y="1471066"/>
                </a:lnTo>
                <a:lnTo>
                  <a:pt x="15514" y="1472430"/>
                </a:lnTo>
                <a:lnTo>
                  <a:pt x="0" y="74247"/>
                </a:lnTo>
                <a:lnTo>
                  <a:pt x="5545313" y="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80CF7E30-B772-75A2-BB51-898449870A03}"/>
              </a:ext>
            </a:extLst>
          </p:cNvPr>
          <p:cNvSpPr/>
          <p:nvPr/>
        </p:nvSpPr>
        <p:spPr>
          <a:xfrm>
            <a:off x="2544973" y="4669910"/>
            <a:ext cx="72000" cy="108000"/>
          </a:xfrm>
          <a:custGeom>
            <a:avLst/>
            <a:gdLst>
              <a:gd name="connsiteX0" fmla="*/ 8708 w 139337"/>
              <a:gd name="connsiteY0" fmla="*/ 0 h 148046"/>
              <a:gd name="connsiteX1" fmla="*/ 139337 w 139337"/>
              <a:gd name="connsiteY1" fmla="*/ 87086 h 148046"/>
              <a:gd name="connsiteX2" fmla="*/ 0 w 139337"/>
              <a:gd name="connsiteY2" fmla="*/ 148046 h 148046"/>
              <a:gd name="connsiteX0" fmla="*/ 8708 w 132513"/>
              <a:gd name="connsiteY0" fmla="*/ 0 h 148046"/>
              <a:gd name="connsiteX1" fmla="*/ 132513 w 132513"/>
              <a:gd name="connsiteY1" fmla="*/ 59791 h 148046"/>
              <a:gd name="connsiteX2" fmla="*/ 0 w 132513"/>
              <a:gd name="connsiteY2" fmla="*/ 148046 h 148046"/>
              <a:gd name="connsiteX0" fmla="*/ 8708 w 132513"/>
              <a:gd name="connsiteY0" fmla="*/ 0 h 120750"/>
              <a:gd name="connsiteX1" fmla="*/ 132513 w 132513"/>
              <a:gd name="connsiteY1" fmla="*/ 59791 h 120750"/>
              <a:gd name="connsiteX2" fmla="*/ 0 w 132513"/>
              <a:gd name="connsiteY2" fmla="*/ 120750 h 12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13" h="120750">
                <a:moveTo>
                  <a:pt x="8708" y="0"/>
                </a:moveTo>
                <a:lnTo>
                  <a:pt x="132513" y="59791"/>
                </a:lnTo>
                <a:cubicBezTo>
                  <a:pt x="86067" y="80111"/>
                  <a:pt x="46446" y="100430"/>
                  <a:pt x="0" y="120750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42023919-9FE1-DAD7-445E-65835C35364F}"/>
              </a:ext>
            </a:extLst>
          </p:cNvPr>
          <p:cNvSpPr/>
          <p:nvPr/>
        </p:nvSpPr>
        <p:spPr>
          <a:xfrm>
            <a:off x="4489118" y="4682653"/>
            <a:ext cx="72000" cy="108000"/>
          </a:xfrm>
          <a:custGeom>
            <a:avLst/>
            <a:gdLst>
              <a:gd name="connsiteX0" fmla="*/ 8708 w 139337"/>
              <a:gd name="connsiteY0" fmla="*/ 0 h 148046"/>
              <a:gd name="connsiteX1" fmla="*/ 139337 w 139337"/>
              <a:gd name="connsiteY1" fmla="*/ 87086 h 148046"/>
              <a:gd name="connsiteX2" fmla="*/ 0 w 139337"/>
              <a:gd name="connsiteY2" fmla="*/ 148046 h 148046"/>
              <a:gd name="connsiteX0" fmla="*/ 8708 w 132513"/>
              <a:gd name="connsiteY0" fmla="*/ 0 h 148046"/>
              <a:gd name="connsiteX1" fmla="*/ 132513 w 132513"/>
              <a:gd name="connsiteY1" fmla="*/ 59791 h 148046"/>
              <a:gd name="connsiteX2" fmla="*/ 0 w 132513"/>
              <a:gd name="connsiteY2" fmla="*/ 148046 h 148046"/>
              <a:gd name="connsiteX0" fmla="*/ 8708 w 132513"/>
              <a:gd name="connsiteY0" fmla="*/ 0 h 120750"/>
              <a:gd name="connsiteX1" fmla="*/ 132513 w 132513"/>
              <a:gd name="connsiteY1" fmla="*/ 59791 h 120750"/>
              <a:gd name="connsiteX2" fmla="*/ 0 w 132513"/>
              <a:gd name="connsiteY2" fmla="*/ 120750 h 12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13" h="120750">
                <a:moveTo>
                  <a:pt x="8708" y="0"/>
                </a:moveTo>
                <a:lnTo>
                  <a:pt x="132513" y="59791"/>
                </a:lnTo>
                <a:cubicBezTo>
                  <a:pt x="86067" y="80111"/>
                  <a:pt x="46446" y="100430"/>
                  <a:pt x="0" y="120750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D4101FB3-BE7A-1FDD-5E17-969B335C06FC}"/>
              </a:ext>
            </a:extLst>
          </p:cNvPr>
          <p:cNvSpPr/>
          <p:nvPr/>
        </p:nvSpPr>
        <p:spPr>
          <a:xfrm flipH="1">
            <a:off x="4545886" y="4621722"/>
            <a:ext cx="72000" cy="108000"/>
          </a:xfrm>
          <a:custGeom>
            <a:avLst/>
            <a:gdLst>
              <a:gd name="connsiteX0" fmla="*/ 8708 w 139337"/>
              <a:gd name="connsiteY0" fmla="*/ 0 h 148046"/>
              <a:gd name="connsiteX1" fmla="*/ 139337 w 139337"/>
              <a:gd name="connsiteY1" fmla="*/ 87086 h 148046"/>
              <a:gd name="connsiteX2" fmla="*/ 0 w 139337"/>
              <a:gd name="connsiteY2" fmla="*/ 148046 h 148046"/>
              <a:gd name="connsiteX0" fmla="*/ 8708 w 132513"/>
              <a:gd name="connsiteY0" fmla="*/ 0 h 148046"/>
              <a:gd name="connsiteX1" fmla="*/ 132513 w 132513"/>
              <a:gd name="connsiteY1" fmla="*/ 59791 h 148046"/>
              <a:gd name="connsiteX2" fmla="*/ 0 w 132513"/>
              <a:gd name="connsiteY2" fmla="*/ 148046 h 148046"/>
              <a:gd name="connsiteX0" fmla="*/ 8708 w 132513"/>
              <a:gd name="connsiteY0" fmla="*/ 0 h 120750"/>
              <a:gd name="connsiteX1" fmla="*/ 132513 w 132513"/>
              <a:gd name="connsiteY1" fmla="*/ 59791 h 120750"/>
              <a:gd name="connsiteX2" fmla="*/ 0 w 132513"/>
              <a:gd name="connsiteY2" fmla="*/ 120750 h 12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13" h="120750">
                <a:moveTo>
                  <a:pt x="8708" y="0"/>
                </a:moveTo>
                <a:lnTo>
                  <a:pt x="132513" y="59791"/>
                </a:lnTo>
                <a:cubicBezTo>
                  <a:pt x="86067" y="80111"/>
                  <a:pt x="46446" y="100430"/>
                  <a:pt x="0" y="120750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67C52FC-6B9E-294F-81ED-108656BDC20C}"/>
              </a:ext>
            </a:extLst>
          </p:cNvPr>
          <p:cNvSpPr txBox="1"/>
          <p:nvPr/>
        </p:nvSpPr>
        <p:spPr>
          <a:xfrm>
            <a:off x="2421989" y="5001745"/>
            <a:ext cx="8065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Beam Splitter Prism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D3EBAE2-EEF1-3778-1F79-004278564BD6}"/>
              </a:ext>
            </a:extLst>
          </p:cNvPr>
          <p:cNvSpPr txBox="1"/>
          <p:nvPr/>
        </p:nvSpPr>
        <p:spPr>
          <a:xfrm>
            <a:off x="3918650" y="3460697"/>
            <a:ext cx="3874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Moveable mirror adjusts delay of reference pulses up to 11 ns so they are roughly co-incident with reflected pulses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494DD2D-F657-1D62-DB1F-0FB1699D1BD4}"/>
              </a:ext>
            </a:extLst>
          </p:cNvPr>
          <p:cNvSpPr txBox="1"/>
          <p:nvPr/>
        </p:nvSpPr>
        <p:spPr>
          <a:xfrm>
            <a:off x="2373545" y="3791566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QWP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52D4458-E6E3-0FA8-5F6F-CE71193B1031}"/>
              </a:ext>
            </a:extLst>
          </p:cNvPr>
          <p:cNvGrpSpPr/>
          <p:nvPr/>
        </p:nvGrpSpPr>
        <p:grpSpPr>
          <a:xfrm>
            <a:off x="1506465" y="4540629"/>
            <a:ext cx="250875" cy="326598"/>
            <a:chOff x="4825950" y="2371725"/>
            <a:chExt cx="421614" cy="607538"/>
          </a:xfrm>
        </p:grpSpPr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B369ECC5-9B73-B2A6-12C4-146219292BDC}"/>
                </a:ext>
              </a:extLst>
            </p:cNvPr>
            <p:cNvSpPr/>
            <p:nvPr/>
          </p:nvSpPr>
          <p:spPr>
            <a:xfrm>
              <a:off x="4933950" y="2371725"/>
              <a:ext cx="142875" cy="60753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A873550-7F28-B261-FC54-3836C2263AE0}"/>
                </a:ext>
              </a:extLst>
            </p:cNvPr>
            <p:cNvSpPr/>
            <p:nvPr/>
          </p:nvSpPr>
          <p:spPr>
            <a:xfrm>
              <a:off x="5076825" y="2519203"/>
              <a:ext cx="170739" cy="312583"/>
            </a:xfrm>
            <a:custGeom>
              <a:avLst/>
              <a:gdLst>
                <a:gd name="connsiteX0" fmla="*/ 47625 w 390525"/>
                <a:gd name="connsiteY0" fmla="*/ 0 h 504825"/>
                <a:gd name="connsiteX1" fmla="*/ 28575 w 390525"/>
                <a:gd name="connsiteY1" fmla="*/ 504825 h 504825"/>
                <a:gd name="connsiteX2" fmla="*/ 390525 w 390525"/>
                <a:gd name="connsiteY2" fmla="*/ 314325 h 504825"/>
                <a:gd name="connsiteX3" fmla="*/ 0 w 390525"/>
                <a:gd name="connsiteY3" fmla="*/ 38100 h 504825"/>
                <a:gd name="connsiteX0" fmla="*/ 47625 w 390579"/>
                <a:gd name="connsiteY0" fmla="*/ 0 h 514903"/>
                <a:gd name="connsiteX1" fmla="*/ 28575 w 390579"/>
                <a:gd name="connsiteY1" fmla="*/ 504825 h 514903"/>
                <a:gd name="connsiteX2" fmla="*/ 390525 w 390579"/>
                <a:gd name="connsiteY2" fmla="*/ 314325 h 514903"/>
                <a:gd name="connsiteX3" fmla="*/ 0 w 390579"/>
                <a:gd name="connsiteY3" fmla="*/ 38100 h 514903"/>
                <a:gd name="connsiteX0" fmla="*/ 47625 w 390579"/>
                <a:gd name="connsiteY0" fmla="*/ 0 h 514903"/>
                <a:gd name="connsiteX1" fmla="*/ 28575 w 390579"/>
                <a:gd name="connsiteY1" fmla="*/ 504825 h 514903"/>
                <a:gd name="connsiteX2" fmla="*/ 390525 w 390579"/>
                <a:gd name="connsiteY2" fmla="*/ 314325 h 514903"/>
                <a:gd name="connsiteX3" fmla="*/ 0 w 390579"/>
                <a:gd name="connsiteY3" fmla="*/ 38100 h 514903"/>
                <a:gd name="connsiteX0" fmla="*/ 47625 w 390619"/>
                <a:gd name="connsiteY0" fmla="*/ 0 h 505934"/>
                <a:gd name="connsiteX1" fmla="*/ 28575 w 390619"/>
                <a:gd name="connsiteY1" fmla="*/ 504825 h 505934"/>
                <a:gd name="connsiteX2" fmla="*/ 390525 w 390619"/>
                <a:gd name="connsiteY2" fmla="*/ 314325 h 505934"/>
                <a:gd name="connsiteX3" fmla="*/ 0 w 390619"/>
                <a:gd name="connsiteY3" fmla="*/ 38100 h 505934"/>
                <a:gd name="connsiteX0" fmla="*/ 47625 w 391125"/>
                <a:gd name="connsiteY0" fmla="*/ 0 h 543828"/>
                <a:gd name="connsiteX1" fmla="*/ 66675 w 391125"/>
                <a:gd name="connsiteY1" fmla="*/ 542925 h 543828"/>
                <a:gd name="connsiteX2" fmla="*/ 390525 w 391125"/>
                <a:gd name="connsiteY2" fmla="*/ 314325 h 543828"/>
                <a:gd name="connsiteX3" fmla="*/ 0 w 391125"/>
                <a:gd name="connsiteY3" fmla="*/ 38100 h 543828"/>
                <a:gd name="connsiteX0" fmla="*/ 47625 w 391125"/>
                <a:gd name="connsiteY0" fmla="*/ 0 h 572292"/>
                <a:gd name="connsiteX1" fmla="*/ 66675 w 391125"/>
                <a:gd name="connsiteY1" fmla="*/ 571500 h 572292"/>
                <a:gd name="connsiteX2" fmla="*/ 390525 w 391125"/>
                <a:gd name="connsiteY2" fmla="*/ 314325 h 572292"/>
                <a:gd name="connsiteX3" fmla="*/ 0 w 391125"/>
                <a:gd name="connsiteY3" fmla="*/ 38100 h 572292"/>
                <a:gd name="connsiteX0" fmla="*/ 47625 w 391125"/>
                <a:gd name="connsiteY0" fmla="*/ 0 h 572292"/>
                <a:gd name="connsiteX1" fmla="*/ 66675 w 391125"/>
                <a:gd name="connsiteY1" fmla="*/ 571500 h 572292"/>
                <a:gd name="connsiteX2" fmla="*/ 390525 w 391125"/>
                <a:gd name="connsiteY2" fmla="*/ 314325 h 572292"/>
                <a:gd name="connsiteX3" fmla="*/ 0 w 391125"/>
                <a:gd name="connsiteY3" fmla="*/ 38100 h 572292"/>
                <a:gd name="connsiteX0" fmla="*/ 47625 w 390538"/>
                <a:gd name="connsiteY0" fmla="*/ 0 h 572782"/>
                <a:gd name="connsiteX1" fmla="*/ 66675 w 390538"/>
                <a:gd name="connsiteY1" fmla="*/ 571500 h 572782"/>
                <a:gd name="connsiteX2" fmla="*/ 390525 w 390538"/>
                <a:gd name="connsiteY2" fmla="*/ 314325 h 572782"/>
                <a:gd name="connsiteX3" fmla="*/ 0 w 390538"/>
                <a:gd name="connsiteY3" fmla="*/ 38100 h 572782"/>
                <a:gd name="connsiteX0" fmla="*/ 47625 w 390807"/>
                <a:gd name="connsiteY0" fmla="*/ 0 h 591282"/>
                <a:gd name="connsiteX1" fmla="*/ 47625 w 390807"/>
                <a:gd name="connsiteY1" fmla="*/ 590550 h 591282"/>
                <a:gd name="connsiteX2" fmla="*/ 390525 w 390807"/>
                <a:gd name="connsiteY2" fmla="*/ 314325 h 591282"/>
                <a:gd name="connsiteX3" fmla="*/ 0 w 390807"/>
                <a:gd name="connsiteY3" fmla="*/ 38100 h 591282"/>
                <a:gd name="connsiteX0" fmla="*/ 47625 w 390807"/>
                <a:gd name="connsiteY0" fmla="*/ 0 h 591496"/>
                <a:gd name="connsiteX1" fmla="*/ 47625 w 390807"/>
                <a:gd name="connsiteY1" fmla="*/ 590550 h 591496"/>
                <a:gd name="connsiteX2" fmla="*/ 390525 w 390807"/>
                <a:gd name="connsiteY2" fmla="*/ 361950 h 591496"/>
                <a:gd name="connsiteX3" fmla="*/ 0 w 390807"/>
                <a:gd name="connsiteY3" fmla="*/ 38100 h 591496"/>
                <a:gd name="connsiteX0" fmla="*/ 47625 w 392026"/>
                <a:gd name="connsiteY0" fmla="*/ 0 h 591983"/>
                <a:gd name="connsiteX1" fmla="*/ 47625 w 392026"/>
                <a:gd name="connsiteY1" fmla="*/ 590550 h 591983"/>
                <a:gd name="connsiteX2" fmla="*/ 390525 w 392026"/>
                <a:gd name="connsiteY2" fmla="*/ 361950 h 591983"/>
                <a:gd name="connsiteX3" fmla="*/ 0 w 392026"/>
                <a:gd name="connsiteY3" fmla="*/ 38100 h 591983"/>
                <a:gd name="connsiteX0" fmla="*/ 47625 w 373121"/>
                <a:gd name="connsiteY0" fmla="*/ 0 h 591687"/>
                <a:gd name="connsiteX1" fmla="*/ 47625 w 373121"/>
                <a:gd name="connsiteY1" fmla="*/ 590550 h 591687"/>
                <a:gd name="connsiteX2" fmla="*/ 371475 w 373121"/>
                <a:gd name="connsiteY2" fmla="*/ 333375 h 591687"/>
                <a:gd name="connsiteX3" fmla="*/ 0 w 373121"/>
                <a:gd name="connsiteY3" fmla="*/ 38100 h 591687"/>
                <a:gd name="connsiteX0" fmla="*/ 47625 w 371793"/>
                <a:gd name="connsiteY0" fmla="*/ 0 h 591687"/>
                <a:gd name="connsiteX1" fmla="*/ 47625 w 371793"/>
                <a:gd name="connsiteY1" fmla="*/ 590550 h 591687"/>
                <a:gd name="connsiteX2" fmla="*/ 371475 w 371793"/>
                <a:gd name="connsiteY2" fmla="*/ 333375 h 591687"/>
                <a:gd name="connsiteX3" fmla="*/ 0 w 371793"/>
                <a:gd name="connsiteY3" fmla="*/ 38100 h 591687"/>
                <a:gd name="connsiteX0" fmla="*/ 47625 w 371793"/>
                <a:gd name="connsiteY0" fmla="*/ 552450 h 553587"/>
                <a:gd name="connsiteX1" fmla="*/ 371475 w 371793"/>
                <a:gd name="connsiteY1" fmla="*/ 295275 h 553587"/>
                <a:gd name="connsiteX2" fmla="*/ 0 w 371793"/>
                <a:gd name="connsiteY2" fmla="*/ 0 h 553587"/>
                <a:gd name="connsiteX0" fmla="*/ 19050 w 342954"/>
                <a:gd name="connsiteY0" fmla="*/ 552450 h 553255"/>
                <a:gd name="connsiteX1" fmla="*/ 342900 w 342954"/>
                <a:gd name="connsiteY1" fmla="*/ 295275 h 553255"/>
                <a:gd name="connsiteX2" fmla="*/ 0 w 342954"/>
                <a:gd name="connsiteY2" fmla="*/ 0 h 553255"/>
                <a:gd name="connsiteX0" fmla="*/ 9525 w 333388"/>
                <a:gd name="connsiteY0" fmla="*/ 552450 h 553255"/>
                <a:gd name="connsiteX1" fmla="*/ 333375 w 333388"/>
                <a:gd name="connsiteY1" fmla="*/ 295275 h 553255"/>
                <a:gd name="connsiteX2" fmla="*/ 0 w 333388"/>
                <a:gd name="connsiteY2" fmla="*/ 0 h 553255"/>
                <a:gd name="connsiteX0" fmla="*/ 9525 w 323864"/>
                <a:gd name="connsiteY0" fmla="*/ 552450 h 553150"/>
                <a:gd name="connsiteX1" fmla="*/ 323850 w 323864"/>
                <a:gd name="connsiteY1" fmla="*/ 266700 h 553150"/>
                <a:gd name="connsiteX2" fmla="*/ 0 w 323864"/>
                <a:gd name="connsiteY2" fmla="*/ 0 h 553150"/>
                <a:gd name="connsiteX0" fmla="*/ 9525 w 324489"/>
                <a:gd name="connsiteY0" fmla="*/ 552450 h 553294"/>
                <a:gd name="connsiteX1" fmla="*/ 323850 w 324489"/>
                <a:gd name="connsiteY1" fmla="*/ 266700 h 553294"/>
                <a:gd name="connsiteX2" fmla="*/ 0 w 324489"/>
                <a:gd name="connsiteY2" fmla="*/ 0 h 553294"/>
                <a:gd name="connsiteX0" fmla="*/ 9525 w 324532"/>
                <a:gd name="connsiteY0" fmla="*/ 552450 h 552450"/>
                <a:gd name="connsiteX1" fmla="*/ 323850 w 324532"/>
                <a:gd name="connsiteY1" fmla="*/ 266700 h 552450"/>
                <a:gd name="connsiteX2" fmla="*/ 0 w 324532"/>
                <a:gd name="connsiteY2" fmla="*/ 0 h 552450"/>
                <a:gd name="connsiteX0" fmla="*/ 9525 w 324532"/>
                <a:gd name="connsiteY0" fmla="*/ 552450 h 552450"/>
                <a:gd name="connsiteX1" fmla="*/ 323850 w 324532"/>
                <a:gd name="connsiteY1" fmla="*/ 266700 h 552450"/>
                <a:gd name="connsiteX2" fmla="*/ 0 w 324532"/>
                <a:gd name="connsiteY2" fmla="*/ 0 h 552450"/>
                <a:gd name="connsiteX0" fmla="*/ 9525 w 296133"/>
                <a:gd name="connsiteY0" fmla="*/ 552450 h 552450"/>
                <a:gd name="connsiteX1" fmla="*/ 295275 w 296133"/>
                <a:gd name="connsiteY1" fmla="*/ 247650 h 552450"/>
                <a:gd name="connsiteX2" fmla="*/ 0 w 296133"/>
                <a:gd name="connsiteY2" fmla="*/ 0 h 552450"/>
                <a:gd name="connsiteX0" fmla="*/ 12937 w 295315"/>
                <a:gd name="connsiteY0" fmla="*/ 549038 h 549038"/>
                <a:gd name="connsiteX1" fmla="*/ 295275 w 295315"/>
                <a:gd name="connsiteY1" fmla="*/ 247650 h 549038"/>
                <a:gd name="connsiteX2" fmla="*/ 0 w 295315"/>
                <a:gd name="connsiteY2" fmla="*/ 0 h 549038"/>
                <a:gd name="connsiteX0" fmla="*/ 9525 w 295296"/>
                <a:gd name="connsiteY0" fmla="*/ 549038 h 549038"/>
                <a:gd name="connsiteX1" fmla="*/ 295275 w 295296"/>
                <a:gd name="connsiteY1" fmla="*/ 247650 h 549038"/>
                <a:gd name="connsiteX2" fmla="*/ 0 w 295296"/>
                <a:gd name="connsiteY2" fmla="*/ 0 h 549038"/>
                <a:gd name="connsiteX0" fmla="*/ 77764 w 297854"/>
                <a:gd name="connsiteY0" fmla="*/ 716223 h 716223"/>
                <a:gd name="connsiteX1" fmla="*/ 295275 w 297854"/>
                <a:gd name="connsiteY1" fmla="*/ 247650 h 716223"/>
                <a:gd name="connsiteX2" fmla="*/ 0 w 297854"/>
                <a:gd name="connsiteY2" fmla="*/ 0 h 716223"/>
                <a:gd name="connsiteX0" fmla="*/ 0 w 442278"/>
                <a:gd name="connsiteY0" fmla="*/ 542214 h 542214"/>
                <a:gd name="connsiteX1" fmla="*/ 439287 w 442278"/>
                <a:gd name="connsiteY1" fmla="*/ 247650 h 542214"/>
                <a:gd name="connsiteX2" fmla="*/ 144012 w 442278"/>
                <a:gd name="connsiteY2" fmla="*/ 0 h 542214"/>
                <a:gd name="connsiteX0" fmla="*/ 0 w 299400"/>
                <a:gd name="connsiteY0" fmla="*/ 545626 h 545626"/>
                <a:gd name="connsiteX1" fmla="*/ 299397 w 299400"/>
                <a:gd name="connsiteY1" fmla="*/ 247650 h 545626"/>
                <a:gd name="connsiteX2" fmla="*/ 4122 w 299400"/>
                <a:gd name="connsiteY2" fmla="*/ 0 h 545626"/>
                <a:gd name="connsiteX0" fmla="*/ 9526 w 295296"/>
                <a:gd name="connsiteY0" fmla="*/ 545626 h 545626"/>
                <a:gd name="connsiteX1" fmla="*/ 295275 w 295296"/>
                <a:gd name="connsiteY1" fmla="*/ 247650 h 545626"/>
                <a:gd name="connsiteX2" fmla="*/ 0 w 295296"/>
                <a:gd name="connsiteY2" fmla="*/ 0 h 545626"/>
                <a:gd name="connsiteX0" fmla="*/ 0 w 299400"/>
                <a:gd name="connsiteY0" fmla="*/ 528566 h 528566"/>
                <a:gd name="connsiteX1" fmla="*/ 299397 w 299400"/>
                <a:gd name="connsiteY1" fmla="*/ 247650 h 528566"/>
                <a:gd name="connsiteX2" fmla="*/ 4122 w 299400"/>
                <a:gd name="connsiteY2" fmla="*/ 0 h 528566"/>
                <a:gd name="connsiteX0" fmla="*/ 2702 w 295276"/>
                <a:gd name="connsiteY0" fmla="*/ 480799 h 480799"/>
                <a:gd name="connsiteX1" fmla="*/ 295275 w 295276"/>
                <a:gd name="connsiteY1" fmla="*/ 247650 h 480799"/>
                <a:gd name="connsiteX2" fmla="*/ 0 w 295276"/>
                <a:gd name="connsiteY2" fmla="*/ 0 h 480799"/>
                <a:gd name="connsiteX0" fmla="*/ 2702 w 274805"/>
                <a:gd name="connsiteY0" fmla="*/ 480799 h 480799"/>
                <a:gd name="connsiteX1" fmla="*/ 274803 w 274805"/>
                <a:gd name="connsiteY1" fmla="*/ 247650 h 480799"/>
                <a:gd name="connsiteX2" fmla="*/ 0 w 274805"/>
                <a:gd name="connsiteY2" fmla="*/ 0 h 480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805" h="480799">
                  <a:moveTo>
                    <a:pt x="2702" y="480799"/>
                  </a:moveTo>
                  <a:cubicBezTo>
                    <a:pt x="202727" y="466512"/>
                    <a:pt x="275253" y="327783"/>
                    <a:pt x="274803" y="247650"/>
                  </a:cubicBezTo>
                  <a:cubicBezTo>
                    <a:pt x="274353" y="167517"/>
                    <a:pt x="196850" y="6350"/>
                    <a:pt x="0" y="0"/>
                  </a:cubicBezTo>
                </a:path>
              </a:pathLst>
            </a:cu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DF3F330-836B-D64D-2565-A03D03DC4902}"/>
                </a:ext>
              </a:extLst>
            </p:cNvPr>
            <p:cNvSpPr/>
            <p:nvPr/>
          </p:nvSpPr>
          <p:spPr>
            <a:xfrm>
              <a:off x="4825950" y="2559488"/>
              <a:ext cx="108000" cy="2320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5F912BCB-0881-B382-E86B-C4967944B419}"/>
              </a:ext>
            </a:extLst>
          </p:cNvPr>
          <p:cNvSpPr/>
          <p:nvPr/>
        </p:nvSpPr>
        <p:spPr>
          <a:xfrm>
            <a:off x="7622092" y="4858090"/>
            <a:ext cx="993960" cy="109669"/>
          </a:xfrm>
          <a:custGeom>
            <a:avLst/>
            <a:gdLst>
              <a:gd name="connsiteX0" fmla="*/ 0 w 1446663"/>
              <a:gd name="connsiteY0" fmla="*/ 409433 h 409433"/>
              <a:gd name="connsiteX1" fmla="*/ 232012 w 1446663"/>
              <a:gd name="connsiteY1" fmla="*/ 177421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548183"/>
              <a:gd name="connsiteY0" fmla="*/ 399606 h 492954"/>
              <a:gd name="connsiteX1" fmla="*/ 232012 w 1548183"/>
              <a:gd name="connsiteY1" fmla="*/ 0 h 492954"/>
              <a:gd name="connsiteX2" fmla="*/ 1228299 w 1548183"/>
              <a:gd name="connsiteY2" fmla="*/ 153947 h 492954"/>
              <a:gd name="connsiteX3" fmla="*/ 1548183 w 1548183"/>
              <a:gd name="connsiteY3" fmla="*/ 492955 h 492954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228299 w 2030405"/>
              <a:gd name="connsiteY2" fmla="*/ 427135 h 672794"/>
              <a:gd name="connsiteX3" fmla="*/ 2030405 w 2030405"/>
              <a:gd name="connsiteY3" fmla="*/ 0 h 672794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558240 w 2030405"/>
              <a:gd name="connsiteY2" fmla="*/ 307427 h 672794"/>
              <a:gd name="connsiteX3" fmla="*/ 2030405 w 2030405"/>
              <a:gd name="connsiteY3" fmla="*/ 0 h 672794"/>
              <a:gd name="connsiteX0" fmla="*/ 0 w 2030470"/>
              <a:gd name="connsiteY0" fmla="*/ 672794 h 672794"/>
              <a:gd name="connsiteX1" fmla="*/ 232012 w 2030470"/>
              <a:gd name="connsiteY1" fmla="*/ 273188 h 672794"/>
              <a:gd name="connsiteX2" fmla="*/ 1558240 w 2030470"/>
              <a:gd name="connsiteY2" fmla="*/ 307427 h 672794"/>
              <a:gd name="connsiteX3" fmla="*/ 2030405 w 2030470"/>
              <a:gd name="connsiteY3" fmla="*/ 0 h 672794"/>
              <a:gd name="connsiteX0" fmla="*/ 0 w 2030487"/>
              <a:gd name="connsiteY0" fmla="*/ 672794 h 672794"/>
              <a:gd name="connsiteX1" fmla="*/ 232012 w 2030487"/>
              <a:gd name="connsiteY1" fmla="*/ 273188 h 672794"/>
              <a:gd name="connsiteX2" fmla="*/ 1583619 w 2030487"/>
              <a:gd name="connsiteY2" fmla="*/ 379252 h 672794"/>
              <a:gd name="connsiteX3" fmla="*/ 2030405 w 2030487"/>
              <a:gd name="connsiteY3" fmla="*/ 0 h 672794"/>
              <a:gd name="connsiteX0" fmla="*/ 0 w 2106591"/>
              <a:gd name="connsiteY0" fmla="*/ 399605 h 399605"/>
              <a:gd name="connsiteX1" fmla="*/ 232012 w 2106591"/>
              <a:gd name="connsiteY1" fmla="*/ -1 h 399605"/>
              <a:gd name="connsiteX2" fmla="*/ 1583619 w 2106591"/>
              <a:gd name="connsiteY2" fmla="*/ 106063 h 399605"/>
              <a:gd name="connsiteX3" fmla="*/ 2106545 w 2106591"/>
              <a:gd name="connsiteY3" fmla="*/ 85940 h 399605"/>
              <a:gd name="connsiteX0" fmla="*/ 0 w 2106600"/>
              <a:gd name="connsiteY0" fmla="*/ 478911 h 478911"/>
              <a:gd name="connsiteX1" fmla="*/ 232012 w 2106600"/>
              <a:gd name="connsiteY1" fmla="*/ 79305 h 478911"/>
              <a:gd name="connsiteX2" fmla="*/ 1608999 w 2106600"/>
              <a:gd name="connsiteY2" fmla="*/ 89602 h 478911"/>
              <a:gd name="connsiteX3" fmla="*/ 2106545 w 2106600"/>
              <a:gd name="connsiteY3" fmla="*/ 165246 h 478911"/>
              <a:gd name="connsiteX0" fmla="*/ 0 w 2005180"/>
              <a:gd name="connsiteY0" fmla="*/ 768562 h 768562"/>
              <a:gd name="connsiteX1" fmla="*/ 232012 w 2005180"/>
              <a:gd name="connsiteY1" fmla="*/ 368956 h 768562"/>
              <a:gd name="connsiteX2" fmla="*/ 1608999 w 2005180"/>
              <a:gd name="connsiteY2" fmla="*/ 379253 h 768562"/>
              <a:gd name="connsiteX3" fmla="*/ 2005024 w 2005180"/>
              <a:gd name="connsiteY3" fmla="*/ 0 h 768562"/>
              <a:gd name="connsiteX0" fmla="*/ 0 w 2251953"/>
              <a:gd name="connsiteY0" fmla="*/ 662160 h 662160"/>
              <a:gd name="connsiteX1" fmla="*/ 232012 w 2251953"/>
              <a:gd name="connsiteY1" fmla="*/ 262554 h 662160"/>
              <a:gd name="connsiteX2" fmla="*/ 1608999 w 2251953"/>
              <a:gd name="connsiteY2" fmla="*/ 272851 h 662160"/>
              <a:gd name="connsiteX3" fmla="*/ 2251925 w 2251953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16672"/>
              <a:gd name="connsiteY0" fmla="*/ 540557 h 540557"/>
              <a:gd name="connsiteX1" fmla="*/ 196740 w 2216672"/>
              <a:gd name="connsiteY1" fmla="*/ 262554 h 540557"/>
              <a:gd name="connsiteX2" fmla="*/ 1573727 w 2216672"/>
              <a:gd name="connsiteY2" fmla="*/ 272851 h 540557"/>
              <a:gd name="connsiteX3" fmla="*/ 2216653 w 2216672"/>
              <a:gd name="connsiteY3" fmla="*/ 0 h 540557"/>
              <a:gd name="connsiteX0" fmla="*/ 57 w 2216729"/>
              <a:gd name="connsiteY0" fmla="*/ 540557 h 540557"/>
              <a:gd name="connsiteX1" fmla="*/ 196797 w 2216729"/>
              <a:gd name="connsiteY1" fmla="*/ 262554 h 540557"/>
              <a:gd name="connsiteX2" fmla="*/ 1573784 w 2216729"/>
              <a:gd name="connsiteY2" fmla="*/ 272851 h 540557"/>
              <a:gd name="connsiteX3" fmla="*/ 2216710 w 2216729"/>
              <a:gd name="connsiteY3" fmla="*/ 0 h 540557"/>
              <a:gd name="connsiteX0" fmla="*/ 57 w 1802574"/>
              <a:gd name="connsiteY0" fmla="*/ 510157 h 510157"/>
              <a:gd name="connsiteX1" fmla="*/ 196797 w 1802574"/>
              <a:gd name="connsiteY1" fmla="*/ 232154 h 510157"/>
              <a:gd name="connsiteX2" fmla="*/ 1573784 w 1802574"/>
              <a:gd name="connsiteY2" fmla="*/ 242451 h 510157"/>
              <a:gd name="connsiteX3" fmla="*/ 1802269 w 1802574"/>
              <a:gd name="connsiteY3" fmla="*/ 0 h 510157"/>
              <a:gd name="connsiteX0" fmla="*/ 57 w 1802269"/>
              <a:gd name="connsiteY0" fmla="*/ 510157 h 510157"/>
              <a:gd name="connsiteX1" fmla="*/ 196797 w 1802269"/>
              <a:gd name="connsiteY1" fmla="*/ 232154 h 510157"/>
              <a:gd name="connsiteX2" fmla="*/ 1573784 w 1802269"/>
              <a:gd name="connsiteY2" fmla="*/ 242451 h 510157"/>
              <a:gd name="connsiteX3" fmla="*/ 1802269 w 1802269"/>
              <a:gd name="connsiteY3" fmla="*/ 0 h 510157"/>
              <a:gd name="connsiteX0" fmla="*/ 57 w 1758179"/>
              <a:gd name="connsiteY0" fmla="*/ 510157 h 510157"/>
              <a:gd name="connsiteX1" fmla="*/ 196797 w 1758179"/>
              <a:gd name="connsiteY1" fmla="*/ 232154 h 510157"/>
              <a:gd name="connsiteX2" fmla="*/ 1573784 w 1758179"/>
              <a:gd name="connsiteY2" fmla="*/ 242451 h 510157"/>
              <a:gd name="connsiteX3" fmla="*/ 1758179 w 1758179"/>
              <a:gd name="connsiteY3" fmla="*/ 0 h 510157"/>
              <a:gd name="connsiteX0" fmla="*/ 57 w 1802268"/>
              <a:gd name="connsiteY0" fmla="*/ 540557 h 540557"/>
              <a:gd name="connsiteX1" fmla="*/ 196797 w 1802268"/>
              <a:gd name="connsiteY1" fmla="*/ 262554 h 540557"/>
              <a:gd name="connsiteX2" fmla="*/ 1573784 w 1802268"/>
              <a:gd name="connsiteY2" fmla="*/ 272851 h 540557"/>
              <a:gd name="connsiteX3" fmla="*/ 1802268 w 1802268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784575"/>
              <a:gd name="connsiteY0" fmla="*/ 494956 h 494956"/>
              <a:gd name="connsiteX1" fmla="*/ 179104 w 1784575"/>
              <a:gd name="connsiteY1" fmla="*/ 262554 h 494956"/>
              <a:gd name="connsiteX2" fmla="*/ 1556091 w 1784575"/>
              <a:gd name="connsiteY2" fmla="*/ 272851 h 494956"/>
              <a:gd name="connsiteX3" fmla="*/ 1784575 w 1784575"/>
              <a:gd name="connsiteY3" fmla="*/ 0 h 494956"/>
              <a:gd name="connsiteX0" fmla="*/ 0 w 1980602"/>
              <a:gd name="connsiteY0" fmla="*/ 231639 h 272850"/>
              <a:gd name="connsiteX1" fmla="*/ 375131 w 1980602"/>
              <a:gd name="connsiteY1" fmla="*/ 262554 h 272850"/>
              <a:gd name="connsiteX2" fmla="*/ 1752118 w 1980602"/>
              <a:gd name="connsiteY2" fmla="*/ 272851 h 272850"/>
              <a:gd name="connsiteX3" fmla="*/ 1980602 w 1980602"/>
              <a:gd name="connsiteY3" fmla="*/ 0 h 272850"/>
              <a:gd name="connsiteX0" fmla="*/ 0 w 1956100"/>
              <a:gd name="connsiteY0" fmla="*/ 310635 h 310635"/>
              <a:gd name="connsiteX1" fmla="*/ 350629 w 1956100"/>
              <a:gd name="connsiteY1" fmla="*/ 262554 h 310635"/>
              <a:gd name="connsiteX2" fmla="*/ 1727616 w 1956100"/>
              <a:gd name="connsiteY2" fmla="*/ 272851 h 310635"/>
              <a:gd name="connsiteX3" fmla="*/ 1956100 w 1956100"/>
              <a:gd name="connsiteY3" fmla="*/ 0 h 310635"/>
              <a:gd name="connsiteX0" fmla="*/ 0 w 2862727"/>
              <a:gd name="connsiteY0" fmla="*/ 44383 h 533236"/>
              <a:gd name="connsiteX1" fmla="*/ 1257256 w 2862727"/>
              <a:gd name="connsiteY1" fmla="*/ 522938 h 533236"/>
              <a:gd name="connsiteX2" fmla="*/ 2634243 w 2862727"/>
              <a:gd name="connsiteY2" fmla="*/ 533235 h 533236"/>
              <a:gd name="connsiteX3" fmla="*/ 2862727 w 2862727"/>
              <a:gd name="connsiteY3" fmla="*/ 260384 h 533236"/>
              <a:gd name="connsiteX0" fmla="*/ 0 w 2862727"/>
              <a:gd name="connsiteY0" fmla="*/ -1 h 488850"/>
              <a:gd name="connsiteX1" fmla="*/ 1257256 w 2862727"/>
              <a:gd name="connsiteY1" fmla="*/ 478554 h 488850"/>
              <a:gd name="connsiteX2" fmla="*/ 2634243 w 2862727"/>
              <a:gd name="connsiteY2" fmla="*/ 488851 h 488850"/>
              <a:gd name="connsiteX3" fmla="*/ 2862727 w 2862727"/>
              <a:gd name="connsiteY3" fmla="*/ 216000 h 488850"/>
              <a:gd name="connsiteX0" fmla="*/ 0 w 1784574"/>
              <a:gd name="connsiteY0" fmla="*/ 152644 h 321696"/>
              <a:gd name="connsiteX1" fmla="*/ 179103 w 1784574"/>
              <a:gd name="connsiteY1" fmla="*/ 262554 h 321696"/>
              <a:gd name="connsiteX2" fmla="*/ 1556090 w 1784574"/>
              <a:gd name="connsiteY2" fmla="*/ 272851 h 321696"/>
              <a:gd name="connsiteX3" fmla="*/ 1784574 w 1784574"/>
              <a:gd name="connsiteY3" fmla="*/ 0 h 321696"/>
              <a:gd name="connsiteX0" fmla="*/ 0 w 1784574"/>
              <a:gd name="connsiteY0" fmla="*/ 152644 h 323982"/>
              <a:gd name="connsiteX1" fmla="*/ 179103 w 1784574"/>
              <a:gd name="connsiteY1" fmla="*/ 262554 h 323982"/>
              <a:gd name="connsiteX2" fmla="*/ 1556090 w 1784574"/>
              <a:gd name="connsiteY2" fmla="*/ 272851 h 323982"/>
              <a:gd name="connsiteX3" fmla="*/ 1784574 w 1784574"/>
              <a:gd name="connsiteY3" fmla="*/ 0 h 323982"/>
              <a:gd name="connsiteX0" fmla="*/ 0 w 1784574"/>
              <a:gd name="connsiteY0" fmla="*/ 152644 h 272851"/>
              <a:gd name="connsiteX1" fmla="*/ 179103 w 1784574"/>
              <a:gd name="connsiteY1" fmla="*/ 262554 h 272851"/>
              <a:gd name="connsiteX2" fmla="*/ 1556090 w 1784574"/>
              <a:gd name="connsiteY2" fmla="*/ 272851 h 272851"/>
              <a:gd name="connsiteX3" fmla="*/ 1784574 w 1784574"/>
              <a:gd name="connsiteY3" fmla="*/ 0 h 272851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74" h="211593">
                <a:moveTo>
                  <a:pt x="0" y="91386"/>
                </a:moveTo>
                <a:cubicBezTo>
                  <a:pt x="50555" y="217897"/>
                  <a:pt x="116253" y="204723"/>
                  <a:pt x="179103" y="201296"/>
                </a:cubicBezTo>
                <a:lnTo>
                  <a:pt x="1556090" y="211593"/>
                </a:lnTo>
                <a:cubicBezTo>
                  <a:pt x="1731701" y="180165"/>
                  <a:pt x="1732437" y="160090"/>
                  <a:pt x="1784574" y="0"/>
                </a:cubicBezTo>
              </a:path>
            </a:pathLst>
          </a:custGeom>
          <a:noFill/>
          <a:ln w="44450">
            <a:solidFill>
              <a:srgbClr val="EDA7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36CB7FA5-4BEC-FC3B-1190-6808D1CFD27E}"/>
              </a:ext>
            </a:extLst>
          </p:cNvPr>
          <p:cNvSpPr/>
          <p:nvPr/>
        </p:nvSpPr>
        <p:spPr>
          <a:xfrm>
            <a:off x="7622092" y="4777911"/>
            <a:ext cx="993960" cy="109669"/>
          </a:xfrm>
          <a:custGeom>
            <a:avLst/>
            <a:gdLst>
              <a:gd name="connsiteX0" fmla="*/ 0 w 1446663"/>
              <a:gd name="connsiteY0" fmla="*/ 409433 h 409433"/>
              <a:gd name="connsiteX1" fmla="*/ 232012 w 1446663"/>
              <a:gd name="connsiteY1" fmla="*/ 177421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548183"/>
              <a:gd name="connsiteY0" fmla="*/ 399606 h 492954"/>
              <a:gd name="connsiteX1" fmla="*/ 232012 w 1548183"/>
              <a:gd name="connsiteY1" fmla="*/ 0 h 492954"/>
              <a:gd name="connsiteX2" fmla="*/ 1228299 w 1548183"/>
              <a:gd name="connsiteY2" fmla="*/ 153947 h 492954"/>
              <a:gd name="connsiteX3" fmla="*/ 1548183 w 1548183"/>
              <a:gd name="connsiteY3" fmla="*/ 492955 h 492954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228299 w 2030405"/>
              <a:gd name="connsiteY2" fmla="*/ 427135 h 672794"/>
              <a:gd name="connsiteX3" fmla="*/ 2030405 w 2030405"/>
              <a:gd name="connsiteY3" fmla="*/ 0 h 672794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558240 w 2030405"/>
              <a:gd name="connsiteY2" fmla="*/ 307427 h 672794"/>
              <a:gd name="connsiteX3" fmla="*/ 2030405 w 2030405"/>
              <a:gd name="connsiteY3" fmla="*/ 0 h 672794"/>
              <a:gd name="connsiteX0" fmla="*/ 0 w 2030470"/>
              <a:gd name="connsiteY0" fmla="*/ 672794 h 672794"/>
              <a:gd name="connsiteX1" fmla="*/ 232012 w 2030470"/>
              <a:gd name="connsiteY1" fmla="*/ 273188 h 672794"/>
              <a:gd name="connsiteX2" fmla="*/ 1558240 w 2030470"/>
              <a:gd name="connsiteY2" fmla="*/ 307427 h 672794"/>
              <a:gd name="connsiteX3" fmla="*/ 2030405 w 2030470"/>
              <a:gd name="connsiteY3" fmla="*/ 0 h 672794"/>
              <a:gd name="connsiteX0" fmla="*/ 0 w 2030487"/>
              <a:gd name="connsiteY0" fmla="*/ 672794 h 672794"/>
              <a:gd name="connsiteX1" fmla="*/ 232012 w 2030487"/>
              <a:gd name="connsiteY1" fmla="*/ 273188 h 672794"/>
              <a:gd name="connsiteX2" fmla="*/ 1583619 w 2030487"/>
              <a:gd name="connsiteY2" fmla="*/ 379252 h 672794"/>
              <a:gd name="connsiteX3" fmla="*/ 2030405 w 2030487"/>
              <a:gd name="connsiteY3" fmla="*/ 0 h 672794"/>
              <a:gd name="connsiteX0" fmla="*/ 0 w 2106591"/>
              <a:gd name="connsiteY0" fmla="*/ 399605 h 399605"/>
              <a:gd name="connsiteX1" fmla="*/ 232012 w 2106591"/>
              <a:gd name="connsiteY1" fmla="*/ -1 h 399605"/>
              <a:gd name="connsiteX2" fmla="*/ 1583619 w 2106591"/>
              <a:gd name="connsiteY2" fmla="*/ 106063 h 399605"/>
              <a:gd name="connsiteX3" fmla="*/ 2106545 w 2106591"/>
              <a:gd name="connsiteY3" fmla="*/ 85940 h 399605"/>
              <a:gd name="connsiteX0" fmla="*/ 0 w 2106600"/>
              <a:gd name="connsiteY0" fmla="*/ 478911 h 478911"/>
              <a:gd name="connsiteX1" fmla="*/ 232012 w 2106600"/>
              <a:gd name="connsiteY1" fmla="*/ 79305 h 478911"/>
              <a:gd name="connsiteX2" fmla="*/ 1608999 w 2106600"/>
              <a:gd name="connsiteY2" fmla="*/ 89602 h 478911"/>
              <a:gd name="connsiteX3" fmla="*/ 2106545 w 2106600"/>
              <a:gd name="connsiteY3" fmla="*/ 165246 h 478911"/>
              <a:gd name="connsiteX0" fmla="*/ 0 w 2005180"/>
              <a:gd name="connsiteY0" fmla="*/ 768562 h 768562"/>
              <a:gd name="connsiteX1" fmla="*/ 232012 w 2005180"/>
              <a:gd name="connsiteY1" fmla="*/ 368956 h 768562"/>
              <a:gd name="connsiteX2" fmla="*/ 1608999 w 2005180"/>
              <a:gd name="connsiteY2" fmla="*/ 379253 h 768562"/>
              <a:gd name="connsiteX3" fmla="*/ 2005024 w 2005180"/>
              <a:gd name="connsiteY3" fmla="*/ 0 h 768562"/>
              <a:gd name="connsiteX0" fmla="*/ 0 w 2251953"/>
              <a:gd name="connsiteY0" fmla="*/ 662160 h 662160"/>
              <a:gd name="connsiteX1" fmla="*/ 232012 w 2251953"/>
              <a:gd name="connsiteY1" fmla="*/ 262554 h 662160"/>
              <a:gd name="connsiteX2" fmla="*/ 1608999 w 2251953"/>
              <a:gd name="connsiteY2" fmla="*/ 272851 h 662160"/>
              <a:gd name="connsiteX3" fmla="*/ 2251925 w 2251953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16672"/>
              <a:gd name="connsiteY0" fmla="*/ 540557 h 540557"/>
              <a:gd name="connsiteX1" fmla="*/ 196740 w 2216672"/>
              <a:gd name="connsiteY1" fmla="*/ 262554 h 540557"/>
              <a:gd name="connsiteX2" fmla="*/ 1573727 w 2216672"/>
              <a:gd name="connsiteY2" fmla="*/ 272851 h 540557"/>
              <a:gd name="connsiteX3" fmla="*/ 2216653 w 2216672"/>
              <a:gd name="connsiteY3" fmla="*/ 0 h 540557"/>
              <a:gd name="connsiteX0" fmla="*/ 57 w 2216729"/>
              <a:gd name="connsiteY0" fmla="*/ 540557 h 540557"/>
              <a:gd name="connsiteX1" fmla="*/ 196797 w 2216729"/>
              <a:gd name="connsiteY1" fmla="*/ 262554 h 540557"/>
              <a:gd name="connsiteX2" fmla="*/ 1573784 w 2216729"/>
              <a:gd name="connsiteY2" fmla="*/ 272851 h 540557"/>
              <a:gd name="connsiteX3" fmla="*/ 2216710 w 2216729"/>
              <a:gd name="connsiteY3" fmla="*/ 0 h 540557"/>
              <a:gd name="connsiteX0" fmla="*/ 57 w 1802574"/>
              <a:gd name="connsiteY0" fmla="*/ 510157 h 510157"/>
              <a:gd name="connsiteX1" fmla="*/ 196797 w 1802574"/>
              <a:gd name="connsiteY1" fmla="*/ 232154 h 510157"/>
              <a:gd name="connsiteX2" fmla="*/ 1573784 w 1802574"/>
              <a:gd name="connsiteY2" fmla="*/ 242451 h 510157"/>
              <a:gd name="connsiteX3" fmla="*/ 1802269 w 1802574"/>
              <a:gd name="connsiteY3" fmla="*/ 0 h 510157"/>
              <a:gd name="connsiteX0" fmla="*/ 57 w 1802269"/>
              <a:gd name="connsiteY0" fmla="*/ 510157 h 510157"/>
              <a:gd name="connsiteX1" fmla="*/ 196797 w 1802269"/>
              <a:gd name="connsiteY1" fmla="*/ 232154 h 510157"/>
              <a:gd name="connsiteX2" fmla="*/ 1573784 w 1802269"/>
              <a:gd name="connsiteY2" fmla="*/ 242451 h 510157"/>
              <a:gd name="connsiteX3" fmla="*/ 1802269 w 1802269"/>
              <a:gd name="connsiteY3" fmla="*/ 0 h 510157"/>
              <a:gd name="connsiteX0" fmla="*/ 57 w 1758179"/>
              <a:gd name="connsiteY0" fmla="*/ 510157 h 510157"/>
              <a:gd name="connsiteX1" fmla="*/ 196797 w 1758179"/>
              <a:gd name="connsiteY1" fmla="*/ 232154 h 510157"/>
              <a:gd name="connsiteX2" fmla="*/ 1573784 w 1758179"/>
              <a:gd name="connsiteY2" fmla="*/ 242451 h 510157"/>
              <a:gd name="connsiteX3" fmla="*/ 1758179 w 1758179"/>
              <a:gd name="connsiteY3" fmla="*/ 0 h 510157"/>
              <a:gd name="connsiteX0" fmla="*/ 57 w 1802268"/>
              <a:gd name="connsiteY0" fmla="*/ 540557 h 540557"/>
              <a:gd name="connsiteX1" fmla="*/ 196797 w 1802268"/>
              <a:gd name="connsiteY1" fmla="*/ 262554 h 540557"/>
              <a:gd name="connsiteX2" fmla="*/ 1573784 w 1802268"/>
              <a:gd name="connsiteY2" fmla="*/ 272851 h 540557"/>
              <a:gd name="connsiteX3" fmla="*/ 1802268 w 1802268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784575"/>
              <a:gd name="connsiteY0" fmla="*/ 494956 h 494956"/>
              <a:gd name="connsiteX1" fmla="*/ 179104 w 1784575"/>
              <a:gd name="connsiteY1" fmla="*/ 262554 h 494956"/>
              <a:gd name="connsiteX2" fmla="*/ 1556091 w 1784575"/>
              <a:gd name="connsiteY2" fmla="*/ 272851 h 494956"/>
              <a:gd name="connsiteX3" fmla="*/ 1784575 w 1784575"/>
              <a:gd name="connsiteY3" fmla="*/ 0 h 494956"/>
              <a:gd name="connsiteX0" fmla="*/ 0 w 1980602"/>
              <a:gd name="connsiteY0" fmla="*/ 231639 h 272850"/>
              <a:gd name="connsiteX1" fmla="*/ 375131 w 1980602"/>
              <a:gd name="connsiteY1" fmla="*/ 262554 h 272850"/>
              <a:gd name="connsiteX2" fmla="*/ 1752118 w 1980602"/>
              <a:gd name="connsiteY2" fmla="*/ 272851 h 272850"/>
              <a:gd name="connsiteX3" fmla="*/ 1980602 w 1980602"/>
              <a:gd name="connsiteY3" fmla="*/ 0 h 272850"/>
              <a:gd name="connsiteX0" fmla="*/ 0 w 1956100"/>
              <a:gd name="connsiteY0" fmla="*/ 310635 h 310635"/>
              <a:gd name="connsiteX1" fmla="*/ 350629 w 1956100"/>
              <a:gd name="connsiteY1" fmla="*/ 262554 h 310635"/>
              <a:gd name="connsiteX2" fmla="*/ 1727616 w 1956100"/>
              <a:gd name="connsiteY2" fmla="*/ 272851 h 310635"/>
              <a:gd name="connsiteX3" fmla="*/ 1956100 w 1956100"/>
              <a:gd name="connsiteY3" fmla="*/ 0 h 310635"/>
              <a:gd name="connsiteX0" fmla="*/ 0 w 2862727"/>
              <a:gd name="connsiteY0" fmla="*/ 44383 h 533236"/>
              <a:gd name="connsiteX1" fmla="*/ 1257256 w 2862727"/>
              <a:gd name="connsiteY1" fmla="*/ 522938 h 533236"/>
              <a:gd name="connsiteX2" fmla="*/ 2634243 w 2862727"/>
              <a:gd name="connsiteY2" fmla="*/ 533235 h 533236"/>
              <a:gd name="connsiteX3" fmla="*/ 2862727 w 2862727"/>
              <a:gd name="connsiteY3" fmla="*/ 260384 h 533236"/>
              <a:gd name="connsiteX0" fmla="*/ 0 w 2862727"/>
              <a:gd name="connsiteY0" fmla="*/ -1 h 488850"/>
              <a:gd name="connsiteX1" fmla="*/ 1257256 w 2862727"/>
              <a:gd name="connsiteY1" fmla="*/ 478554 h 488850"/>
              <a:gd name="connsiteX2" fmla="*/ 2634243 w 2862727"/>
              <a:gd name="connsiteY2" fmla="*/ 488851 h 488850"/>
              <a:gd name="connsiteX3" fmla="*/ 2862727 w 2862727"/>
              <a:gd name="connsiteY3" fmla="*/ 216000 h 488850"/>
              <a:gd name="connsiteX0" fmla="*/ 0 w 1784574"/>
              <a:gd name="connsiteY0" fmla="*/ 152644 h 321696"/>
              <a:gd name="connsiteX1" fmla="*/ 179103 w 1784574"/>
              <a:gd name="connsiteY1" fmla="*/ 262554 h 321696"/>
              <a:gd name="connsiteX2" fmla="*/ 1556090 w 1784574"/>
              <a:gd name="connsiteY2" fmla="*/ 272851 h 321696"/>
              <a:gd name="connsiteX3" fmla="*/ 1784574 w 1784574"/>
              <a:gd name="connsiteY3" fmla="*/ 0 h 321696"/>
              <a:gd name="connsiteX0" fmla="*/ 0 w 1784574"/>
              <a:gd name="connsiteY0" fmla="*/ 152644 h 323982"/>
              <a:gd name="connsiteX1" fmla="*/ 179103 w 1784574"/>
              <a:gd name="connsiteY1" fmla="*/ 262554 h 323982"/>
              <a:gd name="connsiteX2" fmla="*/ 1556090 w 1784574"/>
              <a:gd name="connsiteY2" fmla="*/ 272851 h 323982"/>
              <a:gd name="connsiteX3" fmla="*/ 1784574 w 1784574"/>
              <a:gd name="connsiteY3" fmla="*/ 0 h 323982"/>
              <a:gd name="connsiteX0" fmla="*/ 0 w 1784574"/>
              <a:gd name="connsiteY0" fmla="*/ 152644 h 272851"/>
              <a:gd name="connsiteX1" fmla="*/ 179103 w 1784574"/>
              <a:gd name="connsiteY1" fmla="*/ 262554 h 272851"/>
              <a:gd name="connsiteX2" fmla="*/ 1556090 w 1784574"/>
              <a:gd name="connsiteY2" fmla="*/ 272851 h 272851"/>
              <a:gd name="connsiteX3" fmla="*/ 1784574 w 1784574"/>
              <a:gd name="connsiteY3" fmla="*/ 0 h 272851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74" h="211593">
                <a:moveTo>
                  <a:pt x="0" y="91386"/>
                </a:moveTo>
                <a:cubicBezTo>
                  <a:pt x="50555" y="217897"/>
                  <a:pt x="116253" y="204723"/>
                  <a:pt x="179103" y="201296"/>
                </a:cubicBezTo>
                <a:lnTo>
                  <a:pt x="1556090" y="211593"/>
                </a:lnTo>
                <a:cubicBezTo>
                  <a:pt x="1731701" y="180165"/>
                  <a:pt x="1732437" y="160090"/>
                  <a:pt x="1784574" y="0"/>
                </a:cubicBezTo>
              </a:path>
            </a:pathLst>
          </a:custGeom>
          <a:noFill/>
          <a:ln w="44450">
            <a:solidFill>
              <a:srgbClr val="EDA7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47D8F06-7C1A-23C7-628A-9F916E1B66B9}"/>
              </a:ext>
            </a:extLst>
          </p:cNvPr>
          <p:cNvSpPr/>
          <p:nvPr/>
        </p:nvSpPr>
        <p:spPr>
          <a:xfrm>
            <a:off x="7622092" y="4690293"/>
            <a:ext cx="993960" cy="109669"/>
          </a:xfrm>
          <a:custGeom>
            <a:avLst/>
            <a:gdLst>
              <a:gd name="connsiteX0" fmla="*/ 0 w 1446663"/>
              <a:gd name="connsiteY0" fmla="*/ 409433 h 409433"/>
              <a:gd name="connsiteX1" fmla="*/ 232012 w 1446663"/>
              <a:gd name="connsiteY1" fmla="*/ 177421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548183"/>
              <a:gd name="connsiteY0" fmla="*/ 399606 h 492954"/>
              <a:gd name="connsiteX1" fmla="*/ 232012 w 1548183"/>
              <a:gd name="connsiteY1" fmla="*/ 0 h 492954"/>
              <a:gd name="connsiteX2" fmla="*/ 1228299 w 1548183"/>
              <a:gd name="connsiteY2" fmla="*/ 153947 h 492954"/>
              <a:gd name="connsiteX3" fmla="*/ 1548183 w 1548183"/>
              <a:gd name="connsiteY3" fmla="*/ 492955 h 492954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228299 w 2030405"/>
              <a:gd name="connsiteY2" fmla="*/ 427135 h 672794"/>
              <a:gd name="connsiteX3" fmla="*/ 2030405 w 2030405"/>
              <a:gd name="connsiteY3" fmla="*/ 0 h 672794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558240 w 2030405"/>
              <a:gd name="connsiteY2" fmla="*/ 307427 h 672794"/>
              <a:gd name="connsiteX3" fmla="*/ 2030405 w 2030405"/>
              <a:gd name="connsiteY3" fmla="*/ 0 h 672794"/>
              <a:gd name="connsiteX0" fmla="*/ 0 w 2030470"/>
              <a:gd name="connsiteY0" fmla="*/ 672794 h 672794"/>
              <a:gd name="connsiteX1" fmla="*/ 232012 w 2030470"/>
              <a:gd name="connsiteY1" fmla="*/ 273188 h 672794"/>
              <a:gd name="connsiteX2" fmla="*/ 1558240 w 2030470"/>
              <a:gd name="connsiteY2" fmla="*/ 307427 h 672794"/>
              <a:gd name="connsiteX3" fmla="*/ 2030405 w 2030470"/>
              <a:gd name="connsiteY3" fmla="*/ 0 h 672794"/>
              <a:gd name="connsiteX0" fmla="*/ 0 w 2030487"/>
              <a:gd name="connsiteY0" fmla="*/ 672794 h 672794"/>
              <a:gd name="connsiteX1" fmla="*/ 232012 w 2030487"/>
              <a:gd name="connsiteY1" fmla="*/ 273188 h 672794"/>
              <a:gd name="connsiteX2" fmla="*/ 1583619 w 2030487"/>
              <a:gd name="connsiteY2" fmla="*/ 379252 h 672794"/>
              <a:gd name="connsiteX3" fmla="*/ 2030405 w 2030487"/>
              <a:gd name="connsiteY3" fmla="*/ 0 h 672794"/>
              <a:gd name="connsiteX0" fmla="*/ 0 w 2106591"/>
              <a:gd name="connsiteY0" fmla="*/ 399605 h 399605"/>
              <a:gd name="connsiteX1" fmla="*/ 232012 w 2106591"/>
              <a:gd name="connsiteY1" fmla="*/ -1 h 399605"/>
              <a:gd name="connsiteX2" fmla="*/ 1583619 w 2106591"/>
              <a:gd name="connsiteY2" fmla="*/ 106063 h 399605"/>
              <a:gd name="connsiteX3" fmla="*/ 2106545 w 2106591"/>
              <a:gd name="connsiteY3" fmla="*/ 85940 h 399605"/>
              <a:gd name="connsiteX0" fmla="*/ 0 w 2106600"/>
              <a:gd name="connsiteY0" fmla="*/ 478911 h 478911"/>
              <a:gd name="connsiteX1" fmla="*/ 232012 w 2106600"/>
              <a:gd name="connsiteY1" fmla="*/ 79305 h 478911"/>
              <a:gd name="connsiteX2" fmla="*/ 1608999 w 2106600"/>
              <a:gd name="connsiteY2" fmla="*/ 89602 h 478911"/>
              <a:gd name="connsiteX3" fmla="*/ 2106545 w 2106600"/>
              <a:gd name="connsiteY3" fmla="*/ 165246 h 478911"/>
              <a:gd name="connsiteX0" fmla="*/ 0 w 2005180"/>
              <a:gd name="connsiteY0" fmla="*/ 768562 h 768562"/>
              <a:gd name="connsiteX1" fmla="*/ 232012 w 2005180"/>
              <a:gd name="connsiteY1" fmla="*/ 368956 h 768562"/>
              <a:gd name="connsiteX2" fmla="*/ 1608999 w 2005180"/>
              <a:gd name="connsiteY2" fmla="*/ 379253 h 768562"/>
              <a:gd name="connsiteX3" fmla="*/ 2005024 w 2005180"/>
              <a:gd name="connsiteY3" fmla="*/ 0 h 768562"/>
              <a:gd name="connsiteX0" fmla="*/ 0 w 2251953"/>
              <a:gd name="connsiteY0" fmla="*/ 662160 h 662160"/>
              <a:gd name="connsiteX1" fmla="*/ 232012 w 2251953"/>
              <a:gd name="connsiteY1" fmla="*/ 262554 h 662160"/>
              <a:gd name="connsiteX2" fmla="*/ 1608999 w 2251953"/>
              <a:gd name="connsiteY2" fmla="*/ 272851 h 662160"/>
              <a:gd name="connsiteX3" fmla="*/ 2251925 w 2251953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16672"/>
              <a:gd name="connsiteY0" fmla="*/ 540557 h 540557"/>
              <a:gd name="connsiteX1" fmla="*/ 196740 w 2216672"/>
              <a:gd name="connsiteY1" fmla="*/ 262554 h 540557"/>
              <a:gd name="connsiteX2" fmla="*/ 1573727 w 2216672"/>
              <a:gd name="connsiteY2" fmla="*/ 272851 h 540557"/>
              <a:gd name="connsiteX3" fmla="*/ 2216653 w 2216672"/>
              <a:gd name="connsiteY3" fmla="*/ 0 h 540557"/>
              <a:gd name="connsiteX0" fmla="*/ 57 w 2216729"/>
              <a:gd name="connsiteY0" fmla="*/ 540557 h 540557"/>
              <a:gd name="connsiteX1" fmla="*/ 196797 w 2216729"/>
              <a:gd name="connsiteY1" fmla="*/ 262554 h 540557"/>
              <a:gd name="connsiteX2" fmla="*/ 1573784 w 2216729"/>
              <a:gd name="connsiteY2" fmla="*/ 272851 h 540557"/>
              <a:gd name="connsiteX3" fmla="*/ 2216710 w 2216729"/>
              <a:gd name="connsiteY3" fmla="*/ 0 h 540557"/>
              <a:gd name="connsiteX0" fmla="*/ 57 w 1802574"/>
              <a:gd name="connsiteY0" fmla="*/ 510157 h 510157"/>
              <a:gd name="connsiteX1" fmla="*/ 196797 w 1802574"/>
              <a:gd name="connsiteY1" fmla="*/ 232154 h 510157"/>
              <a:gd name="connsiteX2" fmla="*/ 1573784 w 1802574"/>
              <a:gd name="connsiteY2" fmla="*/ 242451 h 510157"/>
              <a:gd name="connsiteX3" fmla="*/ 1802269 w 1802574"/>
              <a:gd name="connsiteY3" fmla="*/ 0 h 510157"/>
              <a:gd name="connsiteX0" fmla="*/ 57 w 1802269"/>
              <a:gd name="connsiteY0" fmla="*/ 510157 h 510157"/>
              <a:gd name="connsiteX1" fmla="*/ 196797 w 1802269"/>
              <a:gd name="connsiteY1" fmla="*/ 232154 h 510157"/>
              <a:gd name="connsiteX2" fmla="*/ 1573784 w 1802269"/>
              <a:gd name="connsiteY2" fmla="*/ 242451 h 510157"/>
              <a:gd name="connsiteX3" fmla="*/ 1802269 w 1802269"/>
              <a:gd name="connsiteY3" fmla="*/ 0 h 510157"/>
              <a:gd name="connsiteX0" fmla="*/ 57 w 1758179"/>
              <a:gd name="connsiteY0" fmla="*/ 510157 h 510157"/>
              <a:gd name="connsiteX1" fmla="*/ 196797 w 1758179"/>
              <a:gd name="connsiteY1" fmla="*/ 232154 h 510157"/>
              <a:gd name="connsiteX2" fmla="*/ 1573784 w 1758179"/>
              <a:gd name="connsiteY2" fmla="*/ 242451 h 510157"/>
              <a:gd name="connsiteX3" fmla="*/ 1758179 w 1758179"/>
              <a:gd name="connsiteY3" fmla="*/ 0 h 510157"/>
              <a:gd name="connsiteX0" fmla="*/ 57 w 1802268"/>
              <a:gd name="connsiteY0" fmla="*/ 540557 h 540557"/>
              <a:gd name="connsiteX1" fmla="*/ 196797 w 1802268"/>
              <a:gd name="connsiteY1" fmla="*/ 262554 h 540557"/>
              <a:gd name="connsiteX2" fmla="*/ 1573784 w 1802268"/>
              <a:gd name="connsiteY2" fmla="*/ 272851 h 540557"/>
              <a:gd name="connsiteX3" fmla="*/ 1802268 w 1802268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784575"/>
              <a:gd name="connsiteY0" fmla="*/ 494956 h 494956"/>
              <a:gd name="connsiteX1" fmla="*/ 179104 w 1784575"/>
              <a:gd name="connsiteY1" fmla="*/ 262554 h 494956"/>
              <a:gd name="connsiteX2" fmla="*/ 1556091 w 1784575"/>
              <a:gd name="connsiteY2" fmla="*/ 272851 h 494956"/>
              <a:gd name="connsiteX3" fmla="*/ 1784575 w 1784575"/>
              <a:gd name="connsiteY3" fmla="*/ 0 h 494956"/>
              <a:gd name="connsiteX0" fmla="*/ 0 w 1980602"/>
              <a:gd name="connsiteY0" fmla="*/ 231639 h 272850"/>
              <a:gd name="connsiteX1" fmla="*/ 375131 w 1980602"/>
              <a:gd name="connsiteY1" fmla="*/ 262554 h 272850"/>
              <a:gd name="connsiteX2" fmla="*/ 1752118 w 1980602"/>
              <a:gd name="connsiteY2" fmla="*/ 272851 h 272850"/>
              <a:gd name="connsiteX3" fmla="*/ 1980602 w 1980602"/>
              <a:gd name="connsiteY3" fmla="*/ 0 h 272850"/>
              <a:gd name="connsiteX0" fmla="*/ 0 w 1956100"/>
              <a:gd name="connsiteY0" fmla="*/ 310635 h 310635"/>
              <a:gd name="connsiteX1" fmla="*/ 350629 w 1956100"/>
              <a:gd name="connsiteY1" fmla="*/ 262554 h 310635"/>
              <a:gd name="connsiteX2" fmla="*/ 1727616 w 1956100"/>
              <a:gd name="connsiteY2" fmla="*/ 272851 h 310635"/>
              <a:gd name="connsiteX3" fmla="*/ 1956100 w 1956100"/>
              <a:gd name="connsiteY3" fmla="*/ 0 h 310635"/>
              <a:gd name="connsiteX0" fmla="*/ 0 w 2862727"/>
              <a:gd name="connsiteY0" fmla="*/ 44383 h 533236"/>
              <a:gd name="connsiteX1" fmla="*/ 1257256 w 2862727"/>
              <a:gd name="connsiteY1" fmla="*/ 522938 h 533236"/>
              <a:gd name="connsiteX2" fmla="*/ 2634243 w 2862727"/>
              <a:gd name="connsiteY2" fmla="*/ 533235 h 533236"/>
              <a:gd name="connsiteX3" fmla="*/ 2862727 w 2862727"/>
              <a:gd name="connsiteY3" fmla="*/ 260384 h 533236"/>
              <a:gd name="connsiteX0" fmla="*/ 0 w 2862727"/>
              <a:gd name="connsiteY0" fmla="*/ -1 h 488850"/>
              <a:gd name="connsiteX1" fmla="*/ 1257256 w 2862727"/>
              <a:gd name="connsiteY1" fmla="*/ 478554 h 488850"/>
              <a:gd name="connsiteX2" fmla="*/ 2634243 w 2862727"/>
              <a:gd name="connsiteY2" fmla="*/ 488851 h 488850"/>
              <a:gd name="connsiteX3" fmla="*/ 2862727 w 2862727"/>
              <a:gd name="connsiteY3" fmla="*/ 216000 h 488850"/>
              <a:gd name="connsiteX0" fmla="*/ 0 w 1784574"/>
              <a:gd name="connsiteY0" fmla="*/ 152644 h 321696"/>
              <a:gd name="connsiteX1" fmla="*/ 179103 w 1784574"/>
              <a:gd name="connsiteY1" fmla="*/ 262554 h 321696"/>
              <a:gd name="connsiteX2" fmla="*/ 1556090 w 1784574"/>
              <a:gd name="connsiteY2" fmla="*/ 272851 h 321696"/>
              <a:gd name="connsiteX3" fmla="*/ 1784574 w 1784574"/>
              <a:gd name="connsiteY3" fmla="*/ 0 h 321696"/>
              <a:gd name="connsiteX0" fmla="*/ 0 w 1784574"/>
              <a:gd name="connsiteY0" fmla="*/ 152644 h 323982"/>
              <a:gd name="connsiteX1" fmla="*/ 179103 w 1784574"/>
              <a:gd name="connsiteY1" fmla="*/ 262554 h 323982"/>
              <a:gd name="connsiteX2" fmla="*/ 1556090 w 1784574"/>
              <a:gd name="connsiteY2" fmla="*/ 272851 h 323982"/>
              <a:gd name="connsiteX3" fmla="*/ 1784574 w 1784574"/>
              <a:gd name="connsiteY3" fmla="*/ 0 h 323982"/>
              <a:gd name="connsiteX0" fmla="*/ 0 w 1784574"/>
              <a:gd name="connsiteY0" fmla="*/ 152644 h 272851"/>
              <a:gd name="connsiteX1" fmla="*/ 179103 w 1784574"/>
              <a:gd name="connsiteY1" fmla="*/ 262554 h 272851"/>
              <a:gd name="connsiteX2" fmla="*/ 1556090 w 1784574"/>
              <a:gd name="connsiteY2" fmla="*/ 272851 h 272851"/>
              <a:gd name="connsiteX3" fmla="*/ 1784574 w 1784574"/>
              <a:gd name="connsiteY3" fmla="*/ 0 h 272851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74" h="211593">
                <a:moveTo>
                  <a:pt x="0" y="91386"/>
                </a:moveTo>
                <a:cubicBezTo>
                  <a:pt x="50555" y="217897"/>
                  <a:pt x="116253" y="204723"/>
                  <a:pt x="179103" y="201296"/>
                </a:cubicBezTo>
                <a:lnTo>
                  <a:pt x="1556090" y="211593"/>
                </a:lnTo>
                <a:cubicBezTo>
                  <a:pt x="1731701" y="180165"/>
                  <a:pt x="1732437" y="160090"/>
                  <a:pt x="1784574" y="0"/>
                </a:cubicBezTo>
              </a:path>
            </a:pathLst>
          </a:custGeom>
          <a:noFill/>
          <a:ln w="44450">
            <a:solidFill>
              <a:srgbClr val="EDA7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4D3BDAA8-8405-442B-2517-F2EE302E1C4B}"/>
              </a:ext>
            </a:extLst>
          </p:cNvPr>
          <p:cNvSpPr/>
          <p:nvPr/>
        </p:nvSpPr>
        <p:spPr>
          <a:xfrm>
            <a:off x="7622092" y="4322142"/>
            <a:ext cx="1228910" cy="401769"/>
          </a:xfrm>
          <a:custGeom>
            <a:avLst/>
            <a:gdLst>
              <a:gd name="connsiteX0" fmla="*/ 0 w 1446663"/>
              <a:gd name="connsiteY0" fmla="*/ 409433 h 409433"/>
              <a:gd name="connsiteX1" fmla="*/ 232012 w 1446663"/>
              <a:gd name="connsiteY1" fmla="*/ 177421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446663"/>
              <a:gd name="connsiteY0" fmla="*/ 409433 h 409433"/>
              <a:gd name="connsiteX1" fmla="*/ 232012 w 1446663"/>
              <a:gd name="connsiteY1" fmla="*/ 9827 h 409433"/>
              <a:gd name="connsiteX2" fmla="*/ 1228299 w 1446663"/>
              <a:gd name="connsiteY2" fmla="*/ 163774 h 409433"/>
              <a:gd name="connsiteX3" fmla="*/ 1446663 w 1446663"/>
              <a:gd name="connsiteY3" fmla="*/ 0 h 409433"/>
              <a:gd name="connsiteX0" fmla="*/ 0 w 1548183"/>
              <a:gd name="connsiteY0" fmla="*/ 399606 h 492954"/>
              <a:gd name="connsiteX1" fmla="*/ 232012 w 1548183"/>
              <a:gd name="connsiteY1" fmla="*/ 0 h 492954"/>
              <a:gd name="connsiteX2" fmla="*/ 1228299 w 1548183"/>
              <a:gd name="connsiteY2" fmla="*/ 153947 h 492954"/>
              <a:gd name="connsiteX3" fmla="*/ 1548183 w 1548183"/>
              <a:gd name="connsiteY3" fmla="*/ 492955 h 492954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284204"/>
              <a:gd name="connsiteY0" fmla="*/ 1343169 h 1343169"/>
              <a:gd name="connsiteX1" fmla="*/ 232012 w 2284204"/>
              <a:gd name="connsiteY1" fmla="*/ 943563 h 1343169"/>
              <a:gd name="connsiteX2" fmla="*/ 1228299 w 2284204"/>
              <a:gd name="connsiteY2" fmla="*/ 1097510 h 1343169"/>
              <a:gd name="connsiteX3" fmla="*/ 2284204 w 2284204"/>
              <a:gd name="connsiteY3" fmla="*/ 0 h 1343169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228299 w 2030405"/>
              <a:gd name="connsiteY2" fmla="*/ 427135 h 672794"/>
              <a:gd name="connsiteX3" fmla="*/ 2030405 w 2030405"/>
              <a:gd name="connsiteY3" fmla="*/ 0 h 672794"/>
              <a:gd name="connsiteX0" fmla="*/ 0 w 2030405"/>
              <a:gd name="connsiteY0" fmla="*/ 672794 h 672794"/>
              <a:gd name="connsiteX1" fmla="*/ 232012 w 2030405"/>
              <a:gd name="connsiteY1" fmla="*/ 273188 h 672794"/>
              <a:gd name="connsiteX2" fmla="*/ 1558240 w 2030405"/>
              <a:gd name="connsiteY2" fmla="*/ 307427 h 672794"/>
              <a:gd name="connsiteX3" fmla="*/ 2030405 w 2030405"/>
              <a:gd name="connsiteY3" fmla="*/ 0 h 672794"/>
              <a:gd name="connsiteX0" fmla="*/ 0 w 2030470"/>
              <a:gd name="connsiteY0" fmla="*/ 672794 h 672794"/>
              <a:gd name="connsiteX1" fmla="*/ 232012 w 2030470"/>
              <a:gd name="connsiteY1" fmla="*/ 273188 h 672794"/>
              <a:gd name="connsiteX2" fmla="*/ 1558240 w 2030470"/>
              <a:gd name="connsiteY2" fmla="*/ 307427 h 672794"/>
              <a:gd name="connsiteX3" fmla="*/ 2030405 w 2030470"/>
              <a:gd name="connsiteY3" fmla="*/ 0 h 672794"/>
              <a:gd name="connsiteX0" fmla="*/ 0 w 2030487"/>
              <a:gd name="connsiteY0" fmla="*/ 672794 h 672794"/>
              <a:gd name="connsiteX1" fmla="*/ 232012 w 2030487"/>
              <a:gd name="connsiteY1" fmla="*/ 273188 h 672794"/>
              <a:gd name="connsiteX2" fmla="*/ 1583619 w 2030487"/>
              <a:gd name="connsiteY2" fmla="*/ 379252 h 672794"/>
              <a:gd name="connsiteX3" fmla="*/ 2030405 w 2030487"/>
              <a:gd name="connsiteY3" fmla="*/ 0 h 672794"/>
              <a:gd name="connsiteX0" fmla="*/ 0 w 2106591"/>
              <a:gd name="connsiteY0" fmla="*/ 399605 h 399605"/>
              <a:gd name="connsiteX1" fmla="*/ 232012 w 2106591"/>
              <a:gd name="connsiteY1" fmla="*/ -1 h 399605"/>
              <a:gd name="connsiteX2" fmla="*/ 1583619 w 2106591"/>
              <a:gd name="connsiteY2" fmla="*/ 106063 h 399605"/>
              <a:gd name="connsiteX3" fmla="*/ 2106545 w 2106591"/>
              <a:gd name="connsiteY3" fmla="*/ 85940 h 399605"/>
              <a:gd name="connsiteX0" fmla="*/ 0 w 2106600"/>
              <a:gd name="connsiteY0" fmla="*/ 478911 h 478911"/>
              <a:gd name="connsiteX1" fmla="*/ 232012 w 2106600"/>
              <a:gd name="connsiteY1" fmla="*/ 79305 h 478911"/>
              <a:gd name="connsiteX2" fmla="*/ 1608999 w 2106600"/>
              <a:gd name="connsiteY2" fmla="*/ 89602 h 478911"/>
              <a:gd name="connsiteX3" fmla="*/ 2106545 w 2106600"/>
              <a:gd name="connsiteY3" fmla="*/ 165246 h 478911"/>
              <a:gd name="connsiteX0" fmla="*/ 0 w 2005180"/>
              <a:gd name="connsiteY0" fmla="*/ 768562 h 768562"/>
              <a:gd name="connsiteX1" fmla="*/ 232012 w 2005180"/>
              <a:gd name="connsiteY1" fmla="*/ 368956 h 768562"/>
              <a:gd name="connsiteX2" fmla="*/ 1608999 w 2005180"/>
              <a:gd name="connsiteY2" fmla="*/ 379253 h 768562"/>
              <a:gd name="connsiteX3" fmla="*/ 2005024 w 2005180"/>
              <a:gd name="connsiteY3" fmla="*/ 0 h 768562"/>
              <a:gd name="connsiteX0" fmla="*/ 0 w 2251953"/>
              <a:gd name="connsiteY0" fmla="*/ 662160 h 662160"/>
              <a:gd name="connsiteX1" fmla="*/ 232012 w 2251953"/>
              <a:gd name="connsiteY1" fmla="*/ 262554 h 662160"/>
              <a:gd name="connsiteX2" fmla="*/ 1608999 w 2251953"/>
              <a:gd name="connsiteY2" fmla="*/ 272851 h 662160"/>
              <a:gd name="connsiteX3" fmla="*/ 2251925 w 2251953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51944"/>
              <a:gd name="connsiteY0" fmla="*/ 662160 h 662160"/>
              <a:gd name="connsiteX1" fmla="*/ 232012 w 2251944"/>
              <a:gd name="connsiteY1" fmla="*/ 262554 h 662160"/>
              <a:gd name="connsiteX2" fmla="*/ 1608999 w 2251944"/>
              <a:gd name="connsiteY2" fmla="*/ 272851 h 662160"/>
              <a:gd name="connsiteX3" fmla="*/ 2251925 w 2251944"/>
              <a:gd name="connsiteY3" fmla="*/ 0 h 662160"/>
              <a:gd name="connsiteX0" fmla="*/ 0 w 2216672"/>
              <a:gd name="connsiteY0" fmla="*/ 540557 h 540557"/>
              <a:gd name="connsiteX1" fmla="*/ 196740 w 2216672"/>
              <a:gd name="connsiteY1" fmla="*/ 262554 h 540557"/>
              <a:gd name="connsiteX2" fmla="*/ 1573727 w 2216672"/>
              <a:gd name="connsiteY2" fmla="*/ 272851 h 540557"/>
              <a:gd name="connsiteX3" fmla="*/ 2216653 w 2216672"/>
              <a:gd name="connsiteY3" fmla="*/ 0 h 540557"/>
              <a:gd name="connsiteX0" fmla="*/ 57 w 2216729"/>
              <a:gd name="connsiteY0" fmla="*/ 540557 h 540557"/>
              <a:gd name="connsiteX1" fmla="*/ 196797 w 2216729"/>
              <a:gd name="connsiteY1" fmla="*/ 262554 h 540557"/>
              <a:gd name="connsiteX2" fmla="*/ 1573784 w 2216729"/>
              <a:gd name="connsiteY2" fmla="*/ 272851 h 540557"/>
              <a:gd name="connsiteX3" fmla="*/ 2216710 w 2216729"/>
              <a:gd name="connsiteY3" fmla="*/ 0 h 540557"/>
              <a:gd name="connsiteX0" fmla="*/ 57 w 1802574"/>
              <a:gd name="connsiteY0" fmla="*/ 510157 h 510157"/>
              <a:gd name="connsiteX1" fmla="*/ 196797 w 1802574"/>
              <a:gd name="connsiteY1" fmla="*/ 232154 h 510157"/>
              <a:gd name="connsiteX2" fmla="*/ 1573784 w 1802574"/>
              <a:gd name="connsiteY2" fmla="*/ 242451 h 510157"/>
              <a:gd name="connsiteX3" fmla="*/ 1802269 w 1802574"/>
              <a:gd name="connsiteY3" fmla="*/ 0 h 510157"/>
              <a:gd name="connsiteX0" fmla="*/ 57 w 1802269"/>
              <a:gd name="connsiteY0" fmla="*/ 510157 h 510157"/>
              <a:gd name="connsiteX1" fmla="*/ 196797 w 1802269"/>
              <a:gd name="connsiteY1" fmla="*/ 232154 h 510157"/>
              <a:gd name="connsiteX2" fmla="*/ 1573784 w 1802269"/>
              <a:gd name="connsiteY2" fmla="*/ 242451 h 510157"/>
              <a:gd name="connsiteX3" fmla="*/ 1802269 w 1802269"/>
              <a:gd name="connsiteY3" fmla="*/ 0 h 510157"/>
              <a:gd name="connsiteX0" fmla="*/ 57 w 1758179"/>
              <a:gd name="connsiteY0" fmla="*/ 510157 h 510157"/>
              <a:gd name="connsiteX1" fmla="*/ 196797 w 1758179"/>
              <a:gd name="connsiteY1" fmla="*/ 232154 h 510157"/>
              <a:gd name="connsiteX2" fmla="*/ 1573784 w 1758179"/>
              <a:gd name="connsiteY2" fmla="*/ 242451 h 510157"/>
              <a:gd name="connsiteX3" fmla="*/ 1758179 w 1758179"/>
              <a:gd name="connsiteY3" fmla="*/ 0 h 510157"/>
              <a:gd name="connsiteX0" fmla="*/ 57 w 1802268"/>
              <a:gd name="connsiteY0" fmla="*/ 540557 h 540557"/>
              <a:gd name="connsiteX1" fmla="*/ 196797 w 1802268"/>
              <a:gd name="connsiteY1" fmla="*/ 262554 h 540557"/>
              <a:gd name="connsiteX2" fmla="*/ 1573784 w 1802268"/>
              <a:gd name="connsiteY2" fmla="*/ 272851 h 540557"/>
              <a:gd name="connsiteX3" fmla="*/ 1802268 w 1802268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802211"/>
              <a:gd name="connsiteY0" fmla="*/ 540557 h 540557"/>
              <a:gd name="connsiteX1" fmla="*/ 196740 w 1802211"/>
              <a:gd name="connsiteY1" fmla="*/ 262554 h 540557"/>
              <a:gd name="connsiteX2" fmla="*/ 1573727 w 1802211"/>
              <a:gd name="connsiteY2" fmla="*/ 272851 h 540557"/>
              <a:gd name="connsiteX3" fmla="*/ 1802211 w 1802211"/>
              <a:gd name="connsiteY3" fmla="*/ 0 h 540557"/>
              <a:gd name="connsiteX0" fmla="*/ 0 w 1784575"/>
              <a:gd name="connsiteY0" fmla="*/ 494956 h 494956"/>
              <a:gd name="connsiteX1" fmla="*/ 179104 w 1784575"/>
              <a:gd name="connsiteY1" fmla="*/ 262554 h 494956"/>
              <a:gd name="connsiteX2" fmla="*/ 1556091 w 1784575"/>
              <a:gd name="connsiteY2" fmla="*/ 272851 h 494956"/>
              <a:gd name="connsiteX3" fmla="*/ 1784575 w 1784575"/>
              <a:gd name="connsiteY3" fmla="*/ 0 h 494956"/>
              <a:gd name="connsiteX0" fmla="*/ 0 w 1980602"/>
              <a:gd name="connsiteY0" fmla="*/ 231639 h 272850"/>
              <a:gd name="connsiteX1" fmla="*/ 375131 w 1980602"/>
              <a:gd name="connsiteY1" fmla="*/ 262554 h 272850"/>
              <a:gd name="connsiteX2" fmla="*/ 1752118 w 1980602"/>
              <a:gd name="connsiteY2" fmla="*/ 272851 h 272850"/>
              <a:gd name="connsiteX3" fmla="*/ 1980602 w 1980602"/>
              <a:gd name="connsiteY3" fmla="*/ 0 h 272850"/>
              <a:gd name="connsiteX0" fmla="*/ 0 w 1956100"/>
              <a:gd name="connsiteY0" fmla="*/ 310635 h 310635"/>
              <a:gd name="connsiteX1" fmla="*/ 350629 w 1956100"/>
              <a:gd name="connsiteY1" fmla="*/ 262554 h 310635"/>
              <a:gd name="connsiteX2" fmla="*/ 1727616 w 1956100"/>
              <a:gd name="connsiteY2" fmla="*/ 272851 h 310635"/>
              <a:gd name="connsiteX3" fmla="*/ 1956100 w 1956100"/>
              <a:gd name="connsiteY3" fmla="*/ 0 h 310635"/>
              <a:gd name="connsiteX0" fmla="*/ 0 w 2862727"/>
              <a:gd name="connsiteY0" fmla="*/ 44383 h 533236"/>
              <a:gd name="connsiteX1" fmla="*/ 1257256 w 2862727"/>
              <a:gd name="connsiteY1" fmla="*/ 522938 h 533236"/>
              <a:gd name="connsiteX2" fmla="*/ 2634243 w 2862727"/>
              <a:gd name="connsiteY2" fmla="*/ 533235 h 533236"/>
              <a:gd name="connsiteX3" fmla="*/ 2862727 w 2862727"/>
              <a:gd name="connsiteY3" fmla="*/ 260384 h 533236"/>
              <a:gd name="connsiteX0" fmla="*/ 0 w 2862727"/>
              <a:gd name="connsiteY0" fmla="*/ -1 h 488850"/>
              <a:gd name="connsiteX1" fmla="*/ 1257256 w 2862727"/>
              <a:gd name="connsiteY1" fmla="*/ 478554 h 488850"/>
              <a:gd name="connsiteX2" fmla="*/ 2634243 w 2862727"/>
              <a:gd name="connsiteY2" fmla="*/ 488851 h 488850"/>
              <a:gd name="connsiteX3" fmla="*/ 2862727 w 2862727"/>
              <a:gd name="connsiteY3" fmla="*/ 216000 h 488850"/>
              <a:gd name="connsiteX0" fmla="*/ 0 w 1784574"/>
              <a:gd name="connsiteY0" fmla="*/ 152644 h 321696"/>
              <a:gd name="connsiteX1" fmla="*/ 179103 w 1784574"/>
              <a:gd name="connsiteY1" fmla="*/ 262554 h 321696"/>
              <a:gd name="connsiteX2" fmla="*/ 1556090 w 1784574"/>
              <a:gd name="connsiteY2" fmla="*/ 272851 h 321696"/>
              <a:gd name="connsiteX3" fmla="*/ 1784574 w 1784574"/>
              <a:gd name="connsiteY3" fmla="*/ 0 h 321696"/>
              <a:gd name="connsiteX0" fmla="*/ 0 w 1784574"/>
              <a:gd name="connsiteY0" fmla="*/ 152644 h 323982"/>
              <a:gd name="connsiteX1" fmla="*/ 179103 w 1784574"/>
              <a:gd name="connsiteY1" fmla="*/ 262554 h 323982"/>
              <a:gd name="connsiteX2" fmla="*/ 1556090 w 1784574"/>
              <a:gd name="connsiteY2" fmla="*/ 272851 h 323982"/>
              <a:gd name="connsiteX3" fmla="*/ 1784574 w 1784574"/>
              <a:gd name="connsiteY3" fmla="*/ 0 h 323982"/>
              <a:gd name="connsiteX0" fmla="*/ 0 w 1784574"/>
              <a:gd name="connsiteY0" fmla="*/ 152644 h 272851"/>
              <a:gd name="connsiteX1" fmla="*/ 179103 w 1784574"/>
              <a:gd name="connsiteY1" fmla="*/ 262554 h 272851"/>
              <a:gd name="connsiteX2" fmla="*/ 1556090 w 1784574"/>
              <a:gd name="connsiteY2" fmla="*/ 272851 h 272851"/>
              <a:gd name="connsiteX3" fmla="*/ 1784574 w 1784574"/>
              <a:gd name="connsiteY3" fmla="*/ 0 h 272851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  <a:gd name="connsiteX0" fmla="*/ 0 w 1784574"/>
              <a:gd name="connsiteY0" fmla="*/ 91386 h 211593"/>
              <a:gd name="connsiteX1" fmla="*/ 179103 w 1784574"/>
              <a:gd name="connsiteY1" fmla="*/ 201296 h 211593"/>
              <a:gd name="connsiteX2" fmla="*/ 1556090 w 1784574"/>
              <a:gd name="connsiteY2" fmla="*/ 211593 h 211593"/>
              <a:gd name="connsiteX3" fmla="*/ 1784574 w 1784574"/>
              <a:gd name="connsiteY3" fmla="*/ 0 h 211593"/>
              <a:gd name="connsiteX0" fmla="*/ 0 w 2206408"/>
              <a:gd name="connsiteY0" fmla="*/ 654957 h 775164"/>
              <a:gd name="connsiteX1" fmla="*/ 179103 w 2206408"/>
              <a:gd name="connsiteY1" fmla="*/ 764867 h 775164"/>
              <a:gd name="connsiteX2" fmla="*/ 1556090 w 2206408"/>
              <a:gd name="connsiteY2" fmla="*/ 775164 h 775164"/>
              <a:gd name="connsiteX3" fmla="*/ 2206408 w 2206408"/>
              <a:gd name="connsiteY3" fmla="*/ 0 h 775164"/>
              <a:gd name="connsiteX0" fmla="*/ 0 w 2206408"/>
              <a:gd name="connsiteY0" fmla="*/ 654957 h 775164"/>
              <a:gd name="connsiteX1" fmla="*/ 179103 w 2206408"/>
              <a:gd name="connsiteY1" fmla="*/ 764867 h 775164"/>
              <a:gd name="connsiteX2" fmla="*/ 1556090 w 2206408"/>
              <a:gd name="connsiteY2" fmla="*/ 775164 h 775164"/>
              <a:gd name="connsiteX3" fmla="*/ 2206408 w 2206408"/>
              <a:gd name="connsiteY3" fmla="*/ 0 h 775164"/>
              <a:gd name="connsiteX0" fmla="*/ 0 w 2206408"/>
              <a:gd name="connsiteY0" fmla="*/ 654957 h 775164"/>
              <a:gd name="connsiteX1" fmla="*/ 179103 w 2206408"/>
              <a:gd name="connsiteY1" fmla="*/ 764867 h 775164"/>
              <a:gd name="connsiteX2" fmla="*/ 1556090 w 2206408"/>
              <a:gd name="connsiteY2" fmla="*/ 775164 h 775164"/>
              <a:gd name="connsiteX3" fmla="*/ 2206408 w 2206408"/>
              <a:gd name="connsiteY3" fmla="*/ 0 h 77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408" h="775164">
                <a:moveTo>
                  <a:pt x="0" y="654957"/>
                </a:moveTo>
                <a:cubicBezTo>
                  <a:pt x="50555" y="781468"/>
                  <a:pt x="116253" y="768294"/>
                  <a:pt x="179103" y="764867"/>
                </a:cubicBezTo>
                <a:lnTo>
                  <a:pt x="1556090" y="775164"/>
                </a:lnTo>
                <a:cubicBezTo>
                  <a:pt x="1834309" y="706982"/>
                  <a:pt x="1675433" y="123335"/>
                  <a:pt x="2206408" y="0"/>
                </a:cubicBezTo>
              </a:path>
            </a:pathLst>
          </a:custGeom>
          <a:noFill/>
          <a:ln w="44450">
            <a:solidFill>
              <a:srgbClr val="EDA7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6EF97867-73D0-BA8D-AB6B-B3000D02C795}"/>
              </a:ext>
            </a:extLst>
          </p:cNvPr>
          <p:cNvSpPr txBox="1"/>
          <p:nvPr/>
        </p:nvSpPr>
        <p:spPr>
          <a:xfrm>
            <a:off x="7546288" y="4317213"/>
            <a:ext cx="1092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Stretcher</a:t>
            </a:r>
            <a:endParaRPr lang="en-GB" sz="1400" dirty="0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EB69C73A-100F-4993-FDEE-2D2666AA3A62}"/>
              </a:ext>
            </a:extLst>
          </p:cNvPr>
          <p:cNvSpPr/>
          <p:nvPr/>
        </p:nvSpPr>
        <p:spPr>
          <a:xfrm>
            <a:off x="3111219" y="3186349"/>
            <a:ext cx="288000" cy="288000"/>
          </a:xfrm>
          <a:custGeom>
            <a:avLst/>
            <a:gdLst>
              <a:gd name="connsiteX0" fmla="*/ 0 w 469231"/>
              <a:gd name="connsiteY0" fmla="*/ 0 h 445168"/>
              <a:gd name="connsiteX1" fmla="*/ 469231 w 469231"/>
              <a:gd name="connsiteY1" fmla="*/ 445168 h 44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231" h="445168">
                <a:moveTo>
                  <a:pt x="0" y="0"/>
                </a:moveTo>
                <a:lnTo>
                  <a:pt x="469231" y="44516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63CFAB4D-9095-B72E-EBE4-7C46B2142DAA}"/>
              </a:ext>
            </a:extLst>
          </p:cNvPr>
          <p:cNvSpPr/>
          <p:nvPr/>
        </p:nvSpPr>
        <p:spPr>
          <a:xfrm>
            <a:off x="304772" y="3216779"/>
            <a:ext cx="335250" cy="288000"/>
          </a:xfrm>
          <a:custGeom>
            <a:avLst/>
            <a:gdLst>
              <a:gd name="connsiteX0" fmla="*/ 0 w 469231"/>
              <a:gd name="connsiteY0" fmla="*/ 0 h 445168"/>
              <a:gd name="connsiteX1" fmla="*/ 469231 w 469231"/>
              <a:gd name="connsiteY1" fmla="*/ 445168 h 44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231" h="445168">
                <a:moveTo>
                  <a:pt x="0" y="0"/>
                </a:moveTo>
                <a:lnTo>
                  <a:pt x="469231" y="44516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3965813-F993-1519-A964-75DDD578F21D}"/>
              </a:ext>
            </a:extLst>
          </p:cNvPr>
          <p:cNvSpPr/>
          <p:nvPr/>
        </p:nvSpPr>
        <p:spPr>
          <a:xfrm flipV="1">
            <a:off x="314297" y="1840822"/>
            <a:ext cx="288000" cy="328418"/>
          </a:xfrm>
          <a:custGeom>
            <a:avLst/>
            <a:gdLst>
              <a:gd name="connsiteX0" fmla="*/ 0 w 469231"/>
              <a:gd name="connsiteY0" fmla="*/ 0 h 445168"/>
              <a:gd name="connsiteX1" fmla="*/ 469231 w 469231"/>
              <a:gd name="connsiteY1" fmla="*/ 445168 h 44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231" h="445168">
                <a:moveTo>
                  <a:pt x="0" y="0"/>
                </a:moveTo>
                <a:lnTo>
                  <a:pt x="469231" y="44516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C2E0E31-33D4-ABDC-A303-8414510B092D}"/>
              </a:ext>
            </a:extLst>
          </p:cNvPr>
          <p:cNvSpPr txBox="1"/>
          <p:nvPr/>
        </p:nvSpPr>
        <p:spPr>
          <a:xfrm>
            <a:off x="640022" y="2482155"/>
            <a:ext cx="9475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Polarised reflected pulse </a:t>
            </a: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A14C219D-3D44-7760-CA5E-48B2C1347112}"/>
              </a:ext>
            </a:extLst>
          </p:cNvPr>
          <p:cNvSpPr/>
          <p:nvPr/>
        </p:nvSpPr>
        <p:spPr>
          <a:xfrm flipV="1">
            <a:off x="740974" y="2147699"/>
            <a:ext cx="769034" cy="328419"/>
          </a:xfrm>
          <a:custGeom>
            <a:avLst/>
            <a:gdLst>
              <a:gd name="connsiteX0" fmla="*/ 0 w 271305"/>
              <a:gd name="connsiteY0" fmla="*/ 1125415 h 1125415"/>
              <a:gd name="connsiteX1" fmla="*/ 160773 w 271305"/>
              <a:gd name="connsiteY1" fmla="*/ 0 h 1125415"/>
              <a:gd name="connsiteX2" fmla="*/ 271305 w 271305"/>
              <a:gd name="connsiteY2" fmla="*/ 1095270 h 1125415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301450"/>
              <a:gd name="connsiteY0" fmla="*/ 1024932 h 1065125"/>
              <a:gd name="connsiteX1" fmla="*/ 180869 w 301450"/>
              <a:gd name="connsiteY1" fmla="*/ 0 h 1065125"/>
              <a:gd name="connsiteX2" fmla="*/ 301450 w 301450"/>
              <a:gd name="connsiteY2" fmla="*/ 1065125 h 1065125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30880 h 1030880"/>
              <a:gd name="connsiteX1" fmla="*/ 180869 w 381838"/>
              <a:gd name="connsiteY1" fmla="*/ 5948 h 1030880"/>
              <a:gd name="connsiteX2" fmla="*/ 381838 w 381838"/>
              <a:gd name="connsiteY2" fmla="*/ 1000735 h 1030880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923"/>
              <a:gd name="connsiteX1" fmla="*/ 190918 w 432080"/>
              <a:gd name="connsiteY1" fmla="*/ 8 h 1014923"/>
              <a:gd name="connsiteX2" fmla="*/ 432080 w 432080"/>
              <a:gd name="connsiteY2" fmla="*/ 1014891 h 1014923"/>
              <a:gd name="connsiteX0" fmla="*/ 0 w 432080"/>
              <a:gd name="connsiteY0" fmla="*/ 994987 h 1015115"/>
              <a:gd name="connsiteX1" fmla="*/ 190918 w 432080"/>
              <a:gd name="connsiteY1" fmla="*/ 200 h 1015115"/>
              <a:gd name="connsiteX2" fmla="*/ 432080 w 432080"/>
              <a:gd name="connsiteY2" fmla="*/ 1015083 h 1015115"/>
              <a:gd name="connsiteX0" fmla="*/ 0 w 462225"/>
              <a:gd name="connsiteY0" fmla="*/ 1024935 h 1024967"/>
              <a:gd name="connsiteX1" fmla="*/ 221063 w 462225"/>
              <a:gd name="connsiteY1" fmla="*/ 3 h 1024967"/>
              <a:gd name="connsiteX2" fmla="*/ 462225 w 462225"/>
              <a:gd name="connsiteY2" fmla="*/ 1014886 h 1024967"/>
              <a:gd name="connsiteX0" fmla="*/ 0 w 492370"/>
              <a:gd name="connsiteY0" fmla="*/ 1024935 h 1024967"/>
              <a:gd name="connsiteX1" fmla="*/ 221063 w 492370"/>
              <a:gd name="connsiteY1" fmla="*/ 3 h 1024967"/>
              <a:gd name="connsiteX2" fmla="*/ 492370 w 492370"/>
              <a:gd name="connsiteY2" fmla="*/ 1014886 h 1024967"/>
              <a:gd name="connsiteX0" fmla="*/ 0 w 512467"/>
              <a:gd name="connsiteY0" fmla="*/ 974723 h 1014949"/>
              <a:gd name="connsiteX1" fmla="*/ 241160 w 512467"/>
              <a:gd name="connsiteY1" fmla="*/ 33 h 1014949"/>
              <a:gd name="connsiteX2" fmla="*/ 512467 w 512467"/>
              <a:gd name="connsiteY2" fmla="*/ 1014916 h 1014949"/>
              <a:gd name="connsiteX0" fmla="*/ 0 w 512467"/>
              <a:gd name="connsiteY0" fmla="*/ 1004838 h 1014918"/>
              <a:gd name="connsiteX1" fmla="*/ 241160 w 512467"/>
              <a:gd name="connsiteY1" fmla="*/ 3 h 1014918"/>
              <a:gd name="connsiteX2" fmla="*/ 512467 w 512467"/>
              <a:gd name="connsiteY2" fmla="*/ 1014886 h 1014918"/>
              <a:gd name="connsiteX0" fmla="*/ 655885 w 1168352"/>
              <a:gd name="connsiteY0" fmla="*/ 752522 h 762614"/>
              <a:gd name="connsiteX1" fmla="*/ 5207 w 1168352"/>
              <a:gd name="connsiteY1" fmla="*/ 3 h 762614"/>
              <a:gd name="connsiteX2" fmla="*/ 1168352 w 1168352"/>
              <a:gd name="connsiteY2" fmla="*/ 762570 h 762614"/>
              <a:gd name="connsiteX0" fmla="*/ 608317 w 1120784"/>
              <a:gd name="connsiteY0" fmla="*/ 752522 h 762612"/>
              <a:gd name="connsiteX1" fmla="*/ 5456 w 1120784"/>
              <a:gd name="connsiteY1" fmla="*/ 3 h 762612"/>
              <a:gd name="connsiteX2" fmla="*/ 1120784 w 1120784"/>
              <a:gd name="connsiteY2" fmla="*/ 762570 h 762612"/>
              <a:gd name="connsiteX0" fmla="*/ 489518 w 1001985"/>
              <a:gd name="connsiteY0" fmla="*/ 626088 h 636188"/>
              <a:gd name="connsiteX1" fmla="*/ 6199 w 1001985"/>
              <a:gd name="connsiteY1" fmla="*/ 4 h 636188"/>
              <a:gd name="connsiteX2" fmla="*/ 1001985 w 1001985"/>
              <a:gd name="connsiteY2" fmla="*/ 636136 h 636188"/>
              <a:gd name="connsiteX0" fmla="*/ 490059 w 1026434"/>
              <a:gd name="connsiteY0" fmla="*/ 626119 h 626172"/>
              <a:gd name="connsiteX1" fmla="*/ 6740 w 1026434"/>
              <a:gd name="connsiteY1" fmla="*/ 35 h 626172"/>
              <a:gd name="connsiteX2" fmla="*/ 1026434 w 1026434"/>
              <a:gd name="connsiteY2" fmla="*/ 594022 h 626172"/>
              <a:gd name="connsiteX0" fmla="*/ 492725 w 1136686"/>
              <a:gd name="connsiteY0" fmla="*/ 626088 h 636188"/>
              <a:gd name="connsiteX1" fmla="*/ 9406 w 1136686"/>
              <a:gd name="connsiteY1" fmla="*/ 4 h 636188"/>
              <a:gd name="connsiteX2" fmla="*/ 1136687 w 1136686"/>
              <a:gd name="connsiteY2" fmla="*/ 636136 h 636188"/>
              <a:gd name="connsiteX0" fmla="*/ 492725 w 1136687"/>
              <a:gd name="connsiteY0" fmla="*/ 626088 h 636188"/>
              <a:gd name="connsiteX1" fmla="*/ 9406 w 1136687"/>
              <a:gd name="connsiteY1" fmla="*/ 4 h 636188"/>
              <a:gd name="connsiteX2" fmla="*/ 1136687 w 1136687"/>
              <a:gd name="connsiteY2" fmla="*/ 636136 h 636188"/>
              <a:gd name="connsiteX0" fmla="*/ 492725 w 1136687"/>
              <a:gd name="connsiteY0" fmla="*/ 626088 h 637446"/>
              <a:gd name="connsiteX1" fmla="*/ 9406 w 1136687"/>
              <a:gd name="connsiteY1" fmla="*/ 4 h 637446"/>
              <a:gd name="connsiteX2" fmla="*/ 1136687 w 1136687"/>
              <a:gd name="connsiteY2" fmla="*/ 636136 h 637446"/>
              <a:gd name="connsiteX0" fmla="*/ 501917 w 1145879"/>
              <a:gd name="connsiteY0" fmla="*/ 626088 h 637446"/>
              <a:gd name="connsiteX1" fmla="*/ 18598 w 1145879"/>
              <a:gd name="connsiteY1" fmla="*/ 4 h 637446"/>
              <a:gd name="connsiteX2" fmla="*/ 1145879 w 1145879"/>
              <a:gd name="connsiteY2" fmla="*/ 636136 h 637446"/>
              <a:gd name="connsiteX0" fmla="*/ 501917 w 1145879"/>
              <a:gd name="connsiteY0" fmla="*/ 626088 h 636135"/>
              <a:gd name="connsiteX1" fmla="*/ 18598 w 1145879"/>
              <a:gd name="connsiteY1" fmla="*/ 4 h 636135"/>
              <a:gd name="connsiteX2" fmla="*/ 1145879 w 1145879"/>
              <a:gd name="connsiteY2" fmla="*/ 636136 h 636135"/>
              <a:gd name="connsiteX0" fmla="*/ 396640 w 1140947"/>
              <a:gd name="connsiteY0" fmla="*/ 626088 h 636135"/>
              <a:gd name="connsiteX1" fmla="*/ 13666 w 1140947"/>
              <a:gd name="connsiteY1" fmla="*/ 4 h 636135"/>
              <a:gd name="connsiteX2" fmla="*/ 1140947 w 1140947"/>
              <a:gd name="connsiteY2" fmla="*/ 636136 h 636135"/>
              <a:gd name="connsiteX0" fmla="*/ 359654 w 1103961"/>
              <a:gd name="connsiteY0" fmla="*/ 662163 h 672210"/>
              <a:gd name="connsiteX1" fmla="*/ 14309 w 1103961"/>
              <a:gd name="connsiteY1" fmla="*/ 4 h 672210"/>
              <a:gd name="connsiteX2" fmla="*/ 1103961 w 1103961"/>
              <a:gd name="connsiteY2" fmla="*/ 672211 h 672210"/>
              <a:gd name="connsiteX0" fmla="*/ 377396 w 1121703"/>
              <a:gd name="connsiteY0" fmla="*/ 662447 h 672494"/>
              <a:gd name="connsiteX1" fmla="*/ 32051 w 1121703"/>
              <a:gd name="connsiteY1" fmla="*/ 288 h 672494"/>
              <a:gd name="connsiteX2" fmla="*/ 1121703 w 1121703"/>
              <a:gd name="connsiteY2" fmla="*/ 672495 h 672494"/>
              <a:gd name="connsiteX0" fmla="*/ 312261 w 1106740"/>
              <a:gd name="connsiteY0" fmla="*/ 680198 h 680246"/>
              <a:gd name="connsiteX1" fmla="*/ 17088 w 1106740"/>
              <a:gd name="connsiteY1" fmla="*/ 2 h 680246"/>
              <a:gd name="connsiteX2" fmla="*/ 1106740 w 1106740"/>
              <a:gd name="connsiteY2" fmla="*/ 672209 h 680246"/>
              <a:gd name="connsiteX0" fmla="*/ 310541 w 1105020"/>
              <a:gd name="connsiteY0" fmla="*/ 680198 h 680198"/>
              <a:gd name="connsiteX1" fmla="*/ 15368 w 1105020"/>
              <a:gd name="connsiteY1" fmla="*/ 2 h 680198"/>
              <a:gd name="connsiteX2" fmla="*/ 1105020 w 1105020"/>
              <a:gd name="connsiteY2" fmla="*/ 672209 h 680198"/>
              <a:gd name="connsiteX0" fmla="*/ 325000 w 1119479"/>
              <a:gd name="connsiteY0" fmla="*/ 680596 h 680596"/>
              <a:gd name="connsiteX1" fmla="*/ 29827 w 1119479"/>
              <a:gd name="connsiteY1" fmla="*/ 400 h 680596"/>
              <a:gd name="connsiteX2" fmla="*/ 1119479 w 1119479"/>
              <a:gd name="connsiteY2" fmla="*/ 672607 h 680596"/>
              <a:gd name="connsiteX0" fmla="*/ 338601 w 1133080"/>
              <a:gd name="connsiteY0" fmla="*/ 682955 h 682955"/>
              <a:gd name="connsiteX1" fmla="*/ 43428 w 1133080"/>
              <a:gd name="connsiteY1" fmla="*/ 2759 h 682955"/>
              <a:gd name="connsiteX2" fmla="*/ 1133080 w 1133080"/>
              <a:gd name="connsiteY2" fmla="*/ 674966 h 682955"/>
              <a:gd name="connsiteX0" fmla="*/ 338601 w 1133080"/>
              <a:gd name="connsiteY0" fmla="*/ 682955 h 682955"/>
              <a:gd name="connsiteX1" fmla="*/ 43428 w 1133080"/>
              <a:gd name="connsiteY1" fmla="*/ 2759 h 682955"/>
              <a:gd name="connsiteX2" fmla="*/ 1133080 w 1133080"/>
              <a:gd name="connsiteY2" fmla="*/ 674966 h 682955"/>
              <a:gd name="connsiteX0" fmla="*/ 338638 w 1133117"/>
              <a:gd name="connsiteY0" fmla="*/ 682897 h 682897"/>
              <a:gd name="connsiteX1" fmla="*/ 43465 w 1133117"/>
              <a:gd name="connsiteY1" fmla="*/ 2701 h 682897"/>
              <a:gd name="connsiteX2" fmla="*/ 1133117 w 1133117"/>
              <a:gd name="connsiteY2" fmla="*/ 674908 h 682897"/>
              <a:gd name="connsiteX0" fmla="*/ 338638 w 1133117"/>
              <a:gd name="connsiteY0" fmla="*/ 682897 h 682897"/>
              <a:gd name="connsiteX1" fmla="*/ 43465 w 1133117"/>
              <a:gd name="connsiteY1" fmla="*/ 2701 h 682897"/>
              <a:gd name="connsiteX2" fmla="*/ 1133117 w 1133117"/>
              <a:gd name="connsiteY2" fmla="*/ 674908 h 682897"/>
              <a:gd name="connsiteX0" fmla="*/ 340214 w 1134693"/>
              <a:gd name="connsiteY0" fmla="*/ 680198 h 680198"/>
              <a:gd name="connsiteX1" fmla="*/ 45041 w 1134693"/>
              <a:gd name="connsiteY1" fmla="*/ 2 h 680198"/>
              <a:gd name="connsiteX2" fmla="*/ 1134693 w 1134693"/>
              <a:gd name="connsiteY2" fmla="*/ 672209 h 680198"/>
              <a:gd name="connsiteX0" fmla="*/ 340213 w 1134692"/>
              <a:gd name="connsiteY0" fmla="*/ 680198 h 680198"/>
              <a:gd name="connsiteX1" fmla="*/ 45040 w 1134692"/>
              <a:gd name="connsiteY1" fmla="*/ 2 h 680198"/>
              <a:gd name="connsiteX2" fmla="*/ 1134692 w 1134692"/>
              <a:gd name="connsiteY2" fmla="*/ 672209 h 680198"/>
              <a:gd name="connsiteX0" fmla="*/ 313163 w 1107642"/>
              <a:gd name="connsiteY0" fmla="*/ 680198 h 680198"/>
              <a:gd name="connsiteX1" fmla="*/ 17990 w 1107642"/>
              <a:gd name="connsiteY1" fmla="*/ 2 h 680198"/>
              <a:gd name="connsiteX2" fmla="*/ 1107642 w 1107642"/>
              <a:gd name="connsiteY2" fmla="*/ 672209 h 68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7642" h="680198">
                <a:moveTo>
                  <a:pt x="313163" y="680198"/>
                </a:moveTo>
                <a:cubicBezTo>
                  <a:pt x="662220" y="668861"/>
                  <a:pt x="-126962" y="1336"/>
                  <a:pt x="17990" y="2"/>
                </a:cubicBezTo>
                <a:cubicBezTo>
                  <a:pt x="162942" y="-1332"/>
                  <a:pt x="683417" y="652894"/>
                  <a:pt x="1107642" y="672209"/>
                </a:cubicBezTo>
              </a:path>
            </a:pathLst>
          </a:custGeom>
          <a:noFill/>
          <a:ln w="28575">
            <a:solidFill>
              <a:srgbClr val="F51C1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3A7A8E6A-1159-5D0D-27D4-1B8A872DCB9C}"/>
              </a:ext>
            </a:extLst>
          </p:cNvPr>
          <p:cNvSpPr/>
          <p:nvPr/>
        </p:nvSpPr>
        <p:spPr>
          <a:xfrm>
            <a:off x="1304710" y="1338431"/>
            <a:ext cx="527965" cy="564336"/>
          </a:xfrm>
          <a:custGeom>
            <a:avLst/>
            <a:gdLst>
              <a:gd name="connsiteX0" fmla="*/ 0 w 271305"/>
              <a:gd name="connsiteY0" fmla="*/ 1125415 h 1125415"/>
              <a:gd name="connsiteX1" fmla="*/ 160773 w 271305"/>
              <a:gd name="connsiteY1" fmla="*/ 0 h 1125415"/>
              <a:gd name="connsiteX2" fmla="*/ 271305 w 271305"/>
              <a:gd name="connsiteY2" fmla="*/ 1095270 h 1125415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271305"/>
              <a:gd name="connsiteY0" fmla="*/ 1095270 h 1095270"/>
              <a:gd name="connsiteX1" fmla="*/ 150724 w 271305"/>
              <a:gd name="connsiteY1" fmla="*/ 0 h 1095270"/>
              <a:gd name="connsiteX2" fmla="*/ 271305 w 271305"/>
              <a:gd name="connsiteY2" fmla="*/ 1065125 h 1095270"/>
              <a:gd name="connsiteX0" fmla="*/ 0 w 301450"/>
              <a:gd name="connsiteY0" fmla="*/ 1024932 h 1065125"/>
              <a:gd name="connsiteX1" fmla="*/ 180869 w 301450"/>
              <a:gd name="connsiteY1" fmla="*/ 0 h 1065125"/>
              <a:gd name="connsiteX2" fmla="*/ 301450 w 301450"/>
              <a:gd name="connsiteY2" fmla="*/ 1065125 h 1065125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51692"/>
              <a:gd name="connsiteY0" fmla="*/ 1024932 h 1024932"/>
              <a:gd name="connsiteX1" fmla="*/ 180869 w 351692"/>
              <a:gd name="connsiteY1" fmla="*/ 0 h 1024932"/>
              <a:gd name="connsiteX2" fmla="*/ 351692 w 351692"/>
              <a:gd name="connsiteY2" fmla="*/ 1024932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24932 h 1024932"/>
              <a:gd name="connsiteX1" fmla="*/ 180869 w 381838"/>
              <a:gd name="connsiteY1" fmla="*/ 0 h 1024932"/>
              <a:gd name="connsiteX2" fmla="*/ 381838 w 381838"/>
              <a:gd name="connsiteY2" fmla="*/ 994787 h 1024932"/>
              <a:gd name="connsiteX0" fmla="*/ 0 w 381838"/>
              <a:gd name="connsiteY0" fmla="*/ 1030880 h 1030880"/>
              <a:gd name="connsiteX1" fmla="*/ 180869 w 381838"/>
              <a:gd name="connsiteY1" fmla="*/ 5948 h 1030880"/>
              <a:gd name="connsiteX2" fmla="*/ 381838 w 381838"/>
              <a:gd name="connsiteY2" fmla="*/ 1000735 h 1030880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381838"/>
              <a:gd name="connsiteY0" fmla="*/ 1024941 h 1024941"/>
              <a:gd name="connsiteX1" fmla="*/ 180869 w 381838"/>
              <a:gd name="connsiteY1" fmla="*/ 9 h 1024941"/>
              <a:gd name="connsiteX2" fmla="*/ 381838 w 381838"/>
              <a:gd name="connsiteY2" fmla="*/ 994796 h 1024941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22031"/>
              <a:gd name="connsiteY0" fmla="*/ 1024935 h 1024935"/>
              <a:gd name="connsiteX1" fmla="*/ 180869 w 422031"/>
              <a:gd name="connsiteY1" fmla="*/ 3 h 1024935"/>
              <a:gd name="connsiteX2" fmla="*/ 422031 w 422031"/>
              <a:gd name="connsiteY2" fmla="*/ 1014886 h 1024935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891"/>
              <a:gd name="connsiteX1" fmla="*/ 190918 w 432080"/>
              <a:gd name="connsiteY1" fmla="*/ 8 h 1014891"/>
              <a:gd name="connsiteX2" fmla="*/ 432080 w 432080"/>
              <a:gd name="connsiteY2" fmla="*/ 1014891 h 1014891"/>
              <a:gd name="connsiteX0" fmla="*/ 0 w 432080"/>
              <a:gd name="connsiteY0" fmla="*/ 994795 h 1014923"/>
              <a:gd name="connsiteX1" fmla="*/ 190918 w 432080"/>
              <a:gd name="connsiteY1" fmla="*/ 8 h 1014923"/>
              <a:gd name="connsiteX2" fmla="*/ 432080 w 432080"/>
              <a:gd name="connsiteY2" fmla="*/ 1014891 h 1014923"/>
              <a:gd name="connsiteX0" fmla="*/ 0 w 432080"/>
              <a:gd name="connsiteY0" fmla="*/ 994987 h 1015115"/>
              <a:gd name="connsiteX1" fmla="*/ 190918 w 432080"/>
              <a:gd name="connsiteY1" fmla="*/ 200 h 1015115"/>
              <a:gd name="connsiteX2" fmla="*/ 432080 w 432080"/>
              <a:gd name="connsiteY2" fmla="*/ 1015083 h 1015115"/>
              <a:gd name="connsiteX0" fmla="*/ 0 w 462225"/>
              <a:gd name="connsiteY0" fmla="*/ 1024935 h 1024967"/>
              <a:gd name="connsiteX1" fmla="*/ 221063 w 462225"/>
              <a:gd name="connsiteY1" fmla="*/ 3 h 1024967"/>
              <a:gd name="connsiteX2" fmla="*/ 462225 w 462225"/>
              <a:gd name="connsiteY2" fmla="*/ 1014886 h 1024967"/>
              <a:gd name="connsiteX0" fmla="*/ 0 w 492370"/>
              <a:gd name="connsiteY0" fmla="*/ 1024935 h 1024967"/>
              <a:gd name="connsiteX1" fmla="*/ 221063 w 492370"/>
              <a:gd name="connsiteY1" fmla="*/ 3 h 1024967"/>
              <a:gd name="connsiteX2" fmla="*/ 492370 w 492370"/>
              <a:gd name="connsiteY2" fmla="*/ 1014886 h 1024967"/>
              <a:gd name="connsiteX0" fmla="*/ 0 w 512467"/>
              <a:gd name="connsiteY0" fmla="*/ 974723 h 1014949"/>
              <a:gd name="connsiteX1" fmla="*/ 241160 w 512467"/>
              <a:gd name="connsiteY1" fmla="*/ 33 h 1014949"/>
              <a:gd name="connsiteX2" fmla="*/ 512467 w 512467"/>
              <a:gd name="connsiteY2" fmla="*/ 1014916 h 1014949"/>
              <a:gd name="connsiteX0" fmla="*/ 0 w 512467"/>
              <a:gd name="connsiteY0" fmla="*/ 1004838 h 1014918"/>
              <a:gd name="connsiteX1" fmla="*/ 241160 w 512467"/>
              <a:gd name="connsiteY1" fmla="*/ 3 h 1014918"/>
              <a:gd name="connsiteX2" fmla="*/ 512467 w 512467"/>
              <a:gd name="connsiteY2" fmla="*/ 1014886 h 101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467" h="1014918">
                <a:moveTo>
                  <a:pt x="0" y="1004838"/>
                </a:moveTo>
                <a:cubicBezTo>
                  <a:pt x="261256" y="1011538"/>
                  <a:pt x="155749" y="-1672"/>
                  <a:pt x="241160" y="3"/>
                </a:cubicBezTo>
                <a:cubicBezTo>
                  <a:pt x="326571" y="1678"/>
                  <a:pt x="244509" y="1021585"/>
                  <a:pt x="512467" y="1014886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9C97B7C-B03E-42DB-23F0-E26EEADCDF3D}"/>
              </a:ext>
            </a:extLst>
          </p:cNvPr>
          <p:cNvSpPr txBox="1"/>
          <p:nvPr/>
        </p:nvSpPr>
        <p:spPr>
          <a:xfrm>
            <a:off x="488923" y="1170684"/>
            <a:ext cx="1035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Polarised reference pulse 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A71918B-A9F8-4B07-6BA6-A5CDB9D8E8C4}"/>
              </a:ext>
            </a:extLst>
          </p:cNvPr>
          <p:cNvSpPr txBox="1"/>
          <p:nvPr/>
        </p:nvSpPr>
        <p:spPr>
          <a:xfrm>
            <a:off x="165710" y="5198949"/>
            <a:ext cx="115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Optical Master Oscillator  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02E5010-B41A-842C-94C3-F8B3137CD63E}"/>
              </a:ext>
            </a:extLst>
          </p:cNvPr>
          <p:cNvSpPr/>
          <p:nvPr/>
        </p:nvSpPr>
        <p:spPr>
          <a:xfrm>
            <a:off x="8023688" y="1673739"/>
            <a:ext cx="477282" cy="12888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F944693-6EEA-62FC-6207-FFE4C7BB5CDC}"/>
              </a:ext>
            </a:extLst>
          </p:cNvPr>
          <p:cNvGrpSpPr/>
          <p:nvPr/>
        </p:nvGrpSpPr>
        <p:grpSpPr>
          <a:xfrm>
            <a:off x="8145293" y="1845072"/>
            <a:ext cx="222946" cy="227048"/>
            <a:chOff x="8877993" y="4788345"/>
            <a:chExt cx="192837" cy="356928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E7C5EF67-6B31-717A-A2FC-07B30B46E0D4}"/>
                </a:ext>
              </a:extLst>
            </p:cNvPr>
            <p:cNvSpPr/>
            <p:nvPr/>
          </p:nvSpPr>
          <p:spPr>
            <a:xfrm>
              <a:off x="8877993" y="4788345"/>
              <a:ext cx="45719" cy="35692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96E709D4-48BF-B4FC-17DC-C6FB53D6A1EE}"/>
                </a:ext>
              </a:extLst>
            </p:cNvPr>
            <p:cNvSpPr/>
            <p:nvPr/>
          </p:nvSpPr>
          <p:spPr>
            <a:xfrm rot="16200000">
              <a:off x="8841994" y="4896570"/>
              <a:ext cx="308143" cy="149529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1" name="Oval 150">
            <a:extLst>
              <a:ext uri="{FF2B5EF4-FFF2-40B4-BE49-F238E27FC236}">
                <a16:creationId xmlns:a16="http://schemas.microsoft.com/office/drawing/2014/main" id="{BD78403E-6866-D6BC-4FD8-7C66E59B6F5C}"/>
              </a:ext>
            </a:extLst>
          </p:cNvPr>
          <p:cNvSpPr/>
          <p:nvPr/>
        </p:nvSpPr>
        <p:spPr>
          <a:xfrm>
            <a:off x="7094969" y="1802006"/>
            <a:ext cx="108000" cy="36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CC4F9E7E-F2F1-11D8-F0F8-2D4B695BBF2F}"/>
              </a:ext>
            </a:extLst>
          </p:cNvPr>
          <p:cNvSpPr/>
          <p:nvPr/>
        </p:nvSpPr>
        <p:spPr>
          <a:xfrm>
            <a:off x="6770689" y="1616687"/>
            <a:ext cx="155103" cy="792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2F7234AD-3513-5316-0FD5-36CF836BE192}"/>
              </a:ext>
            </a:extLst>
          </p:cNvPr>
          <p:cNvSpPr/>
          <p:nvPr/>
        </p:nvSpPr>
        <p:spPr>
          <a:xfrm>
            <a:off x="2518535" y="2591952"/>
            <a:ext cx="288000" cy="288000"/>
          </a:xfrm>
          <a:custGeom>
            <a:avLst/>
            <a:gdLst>
              <a:gd name="connsiteX0" fmla="*/ 0 w 469231"/>
              <a:gd name="connsiteY0" fmla="*/ 0 h 445168"/>
              <a:gd name="connsiteX1" fmla="*/ 469231 w 469231"/>
              <a:gd name="connsiteY1" fmla="*/ 445168 h 44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231" h="445168">
                <a:moveTo>
                  <a:pt x="0" y="0"/>
                </a:moveTo>
                <a:lnTo>
                  <a:pt x="469231" y="445168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68E2F25-96B8-F04D-5884-8EEB6555F0EA}"/>
              </a:ext>
            </a:extLst>
          </p:cNvPr>
          <p:cNvGrpSpPr/>
          <p:nvPr/>
        </p:nvGrpSpPr>
        <p:grpSpPr>
          <a:xfrm>
            <a:off x="8150855" y="2623829"/>
            <a:ext cx="222946" cy="227048"/>
            <a:chOff x="8877993" y="4788345"/>
            <a:chExt cx="192837" cy="356928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B5B1A2B2-77A1-FD6D-DE44-C1626C7BCCC8}"/>
                </a:ext>
              </a:extLst>
            </p:cNvPr>
            <p:cNvSpPr/>
            <p:nvPr/>
          </p:nvSpPr>
          <p:spPr>
            <a:xfrm>
              <a:off x="8877993" y="4788345"/>
              <a:ext cx="45719" cy="35692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Isosceles Triangle 155">
              <a:extLst>
                <a:ext uri="{FF2B5EF4-FFF2-40B4-BE49-F238E27FC236}">
                  <a16:creationId xmlns:a16="http://schemas.microsoft.com/office/drawing/2014/main" id="{84A74727-27DB-BFDD-4B77-0A792A74C323}"/>
                </a:ext>
              </a:extLst>
            </p:cNvPr>
            <p:cNvSpPr/>
            <p:nvPr/>
          </p:nvSpPr>
          <p:spPr>
            <a:xfrm rot="16200000">
              <a:off x="8841994" y="4896570"/>
              <a:ext cx="308143" cy="149529"/>
            </a:xfrm>
            <a:prstGeom prst="triangl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29B4732B-BBA2-33C9-9486-AF8614E58810}"/>
              </a:ext>
            </a:extLst>
          </p:cNvPr>
          <p:cNvSpPr/>
          <p:nvPr/>
        </p:nvSpPr>
        <p:spPr>
          <a:xfrm>
            <a:off x="1993499" y="1789619"/>
            <a:ext cx="4762946" cy="120465"/>
          </a:xfrm>
          <a:custGeom>
            <a:avLst/>
            <a:gdLst>
              <a:gd name="connsiteX0" fmla="*/ 2615979 w 2615979"/>
              <a:gd name="connsiteY0" fmla="*/ 135172 h 135172"/>
              <a:gd name="connsiteX1" fmla="*/ 0 w 2615979"/>
              <a:gd name="connsiteY1" fmla="*/ 0 h 135172"/>
              <a:gd name="connsiteX0" fmla="*/ 3717433 w 3717433"/>
              <a:gd name="connsiteY0" fmla="*/ 209809 h 209809"/>
              <a:gd name="connsiteX1" fmla="*/ 0 w 3717433"/>
              <a:gd name="connsiteY1" fmla="*/ 0 h 209809"/>
              <a:gd name="connsiteX0" fmla="*/ 4015204 w 4015204"/>
              <a:gd name="connsiteY0" fmla="*/ 226159 h 226159"/>
              <a:gd name="connsiteX1" fmla="*/ 0 w 4015204"/>
              <a:gd name="connsiteY1" fmla="*/ 0 h 226159"/>
              <a:gd name="connsiteX0" fmla="*/ 4307487 w 4307487"/>
              <a:gd name="connsiteY0" fmla="*/ 226159 h 226159"/>
              <a:gd name="connsiteX1" fmla="*/ 0 w 4307487"/>
              <a:gd name="connsiteY1" fmla="*/ 0 h 226159"/>
              <a:gd name="connsiteX0" fmla="*/ 4175866 w 4175866"/>
              <a:gd name="connsiteY0" fmla="*/ 226159 h 226159"/>
              <a:gd name="connsiteX1" fmla="*/ 0 w 4175866"/>
              <a:gd name="connsiteY1" fmla="*/ 0 h 226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5866" h="226159">
                <a:moveTo>
                  <a:pt x="4175866" y="226159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161EFAFA-C309-F007-3453-E8483A340605}"/>
              </a:ext>
            </a:extLst>
          </p:cNvPr>
          <p:cNvSpPr/>
          <p:nvPr/>
        </p:nvSpPr>
        <p:spPr>
          <a:xfrm flipV="1">
            <a:off x="1920519" y="2086476"/>
            <a:ext cx="4840629" cy="130481"/>
          </a:xfrm>
          <a:custGeom>
            <a:avLst/>
            <a:gdLst>
              <a:gd name="connsiteX0" fmla="*/ 2615979 w 2615979"/>
              <a:gd name="connsiteY0" fmla="*/ 135172 h 135172"/>
              <a:gd name="connsiteX1" fmla="*/ 0 w 2615979"/>
              <a:gd name="connsiteY1" fmla="*/ 0 h 135172"/>
              <a:gd name="connsiteX0" fmla="*/ 3517951 w 3517951"/>
              <a:gd name="connsiteY0" fmla="*/ 204574 h 204574"/>
              <a:gd name="connsiteX1" fmla="*/ 0 w 3517951"/>
              <a:gd name="connsiteY1" fmla="*/ 0 h 204574"/>
              <a:gd name="connsiteX0" fmla="*/ 4104733 w 4104733"/>
              <a:gd name="connsiteY0" fmla="*/ 234979 h 234979"/>
              <a:gd name="connsiteX1" fmla="*/ 0 w 4104733"/>
              <a:gd name="connsiteY1" fmla="*/ 0 h 234979"/>
              <a:gd name="connsiteX0" fmla="*/ 4291584 w 4291584"/>
              <a:gd name="connsiteY0" fmla="*/ 251607 h 251607"/>
              <a:gd name="connsiteX1" fmla="*/ 0 w 4291584"/>
              <a:gd name="connsiteY1" fmla="*/ 0 h 251607"/>
              <a:gd name="connsiteX0" fmla="*/ 4128619 w 4128619"/>
              <a:gd name="connsiteY0" fmla="*/ 227782 h 227782"/>
              <a:gd name="connsiteX1" fmla="*/ 0 w 4128619"/>
              <a:gd name="connsiteY1" fmla="*/ 0 h 22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28619" h="227782">
                <a:moveTo>
                  <a:pt x="4128619" y="227782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0D5888C6-D9DC-36CB-A2D8-0D5258CA7A1B}"/>
              </a:ext>
            </a:extLst>
          </p:cNvPr>
          <p:cNvSpPr/>
          <p:nvPr/>
        </p:nvSpPr>
        <p:spPr>
          <a:xfrm>
            <a:off x="4286940" y="1962881"/>
            <a:ext cx="3849176" cy="50856"/>
          </a:xfrm>
          <a:custGeom>
            <a:avLst/>
            <a:gdLst>
              <a:gd name="connsiteX0" fmla="*/ 0 w 4150580"/>
              <a:gd name="connsiteY0" fmla="*/ 31806 h 31806"/>
              <a:gd name="connsiteX1" fmla="*/ 4150580 w 4150580"/>
              <a:gd name="connsiteY1" fmla="*/ 0 h 31806"/>
              <a:gd name="connsiteX0" fmla="*/ 0 w 3721955"/>
              <a:gd name="connsiteY0" fmla="*/ 50856 h 50856"/>
              <a:gd name="connsiteX1" fmla="*/ 3721955 w 3721955"/>
              <a:gd name="connsiteY1" fmla="*/ 0 h 50856"/>
              <a:gd name="connsiteX0" fmla="*/ 0 w 3849176"/>
              <a:gd name="connsiteY0" fmla="*/ 50856 h 50856"/>
              <a:gd name="connsiteX1" fmla="*/ 3849176 w 3849176"/>
              <a:gd name="connsiteY1" fmla="*/ 0 h 5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49176" h="50856">
                <a:moveTo>
                  <a:pt x="0" y="50856"/>
                </a:moveTo>
                <a:lnTo>
                  <a:pt x="3849176" y="0"/>
                </a:lnTo>
              </a:path>
            </a:pathLst>
          </a:cu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6BD3795B-2A8E-9B13-002E-47B54F13F077}"/>
              </a:ext>
            </a:extLst>
          </p:cNvPr>
          <p:cNvSpPr/>
          <p:nvPr/>
        </p:nvSpPr>
        <p:spPr>
          <a:xfrm>
            <a:off x="2679240" y="1861087"/>
            <a:ext cx="5472570" cy="903659"/>
          </a:xfrm>
          <a:custGeom>
            <a:avLst/>
            <a:gdLst>
              <a:gd name="connsiteX0" fmla="*/ 2615979 w 2615979"/>
              <a:gd name="connsiteY0" fmla="*/ 135172 h 135172"/>
              <a:gd name="connsiteX1" fmla="*/ 0 w 2615979"/>
              <a:gd name="connsiteY1" fmla="*/ 0 h 135172"/>
              <a:gd name="connsiteX0" fmla="*/ 3870800 w 3870800"/>
              <a:gd name="connsiteY0" fmla="*/ 239666 h 239666"/>
              <a:gd name="connsiteX1" fmla="*/ 0 w 3870800"/>
              <a:gd name="connsiteY1" fmla="*/ 0 h 239666"/>
              <a:gd name="connsiteX0" fmla="*/ 3870800 w 3870800"/>
              <a:gd name="connsiteY0" fmla="*/ 239666 h 239666"/>
              <a:gd name="connsiteX1" fmla="*/ 984684 w 3870800"/>
              <a:gd name="connsiteY1" fmla="*/ 58578 h 239666"/>
              <a:gd name="connsiteX2" fmla="*/ 0 w 3870800"/>
              <a:gd name="connsiteY2" fmla="*/ 0 h 239666"/>
              <a:gd name="connsiteX0" fmla="*/ 3633779 w 3633779"/>
              <a:gd name="connsiteY0" fmla="*/ 181088 h 1897782"/>
              <a:gd name="connsiteX1" fmla="*/ 747663 w 3633779"/>
              <a:gd name="connsiteY1" fmla="*/ 0 h 1897782"/>
              <a:gd name="connsiteX2" fmla="*/ 0 w 3633779"/>
              <a:gd name="connsiteY2" fmla="*/ 1896953 h 1897782"/>
              <a:gd name="connsiteX0" fmla="*/ 3633779 w 3633779"/>
              <a:gd name="connsiteY0" fmla="*/ 181088 h 1896952"/>
              <a:gd name="connsiteX1" fmla="*/ 747663 w 3633779"/>
              <a:gd name="connsiteY1" fmla="*/ 0 h 1896952"/>
              <a:gd name="connsiteX2" fmla="*/ 0 w 3633779"/>
              <a:gd name="connsiteY2" fmla="*/ 1896953 h 1896952"/>
              <a:gd name="connsiteX0" fmla="*/ 2886116 w 2886116"/>
              <a:gd name="connsiteY0" fmla="*/ 181088 h 2628412"/>
              <a:gd name="connsiteX1" fmla="*/ 0 w 2886116"/>
              <a:gd name="connsiteY1" fmla="*/ 0 h 2628412"/>
              <a:gd name="connsiteX2" fmla="*/ 88885 w 2886116"/>
              <a:gd name="connsiteY2" fmla="*/ 2628412 h 2628412"/>
              <a:gd name="connsiteX0" fmla="*/ 2886116 w 2886116"/>
              <a:gd name="connsiteY0" fmla="*/ 181088 h 2628412"/>
              <a:gd name="connsiteX1" fmla="*/ 0 w 2886116"/>
              <a:gd name="connsiteY1" fmla="*/ 0 h 2628412"/>
              <a:gd name="connsiteX2" fmla="*/ 55769 w 2886116"/>
              <a:gd name="connsiteY2" fmla="*/ 1462914 h 2628412"/>
              <a:gd name="connsiteX3" fmla="*/ 88885 w 2886116"/>
              <a:gd name="connsiteY3" fmla="*/ 2628412 h 2628412"/>
              <a:gd name="connsiteX0" fmla="*/ 2886116 w 3971859"/>
              <a:gd name="connsiteY0" fmla="*/ 181088 h 1807389"/>
              <a:gd name="connsiteX1" fmla="*/ 0 w 3971859"/>
              <a:gd name="connsiteY1" fmla="*/ 0 h 1807389"/>
              <a:gd name="connsiteX2" fmla="*/ 55769 w 3971859"/>
              <a:gd name="connsiteY2" fmla="*/ 1462914 h 1807389"/>
              <a:gd name="connsiteX3" fmla="*/ 3971859 w 3971859"/>
              <a:gd name="connsiteY3" fmla="*/ 1807389 h 1807389"/>
              <a:gd name="connsiteX0" fmla="*/ 3032512 w 4118255"/>
              <a:gd name="connsiteY0" fmla="*/ 210944 h 1837245"/>
              <a:gd name="connsiteX1" fmla="*/ 0 w 4118255"/>
              <a:gd name="connsiteY1" fmla="*/ 0 h 1837245"/>
              <a:gd name="connsiteX2" fmla="*/ 202165 w 4118255"/>
              <a:gd name="connsiteY2" fmla="*/ 1492770 h 1837245"/>
              <a:gd name="connsiteX3" fmla="*/ 4118255 w 4118255"/>
              <a:gd name="connsiteY3" fmla="*/ 1837245 h 1837245"/>
              <a:gd name="connsiteX0" fmla="*/ 3032513 w 4118256"/>
              <a:gd name="connsiteY0" fmla="*/ 210944 h 1837245"/>
              <a:gd name="connsiteX1" fmla="*/ 1 w 4118256"/>
              <a:gd name="connsiteY1" fmla="*/ 0 h 1837245"/>
              <a:gd name="connsiteX2" fmla="*/ 0 w 4118256"/>
              <a:gd name="connsiteY2" fmla="*/ 1537551 h 1837245"/>
              <a:gd name="connsiteX3" fmla="*/ 4118256 w 4118256"/>
              <a:gd name="connsiteY3" fmla="*/ 1837245 h 1837245"/>
              <a:gd name="connsiteX0" fmla="*/ 3032513 w 4438932"/>
              <a:gd name="connsiteY0" fmla="*/ 210944 h 1537551"/>
              <a:gd name="connsiteX1" fmla="*/ 1 w 4438932"/>
              <a:gd name="connsiteY1" fmla="*/ 0 h 1537551"/>
              <a:gd name="connsiteX2" fmla="*/ 0 w 4438932"/>
              <a:gd name="connsiteY2" fmla="*/ 1537551 h 1537551"/>
              <a:gd name="connsiteX3" fmla="*/ 4438932 w 4438932"/>
              <a:gd name="connsiteY3" fmla="*/ 1464053 h 1537551"/>
              <a:gd name="connsiteX0" fmla="*/ 3043062 w 4449481"/>
              <a:gd name="connsiteY0" fmla="*/ 210944 h 1469787"/>
              <a:gd name="connsiteX1" fmla="*/ 10550 w 4449481"/>
              <a:gd name="connsiteY1" fmla="*/ 0 h 1469787"/>
              <a:gd name="connsiteX2" fmla="*/ 0 w 4449481"/>
              <a:gd name="connsiteY2" fmla="*/ 1469787 h 1469787"/>
              <a:gd name="connsiteX3" fmla="*/ 4449481 w 4449481"/>
              <a:gd name="connsiteY3" fmla="*/ 1464053 h 1469787"/>
              <a:gd name="connsiteX0" fmla="*/ 3068115 w 4474534"/>
              <a:gd name="connsiteY0" fmla="*/ 210944 h 1630726"/>
              <a:gd name="connsiteX1" fmla="*/ 35603 w 4474534"/>
              <a:gd name="connsiteY1" fmla="*/ 0 h 1630726"/>
              <a:gd name="connsiteX2" fmla="*/ 0 w 4474534"/>
              <a:gd name="connsiteY2" fmla="*/ 1630726 h 1630726"/>
              <a:gd name="connsiteX3" fmla="*/ 4474534 w 4474534"/>
              <a:gd name="connsiteY3" fmla="*/ 1464053 h 1630726"/>
              <a:gd name="connsiteX0" fmla="*/ 3032512 w 4438931"/>
              <a:gd name="connsiteY0" fmla="*/ 210944 h 1684372"/>
              <a:gd name="connsiteX1" fmla="*/ 0 w 4438931"/>
              <a:gd name="connsiteY1" fmla="*/ 0 h 1684372"/>
              <a:gd name="connsiteX2" fmla="*/ 6152 w 4438931"/>
              <a:gd name="connsiteY2" fmla="*/ 1684372 h 1684372"/>
              <a:gd name="connsiteX3" fmla="*/ 4438931 w 4438931"/>
              <a:gd name="connsiteY3" fmla="*/ 1464053 h 1684372"/>
              <a:gd name="connsiteX0" fmla="*/ 3043062 w 4449481"/>
              <a:gd name="connsiteY0" fmla="*/ 210944 h 1630726"/>
              <a:gd name="connsiteX1" fmla="*/ 10550 w 4449481"/>
              <a:gd name="connsiteY1" fmla="*/ 0 h 1630726"/>
              <a:gd name="connsiteX2" fmla="*/ 0 w 4449481"/>
              <a:gd name="connsiteY2" fmla="*/ 1630726 h 1630726"/>
              <a:gd name="connsiteX3" fmla="*/ 4449481 w 4449481"/>
              <a:gd name="connsiteY3" fmla="*/ 1464053 h 1630726"/>
              <a:gd name="connsiteX0" fmla="*/ 3043062 w 4449481"/>
              <a:gd name="connsiteY0" fmla="*/ 210944 h 1732285"/>
              <a:gd name="connsiteX1" fmla="*/ 10550 w 4449481"/>
              <a:gd name="connsiteY1" fmla="*/ 0 h 1732285"/>
              <a:gd name="connsiteX2" fmla="*/ 0 w 4449481"/>
              <a:gd name="connsiteY2" fmla="*/ 1630726 h 1732285"/>
              <a:gd name="connsiteX3" fmla="*/ 4449481 w 4449481"/>
              <a:gd name="connsiteY3" fmla="*/ 1732285 h 1732285"/>
              <a:gd name="connsiteX0" fmla="*/ 3043062 w 4432779"/>
              <a:gd name="connsiteY0" fmla="*/ 210944 h 1642874"/>
              <a:gd name="connsiteX1" fmla="*/ 10550 w 4432779"/>
              <a:gd name="connsiteY1" fmla="*/ 0 h 1642874"/>
              <a:gd name="connsiteX2" fmla="*/ 0 w 4432779"/>
              <a:gd name="connsiteY2" fmla="*/ 1630726 h 1642874"/>
              <a:gd name="connsiteX3" fmla="*/ 4432779 w 4432779"/>
              <a:gd name="connsiteY3" fmla="*/ 1642874 h 1642874"/>
              <a:gd name="connsiteX0" fmla="*/ 3043062 w 4432779"/>
              <a:gd name="connsiteY0" fmla="*/ 210944 h 1678638"/>
              <a:gd name="connsiteX1" fmla="*/ 10550 w 4432779"/>
              <a:gd name="connsiteY1" fmla="*/ 0 h 1678638"/>
              <a:gd name="connsiteX2" fmla="*/ 0 w 4432779"/>
              <a:gd name="connsiteY2" fmla="*/ 1630726 h 1678638"/>
              <a:gd name="connsiteX3" fmla="*/ 4432779 w 4432779"/>
              <a:gd name="connsiteY3" fmla="*/ 1678638 h 1678638"/>
              <a:gd name="connsiteX0" fmla="*/ 3408305 w 4798022"/>
              <a:gd name="connsiteY0" fmla="*/ 228826 h 1696520"/>
              <a:gd name="connsiteX1" fmla="*/ 0 w 4798022"/>
              <a:gd name="connsiteY1" fmla="*/ 0 h 1696520"/>
              <a:gd name="connsiteX2" fmla="*/ 365243 w 4798022"/>
              <a:gd name="connsiteY2" fmla="*/ 1648608 h 1696520"/>
              <a:gd name="connsiteX3" fmla="*/ 4798022 w 4798022"/>
              <a:gd name="connsiteY3" fmla="*/ 1696520 h 1696520"/>
              <a:gd name="connsiteX0" fmla="*/ 3408305 w 4798022"/>
              <a:gd name="connsiteY0" fmla="*/ 228826 h 1696520"/>
              <a:gd name="connsiteX1" fmla="*/ 0 w 4798022"/>
              <a:gd name="connsiteY1" fmla="*/ 0 h 1696520"/>
              <a:gd name="connsiteX2" fmla="*/ 365243 w 4798022"/>
              <a:gd name="connsiteY2" fmla="*/ 1648608 h 1696520"/>
              <a:gd name="connsiteX3" fmla="*/ 4798022 w 4798022"/>
              <a:gd name="connsiteY3" fmla="*/ 1696520 h 1696520"/>
              <a:gd name="connsiteX0" fmla="*/ 3435557 w 4825274"/>
              <a:gd name="connsiteY0" fmla="*/ 228826 h 1696520"/>
              <a:gd name="connsiteX1" fmla="*/ 27252 w 4825274"/>
              <a:gd name="connsiteY1" fmla="*/ 0 h 1696520"/>
              <a:gd name="connsiteX2" fmla="*/ 0 w 4825274"/>
              <a:gd name="connsiteY2" fmla="*/ 1648607 h 1696520"/>
              <a:gd name="connsiteX3" fmla="*/ 4825274 w 4825274"/>
              <a:gd name="connsiteY3" fmla="*/ 1696520 h 1696520"/>
              <a:gd name="connsiteX0" fmla="*/ 3408305 w 4798022"/>
              <a:gd name="connsiteY0" fmla="*/ 228826 h 1696520"/>
              <a:gd name="connsiteX1" fmla="*/ 0 w 4798022"/>
              <a:gd name="connsiteY1" fmla="*/ 0 h 1696520"/>
              <a:gd name="connsiteX2" fmla="*/ 6152 w 4798022"/>
              <a:gd name="connsiteY2" fmla="*/ 1648607 h 1696520"/>
              <a:gd name="connsiteX3" fmla="*/ 4798022 w 4798022"/>
              <a:gd name="connsiteY3" fmla="*/ 1696520 h 1696520"/>
              <a:gd name="connsiteX0" fmla="*/ 3581806 w 4798022"/>
              <a:gd name="connsiteY0" fmla="*/ 216016 h 1696520"/>
              <a:gd name="connsiteX1" fmla="*/ 0 w 4798022"/>
              <a:gd name="connsiteY1" fmla="*/ 0 h 1696520"/>
              <a:gd name="connsiteX2" fmla="*/ 6152 w 4798022"/>
              <a:gd name="connsiteY2" fmla="*/ 1648607 h 1696520"/>
              <a:gd name="connsiteX3" fmla="*/ 4798022 w 4798022"/>
              <a:gd name="connsiteY3" fmla="*/ 1696520 h 1696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8022" h="1696520">
                <a:moveTo>
                  <a:pt x="3581806" y="216016"/>
                </a:moveTo>
                <a:lnTo>
                  <a:pt x="0" y="0"/>
                </a:lnTo>
                <a:cubicBezTo>
                  <a:pt x="2051" y="549536"/>
                  <a:pt x="4101" y="1099071"/>
                  <a:pt x="6152" y="1648607"/>
                </a:cubicBezTo>
                <a:lnTo>
                  <a:pt x="4798022" y="1696520"/>
                </a:lnTo>
              </a:path>
            </a:pathLst>
          </a:custGeom>
          <a:noFill/>
          <a:ln>
            <a:solidFill>
              <a:srgbClr val="0033CC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7D29A56-3F01-B417-7F74-C4A1CC6B9AA8}"/>
              </a:ext>
            </a:extLst>
          </p:cNvPr>
          <p:cNvSpPr txBox="1"/>
          <p:nvPr/>
        </p:nvSpPr>
        <p:spPr>
          <a:xfrm>
            <a:off x="2373546" y="1101319"/>
            <a:ext cx="1035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Dichroic mirror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14399B1-58E2-1A46-7CD2-C376A8D730B2}"/>
              </a:ext>
            </a:extLst>
          </p:cNvPr>
          <p:cNvSpPr txBox="1"/>
          <p:nvPr/>
        </p:nvSpPr>
        <p:spPr>
          <a:xfrm>
            <a:off x="6098841" y="2366118"/>
            <a:ext cx="1435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Dichroic mirror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D473B92-A14F-BD30-9D18-7DF0A2979B65}"/>
              </a:ext>
            </a:extLst>
          </p:cNvPr>
          <p:cNvSpPr txBox="1"/>
          <p:nvPr/>
        </p:nvSpPr>
        <p:spPr>
          <a:xfrm>
            <a:off x="4874645" y="2433104"/>
            <a:ext cx="90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3CC"/>
                </a:solidFill>
              </a:rPr>
              <a:t>780 nm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F5912AB-FCAD-F449-ECA2-0DCDBF4509CC}"/>
              </a:ext>
            </a:extLst>
          </p:cNvPr>
          <p:cNvSpPr txBox="1"/>
          <p:nvPr/>
        </p:nvSpPr>
        <p:spPr>
          <a:xfrm>
            <a:off x="7232495" y="1675795"/>
            <a:ext cx="907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3CC"/>
                </a:solidFill>
              </a:rPr>
              <a:t>780 nm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6288EC7-8B03-1470-2547-0EDF069988CB}"/>
              </a:ext>
            </a:extLst>
          </p:cNvPr>
          <p:cNvSpPr txBox="1"/>
          <p:nvPr/>
        </p:nvSpPr>
        <p:spPr>
          <a:xfrm>
            <a:off x="8851002" y="2346348"/>
            <a:ext cx="32246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Non-linear crystal generates second harmonic only when two signals co-propagate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Balanced photodiode output determines whether fibre link is stretched or unstretched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67BA0077-5BC4-5750-43A1-32837AC6EB34}"/>
              </a:ext>
            </a:extLst>
          </p:cNvPr>
          <p:cNvSpPr/>
          <p:nvPr/>
        </p:nvSpPr>
        <p:spPr>
          <a:xfrm>
            <a:off x="692688" y="2016230"/>
            <a:ext cx="668740" cy="504967"/>
          </a:xfrm>
          <a:custGeom>
            <a:avLst/>
            <a:gdLst>
              <a:gd name="connsiteX0" fmla="*/ 0 w 668740"/>
              <a:gd name="connsiteY0" fmla="*/ 504967 h 504967"/>
              <a:gd name="connsiteX1" fmla="*/ 668740 w 668740"/>
              <a:gd name="connsiteY1" fmla="*/ 0 h 50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8740" h="504967">
                <a:moveTo>
                  <a:pt x="0" y="504967"/>
                </a:moveTo>
                <a:lnTo>
                  <a:pt x="668740" y="0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1DAB31C9-981D-5B40-B7A7-E3726F9F53DC}"/>
              </a:ext>
            </a:extLst>
          </p:cNvPr>
          <p:cNvSpPr/>
          <p:nvPr/>
        </p:nvSpPr>
        <p:spPr>
          <a:xfrm>
            <a:off x="1548018" y="1274970"/>
            <a:ext cx="0" cy="972000"/>
          </a:xfrm>
          <a:custGeom>
            <a:avLst/>
            <a:gdLst>
              <a:gd name="connsiteX0" fmla="*/ 0 w 0"/>
              <a:gd name="connsiteY0" fmla="*/ 1296537 h 1296537"/>
              <a:gd name="connsiteX1" fmla="*/ 0 w 0"/>
              <a:gd name="connsiteY1" fmla="*/ 1241946 h 1296537"/>
              <a:gd name="connsiteX2" fmla="*/ 0 w 0"/>
              <a:gd name="connsiteY2" fmla="*/ 0 h 1296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h="1296537">
                <a:moveTo>
                  <a:pt x="0" y="1296537"/>
                </a:moveTo>
                <a:lnTo>
                  <a:pt x="0" y="1241946"/>
                </a:lnTo>
                <a:lnTo>
                  <a:pt x="0" y="0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AF58960-C94D-03F9-5138-7766D3EDF3B9}"/>
              </a:ext>
            </a:extLst>
          </p:cNvPr>
          <p:cNvSpPr/>
          <p:nvPr/>
        </p:nvSpPr>
        <p:spPr>
          <a:xfrm>
            <a:off x="1279542" y="2070820"/>
            <a:ext cx="286603" cy="13648"/>
          </a:xfrm>
          <a:custGeom>
            <a:avLst/>
            <a:gdLst>
              <a:gd name="connsiteX0" fmla="*/ 0 w 286603"/>
              <a:gd name="connsiteY0" fmla="*/ 13648 h 13648"/>
              <a:gd name="connsiteX1" fmla="*/ 286603 w 286603"/>
              <a:gd name="connsiteY1" fmla="*/ 0 h 1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6603" h="13648">
                <a:moveTo>
                  <a:pt x="0" y="13648"/>
                </a:moveTo>
                <a:lnTo>
                  <a:pt x="286603" y="0"/>
                </a:lnTo>
              </a:path>
            </a:pathLst>
          </a:custGeom>
          <a:noFill/>
          <a:ln>
            <a:headEnd type="arrow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3D02E1D-DFB9-30E5-B4AF-43F83CE3CDED}"/>
              </a:ext>
            </a:extLst>
          </p:cNvPr>
          <p:cNvSpPr txBox="1"/>
          <p:nvPr/>
        </p:nvSpPr>
        <p:spPr>
          <a:xfrm>
            <a:off x="4318549" y="1373382"/>
            <a:ext cx="2341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Nonlinear crystal for SHG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D6EFA4E9-F111-C903-9CF6-A32776CDE2D5}"/>
              </a:ext>
            </a:extLst>
          </p:cNvPr>
          <p:cNvSpPr txBox="1"/>
          <p:nvPr/>
        </p:nvSpPr>
        <p:spPr>
          <a:xfrm>
            <a:off x="8204166" y="5827188"/>
            <a:ext cx="376396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Development underway for Run 2c</a:t>
            </a:r>
          </a:p>
        </p:txBody>
      </p:sp>
    </p:spTree>
    <p:extLst>
      <p:ext uri="{BB962C8B-B14F-4D97-AF65-F5344CB8AC3E}">
        <p14:creationId xmlns:p14="http://schemas.microsoft.com/office/powerpoint/2010/main" val="66982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AEDF7-131B-1D60-5FBE-6004B4F37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4893762-DA27-8BA6-4E7A-C45EF8005BF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C7F0FA3-1119-86D4-2574-7275B2986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1C3D5D-2FC1-47A1-3925-761CB0303FBC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BCBCE9-32F5-DD00-315E-194AB8D944A7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66D09C-AB14-1988-62AD-2CF9F8AA76E8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644ADC-1209-DF7D-F6B7-B2C4C143B4C2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5C9F55-3323-5484-F6E7-1FEA547F409E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CDC134-75FD-B433-F20B-D8CDD0E12CFA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C989A3-73C6-714F-C079-F065D00BFF25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7A0318-5EF0-2CA8-7E92-95AEF61C855C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392071-9F5F-C2EB-A385-27E1A54959CC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B9B4CD-A37B-1A14-815F-F5C97355DFCE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3CE6D3B-E75F-384E-FC22-93643C132D60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01C352-9541-273B-16BF-51C00F4A9F4B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FB124F-0984-BE64-59F1-AA143531C952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9DAB67-2FD5-22CC-8679-61FF29FC6DD7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FD6E2D-CB74-E9DB-4E99-3B5FAD2047B7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48" name="Left Brace 47">
            <a:extLst>
              <a:ext uri="{FF2B5EF4-FFF2-40B4-BE49-F238E27FC236}">
                <a16:creationId xmlns:a16="http://schemas.microsoft.com/office/drawing/2014/main" id="{6C1733E7-D29B-8C71-40A0-03DBFBE93D4A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5C03F-68A5-79A0-F7E0-CEB5184FF4F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5546391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DCE861-B0BD-1F71-49EF-67352B30C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E60C74B-57FB-D21A-25DB-1BA13551846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7D0F6A22-9EF0-2C8B-EFEF-9D51659D3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188E351-1E6B-6FAF-AE81-6DF5076A6F1E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48B35B-95DB-3D63-F5FB-C547C33C008E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DA4576-D581-3D30-8C9F-42333D76A4C8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CBD273-761A-172F-8BDA-35DDE4EB07B8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0CBD21-6CE8-6B30-AE5D-3F4645E715F7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647B96-C9CB-7394-DD9A-F4564F763C8C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6CD4D0-2FAC-7BE7-CDD2-7B4452805775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3D7AAF-C859-4D6A-228F-7AD366CC126E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439B16AD-0DC6-53C0-E5FE-6CEC422A260C}"/>
              </a:ext>
            </a:extLst>
          </p:cNvPr>
          <p:cNvSpPr/>
          <p:nvPr/>
        </p:nvSpPr>
        <p:spPr>
          <a:xfrm rot="11860243" flipV="1">
            <a:off x="4144281" y="1743195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966DC4-8A78-141D-F124-48AD09E94E17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1" name="Isosceles Triangle 33">
            <a:extLst>
              <a:ext uri="{FF2B5EF4-FFF2-40B4-BE49-F238E27FC236}">
                <a16:creationId xmlns:a16="http://schemas.microsoft.com/office/drawing/2014/main" id="{1A22232B-6C7F-83E1-DB9C-8E7C82CC8DBE}"/>
              </a:ext>
            </a:extLst>
          </p:cNvPr>
          <p:cNvSpPr/>
          <p:nvPr/>
        </p:nvSpPr>
        <p:spPr>
          <a:xfrm rot="11860243" flipV="1">
            <a:off x="1403555" y="899744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234C46-676C-46F5-EFF2-7664E72CC4B9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F2AA0-CEDB-15B7-6858-3BB37F3627CA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EE99F4-971D-8D05-E296-54C9FACC6786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C281DE-62ED-88CF-F1C7-4D8261502351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8C43DA-97E3-1080-1455-03FFC8959B33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8" name="Picture 10" descr="Logos - Lancaster University">
            <a:extLst>
              <a:ext uri="{FF2B5EF4-FFF2-40B4-BE49-F238E27FC236}">
                <a16:creationId xmlns:a16="http://schemas.microsoft.com/office/drawing/2014/main" id="{0195D2F2-E380-2497-8F5E-55D81C9522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7991476" y="1917863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A0FF533-E0C9-72D2-E556-A83D077C06AD}"/>
              </a:ext>
            </a:extLst>
          </p:cNvPr>
          <p:cNvGrpSpPr>
            <a:grpSpLocks noChangeAspect="1"/>
          </p:cNvGrpSpPr>
          <p:nvPr/>
        </p:nvGrpSpPr>
        <p:grpSpPr>
          <a:xfrm>
            <a:off x="10048876" y="2392910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31680D-2455-A763-A812-6E01FB71BE92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BA71512A-DCA7-6F76-FD2E-EE88EA7AF8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85CA5D82-93B7-F2E3-1E76-65CE16CE658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1390" b="30726"/>
          <a:stretch>
            <a:fillRect/>
          </a:stretch>
        </p:blipFill>
        <p:spPr>
          <a:xfrm>
            <a:off x="8068625" y="2625020"/>
            <a:ext cx="1905000" cy="7216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08C423-E61E-92B0-D7C0-C7C7A4DAA11F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75C99099-694E-B5BA-E629-05EFE01B3528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66AB-AC43-4B39-D0DE-836D413A5A66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65568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0" grpId="0"/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70711F1-8D3E-041B-AADD-126021BCA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094E884-35DC-3526-C051-916EDCCF5C1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F98BB9EC-59C0-4CB9-FEE0-8BB778972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FED2231-CF91-90D4-0827-221BF4CABCE7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4913EE-85D6-2F97-94CF-E6C887D99E4D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6AAC5B-CED4-E778-2274-F67593C10BB1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C81BB8-F1BB-BF60-FA6A-B78BE4B8F429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21D4B4-AEB8-1726-4498-35DE47F554CC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5F27E0-0A66-3B3D-19B4-C1194351543E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C26D5D-20CF-D81C-2D6B-C35B72311A04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F0D154-45B7-089C-9A07-B6558BDD9B78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C861D738-09FD-EDED-1305-6D9BBDB462A3}"/>
              </a:ext>
            </a:extLst>
          </p:cNvPr>
          <p:cNvSpPr/>
          <p:nvPr/>
        </p:nvSpPr>
        <p:spPr>
          <a:xfrm rot="11860243" flipV="1">
            <a:off x="4345067" y="2797542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46E05-770A-1AFD-201A-B6F2C40C91FB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0" name="Isosceles Triangle 33">
            <a:extLst>
              <a:ext uri="{FF2B5EF4-FFF2-40B4-BE49-F238E27FC236}">
                <a16:creationId xmlns:a16="http://schemas.microsoft.com/office/drawing/2014/main" id="{1FD02CB5-D6BC-5916-0AE9-4C0E5FBD88BC}"/>
              </a:ext>
            </a:extLst>
          </p:cNvPr>
          <p:cNvSpPr/>
          <p:nvPr/>
        </p:nvSpPr>
        <p:spPr>
          <a:xfrm rot="11860243" flipV="1">
            <a:off x="1508252" y="1879344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9EA0EF-590B-A664-78D9-CF58BA19EA54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BEC091-5B50-7481-393E-BCCD63866D34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3C4A5-BAB7-8758-BC65-CE948F4CB032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60674E-AE9A-8457-D617-00B6B08EE50F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9D6B44-C2A8-E914-0C95-C6F179734FCD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7" name="Picture 8" descr="rectangular logo on light and dark background graphic">
            <a:extLst>
              <a:ext uri="{FF2B5EF4-FFF2-40B4-BE49-F238E27FC236}">
                <a16:creationId xmlns:a16="http://schemas.microsoft.com/office/drawing/2014/main" id="{89143236-CE3D-313D-9455-A4FD91B10D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251550" y="1605421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John Adams Institute for Accelerator Science | LinkedIn">
            <a:extLst>
              <a:ext uri="{FF2B5EF4-FFF2-40B4-BE49-F238E27FC236}">
                <a16:creationId xmlns:a16="http://schemas.microsoft.com/office/drawing/2014/main" id="{416E1A60-9FC1-67CC-4835-33E5FC690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037" y="2400507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E5303D-AF24-F29D-8E0F-91E8C48BB197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A4073FDF-87C4-034E-3E04-36E29446B113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2969EE-0720-034F-FA1B-E29D49E3C35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99614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4" grpId="0" animBg="1"/>
      <p:bldP spid="11" grpId="0" animBg="1"/>
      <p:bldP spid="15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4564A-220B-4466-CE2B-6D7068E29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70C41A4F-EF6D-7A6C-119F-579E0294B5A8}"/>
              </a:ext>
            </a:extLst>
          </p:cNvPr>
          <p:cNvSpPr txBox="1">
            <a:spLocks/>
          </p:cNvSpPr>
          <p:nvPr/>
        </p:nvSpPr>
        <p:spPr>
          <a:xfrm>
            <a:off x="130566" y="1285316"/>
            <a:ext cx="6139605" cy="12352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Proton bunches longer (250ps) than electron bunch (1-5ps)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Low frequency signal dominated by protons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stripline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BPMs unable to measure electron beam position when protons are present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4070B0-3663-8939-BB70-836CA3F52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16" y="2660565"/>
            <a:ext cx="5231284" cy="360748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33ACDB0-9B2A-DF7E-46DC-E753747271BC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E5AE58-E503-750D-D4A8-CB6639B2586A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5F380A-4CD3-9EF7-1A42-BE8557918B86}"/>
              </a:ext>
            </a:extLst>
          </p:cNvPr>
          <p:cNvSpPr txBox="1"/>
          <p:nvPr/>
        </p:nvSpPr>
        <p:spPr>
          <a:xfrm>
            <a:off x="229843" y="683611"/>
            <a:ext cx="3455934" cy="46166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High-frequency e-BPMs</a:t>
            </a:r>
          </a:p>
        </p:txBody>
      </p:sp>
      <p:pic>
        <p:nvPicPr>
          <p:cNvPr id="9" name="Picture 8" descr="rectangular logo on light and dark background graphic">
            <a:extLst>
              <a:ext uri="{FF2B5EF4-FFF2-40B4-BE49-F238E27FC236}">
                <a16:creationId xmlns:a16="http://schemas.microsoft.com/office/drawing/2014/main" id="{BBA28874-0D6A-5DCC-555D-2AA37E4741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8517824" y="65545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John Adams Institute for Accelerator Science | LinkedIn">
            <a:extLst>
              <a:ext uri="{FF2B5EF4-FFF2-40B4-BE49-F238E27FC236}">
                <a16:creationId xmlns:a16="http://schemas.microsoft.com/office/drawing/2014/main" id="{81F452FD-FAFC-8CDA-432E-8311C2941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973" y="580599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B40E4E0-FA8C-9D37-D4F0-88F78D0CA376}"/>
              </a:ext>
            </a:extLst>
          </p:cNvPr>
          <p:cNvSpPr txBox="1">
            <a:spLocks/>
          </p:cNvSpPr>
          <p:nvPr/>
        </p:nvSpPr>
        <p:spPr>
          <a:xfrm>
            <a:off x="6466114" y="790639"/>
            <a:ext cx="1874693" cy="48982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Bethany Spear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0B02565-1D9F-9483-3EDB-A5ECE6E45CC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8566" t="68768" r="11324" b="326"/>
          <a:stretch/>
        </p:blipFill>
        <p:spPr>
          <a:xfrm>
            <a:off x="9081781" y="1681983"/>
            <a:ext cx="2376132" cy="28126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4CCB7CD-2F96-898D-F921-C4890C71EE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325" y="4350424"/>
            <a:ext cx="2601159" cy="185212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8B53120D-D94D-BEAD-383F-8C80A27D01C8}"/>
              </a:ext>
            </a:extLst>
          </p:cNvPr>
          <p:cNvSpPr txBox="1">
            <a:spLocks/>
          </p:cNvSpPr>
          <p:nvPr/>
        </p:nvSpPr>
        <p:spPr>
          <a:xfrm>
            <a:off x="5960491" y="2545173"/>
            <a:ext cx="3070517" cy="155016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1: Cherenkov Diffraction based BPM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6 mm diameter, 86 mm long alumina rods angled at the Cherenkov angle (71°), 9.6 GHz cut-off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69E82E1-5157-8901-2A9E-7A7C59E067E1}"/>
              </a:ext>
            </a:extLst>
          </p:cNvPr>
          <p:cNvSpPr txBox="1"/>
          <p:nvPr/>
        </p:nvSpPr>
        <p:spPr>
          <a:xfrm>
            <a:off x="5960492" y="1794576"/>
            <a:ext cx="2264229" cy="39831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Options for testing</a:t>
            </a:r>
          </a:p>
        </p:txBody>
      </p:sp>
      <p:sp>
        <p:nvSpPr>
          <p:cNvPr id="34" name="Content Placeholder 8">
            <a:extLst>
              <a:ext uri="{FF2B5EF4-FFF2-40B4-BE49-F238E27FC236}">
                <a16:creationId xmlns:a16="http://schemas.microsoft.com/office/drawing/2014/main" id="{A38F0D58-FEBF-05D5-0887-7870CCEFC2DC}"/>
              </a:ext>
            </a:extLst>
          </p:cNvPr>
          <p:cNvSpPr txBox="1">
            <a:spLocks/>
          </p:cNvSpPr>
          <p:nvPr/>
        </p:nvSpPr>
        <p:spPr>
          <a:xfrm>
            <a:off x="5960491" y="4604033"/>
            <a:ext cx="3070517" cy="135113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2: High-frequency button BPM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Conical shaped high-frequency button BPM developed at DESY</a:t>
            </a:r>
          </a:p>
        </p:txBody>
      </p:sp>
    </p:spTree>
    <p:extLst>
      <p:ext uri="{BB962C8B-B14F-4D97-AF65-F5344CB8AC3E}">
        <p14:creationId xmlns:p14="http://schemas.microsoft.com/office/powerpoint/2010/main" val="153730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7E532-A9F1-78A9-C18A-0028F5A92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3FCF5100-69CC-48F8-985E-32F50220E5A9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FCBC15-AA45-D470-B828-9E37785839C3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196342-E415-00E3-93DE-2BE12D3BCEFF}"/>
              </a:ext>
            </a:extLst>
          </p:cNvPr>
          <p:cNvSpPr txBox="1"/>
          <p:nvPr/>
        </p:nvSpPr>
        <p:spPr>
          <a:xfrm>
            <a:off x="229842" y="683611"/>
            <a:ext cx="5115043" cy="46166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High-frequency e-BPM R&amp;D studies </a:t>
            </a:r>
          </a:p>
        </p:txBody>
      </p:sp>
      <p:pic>
        <p:nvPicPr>
          <p:cNvPr id="9" name="Picture 8" descr="rectangular logo on light and dark background graphic">
            <a:extLst>
              <a:ext uri="{FF2B5EF4-FFF2-40B4-BE49-F238E27FC236}">
                <a16:creationId xmlns:a16="http://schemas.microsoft.com/office/drawing/2014/main" id="{F384CFAD-87B4-5CE6-7E7E-0D9C799541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8517824" y="65545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John Adams Institute for Accelerator Science | LinkedIn">
            <a:extLst>
              <a:ext uri="{FF2B5EF4-FFF2-40B4-BE49-F238E27FC236}">
                <a16:creationId xmlns:a16="http://schemas.microsoft.com/office/drawing/2014/main" id="{7F5AB1F9-2FED-5171-D857-D6CAAB238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973" y="580599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D5207D5-5886-46AF-A0E0-93A957BDCD4C}"/>
              </a:ext>
            </a:extLst>
          </p:cNvPr>
          <p:cNvSpPr txBox="1">
            <a:spLocks/>
          </p:cNvSpPr>
          <p:nvPr/>
        </p:nvSpPr>
        <p:spPr>
          <a:xfrm>
            <a:off x="6475824" y="669532"/>
            <a:ext cx="1874693" cy="48982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Bethany Spear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CC41C-3E2E-4BAE-B23D-32562DB781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2" y="1812416"/>
            <a:ext cx="5027071" cy="17696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443EE8-1A00-486C-D9CA-A2A342CA5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1" y="3756302"/>
            <a:ext cx="3543463" cy="26785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5AADB5C-74B3-40A1-2A67-3A1EE52B484B}"/>
              </a:ext>
            </a:extLst>
          </p:cNvPr>
          <p:cNvSpPr/>
          <p:nvPr/>
        </p:nvSpPr>
        <p:spPr>
          <a:xfrm>
            <a:off x="182382" y="1299623"/>
            <a:ext cx="6707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Schematic of signal acquisition for ChDR (top) and HF BPM (bottom)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CFC42E-358D-83D8-0F17-31E67A1AC396}"/>
              </a:ext>
            </a:extLst>
          </p:cNvPr>
          <p:cNvSpPr/>
          <p:nvPr/>
        </p:nvSpPr>
        <p:spPr>
          <a:xfrm>
            <a:off x="1926771" y="4559324"/>
            <a:ext cx="273231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Single shot waveform of voltage response to electron beam passing in centre of beam pipe.</a:t>
            </a:r>
          </a:p>
        </p:txBody>
      </p:sp>
      <p:sp>
        <p:nvSpPr>
          <p:cNvPr id="14" name="Arrow: Bent-Up 13">
            <a:extLst>
              <a:ext uri="{FF2B5EF4-FFF2-40B4-BE49-F238E27FC236}">
                <a16:creationId xmlns:a16="http://schemas.microsoft.com/office/drawing/2014/main" id="{C505419C-DC65-2357-2DC9-0CABCC4567BD}"/>
              </a:ext>
            </a:extLst>
          </p:cNvPr>
          <p:cNvSpPr/>
          <p:nvPr/>
        </p:nvSpPr>
        <p:spPr>
          <a:xfrm rot="16200000" flipH="1">
            <a:off x="3710010" y="3677608"/>
            <a:ext cx="751114" cy="624525"/>
          </a:xfrm>
          <a:prstGeom prst="bent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FEB9E1-4194-D943-A6DF-C20F16F908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85" y="3230471"/>
            <a:ext cx="3195164" cy="3204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743AE9-58DB-CD95-E236-6BD00C08C6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117" y="1798621"/>
            <a:ext cx="4632614" cy="25668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E0C832B-1181-13F9-9583-77802E72C5FD}"/>
              </a:ext>
            </a:extLst>
          </p:cNvPr>
          <p:cNvSpPr/>
          <p:nvPr/>
        </p:nvSpPr>
        <p:spPr>
          <a:xfrm>
            <a:off x="8480627" y="4817550"/>
            <a:ext cx="35289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 low proton intensities, successful discrimination of electron signal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Sensitivity to electron signal is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2%/mm for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BPM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0.8%/mm for HF Button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681BA1-5559-4BEA-D953-0E5AA27243C5}"/>
              </a:ext>
            </a:extLst>
          </p:cNvPr>
          <p:cNvSpPr/>
          <p:nvPr/>
        </p:nvSpPr>
        <p:spPr>
          <a:xfrm flipH="1">
            <a:off x="6475824" y="4597732"/>
            <a:ext cx="14451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Contribution of proton signal in different frequency bands.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B4438C2-0468-98EE-1673-76427C9717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87" t="2790" r="3770" b="84725"/>
          <a:stretch>
            <a:fillRect/>
          </a:stretch>
        </p:blipFill>
        <p:spPr>
          <a:xfrm>
            <a:off x="6604967" y="3429000"/>
            <a:ext cx="681969" cy="4000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DB0254D-00B8-9DBE-7369-3BE9B5C6B671}"/>
              </a:ext>
            </a:extLst>
          </p:cNvPr>
          <p:cNvSpPr/>
          <p:nvPr/>
        </p:nvSpPr>
        <p:spPr>
          <a:xfrm flipH="1">
            <a:off x="5793855" y="3475136"/>
            <a:ext cx="6819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endParaRPr lang="en-GB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C154D2-0AE6-CC20-D9B8-41E78E0929FD}"/>
              </a:ext>
            </a:extLst>
          </p:cNvPr>
          <p:cNvSpPr/>
          <p:nvPr/>
        </p:nvSpPr>
        <p:spPr>
          <a:xfrm>
            <a:off x="5268464" y="1847215"/>
            <a:ext cx="2045904" cy="95410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Electron signals with (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and without (</a:t>
            </a:r>
            <a:r>
              <a:rPr lang="en-GB" sz="14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the proton bunch are well-matched</a:t>
            </a:r>
          </a:p>
        </p:txBody>
      </p:sp>
    </p:spTree>
    <p:extLst>
      <p:ext uri="{BB962C8B-B14F-4D97-AF65-F5344CB8AC3E}">
        <p14:creationId xmlns:p14="http://schemas.microsoft.com/office/powerpoint/2010/main" val="42756197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24A98-2489-BF23-5EF9-28DDD8048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DC22CDC-7CB8-AB9E-507C-EB44CFBB4743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D708DDB1-18C5-6C70-A0A3-9983F92AF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3D104B-0FB9-929A-EEF2-1A20F40149D7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80C75F-0DAC-54AB-7EDA-69A5718C817D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31B06A-3C76-09FC-61E9-33F92DF27F65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7496DE-D578-D721-ABA7-57C8CF4982A6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DFE94C-DB15-B4C2-2FF7-20F93ABB7926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21AADB-EF0A-CC8D-E3E0-13AC6370DFE2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689DF4-A345-A9D2-1B38-BDEAEEF9EBA3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4D7F29-5B5F-20F7-55DB-30B5045E328F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71ED8410-A207-44B2-2F01-D67F6DFACE67}"/>
              </a:ext>
            </a:extLst>
          </p:cNvPr>
          <p:cNvSpPr/>
          <p:nvPr/>
        </p:nvSpPr>
        <p:spPr>
          <a:xfrm rot="11860243" flipV="1">
            <a:off x="4345067" y="2797542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D053F8-954A-FB39-E86E-B6C5D7C7D887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0" name="Isosceles Triangle 33">
            <a:extLst>
              <a:ext uri="{FF2B5EF4-FFF2-40B4-BE49-F238E27FC236}">
                <a16:creationId xmlns:a16="http://schemas.microsoft.com/office/drawing/2014/main" id="{1ADED6B6-5123-0A81-AC4F-6E64FB647A46}"/>
              </a:ext>
            </a:extLst>
          </p:cNvPr>
          <p:cNvSpPr/>
          <p:nvPr/>
        </p:nvSpPr>
        <p:spPr>
          <a:xfrm rot="11860243" flipV="1">
            <a:off x="1508252" y="1879344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B30CA0-9C5C-71E9-52CA-1540DA8CF189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836E03-CC55-5708-2112-1977362B8375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2BEE74-1799-0469-FC4F-D7EA5DCCA8F4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5FDF2-5E74-2DF8-B056-3F715EE13FD4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E513AF-99A8-72ED-F5E4-6A3F18C140F3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17" name="Picture 8" descr="rectangular logo on light and dark background graphic">
            <a:extLst>
              <a:ext uri="{FF2B5EF4-FFF2-40B4-BE49-F238E27FC236}">
                <a16:creationId xmlns:a16="http://schemas.microsoft.com/office/drawing/2014/main" id="{2FE28EC2-5CD1-8836-871E-584752812C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251550" y="1605421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John Adams Institute for Accelerator Science | LinkedIn">
            <a:extLst>
              <a:ext uri="{FF2B5EF4-FFF2-40B4-BE49-F238E27FC236}">
                <a16:creationId xmlns:a16="http://schemas.microsoft.com/office/drawing/2014/main" id="{29BC7683-E13F-A9E0-33D8-8E8FC030A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037" y="2400507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B18FFE9-5C3C-D8F3-5B92-864ACDD5ED92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E72B2519-A572-7FB2-7409-41DD2F13ED1F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6D9D4B-90CD-4293-9244-3A038F4883AE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74189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4" grpId="0" animBg="1"/>
      <p:bldP spid="11" grpId="0" animBg="1"/>
      <p:bldP spid="15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F1690-0FB2-CD01-3D93-6242C3D88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5753819-24BA-96E9-7314-2C3DFD5A776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4F2E6E17-3013-0E51-9C45-6730B3DB9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0B3F0D3-CA9B-45FD-38D6-0F6A745678AF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BF0590-47D7-D525-0028-490831A7F39F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9F0210-9009-F81F-88AB-453A0E863F3D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6C491C-D86F-60E5-C46C-6B6A0182021C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D675EF-B3E2-271D-C836-5F60F53FC8BA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6B5FBC-C09F-D84C-65D5-3B3F025AE4C0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D53267-9344-05BD-F3EE-F4DD78F759A8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6022C4-8207-27AA-45CC-5F76F59937B2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3BF614-A79C-1932-A8BE-5C40ABB79BEB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07EF18-C096-9712-F384-507C01AEE5BC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320321-9461-39C2-D677-88094E637150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73D21F-31B9-CDAE-6C2C-E8B48E096F01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F236E-87F8-3384-5B8E-A12073D9F9D0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9D097-5D0B-07D8-21F2-E14E7705E3AD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7437F1-459D-49F3-93F4-FBB74A2EF99D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BE70DB-D742-25C7-9D09-7FD82037C7CD}"/>
              </a:ext>
            </a:extLst>
          </p:cNvPr>
          <p:cNvGrpSpPr>
            <a:grpSpLocks noChangeAspect="1"/>
          </p:cNvGrpSpPr>
          <p:nvPr/>
        </p:nvGrpSpPr>
        <p:grpSpPr>
          <a:xfrm>
            <a:off x="6528179" y="5373968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3E6AEFA-8717-73ED-A9E1-8FC3C49EDF7A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2B2B3449-DF9A-59AC-AFEC-5ABC87CCC6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E9FB0C8E-6DF0-478D-0D07-254F6D5712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75" t="36702" r="10000" b="36938"/>
          <a:stretch>
            <a:fillRect/>
          </a:stretch>
        </p:blipFill>
        <p:spPr>
          <a:xfrm>
            <a:off x="3721193" y="5651575"/>
            <a:ext cx="2515834" cy="616908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E03942A6-F885-A103-5C51-755F6A630A31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33">
            <a:extLst>
              <a:ext uri="{FF2B5EF4-FFF2-40B4-BE49-F238E27FC236}">
                <a16:creationId xmlns:a16="http://schemas.microsoft.com/office/drawing/2014/main" id="{C137DD57-E5D7-238F-ABC1-A56D5A4DB3E8}"/>
              </a:ext>
            </a:extLst>
          </p:cNvPr>
          <p:cNvSpPr/>
          <p:nvPr/>
        </p:nvSpPr>
        <p:spPr>
          <a:xfrm rot="11860243" flipV="1">
            <a:off x="4136505" y="2805760"/>
            <a:ext cx="667326" cy="43844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06361FA6-D055-587C-3AF1-7FC435BE1651}"/>
              </a:ext>
            </a:extLst>
          </p:cNvPr>
          <p:cNvSpPr/>
          <p:nvPr/>
        </p:nvSpPr>
        <p:spPr>
          <a:xfrm rot="11860243" flipV="1">
            <a:off x="7817994" y="4050913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0667FF-B3B7-39DF-3A16-1411E359ED4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4951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1" grpId="0" animBg="1"/>
      <p:bldP spid="15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46ADF-F321-DB89-04CF-B5DB3312A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machine in a factory&#10;&#10;AI-generated content may be incorrect.">
            <a:extLst>
              <a:ext uri="{FF2B5EF4-FFF2-40B4-BE49-F238E27FC236}">
                <a16:creationId xmlns:a16="http://schemas.microsoft.com/office/drawing/2014/main" id="{B02AA830-EA9E-745E-47AD-F8E92A0135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t="25417" r="833" b="12157"/>
          <a:stretch/>
        </p:blipFill>
        <p:spPr>
          <a:xfrm>
            <a:off x="5586333" y="636982"/>
            <a:ext cx="5622529" cy="26549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1F12638-A50D-64DA-4F77-3F2F555B1CF4}"/>
              </a:ext>
            </a:extLst>
          </p:cNvPr>
          <p:cNvSpPr/>
          <p:nvPr/>
        </p:nvSpPr>
        <p:spPr>
          <a:xfrm>
            <a:off x="8123274" y="588568"/>
            <a:ext cx="3910701" cy="1357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urple square with green dots&#10;&#10;AI-generated content may be incorrect.">
            <a:extLst>
              <a:ext uri="{FF2B5EF4-FFF2-40B4-BE49-F238E27FC236}">
                <a16:creationId xmlns:a16="http://schemas.microsoft.com/office/drawing/2014/main" id="{2B4DB4C9-25F4-FED6-FAA7-953B378EA5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6" r="9409"/>
          <a:stretch/>
        </p:blipFill>
        <p:spPr>
          <a:xfrm>
            <a:off x="227334" y="3628689"/>
            <a:ext cx="2806194" cy="25133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DB9CB6E-380C-F572-64DF-A61FA8EA0D43}"/>
              </a:ext>
            </a:extLst>
          </p:cNvPr>
          <p:cNvSpPr/>
          <p:nvPr/>
        </p:nvSpPr>
        <p:spPr>
          <a:xfrm>
            <a:off x="158025" y="1355113"/>
            <a:ext cx="5413435" cy="197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Optical pepper-pot</a:t>
            </a:r>
          </a:p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Full 4D transverse phase space reconstruction</a:t>
            </a:r>
          </a:p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Targeting ~1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mm.mrad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resolution</a:t>
            </a:r>
          </a:p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Quadrupole scans as integrated benchmarking</a:t>
            </a:r>
          </a:p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OTR &amp; OSR (non-invasive)</a:t>
            </a:r>
          </a:p>
          <a:p>
            <a:pPr marL="400050" indent="-28575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Integration studies for Run 2c advancing well</a:t>
            </a:r>
          </a:p>
        </p:txBody>
      </p: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0AC8ED84-6B74-6CBA-8CE4-B12842470D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628689"/>
            <a:ext cx="3311694" cy="2666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A graph of a graph with a red arrow pointing to a blue line&#10;&#10;AI-generated content may be incorrect.">
            <a:extLst>
              <a:ext uri="{FF2B5EF4-FFF2-40B4-BE49-F238E27FC236}">
                <a16:creationId xmlns:a16="http://schemas.microsoft.com/office/drawing/2014/main" id="{34663515-139F-5365-8D1E-A7E27F187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" t="9307" r="7510" b="4687"/>
          <a:stretch/>
        </p:blipFill>
        <p:spPr>
          <a:xfrm>
            <a:off x="8850321" y="3488108"/>
            <a:ext cx="2877941" cy="28069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4355B9-6BBD-D17B-FC49-E2478F6E63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2041" y="4004516"/>
            <a:ext cx="1612532" cy="1454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18A0F4-A845-CE21-257B-C5FF237F9543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33A529-DE7D-FBE6-2F36-D3493C84A887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 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2A76A4-CB44-9202-D498-38F33F006DF0}"/>
              </a:ext>
            </a:extLst>
          </p:cNvPr>
          <p:cNvSpPr txBox="1"/>
          <p:nvPr/>
        </p:nvSpPr>
        <p:spPr>
          <a:xfrm>
            <a:off x="229842" y="683611"/>
            <a:ext cx="4594731" cy="461665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OTR/OSR single-shot emittance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4DB6F11-CF7C-91E0-8AA0-30ABC21E7691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124" y="558789"/>
            <a:ext cx="1516851" cy="898617"/>
            <a:chOff x="686988" y="5301208"/>
            <a:chExt cx="2084812" cy="123509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FDF43C-E5D9-F8C6-6196-F5892BC0296E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2" descr="Image result for cockcroft institute logo">
              <a:extLst>
                <a:ext uri="{FF2B5EF4-FFF2-40B4-BE49-F238E27FC236}">
                  <a16:creationId xmlns:a16="http://schemas.microsoft.com/office/drawing/2014/main" id="{970A1741-12B1-CE85-BF9F-00C186B54D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8F0C4E9-C9A1-5923-88B3-6FCB416837F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9375" t="36702" r="10000" b="36938"/>
          <a:stretch>
            <a:fillRect/>
          </a:stretch>
        </p:blipFill>
        <p:spPr>
          <a:xfrm>
            <a:off x="8285654" y="791251"/>
            <a:ext cx="2187230" cy="536331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C4FD59B-683C-7AA8-FEBF-6CB01F1AA6EB}"/>
              </a:ext>
            </a:extLst>
          </p:cNvPr>
          <p:cNvSpPr txBox="1">
            <a:spLocks/>
          </p:cNvSpPr>
          <p:nvPr/>
        </p:nvSpPr>
        <p:spPr>
          <a:xfrm>
            <a:off x="8227520" y="1495075"/>
            <a:ext cx="3806455" cy="338554"/>
          </a:xfrm>
          <a:prstGeom prst="rect">
            <a:avLst/>
          </a:prstGeom>
          <a:solidFill>
            <a:srgbClr val="FFEBAB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Slides: Joe Wolfenden/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Debdeep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Ghosal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4A68678-A3C6-A155-380B-E894BAA5C459}"/>
              </a:ext>
            </a:extLst>
          </p:cNvPr>
          <p:cNvSpPr txBox="1">
            <a:spLocks/>
          </p:cNvSpPr>
          <p:nvPr/>
        </p:nvSpPr>
        <p:spPr>
          <a:xfrm>
            <a:off x="5662956" y="2909476"/>
            <a:ext cx="2622698" cy="33046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at CLEAR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6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35D35-73F8-F68F-B29C-A3B1BD247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4617C4A-EAB5-6367-156C-009CC8224D46}"/>
              </a:ext>
            </a:extLst>
          </p:cNvPr>
          <p:cNvSpPr/>
          <p:nvPr/>
        </p:nvSpPr>
        <p:spPr>
          <a:xfrm>
            <a:off x="8123274" y="588568"/>
            <a:ext cx="3910701" cy="1357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EC6F34-EC33-A2DB-5A0C-4F9A4A2ADC3E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D6BBB-6BB7-45A3-E937-B7E9874A2836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 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798BD0-1F2C-103C-D843-6772E3BE7203}"/>
              </a:ext>
            </a:extLst>
          </p:cNvPr>
          <p:cNvSpPr txBox="1"/>
          <p:nvPr/>
        </p:nvSpPr>
        <p:spPr>
          <a:xfrm>
            <a:off x="229842" y="683611"/>
            <a:ext cx="6617525" cy="461665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Broadband CTR/CSR imaging for bunch length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8CEF1D-2D49-0453-9B14-D0B26C36ED75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124" y="558789"/>
            <a:ext cx="1516851" cy="898617"/>
            <a:chOff x="686988" y="5301208"/>
            <a:chExt cx="2084812" cy="123509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AB8EF8-3297-E925-AFF2-6C21DB618894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2" descr="Image result for cockcroft institute logo">
              <a:extLst>
                <a:ext uri="{FF2B5EF4-FFF2-40B4-BE49-F238E27FC236}">
                  <a16:creationId xmlns:a16="http://schemas.microsoft.com/office/drawing/2014/main" id="{61083661-4056-BEF4-4B7C-947C6CE123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230115A-6F9F-2982-198C-02F0941374B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75" t="36702" r="10000" b="36938"/>
          <a:stretch>
            <a:fillRect/>
          </a:stretch>
        </p:blipFill>
        <p:spPr>
          <a:xfrm>
            <a:off x="8285654" y="791251"/>
            <a:ext cx="2187230" cy="536331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0C49CF7-19EA-7798-87C0-93E2A9012494}"/>
              </a:ext>
            </a:extLst>
          </p:cNvPr>
          <p:cNvSpPr txBox="1">
            <a:spLocks/>
          </p:cNvSpPr>
          <p:nvPr/>
        </p:nvSpPr>
        <p:spPr>
          <a:xfrm>
            <a:off x="8227520" y="1495075"/>
            <a:ext cx="3806455" cy="338554"/>
          </a:xfrm>
          <a:prstGeom prst="rect">
            <a:avLst/>
          </a:prstGeom>
          <a:solidFill>
            <a:srgbClr val="FFEBAB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Slides: Joe Wolfenden/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Debdeep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Ghosal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516AD2-2977-8C76-5E1B-A8D6F2C20528}"/>
              </a:ext>
            </a:extLst>
          </p:cNvPr>
          <p:cNvSpPr/>
          <p:nvPr/>
        </p:nvSpPr>
        <p:spPr>
          <a:xfrm>
            <a:off x="229842" y="1307596"/>
            <a:ext cx="6617525" cy="132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28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Prototype system installed and operational at MAX IV SPF</a:t>
            </a:r>
            <a:endParaRPr lang="en-GB" dirty="0">
              <a:solidFill>
                <a:srgbClr val="1155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228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Design flexible to large range of bunch lengths</a:t>
            </a:r>
          </a:p>
          <a:p>
            <a:pPr marL="342900" indent="-228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CTR (imaging and compression) &amp; CSR (compression)</a:t>
            </a:r>
          </a:p>
          <a:p>
            <a:pPr marL="342900" indent="-2286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Machine learning studies to extract profile information</a:t>
            </a:r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2CDE1D5-8D62-003A-963B-85103DDAA0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427" y="3408844"/>
            <a:ext cx="4057548" cy="2995718"/>
          </a:xfrm>
          <a:prstGeom prst="rect">
            <a:avLst/>
          </a:prstGeom>
        </p:spPr>
      </p:pic>
      <p:pic>
        <p:nvPicPr>
          <p:cNvPr id="7" name="Picture 6" descr="A blue box with a green tube&#10;&#10;AI-generated content may be incorrect.">
            <a:extLst>
              <a:ext uri="{FF2B5EF4-FFF2-40B4-BE49-F238E27FC236}">
                <a16:creationId xmlns:a16="http://schemas.microsoft.com/office/drawing/2014/main" id="{B99F539C-43D3-700F-019E-813830F1C2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3" r="8177"/>
          <a:stretch/>
        </p:blipFill>
        <p:spPr>
          <a:xfrm rot="5400000">
            <a:off x="6784773" y="1934279"/>
            <a:ext cx="1993262" cy="2198464"/>
          </a:xfrm>
          <a:prstGeom prst="rect">
            <a:avLst/>
          </a:prstGeom>
        </p:spPr>
      </p:pic>
      <p:pic>
        <p:nvPicPr>
          <p:cNvPr id="24" name="Picture 23" descr="A graph with numbers and a number&#10;&#10;AI-generated content may be incorrect.">
            <a:extLst>
              <a:ext uri="{FF2B5EF4-FFF2-40B4-BE49-F238E27FC236}">
                <a16:creationId xmlns:a16="http://schemas.microsoft.com/office/drawing/2014/main" id="{07979CB9-EFC8-875B-31B6-97ADAC3FDF2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87" y="2712218"/>
            <a:ext cx="2317042" cy="1737782"/>
          </a:xfrm>
          <a:prstGeom prst="rect">
            <a:avLst/>
          </a:prstGeom>
        </p:spPr>
      </p:pic>
      <p:pic>
        <p:nvPicPr>
          <p:cNvPr id="25" name="Picture 24" descr="A diagram and a graph&#10;&#10;AI-generated content may be incorrect.">
            <a:extLst>
              <a:ext uri="{FF2B5EF4-FFF2-40B4-BE49-F238E27FC236}">
                <a16:creationId xmlns:a16="http://schemas.microsoft.com/office/drawing/2014/main" id="{363FC3FA-9E47-C124-986E-3B576A4B7C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746" y="2849331"/>
            <a:ext cx="3700306" cy="160066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70CB305-1ED4-303B-38B9-DB7175AA05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7808" y="4362304"/>
            <a:ext cx="2743200" cy="20497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C2C712-5147-28B3-C56B-37F55E0CF1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8955" y="4362304"/>
            <a:ext cx="2747560" cy="204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279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65FB1-AB97-D32B-93AC-7B7AF7F79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CC6D17-07D0-801C-376C-420FB49FAAC3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41B8E9B-EF4C-9C70-D05D-358468A13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02B9B6D-3995-0343-5C75-657564CB805A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276A0F-6DB4-E2D1-3E1B-86DC03EF6575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143828-026C-32C1-0B54-391869D2F45F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DA45B0-7E3A-2DEB-B4E7-632DA0A3DA1E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65031B-0A95-1333-E5FB-E0B0C7A175DF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D0EE32-4D72-9311-8C20-E4854C118EC3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5DBE3D-8A18-6482-9501-F3DFD1C847D2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FE1B44-4B6D-F4C0-EC49-56642B28C296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851461-0327-5BB5-825E-C7686B8B64CD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FD9E24-640C-40BF-CC1F-FBFA3C58CBA8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6EF596-4D66-AAD9-B173-C850BA4778D2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D551A2-84FA-5819-0D72-24FC09ADBE18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7E1A6C-C258-70EA-8188-8B5F29061202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5282DE-9CE5-5048-5DD6-DE6F2A576B78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913334-7D13-6764-6753-431A1E5AA943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DF56BEA-A953-1856-999E-D7D1D59EDEDF}"/>
              </a:ext>
            </a:extLst>
          </p:cNvPr>
          <p:cNvGrpSpPr>
            <a:grpSpLocks noChangeAspect="1"/>
          </p:cNvGrpSpPr>
          <p:nvPr/>
        </p:nvGrpSpPr>
        <p:grpSpPr>
          <a:xfrm>
            <a:off x="6528179" y="5373968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7D0F547-060B-C59E-AC69-47229E70B75B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DD2773B0-5ED8-BD35-48DD-56AB822820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296F5C0C-34FF-5224-A90B-950ED70B02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75" t="36702" r="10000" b="36938"/>
          <a:stretch>
            <a:fillRect/>
          </a:stretch>
        </p:blipFill>
        <p:spPr>
          <a:xfrm>
            <a:off x="3721193" y="5651575"/>
            <a:ext cx="2515834" cy="616908"/>
          </a:xfrm>
          <a:prstGeom prst="rect">
            <a:avLst/>
          </a:prstGeom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CE9AD649-99AB-3B41-9694-FAD85066F3F5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33">
            <a:extLst>
              <a:ext uri="{FF2B5EF4-FFF2-40B4-BE49-F238E27FC236}">
                <a16:creationId xmlns:a16="http://schemas.microsoft.com/office/drawing/2014/main" id="{C3524F0E-F329-B66B-4B1A-B756F13C327E}"/>
              </a:ext>
            </a:extLst>
          </p:cNvPr>
          <p:cNvSpPr/>
          <p:nvPr/>
        </p:nvSpPr>
        <p:spPr>
          <a:xfrm rot="11860243" flipV="1">
            <a:off x="4136505" y="2805760"/>
            <a:ext cx="667326" cy="43844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48FC4A13-75CF-DA08-EE49-D5EE22A0AD95}"/>
              </a:ext>
            </a:extLst>
          </p:cNvPr>
          <p:cNvSpPr/>
          <p:nvPr/>
        </p:nvSpPr>
        <p:spPr>
          <a:xfrm rot="11860243" flipV="1">
            <a:off x="7817994" y="4050913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D9BB3B-3187-E975-977C-079529DB9BFD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1050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1" grpId="0" animBg="1"/>
      <p:bldP spid="15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2E6C4-1C8F-CA80-DD3E-F6BF34E38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924C9C5-0FB1-778F-9E2F-892ACCB2BA24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76481BAC-EBFE-4C24-A6EB-5A7AD801D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28D5253-8E51-19F5-6F5D-C8111EC6AAD3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FD4AE0-A533-F36D-45A2-B8E0EA028FD3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AA8E96-B81A-2F03-38B4-44086879A7BF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917771-E021-9A24-CEB5-FD58AAE2D0A0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94B4B3-12AA-4C36-2703-BDF6A214BF49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2BAD6A-4B48-1794-1D89-B4EC84209167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48D5D9-4E4D-4C1F-F0F2-E8671A4092D9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6080E3-4B34-2DAB-069C-28F951D8DA86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7369E6-570E-C5D4-4F11-23896FB38664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79461A-5306-8E5F-8629-B0C3CC7AA248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F51D7B-BD88-180A-2161-A5B887E937D3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65578E-6912-3C4E-1DC5-AE455B9A1D6A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F411F4-8093-366D-DA3F-BD64DFCABA2D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46BE9E-B073-5CAE-E950-5B481EC94B28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DC2844-F28A-551F-FE45-56615093A3BA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6F323CA-A65C-02B2-71BA-1E1316793FE7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0F640A-D779-06EF-69CA-77751CB8AE3D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09B138B8-7358-5ABB-952D-B1ABA6DAA2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F0D51741-C378-5F99-12BF-4C5B60E85E52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A8638A58-278E-3587-87A3-8FE1116BBEAE}"/>
              </a:ext>
            </a:extLst>
          </p:cNvPr>
          <p:cNvSpPr/>
          <p:nvPr/>
        </p:nvSpPr>
        <p:spPr>
          <a:xfrm rot="11860243" flipV="1">
            <a:off x="7817994" y="4050913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C3ECA7DE-84B0-2984-86FF-505871AF4B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B5AAB4-9288-B7C9-38EF-9058829A2377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414943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9F4669-69E9-E617-524D-4057A55FF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D870F9A-6D10-0518-3554-CEE038EE37E0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6DA1B841-D3A8-669B-B122-B4859B06D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6128B1F-D882-EA67-FD4D-28C105202125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D6C271-7205-0999-7752-18F3E70F26B5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05461B-32A1-16EE-9D7D-BC45531CD26E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FD7321-6D6C-400E-0A86-70769E7CE234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2E4C5E-990D-BD4D-5F56-86AA612BCF09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A61043-89F1-443C-6577-4293EA2D6D54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97FD9E-E13E-1E2A-C243-02EB0FF6EABA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8EF59F-9DC0-0101-2441-E1C508AA21BF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058FF2-D217-6C93-56C3-EBF2A790EF89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35" name="Isosceles Triangle 33">
            <a:extLst>
              <a:ext uri="{FF2B5EF4-FFF2-40B4-BE49-F238E27FC236}">
                <a16:creationId xmlns:a16="http://schemas.microsoft.com/office/drawing/2014/main" id="{CA3C12C3-9078-BDE9-82EE-0F993B76AE83}"/>
              </a:ext>
            </a:extLst>
          </p:cNvPr>
          <p:cNvSpPr/>
          <p:nvPr/>
        </p:nvSpPr>
        <p:spPr>
          <a:xfrm rot="11860243" flipV="1">
            <a:off x="4299253" y="31942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3">
            <a:extLst>
              <a:ext uri="{FF2B5EF4-FFF2-40B4-BE49-F238E27FC236}">
                <a16:creationId xmlns:a16="http://schemas.microsoft.com/office/drawing/2014/main" id="{1A6D3223-E0A3-5AF7-D3EF-8B7A6088E346}"/>
              </a:ext>
            </a:extLst>
          </p:cNvPr>
          <p:cNvSpPr/>
          <p:nvPr/>
        </p:nvSpPr>
        <p:spPr>
          <a:xfrm rot="11860243" flipV="1">
            <a:off x="8745340" y="4232843"/>
            <a:ext cx="2610797" cy="88232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  <a:gd name="connsiteX0" fmla="*/ 0 w 1957367"/>
              <a:gd name="connsiteY0" fmla="*/ 0 h 1152474"/>
              <a:gd name="connsiteX1" fmla="*/ 1606204 w 1957367"/>
              <a:gd name="connsiteY1" fmla="*/ 103450 h 1152474"/>
              <a:gd name="connsiteX2" fmla="*/ 1957367 w 1957367"/>
              <a:gd name="connsiteY2" fmla="*/ 1152474 h 1152474"/>
              <a:gd name="connsiteX3" fmla="*/ 387088 w 1957367"/>
              <a:gd name="connsiteY3" fmla="*/ 1051708 h 1152474"/>
              <a:gd name="connsiteX4" fmla="*/ 0 w 1957367"/>
              <a:gd name="connsiteY4" fmla="*/ 0 h 1152474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178753 w 1749032"/>
              <a:gd name="connsiteY3" fmla="*/ 1026375 h 1127141"/>
              <a:gd name="connsiteX4" fmla="*/ 0 w 1749032"/>
              <a:gd name="connsiteY4" fmla="*/ 0 h 1127141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241836 w 1749032"/>
              <a:gd name="connsiteY3" fmla="*/ 1022963 h 1127141"/>
              <a:gd name="connsiteX4" fmla="*/ 0 w 1749032"/>
              <a:gd name="connsiteY4" fmla="*/ 0 h 1127141"/>
              <a:gd name="connsiteX0" fmla="*/ 0 w 1766838"/>
              <a:gd name="connsiteY0" fmla="*/ 0 h 1114066"/>
              <a:gd name="connsiteX1" fmla="*/ 1415675 w 1766838"/>
              <a:gd name="connsiteY1" fmla="*/ 65042 h 1114066"/>
              <a:gd name="connsiteX2" fmla="*/ 1766838 w 1766838"/>
              <a:gd name="connsiteY2" fmla="*/ 1114066 h 1114066"/>
              <a:gd name="connsiteX3" fmla="*/ 259642 w 1766838"/>
              <a:gd name="connsiteY3" fmla="*/ 1009888 h 1114066"/>
              <a:gd name="connsiteX4" fmla="*/ 0 w 1766838"/>
              <a:gd name="connsiteY4" fmla="*/ 0 h 1114066"/>
              <a:gd name="connsiteX0" fmla="*/ 0 w 1587282"/>
              <a:gd name="connsiteY0" fmla="*/ 0 h 1028503"/>
              <a:gd name="connsiteX1" fmla="*/ 1415675 w 1587282"/>
              <a:gd name="connsiteY1" fmla="*/ 65042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587282"/>
              <a:gd name="connsiteY0" fmla="*/ 0 h 1028503"/>
              <a:gd name="connsiteX1" fmla="*/ 1366782 w 1587282"/>
              <a:gd name="connsiteY1" fmla="*/ 77107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632686"/>
              <a:gd name="connsiteY0" fmla="*/ 0 h 1056191"/>
              <a:gd name="connsiteX1" fmla="*/ 1366782 w 1632686"/>
              <a:gd name="connsiteY1" fmla="*/ 77107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  <a:gd name="connsiteX0" fmla="*/ 0 w 1632686"/>
              <a:gd name="connsiteY0" fmla="*/ 0 h 1056191"/>
              <a:gd name="connsiteX1" fmla="*/ 1328083 w 1632686"/>
              <a:gd name="connsiteY1" fmla="*/ 65474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686" h="1056191">
                <a:moveTo>
                  <a:pt x="0" y="0"/>
                </a:moveTo>
                <a:lnTo>
                  <a:pt x="1328083" y="65474"/>
                </a:lnTo>
                <a:lnTo>
                  <a:pt x="1632686" y="1056191"/>
                </a:lnTo>
                <a:lnTo>
                  <a:pt x="259642" y="10098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11A3725-A74D-96D9-438C-4213E83F63EE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51324C7-A46E-D217-B3E2-A303A671FB15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BCFD435-DCFC-90D1-AD05-74AEC71BAE42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BAC3AF-D7E0-419D-4EE9-7C8EC9688B84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F6F57CB-D7BA-1310-542D-37CC142DEA4C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pic>
        <p:nvPicPr>
          <p:cNvPr id="46" name="Picture 4" descr="Our relationship with UCL">
            <a:extLst>
              <a:ext uri="{FF2B5EF4-FFF2-40B4-BE49-F238E27FC236}">
                <a16:creationId xmlns:a16="http://schemas.microsoft.com/office/drawing/2014/main" id="{31792865-93AC-CF6B-FA24-39DAD4FED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215" y="627867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AA9609-9DCA-6B83-F586-C6E3BEDA64FD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12D9000D-4AF8-DD44-33C5-66D657AF0288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67AA26-73ED-030F-FC49-E975DCAD2D31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221187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6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10" grpId="0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2"/>
          <p:cNvSpPr txBox="1"/>
          <p:nvPr/>
        </p:nvSpPr>
        <p:spPr>
          <a:xfrm>
            <a:off x="229842" y="1402418"/>
            <a:ext cx="5270320" cy="17440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415297" lvl="1" indent="-285750">
              <a:lnSpc>
                <a:spcPts val="168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Plasma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wakefields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produces extremely strong accelerating and focusing fields</a:t>
            </a:r>
          </a:p>
          <a:p>
            <a:pPr marL="415297" lvl="1" indent="-285750">
              <a:lnSpc>
                <a:spcPts val="1680"/>
              </a:lnSpc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415297" lvl="1" indent="-285750">
              <a:lnSpc>
                <a:spcPts val="168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Witness electrons in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wakefield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oscillate and emit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betatron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radiation</a:t>
            </a:r>
          </a:p>
          <a:p>
            <a:pPr marL="415297" lvl="1" indent="-285750">
              <a:lnSpc>
                <a:spcPts val="1680"/>
              </a:lnSpc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415297" lvl="1" indent="-285750">
              <a:lnSpc>
                <a:spcPts val="168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Study BR for AWAKE and its feasibility as a diagnostic tool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B3EC28-EBF9-9FF6-1686-1F2215120106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82582-D0A6-0D86-80EB-380585F4A0B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 err="1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radiation diagnostics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9F82A4-F0CA-B2AD-F11D-22D19F017707}"/>
              </a:ext>
            </a:extLst>
          </p:cNvPr>
          <p:cNvSpPr txBox="1"/>
          <p:nvPr/>
        </p:nvSpPr>
        <p:spPr>
          <a:xfrm>
            <a:off x="229843" y="683611"/>
            <a:ext cx="5405414" cy="46166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radiation as a diagnostic tool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F0361BE-5486-AEED-2FE9-859F4D00BA0C}"/>
              </a:ext>
            </a:extLst>
          </p:cNvPr>
          <p:cNvGrpSpPr>
            <a:grpSpLocks noChangeAspect="1"/>
          </p:cNvGrpSpPr>
          <p:nvPr/>
        </p:nvGrpSpPr>
        <p:grpSpPr>
          <a:xfrm>
            <a:off x="10445307" y="615813"/>
            <a:ext cx="1516851" cy="898617"/>
            <a:chOff x="686988" y="5301208"/>
            <a:chExt cx="2084812" cy="123509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F36842-E6AB-3790-CFF5-9AE83B6B0587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" descr="Image result for cockcroft institute logo">
              <a:extLst>
                <a:ext uri="{FF2B5EF4-FFF2-40B4-BE49-F238E27FC236}">
                  <a16:creationId xmlns:a16="http://schemas.microsoft.com/office/drawing/2014/main" id="{91051C33-1CDA-1C24-00BD-2C16A97617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">
            <a:extLst>
              <a:ext uri="{FF2B5EF4-FFF2-40B4-BE49-F238E27FC236}">
                <a16:creationId xmlns:a16="http://schemas.microsoft.com/office/drawing/2014/main" id="{B82C0E76-EA04-BACA-A26A-88EA05A70B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8312114" y="707570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D89ED0FC-B33F-1CF0-BE61-ABB3A8CBE7A6}"/>
              </a:ext>
            </a:extLst>
          </p:cNvPr>
          <p:cNvSpPr txBox="1">
            <a:spLocks/>
          </p:cNvSpPr>
          <p:nvPr/>
        </p:nvSpPr>
        <p:spPr>
          <a:xfrm>
            <a:off x="6293016" y="819582"/>
            <a:ext cx="1905001" cy="582836"/>
          </a:xfrm>
          <a:prstGeom prst="rect">
            <a:avLst/>
          </a:prstGeom>
          <a:solidFill>
            <a:srgbClr val="E8D9F3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Hossein Saberi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627321" y="3232299"/>
            <a:ext cx="4369981" cy="1744067"/>
          </a:xfrm>
          <a:custGeom>
            <a:avLst/>
            <a:gdLst/>
            <a:ahLst/>
            <a:cxnLst/>
            <a:rect l="l" t="t" r="r" b="b"/>
            <a:pathLst>
              <a:path w="3870843" h="1872520">
                <a:moveTo>
                  <a:pt x="0" y="0"/>
                </a:moveTo>
                <a:lnTo>
                  <a:pt x="3870843" y="0"/>
                </a:lnTo>
                <a:lnTo>
                  <a:pt x="3870843" y="1872520"/>
                </a:lnTo>
                <a:lnTo>
                  <a:pt x="0" y="187252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7F428855-2819-DF8B-CD97-495EBA846E1B}"/>
              </a:ext>
            </a:extLst>
          </p:cNvPr>
          <p:cNvSpPr/>
          <p:nvPr/>
        </p:nvSpPr>
        <p:spPr>
          <a:xfrm>
            <a:off x="8617768" y="1792706"/>
            <a:ext cx="3344390" cy="2201920"/>
          </a:xfrm>
          <a:custGeom>
            <a:avLst/>
            <a:gdLst/>
            <a:ahLst/>
            <a:cxnLst/>
            <a:rect l="l" t="t" r="r" b="b"/>
            <a:pathLst>
              <a:path w="2891440" h="1755713">
                <a:moveTo>
                  <a:pt x="0" y="0"/>
                </a:moveTo>
                <a:lnTo>
                  <a:pt x="2891440" y="0"/>
                </a:lnTo>
                <a:lnTo>
                  <a:pt x="2891440" y="1755713"/>
                </a:lnTo>
                <a:lnTo>
                  <a:pt x="0" y="17557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1" name="TextBox 9">
            <a:extLst>
              <a:ext uri="{FF2B5EF4-FFF2-40B4-BE49-F238E27FC236}">
                <a16:creationId xmlns:a16="http://schemas.microsoft.com/office/drawing/2014/main" id="{F09B2FE7-670D-E7A1-3F21-1D5421BE394A}"/>
              </a:ext>
            </a:extLst>
          </p:cNvPr>
          <p:cNvSpPr txBox="1"/>
          <p:nvPr/>
        </p:nvSpPr>
        <p:spPr>
          <a:xfrm>
            <a:off x="5635257" y="1815163"/>
            <a:ext cx="2837188" cy="20344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51137" lvl="1">
              <a:lnSpc>
                <a:spcPts val="1960"/>
              </a:lnSpc>
            </a:pP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Simulation studies</a:t>
            </a:r>
          </a:p>
          <a:p>
            <a:pPr marL="151137" lvl="1">
              <a:lnSpc>
                <a:spcPts val="1960"/>
              </a:lnSpc>
            </a:pPr>
            <a:endParaRPr lang="en-US" sz="1600" dirty="0">
              <a:solidFill>
                <a:srgbClr val="2E313A"/>
              </a:solidFill>
              <a:latin typeface="Arial" panose="020B0604020202020204" pitchFamily="34" charset="0"/>
              <a:ea typeface="Poppins Bold"/>
              <a:cs typeface="Arial" panose="020B0604020202020204" pitchFamily="34" charset="0"/>
              <a:sym typeface="Poppins Bold"/>
            </a:endParaRPr>
          </a:p>
          <a:p>
            <a:pPr marL="436887" lvl="1" indent="-285750">
              <a:lnSpc>
                <a:spcPts val="196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Particle-in-cell</a:t>
            </a: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simulations to understand </a:t>
            </a:r>
            <a:r>
              <a:rPr lang="en-US" sz="1600" dirty="0" err="1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betatron</a:t>
            </a: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radiation features.</a:t>
            </a:r>
          </a:p>
          <a:p>
            <a:pPr marL="285750" indent="-285750">
              <a:lnSpc>
                <a:spcPts val="1960"/>
              </a:lnSpc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2E313A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436887" lvl="1" indent="-285750">
              <a:lnSpc>
                <a:spcPts val="196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Spectral features: span from UVX to X-ray</a:t>
            </a:r>
          </a:p>
        </p:txBody>
      </p:sp>
      <p:sp>
        <p:nvSpPr>
          <p:cNvPr id="32" name="Freeform 18">
            <a:extLst>
              <a:ext uri="{FF2B5EF4-FFF2-40B4-BE49-F238E27FC236}">
                <a16:creationId xmlns:a16="http://schemas.microsoft.com/office/drawing/2014/main" id="{2583F85F-089A-8E29-55A8-28B45C4B2B56}"/>
              </a:ext>
            </a:extLst>
          </p:cNvPr>
          <p:cNvSpPr/>
          <p:nvPr/>
        </p:nvSpPr>
        <p:spPr>
          <a:xfrm>
            <a:off x="5635257" y="4189827"/>
            <a:ext cx="3277158" cy="2149357"/>
          </a:xfrm>
          <a:custGeom>
            <a:avLst/>
            <a:gdLst/>
            <a:ahLst/>
            <a:cxnLst/>
            <a:rect l="l" t="t" r="r" b="b"/>
            <a:pathLst>
              <a:path w="2914592" h="1996495">
                <a:moveTo>
                  <a:pt x="0" y="0"/>
                </a:moveTo>
                <a:lnTo>
                  <a:pt x="2914592" y="0"/>
                </a:lnTo>
                <a:lnTo>
                  <a:pt x="2914592" y="1996495"/>
                </a:lnTo>
                <a:lnTo>
                  <a:pt x="0" y="199649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3" name="TextBox 9">
            <a:extLst>
              <a:ext uri="{FF2B5EF4-FFF2-40B4-BE49-F238E27FC236}">
                <a16:creationId xmlns:a16="http://schemas.microsoft.com/office/drawing/2014/main" id="{9F41DE1D-1212-CADC-EE61-07E44E794078}"/>
              </a:ext>
            </a:extLst>
          </p:cNvPr>
          <p:cNvSpPr txBox="1"/>
          <p:nvPr/>
        </p:nvSpPr>
        <p:spPr>
          <a:xfrm>
            <a:off x="9124970" y="4503784"/>
            <a:ext cx="2837188" cy="15214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51137" lvl="1">
              <a:lnSpc>
                <a:spcPts val="1960"/>
              </a:lnSpc>
            </a:pP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Machine learning</a:t>
            </a:r>
          </a:p>
          <a:p>
            <a:pPr marL="151137" lvl="1">
              <a:lnSpc>
                <a:spcPts val="1960"/>
              </a:lnSpc>
            </a:pPr>
            <a:endParaRPr lang="en-US" sz="1600" dirty="0">
              <a:solidFill>
                <a:srgbClr val="2E313A"/>
              </a:solidFill>
              <a:latin typeface="Arial" panose="020B0604020202020204" pitchFamily="34" charset="0"/>
              <a:ea typeface="Poppins Bold"/>
              <a:cs typeface="Arial" panose="020B0604020202020204" pitchFamily="34" charset="0"/>
              <a:sym typeface="Poppins Bold"/>
            </a:endParaRPr>
          </a:p>
          <a:p>
            <a:pPr marL="436887" lvl="1" indent="-285750">
              <a:lnSpc>
                <a:spcPts val="196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Application of </a:t>
            </a: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 Bold"/>
                <a:cs typeface="Arial" panose="020B0604020202020204" pitchFamily="34" charset="0"/>
                <a:sym typeface="Poppins Bold"/>
              </a:rPr>
              <a:t>neural network</a:t>
            </a: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to predict beam parameters from X-rays of </a:t>
            </a:r>
            <a:r>
              <a:rPr lang="en-US" sz="1600" dirty="0" err="1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betatron</a:t>
            </a:r>
            <a:r>
              <a:rPr lang="en-US" sz="16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radiation.</a:t>
            </a:r>
          </a:p>
        </p:txBody>
      </p:sp>
      <p:sp>
        <p:nvSpPr>
          <p:cNvPr id="39" name="TextBox 9">
            <a:extLst>
              <a:ext uri="{FF2B5EF4-FFF2-40B4-BE49-F238E27FC236}">
                <a16:creationId xmlns:a16="http://schemas.microsoft.com/office/drawing/2014/main" id="{29E08A93-9AA9-5727-5117-7E965CAAB474}"/>
              </a:ext>
            </a:extLst>
          </p:cNvPr>
          <p:cNvSpPr txBox="1"/>
          <p:nvPr/>
        </p:nvSpPr>
        <p:spPr>
          <a:xfrm>
            <a:off x="229844" y="5125812"/>
            <a:ext cx="5405413" cy="12591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51137" lvl="1">
              <a:lnSpc>
                <a:spcPts val="1960"/>
              </a:lnSpc>
            </a:pPr>
            <a:r>
              <a:rPr lang="en-US" sz="14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H. Saberi et al. Phys. Plasmas 30, 043104 (2023)</a:t>
            </a:r>
          </a:p>
          <a:p>
            <a:pPr marL="151137" lvl="1">
              <a:lnSpc>
                <a:spcPts val="1960"/>
              </a:lnSpc>
            </a:pPr>
            <a:r>
              <a:rPr lang="en-US" sz="14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L. Liang, H. Saberi et al. J. Plasma Phys. 89, 965890301 (2023)</a:t>
            </a:r>
          </a:p>
          <a:p>
            <a:pPr marL="151137" lvl="1">
              <a:lnSpc>
                <a:spcPts val="1960"/>
              </a:lnSpc>
            </a:pPr>
            <a:r>
              <a:rPr lang="en-US" sz="14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H. Saberi et al. Physics of Plasmas 31, 093104 (2024)</a:t>
            </a:r>
          </a:p>
          <a:p>
            <a:pPr marL="151137" lvl="1">
              <a:lnSpc>
                <a:spcPts val="1960"/>
              </a:lnSpc>
            </a:pPr>
            <a:r>
              <a:rPr lang="en-US" sz="14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H. Saberi et al. Data-driven </a:t>
            </a:r>
            <a:r>
              <a:rPr lang="en-US" sz="1400" dirty="0" err="1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betatron</a:t>
            </a:r>
            <a:r>
              <a:rPr lang="en-US" sz="1400" dirty="0">
                <a:solidFill>
                  <a:srgbClr val="2E313A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 diagnostics, Submitted to Plasma Phys. Control. Fusion (2025)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D7DAA-7FA1-C1BB-2B78-49869D2A1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935DB22-EC21-AC11-802D-E24583D10D9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3ED4B12D-7D53-0099-B444-3F4C12DAE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779D315-2507-E4BA-CE71-9B13C3723EB2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55DC6F-892E-8E0B-B0AC-358F5BCDF56D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0A86FB-36FA-E684-1478-6BD631F8E713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37D3DF-F987-E586-68ED-E18CF05F77F7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A5EB6A-A114-C990-30F4-E626EF58DECB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F68DB1-7411-E754-9321-6427CF348DBB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822EBF-65BC-DB9F-9B05-B0D3251ABE5D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A1343A-1AD3-05D4-D939-94832B1D175A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BA65BB-51CB-9732-5214-AF5B25229D5C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F07B55-A333-213E-AF58-992432763B53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205080-25CC-6B03-D25A-99B353B9AC4A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AE4871-75FB-4DFF-CC3B-13E89A5215C8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2CA18C-0D2F-3181-6C99-8C9FF3E4AB92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822E89-AF25-F2EE-68DE-433D07A47C32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B841C7-0001-7577-71E0-CAD8A9462D45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42A248D-31F7-8E1D-993A-834A4545CC3F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0195BB-A7F7-BFF4-3239-0E4030072394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1207D650-A15E-DE50-F608-7A2AD8C014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332448EC-BA0C-595D-A7B0-051EE818EA67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22EE49BD-8295-2BF0-5E81-60D9D563E08F}"/>
              </a:ext>
            </a:extLst>
          </p:cNvPr>
          <p:cNvSpPr/>
          <p:nvPr/>
        </p:nvSpPr>
        <p:spPr>
          <a:xfrm rot="11860243" flipV="1">
            <a:off x="7817994" y="4050913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B5D1CACD-321A-D41D-A529-858EDD36F6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A797AA-E405-EFE8-BAFF-F40FB7D2107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222094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12A57-271D-952C-CCAF-5917AD28E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F3D2353-2243-E337-7F7D-A99AF16EC2A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FEAF3E5-A08D-1C28-DA08-97DEA9A25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EA4BC15-0404-F8FB-0878-0D5FC2137200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F8A65E-CD22-50F5-8541-2BD87B6ED2F3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5C06AD-9AEA-8150-D3A6-959BEB776094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69BB3C-AD67-B60B-1FD0-D560CA00F0A6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E7F461-ACA1-65C0-FBEC-9F026BF56E7E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A8CC5F-8603-A34E-5836-A0DF1330663C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B192AB-4AFB-356D-6BB3-7638C31B0C33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3239E0-2639-5959-1118-CB76FC40103C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D93F74-2034-E6E8-3FBB-9C9010D9A5AC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0B4D96-0B44-204F-9EBC-4103BF78E0E2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5DF86A-A157-4E2D-8F9F-DB6CC31C8423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5EC55B-8D86-C270-7296-50A34E6490A2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B6B2B3-C469-3553-0206-484466DB98C8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709C58-EEA0-B9AF-4CD3-250830BC8E90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C05A70-1DE0-90B6-8CF2-3988FABDD928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E62057-EAF1-C74E-74AF-2BDC5C209E17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D60F870-CDC4-2BD5-7856-F9772612325A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756C85E1-6783-C6F9-6908-D8DD4E306A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7552FF27-369E-FF6E-05C8-3920F9FA55FC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DB99A5FC-114E-D9CB-8542-887966EDE091}"/>
              </a:ext>
            </a:extLst>
          </p:cNvPr>
          <p:cNvSpPr/>
          <p:nvPr/>
        </p:nvSpPr>
        <p:spPr>
          <a:xfrm rot="11860243" flipV="1">
            <a:off x="4024302" y="2597504"/>
            <a:ext cx="772412" cy="533853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248" h="505995">
                <a:moveTo>
                  <a:pt x="0" y="5061"/>
                </a:moveTo>
                <a:lnTo>
                  <a:pt x="461822" y="0"/>
                </a:lnTo>
                <a:lnTo>
                  <a:pt x="714248" y="475342"/>
                </a:lnTo>
                <a:lnTo>
                  <a:pt x="258237" y="505995"/>
                </a:lnTo>
                <a:lnTo>
                  <a:pt x="0" y="506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16E5760D-4162-A1EB-76AD-BB95EB7371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60E049-B0C2-C1BD-C109-CF9F5AECEBC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64713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1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8498E-4FD6-67C5-7495-120B01E97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49820F5-A7E2-30CD-10A8-DFC00C10524F}"/>
              </a:ext>
            </a:extLst>
          </p:cNvPr>
          <p:cNvSpPr txBox="1"/>
          <p:nvPr/>
        </p:nvSpPr>
        <p:spPr>
          <a:xfrm>
            <a:off x="311122" y="6089095"/>
            <a:ext cx="8335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McGunigal</a:t>
            </a:r>
            <a:r>
              <a:rPr lang="en-US" sz="1400" dirty="0"/>
              <a:t>, G. Xia, C. Davut, P. </a:t>
            </a:r>
            <a:r>
              <a:rPr lang="en-US" sz="1400" dirty="0" err="1"/>
              <a:t>Karataev</a:t>
            </a:r>
            <a:r>
              <a:rPr lang="en-US" sz="1400" dirty="0"/>
              <a:t>, S. Mazzoni, T. Lefevre, C. Pakuza, A. </a:t>
            </a:r>
            <a:r>
              <a:rPr lang="en-GB" sz="1400" dirty="0" err="1"/>
              <a:t>Schlögelhofer</a:t>
            </a:r>
            <a:r>
              <a:rPr lang="en-GB" sz="1400" dirty="0"/>
              <a:t>, R. </a:t>
            </a:r>
            <a:r>
              <a:rPr lang="en-US" sz="1400" dirty="0"/>
              <a:t>Kieffer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F3D693-C54B-81A8-FD0F-2A09FD71C139}"/>
              </a:ext>
            </a:extLst>
          </p:cNvPr>
          <p:cNvSpPr txBox="1"/>
          <p:nvPr/>
        </p:nvSpPr>
        <p:spPr>
          <a:xfrm>
            <a:off x="267026" y="1396489"/>
            <a:ext cx="50162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Non-invasive and single-shot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Calculated using the intensity ratio of coherent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two different frequency bands.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Calibrated with bunch profile reconstructed using a Martin-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Puplett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interferometer.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Tests were performed at CLEAR comparing with their RF deflector bunch length measurements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38F8B8-1919-C84E-F26D-C230FA927ED3}"/>
                  </a:ext>
                </a:extLst>
              </p:cNvPr>
              <p:cNvSpPr txBox="1"/>
              <p:nvPr/>
            </p:nvSpPr>
            <p:spPr>
              <a:xfrm>
                <a:off x="706138" y="3006816"/>
                <a:ext cx="4344750" cy="818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den>
                          </m:f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38F8B8-1919-C84E-F26D-C230FA927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38" y="3006816"/>
                <a:ext cx="4344750" cy="818366"/>
              </a:xfrm>
              <a:prstGeom prst="rect">
                <a:avLst/>
              </a:prstGeom>
              <a:blipFill>
                <a:blip r:embed="rId3"/>
                <a:stretch>
                  <a:fillRect b="-1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FADEB6AC-11C6-6E03-A692-EB48E12C131C}"/>
              </a:ext>
            </a:extLst>
          </p:cNvPr>
          <p:cNvGrpSpPr/>
          <p:nvPr/>
        </p:nvGrpSpPr>
        <p:grpSpPr>
          <a:xfrm>
            <a:off x="5181600" y="1593956"/>
            <a:ext cx="6940849" cy="4326848"/>
            <a:chOff x="257087" y="2725412"/>
            <a:chExt cx="6353291" cy="364408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4D7F45C-7815-1BC2-9164-97954128A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087" y="2725412"/>
              <a:ext cx="6304326" cy="364408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987EDBB-81C4-0C95-CECD-DD108E69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1379" y="5444145"/>
              <a:ext cx="403890" cy="35112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A62395-F080-3502-B97C-6C49AEE95EB0}"/>
                </a:ext>
              </a:extLst>
            </p:cNvPr>
            <p:cNvSpPr txBox="1"/>
            <p:nvPr/>
          </p:nvSpPr>
          <p:spPr>
            <a:xfrm>
              <a:off x="5296271" y="5831583"/>
              <a:ext cx="1314107" cy="47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Zero-bias Schottky diode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ADD70C9-8580-83F8-718F-E6E508065C5F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2F4754-C4CA-3193-A23C-361F2F39DBEE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74A28-C805-13B3-C636-EA230529DE50}"/>
              </a:ext>
            </a:extLst>
          </p:cNvPr>
          <p:cNvSpPr txBox="1"/>
          <p:nvPr/>
        </p:nvSpPr>
        <p:spPr>
          <a:xfrm>
            <a:off x="311123" y="672283"/>
            <a:ext cx="4739765" cy="46166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as a bunch length monitor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29EFA11-B735-5E22-2422-871B32BC1139}"/>
              </a:ext>
            </a:extLst>
          </p:cNvPr>
          <p:cNvGrpSpPr>
            <a:grpSpLocks noChangeAspect="1"/>
          </p:cNvGrpSpPr>
          <p:nvPr/>
        </p:nvGrpSpPr>
        <p:grpSpPr>
          <a:xfrm>
            <a:off x="10445307" y="615813"/>
            <a:ext cx="1516851" cy="898617"/>
            <a:chOff x="686988" y="5301208"/>
            <a:chExt cx="2084812" cy="123509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06C7EC2-57AA-9B6B-490F-44977ECDE63A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2" descr="Image result for cockcroft institute logo">
              <a:extLst>
                <a:ext uri="{FF2B5EF4-FFF2-40B4-BE49-F238E27FC236}">
                  <a16:creationId xmlns:a16="http://schemas.microsoft.com/office/drawing/2014/main" id="{DE820EFC-016D-0AE7-DC0E-68511A991B4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Picture 1">
            <a:extLst>
              <a:ext uri="{FF2B5EF4-FFF2-40B4-BE49-F238E27FC236}">
                <a16:creationId xmlns:a16="http://schemas.microsoft.com/office/drawing/2014/main" id="{6444A511-1E4E-F0E6-88CE-1661B9D2C9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8312114" y="707570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4A72369-6DD6-2255-111B-C16C49EE4D36}"/>
              </a:ext>
            </a:extLst>
          </p:cNvPr>
          <p:cNvSpPr txBox="1">
            <a:spLocks/>
          </p:cNvSpPr>
          <p:nvPr/>
        </p:nvSpPr>
        <p:spPr>
          <a:xfrm>
            <a:off x="6178920" y="819582"/>
            <a:ext cx="1905001" cy="504302"/>
          </a:xfrm>
          <a:prstGeom prst="rect">
            <a:avLst/>
          </a:prstGeom>
          <a:solidFill>
            <a:srgbClr val="E8D9F3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Jack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McGunigal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7590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0A7607-3E26-9DA6-051E-6F44FA530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F5626E49-40D2-9338-59C9-6627C68CDB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866" y="1599158"/>
            <a:ext cx="3020656" cy="20826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765AEAD-3BB4-9A09-0ED4-DF14F2B0F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23" y="1384240"/>
            <a:ext cx="4140573" cy="144984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E4735A9-05CC-ADEB-33CD-03592E29D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0495" y="1384240"/>
            <a:ext cx="3687982" cy="20594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92A1CC-68FC-BFCB-C7C3-E16435F6AC99}"/>
              </a:ext>
            </a:extLst>
          </p:cNvPr>
          <p:cNvSpPr txBox="1"/>
          <p:nvPr/>
        </p:nvSpPr>
        <p:spPr>
          <a:xfrm>
            <a:off x="5056203" y="3681815"/>
            <a:ext cx="6451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First results at CLEAR comparing single-shot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ChDR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with RF deflector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F8C591-86AA-4E93-EB6E-FFD81948EE92}"/>
              </a:ext>
            </a:extLst>
          </p:cNvPr>
          <p:cNvSpPr txBox="1"/>
          <p:nvPr/>
        </p:nvSpPr>
        <p:spPr>
          <a:xfrm>
            <a:off x="380478" y="3607564"/>
            <a:ext cx="14370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Polarization Current Approach simulations on detector frequency ranges.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921BD-08DF-62FA-1B37-EBD892F81BB7}"/>
              </a:ext>
            </a:extLst>
          </p:cNvPr>
          <p:cNvSpPr txBox="1"/>
          <p:nvPr/>
        </p:nvSpPr>
        <p:spPr>
          <a:xfrm>
            <a:off x="8539925" y="4683684"/>
            <a:ext cx="35225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Preliminary shadowing results at CLEAR using an EO modulator on the 1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and 3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radiator. 1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peak corresponds to 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CChDR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intensity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2E969F0-493B-6CB9-C6B2-1C399C3E1B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682" y="2834081"/>
            <a:ext cx="2464259" cy="222711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427D4AA-37AD-42B0-86CA-E1D4D62AFF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682" y="5082904"/>
            <a:ext cx="2582605" cy="135599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9F71A10-1F30-2356-C774-5B11049DD4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0866" y="4193944"/>
            <a:ext cx="3887240" cy="22271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767CA9-38BC-15A7-0319-AB8ED10D6A44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0BDDCE-43C2-CB63-2EE3-6DB49314BD18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AC9802-8DA4-706A-5B10-DD0E55981965}"/>
              </a:ext>
            </a:extLst>
          </p:cNvPr>
          <p:cNvSpPr txBox="1"/>
          <p:nvPr/>
        </p:nvSpPr>
        <p:spPr>
          <a:xfrm>
            <a:off x="311123" y="672283"/>
            <a:ext cx="3552093" cy="46166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Results and publications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393A3F-BA36-F27F-741F-D73FB176C15A}"/>
              </a:ext>
            </a:extLst>
          </p:cNvPr>
          <p:cNvGrpSpPr>
            <a:grpSpLocks noChangeAspect="1"/>
          </p:cNvGrpSpPr>
          <p:nvPr/>
        </p:nvGrpSpPr>
        <p:grpSpPr>
          <a:xfrm>
            <a:off x="10529387" y="542243"/>
            <a:ext cx="1516851" cy="898617"/>
            <a:chOff x="686988" y="5301208"/>
            <a:chExt cx="2084812" cy="123509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D9F52B9-2531-EC6E-9E2E-69AD74A3A39C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2" descr="Image result for cockcroft institute logo">
              <a:extLst>
                <a:ext uri="{FF2B5EF4-FFF2-40B4-BE49-F238E27FC236}">
                  <a16:creationId xmlns:a16="http://schemas.microsoft.com/office/drawing/2014/main" id="{7B2D53DD-B82C-3A51-1B40-32DEF312D3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1">
            <a:extLst>
              <a:ext uri="{FF2B5EF4-FFF2-40B4-BE49-F238E27FC236}">
                <a16:creationId xmlns:a16="http://schemas.microsoft.com/office/drawing/2014/main" id="{85A2D88C-1B99-0AA1-8DC7-4E621681314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8396194" y="634000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BC2019E-D456-65C4-D486-4419DF2B7E1E}"/>
              </a:ext>
            </a:extLst>
          </p:cNvPr>
          <p:cNvSpPr txBox="1">
            <a:spLocks/>
          </p:cNvSpPr>
          <p:nvPr/>
        </p:nvSpPr>
        <p:spPr>
          <a:xfrm>
            <a:off x="6377096" y="659913"/>
            <a:ext cx="1905001" cy="504302"/>
          </a:xfrm>
          <a:prstGeom prst="rect">
            <a:avLst/>
          </a:prstGeom>
          <a:solidFill>
            <a:srgbClr val="E8D9F3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Jack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McGunigal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938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C2328-D29E-CAB5-41CE-F64E0DB88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C4E8E7F-F06B-3130-3E57-EA749A9CD71E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69C02F1F-B470-6654-F4E6-801BD90FF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220B982-DD17-7E53-3F1E-47C6D1C66EC5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FC9432-D816-30DE-799D-116588C66974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676A28-9A16-1323-2317-F744EF55156D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A81D66-132A-5C4E-C5EB-E5577C9AF001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21EF4F-80C9-AF02-64FF-7A1AD2AA802B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6D1718-C7FF-43A0-4A2D-6EA70A6F8306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FC7E7F-127E-DC3A-E58E-148C0B21DE13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65D978-FF42-8B3A-7C99-13F9354061BD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E23125-B9A1-02C8-FE24-C3FC67976B5A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63B64E-C8A0-49BC-03C6-7D23E1F12EDC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3DD90F-B09B-55F3-D773-C52DF3D47DC4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6D0ADA-CBC5-8AE7-857A-4B7C13F10F5F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17A729-1ABC-2975-C158-2B1878B3606B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34EE52-B586-9613-8C0C-4CD321412EB2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28755E-8795-1682-18BF-13C2F1B7D61C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A55242-4C26-8D61-E85D-82EE17779F51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783BF48-37F0-38D0-1C48-BD30CC906276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3EFF1DE8-8D02-2D89-D19B-2AEB2CA2B7F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2826E7C0-9031-8F88-FEDA-9B72DD8CE91D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33">
            <a:extLst>
              <a:ext uri="{FF2B5EF4-FFF2-40B4-BE49-F238E27FC236}">
                <a16:creationId xmlns:a16="http://schemas.microsoft.com/office/drawing/2014/main" id="{1D896C8B-5746-902B-5E56-1C462E042213}"/>
              </a:ext>
            </a:extLst>
          </p:cNvPr>
          <p:cNvSpPr/>
          <p:nvPr/>
        </p:nvSpPr>
        <p:spPr>
          <a:xfrm rot="11860243" flipV="1">
            <a:off x="4024302" y="2597504"/>
            <a:ext cx="772412" cy="533853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248" h="505995">
                <a:moveTo>
                  <a:pt x="0" y="5061"/>
                </a:moveTo>
                <a:lnTo>
                  <a:pt x="461822" y="0"/>
                </a:lnTo>
                <a:lnTo>
                  <a:pt x="714248" y="475342"/>
                </a:lnTo>
                <a:lnTo>
                  <a:pt x="258237" y="505995"/>
                </a:lnTo>
                <a:lnTo>
                  <a:pt x="0" y="506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AF8C1131-5111-4A87-107B-77E5D2C2EC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2E5E57B-31C4-13DE-2812-C755C87E8B4F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50116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1" grpId="0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E2E9D-4A9F-B940-3A4A-06896CF11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58CA25F-B63E-4CC9-EF92-9A375618A37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9E4EFFF9-863A-4B96-7E8D-111008CD3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7E42FBE-A8DC-935C-09B9-B9F7D788C53F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F4A375-8800-7532-73B5-68A29C057A76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28493B-A925-C762-50F1-EA34D760D0BA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716D47-4F2A-AF56-6FD5-2AEF4BB1D3B8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BF42C3-3562-B571-E3C3-44F14E9B22FA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A1A08D-57DE-66A9-7611-448CE04A1158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DAED745-3898-C457-43E3-CF2C60D360FD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819871-9E0B-9F38-0ACE-982D0E0BDBB4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CD057E-D07C-AA7C-A61C-D2619EC2AB86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52254D-DB94-4118-4A76-4B1F2B1AABC0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12CB28-BFDA-0C85-9BB4-85B4059E2E3D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C53CD-ED4F-AE99-6884-7B657948B52E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7E6F09-772E-1953-7F30-167B4E53DB3A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820C59-712C-2CF0-FE9A-E422A95F019E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D13E5A-4634-BEB6-20BB-238CAD4C33D1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CD3C5D-068C-CBEB-AC70-060D6F617A06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ABB568E-E508-79F7-10A4-3C7B3916A59E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D8CACFFF-8A48-D1AC-A169-1DC1C452A3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48B67C48-9EAC-1AB6-9603-A61EA8FFB421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3D035CCA-3170-CA3E-190C-89684AF14F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Isosceles Triangle 33">
            <a:extLst>
              <a:ext uri="{FF2B5EF4-FFF2-40B4-BE49-F238E27FC236}">
                <a16:creationId xmlns:a16="http://schemas.microsoft.com/office/drawing/2014/main" id="{2515797E-033E-3775-0587-11849F629145}"/>
              </a:ext>
            </a:extLst>
          </p:cNvPr>
          <p:cNvSpPr/>
          <p:nvPr/>
        </p:nvSpPr>
        <p:spPr>
          <a:xfrm rot="11860243" flipV="1">
            <a:off x="1282188" y="1728253"/>
            <a:ext cx="733060" cy="48909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425" h="463572">
                <a:moveTo>
                  <a:pt x="0" y="0"/>
                </a:moveTo>
                <a:lnTo>
                  <a:pt x="577901" y="7484"/>
                </a:lnTo>
                <a:lnTo>
                  <a:pt x="927425" y="456729"/>
                </a:lnTo>
                <a:lnTo>
                  <a:pt x="339890" y="463572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33">
            <a:extLst>
              <a:ext uri="{FF2B5EF4-FFF2-40B4-BE49-F238E27FC236}">
                <a16:creationId xmlns:a16="http://schemas.microsoft.com/office/drawing/2014/main" id="{21DF9597-C0DB-802A-EB4E-C04792F3DD97}"/>
              </a:ext>
            </a:extLst>
          </p:cNvPr>
          <p:cNvSpPr/>
          <p:nvPr/>
        </p:nvSpPr>
        <p:spPr>
          <a:xfrm rot="11860243" flipV="1">
            <a:off x="7892160" y="4034164"/>
            <a:ext cx="614858" cy="451662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  <a:gd name="connsiteX0" fmla="*/ 0 w 993525"/>
              <a:gd name="connsiteY0" fmla="*/ 0 h 463572"/>
              <a:gd name="connsiteX1" fmla="*/ 577901 w 993525"/>
              <a:gd name="connsiteY1" fmla="*/ 7484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0 w 993525"/>
              <a:gd name="connsiteY0" fmla="*/ 0 h 463572"/>
              <a:gd name="connsiteX1" fmla="*/ 528532 w 993525"/>
              <a:gd name="connsiteY1" fmla="*/ 21487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-1 w 1096512"/>
              <a:gd name="connsiteY0" fmla="*/ 2001 h 442085"/>
              <a:gd name="connsiteX1" fmla="*/ 631519 w 1096512"/>
              <a:gd name="connsiteY1" fmla="*/ 0 h 442085"/>
              <a:gd name="connsiteX2" fmla="*/ 1096512 w 1096512"/>
              <a:gd name="connsiteY2" fmla="*/ 427937 h 442085"/>
              <a:gd name="connsiteX3" fmla="*/ 442877 w 1096512"/>
              <a:gd name="connsiteY3" fmla="*/ 442085 h 442085"/>
              <a:gd name="connsiteX4" fmla="*/ -1 w 1096512"/>
              <a:gd name="connsiteY4" fmla="*/ 2001 h 44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6512" h="442085">
                <a:moveTo>
                  <a:pt x="-1" y="2001"/>
                </a:moveTo>
                <a:lnTo>
                  <a:pt x="631519" y="0"/>
                </a:lnTo>
                <a:lnTo>
                  <a:pt x="1096512" y="427937"/>
                </a:lnTo>
                <a:lnTo>
                  <a:pt x="442877" y="442085"/>
                </a:lnTo>
                <a:lnTo>
                  <a:pt x="-1" y="200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33">
            <a:extLst>
              <a:ext uri="{FF2B5EF4-FFF2-40B4-BE49-F238E27FC236}">
                <a16:creationId xmlns:a16="http://schemas.microsoft.com/office/drawing/2014/main" id="{8DDE7A46-261D-FAE7-487B-772A2FC32388}"/>
              </a:ext>
            </a:extLst>
          </p:cNvPr>
          <p:cNvSpPr/>
          <p:nvPr/>
        </p:nvSpPr>
        <p:spPr>
          <a:xfrm rot="11860243" flipV="1">
            <a:off x="4024302" y="2597504"/>
            <a:ext cx="772412" cy="533853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248" h="505995">
                <a:moveTo>
                  <a:pt x="0" y="5061"/>
                </a:moveTo>
                <a:lnTo>
                  <a:pt x="461822" y="0"/>
                </a:lnTo>
                <a:lnTo>
                  <a:pt x="714248" y="475342"/>
                </a:lnTo>
                <a:lnTo>
                  <a:pt x="258237" y="505995"/>
                </a:lnTo>
                <a:lnTo>
                  <a:pt x="0" y="506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5CAEE4-242B-EA59-7C62-F57A597EA2E9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272600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1" grpId="0" animBg="1"/>
      <p:bldP spid="1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CC3CD-016D-023B-5D05-4008FEBCF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1F28A8FD-117A-E6EF-8BF1-7F49303B0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14" y="2027457"/>
            <a:ext cx="3255149" cy="179473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D2ABB7DE-3251-7118-6BFC-533144D12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47" y="2024353"/>
            <a:ext cx="3245474" cy="19412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B664-5646-B08E-DA81-3369A859673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F3354B-8589-1156-DE84-5527322558A4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11F5A6-31E2-23A0-3302-6B87531D0EDA}"/>
              </a:ext>
            </a:extLst>
          </p:cNvPr>
          <p:cNvSpPr txBox="1"/>
          <p:nvPr/>
        </p:nvSpPr>
        <p:spPr>
          <a:xfrm>
            <a:off x="280643" y="672283"/>
            <a:ext cx="6021733" cy="46166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Electro-optic spectral interferometry (EOSI)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EA45B2A-B3E2-3840-700B-5585C9DE74E5}"/>
              </a:ext>
            </a:extLst>
          </p:cNvPr>
          <p:cNvGrpSpPr>
            <a:grpSpLocks noChangeAspect="1"/>
          </p:cNvGrpSpPr>
          <p:nvPr/>
        </p:nvGrpSpPr>
        <p:grpSpPr>
          <a:xfrm>
            <a:off x="10529387" y="542243"/>
            <a:ext cx="1516851" cy="898617"/>
            <a:chOff x="686988" y="5301208"/>
            <a:chExt cx="2084812" cy="123509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1A0ED72-903B-1B80-B220-3A1FF426298C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" name="Picture 2" descr="Image result for cockcroft institute logo">
              <a:extLst>
                <a:ext uri="{FF2B5EF4-FFF2-40B4-BE49-F238E27FC236}">
                  <a16:creationId xmlns:a16="http://schemas.microsoft.com/office/drawing/2014/main" id="{401D143D-5509-35B5-4DF4-E2EF3BD4C8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2" name="Picture 1">
            <a:extLst>
              <a:ext uri="{FF2B5EF4-FFF2-40B4-BE49-F238E27FC236}">
                <a16:creationId xmlns:a16="http://schemas.microsoft.com/office/drawing/2014/main" id="{77E7E1DC-187C-1BF2-2F4D-87DB6CDAC6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8548594" y="634000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D320051C-7BF5-73E1-82D8-578030BD7C99}"/>
              </a:ext>
            </a:extLst>
          </p:cNvPr>
          <p:cNvSpPr txBox="1">
            <a:spLocks/>
          </p:cNvSpPr>
          <p:nvPr/>
        </p:nvSpPr>
        <p:spPr>
          <a:xfrm>
            <a:off x="7680960" y="1497894"/>
            <a:ext cx="4301517" cy="338554"/>
          </a:xfrm>
          <a:prstGeom prst="rect">
            <a:avLst/>
          </a:prstGeom>
          <a:solidFill>
            <a:srgbClr val="E8D9F3"/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Sam Norman/Dave Walsh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13C162-F569-2F38-C24F-DCD01512BB24}"/>
              </a:ext>
            </a:extLst>
          </p:cNvPr>
          <p:cNvSpPr txBox="1"/>
          <p:nvPr/>
        </p:nvSpPr>
        <p:spPr>
          <a:xfrm>
            <a:off x="280643" y="3954985"/>
            <a:ext cx="3931383" cy="1323439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Live real </a:t>
            </a: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bunch profile </a:t>
            </a: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and </a:t>
            </a:r>
            <a:r>
              <a:rPr lang="en-GB" sz="1600" dirty="0">
                <a:solidFill>
                  <a:srgbClr val="7030A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arrival time monitoring </a:t>
            </a: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</a:t>
            </a:r>
            <a:r>
              <a:rPr lang="en-GB" sz="16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wrt</a:t>
            </a: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to laser timing)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Non-invasive, single shot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Simple spectral readout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Measure bunches &lt; 100 fs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BD1F723-CE21-1776-DAF4-B5890449C7D2}"/>
              </a:ext>
            </a:extLst>
          </p:cNvPr>
          <p:cNvSpPr txBox="1"/>
          <p:nvPr/>
        </p:nvSpPr>
        <p:spPr>
          <a:xfrm>
            <a:off x="6981134" y="5257435"/>
            <a:ext cx="5093997" cy="461665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D.A. Walsh et al. Demonstration of an electro-optic spectral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interferometry longitudinal profile monitor at CLARA,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IPAC’23, THPL171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 descr="A picture containing text, plot, line, diagram&#10;&#10;Description automatically generated">
            <a:extLst>
              <a:ext uri="{FF2B5EF4-FFF2-40B4-BE49-F238E27FC236}">
                <a16:creationId xmlns:a16="http://schemas.microsoft.com/office/drawing/2014/main" id="{BEBE2F4B-9258-F571-00E3-D37D0346F9A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5" r="64070"/>
          <a:stretch/>
        </p:blipFill>
        <p:spPr>
          <a:xfrm>
            <a:off x="4286513" y="1542566"/>
            <a:ext cx="3245474" cy="355006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36B1577-60EC-DEFF-4D0B-48734C513648}"/>
              </a:ext>
            </a:extLst>
          </p:cNvPr>
          <p:cNvSpPr txBox="1"/>
          <p:nvPr/>
        </p:nvSpPr>
        <p:spPr>
          <a:xfrm>
            <a:off x="280643" y="1267625"/>
            <a:ext cx="3889693" cy="646331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Encode electron bunch profile directly into spectrum of laser pulse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B8B7ECC-4260-D8D9-42B0-6893A14D602E}"/>
              </a:ext>
            </a:extLst>
          </p:cNvPr>
          <p:cNvSpPr txBox="1"/>
          <p:nvPr/>
        </p:nvSpPr>
        <p:spPr>
          <a:xfrm>
            <a:off x="7680960" y="2027457"/>
            <a:ext cx="4301517" cy="369332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Demonstrations at CLARA and CLEAR</a:t>
            </a:r>
          </a:p>
        </p:txBody>
      </p:sp>
      <p:pic>
        <p:nvPicPr>
          <p:cNvPr id="42" name="Picture 41" descr="A graph with a line and a red line&#10;&#10;AI-generated content may be incorrect.">
            <a:extLst>
              <a:ext uri="{FF2B5EF4-FFF2-40B4-BE49-F238E27FC236}">
                <a16:creationId xmlns:a16="http://schemas.microsoft.com/office/drawing/2014/main" id="{54ED50E9-0F77-507A-45AF-E0AC6A4913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437" y="2529586"/>
            <a:ext cx="3688598" cy="250261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20E1DFF-EF3B-1E32-4EAC-269AE41901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31390" b="30726"/>
          <a:stretch>
            <a:fillRect/>
          </a:stretch>
        </p:blipFill>
        <p:spPr>
          <a:xfrm>
            <a:off x="6472985" y="676582"/>
            <a:ext cx="1905000" cy="72169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758FD99C-2D91-A9D6-F38E-2CCDA44DCAFD}"/>
              </a:ext>
            </a:extLst>
          </p:cNvPr>
          <p:cNvSpPr txBox="1"/>
          <p:nvPr/>
        </p:nvSpPr>
        <p:spPr>
          <a:xfrm>
            <a:off x="10303717" y="2617717"/>
            <a:ext cx="1062488" cy="33855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CLEAR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D55897-5455-480E-347B-B6571083B49A}"/>
              </a:ext>
            </a:extLst>
          </p:cNvPr>
          <p:cNvSpPr txBox="1"/>
          <p:nvPr/>
        </p:nvSpPr>
        <p:spPr>
          <a:xfrm>
            <a:off x="6434292" y="1903421"/>
            <a:ext cx="1172182" cy="33855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CLARA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04FF50E-18D3-3A8C-ED32-08CD053AB464}"/>
              </a:ext>
            </a:extLst>
          </p:cNvPr>
          <p:cNvSpPr txBox="1"/>
          <p:nvPr/>
        </p:nvSpPr>
        <p:spPr>
          <a:xfrm>
            <a:off x="280643" y="5338883"/>
            <a:ext cx="6459397" cy="1046440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Developing instruments for integration on AWAKE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Witness electron bunch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Proton micro-bunches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E09859-9B29-C890-5B75-7828E2CADDF7}"/>
              </a:ext>
            </a:extLst>
          </p:cNvPr>
          <p:cNvSpPr txBox="1"/>
          <p:nvPr/>
        </p:nvSpPr>
        <p:spPr>
          <a:xfrm>
            <a:off x="4192478" y="5706226"/>
            <a:ext cx="2506594" cy="646331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 profiles </a:t>
            </a:r>
            <a:r>
              <a:rPr lang="en-GB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synchronisation</a:t>
            </a:r>
          </a:p>
        </p:txBody>
      </p: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A024FB8E-0AE7-E581-1C71-9108A56FBEE2}"/>
              </a:ext>
            </a:extLst>
          </p:cNvPr>
          <p:cNvSpPr/>
          <p:nvPr/>
        </p:nvSpPr>
        <p:spPr>
          <a:xfrm>
            <a:off x="3454597" y="5899224"/>
            <a:ext cx="542731" cy="331491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A079AF-2200-E7DD-1CB2-D3C88C59F987}"/>
              </a:ext>
            </a:extLst>
          </p:cNvPr>
          <p:cNvSpPr txBox="1"/>
          <p:nvPr/>
        </p:nvSpPr>
        <p:spPr>
          <a:xfrm>
            <a:off x="6981134" y="5738123"/>
            <a:ext cx="49302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S.N.O. Norman et al. Fibre-Coupled Oscillator-Driven Electro-Optic Spectral Interferometry as a Longitudinal Bunch Profile Monitor, IBIC’2025, WEPCO40</a:t>
            </a:r>
          </a:p>
        </p:txBody>
      </p:sp>
    </p:spTree>
    <p:extLst>
      <p:ext uri="{BB962C8B-B14F-4D97-AF65-F5344CB8AC3E}">
        <p14:creationId xmlns:p14="http://schemas.microsoft.com/office/powerpoint/2010/main" val="57721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45" grpId="0"/>
      <p:bldP spid="44" grpId="0"/>
      <p:bldP spid="47" grpId="0" animBg="1"/>
      <p:bldP spid="48" grpId="0" animBg="1"/>
      <p:bldP spid="49" grpId="0" animBg="1"/>
      <p:bldP spid="5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67905-4A2B-63FD-5A12-E29F3DDD38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B1D4184-2FCE-B889-071B-08C893D3E961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0EA026E1-7260-1C7E-906F-EC5DB1B22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2EA035-FAC8-FA16-643D-52E109D866B0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EFF6F2-84CD-48E2-5B9C-87DF433ACA7F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CDB318-06D8-1E0B-CA9B-E3B02F7AE473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174C28-6573-A933-38AE-69CDAA6B18D6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9ACF72-B6FC-D075-B84D-B109CDF45549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B590AC-CE90-20F2-579A-0A198326682C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57C1CA-A08A-743B-7CF9-53AF36F90239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0D63CA-BBF9-777F-576E-F5C2C5A358D4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E46D2A-FE06-1D5C-9C44-392DBC8A1928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0C2AB1-933A-5C5F-9A95-F7DB79BA144E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691385-0C6F-C63E-C805-610860DD7ADE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7F8302-2305-53D1-F3FA-3C59A3AA3C85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ABF167-DC5D-9F07-9EEE-321FAB979BE6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F8E7CB-2912-5A1E-30A1-8A0A495AD062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69B6EC-1616-FFF0-BCAC-81A43ECB5C68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9301CD5-30F6-EDD2-FC0B-F616BE1163ED}"/>
              </a:ext>
            </a:extLst>
          </p:cNvPr>
          <p:cNvGrpSpPr>
            <a:grpSpLocks noChangeAspect="1"/>
          </p:cNvGrpSpPr>
          <p:nvPr/>
        </p:nvGrpSpPr>
        <p:grpSpPr>
          <a:xfrm>
            <a:off x="5928124" y="5449437"/>
            <a:ext cx="1516851" cy="898617"/>
            <a:chOff x="686988" y="5301208"/>
            <a:chExt cx="2084812" cy="123509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4191613-5340-45EC-7F06-4A36300704E9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Image result for cockcroft institute logo">
              <a:extLst>
                <a:ext uri="{FF2B5EF4-FFF2-40B4-BE49-F238E27FC236}">
                  <a16:creationId xmlns:a16="http://schemas.microsoft.com/office/drawing/2014/main" id="{64DAA59F-EEA9-E3B1-F775-F5656562EE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Left Brace 26">
            <a:extLst>
              <a:ext uri="{FF2B5EF4-FFF2-40B4-BE49-F238E27FC236}">
                <a16:creationId xmlns:a16="http://schemas.microsoft.com/office/drawing/2014/main" id="{9E19E2CA-1189-4113-08C3-3C9DDC351AAD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0433968A-61BC-4C48-F47F-D137E3863C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3794931" y="554119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Isosceles Triangle 33">
            <a:extLst>
              <a:ext uri="{FF2B5EF4-FFF2-40B4-BE49-F238E27FC236}">
                <a16:creationId xmlns:a16="http://schemas.microsoft.com/office/drawing/2014/main" id="{1A7FBD3C-392A-AA0E-36C6-D74B9C42FFB8}"/>
              </a:ext>
            </a:extLst>
          </p:cNvPr>
          <p:cNvSpPr/>
          <p:nvPr/>
        </p:nvSpPr>
        <p:spPr>
          <a:xfrm rot="11860243" flipV="1">
            <a:off x="1282188" y="1728253"/>
            <a:ext cx="733060" cy="48909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425" h="463572">
                <a:moveTo>
                  <a:pt x="0" y="0"/>
                </a:moveTo>
                <a:lnTo>
                  <a:pt x="577901" y="7484"/>
                </a:lnTo>
                <a:lnTo>
                  <a:pt x="927425" y="456729"/>
                </a:lnTo>
                <a:lnTo>
                  <a:pt x="339890" y="463572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33">
            <a:extLst>
              <a:ext uri="{FF2B5EF4-FFF2-40B4-BE49-F238E27FC236}">
                <a16:creationId xmlns:a16="http://schemas.microsoft.com/office/drawing/2014/main" id="{A17CDDCF-DBC3-028F-6D21-88CCF0303C8F}"/>
              </a:ext>
            </a:extLst>
          </p:cNvPr>
          <p:cNvSpPr/>
          <p:nvPr/>
        </p:nvSpPr>
        <p:spPr>
          <a:xfrm rot="11860243" flipV="1">
            <a:off x="7892160" y="4034164"/>
            <a:ext cx="614858" cy="451662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  <a:gd name="connsiteX0" fmla="*/ 0 w 993525"/>
              <a:gd name="connsiteY0" fmla="*/ 0 h 463572"/>
              <a:gd name="connsiteX1" fmla="*/ 577901 w 993525"/>
              <a:gd name="connsiteY1" fmla="*/ 7484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0 w 993525"/>
              <a:gd name="connsiteY0" fmla="*/ 0 h 463572"/>
              <a:gd name="connsiteX1" fmla="*/ 528532 w 993525"/>
              <a:gd name="connsiteY1" fmla="*/ 21487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-1 w 1096512"/>
              <a:gd name="connsiteY0" fmla="*/ 2001 h 442085"/>
              <a:gd name="connsiteX1" fmla="*/ 631519 w 1096512"/>
              <a:gd name="connsiteY1" fmla="*/ 0 h 442085"/>
              <a:gd name="connsiteX2" fmla="*/ 1096512 w 1096512"/>
              <a:gd name="connsiteY2" fmla="*/ 427937 h 442085"/>
              <a:gd name="connsiteX3" fmla="*/ 442877 w 1096512"/>
              <a:gd name="connsiteY3" fmla="*/ 442085 h 442085"/>
              <a:gd name="connsiteX4" fmla="*/ -1 w 1096512"/>
              <a:gd name="connsiteY4" fmla="*/ 2001 h 44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6512" h="442085">
                <a:moveTo>
                  <a:pt x="-1" y="2001"/>
                </a:moveTo>
                <a:lnTo>
                  <a:pt x="631519" y="0"/>
                </a:lnTo>
                <a:lnTo>
                  <a:pt x="1096512" y="427937"/>
                </a:lnTo>
                <a:lnTo>
                  <a:pt x="442877" y="442085"/>
                </a:lnTo>
                <a:lnTo>
                  <a:pt x="-1" y="200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33">
            <a:extLst>
              <a:ext uri="{FF2B5EF4-FFF2-40B4-BE49-F238E27FC236}">
                <a16:creationId xmlns:a16="http://schemas.microsoft.com/office/drawing/2014/main" id="{7440220C-9325-FAD4-74D7-BD19CF2423C7}"/>
              </a:ext>
            </a:extLst>
          </p:cNvPr>
          <p:cNvSpPr/>
          <p:nvPr/>
        </p:nvSpPr>
        <p:spPr>
          <a:xfrm rot="11860243" flipV="1">
            <a:off x="4024302" y="2597504"/>
            <a:ext cx="772412" cy="533853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248" h="505995">
                <a:moveTo>
                  <a:pt x="0" y="5061"/>
                </a:moveTo>
                <a:lnTo>
                  <a:pt x="461822" y="0"/>
                </a:lnTo>
                <a:lnTo>
                  <a:pt x="714248" y="475342"/>
                </a:lnTo>
                <a:lnTo>
                  <a:pt x="258237" y="505995"/>
                </a:lnTo>
                <a:lnTo>
                  <a:pt x="0" y="506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BE7A53-6754-D301-7A54-7EC2B9CDAB56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83789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1" grpId="0" animBg="1"/>
      <p:bldP spid="12" grpId="0" animBg="1"/>
      <p:bldP spid="14" grpId="0" animBg="1"/>
      <p:bldP spid="11" grpId="0" animBg="1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BBBDF-3427-67A2-B3FF-37013FE94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mdpi.com/symmetry/symmetry-14-01680/article_deploy/html/images/symmetry-14-01680-g004.png">
            <a:extLst>
              <a:ext uri="{FF2B5EF4-FFF2-40B4-BE49-F238E27FC236}">
                <a16:creationId xmlns:a16="http://schemas.microsoft.com/office/drawing/2014/main" id="{DB62A555-8113-2CAB-7AA3-2CA99EC86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668"/>
            <a:ext cx="12192000" cy="59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6CDC69-ED29-4491-A101-E96619DD2587}"/>
              </a:ext>
            </a:extLst>
          </p:cNvPr>
          <p:cNvSpPr/>
          <p:nvPr/>
        </p:nvSpPr>
        <p:spPr>
          <a:xfrm>
            <a:off x="2952466" y="2124855"/>
            <a:ext cx="968990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1918A1-EF71-B100-1C42-F3FABDF55570}"/>
              </a:ext>
            </a:extLst>
          </p:cNvPr>
          <p:cNvSpPr/>
          <p:nvPr/>
        </p:nvSpPr>
        <p:spPr>
          <a:xfrm>
            <a:off x="4144369" y="1917863"/>
            <a:ext cx="652817" cy="240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CFC2D8-79CF-B330-B2CA-4E9301D977A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DDC278-E490-6C48-CECE-95785B5FBEDE}"/>
              </a:ext>
            </a:extLst>
          </p:cNvPr>
          <p:cNvSpPr/>
          <p:nvPr/>
        </p:nvSpPr>
        <p:spPr>
          <a:xfrm>
            <a:off x="4385481" y="5213445"/>
            <a:ext cx="1710519" cy="422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54E9DF-D973-C560-734F-5EBB468E5F3B}"/>
              </a:ext>
            </a:extLst>
          </p:cNvPr>
          <p:cNvSpPr/>
          <p:nvPr/>
        </p:nvSpPr>
        <p:spPr>
          <a:xfrm>
            <a:off x="5884460" y="3006793"/>
            <a:ext cx="643719" cy="33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DBA35A-BAA8-5BCC-B4D3-29BB953D374A}"/>
              </a:ext>
            </a:extLst>
          </p:cNvPr>
          <p:cNvSpPr/>
          <p:nvPr/>
        </p:nvSpPr>
        <p:spPr>
          <a:xfrm>
            <a:off x="4656160" y="1206425"/>
            <a:ext cx="1580867" cy="299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C6A268-D0BC-FCB3-C1D2-8004F79A8FF2}"/>
              </a:ext>
            </a:extLst>
          </p:cNvPr>
          <p:cNvSpPr txBox="1"/>
          <p:nvPr/>
        </p:nvSpPr>
        <p:spPr>
          <a:xfrm>
            <a:off x="7934325" y="675513"/>
            <a:ext cx="399467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Plasma density step (+ spectrometer)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253A44-BCB2-75FD-02D8-7477FDC3BE2F}"/>
              </a:ext>
            </a:extLst>
          </p:cNvPr>
          <p:cNvSpPr txBox="1"/>
          <p:nvPr/>
        </p:nvSpPr>
        <p:spPr>
          <a:xfrm>
            <a:off x="9867901" y="1460373"/>
            <a:ext cx="2061096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7CFEE0-8CD9-5F19-BE8B-CD3C0AA06BCF}"/>
              </a:ext>
            </a:extLst>
          </p:cNvPr>
          <p:cNvSpPr txBox="1"/>
          <p:nvPr/>
        </p:nvSpPr>
        <p:spPr>
          <a:xfrm>
            <a:off x="10048876" y="1852803"/>
            <a:ext cx="1880121" cy="369332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C93656-3277-0942-2979-4562895704BE}"/>
              </a:ext>
            </a:extLst>
          </p:cNvPr>
          <p:cNvSpPr txBox="1"/>
          <p:nvPr/>
        </p:nvSpPr>
        <p:spPr>
          <a:xfrm>
            <a:off x="9153526" y="1067943"/>
            <a:ext cx="277547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588A80-366D-39F3-249B-7B3298BAA15C}"/>
              </a:ext>
            </a:extLst>
          </p:cNvPr>
          <p:cNvSpPr txBox="1"/>
          <p:nvPr/>
        </p:nvSpPr>
        <p:spPr>
          <a:xfrm>
            <a:off x="93120" y="4439099"/>
            <a:ext cx="2602455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461961-A5E3-476B-DCAA-46370842A592}"/>
              </a:ext>
            </a:extLst>
          </p:cNvPr>
          <p:cNvSpPr txBox="1"/>
          <p:nvPr/>
        </p:nvSpPr>
        <p:spPr>
          <a:xfrm>
            <a:off x="93120" y="3807233"/>
            <a:ext cx="1413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Diagnostics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3A4766-B2C0-47FB-E903-6F97BD5A4F97}"/>
              </a:ext>
            </a:extLst>
          </p:cNvPr>
          <p:cNvSpPr txBox="1"/>
          <p:nvPr/>
        </p:nvSpPr>
        <p:spPr>
          <a:xfrm>
            <a:off x="93120" y="4845055"/>
            <a:ext cx="3828336" cy="369332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Transition and synchrotron radiation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A1CF24-8D6E-28EA-AFAB-752B8FF7A40A}"/>
              </a:ext>
            </a:extLst>
          </p:cNvPr>
          <p:cNvSpPr txBox="1"/>
          <p:nvPr/>
        </p:nvSpPr>
        <p:spPr>
          <a:xfrm>
            <a:off x="93120" y="5250953"/>
            <a:ext cx="2088105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988211-AE36-7F31-F08D-55D1C8AB7119}"/>
              </a:ext>
            </a:extLst>
          </p:cNvPr>
          <p:cNvSpPr txBox="1"/>
          <p:nvPr/>
        </p:nvSpPr>
        <p:spPr>
          <a:xfrm>
            <a:off x="104635" y="5656851"/>
            <a:ext cx="329579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Cherenkov diffraction radiation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A1D743-6363-DA1E-5E4C-92AE49B4E962}"/>
              </a:ext>
            </a:extLst>
          </p:cNvPr>
          <p:cNvSpPr txBox="1"/>
          <p:nvPr/>
        </p:nvSpPr>
        <p:spPr>
          <a:xfrm>
            <a:off x="104635" y="6062865"/>
            <a:ext cx="2438540" cy="369332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8B61E0DE-7AEF-11C5-0871-081982DA5D46}"/>
              </a:ext>
            </a:extLst>
          </p:cNvPr>
          <p:cNvSpPr/>
          <p:nvPr/>
        </p:nvSpPr>
        <p:spPr>
          <a:xfrm rot="5400000">
            <a:off x="1883096" y="2367065"/>
            <a:ext cx="240757" cy="3828336"/>
          </a:xfrm>
          <a:prstGeom prst="leftBrace">
            <a:avLst>
              <a:gd name="adj1" fmla="val 8333"/>
              <a:gd name="adj2" fmla="val 8209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Isosceles Triangle 33">
            <a:extLst>
              <a:ext uri="{FF2B5EF4-FFF2-40B4-BE49-F238E27FC236}">
                <a16:creationId xmlns:a16="http://schemas.microsoft.com/office/drawing/2014/main" id="{0E8E5DE5-37DC-F84E-51F7-6ECD7323942E}"/>
              </a:ext>
            </a:extLst>
          </p:cNvPr>
          <p:cNvSpPr/>
          <p:nvPr/>
        </p:nvSpPr>
        <p:spPr>
          <a:xfrm rot="11860243" flipV="1">
            <a:off x="4299253" y="31942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Isosceles Triangle 33">
            <a:extLst>
              <a:ext uri="{FF2B5EF4-FFF2-40B4-BE49-F238E27FC236}">
                <a16:creationId xmlns:a16="http://schemas.microsoft.com/office/drawing/2014/main" id="{1AA33803-DBE9-4EC3-2506-FA6CA2E007C2}"/>
              </a:ext>
            </a:extLst>
          </p:cNvPr>
          <p:cNvSpPr/>
          <p:nvPr/>
        </p:nvSpPr>
        <p:spPr>
          <a:xfrm rot="11860243" flipV="1">
            <a:off x="8745340" y="4232843"/>
            <a:ext cx="2610797" cy="88232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  <a:gd name="connsiteX0" fmla="*/ 0 w 1957367"/>
              <a:gd name="connsiteY0" fmla="*/ 0 h 1152474"/>
              <a:gd name="connsiteX1" fmla="*/ 1606204 w 1957367"/>
              <a:gd name="connsiteY1" fmla="*/ 103450 h 1152474"/>
              <a:gd name="connsiteX2" fmla="*/ 1957367 w 1957367"/>
              <a:gd name="connsiteY2" fmla="*/ 1152474 h 1152474"/>
              <a:gd name="connsiteX3" fmla="*/ 387088 w 1957367"/>
              <a:gd name="connsiteY3" fmla="*/ 1051708 h 1152474"/>
              <a:gd name="connsiteX4" fmla="*/ 0 w 1957367"/>
              <a:gd name="connsiteY4" fmla="*/ 0 h 1152474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178753 w 1749032"/>
              <a:gd name="connsiteY3" fmla="*/ 1026375 h 1127141"/>
              <a:gd name="connsiteX4" fmla="*/ 0 w 1749032"/>
              <a:gd name="connsiteY4" fmla="*/ 0 h 1127141"/>
              <a:gd name="connsiteX0" fmla="*/ 0 w 1749032"/>
              <a:gd name="connsiteY0" fmla="*/ 0 h 1127141"/>
              <a:gd name="connsiteX1" fmla="*/ 1397869 w 1749032"/>
              <a:gd name="connsiteY1" fmla="*/ 78117 h 1127141"/>
              <a:gd name="connsiteX2" fmla="*/ 1749032 w 1749032"/>
              <a:gd name="connsiteY2" fmla="*/ 1127141 h 1127141"/>
              <a:gd name="connsiteX3" fmla="*/ 241836 w 1749032"/>
              <a:gd name="connsiteY3" fmla="*/ 1022963 h 1127141"/>
              <a:gd name="connsiteX4" fmla="*/ 0 w 1749032"/>
              <a:gd name="connsiteY4" fmla="*/ 0 h 1127141"/>
              <a:gd name="connsiteX0" fmla="*/ 0 w 1766838"/>
              <a:gd name="connsiteY0" fmla="*/ 0 h 1114066"/>
              <a:gd name="connsiteX1" fmla="*/ 1415675 w 1766838"/>
              <a:gd name="connsiteY1" fmla="*/ 65042 h 1114066"/>
              <a:gd name="connsiteX2" fmla="*/ 1766838 w 1766838"/>
              <a:gd name="connsiteY2" fmla="*/ 1114066 h 1114066"/>
              <a:gd name="connsiteX3" fmla="*/ 259642 w 1766838"/>
              <a:gd name="connsiteY3" fmla="*/ 1009888 h 1114066"/>
              <a:gd name="connsiteX4" fmla="*/ 0 w 1766838"/>
              <a:gd name="connsiteY4" fmla="*/ 0 h 1114066"/>
              <a:gd name="connsiteX0" fmla="*/ 0 w 1587282"/>
              <a:gd name="connsiteY0" fmla="*/ 0 h 1028503"/>
              <a:gd name="connsiteX1" fmla="*/ 1415675 w 1587282"/>
              <a:gd name="connsiteY1" fmla="*/ 65042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587282"/>
              <a:gd name="connsiteY0" fmla="*/ 0 h 1028503"/>
              <a:gd name="connsiteX1" fmla="*/ 1366782 w 1587282"/>
              <a:gd name="connsiteY1" fmla="*/ 77107 h 1028503"/>
              <a:gd name="connsiteX2" fmla="*/ 1587282 w 1587282"/>
              <a:gd name="connsiteY2" fmla="*/ 1028503 h 1028503"/>
              <a:gd name="connsiteX3" fmla="*/ 259642 w 1587282"/>
              <a:gd name="connsiteY3" fmla="*/ 1009888 h 1028503"/>
              <a:gd name="connsiteX4" fmla="*/ 0 w 1587282"/>
              <a:gd name="connsiteY4" fmla="*/ 0 h 1028503"/>
              <a:gd name="connsiteX0" fmla="*/ 0 w 1632686"/>
              <a:gd name="connsiteY0" fmla="*/ 0 h 1056191"/>
              <a:gd name="connsiteX1" fmla="*/ 1366782 w 1632686"/>
              <a:gd name="connsiteY1" fmla="*/ 77107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  <a:gd name="connsiteX0" fmla="*/ 0 w 1632686"/>
              <a:gd name="connsiteY0" fmla="*/ 0 h 1056191"/>
              <a:gd name="connsiteX1" fmla="*/ 1328083 w 1632686"/>
              <a:gd name="connsiteY1" fmla="*/ 65474 h 1056191"/>
              <a:gd name="connsiteX2" fmla="*/ 1632686 w 1632686"/>
              <a:gd name="connsiteY2" fmla="*/ 1056191 h 1056191"/>
              <a:gd name="connsiteX3" fmla="*/ 259642 w 1632686"/>
              <a:gd name="connsiteY3" fmla="*/ 1009888 h 1056191"/>
              <a:gd name="connsiteX4" fmla="*/ 0 w 1632686"/>
              <a:gd name="connsiteY4" fmla="*/ 0 h 1056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686" h="1056191">
                <a:moveTo>
                  <a:pt x="0" y="0"/>
                </a:moveTo>
                <a:lnTo>
                  <a:pt x="1328083" y="65474"/>
                </a:lnTo>
                <a:lnTo>
                  <a:pt x="1632686" y="1056191"/>
                </a:lnTo>
                <a:lnTo>
                  <a:pt x="259642" y="100988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Isosceles Triangle 33">
            <a:extLst>
              <a:ext uri="{FF2B5EF4-FFF2-40B4-BE49-F238E27FC236}">
                <a16:creationId xmlns:a16="http://schemas.microsoft.com/office/drawing/2014/main" id="{D523DF0D-0F6A-1CD3-AEF4-3067D37794F5}"/>
              </a:ext>
            </a:extLst>
          </p:cNvPr>
          <p:cNvSpPr/>
          <p:nvPr/>
        </p:nvSpPr>
        <p:spPr>
          <a:xfrm rot="11860243" flipV="1">
            <a:off x="4451653" y="3346644"/>
            <a:ext cx="3129988" cy="526469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473519 w 2279983"/>
              <a:gd name="connsiteY3" fmla="*/ 1797002 h 1804801"/>
              <a:gd name="connsiteX4" fmla="*/ 0 w 2279983"/>
              <a:gd name="connsiteY4" fmla="*/ 1 h 1804801"/>
              <a:gd name="connsiteX0" fmla="*/ 0 w 2279983"/>
              <a:gd name="connsiteY0" fmla="*/ 1 h 1804801"/>
              <a:gd name="connsiteX1" fmla="*/ 1339069 w 2279983"/>
              <a:gd name="connsiteY1" fmla="*/ 204067 h 1804801"/>
              <a:gd name="connsiteX2" fmla="*/ 2279983 w 2279983"/>
              <a:gd name="connsiteY2" fmla="*/ 1804801 h 1804801"/>
              <a:gd name="connsiteX3" fmla="*/ 134864 w 2279983"/>
              <a:gd name="connsiteY3" fmla="*/ 1569369 h 1804801"/>
              <a:gd name="connsiteX4" fmla="*/ 0 w 2279983"/>
              <a:gd name="connsiteY4" fmla="*/ 1 h 1804801"/>
              <a:gd name="connsiteX0" fmla="*/ 0 w 2399888"/>
              <a:gd name="connsiteY0" fmla="*/ 0 h 1623840"/>
              <a:gd name="connsiteX1" fmla="*/ 1458974 w 2399888"/>
              <a:gd name="connsiteY1" fmla="*/ 23106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399888"/>
              <a:gd name="connsiteY0" fmla="*/ 0 h 1623840"/>
              <a:gd name="connsiteX1" fmla="*/ 1807775 w 2399888"/>
              <a:gd name="connsiteY1" fmla="*/ 277893 h 1623840"/>
              <a:gd name="connsiteX2" fmla="*/ 2399888 w 2399888"/>
              <a:gd name="connsiteY2" fmla="*/ 1623840 h 1623840"/>
              <a:gd name="connsiteX3" fmla="*/ 254769 w 2399888"/>
              <a:gd name="connsiteY3" fmla="*/ 1388408 h 1623840"/>
              <a:gd name="connsiteX4" fmla="*/ 0 w 2399888"/>
              <a:gd name="connsiteY4" fmla="*/ 0 h 1623840"/>
              <a:gd name="connsiteX0" fmla="*/ 0 w 2178192"/>
              <a:gd name="connsiteY0" fmla="*/ 0 h 1441168"/>
              <a:gd name="connsiteX1" fmla="*/ 1807775 w 2178192"/>
              <a:gd name="connsiteY1" fmla="*/ 277893 h 1441168"/>
              <a:gd name="connsiteX2" fmla="*/ 2178192 w 2178192"/>
              <a:gd name="connsiteY2" fmla="*/ 1441167 h 1441168"/>
              <a:gd name="connsiteX3" fmla="*/ 254769 w 2178192"/>
              <a:gd name="connsiteY3" fmla="*/ 1388408 h 1441168"/>
              <a:gd name="connsiteX4" fmla="*/ 0 w 2178192"/>
              <a:gd name="connsiteY4" fmla="*/ 0 h 1441168"/>
              <a:gd name="connsiteX0" fmla="*/ 0 w 2158938"/>
              <a:gd name="connsiteY0" fmla="*/ 0 h 1388408"/>
              <a:gd name="connsiteX1" fmla="*/ 1807775 w 2158938"/>
              <a:gd name="connsiteY1" fmla="*/ 277893 h 1388408"/>
              <a:gd name="connsiteX2" fmla="*/ 2158938 w 2158938"/>
              <a:gd name="connsiteY2" fmla="*/ 1326917 h 1388408"/>
              <a:gd name="connsiteX3" fmla="*/ 254769 w 2158938"/>
              <a:gd name="connsiteY3" fmla="*/ 1388408 h 1388408"/>
              <a:gd name="connsiteX4" fmla="*/ 0 w 2158938"/>
              <a:gd name="connsiteY4" fmla="*/ 0 h 1388408"/>
              <a:gd name="connsiteX0" fmla="*/ 14406 w 1904169"/>
              <a:gd name="connsiteY0" fmla="*/ -1 h 1272567"/>
              <a:gd name="connsiteX1" fmla="*/ 1553006 w 1904169"/>
              <a:gd name="connsiteY1" fmla="*/ 162052 h 1272567"/>
              <a:gd name="connsiteX2" fmla="*/ 1904169 w 1904169"/>
              <a:gd name="connsiteY2" fmla="*/ 1211076 h 1272567"/>
              <a:gd name="connsiteX3" fmla="*/ 0 w 1904169"/>
              <a:gd name="connsiteY3" fmla="*/ 1272567 h 1272567"/>
              <a:gd name="connsiteX4" fmla="*/ 14406 w 1904169"/>
              <a:gd name="connsiteY4" fmla="*/ -1 h 1272567"/>
              <a:gd name="connsiteX0" fmla="*/ 0 w 1889763"/>
              <a:gd name="connsiteY0" fmla="*/ -1 h 1266542"/>
              <a:gd name="connsiteX1" fmla="*/ 1538600 w 1889763"/>
              <a:gd name="connsiteY1" fmla="*/ 162052 h 1266542"/>
              <a:gd name="connsiteX2" fmla="*/ 1889763 w 1889763"/>
              <a:gd name="connsiteY2" fmla="*/ 1211076 h 1266542"/>
              <a:gd name="connsiteX3" fmla="*/ 202836 w 1889763"/>
              <a:gd name="connsiteY3" fmla="*/ 1266542 h 1266542"/>
              <a:gd name="connsiteX4" fmla="*/ 0 w 1889763"/>
              <a:gd name="connsiteY4" fmla="*/ -1 h 1266542"/>
              <a:gd name="connsiteX0" fmla="*/ 0 w 1957367"/>
              <a:gd name="connsiteY0" fmla="*/ 0 h 1207940"/>
              <a:gd name="connsiteX1" fmla="*/ 1606204 w 1957367"/>
              <a:gd name="connsiteY1" fmla="*/ 103450 h 1207940"/>
              <a:gd name="connsiteX2" fmla="*/ 1957367 w 1957367"/>
              <a:gd name="connsiteY2" fmla="*/ 1152474 h 1207940"/>
              <a:gd name="connsiteX3" fmla="*/ 270440 w 1957367"/>
              <a:gd name="connsiteY3" fmla="*/ 1207940 h 1207940"/>
              <a:gd name="connsiteX4" fmla="*/ 0 w 1957367"/>
              <a:gd name="connsiteY4" fmla="*/ 0 h 12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367" h="1207940">
                <a:moveTo>
                  <a:pt x="0" y="0"/>
                </a:moveTo>
                <a:lnTo>
                  <a:pt x="1606204" y="103450"/>
                </a:lnTo>
                <a:lnTo>
                  <a:pt x="1957367" y="1152474"/>
                </a:lnTo>
                <a:lnTo>
                  <a:pt x="270440" y="12079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Isosceles Triangle 33">
            <a:extLst>
              <a:ext uri="{FF2B5EF4-FFF2-40B4-BE49-F238E27FC236}">
                <a16:creationId xmlns:a16="http://schemas.microsoft.com/office/drawing/2014/main" id="{55493E3C-76C3-430B-AB67-395AC088545E}"/>
              </a:ext>
            </a:extLst>
          </p:cNvPr>
          <p:cNvSpPr/>
          <p:nvPr/>
        </p:nvSpPr>
        <p:spPr>
          <a:xfrm rot="11860243" flipV="1">
            <a:off x="797476" y="1249616"/>
            <a:ext cx="5440661" cy="167254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0661" h="1672548">
                <a:moveTo>
                  <a:pt x="0" y="0"/>
                </a:moveTo>
                <a:lnTo>
                  <a:pt x="4336220" y="88384"/>
                </a:lnTo>
                <a:lnTo>
                  <a:pt x="5440661" y="1596145"/>
                </a:lnTo>
                <a:lnTo>
                  <a:pt x="851081" y="167254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Isosceles Triangle 33">
            <a:extLst>
              <a:ext uri="{FF2B5EF4-FFF2-40B4-BE49-F238E27FC236}">
                <a16:creationId xmlns:a16="http://schemas.microsoft.com/office/drawing/2014/main" id="{93F86931-0E84-AF99-7177-8CD08CADC167}"/>
              </a:ext>
            </a:extLst>
          </p:cNvPr>
          <p:cNvSpPr/>
          <p:nvPr/>
        </p:nvSpPr>
        <p:spPr>
          <a:xfrm rot="11860243" flipV="1">
            <a:off x="4144281" y="1743195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Isosceles Triangle 33">
            <a:extLst>
              <a:ext uri="{FF2B5EF4-FFF2-40B4-BE49-F238E27FC236}">
                <a16:creationId xmlns:a16="http://schemas.microsoft.com/office/drawing/2014/main" id="{99AE98E8-81D7-C091-8F79-3E3347873E1B}"/>
              </a:ext>
            </a:extLst>
          </p:cNvPr>
          <p:cNvSpPr/>
          <p:nvPr/>
        </p:nvSpPr>
        <p:spPr>
          <a:xfrm rot="11860243" flipV="1">
            <a:off x="1403555" y="899744"/>
            <a:ext cx="1685063" cy="1212118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5063" h="1212118">
                <a:moveTo>
                  <a:pt x="0" y="0"/>
                </a:moveTo>
                <a:lnTo>
                  <a:pt x="906533" y="41385"/>
                </a:lnTo>
                <a:lnTo>
                  <a:pt x="1685063" y="1207645"/>
                </a:lnTo>
                <a:lnTo>
                  <a:pt x="779743" y="1212118"/>
                </a:lnTo>
                <a:lnTo>
                  <a:pt x="0" y="0"/>
                </a:lnTo>
                <a:close/>
              </a:path>
            </a:pathLst>
          </a:custGeom>
          <a:solidFill>
            <a:srgbClr val="FFA7A7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Isosceles Triangle 33">
            <a:extLst>
              <a:ext uri="{FF2B5EF4-FFF2-40B4-BE49-F238E27FC236}">
                <a16:creationId xmlns:a16="http://schemas.microsoft.com/office/drawing/2014/main" id="{CC0BDBEE-E1A3-6873-172D-16B4185AB03E}"/>
              </a:ext>
            </a:extLst>
          </p:cNvPr>
          <p:cNvSpPr/>
          <p:nvPr/>
        </p:nvSpPr>
        <p:spPr>
          <a:xfrm rot="11860243" flipV="1">
            <a:off x="4345067" y="2797542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Isosceles Triangle 33">
            <a:extLst>
              <a:ext uri="{FF2B5EF4-FFF2-40B4-BE49-F238E27FC236}">
                <a16:creationId xmlns:a16="http://schemas.microsoft.com/office/drawing/2014/main" id="{272E8B44-3434-2546-0340-C16395CC24D0}"/>
              </a:ext>
            </a:extLst>
          </p:cNvPr>
          <p:cNvSpPr/>
          <p:nvPr/>
        </p:nvSpPr>
        <p:spPr>
          <a:xfrm rot="11860243" flipV="1">
            <a:off x="1508252" y="1879344"/>
            <a:ext cx="753687" cy="558551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lumOff val="5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Isosceles Triangle 33">
            <a:extLst>
              <a:ext uri="{FF2B5EF4-FFF2-40B4-BE49-F238E27FC236}">
                <a16:creationId xmlns:a16="http://schemas.microsoft.com/office/drawing/2014/main" id="{083A8765-F9D7-740B-DEA3-AC3D727F7509}"/>
              </a:ext>
            </a:extLst>
          </p:cNvPr>
          <p:cNvSpPr/>
          <p:nvPr/>
        </p:nvSpPr>
        <p:spPr>
          <a:xfrm rot="11860243" flipV="1">
            <a:off x="4136505" y="2805760"/>
            <a:ext cx="667326" cy="43844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3687" h="558551">
                <a:moveTo>
                  <a:pt x="0" y="0"/>
                </a:moveTo>
                <a:lnTo>
                  <a:pt x="439761" y="28096"/>
                </a:lnTo>
                <a:lnTo>
                  <a:pt x="753687" y="545896"/>
                </a:lnTo>
                <a:lnTo>
                  <a:pt x="299106" y="558551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33">
            <a:extLst>
              <a:ext uri="{FF2B5EF4-FFF2-40B4-BE49-F238E27FC236}">
                <a16:creationId xmlns:a16="http://schemas.microsoft.com/office/drawing/2014/main" id="{F531349D-C070-D2D7-34F6-72AD163DF40C}"/>
              </a:ext>
            </a:extLst>
          </p:cNvPr>
          <p:cNvSpPr/>
          <p:nvPr/>
        </p:nvSpPr>
        <p:spPr>
          <a:xfrm rot="11860243" flipV="1">
            <a:off x="7817994" y="4050913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FFDA65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33">
            <a:extLst>
              <a:ext uri="{FF2B5EF4-FFF2-40B4-BE49-F238E27FC236}">
                <a16:creationId xmlns:a16="http://schemas.microsoft.com/office/drawing/2014/main" id="{1A406C3F-DD83-4600-9AC5-71120B4254C4}"/>
              </a:ext>
            </a:extLst>
          </p:cNvPr>
          <p:cNvSpPr/>
          <p:nvPr/>
        </p:nvSpPr>
        <p:spPr>
          <a:xfrm rot="11860243" flipV="1">
            <a:off x="7626339" y="4060837"/>
            <a:ext cx="1336661" cy="557375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063" h="528290">
                <a:moveTo>
                  <a:pt x="0" y="0"/>
                </a:moveTo>
                <a:lnTo>
                  <a:pt x="490811" y="10723"/>
                </a:lnTo>
                <a:lnTo>
                  <a:pt x="733063" y="489060"/>
                </a:lnTo>
                <a:lnTo>
                  <a:pt x="206598" y="528290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Isosceles Triangle 33">
            <a:extLst>
              <a:ext uri="{FF2B5EF4-FFF2-40B4-BE49-F238E27FC236}">
                <a16:creationId xmlns:a16="http://schemas.microsoft.com/office/drawing/2014/main" id="{FD7BA5A0-1DEC-1EB8-BF12-B9D5D04A6FA3}"/>
              </a:ext>
            </a:extLst>
          </p:cNvPr>
          <p:cNvSpPr/>
          <p:nvPr/>
        </p:nvSpPr>
        <p:spPr>
          <a:xfrm rot="11860243" flipV="1">
            <a:off x="1282188" y="1728253"/>
            <a:ext cx="733060" cy="489094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425" h="463572">
                <a:moveTo>
                  <a:pt x="0" y="0"/>
                </a:moveTo>
                <a:lnTo>
                  <a:pt x="577901" y="7484"/>
                </a:lnTo>
                <a:lnTo>
                  <a:pt x="927425" y="456729"/>
                </a:lnTo>
                <a:lnTo>
                  <a:pt x="339890" y="463572"/>
                </a:lnTo>
                <a:lnTo>
                  <a:pt x="0" y="0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Isosceles Triangle 33">
            <a:extLst>
              <a:ext uri="{FF2B5EF4-FFF2-40B4-BE49-F238E27FC236}">
                <a16:creationId xmlns:a16="http://schemas.microsoft.com/office/drawing/2014/main" id="{A87753C5-217C-625F-C99D-553F71324E4D}"/>
              </a:ext>
            </a:extLst>
          </p:cNvPr>
          <p:cNvSpPr/>
          <p:nvPr/>
        </p:nvSpPr>
        <p:spPr>
          <a:xfrm rot="11860243" flipV="1">
            <a:off x="7892160" y="4034164"/>
            <a:ext cx="614858" cy="451662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  <a:gd name="connsiteX0" fmla="*/ 0 w 845772"/>
              <a:gd name="connsiteY0" fmla="*/ 5061 h 505995"/>
              <a:gd name="connsiteX1" fmla="*/ 461822 w 845772"/>
              <a:gd name="connsiteY1" fmla="*/ 0 h 505995"/>
              <a:gd name="connsiteX2" fmla="*/ 845772 w 845772"/>
              <a:gd name="connsiteY2" fmla="*/ 499152 h 505995"/>
              <a:gd name="connsiteX3" fmla="*/ 258237 w 845772"/>
              <a:gd name="connsiteY3" fmla="*/ 505995 h 505995"/>
              <a:gd name="connsiteX4" fmla="*/ 0 w 845772"/>
              <a:gd name="connsiteY4" fmla="*/ 5061 h 505995"/>
              <a:gd name="connsiteX0" fmla="*/ 0 w 932222"/>
              <a:gd name="connsiteY0" fmla="*/ 29908 h 505995"/>
              <a:gd name="connsiteX1" fmla="*/ 548272 w 932222"/>
              <a:gd name="connsiteY1" fmla="*/ 0 h 505995"/>
              <a:gd name="connsiteX2" fmla="*/ 932222 w 932222"/>
              <a:gd name="connsiteY2" fmla="*/ 499152 h 505995"/>
              <a:gd name="connsiteX3" fmla="*/ 344687 w 932222"/>
              <a:gd name="connsiteY3" fmla="*/ 505995 h 505995"/>
              <a:gd name="connsiteX4" fmla="*/ 0 w 932222"/>
              <a:gd name="connsiteY4" fmla="*/ 29908 h 505995"/>
              <a:gd name="connsiteX0" fmla="*/ 0 w 927425"/>
              <a:gd name="connsiteY0" fmla="*/ 42423 h 505995"/>
              <a:gd name="connsiteX1" fmla="*/ 543475 w 927425"/>
              <a:gd name="connsiteY1" fmla="*/ 0 h 505995"/>
              <a:gd name="connsiteX2" fmla="*/ 927425 w 927425"/>
              <a:gd name="connsiteY2" fmla="*/ 499152 h 505995"/>
              <a:gd name="connsiteX3" fmla="*/ 339890 w 927425"/>
              <a:gd name="connsiteY3" fmla="*/ 505995 h 505995"/>
              <a:gd name="connsiteX4" fmla="*/ 0 w 927425"/>
              <a:gd name="connsiteY4" fmla="*/ 42423 h 505995"/>
              <a:gd name="connsiteX0" fmla="*/ 0 w 927425"/>
              <a:gd name="connsiteY0" fmla="*/ 0 h 463572"/>
              <a:gd name="connsiteX1" fmla="*/ 577901 w 927425"/>
              <a:gd name="connsiteY1" fmla="*/ 7484 h 463572"/>
              <a:gd name="connsiteX2" fmla="*/ 927425 w 927425"/>
              <a:gd name="connsiteY2" fmla="*/ 456729 h 463572"/>
              <a:gd name="connsiteX3" fmla="*/ 339890 w 927425"/>
              <a:gd name="connsiteY3" fmla="*/ 463572 h 463572"/>
              <a:gd name="connsiteX4" fmla="*/ 0 w 927425"/>
              <a:gd name="connsiteY4" fmla="*/ 0 h 463572"/>
              <a:gd name="connsiteX0" fmla="*/ 0 w 993525"/>
              <a:gd name="connsiteY0" fmla="*/ 0 h 463572"/>
              <a:gd name="connsiteX1" fmla="*/ 577901 w 993525"/>
              <a:gd name="connsiteY1" fmla="*/ 7484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0 w 993525"/>
              <a:gd name="connsiteY0" fmla="*/ 0 h 463572"/>
              <a:gd name="connsiteX1" fmla="*/ 528532 w 993525"/>
              <a:gd name="connsiteY1" fmla="*/ 21487 h 463572"/>
              <a:gd name="connsiteX2" fmla="*/ 993525 w 993525"/>
              <a:gd name="connsiteY2" fmla="*/ 449424 h 463572"/>
              <a:gd name="connsiteX3" fmla="*/ 339890 w 993525"/>
              <a:gd name="connsiteY3" fmla="*/ 463572 h 463572"/>
              <a:gd name="connsiteX4" fmla="*/ 0 w 993525"/>
              <a:gd name="connsiteY4" fmla="*/ 0 h 463572"/>
              <a:gd name="connsiteX0" fmla="*/ -1 w 1096512"/>
              <a:gd name="connsiteY0" fmla="*/ 2001 h 442085"/>
              <a:gd name="connsiteX1" fmla="*/ 631519 w 1096512"/>
              <a:gd name="connsiteY1" fmla="*/ 0 h 442085"/>
              <a:gd name="connsiteX2" fmla="*/ 1096512 w 1096512"/>
              <a:gd name="connsiteY2" fmla="*/ 427937 h 442085"/>
              <a:gd name="connsiteX3" fmla="*/ 442877 w 1096512"/>
              <a:gd name="connsiteY3" fmla="*/ 442085 h 442085"/>
              <a:gd name="connsiteX4" fmla="*/ -1 w 1096512"/>
              <a:gd name="connsiteY4" fmla="*/ 2001 h 44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6512" h="442085">
                <a:moveTo>
                  <a:pt x="-1" y="2001"/>
                </a:moveTo>
                <a:lnTo>
                  <a:pt x="631519" y="0"/>
                </a:lnTo>
                <a:lnTo>
                  <a:pt x="1096512" y="427937"/>
                </a:lnTo>
                <a:lnTo>
                  <a:pt x="442877" y="442085"/>
                </a:lnTo>
                <a:lnTo>
                  <a:pt x="-1" y="200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Isosceles Triangle 33">
            <a:extLst>
              <a:ext uri="{FF2B5EF4-FFF2-40B4-BE49-F238E27FC236}">
                <a16:creationId xmlns:a16="http://schemas.microsoft.com/office/drawing/2014/main" id="{EBC2EEA4-9353-098D-217D-D163DF36B4A1}"/>
              </a:ext>
            </a:extLst>
          </p:cNvPr>
          <p:cNvSpPr/>
          <p:nvPr/>
        </p:nvSpPr>
        <p:spPr>
          <a:xfrm rot="11860243" flipV="1">
            <a:off x="4024302" y="2597504"/>
            <a:ext cx="772412" cy="533853"/>
          </a:xfrm>
          <a:custGeom>
            <a:avLst/>
            <a:gdLst>
              <a:gd name="connsiteX0" fmla="*/ 0 w 1887063"/>
              <a:gd name="connsiteY0" fmla="*/ 0 h 1646912"/>
              <a:gd name="connsiteX1" fmla="*/ 1887063 w 1887063"/>
              <a:gd name="connsiteY1" fmla="*/ 0 h 1646912"/>
              <a:gd name="connsiteX2" fmla="*/ 1887063 w 1887063"/>
              <a:gd name="connsiteY2" fmla="*/ 1646912 h 1646912"/>
              <a:gd name="connsiteX3" fmla="*/ 0 w 1887063"/>
              <a:gd name="connsiteY3" fmla="*/ 1646912 h 1646912"/>
              <a:gd name="connsiteX4" fmla="*/ 0 w 1887063"/>
              <a:gd name="connsiteY4" fmla="*/ 0 h 1646912"/>
              <a:gd name="connsiteX0" fmla="*/ 0 w 2715104"/>
              <a:gd name="connsiteY0" fmla="*/ 0 h 1709844"/>
              <a:gd name="connsiteX1" fmla="*/ 2715104 w 2715104"/>
              <a:gd name="connsiteY1" fmla="*/ 62932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15104"/>
              <a:gd name="connsiteY0" fmla="*/ 0 h 1709844"/>
              <a:gd name="connsiteX1" fmla="*/ 1807809 w 2715104"/>
              <a:gd name="connsiteY1" fmla="*/ 108661 h 1709844"/>
              <a:gd name="connsiteX2" fmla="*/ 2715104 w 2715104"/>
              <a:gd name="connsiteY2" fmla="*/ 1709844 h 1709844"/>
              <a:gd name="connsiteX3" fmla="*/ 828041 w 2715104"/>
              <a:gd name="connsiteY3" fmla="*/ 1709844 h 1709844"/>
              <a:gd name="connsiteX4" fmla="*/ 0 w 2715104"/>
              <a:gd name="connsiteY4" fmla="*/ 0 h 1709844"/>
              <a:gd name="connsiteX0" fmla="*/ 0 w 2784137"/>
              <a:gd name="connsiteY0" fmla="*/ 0 h 1843427"/>
              <a:gd name="connsiteX1" fmla="*/ 1876842 w 2784137"/>
              <a:gd name="connsiteY1" fmla="*/ 242244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84137"/>
              <a:gd name="connsiteY0" fmla="*/ 0 h 1843427"/>
              <a:gd name="connsiteX1" fmla="*/ 1805478 w 2784137"/>
              <a:gd name="connsiteY1" fmla="*/ 186031 h 1843427"/>
              <a:gd name="connsiteX2" fmla="*/ 2784137 w 2784137"/>
              <a:gd name="connsiteY2" fmla="*/ 1843427 h 1843427"/>
              <a:gd name="connsiteX3" fmla="*/ 897074 w 2784137"/>
              <a:gd name="connsiteY3" fmla="*/ 1843427 h 1843427"/>
              <a:gd name="connsiteX4" fmla="*/ 0 w 2784137"/>
              <a:gd name="connsiteY4" fmla="*/ 0 h 1843427"/>
              <a:gd name="connsiteX0" fmla="*/ 0 w 2746392"/>
              <a:gd name="connsiteY0" fmla="*/ 0 h 1843427"/>
              <a:gd name="connsiteX1" fmla="*/ 1805478 w 2746392"/>
              <a:gd name="connsiteY1" fmla="*/ 186031 h 1843427"/>
              <a:gd name="connsiteX2" fmla="*/ 2746392 w 2746392"/>
              <a:gd name="connsiteY2" fmla="*/ 1786765 h 1843427"/>
              <a:gd name="connsiteX3" fmla="*/ 897074 w 2746392"/>
              <a:gd name="connsiteY3" fmla="*/ 1843427 h 1843427"/>
              <a:gd name="connsiteX4" fmla="*/ 0 w 2746392"/>
              <a:gd name="connsiteY4" fmla="*/ 0 h 1843427"/>
              <a:gd name="connsiteX0" fmla="*/ 0 w 2746392"/>
              <a:gd name="connsiteY0" fmla="*/ 0 h 1786765"/>
              <a:gd name="connsiteX1" fmla="*/ 1805478 w 2746392"/>
              <a:gd name="connsiteY1" fmla="*/ 186031 h 1786765"/>
              <a:gd name="connsiteX2" fmla="*/ 2746392 w 2746392"/>
              <a:gd name="connsiteY2" fmla="*/ 1786765 h 1786765"/>
              <a:gd name="connsiteX3" fmla="*/ 939928 w 2746392"/>
              <a:gd name="connsiteY3" fmla="*/ 1778966 h 1786765"/>
              <a:gd name="connsiteX4" fmla="*/ 0 w 2746392"/>
              <a:gd name="connsiteY4" fmla="*/ 0 h 1786765"/>
              <a:gd name="connsiteX0" fmla="*/ 0 w 2657545"/>
              <a:gd name="connsiteY0" fmla="*/ 0 h 1680347"/>
              <a:gd name="connsiteX1" fmla="*/ 1716631 w 2657545"/>
              <a:gd name="connsiteY1" fmla="*/ 79613 h 1680347"/>
              <a:gd name="connsiteX2" fmla="*/ 2657545 w 2657545"/>
              <a:gd name="connsiteY2" fmla="*/ 1680347 h 1680347"/>
              <a:gd name="connsiteX3" fmla="*/ 851081 w 2657545"/>
              <a:gd name="connsiteY3" fmla="*/ 1672548 h 1680347"/>
              <a:gd name="connsiteX4" fmla="*/ 0 w 2657545"/>
              <a:gd name="connsiteY4" fmla="*/ 0 h 1680347"/>
              <a:gd name="connsiteX0" fmla="*/ 0 w 5440661"/>
              <a:gd name="connsiteY0" fmla="*/ 0 h 1672548"/>
              <a:gd name="connsiteX1" fmla="*/ 1716631 w 5440661"/>
              <a:gd name="connsiteY1" fmla="*/ 79613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5440661"/>
              <a:gd name="connsiteY0" fmla="*/ 0 h 1672548"/>
              <a:gd name="connsiteX1" fmla="*/ 4336220 w 5440661"/>
              <a:gd name="connsiteY1" fmla="*/ 88384 h 1672548"/>
              <a:gd name="connsiteX2" fmla="*/ 5440661 w 5440661"/>
              <a:gd name="connsiteY2" fmla="*/ 1596145 h 1672548"/>
              <a:gd name="connsiteX3" fmla="*/ 851081 w 5440661"/>
              <a:gd name="connsiteY3" fmla="*/ 1672548 h 1672548"/>
              <a:gd name="connsiteX4" fmla="*/ 0 w 5440661"/>
              <a:gd name="connsiteY4" fmla="*/ 0 h 1672548"/>
              <a:gd name="connsiteX0" fmla="*/ 0 w 4336220"/>
              <a:gd name="connsiteY0" fmla="*/ 0 h 1672548"/>
              <a:gd name="connsiteX1" fmla="*/ 4336220 w 4336220"/>
              <a:gd name="connsiteY1" fmla="*/ 88384 h 1672548"/>
              <a:gd name="connsiteX2" fmla="*/ 2256881 w 4336220"/>
              <a:gd name="connsiteY2" fmla="*/ 1641976 h 1672548"/>
              <a:gd name="connsiteX3" fmla="*/ 851081 w 4336220"/>
              <a:gd name="connsiteY3" fmla="*/ 1672548 h 1672548"/>
              <a:gd name="connsiteX4" fmla="*/ 0 w 4336220"/>
              <a:gd name="connsiteY4" fmla="*/ 0 h 1672548"/>
              <a:gd name="connsiteX0" fmla="*/ 0 w 2256881"/>
              <a:gd name="connsiteY0" fmla="*/ 0 h 1672548"/>
              <a:gd name="connsiteX1" fmla="*/ 1319195 w 2256881"/>
              <a:gd name="connsiteY1" fmla="*/ 31113 h 1672548"/>
              <a:gd name="connsiteX2" fmla="*/ 2256881 w 2256881"/>
              <a:gd name="connsiteY2" fmla="*/ 1641976 h 1672548"/>
              <a:gd name="connsiteX3" fmla="*/ 851081 w 2256881"/>
              <a:gd name="connsiteY3" fmla="*/ 1672548 h 1672548"/>
              <a:gd name="connsiteX4" fmla="*/ 0 w 2256881"/>
              <a:gd name="connsiteY4" fmla="*/ 0 h 1672548"/>
              <a:gd name="connsiteX0" fmla="*/ 0 w 2256881"/>
              <a:gd name="connsiteY0" fmla="*/ 0 h 1669409"/>
              <a:gd name="connsiteX1" fmla="*/ 1319195 w 2256881"/>
              <a:gd name="connsiteY1" fmla="*/ 31113 h 1669409"/>
              <a:gd name="connsiteX2" fmla="*/ 2256881 w 2256881"/>
              <a:gd name="connsiteY2" fmla="*/ 1641976 h 1669409"/>
              <a:gd name="connsiteX3" fmla="*/ 1086421 w 2256881"/>
              <a:gd name="connsiteY3" fmla="*/ 1669409 h 1669409"/>
              <a:gd name="connsiteX4" fmla="*/ 0 w 2256881"/>
              <a:gd name="connsiteY4" fmla="*/ 0 h 1669409"/>
              <a:gd name="connsiteX0" fmla="*/ 0 w 2038126"/>
              <a:gd name="connsiteY0" fmla="*/ 0 h 1655513"/>
              <a:gd name="connsiteX1" fmla="*/ 1100440 w 2038126"/>
              <a:gd name="connsiteY1" fmla="*/ 17217 h 1655513"/>
              <a:gd name="connsiteX2" fmla="*/ 2038126 w 2038126"/>
              <a:gd name="connsiteY2" fmla="*/ 1628080 h 1655513"/>
              <a:gd name="connsiteX3" fmla="*/ 867666 w 2038126"/>
              <a:gd name="connsiteY3" fmla="*/ 1655513 h 1655513"/>
              <a:gd name="connsiteX4" fmla="*/ 0 w 2038126"/>
              <a:gd name="connsiteY4" fmla="*/ 0 h 1655513"/>
              <a:gd name="connsiteX0" fmla="*/ 0 w 2038126"/>
              <a:gd name="connsiteY0" fmla="*/ 0 h 1628080"/>
              <a:gd name="connsiteX1" fmla="*/ 1100440 w 2038126"/>
              <a:gd name="connsiteY1" fmla="*/ 17217 h 1628080"/>
              <a:gd name="connsiteX2" fmla="*/ 2038126 w 2038126"/>
              <a:gd name="connsiteY2" fmla="*/ 1628080 h 1628080"/>
              <a:gd name="connsiteX3" fmla="*/ 900920 w 2038126"/>
              <a:gd name="connsiteY3" fmla="*/ 1236399 h 1628080"/>
              <a:gd name="connsiteX4" fmla="*/ 0 w 2038126"/>
              <a:gd name="connsiteY4" fmla="*/ 0 h 1628080"/>
              <a:gd name="connsiteX0" fmla="*/ 0 w 1741510"/>
              <a:gd name="connsiteY0" fmla="*/ 0 h 1236399"/>
              <a:gd name="connsiteX1" fmla="*/ 1100440 w 1741510"/>
              <a:gd name="connsiteY1" fmla="*/ 17217 h 1236399"/>
              <a:gd name="connsiteX2" fmla="*/ 1741510 w 1741510"/>
              <a:gd name="connsiteY2" fmla="*/ 1232789 h 1236399"/>
              <a:gd name="connsiteX3" fmla="*/ 900920 w 1741510"/>
              <a:gd name="connsiteY3" fmla="*/ 1236399 h 1236399"/>
              <a:gd name="connsiteX4" fmla="*/ 0 w 1741510"/>
              <a:gd name="connsiteY4" fmla="*/ 0 h 1236399"/>
              <a:gd name="connsiteX0" fmla="*/ 0 w 1843182"/>
              <a:gd name="connsiteY0" fmla="*/ 0 h 1250856"/>
              <a:gd name="connsiteX1" fmla="*/ 1100440 w 1843182"/>
              <a:gd name="connsiteY1" fmla="*/ 17217 h 1250856"/>
              <a:gd name="connsiteX2" fmla="*/ 1843182 w 1843182"/>
              <a:gd name="connsiteY2" fmla="*/ 1250856 h 1250856"/>
              <a:gd name="connsiteX3" fmla="*/ 900920 w 1843182"/>
              <a:gd name="connsiteY3" fmla="*/ 1236399 h 1250856"/>
              <a:gd name="connsiteX4" fmla="*/ 0 w 1843182"/>
              <a:gd name="connsiteY4" fmla="*/ 0 h 1250856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21513 w 1663775"/>
              <a:gd name="connsiteY3" fmla="*/ 1219182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99248 w 1663775"/>
              <a:gd name="connsiteY3" fmla="*/ 1222461 h 1233639"/>
              <a:gd name="connsiteX4" fmla="*/ 0 w 1663775"/>
              <a:gd name="connsiteY4" fmla="*/ 4129 h 1233639"/>
              <a:gd name="connsiteX0" fmla="*/ 0 w 1663775"/>
              <a:gd name="connsiteY0" fmla="*/ 4129 h 1233639"/>
              <a:gd name="connsiteX1" fmla="*/ 921033 w 1663775"/>
              <a:gd name="connsiteY1" fmla="*/ 0 h 1233639"/>
              <a:gd name="connsiteX2" fmla="*/ 1663775 w 1663775"/>
              <a:gd name="connsiteY2" fmla="*/ 1233639 h 1233639"/>
              <a:gd name="connsiteX3" fmla="*/ 779743 w 1663775"/>
              <a:gd name="connsiteY3" fmla="*/ 1216247 h 1233639"/>
              <a:gd name="connsiteX4" fmla="*/ 0 w 1663775"/>
              <a:gd name="connsiteY4" fmla="*/ 4129 h 1233639"/>
              <a:gd name="connsiteX0" fmla="*/ 0 w 1685063"/>
              <a:gd name="connsiteY0" fmla="*/ 4129 h 1216247"/>
              <a:gd name="connsiteX1" fmla="*/ 921033 w 1685063"/>
              <a:gd name="connsiteY1" fmla="*/ 0 h 1216247"/>
              <a:gd name="connsiteX2" fmla="*/ 1685063 w 1685063"/>
              <a:gd name="connsiteY2" fmla="*/ 1211774 h 1216247"/>
              <a:gd name="connsiteX3" fmla="*/ 779743 w 1685063"/>
              <a:gd name="connsiteY3" fmla="*/ 1216247 h 1216247"/>
              <a:gd name="connsiteX4" fmla="*/ 0 w 1685063"/>
              <a:gd name="connsiteY4" fmla="*/ 4129 h 1216247"/>
              <a:gd name="connsiteX0" fmla="*/ 0 w 1685063"/>
              <a:gd name="connsiteY0" fmla="*/ 0 h 1212118"/>
              <a:gd name="connsiteX1" fmla="*/ 906533 w 1685063"/>
              <a:gd name="connsiteY1" fmla="*/ 41385 h 1212118"/>
              <a:gd name="connsiteX2" fmla="*/ 1685063 w 1685063"/>
              <a:gd name="connsiteY2" fmla="*/ 1207645 h 1212118"/>
              <a:gd name="connsiteX3" fmla="*/ 779743 w 1685063"/>
              <a:gd name="connsiteY3" fmla="*/ 1212118 h 1212118"/>
              <a:gd name="connsiteX4" fmla="*/ 0 w 1685063"/>
              <a:gd name="connsiteY4" fmla="*/ 0 h 1212118"/>
              <a:gd name="connsiteX0" fmla="*/ 0 w 1685063"/>
              <a:gd name="connsiteY0" fmla="*/ 0 h 1675016"/>
              <a:gd name="connsiteX1" fmla="*/ 906533 w 1685063"/>
              <a:gd name="connsiteY1" fmla="*/ 41385 h 1675016"/>
              <a:gd name="connsiteX2" fmla="*/ 1685063 w 1685063"/>
              <a:gd name="connsiteY2" fmla="*/ 1207645 h 1675016"/>
              <a:gd name="connsiteX3" fmla="*/ 791240 w 1685063"/>
              <a:gd name="connsiteY3" fmla="*/ 1675016 h 1675016"/>
              <a:gd name="connsiteX4" fmla="*/ 0 w 1685063"/>
              <a:gd name="connsiteY4" fmla="*/ 0 h 1675016"/>
              <a:gd name="connsiteX0" fmla="*/ 0 w 1350073"/>
              <a:gd name="connsiteY0" fmla="*/ 0 h 1675016"/>
              <a:gd name="connsiteX1" fmla="*/ 906533 w 1350073"/>
              <a:gd name="connsiteY1" fmla="*/ 41385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1350073"/>
              <a:gd name="connsiteY0" fmla="*/ 0 h 1675016"/>
              <a:gd name="connsiteX1" fmla="*/ 930283 w 1350073"/>
              <a:gd name="connsiteY1" fmla="*/ 890880 h 1675016"/>
              <a:gd name="connsiteX2" fmla="*/ 1350073 w 1350073"/>
              <a:gd name="connsiteY2" fmla="*/ 1630810 h 1675016"/>
              <a:gd name="connsiteX3" fmla="*/ 791240 w 1350073"/>
              <a:gd name="connsiteY3" fmla="*/ 1675016 h 1675016"/>
              <a:gd name="connsiteX4" fmla="*/ 0 w 1350073"/>
              <a:gd name="connsiteY4" fmla="*/ 0 h 1675016"/>
              <a:gd name="connsiteX0" fmla="*/ 0 w 842850"/>
              <a:gd name="connsiteY0" fmla="*/ 159740 h 784136"/>
              <a:gd name="connsiteX1" fmla="*/ 423060 w 842850"/>
              <a:gd name="connsiteY1" fmla="*/ 0 h 784136"/>
              <a:gd name="connsiteX2" fmla="*/ 842850 w 842850"/>
              <a:gd name="connsiteY2" fmla="*/ 739930 h 784136"/>
              <a:gd name="connsiteX3" fmla="*/ 284017 w 842850"/>
              <a:gd name="connsiteY3" fmla="*/ 784136 h 784136"/>
              <a:gd name="connsiteX4" fmla="*/ 0 w 842850"/>
              <a:gd name="connsiteY4" fmla="*/ 159740 h 784136"/>
              <a:gd name="connsiteX0" fmla="*/ 0 w 842850"/>
              <a:gd name="connsiteY0" fmla="*/ 0 h 624396"/>
              <a:gd name="connsiteX1" fmla="*/ 443165 w 842850"/>
              <a:gd name="connsiteY1" fmla="*/ 17405 h 624396"/>
              <a:gd name="connsiteX2" fmla="*/ 842850 w 842850"/>
              <a:gd name="connsiteY2" fmla="*/ 580190 h 624396"/>
              <a:gd name="connsiteX3" fmla="*/ 284017 w 842850"/>
              <a:gd name="connsiteY3" fmla="*/ 624396 h 624396"/>
              <a:gd name="connsiteX4" fmla="*/ 0 w 842850"/>
              <a:gd name="connsiteY4" fmla="*/ 0 h 624396"/>
              <a:gd name="connsiteX0" fmla="*/ 0 w 743706"/>
              <a:gd name="connsiteY0" fmla="*/ 0 h 624396"/>
              <a:gd name="connsiteX1" fmla="*/ 443165 w 743706"/>
              <a:gd name="connsiteY1" fmla="*/ 17405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43706"/>
              <a:gd name="connsiteY0" fmla="*/ 0 h 624396"/>
              <a:gd name="connsiteX1" fmla="*/ 384606 w 743706"/>
              <a:gd name="connsiteY1" fmla="*/ 16413 h 624396"/>
              <a:gd name="connsiteX2" fmla="*/ 743706 w 743706"/>
              <a:gd name="connsiteY2" fmla="*/ 595706 h 624396"/>
              <a:gd name="connsiteX3" fmla="*/ 284017 w 743706"/>
              <a:gd name="connsiteY3" fmla="*/ 624396 h 624396"/>
              <a:gd name="connsiteX4" fmla="*/ 0 w 743706"/>
              <a:gd name="connsiteY4" fmla="*/ 0 h 624396"/>
              <a:gd name="connsiteX0" fmla="*/ 0 w 757803"/>
              <a:gd name="connsiteY0" fmla="*/ 0 h 617111"/>
              <a:gd name="connsiteX1" fmla="*/ 398703 w 757803"/>
              <a:gd name="connsiteY1" fmla="*/ 9128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7803"/>
              <a:gd name="connsiteY0" fmla="*/ 0 h 617111"/>
              <a:gd name="connsiteX1" fmla="*/ 443877 w 757803"/>
              <a:gd name="connsiteY1" fmla="*/ 70621 h 617111"/>
              <a:gd name="connsiteX2" fmla="*/ 757803 w 757803"/>
              <a:gd name="connsiteY2" fmla="*/ 588421 h 617111"/>
              <a:gd name="connsiteX3" fmla="*/ 298114 w 757803"/>
              <a:gd name="connsiteY3" fmla="*/ 617111 h 617111"/>
              <a:gd name="connsiteX4" fmla="*/ 0 w 757803"/>
              <a:gd name="connsiteY4" fmla="*/ 0 h 617111"/>
              <a:gd name="connsiteX0" fmla="*/ 0 w 753687"/>
              <a:gd name="connsiteY0" fmla="*/ 0 h 574586"/>
              <a:gd name="connsiteX1" fmla="*/ 439761 w 753687"/>
              <a:gd name="connsiteY1" fmla="*/ 28096 h 574586"/>
              <a:gd name="connsiteX2" fmla="*/ 753687 w 753687"/>
              <a:gd name="connsiteY2" fmla="*/ 545896 h 574586"/>
              <a:gd name="connsiteX3" fmla="*/ 293998 w 753687"/>
              <a:gd name="connsiteY3" fmla="*/ 574586 h 574586"/>
              <a:gd name="connsiteX4" fmla="*/ 0 w 753687"/>
              <a:gd name="connsiteY4" fmla="*/ 0 h 574586"/>
              <a:gd name="connsiteX0" fmla="*/ 0 w 753687"/>
              <a:gd name="connsiteY0" fmla="*/ 0 h 558551"/>
              <a:gd name="connsiteX1" fmla="*/ 439761 w 753687"/>
              <a:gd name="connsiteY1" fmla="*/ 28096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753687"/>
              <a:gd name="connsiteY0" fmla="*/ 0 h 558551"/>
              <a:gd name="connsiteX1" fmla="*/ 558736 w 753687"/>
              <a:gd name="connsiteY1" fmla="*/ 31583 h 558551"/>
              <a:gd name="connsiteX2" fmla="*/ 753687 w 753687"/>
              <a:gd name="connsiteY2" fmla="*/ 545896 h 558551"/>
              <a:gd name="connsiteX3" fmla="*/ 299106 w 753687"/>
              <a:gd name="connsiteY3" fmla="*/ 558551 h 558551"/>
              <a:gd name="connsiteX4" fmla="*/ 0 w 753687"/>
              <a:gd name="connsiteY4" fmla="*/ 0 h 558551"/>
              <a:gd name="connsiteX0" fmla="*/ 0 w 800988"/>
              <a:gd name="connsiteY0" fmla="*/ 0 h 558551"/>
              <a:gd name="connsiteX1" fmla="*/ 558736 w 800988"/>
              <a:gd name="connsiteY1" fmla="*/ 31583 h 558551"/>
              <a:gd name="connsiteX2" fmla="*/ 800988 w 800988"/>
              <a:gd name="connsiteY2" fmla="*/ 509920 h 558551"/>
              <a:gd name="connsiteX3" fmla="*/ 299106 w 800988"/>
              <a:gd name="connsiteY3" fmla="*/ 558551 h 558551"/>
              <a:gd name="connsiteX4" fmla="*/ 0 w 800988"/>
              <a:gd name="connsiteY4" fmla="*/ 0 h 558551"/>
              <a:gd name="connsiteX0" fmla="*/ 0 w 800988"/>
              <a:gd name="connsiteY0" fmla="*/ 0 h 549150"/>
              <a:gd name="connsiteX1" fmla="*/ 558736 w 800988"/>
              <a:gd name="connsiteY1" fmla="*/ 31583 h 549150"/>
              <a:gd name="connsiteX2" fmla="*/ 800988 w 800988"/>
              <a:gd name="connsiteY2" fmla="*/ 509920 h 549150"/>
              <a:gd name="connsiteX3" fmla="*/ 274523 w 800988"/>
              <a:gd name="connsiteY3" fmla="*/ 549150 h 549150"/>
              <a:gd name="connsiteX4" fmla="*/ 0 w 800988"/>
              <a:gd name="connsiteY4" fmla="*/ 0 h 549150"/>
              <a:gd name="connsiteX0" fmla="*/ 0 w 733063"/>
              <a:gd name="connsiteY0" fmla="*/ 0 h 528290"/>
              <a:gd name="connsiteX1" fmla="*/ 490811 w 733063"/>
              <a:gd name="connsiteY1" fmla="*/ 10723 h 528290"/>
              <a:gd name="connsiteX2" fmla="*/ 733063 w 733063"/>
              <a:gd name="connsiteY2" fmla="*/ 489060 h 528290"/>
              <a:gd name="connsiteX3" fmla="*/ 206598 w 733063"/>
              <a:gd name="connsiteY3" fmla="*/ 528290 h 528290"/>
              <a:gd name="connsiteX4" fmla="*/ 0 w 733063"/>
              <a:gd name="connsiteY4" fmla="*/ 0 h 528290"/>
              <a:gd name="connsiteX0" fmla="*/ 0 w 743237"/>
              <a:gd name="connsiteY0" fmla="*/ 0 h 528290"/>
              <a:gd name="connsiteX1" fmla="*/ 490811 w 743237"/>
              <a:gd name="connsiteY1" fmla="*/ 10723 h 528290"/>
              <a:gd name="connsiteX2" fmla="*/ 743237 w 743237"/>
              <a:gd name="connsiteY2" fmla="*/ 486065 h 528290"/>
              <a:gd name="connsiteX3" fmla="*/ 206598 w 743237"/>
              <a:gd name="connsiteY3" fmla="*/ 528290 h 528290"/>
              <a:gd name="connsiteX4" fmla="*/ 0 w 743237"/>
              <a:gd name="connsiteY4" fmla="*/ 0 h 528290"/>
              <a:gd name="connsiteX0" fmla="*/ 0 w 709173"/>
              <a:gd name="connsiteY0" fmla="*/ 38301 h 517567"/>
              <a:gd name="connsiteX1" fmla="*/ 456747 w 709173"/>
              <a:gd name="connsiteY1" fmla="*/ 0 h 517567"/>
              <a:gd name="connsiteX2" fmla="*/ 709173 w 709173"/>
              <a:gd name="connsiteY2" fmla="*/ 475342 h 517567"/>
              <a:gd name="connsiteX3" fmla="*/ 172534 w 709173"/>
              <a:gd name="connsiteY3" fmla="*/ 517567 h 517567"/>
              <a:gd name="connsiteX4" fmla="*/ 0 w 709173"/>
              <a:gd name="connsiteY4" fmla="*/ 38301 h 517567"/>
              <a:gd name="connsiteX0" fmla="*/ 0 w 709173"/>
              <a:gd name="connsiteY0" fmla="*/ 38301 h 509776"/>
              <a:gd name="connsiteX1" fmla="*/ 456747 w 709173"/>
              <a:gd name="connsiteY1" fmla="*/ 0 h 509776"/>
              <a:gd name="connsiteX2" fmla="*/ 709173 w 709173"/>
              <a:gd name="connsiteY2" fmla="*/ 475342 h 509776"/>
              <a:gd name="connsiteX3" fmla="*/ 255068 w 709173"/>
              <a:gd name="connsiteY3" fmla="*/ 509776 h 509776"/>
              <a:gd name="connsiteX4" fmla="*/ 0 w 709173"/>
              <a:gd name="connsiteY4" fmla="*/ 38301 h 509776"/>
              <a:gd name="connsiteX0" fmla="*/ 0 w 709173"/>
              <a:gd name="connsiteY0" fmla="*/ 38301 h 497392"/>
              <a:gd name="connsiteX1" fmla="*/ 456747 w 709173"/>
              <a:gd name="connsiteY1" fmla="*/ 0 h 497392"/>
              <a:gd name="connsiteX2" fmla="*/ 709173 w 709173"/>
              <a:gd name="connsiteY2" fmla="*/ 475342 h 497392"/>
              <a:gd name="connsiteX3" fmla="*/ 255835 w 709173"/>
              <a:gd name="connsiteY3" fmla="*/ 497392 h 497392"/>
              <a:gd name="connsiteX4" fmla="*/ 0 w 709173"/>
              <a:gd name="connsiteY4" fmla="*/ 38301 h 497392"/>
              <a:gd name="connsiteX0" fmla="*/ 0 w 709173"/>
              <a:gd name="connsiteY0" fmla="*/ 38301 h 505995"/>
              <a:gd name="connsiteX1" fmla="*/ 456747 w 709173"/>
              <a:gd name="connsiteY1" fmla="*/ 0 h 505995"/>
              <a:gd name="connsiteX2" fmla="*/ 709173 w 709173"/>
              <a:gd name="connsiteY2" fmla="*/ 475342 h 505995"/>
              <a:gd name="connsiteX3" fmla="*/ 253162 w 709173"/>
              <a:gd name="connsiteY3" fmla="*/ 505995 h 505995"/>
              <a:gd name="connsiteX4" fmla="*/ 0 w 709173"/>
              <a:gd name="connsiteY4" fmla="*/ 38301 h 505995"/>
              <a:gd name="connsiteX0" fmla="*/ 0 w 714248"/>
              <a:gd name="connsiteY0" fmla="*/ 5061 h 505995"/>
              <a:gd name="connsiteX1" fmla="*/ 461822 w 714248"/>
              <a:gd name="connsiteY1" fmla="*/ 0 h 505995"/>
              <a:gd name="connsiteX2" fmla="*/ 714248 w 714248"/>
              <a:gd name="connsiteY2" fmla="*/ 475342 h 505995"/>
              <a:gd name="connsiteX3" fmla="*/ 258237 w 714248"/>
              <a:gd name="connsiteY3" fmla="*/ 505995 h 505995"/>
              <a:gd name="connsiteX4" fmla="*/ 0 w 714248"/>
              <a:gd name="connsiteY4" fmla="*/ 5061 h 505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248" h="505995">
                <a:moveTo>
                  <a:pt x="0" y="5061"/>
                </a:moveTo>
                <a:lnTo>
                  <a:pt x="461822" y="0"/>
                </a:lnTo>
                <a:lnTo>
                  <a:pt x="714248" y="475342"/>
                </a:lnTo>
                <a:lnTo>
                  <a:pt x="258237" y="505995"/>
                </a:lnTo>
                <a:lnTo>
                  <a:pt x="0" y="5061"/>
                </a:lnTo>
                <a:close/>
              </a:path>
            </a:pathLst>
          </a:custGeom>
          <a:solidFill>
            <a:srgbClr val="D3B6E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01EA27-F404-6CEA-ABC4-C0D2CB0682BD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2C1E11-81AD-5B61-2BD5-AC149FA2DA19}"/>
              </a:ext>
            </a:extLst>
          </p:cNvPr>
          <p:cNvSpPr txBox="1"/>
          <p:nvPr/>
        </p:nvSpPr>
        <p:spPr>
          <a:xfrm>
            <a:off x="3752598" y="5643104"/>
            <a:ext cx="490744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UK contributions essential to help prepare for and deliver Run 2 (and beyond)</a:t>
            </a:r>
          </a:p>
        </p:txBody>
      </p:sp>
    </p:spTree>
    <p:extLst>
      <p:ext uri="{BB962C8B-B14F-4D97-AF65-F5344CB8AC3E}">
        <p14:creationId xmlns:p14="http://schemas.microsoft.com/office/powerpoint/2010/main" val="28016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51C3C7-6A31-6F61-4560-2D601A803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5120664C-0A41-6EB4-5367-CB5C96D6EE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76"/>
          <a:stretch/>
        </p:blipFill>
        <p:spPr>
          <a:xfrm>
            <a:off x="102335" y="1680568"/>
            <a:ext cx="3948897" cy="27478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56AC27-F057-5950-C6C2-F76722B41F33}"/>
              </a:ext>
            </a:extLst>
          </p:cNvPr>
          <p:cNvSpPr txBox="1"/>
          <p:nvPr/>
        </p:nvSpPr>
        <p:spPr>
          <a:xfrm>
            <a:off x="283205" y="4428419"/>
            <a:ext cx="3660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K. V. Lotov, Physics of Plasmas 22, 103110 (2015)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10CD26-BDE1-0F83-70CC-078EE3FD3552}"/>
              </a:ext>
            </a:extLst>
          </p:cNvPr>
          <p:cNvGrpSpPr/>
          <p:nvPr/>
        </p:nvGrpSpPr>
        <p:grpSpPr>
          <a:xfrm>
            <a:off x="4093756" y="1355586"/>
            <a:ext cx="4359631" cy="4922872"/>
            <a:chOff x="5735905" y="1483360"/>
            <a:chExt cx="4359631" cy="4922872"/>
          </a:xfrm>
        </p:grpSpPr>
        <p:pic>
          <p:nvPicPr>
            <p:cNvPr id="8" name="Picture 7" descr="A graph of a graph with numbers and a red line&#10;&#10;AI-generated content may be incorrect.">
              <a:extLst>
                <a:ext uri="{FF2B5EF4-FFF2-40B4-BE49-F238E27FC236}">
                  <a16:creationId xmlns:a16="http://schemas.microsoft.com/office/drawing/2014/main" id="{4E7264D4-22B3-B192-C90A-FDF21897E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5905" y="3880312"/>
              <a:ext cx="4041471" cy="2525920"/>
            </a:xfrm>
            <a:prstGeom prst="rect">
              <a:avLst/>
            </a:prstGeom>
          </p:spPr>
        </p:pic>
        <p:pic>
          <p:nvPicPr>
            <p:cNvPr id="11" name="Picture 10" descr="A rainbow colored graph&#10;&#10;AI-generated content may be incorrect.">
              <a:extLst>
                <a:ext uri="{FF2B5EF4-FFF2-40B4-BE49-F238E27FC236}">
                  <a16:creationId xmlns:a16="http://schemas.microsoft.com/office/drawing/2014/main" id="{4D035AFA-FD0E-38EC-5396-7B50D828CC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13729" y="1483360"/>
              <a:ext cx="4281807" cy="2275032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BAD7324-4912-598D-B2E7-F41E21262F38}"/>
                </a:ext>
              </a:extLst>
            </p:cNvPr>
            <p:cNvSpPr/>
            <p:nvPr/>
          </p:nvSpPr>
          <p:spPr>
            <a:xfrm>
              <a:off x="9572425" y="1534657"/>
              <a:ext cx="454975" cy="453541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D39C7CE-5B87-1BF7-E2A5-ABFF229C4D8B}"/>
                </a:ext>
              </a:extLst>
            </p:cNvPr>
            <p:cNvSpPr/>
            <p:nvPr/>
          </p:nvSpPr>
          <p:spPr>
            <a:xfrm>
              <a:off x="7106568" y="2290903"/>
              <a:ext cx="263475" cy="505229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D9453B4-A28B-E17D-E3DC-0C8AC0D825DF}"/>
                </a:ext>
              </a:extLst>
            </p:cNvPr>
            <p:cNvSpPr/>
            <p:nvPr/>
          </p:nvSpPr>
          <p:spPr>
            <a:xfrm>
              <a:off x="9335189" y="3905888"/>
              <a:ext cx="454975" cy="453541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4417FF4-6B31-4F53-7F8E-1B2ADCDDAE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8603" y="1439143"/>
            <a:ext cx="3948898" cy="305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Numerical simulation results</a:t>
            </a: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C65E630-3558-FAED-9257-942DD3463B38}"/>
              </a:ext>
            </a:extLst>
          </p:cNvPr>
          <p:cNvSpPr txBox="1">
            <a:spLocks/>
          </p:cNvSpPr>
          <p:nvPr/>
        </p:nvSpPr>
        <p:spPr bwMode="auto">
          <a:xfrm>
            <a:off x="248603" y="4881367"/>
            <a:ext cx="3768026" cy="147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Uniform plasma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Low-amplitude wakefields after saturation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step plasma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Larger amplitude maintained after saturation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9EBF9DE5-AB03-99C6-BC59-C8F7BC65F3D1}"/>
              </a:ext>
            </a:extLst>
          </p:cNvPr>
          <p:cNvSpPr txBox="1">
            <a:spLocks/>
          </p:cNvSpPr>
          <p:nvPr/>
        </p:nvSpPr>
        <p:spPr bwMode="auto">
          <a:xfrm>
            <a:off x="8629792" y="1401171"/>
            <a:ext cx="3582291" cy="4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Energy gain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Measurement of integrated longitudinal wakefield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Varying plasma length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Measurement of accelerating gradient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Plasma density n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= 3.8 x 10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14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cm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-3</a:t>
            </a:r>
            <a:endParaRPr lang="en-GB" sz="1600" b="0" dirty="0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10m energy gain uniform: ~1 GeV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10m energy gain step: ~ 1.6 GeV</a:t>
            </a:r>
          </a:p>
          <a:p>
            <a:endParaRPr lang="en-US" sz="1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Larger accelerating gradient with density step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Strong agreement between numerical simulations and experimental measurements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C9AB1A-4E13-D380-F322-D89ECBB85283}"/>
              </a:ext>
            </a:extLst>
          </p:cNvPr>
          <p:cNvSpPr txBox="1"/>
          <p:nvPr/>
        </p:nvSpPr>
        <p:spPr>
          <a:xfrm>
            <a:off x="4465092" y="1543493"/>
            <a:ext cx="3494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Simulation using LCODE 2D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4133B-0ABC-93FE-3A50-71FDDF984891}"/>
              </a:ext>
            </a:extLst>
          </p:cNvPr>
          <p:cNvSpPr txBox="1">
            <a:spLocks/>
          </p:cNvSpPr>
          <p:nvPr/>
        </p:nvSpPr>
        <p:spPr bwMode="auto">
          <a:xfrm>
            <a:off x="5871390" y="5695975"/>
            <a:ext cx="2058886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2250" indent="-211138" algn="l" rtl="0" eaLnBrk="1" fontAlgn="base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12" marR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20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</a:rPr>
              <a:t>Preliminary</a:t>
            </a:r>
            <a:endParaRPr lang="en-US" sz="1200" b="1" i="1" dirty="0">
              <a:solidFill>
                <a:schemeClr val="bg2">
                  <a:lumMod val="75000"/>
                </a:schemeClr>
              </a:solidFill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b="1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1200" dirty="0">
              <a:latin typeface="Helvetica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CC4A86-693E-23AE-9671-56DC63FA0800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pic>
        <p:nvPicPr>
          <p:cNvPr id="10" name="Picture 4" descr="Our relationship with UCL">
            <a:extLst>
              <a:ext uri="{FF2B5EF4-FFF2-40B4-BE49-F238E27FC236}">
                <a16:creationId xmlns:a16="http://schemas.microsoft.com/office/drawing/2014/main" id="{42597EE5-C6B7-BC06-C1B7-D6689C674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003" y="542066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712959-3EE2-B2BD-4965-4D891CB8070E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109CA1B5-C939-E5C7-1013-8FB8D62A44C5}"/>
              </a:ext>
            </a:extLst>
          </p:cNvPr>
          <p:cNvSpPr txBox="1">
            <a:spLocks/>
          </p:cNvSpPr>
          <p:nvPr/>
        </p:nvSpPr>
        <p:spPr>
          <a:xfrm>
            <a:off x="8270124" y="624648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1ADF46-20FC-DB6D-2F4B-4474D54B11D0}"/>
              </a:ext>
            </a:extLst>
          </p:cNvPr>
          <p:cNvSpPr txBox="1"/>
          <p:nvPr/>
        </p:nvSpPr>
        <p:spPr>
          <a:xfrm>
            <a:off x="248603" y="699562"/>
            <a:ext cx="686262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Measure energy gain with varying plasma length</a:t>
            </a:r>
          </a:p>
        </p:txBody>
      </p:sp>
    </p:spTree>
    <p:extLst>
      <p:ext uri="{BB962C8B-B14F-4D97-AF65-F5344CB8AC3E}">
        <p14:creationId xmlns:p14="http://schemas.microsoft.com/office/powerpoint/2010/main" val="120712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C13E6-B527-DBD2-AD9A-AB303097F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C630F5-F88C-41FF-AA9B-9731F5459B35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910438-1448-C8EB-2763-D251D13A8EF8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pic>
        <p:nvPicPr>
          <p:cNvPr id="1028" name="Picture 4" descr="Our relationship with UCL">
            <a:extLst>
              <a:ext uri="{FF2B5EF4-FFF2-40B4-BE49-F238E27FC236}">
                <a16:creationId xmlns:a16="http://schemas.microsoft.com/office/drawing/2014/main" id="{13B11CE9-72ED-EEFC-32EC-AB11031C0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15" y="2404099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9CA4B0-594A-443A-B4FE-6856C790EB98}"/>
              </a:ext>
            </a:extLst>
          </p:cNvPr>
          <p:cNvSpPr txBox="1"/>
          <p:nvPr/>
        </p:nvSpPr>
        <p:spPr>
          <a:xfrm>
            <a:off x="3116616" y="940773"/>
            <a:ext cx="2515834" cy="135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Discharge plasma source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Claudia Cobo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Lewis Kennedy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Louis Forrester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Zulfikar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Najmudin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170425B-12C2-1404-6128-5E7A93D49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16" y="2608524"/>
            <a:ext cx="2515834" cy="27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3C640E-4D72-B68A-072C-AB8D96742216}"/>
              </a:ext>
            </a:extLst>
          </p:cNvPr>
          <p:cNvSpPr txBox="1"/>
          <p:nvPr/>
        </p:nvSpPr>
        <p:spPr>
          <a:xfrm>
            <a:off x="475015" y="940773"/>
            <a:ext cx="2204684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Energy spectrometer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Fern Pannell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David Cooke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Matthew 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DE9FFB-20ED-AE5F-D74E-8C5AD3D414DA}"/>
              </a:ext>
            </a:extLst>
          </p:cNvPr>
          <p:cNvSpPr txBox="1"/>
          <p:nvPr/>
        </p:nvSpPr>
        <p:spPr>
          <a:xfrm>
            <a:off x="5999516" y="946877"/>
            <a:ext cx="2515834" cy="138499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Beamline design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Beam position monitors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Eleonora Belli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Bethany Spear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Philip Burrows</a:t>
            </a:r>
          </a:p>
        </p:txBody>
      </p:sp>
      <p:pic>
        <p:nvPicPr>
          <p:cNvPr id="1032" name="Picture 8" descr="rectangular logo on light and dark background graphic">
            <a:extLst>
              <a:ext uri="{FF2B5EF4-FFF2-40B4-BE49-F238E27FC236}">
                <a16:creationId xmlns:a16="http://schemas.microsoft.com/office/drawing/2014/main" id="{9D6CC7A6-DA8B-4D42-AFBA-D58C15DBD0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t="40500" r="59750" b="39931"/>
          <a:stretch>
            <a:fillRect/>
          </a:stretch>
        </p:blipFill>
        <p:spPr bwMode="auto">
          <a:xfrm>
            <a:off x="7446830" y="2448825"/>
            <a:ext cx="2376132" cy="760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5405F2-576E-195E-1BFD-5FB8476829A9}"/>
              </a:ext>
            </a:extLst>
          </p:cNvPr>
          <p:cNvSpPr txBox="1"/>
          <p:nvPr/>
        </p:nvSpPr>
        <p:spPr>
          <a:xfrm>
            <a:off x="3384624" y="3674208"/>
            <a:ext cx="2204684" cy="1569660"/>
          </a:xfrm>
          <a:prstGeom prst="rect">
            <a:avLst/>
          </a:prstGeom>
          <a:solidFill>
            <a:srgbClr val="FFC5C5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Synchronisation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Joshua Gregory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Ben Wooley (CERN)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Ed Snedden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Rob Apsimon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Amos Dexter</a:t>
            </a:r>
          </a:p>
        </p:txBody>
      </p:sp>
      <p:pic>
        <p:nvPicPr>
          <p:cNvPr id="1034" name="Picture 10" descr="Logos - Lancaster University">
            <a:extLst>
              <a:ext uri="{FF2B5EF4-FFF2-40B4-BE49-F238E27FC236}">
                <a16:creationId xmlns:a16="http://schemas.microsoft.com/office/drawing/2014/main" id="{41C4C515-EB20-E782-ABB3-59CED790DF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8" t="15279" r="12813" b="17213"/>
          <a:stretch>
            <a:fillRect/>
          </a:stretch>
        </p:blipFill>
        <p:spPr bwMode="auto">
          <a:xfrm>
            <a:off x="3548754" y="5442650"/>
            <a:ext cx="1876425" cy="61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F593C5-B4E4-DA76-5E55-E0B2FA1AD27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1390" b="30726"/>
          <a:stretch>
            <a:fillRect/>
          </a:stretch>
        </p:blipFill>
        <p:spPr>
          <a:xfrm>
            <a:off x="9753603" y="5414324"/>
            <a:ext cx="1905000" cy="721695"/>
          </a:xfrm>
          <a:prstGeom prst="rect">
            <a:avLst/>
          </a:prstGeom>
        </p:spPr>
      </p:pic>
      <p:pic>
        <p:nvPicPr>
          <p:cNvPr id="13" name="Picture 1">
            <a:extLst>
              <a:ext uri="{FF2B5EF4-FFF2-40B4-BE49-F238E27FC236}">
                <a16:creationId xmlns:a16="http://schemas.microsoft.com/office/drawing/2014/main" id="{864A4DB0-3C53-2F74-7FDC-946E9E26079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" t="8978" r="4764"/>
          <a:stretch/>
        </p:blipFill>
        <p:spPr bwMode="auto">
          <a:xfrm>
            <a:off x="7589391" y="5414324"/>
            <a:ext cx="1905000" cy="80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E99CEA8-90A3-3398-0336-4F6C0B60A256}"/>
              </a:ext>
            </a:extLst>
          </p:cNvPr>
          <p:cNvGrpSpPr>
            <a:grpSpLocks noChangeAspect="1"/>
          </p:cNvGrpSpPr>
          <p:nvPr/>
        </p:nvGrpSpPr>
        <p:grpSpPr>
          <a:xfrm>
            <a:off x="5829299" y="5325522"/>
            <a:ext cx="1516851" cy="898617"/>
            <a:chOff x="686988" y="5301208"/>
            <a:chExt cx="2084812" cy="123509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44A11C-8123-6F8D-65B8-5CF3D2ED679B}"/>
                </a:ext>
              </a:extLst>
            </p:cNvPr>
            <p:cNvSpPr/>
            <p:nvPr/>
          </p:nvSpPr>
          <p:spPr>
            <a:xfrm>
              <a:off x="686988" y="5301208"/>
              <a:ext cx="2084812" cy="123509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2" descr="Image result for cockcroft institute logo">
              <a:extLst>
                <a:ext uri="{FF2B5EF4-FFF2-40B4-BE49-F238E27FC236}">
                  <a16:creationId xmlns:a16="http://schemas.microsoft.com/office/drawing/2014/main" id="{E600B782-937B-1448-BA29-8B54180170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6" t="22954" r="2917" b="21729"/>
            <a:stretch/>
          </p:blipFill>
          <p:spPr bwMode="auto">
            <a:xfrm>
              <a:off x="751565" y="5342139"/>
              <a:ext cx="1959430" cy="1153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3A99461-AD8E-190B-591F-CD0EEE0AB281}"/>
              </a:ext>
            </a:extLst>
          </p:cNvPr>
          <p:cNvSpPr txBox="1"/>
          <p:nvPr/>
        </p:nvSpPr>
        <p:spPr>
          <a:xfrm>
            <a:off x="475015" y="3842457"/>
            <a:ext cx="2515834" cy="1384995"/>
          </a:xfrm>
          <a:prstGeom prst="rect">
            <a:avLst/>
          </a:prstGeom>
          <a:solidFill>
            <a:srgbClr val="FFEBAB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Single-shot emittance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Bunch length monitors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Debdeep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Ghosal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Joseph Wolfenden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Carsten Welsch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01E5455-077A-81CF-E090-8BC4D8F5A77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9375" t="36702" r="10000" b="36938"/>
          <a:stretch>
            <a:fillRect/>
          </a:stretch>
        </p:blipFill>
        <p:spPr>
          <a:xfrm>
            <a:off x="475016" y="5414324"/>
            <a:ext cx="2515834" cy="6169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24A1B1C-BD2F-679A-104A-16DA0F59A098}"/>
              </a:ext>
            </a:extLst>
          </p:cNvPr>
          <p:cNvSpPr txBox="1"/>
          <p:nvPr/>
        </p:nvSpPr>
        <p:spPr>
          <a:xfrm>
            <a:off x="5999516" y="3838961"/>
            <a:ext cx="2515834" cy="1384995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Betatron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radiation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Cherenkov diffraction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Hossein Saberi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Jack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McGunigal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Guoxing Xia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032C71-0A5D-E7CF-4E73-8120687BF2B2}"/>
              </a:ext>
            </a:extLst>
          </p:cNvPr>
          <p:cNvSpPr txBox="1"/>
          <p:nvPr/>
        </p:nvSpPr>
        <p:spPr>
          <a:xfrm>
            <a:off x="8748105" y="3643430"/>
            <a:ext cx="2515834" cy="1600438"/>
          </a:xfrm>
          <a:prstGeom prst="rect">
            <a:avLst/>
          </a:prstGeom>
          <a:solidFill>
            <a:srgbClr val="E8D9F3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Electro-optic monitors</a:t>
            </a:r>
          </a:p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Terahertz manipulation</a:t>
            </a: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Samuel Norman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Collette Pakuza (CERN)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David Walsh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</p:txBody>
      </p:sp>
      <p:pic>
        <p:nvPicPr>
          <p:cNvPr id="1036" name="Picture 12" descr="John Adams Institute for Accelerator Science | LinkedIn">
            <a:extLst>
              <a:ext uri="{FF2B5EF4-FFF2-40B4-BE49-F238E27FC236}">
                <a16:creationId xmlns:a16="http://schemas.microsoft.com/office/drawing/2014/main" id="{0203FA9A-C487-6D19-03E2-9C326BC75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16" y="2469016"/>
            <a:ext cx="938645" cy="9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38572AD-2664-5468-3EE5-4B037186273D}"/>
              </a:ext>
            </a:extLst>
          </p:cNvPr>
          <p:cNvSpPr txBox="1"/>
          <p:nvPr/>
        </p:nvSpPr>
        <p:spPr>
          <a:xfrm>
            <a:off x="8748105" y="940773"/>
            <a:ext cx="2910497" cy="135421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Two-pulse ionisation injection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Abigail James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Ramy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Aboushelbaya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Robin Timmis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Peter Norreys</a:t>
            </a:r>
          </a:p>
        </p:txBody>
      </p:sp>
    </p:spTree>
    <p:extLst>
      <p:ext uri="{BB962C8B-B14F-4D97-AF65-F5344CB8AC3E}">
        <p14:creationId xmlns:p14="http://schemas.microsoft.com/office/powerpoint/2010/main" val="293041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4ADD2-0107-548F-90E7-E51152FF8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itle 3" descr="Heading">
            <a:extLst>
              <a:ext uri="{FF2B5EF4-FFF2-40B4-BE49-F238E27FC236}">
                <a16:creationId xmlns:a16="http://schemas.microsoft.com/office/drawing/2014/main" id="{64056724-E0E2-A24D-614E-2DA2989073B2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899CA822-809F-7559-A2A0-BC707316B3E4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EAA71D38-C438-AA50-43B4-A1E368FBB55C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B8E9979D-8817-8FF5-85F1-A54BF299A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B6FDF982-25B7-E5E6-C6AD-63641ABC4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E83CAB62-BC18-DB67-8EAE-0FC44E2FE01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A3B9BCB-11D3-5407-780C-B642E654568F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46AE72F-C0BF-886B-4BAC-A0A8E8061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98E0C49-FB28-D6AA-2D5C-2138212C0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E6FF564-1507-3DC8-D0A4-6AA2E2DE6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E37DFC-1611-0C8E-B826-FCA68F089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E007671-50D7-E43B-5BC8-D70F4A38A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ED33385-0085-8447-6CD9-A1E21BD28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D100D6C-CE60-3D87-3E57-439386EDF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D34B4D7-793A-2EC2-A71D-1B3DE9202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37AF11C8-CF4F-E1CE-6983-3E0E31D6E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2EE04646-F3B0-D99E-76DC-D8DEB2A14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0C8B89B-4691-75F9-F98F-393A0C6AB82D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DA9BA09-8106-DA6E-885C-4AB18116BF58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3D0309F-DFDC-7B43-DAF6-BBA22FC65EF6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C3978CFA-CC84-A675-36FE-EF53F685F71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DAF7C404-D3CB-CFE8-324C-56E63C9297D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7B9A6A8-0F8E-12DA-2AC0-9A57E3D361C4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08905CC1-2D92-A1C7-4A56-C74AAF0ADF0C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965959CF-C19C-3E53-D5F3-C9E22BB40AF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A179C4E-EF38-8DAE-480E-33B0F4D1DD86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98656FEE-08DB-CE39-F834-A7C7078BB01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6DF6028-8E67-EEE3-4D73-F97346DE141D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CB423500-ABED-4564-603F-98A1E57535C8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2ADC5463-F6EB-B88A-5A5A-18BBC2E22C6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6DC6680C-0CB3-0702-28D7-B83D0B9B8CD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A3F42A1-8432-D62A-1821-F017C5DEA6D7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E83DB1AD-0057-1111-6675-4699AADA36D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4BE36071-0CDA-05DA-E56E-1FBCF719FF5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92A10229-C71B-292A-524E-C8D56459B49D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96B0CB75-3951-7B9C-0B86-A9001812E41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58B1A87-2138-BEC4-AF92-5A923F4AFD5B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E744FF55-0845-63E5-EBBF-789E3B5535CB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8EE15A3A-1054-BA48-5535-DEBAB48C7FF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1FF5B20E-CA73-CEA9-C8C2-B84F7BAC1E3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15146B1F-E373-5401-D95B-8C95E17800F1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8816FB7A-8D37-3D41-9038-A83B797A591A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51133FC2-5C59-06E0-5C62-0584E39A84E0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0F716187-97ED-16E1-2DCB-8B1C6713A1A0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90D897D0-A143-E301-A3A4-6CB49C5DDE69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E5F7A975-C911-3F36-1838-6D406F6894B6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6E8799B-0A3D-8012-BBD2-4ADA02037809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8BAF185-F771-566C-EAEC-AD09ED763FD0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A5515F77-6B49-CBB4-8236-AB290797A867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CDC823F8-E652-36DC-BDD0-A55C524AE149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A5414F03-A19E-2E45-99DA-4A37532CD45B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F0167B44-3213-F0C2-618C-938569BD1604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7EC3A3CE-F788-7DE8-A4BD-3E109A7DC964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2F00910-5883-8460-8F95-FA68099804E4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59C84939-AC30-FCB4-D72A-5B3141B90480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5BD136CE-90BD-D781-201E-ED85F4807A82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5DF34A19-CC4C-41BB-37E2-0BF2657C380F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DDCE083B-F9C5-B713-9085-CE87658F9C9E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C61F0638-7762-6E45-EE93-5CED98AD8CD4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68C40CA7-584D-4327-39FF-7F43E15F3CF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8E7937AD-1536-3364-2126-BA44EDEDEFFB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Title 3" descr="Heading">
            <a:extLst>
              <a:ext uri="{FF2B5EF4-FFF2-40B4-BE49-F238E27FC236}">
                <a16:creationId xmlns:a16="http://schemas.microsoft.com/office/drawing/2014/main" id="{DD794720-28BC-2304-0548-AD7FA210AEA5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5EB7117A-CCFB-1C0F-C065-B7818C200F0D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CE5904F2-A65C-7E26-74ED-4E727AA519DF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3CF1F9FC-FD71-58FB-89B4-DE8E5E947B45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C7B47AE8-9F49-141F-36A3-529754405460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A67EDC02-BD4E-536B-5F2B-10B1D6F25390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2F6801AB-F566-629F-72BA-403302231125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B7D7416D-96E2-707C-88E7-E40E41F58CBA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BBC1D4D5-0212-1899-78C1-03F03FB42C7B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623D04FE-53B2-A26F-8BC1-F78306534B00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FB43FE7-18DD-876E-EE36-1722E264E622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374C4455-C617-D12A-1B5A-15A35F49B596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5F0A357D-76A0-1823-3FB4-A9A930C25D85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3" descr="Heading">
            <a:extLst>
              <a:ext uri="{FF2B5EF4-FFF2-40B4-BE49-F238E27FC236}">
                <a16:creationId xmlns:a16="http://schemas.microsoft.com/office/drawing/2014/main" id="{C455FF39-71B1-427A-0774-B59E9C86B5CA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C7E97A-29E1-8CE9-3881-75F9D3E048E7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9ED46B-1EA2-7DA9-AD09-983F4E871C6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CDE8CD-175C-1FC0-37F2-298ABB9A6D62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6E859-E88B-1E27-4562-5C10FF6F1854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0" name="Picture 4" descr="Our relationship with UCL">
            <a:extLst>
              <a:ext uri="{FF2B5EF4-FFF2-40B4-BE49-F238E27FC236}">
                <a16:creationId xmlns:a16="http://schemas.microsoft.com/office/drawing/2014/main" id="{B0D29832-2B7B-A426-7AD9-BA16AAD43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0A9367B-89D2-3623-D8F6-724605F79D0D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5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A25A6-723F-15A3-C942-0314C20DB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 descr="Heading">
            <a:extLst>
              <a:ext uri="{FF2B5EF4-FFF2-40B4-BE49-F238E27FC236}">
                <a16:creationId xmlns:a16="http://schemas.microsoft.com/office/drawing/2014/main" id="{5E24AF89-27E7-5A9B-0CED-3A8A15E1AE3A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67669E2F-D3A0-FD0D-C8F5-B73D29BE9F30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2FBE6D69-EFA3-783E-36BF-4576938E0FE0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0839E1DD-2FEB-9F3E-D2E6-DB0127406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4187673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941AF948-F6CB-CD36-FF11-55CCD4F05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54FA0203-C5DA-28C8-33FC-9AE2767ACED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4550D24-56BD-8FC0-3B31-ED8A2C420C46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354D5B5-DD27-58DE-CEFB-9A66C0837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8F857F41-BF71-201A-41B6-3C908A790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8A43B49-B442-775F-59CD-D4058D8E4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398BFDE-D288-093B-8AC9-DF36F57E0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C16E6EB-22E3-49C4-9814-DA1EF75D8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04E6C9E-50F9-B90A-A4D2-D25B3D99B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E7FA5148-8551-9DE2-C95C-D4AF6522A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F11E234-14C7-5E2F-F2D2-01A99BB9D1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583ECF3-6093-C7E9-82FC-BDC7A459A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10BA9E9-AEBF-9DF3-EC88-0113D1270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EEFE0286-DE3F-F9CB-7F7F-9430AE0669B8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01039C1-32E9-0133-3D09-A51C8506EDEC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5FF348A0-57B8-BB1A-EADB-102951A7465F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47EE8C4F-96DB-9202-1ED2-973596D2CF1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93BB3111-991C-9B93-BDF0-7F21BB6C11B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DB20C26-1E00-78B6-AB1C-15EC7023B761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3FBFBF73-D310-88D2-D051-32873E380F07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B2E59089-2431-EC37-C658-6A0AE336F7F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C8004E33-8261-46AC-940B-6506F3D59360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7A429893-3BEE-D06F-78DF-B4750855BFAA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1A0663C-BECE-B6F1-C30C-754CAE0066A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84FC9B20-3CC4-C233-E4E2-B2EAA60B67E2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45A72172-71D2-0170-0FDE-323114326328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E0334421-9CE9-F3C4-5290-D528F6E6BBA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8BB91AF-F9C5-143E-BFB8-5C2D46B3747C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E11133A4-8821-269E-A994-20162FC5D242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FCDEE7E-D0F5-FF36-A05D-ECF6F6670F4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F4777AFB-7CC8-2232-C0B7-50DDA64A3669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07197731-DFB7-F0FA-7F3B-256C097B54E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6B18B82E-501A-5812-BFAA-84B5FD4C36E2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7A957AEB-B3B4-296B-F0D8-DA45F381474E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430BA3D7-2309-4256-5996-9B7BFFDF5179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0D429CC4-8F22-07E0-D5C3-B3393E0EE20E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EDA01BD5-2298-7B44-93FD-64C03A4D5EF2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AB0C6A8A-A436-3806-98FE-C348C88CB97F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BD072E22-B692-F2B8-FD38-9B1D4DBEB73A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51E43091-0F4C-D1D3-2D02-1224FE471938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1E6CC1E-9C57-3062-0039-E853CCB29CBC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BFD81D20-8A22-FA63-DE22-71A725AC242F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1B8FF399-0D0F-07FD-7ACB-75B3A9652C2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20C92645-E968-8D82-536A-B81037F2ECF2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E44033E4-22DA-1DDE-40C2-93B3D15ED506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597D18DD-D5BF-0191-E1D7-BE7AC6FC8A50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8D4DE824-FAC6-DA4D-94D2-CB68949981A6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7C1B97ED-FA29-F7CF-1488-BF3E374BBE65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51612CDB-3314-1A1C-9252-F49919977B50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051B1189-A79F-A7DD-54CD-CCD94A9DD14A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9F68FF29-D0F7-73B4-1D78-41B006E71C9C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D0F8F5DA-42A4-E66F-6026-3CE7A620B115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144D6FB5-B9C0-FC9A-7DED-FF64C4880072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890521B0-602A-011C-0054-8520CC477DEA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930EE417-6AF0-3D90-1923-4D7C13BA8FA8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91A99808-1A8F-63B4-2AB3-F061F842B2A2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A0B1868E-A1B3-4F30-C285-FF08B9A0C41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96C34151-B3C3-8604-0B0F-D19F9DA56AE6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083A6A63-098D-E4B8-6683-78263D1FCAF7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8642382C-B69D-D8CE-2427-14A85A528FD2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FC9D3C5D-0B0A-5DBC-81D7-0C425AD6D808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D8C1EC92-439E-6DBB-50A9-C74DF09E16D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06698768-3148-4A80-4FA7-DBA85B887A3C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2C2CFAD-6B87-8543-18E7-4E2FDC790E3C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E15D187E-0B2E-7706-A531-F07427902279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35E25B96-C510-1F05-C049-C2F54B49C7C4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83325F6D-F994-D5DC-E639-62FBB284FA02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D4E8E623-52A2-9CD6-C826-3A89EF8466EB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9683DEFB-9FCF-37AB-96F1-7BF533289ADE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C91217-ACDF-3866-78F4-3823E95CCE8C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24399E-AF33-2961-1EBF-5ACE1B73950C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78AE52-9E5F-E312-0773-58304ABEA43A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D4982117-F02F-6B75-8D8D-E305084A8B56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1B4EDB52-26B6-D113-6595-430A43CC8B74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8998AE-C010-E89C-8EC5-32D992C17B11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3" name="Picture 4" descr="Our relationship with UCL">
            <a:extLst>
              <a:ext uri="{FF2B5EF4-FFF2-40B4-BE49-F238E27FC236}">
                <a16:creationId xmlns:a16="http://schemas.microsoft.com/office/drawing/2014/main" id="{90B45D82-5162-0331-2776-1EA5CA5B1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9234C13-1DA8-43C6-9DDD-85916E47C235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34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361E9-5EC4-2692-3C9D-7F23C6997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screen shot of a graph&#10;&#10;Description automatically generated">
            <a:extLst>
              <a:ext uri="{FF2B5EF4-FFF2-40B4-BE49-F238E27FC236}">
                <a16:creationId xmlns:a16="http://schemas.microsoft.com/office/drawing/2014/main" id="{2EFB8347-23C7-2842-0509-5141CF91B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6796" y="2082947"/>
            <a:ext cx="3387457" cy="2081450"/>
          </a:xfrm>
          <a:prstGeom prst="rect">
            <a:avLst/>
          </a:prstGeom>
        </p:spPr>
      </p:pic>
      <p:pic>
        <p:nvPicPr>
          <p:cNvPr id="36" name="Picture 35" descr="A close-up of a graph&#10;&#10;Description automatically generated">
            <a:extLst>
              <a:ext uri="{FF2B5EF4-FFF2-40B4-BE49-F238E27FC236}">
                <a16:creationId xmlns:a16="http://schemas.microsoft.com/office/drawing/2014/main" id="{C146716C-13C4-710C-1403-94F64B90D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140" y="4235541"/>
            <a:ext cx="3339275" cy="2060404"/>
          </a:xfrm>
          <a:prstGeom prst="rect">
            <a:avLst/>
          </a:prstGeom>
        </p:spPr>
      </p:pic>
      <p:pic>
        <p:nvPicPr>
          <p:cNvPr id="34" name="Picture 33" descr="A screen shot of a graph&#10;&#10;Description automatically generated">
            <a:extLst>
              <a:ext uri="{FF2B5EF4-FFF2-40B4-BE49-F238E27FC236}">
                <a16:creationId xmlns:a16="http://schemas.microsoft.com/office/drawing/2014/main" id="{D745514A-F66F-499A-C1AB-4374416F9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9269" y="2139619"/>
            <a:ext cx="3334234" cy="2020748"/>
          </a:xfrm>
          <a:prstGeom prst="rect">
            <a:avLst/>
          </a:prstGeom>
        </p:spPr>
      </p:pic>
      <p:pic>
        <p:nvPicPr>
          <p:cNvPr id="32" name="Picture 31" descr="A blue and white rectangular object&#10;&#10;Description automatically generated with medium confidence">
            <a:extLst>
              <a:ext uri="{FF2B5EF4-FFF2-40B4-BE49-F238E27FC236}">
                <a16:creationId xmlns:a16="http://schemas.microsoft.com/office/drawing/2014/main" id="{D254EA05-6AB6-5B24-F49D-AD3868046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9581" y="4241678"/>
            <a:ext cx="3360128" cy="2046623"/>
          </a:xfrm>
          <a:prstGeom prst="rect">
            <a:avLst/>
          </a:prstGeom>
        </p:spPr>
      </p:pic>
      <p:pic>
        <p:nvPicPr>
          <p:cNvPr id="24" name="Picture 23" descr="A blue and white graph&#10;&#10;Description automatically generated with medium confidence">
            <a:extLst>
              <a:ext uri="{FF2B5EF4-FFF2-40B4-BE49-F238E27FC236}">
                <a16:creationId xmlns:a16="http://schemas.microsoft.com/office/drawing/2014/main" id="{B14B2865-6A12-4A40-1941-20D7BC1D68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5626" y="4202884"/>
            <a:ext cx="3383443" cy="2093061"/>
          </a:xfrm>
          <a:prstGeom prst="rect">
            <a:avLst/>
          </a:prstGeom>
        </p:spPr>
      </p:pic>
      <p:pic>
        <p:nvPicPr>
          <p:cNvPr id="22" name="Picture 21" descr="A graph showing a blue line&#10;&#10;Description automatically generated">
            <a:extLst>
              <a:ext uri="{FF2B5EF4-FFF2-40B4-BE49-F238E27FC236}">
                <a16:creationId xmlns:a16="http://schemas.microsoft.com/office/drawing/2014/main" id="{4655C60D-6DCB-67B3-F37E-E67279328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1334" y="2130708"/>
            <a:ext cx="3334234" cy="2010644"/>
          </a:xfrm>
          <a:prstGeom prst="rect">
            <a:avLst/>
          </a:prstGeom>
        </p:spPr>
      </p:pic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699036DD-B5CA-5B0C-21F2-67705380CBE6}"/>
              </a:ext>
            </a:extLst>
          </p:cNvPr>
          <p:cNvSpPr txBox="1">
            <a:spLocks/>
          </p:cNvSpPr>
          <p:nvPr/>
        </p:nvSpPr>
        <p:spPr bwMode="auto">
          <a:xfrm>
            <a:off x="151504" y="2772110"/>
            <a:ext cx="1678585" cy="64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</a:p>
          <a:p>
            <a:pPr algn="ctr">
              <a:lnSpc>
                <a:spcPct val="100000"/>
              </a:lnSpc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acceleration</a:t>
            </a: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le 3" descr="Heading">
            <a:extLst>
              <a:ext uri="{FF2B5EF4-FFF2-40B4-BE49-F238E27FC236}">
                <a16:creationId xmlns:a16="http://schemas.microsoft.com/office/drawing/2014/main" id="{8B935B7A-5572-8591-09CD-D25AC7FDF808}"/>
              </a:ext>
            </a:extLst>
          </p:cNvPr>
          <p:cNvSpPr txBox="1">
            <a:spLocks/>
          </p:cNvSpPr>
          <p:nvPr/>
        </p:nvSpPr>
        <p:spPr bwMode="auto">
          <a:xfrm>
            <a:off x="151505" y="4972318"/>
            <a:ext cx="1678584" cy="64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</a:p>
          <a:p>
            <a:pPr algn="ctr">
              <a:lnSpc>
                <a:spcPct val="100000"/>
              </a:lnSpc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Laser dump</a:t>
            </a: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FCD2E99B-4A60-11B3-1841-6F5EECFCBD4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92264" y="1709449"/>
                <a:ext cx="2953304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600" b="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dirty="0"/>
                          <m:t>x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16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Title 3" descr="Heading">
                <a:extLst>
                  <a:ext uri="{FF2B5EF4-FFF2-40B4-BE49-F238E27FC236}">
                    <a16:creationId xmlns:a16="http://schemas.microsoft.com/office/drawing/2014/main" id="{FCD2E99B-4A60-11B3-1841-6F5EECFCBD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2264" y="1709449"/>
                <a:ext cx="2953304" cy="390001"/>
              </a:xfrm>
              <a:prstGeom prst="rect">
                <a:avLst/>
              </a:prstGeom>
              <a:blipFill>
                <a:blip r:embed="rId9"/>
                <a:stretch>
                  <a:fillRect t="-156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itle 3" descr="Heading">
                <a:extLst>
                  <a:ext uri="{FF2B5EF4-FFF2-40B4-BE49-F238E27FC236}">
                    <a16:creationId xmlns:a16="http://schemas.microsoft.com/office/drawing/2014/main" id="{2684E46B-2C14-47AF-A121-30D81B08D6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74500" y="1714972"/>
                <a:ext cx="2832231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600" b="0" dirty="0"/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dirty="0"/>
                          <m:t>x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16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9" name="Title 3" descr="Heading">
                <a:extLst>
                  <a:ext uri="{FF2B5EF4-FFF2-40B4-BE49-F238E27FC236}">
                    <a16:creationId xmlns:a16="http://schemas.microsoft.com/office/drawing/2014/main" id="{2684E46B-2C14-47AF-A121-30D81B08D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4500" y="1714972"/>
                <a:ext cx="2832231" cy="390001"/>
              </a:xfrm>
              <a:prstGeom prst="rect">
                <a:avLst/>
              </a:prstGeom>
              <a:blipFill>
                <a:blip r:embed="rId10"/>
                <a:stretch>
                  <a:fillRect t="-156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itle 3" descr="Heading">
                <a:extLst>
                  <a:ext uri="{FF2B5EF4-FFF2-40B4-BE49-F238E27FC236}">
                    <a16:creationId xmlns:a16="http://schemas.microsoft.com/office/drawing/2014/main" id="{B59C06F8-459A-9AE0-EF0E-05E1E866F7A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269261" y="1713073"/>
                <a:ext cx="2644736" cy="390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 b="1" i="0" kern="1200" baseline="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4572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9144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13716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1828800" algn="l" rtl="0" eaLnBrk="1" fontAlgn="base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600" b="0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dirty="0"/>
                          <m:t>x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GB" sz="1600" b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00000"/>
                  </a:lnSpc>
                </a:pPr>
                <a:endParaRPr lang="en-GB" sz="1600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/>
                <a:br>
                  <a:rPr lang="en-GB" sz="1600" b="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GB" sz="1600" b="0" i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0" name="Title 3" descr="Heading">
                <a:extLst>
                  <a:ext uri="{FF2B5EF4-FFF2-40B4-BE49-F238E27FC236}">
                    <a16:creationId xmlns:a16="http://schemas.microsoft.com/office/drawing/2014/main" id="{B59C06F8-459A-9AE0-EF0E-05E1E866F7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69261" y="1713073"/>
                <a:ext cx="2644736" cy="390001"/>
              </a:xfrm>
              <a:prstGeom prst="rect">
                <a:avLst/>
              </a:prstGeom>
              <a:blipFill>
                <a:blip r:embed="rId11"/>
                <a:stretch>
                  <a:fillRect t="-156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0C4843F-4131-9CF6-3D77-B61C67687C5E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7E2DC9-AC9E-C660-FE0D-C9E38AEA0081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4CEF7-E288-4FC6-7030-18BFEA1133C1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2AF390-16A7-ED0F-EB53-7AA0B0487C38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2" name="Picture 4" descr="Our relationship with UCL">
            <a:extLst>
              <a:ext uri="{FF2B5EF4-FFF2-40B4-BE49-F238E27FC236}">
                <a16:creationId xmlns:a16="http://schemas.microsoft.com/office/drawing/2014/main" id="{DB109AD4-E7DE-0906-38D9-59E26665C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D47EBBE-FB3D-7F2B-786F-A7379AA5A789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5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0B238-93AA-77A5-0AE0-CED72E4F9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 descr="Heading">
            <a:extLst>
              <a:ext uri="{FF2B5EF4-FFF2-40B4-BE49-F238E27FC236}">
                <a16:creationId xmlns:a16="http://schemas.microsoft.com/office/drawing/2014/main" id="{EC54A204-5725-4B02-12B0-59655F416FF2}"/>
              </a:ext>
            </a:extLst>
          </p:cNvPr>
          <p:cNvSpPr txBox="1">
            <a:spLocks/>
          </p:cNvSpPr>
          <p:nvPr/>
        </p:nvSpPr>
        <p:spPr bwMode="auto">
          <a:xfrm>
            <a:off x="616559" y="4914207"/>
            <a:ext cx="5105582" cy="421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Laser-ionised plasma </a:t>
            </a:r>
            <a:r>
              <a:rPr lang="en-GB" sz="1200" i="1" dirty="0">
                <a:solidFill>
                  <a:srgbClr val="FFD4AA"/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1200" b="0" i="1" dirty="0">
              <a:solidFill>
                <a:srgbClr val="FFD4AA"/>
              </a:solidFill>
              <a:latin typeface="Helvetica" pitchFamily="2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38F96BFE-095D-12FE-0186-2B3CE800ECBC}"/>
              </a:ext>
            </a:extLst>
          </p:cNvPr>
          <p:cNvSpPr/>
          <p:nvPr/>
        </p:nvSpPr>
        <p:spPr>
          <a:xfrm>
            <a:off x="616558" y="4676988"/>
            <a:ext cx="5105583" cy="192559"/>
          </a:xfrm>
          <a:prstGeom prst="rect">
            <a:avLst/>
          </a:prstGeom>
          <a:solidFill>
            <a:schemeClr val="accent5">
              <a:lumMod val="60000"/>
              <a:lumOff val="40000"/>
              <a:alpha val="5392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Title 3" descr="Heading">
            <a:extLst>
              <a:ext uri="{FF2B5EF4-FFF2-40B4-BE49-F238E27FC236}">
                <a16:creationId xmlns:a16="http://schemas.microsoft.com/office/drawing/2014/main" id="{B9C3AB57-3CC2-4973-942E-2DFC7A01BB7A}"/>
              </a:ext>
            </a:extLst>
          </p:cNvPr>
          <p:cNvSpPr txBox="1">
            <a:spLocks/>
          </p:cNvSpPr>
          <p:nvPr/>
        </p:nvSpPr>
        <p:spPr bwMode="auto">
          <a:xfrm>
            <a:off x="6022718" y="3426179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Laser dump 2 (LBDP2)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4" name="Picture 103" descr="A black rectangular object with a black line&#10;&#10;Description automatically generated">
            <a:extLst>
              <a:ext uri="{FF2B5EF4-FFF2-40B4-BE49-F238E27FC236}">
                <a16:creationId xmlns:a16="http://schemas.microsoft.com/office/drawing/2014/main" id="{AA3B9517-BC60-8F0A-933B-029B374F3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593" y="3926421"/>
            <a:ext cx="187144" cy="655004"/>
          </a:xfrm>
          <a:prstGeom prst="rect">
            <a:avLst/>
          </a:prstGeom>
        </p:spPr>
      </p:pic>
      <p:pic>
        <p:nvPicPr>
          <p:cNvPr id="69" name="Picture 68" descr="A black and white grid with x marks&#10;&#10;Description automatically generated">
            <a:extLst>
              <a:ext uri="{FF2B5EF4-FFF2-40B4-BE49-F238E27FC236}">
                <a16:creationId xmlns:a16="http://schemas.microsoft.com/office/drawing/2014/main" id="{4737FD16-766E-3FC8-2DE7-72541BF6E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721" y="4011465"/>
            <a:ext cx="1596996" cy="86060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6055C57A-0185-A887-6D5A-4FB7BB6B78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44" r="9654"/>
          <a:stretch/>
        </p:blipFill>
        <p:spPr>
          <a:xfrm>
            <a:off x="7383274" y="4294922"/>
            <a:ext cx="715448" cy="932767"/>
          </a:xfrm>
          <a:prstGeom prst="rect">
            <a:avLst/>
          </a:prstGeom>
        </p:spPr>
      </p:pic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DBE6819-A59A-56D4-2E72-45679717ABDF}"/>
              </a:ext>
            </a:extLst>
          </p:cNvPr>
          <p:cNvGrpSpPr/>
          <p:nvPr/>
        </p:nvGrpSpPr>
        <p:grpSpPr>
          <a:xfrm>
            <a:off x="609453" y="3920015"/>
            <a:ext cx="5112689" cy="1267919"/>
            <a:chOff x="920349" y="3920015"/>
            <a:chExt cx="5112689" cy="1267919"/>
          </a:xfrm>
        </p:grpSpPr>
        <p:pic>
          <p:nvPicPr>
            <p:cNvPr id="113" name="Picture 112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4F90D2A5-BA36-ACB1-76E0-5BE2FAB4D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1276" y="3928248"/>
              <a:ext cx="187144" cy="655004"/>
            </a:xfrm>
            <a:prstGeom prst="rect">
              <a:avLst/>
            </a:prstGeom>
          </p:spPr>
        </p:pic>
        <p:pic>
          <p:nvPicPr>
            <p:cNvPr id="110" name="Picture 109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D5D37C33-6F4D-2A36-0E59-FEEC0D8DA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9388" y="3928248"/>
              <a:ext cx="187144" cy="655004"/>
            </a:xfrm>
            <a:prstGeom prst="rect">
              <a:avLst/>
            </a:prstGeom>
          </p:spPr>
        </p:pic>
        <p:pic>
          <p:nvPicPr>
            <p:cNvPr id="109" name="Picture 10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7723F883-F681-4F64-C90A-30CEF6862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4452" y="3924272"/>
              <a:ext cx="187144" cy="655004"/>
            </a:xfrm>
            <a:prstGeom prst="rect">
              <a:avLst/>
            </a:prstGeom>
          </p:spPr>
        </p:pic>
        <p:pic>
          <p:nvPicPr>
            <p:cNvPr id="115" name="Picture 114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CDE62D78-423D-1328-E43C-E4911494A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3164" y="3924272"/>
              <a:ext cx="187144" cy="655004"/>
            </a:xfrm>
            <a:prstGeom prst="rect">
              <a:avLst/>
            </a:prstGeom>
          </p:spPr>
        </p:pic>
        <p:pic>
          <p:nvPicPr>
            <p:cNvPr id="114" name="Picture 113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9076362D-0F20-39E0-F804-3BFF12B48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9587" y="3928248"/>
              <a:ext cx="187144" cy="655004"/>
            </a:xfrm>
            <a:prstGeom prst="rect">
              <a:avLst/>
            </a:prstGeom>
          </p:spPr>
        </p:pic>
        <p:pic>
          <p:nvPicPr>
            <p:cNvPr id="117" name="Picture 116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6E0782F-E0D6-79D2-29FC-567454F16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84" y="3924038"/>
              <a:ext cx="187144" cy="655004"/>
            </a:xfrm>
            <a:prstGeom prst="rect">
              <a:avLst/>
            </a:prstGeom>
          </p:spPr>
        </p:pic>
        <p:pic>
          <p:nvPicPr>
            <p:cNvPr id="119" name="Picture 118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BE62F5E-9A0E-451B-7482-ABDED521C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7612" y="3920015"/>
              <a:ext cx="187144" cy="655004"/>
            </a:xfrm>
            <a:prstGeom prst="rect">
              <a:avLst/>
            </a:prstGeom>
          </p:spPr>
        </p:pic>
        <p:pic>
          <p:nvPicPr>
            <p:cNvPr id="118" name="Picture 117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DE1E196-6826-C9A8-157D-F293EB002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396" y="3926421"/>
              <a:ext cx="187144" cy="655004"/>
            </a:xfrm>
            <a:prstGeom prst="rect">
              <a:avLst/>
            </a:prstGeom>
          </p:spPr>
        </p:pic>
        <p:pic>
          <p:nvPicPr>
            <p:cNvPr id="116" name="Picture 115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6D9C62C6-557F-5A9A-8D10-12E8E2E6F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1304" y="3928149"/>
              <a:ext cx="187144" cy="655004"/>
            </a:xfrm>
            <a:prstGeom prst="rect">
              <a:avLst/>
            </a:prstGeom>
          </p:spPr>
        </p:pic>
        <p:pic>
          <p:nvPicPr>
            <p:cNvPr id="112" name="Picture 111" descr="A black rectangular object with a black line&#10;&#10;Description automatically generated">
              <a:extLst>
                <a:ext uri="{FF2B5EF4-FFF2-40B4-BE49-F238E27FC236}">
                  <a16:creationId xmlns:a16="http://schemas.microsoft.com/office/drawing/2014/main" id="{00987EF3-3A8D-4D56-F957-61E0C2406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2423" y="3926421"/>
              <a:ext cx="187144" cy="655004"/>
            </a:xfrm>
            <a:prstGeom prst="rect">
              <a:avLst/>
            </a:prstGeom>
          </p:spPr>
        </p:pic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7CDF656B-B5C1-1949-45B4-BBF1E8D4955C}"/>
                </a:ext>
              </a:extLst>
            </p:cNvPr>
            <p:cNvSpPr/>
            <p:nvPr/>
          </p:nvSpPr>
          <p:spPr>
            <a:xfrm>
              <a:off x="920349" y="4349361"/>
              <a:ext cx="5112689" cy="838573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0492A2E2-DBD8-F83A-7CA2-FC4E2CDA9D3D}"/>
              </a:ext>
            </a:extLst>
          </p:cNvPr>
          <p:cNvGrpSpPr/>
          <p:nvPr/>
        </p:nvGrpSpPr>
        <p:grpSpPr>
          <a:xfrm rot="13497977">
            <a:off x="10439866" y="3453425"/>
            <a:ext cx="1312965" cy="267131"/>
            <a:chOff x="9212066" y="3080377"/>
            <a:chExt cx="1312965" cy="267131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4447279D-C68B-72E6-1D5C-2BC797FD7FB7}"/>
                </a:ext>
              </a:extLst>
            </p:cNvPr>
            <p:cNvGrpSpPr/>
            <p:nvPr/>
          </p:nvGrpSpPr>
          <p:grpSpPr>
            <a:xfrm>
              <a:off x="9212066" y="3080379"/>
              <a:ext cx="167386" cy="264987"/>
              <a:chOff x="8938336" y="2456669"/>
              <a:chExt cx="238540" cy="464798"/>
            </a:xfrm>
          </p:grpSpPr>
          <p:sp>
            <p:nvSpPr>
              <p:cNvPr id="123" name="Trapezium 122">
                <a:extLst>
                  <a:ext uri="{FF2B5EF4-FFF2-40B4-BE49-F238E27FC236}">
                    <a16:creationId xmlns:a16="http://schemas.microsoft.com/office/drawing/2014/main" id="{D38429AC-9268-FFA7-C8DE-3019A44B576D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33D3DB53-B45A-623C-731A-4C3909953F18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C69B869-7749-39E3-F73D-9C21A9C95FE8}"/>
                </a:ext>
              </a:extLst>
            </p:cNvPr>
            <p:cNvGrpSpPr/>
            <p:nvPr/>
          </p:nvGrpSpPr>
          <p:grpSpPr>
            <a:xfrm>
              <a:off x="9402113" y="3080379"/>
              <a:ext cx="167386" cy="264987"/>
              <a:chOff x="8938336" y="2456669"/>
              <a:chExt cx="238540" cy="464798"/>
            </a:xfrm>
          </p:grpSpPr>
          <p:sp>
            <p:nvSpPr>
              <p:cNvPr id="126" name="Trapezium 125">
                <a:extLst>
                  <a:ext uri="{FF2B5EF4-FFF2-40B4-BE49-F238E27FC236}">
                    <a16:creationId xmlns:a16="http://schemas.microsoft.com/office/drawing/2014/main" id="{3A65D914-206A-8069-585D-D11FD2991CAE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C6DBA4AA-B436-0938-B8AA-4849A56DE3C6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F895594F-A555-68A6-FE7F-CCA250F7F86F}"/>
                </a:ext>
              </a:extLst>
            </p:cNvPr>
            <p:cNvGrpSpPr/>
            <p:nvPr/>
          </p:nvGrpSpPr>
          <p:grpSpPr>
            <a:xfrm>
              <a:off x="9595572" y="3080379"/>
              <a:ext cx="167386" cy="264987"/>
              <a:chOff x="8938336" y="2456669"/>
              <a:chExt cx="238540" cy="464798"/>
            </a:xfrm>
          </p:grpSpPr>
          <p:sp>
            <p:nvSpPr>
              <p:cNvPr id="129" name="Trapezium 128">
                <a:extLst>
                  <a:ext uri="{FF2B5EF4-FFF2-40B4-BE49-F238E27FC236}">
                    <a16:creationId xmlns:a16="http://schemas.microsoft.com/office/drawing/2014/main" id="{807C2B5D-52AF-1FB2-6C23-3F685344F639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142BFCE1-B457-2255-4777-E027F5B83EE3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D7DC9BC-D608-41CD-C6E7-CC63473D5F29}"/>
                </a:ext>
              </a:extLst>
            </p:cNvPr>
            <p:cNvGrpSpPr/>
            <p:nvPr/>
          </p:nvGrpSpPr>
          <p:grpSpPr>
            <a:xfrm>
              <a:off x="9786281" y="3080378"/>
              <a:ext cx="167386" cy="264987"/>
              <a:chOff x="8938336" y="2456669"/>
              <a:chExt cx="238540" cy="464798"/>
            </a:xfrm>
          </p:grpSpPr>
          <p:sp>
            <p:nvSpPr>
              <p:cNvPr id="132" name="Trapezium 131">
                <a:extLst>
                  <a:ext uri="{FF2B5EF4-FFF2-40B4-BE49-F238E27FC236}">
                    <a16:creationId xmlns:a16="http://schemas.microsoft.com/office/drawing/2014/main" id="{DEA3F752-4C81-CC1C-BBE2-A67FBC8038BF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7A4977EC-756F-EA86-5B4F-A82531E34A05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AF9D275-23B2-E6D5-4086-31BD084F83B2}"/>
                </a:ext>
              </a:extLst>
            </p:cNvPr>
            <p:cNvGrpSpPr/>
            <p:nvPr/>
          </p:nvGrpSpPr>
          <p:grpSpPr>
            <a:xfrm>
              <a:off x="9976990" y="3082521"/>
              <a:ext cx="167386" cy="264987"/>
              <a:chOff x="8938336" y="2456669"/>
              <a:chExt cx="238540" cy="464798"/>
            </a:xfrm>
          </p:grpSpPr>
          <p:sp>
            <p:nvSpPr>
              <p:cNvPr id="135" name="Trapezium 134">
                <a:extLst>
                  <a:ext uri="{FF2B5EF4-FFF2-40B4-BE49-F238E27FC236}">
                    <a16:creationId xmlns:a16="http://schemas.microsoft.com/office/drawing/2014/main" id="{9C0A89A2-C096-92E8-796C-74F124F337BB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BECA4A10-7564-B05F-DD54-AFFB94C0046A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B65E1EA5-129B-D80D-3365-3A376D2BF5C2}"/>
                </a:ext>
              </a:extLst>
            </p:cNvPr>
            <p:cNvGrpSpPr/>
            <p:nvPr/>
          </p:nvGrpSpPr>
          <p:grpSpPr>
            <a:xfrm>
              <a:off x="10167699" y="3080377"/>
              <a:ext cx="167386" cy="264987"/>
              <a:chOff x="8938336" y="2456669"/>
              <a:chExt cx="238540" cy="464798"/>
            </a:xfrm>
          </p:grpSpPr>
          <p:sp>
            <p:nvSpPr>
              <p:cNvPr id="138" name="Trapezium 137">
                <a:extLst>
                  <a:ext uri="{FF2B5EF4-FFF2-40B4-BE49-F238E27FC236}">
                    <a16:creationId xmlns:a16="http://schemas.microsoft.com/office/drawing/2014/main" id="{D72BCCC8-CBE3-9828-46B7-36AEB4968325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FDB06028-D0CA-7FE7-C7B2-C46D8DC1939F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68142AD4-4BAC-463B-000E-3FAABF93229F}"/>
                </a:ext>
              </a:extLst>
            </p:cNvPr>
            <p:cNvGrpSpPr/>
            <p:nvPr/>
          </p:nvGrpSpPr>
          <p:grpSpPr>
            <a:xfrm>
              <a:off x="10357645" y="3080377"/>
              <a:ext cx="167386" cy="264987"/>
              <a:chOff x="8938336" y="2456669"/>
              <a:chExt cx="238540" cy="464798"/>
            </a:xfrm>
          </p:grpSpPr>
          <p:sp>
            <p:nvSpPr>
              <p:cNvPr id="141" name="Trapezium 140">
                <a:extLst>
                  <a:ext uri="{FF2B5EF4-FFF2-40B4-BE49-F238E27FC236}">
                    <a16:creationId xmlns:a16="http://schemas.microsoft.com/office/drawing/2014/main" id="{3A30A62E-67B3-ABAC-D90C-A940356011E6}"/>
                  </a:ext>
                </a:extLst>
              </p:cNvPr>
              <p:cNvSpPr/>
              <p:nvPr/>
            </p:nvSpPr>
            <p:spPr>
              <a:xfrm rot="10800000">
                <a:off x="8971573" y="2456669"/>
                <a:ext cx="172065" cy="198283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EEEBE59F-1514-98C5-2EA8-63798554994C}"/>
                  </a:ext>
                </a:extLst>
              </p:cNvPr>
              <p:cNvSpPr/>
              <p:nvPr/>
            </p:nvSpPr>
            <p:spPr>
              <a:xfrm>
                <a:off x="8938336" y="2611366"/>
                <a:ext cx="238540" cy="3101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0" name="Title 3" descr="Heading">
            <a:extLst>
              <a:ext uri="{FF2B5EF4-FFF2-40B4-BE49-F238E27FC236}">
                <a16:creationId xmlns:a16="http://schemas.microsoft.com/office/drawing/2014/main" id="{F1991B64-C361-D0DB-C5AA-4127720D1B21}"/>
              </a:ext>
            </a:extLst>
          </p:cNvPr>
          <p:cNvSpPr txBox="1">
            <a:spLocks/>
          </p:cNvSpPr>
          <p:nvPr/>
        </p:nvSpPr>
        <p:spPr bwMode="auto">
          <a:xfrm>
            <a:off x="7243477" y="5248400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Quadrupole doublet 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Title 3" descr="Heading">
            <a:extLst>
              <a:ext uri="{FF2B5EF4-FFF2-40B4-BE49-F238E27FC236}">
                <a16:creationId xmlns:a16="http://schemas.microsoft.com/office/drawing/2014/main" id="{B198405F-D444-2219-5A09-6E805990A40D}"/>
              </a:ext>
            </a:extLst>
          </p:cNvPr>
          <p:cNvSpPr txBox="1">
            <a:spLocks/>
          </p:cNvSpPr>
          <p:nvPr/>
        </p:nvSpPr>
        <p:spPr bwMode="auto">
          <a:xfrm>
            <a:off x="9219718" y="496977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Dipole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Title 3" descr="Heading">
            <a:extLst>
              <a:ext uri="{FF2B5EF4-FFF2-40B4-BE49-F238E27FC236}">
                <a16:creationId xmlns:a16="http://schemas.microsoft.com/office/drawing/2014/main" id="{8A2C2CD2-DDD5-F9F9-0ADD-F1C5AD2C4284}"/>
              </a:ext>
            </a:extLst>
          </p:cNvPr>
          <p:cNvSpPr txBox="1">
            <a:spLocks/>
          </p:cNvSpPr>
          <p:nvPr/>
        </p:nvSpPr>
        <p:spPr bwMode="auto">
          <a:xfrm>
            <a:off x="8981627" y="295849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Scintillator screen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Title 3" descr="Heading">
            <a:extLst>
              <a:ext uri="{FF2B5EF4-FFF2-40B4-BE49-F238E27FC236}">
                <a16:creationId xmlns:a16="http://schemas.microsoft.com/office/drawing/2014/main" id="{E549691D-A5AD-E6E1-C4B8-14762D617AC7}"/>
              </a:ext>
            </a:extLst>
          </p:cNvPr>
          <p:cNvSpPr txBox="1">
            <a:spLocks/>
          </p:cNvSpPr>
          <p:nvPr/>
        </p:nvSpPr>
        <p:spPr bwMode="auto">
          <a:xfrm>
            <a:off x="11340146" y="3268792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Camera array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9529EE83-469B-319C-004C-15ED3FEA0D94}"/>
              </a:ext>
            </a:extLst>
          </p:cNvPr>
          <p:cNvSpPr/>
          <p:nvPr/>
        </p:nvSpPr>
        <p:spPr>
          <a:xfrm>
            <a:off x="425815" y="2660339"/>
            <a:ext cx="5442761" cy="3378044"/>
          </a:xfrm>
          <a:prstGeom prst="roundRect">
            <a:avLst/>
          </a:prstGeom>
          <a:noFill/>
          <a:ln w="22225">
            <a:solidFill>
              <a:srgbClr val="0070C0">
                <a:alpha val="25167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38EDC9E6-4FA4-0E61-3CA9-59F3AB4F8BEC}"/>
              </a:ext>
            </a:extLst>
          </p:cNvPr>
          <p:cNvSpPr/>
          <p:nvPr/>
        </p:nvSpPr>
        <p:spPr>
          <a:xfrm>
            <a:off x="7115269" y="2660339"/>
            <a:ext cx="4934839" cy="3378044"/>
          </a:xfrm>
          <a:prstGeom prst="roundRect">
            <a:avLst/>
          </a:prstGeom>
          <a:noFill/>
          <a:ln w="22225">
            <a:solidFill>
              <a:srgbClr val="00B050">
                <a:alpha val="24680"/>
              </a:srgb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31CECA11-8D5D-3E2F-FAA5-68652FF0FB4F}"/>
              </a:ext>
            </a:extLst>
          </p:cNvPr>
          <p:cNvSpPr/>
          <p:nvPr/>
        </p:nvSpPr>
        <p:spPr>
          <a:xfrm>
            <a:off x="2246716" y="2423928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B1C37FE3-4A4E-8254-E0B4-1D5B23473BCD}"/>
              </a:ext>
            </a:extLst>
          </p:cNvPr>
          <p:cNvSpPr/>
          <p:nvPr/>
        </p:nvSpPr>
        <p:spPr>
          <a:xfrm>
            <a:off x="8694626" y="2396254"/>
            <a:ext cx="1745566" cy="465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itle 3" descr="Heading">
            <a:extLst>
              <a:ext uri="{FF2B5EF4-FFF2-40B4-BE49-F238E27FC236}">
                <a16:creationId xmlns:a16="http://schemas.microsoft.com/office/drawing/2014/main" id="{2F4543F8-3591-81F6-B990-7F7C565AF34E}"/>
              </a:ext>
            </a:extLst>
          </p:cNvPr>
          <p:cNvSpPr txBox="1">
            <a:spLocks/>
          </p:cNvSpPr>
          <p:nvPr/>
        </p:nvSpPr>
        <p:spPr bwMode="auto">
          <a:xfrm>
            <a:off x="2108841" y="2494831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7DDF0"/>
                </a:solidFill>
                <a:latin typeface="Helvetica" pitchFamily="2" charset="0"/>
                <a:cs typeface="Calibri" panose="020F0502020204030204" pitchFamily="34" charset="0"/>
              </a:rPr>
              <a:t>Vapour source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C7DD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Title 3" descr="Heading">
            <a:extLst>
              <a:ext uri="{FF2B5EF4-FFF2-40B4-BE49-F238E27FC236}">
                <a16:creationId xmlns:a16="http://schemas.microsoft.com/office/drawing/2014/main" id="{E51A94F3-12B8-6E6E-1448-05FB5C42F85C}"/>
              </a:ext>
            </a:extLst>
          </p:cNvPr>
          <p:cNvSpPr txBox="1">
            <a:spLocks/>
          </p:cNvSpPr>
          <p:nvPr/>
        </p:nvSpPr>
        <p:spPr bwMode="auto">
          <a:xfrm>
            <a:off x="8552883" y="2490057"/>
            <a:ext cx="1987794" cy="46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2000" b="0" i="1" dirty="0">
                <a:solidFill>
                  <a:srgbClr val="C8ECD8"/>
                </a:solidFill>
                <a:latin typeface="Helvetica" pitchFamily="2" charset="0"/>
                <a:cs typeface="Calibri" panose="020F0502020204030204" pitchFamily="34" charset="0"/>
              </a:rPr>
              <a:t>Spectrometer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Title 3" descr="Heading">
            <a:extLst>
              <a:ext uri="{FF2B5EF4-FFF2-40B4-BE49-F238E27FC236}">
                <a16:creationId xmlns:a16="http://schemas.microsoft.com/office/drawing/2014/main" id="{0337A85E-8ADF-58E0-26DD-A2A93D72B21E}"/>
              </a:ext>
            </a:extLst>
          </p:cNvPr>
          <p:cNvSpPr txBox="1">
            <a:spLocks/>
          </p:cNvSpPr>
          <p:nvPr/>
        </p:nvSpPr>
        <p:spPr bwMode="auto">
          <a:xfrm>
            <a:off x="2689296" y="3505962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dirty="0">
                <a:latin typeface="Helvetica" pitchFamily="2" charset="0"/>
                <a:cs typeface="Calibri" panose="020F0502020204030204" pitchFamily="34" charset="0"/>
              </a:rPr>
              <a:t>Plungers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itle 3" descr="Heading">
            <a:extLst>
              <a:ext uri="{FF2B5EF4-FFF2-40B4-BE49-F238E27FC236}">
                <a16:creationId xmlns:a16="http://schemas.microsoft.com/office/drawing/2014/main" id="{AF689CFE-8F2D-6E1D-0FD2-F01E56285828}"/>
              </a:ext>
            </a:extLst>
          </p:cNvPr>
          <p:cNvSpPr txBox="1">
            <a:spLocks/>
          </p:cNvSpPr>
          <p:nvPr/>
        </p:nvSpPr>
        <p:spPr bwMode="auto">
          <a:xfrm>
            <a:off x="748569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Title 3" descr="Heading">
            <a:extLst>
              <a:ext uri="{FF2B5EF4-FFF2-40B4-BE49-F238E27FC236}">
                <a16:creationId xmlns:a16="http://schemas.microsoft.com/office/drawing/2014/main" id="{18391B12-1C92-C3A6-A0F5-0F50875369CC}"/>
              </a:ext>
            </a:extLst>
          </p:cNvPr>
          <p:cNvSpPr txBox="1">
            <a:spLocks/>
          </p:cNvSpPr>
          <p:nvPr/>
        </p:nvSpPr>
        <p:spPr bwMode="auto">
          <a:xfrm>
            <a:off x="1237908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2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Title 3" descr="Heading">
            <a:extLst>
              <a:ext uri="{FF2B5EF4-FFF2-40B4-BE49-F238E27FC236}">
                <a16:creationId xmlns:a16="http://schemas.microsoft.com/office/drawing/2014/main" id="{BBB74D9B-94BF-9AA4-25E5-4F0879A41F22}"/>
              </a:ext>
            </a:extLst>
          </p:cNvPr>
          <p:cNvSpPr txBox="1">
            <a:spLocks/>
          </p:cNvSpPr>
          <p:nvPr/>
        </p:nvSpPr>
        <p:spPr bwMode="auto">
          <a:xfrm>
            <a:off x="1727247" y="377146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3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Title 3" descr="Heading">
            <a:extLst>
              <a:ext uri="{FF2B5EF4-FFF2-40B4-BE49-F238E27FC236}">
                <a16:creationId xmlns:a16="http://schemas.microsoft.com/office/drawing/2014/main" id="{6F4F1D89-6BEC-870B-5AF9-0B916585D083}"/>
              </a:ext>
            </a:extLst>
          </p:cNvPr>
          <p:cNvSpPr txBox="1">
            <a:spLocks/>
          </p:cNvSpPr>
          <p:nvPr/>
        </p:nvSpPr>
        <p:spPr bwMode="auto">
          <a:xfrm>
            <a:off x="2213076" y="3766986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4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Title 3" descr="Heading">
            <a:extLst>
              <a:ext uri="{FF2B5EF4-FFF2-40B4-BE49-F238E27FC236}">
                <a16:creationId xmlns:a16="http://schemas.microsoft.com/office/drawing/2014/main" id="{2B83B996-16C0-51ED-96DA-86CA11FD3277}"/>
              </a:ext>
            </a:extLst>
          </p:cNvPr>
          <p:cNvSpPr txBox="1">
            <a:spLocks/>
          </p:cNvSpPr>
          <p:nvPr/>
        </p:nvSpPr>
        <p:spPr bwMode="auto">
          <a:xfrm>
            <a:off x="2713308" y="3770198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5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Title 3" descr="Heading">
            <a:extLst>
              <a:ext uri="{FF2B5EF4-FFF2-40B4-BE49-F238E27FC236}">
                <a16:creationId xmlns:a16="http://schemas.microsoft.com/office/drawing/2014/main" id="{F1E94617-C660-6067-5FD6-37969F3CD295}"/>
              </a:ext>
            </a:extLst>
          </p:cNvPr>
          <p:cNvSpPr txBox="1">
            <a:spLocks/>
          </p:cNvSpPr>
          <p:nvPr/>
        </p:nvSpPr>
        <p:spPr bwMode="auto">
          <a:xfrm>
            <a:off x="3191680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6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Title 3" descr="Heading">
            <a:extLst>
              <a:ext uri="{FF2B5EF4-FFF2-40B4-BE49-F238E27FC236}">
                <a16:creationId xmlns:a16="http://schemas.microsoft.com/office/drawing/2014/main" id="{AFC7C148-616D-DE17-96BE-266611E98638}"/>
              </a:ext>
            </a:extLst>
          </p:cNvPr>
          <p:cNvSpPr txBox="1">
            <a:spLocks/>
          </p:cNvSpPr>
          <p:nvPr/>
        </p:nvSpPr>
        <p:spPr bwMode="auto">
          <a:xfrm>
            <a:off x="3697024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7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Title 3" descr="Heading">
            <a:extLst>
              <a:ext uri="{FF2B5EF4-FFF2-40B4-BE49-F238E27FC236}">
                <a16:creationId xmlns:a16="http://schemas.microsoft.com/office/drawing/2014/main" id="{73D084E0-27CC-5636-7210-D6A24CFE4DEB}"/>
              </a:ext>
            </a:extLst>
          </p:cNvPr>
          <p:cNvSpPr txBox="1">
            <a:spLocks/>
          </p:cNvSpPr>
          <p:nvPr/>
        </p:nvSpPr>
        <p:spPr bwMode="auto">
          <a:xfrm>
            <a:off x="4168198" y="3775351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8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Title 3" descr="Heading">
            <a:extLst>
              <a:ext uri="{FF2B5EF4-FFF2-40B4-BE49-F238E27FC236}">
                <a16:creationId xmlns:a16="http://schemas.microsoft.com/office/drawing/2014/main" id="{C27CA823-2972-A445-3357-C33582C6CF2C}"/>
              </a:ext>
            </a:extLst>
          </p:cNvPr>
          <p:cNvSpPr txBox="1">
            <a:spLocks/>
          </p:cNvSpPr>
          <p:nvPr/>
        </p:nvSpPr>
        <p:spPr bwMode="auto">
          <a:xfrm>
            <a:off x="4654515" y="3774447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9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Title 3" descr="Heading">
            <a:extLst>
              <a:ext uri="{FF2B5EF4-FFF2-40B4-BE49-F238E27FC236}">
                <a16:creationId xmlns:a16="http://schemas.microsoft.com/office/drawing/2014/main" id="{0EC419E8-14E3-2935-F21E-D1CC799474E7}"/>
              </a:ext>
            </a:extLst>
          </p:cNvPr>
          <p:cNvSpPr txBox="1">
            <a:spLocks/>
          </p:cNvSpPr>
          <p:nvPr/>
        </p:nvSpPr>
        <p:spPr bwMode="auto">
          <a:xfrm>
            <a:off x="5143214" y="3773254"/>
            <a:ext cx="275035" cy="18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100" b="0" dirty="0">
                <a:latin typeface="Helvetica" pitchFamily="2" charset="0"/>
                <a:cs typeface="Calibri" panose="020F0502020204030204" pitchFamily="34" charset="0"/>
              </a:rPr>
              <a:t>10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Title 3" descr="Heading">
            <a:extLst>
              <a:ext uri="{FF2B5EF4-FFF2-40B4-BE49-F238E27FC236}">
                <a16:creationId xmlns:a16="http://schemas.microsoft.com/office/drawing/2014/main" id="{06ED082B-A5D0-C4FE-5EB3-D7350A5B6D87}"/>
              </a:ext>
            </a:extLst>
          </p:cNvPr>
          <p:cNvSpPr txBox="1">
            <a:spLocks/>
          </p:cNvSpPr>
          <p:nvPr/>
        </p:nvSpPr>
        <p:spPr bwMode="auto">
          <a:xfrm>
            <a:off x="2703368" y="5320937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10.3m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Title 3" descr="Heading">
            <a:extLst>
              <a:ext uri="{FF2B5EF4-FFF2-40B4-BE49-F238E27FC236}">
                <a16:creationId xmlns:a16="http://schemas.microsoft.com/office/drawing/2014/main" id="{B5F1A27F-388F-86BA-123C-5FE9E40A7D74}"/>
              </a:ext>
            </a:extLst>
          </p:cNvPr>
          <p:cNvSpPr txBox="1">
            <a:spLocks/>
          </p:cNvSpPr>
          <p:nvPr/>
        </p:nvSpPr>
        <p:spPr bwMode="auto">
          <a:xfrm>
            <a:off x="11202609" y="4905757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Protons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Title 3" descr="Heading">
            <a:extLst>
              <a:ext uri="{FF2B5EF4-FFF2-40B4-BE49-F238E27FC236}">
                <a16:creationId xmlns:a16="http://schemas.microsoft.com/office/drawing/2014/main" id="{8C8ECA6A-99E2-CA9C-9394-15029E87BF73}"/>
              </a:ext>
            </a:extLst>
          </p:cNvPr>
          <p:cNvSpPr txBox="1">
            <a:spLocks/>
          </p:cNvSpPr>
          <p:nvPr/>
        </p:nvSpPr>
        <p:spPr bwMode="auto">
          <a:xfrm>
            <a:off x="19417" y="4046285"/>
            <a:ext cx="65442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Injected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Title 3" descr="Heading">
            <a:extLst>
              <a:ext uri="{FF2B5EF4-FFF2-40B4-BE49-F238E27FC236}">
                <a16:creationId xmlns:a16="http://schemas.microsoft.com/office/drawing/2014/main" id="{0454A888-8B99-D06F-D2FB-502AEF109C9B}"/>
              </a:ext>
            </a:extLst>
          </p:cNvPr>
          <p:cNvSpPr txBox="1">
            <a:spLocks/>
          </p:cNvSpPr>
          <p:nvPr/>
        </p:nvSpPr>
        <p:spPr bwMode="auto">
          <a:xfrm>
            <a:off x="4576649" y="3580044"/>
            <a:ext cx="953001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000" b="0" i="1" dirty="0">
                <a:solidFill>
                  <a:schemeClr val="bg2">
                    <a:lumMod val="75000"/>
                  </a:schemeClr>
                </a:solidFill>
                <a:latin typeface="Helvetica" pitchFamily="2" charset="0"/>
                <a:cs typeface="Calibri" panose="020F0502020204030204" pitchFamily="34" charset="0"/>
              </a:rPr>
              <a:t>0.5m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FA8D28C9-4ADF-23D3-3C59-26FE9D8D7D16}"/>
              </a:ext>
            </a:extLst>
          </p:cNvPr>
          <p:cNvCxnSpPr>
            <a:cxnSpLocks/>
          </p:cNvCxnSpPr>
          <p:nvPr/>
        </p:nvCxnSpPr>
        <p:spPr>
          <a:xfrm>
            <a:off x="4792032" y="3746172"/>
            <a:ext cx="478372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CB02CC46-5AAB-3131-D9CB-2CE3AE6939AF}"/>
              </a:ext>
            </a:extLst>
          </p:cNvPr>
          <p:cNvCxnSpPr>
            <a:cxnSpLocks/>
          </p:cNvCxnSpPr>
          <p:nvPr/>
        </p:nvCxnSpPr>
        <p:spPr>
          <a:xfrm>
            <a:off x="3433928" y="5391407"/>
            <a:ext cx="2288214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C2D1762-6946-8AD0-3D79-66FE656706C3}"/>
              </a:ext>
            </a:extLst>
          </p:cNvPr>
          <p:cNvCxnSpPr>
            <a:cxnSpLocks/>
          </p:cNvCxnSpPr>
          <p:nvPr/>
        </p:nvCxnSpPr>
        <p:spPr>
          <a:xfrm flipH="1">
            <a:off x="616559" y="5391407"/>
            <a:ext cx="2333025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Arc 206">
            <a:extLst>
              <a:ext uri="{FF2B5EF4-FFF2-40B4-BE49-F238E27FC236}">
                <a16:creationId xmlns:a16="http://schemas.microsoft.com/office/drawing/2014/main" id="{495CDE92-7EA6-9A3B-8114-C37C1969C1C0}"/>
              </a:ext>
            </a:extLst>
          </p:cNvPr>
          <p:cNvSpPr/>
          <p:nvPr/>
        </p:nvSpPr>
        <p:spPr>
          <a:xfrm rot="10800000" flipH="1">
            <a:off x="7176301" y="2884482"/>
            <a:ext cx="4406245" cy="1882648"/>
          </a:xfrm>
          <a:prstGeom prst="arc">
            <a:avLst>
              <a:gd name="adj1" fmla="val 16783844"/>
              <a:gd name="adj2" fmla="val 20499153"/>
            </a:avLst>
          </a:prstGeom>
          <a:ln w="1905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484CC6B0-56B2-DEE0-7AE6-C74DFF2B341F}"/>
              </a:ext>
            </a:extLst>
          </p:cNvPr>
          <p:cNvCxnSpPr>
            <a:cxnSpLocks/>
          </p:cNvCxnSpPr>
          <p:nvPr/>
        </p:nvCxnSpPr>
        <p:spPr>
          <a:xfrm>
            <a:off x="9865070" y="3191784"/>
            <a:ext cx="1563576" cy="150073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0480BE89-2E61-A2E4-6C1E-80DC27B50C5B}"/>
              </a:ext>
            </a:extLst>
          </p:cNvPr>
          <p:cNvCxnSpPr>
            <a:cxnSpLocks/>
          </p:cNvCxnSpPr>
          <p:nvPr/>
        </p:nvCxnSpPr>
        <p:spPr>
          <a:xfrm>
            <a:off x="715063" y="4761305"/>
            <a:ext cx="10948792" cy="7342"/>
          </a:xfrm>
          <a:prstGeom prst="straightConnector1">
            <a:avLst/>
          </a:prstGeom>
          <a:ln w="34925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78A9434F-5569-6BA6-B44D-3FEEC858E826}"/>
              </a:ext>
            </a:extLst>
          </p:cNvPr>
          <p:cNvCxnSpPr>
            <a:cxnSpLocks/>
          </p:cNvCxnSpPr>
          <p:nvPr/>
        </p:nvCxnSpPr>
        <p:spPr>
          <a:xfrm>
            <a:off x="57825" y="4547610"/>
            <a:ext cx="1324336" cy="213340"/>
          </a:xfrm>
          <a:prstGeom prst="straightConnector1">
            <a:avLst/>
          </a:prstGeom>
          <a:ln w="25400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itle 3" descr="Heading">
            <a:extLst>
              <a:ext uri="{FF2B5EF4-FFF2-40B4-BE49-F238E27FC236}">
                <a16:creationId xmlns:a16="http://schemas.microsoft.com/office/drawing/2014/main" id="{C252FAC7-28E9-FAB0-19F2-D5BCB41FF456}"/>
              </a:ext>
            </a:extLst>
          </p:cNvPr>
          <p:cNvSpPr txBox="1">
            <a:spLocks/>
          </p:cNvSpPr>
          <p:nvPr/>
        </p:nvSpPr>
        <p:spPr bwMode="auto">
          <a:xfrm>
            <a:off x="11202609" y="4191312"/>
            <a:ext cx="947848" cy="42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200" b="0" i="1" dirty="0">
                <a:solidFill>
                  <a:srgbClr val="0070C0"/>
                </a:solidFill>
                <a:latin typeface="Helvetica" pitchFamily="2" charset="0"/>
                <a:cs typeface="Calibri" panose="020F0502020204030204" pitchFamily="34" charset="0"/>
              </a:rPr>
              <a:t>Accelerated electrons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4FC3CB-A8B0-9B7F-AB5C-1E59B4A05783}"/>
              </a:ext>
            </a:extLst>
          </p:cNvPr>
          <p:cNvSpPr txBox="1"/>
          <p:nvPr/>
        </p:nvSpPr>
        <p:spPr>
          <a:xfrm>
            <a:off x="74015" y="127897"/>
            <a:ext cx="7489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Helvetica" pitchFamily="2" charset="0"/>
              </a:rPr>
              <a:t>F. Pannell | AWAKE Collaboration Meeting 15.10.25 | </a:t>
            </a:r>
            <a:r>
              <a:rPr lang="en-US" sz="1400" b="1" dirty="0">
                <a:solidFill>
                  <a:schemeClr val="bg1"/>
                </a:solidFill>
                <a:latin typeface="Helvetica" pitchFamily="2" charset="0"/>
              </a:rPr>
              <a:t>12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C1820-79BB-8EF8-3782-6F97DABA066B}"/>
              </a:ext>
            </a:extLst>
          </p:cNvPr>
          <p:cNvSpPr txBox="1"/>
          <p:nvPr/>
        </p:nvSpPr>
        <p:spPr>
          <a:xfrm>
            <a:off x="0" y="1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AWAKE-UK collaboration: </a:t>
            </a:r>
            <a:r>
              <a:rPr lang="en-GB" sz="2400" dirty="0">
                <a:solidFill>
                  <a:srgbClr val="EEB5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density step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C0783-16EF-B285-5B98-62FBE87266CF}"/>
              </a:ext>
            </a:extLst>
          </p:cNvPr>
          <p:cNvSpPr txBox="1"/>
          <p:nvPr/>
        </p:nvSpPr>
        <p:spPr>
          <a:xfrm>
            <a:off x="0" y="6534385"/>
            <a:ext cx="12192000" cy="33855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Morgan Hibberd  |  AWAKE-UK collaboration  |  UK-CERN Accelerator Celebration Day  |  27</a:t>
            </a:r>
            <a:r>
              <a:rPr lang="en-GB" sz="1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Nov 2025</a:t>
            </a:r>
          </a:p>
        </p:txBody>
      </p:sp>
      <p:sp>
        <p:nvSpPr>
          <p:cNvPr id="10" name="Title 3" descr="Heading">
            <a:extLst>
              <a:ext uri="{FF2B5EF4-FFF2-40B4-BE49-F238E27FC236}">
                <a16:creationId xmlns:a16="http://schemas.microsoft.com/office/drawing/2014/main" id="{682FFA78-5F98-7BAA-235F-0EBF136E734D}"/>
              </a:ext>
            </a:extLst>
          </p:cNvPr>
          <p:cNvSpPr txBox="1">
            <a:spLocks/>
          </p:cNvSpPr>
          <p:nvPr/>
        </p:nvSpPr>
        <p:spPr bwMode="auto">
          <a:xfrm>
            <a:off x="9981058" y="6271670"/>
            <a:ext cx="2046008" cy="19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GB" sz="1000" b="0" i="1" dirty="0">
                <a:latin typeface="Helvetica" pitchFamily="2" charset="0"/>
                <a:cs typeface="Calibri" panose="020F0502020204030204" pitchFamily="34" charset="0"/>
              </a:rPr>
              <a:t>Diagram not drawn to scale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3" descr="Heading">
            <a:extLst>
              <a:ext uri="{FF2B5EF4-FFF2-40B4-BE49-F238E27FC236}">
                <a16:creationId xmlns:a16="http://schemas.microsoft.com/office/drawing/2014/main" id="{292ABD27-6771-19C8-3797-ED7EB3468589}"/>
              </a:ext>
            </a:extLst>
          </p:cNvPr>
          <p:cNvSpPr txBox="1">
            <a:spLocks/>
          </p:cNvSpPr>
          <p:nvPr/>
        </p:nvSpPr>
        <p:spPr bwMode="auto">
          <a:xfrm>
            <a:off x="246997" y="1502995"/>
            <a:ext cx="11181649" cy="7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The ‘plungers’ (laser dumps) allow us to study the acceleration as a function of the plasma length</a:t>
            </a:r>
          </a:p>
          <a:p>
            <a:pPr>
              <a:lnSpc>
                <a:spcPct val="100000"/>
              </a:lnSpc>
            </a:pP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We can attempt to perform a direct measurement on the accelerating gradient (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000" b="0" dirty="0" err="1">
                <a:latin typeface="Arial" panose="020B0604020202020204" pitchFamily="34" charset="0"/>
                <a:cs typeface="Arial" panose="020B0604020202020204" pitchFamily="34" charset="0"/>
              </a:rPr>
              <a:t>dz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endParaRPr lang="en-GB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8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812C6A-B159-2B7E-0197-8C7B53D849D0}"/>
              </a:ext>
            </a:extLst>
          </p:cNvPr>
          <p:cNvSpPr txBox="1"/>
          <p:nvPr/>
        </p:nvSpPr>
        <p:spPr>
          <a:xfrm>
            <a:off x="249380" y="749427"/>
            <a:ext cx="346288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plunger experiment</a:t>
            </a:r>
          </a:p>
        </p:txBody>
      </p:sp>
      <p:pic>
        <p:nvPicPr>
          <p:cNvPr id="13" name="Picture 4" descr="Our relationship with UCL">
            <a:extLst>
              <a:ext uri="{FF2B5EF4-FFF2-40B4-BE49-F238E27FC236}">
                <a16:creationId xmlns:a16="http://schemas.microsoft.com/office/drawing/2014/main" id="{737B8FE3-D0D8-B2B9-5C32-2AAE60D87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294" y="572102"/>
            <a:ext cx="2077684" cy="69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28C9EDE-0D3B-60E4-7630-774929B01197}"/>
              </a:ext>
            </a:extLst>
          </p:cNvPr>
          <p:cNvSpPr txBox="1">
            <a:spLocks/>
          </p:cNvSpPr>
          <p:nvPr/>
        </p:nvSpPr>
        <p:spPr>
          <a:xfrm>
            <a:off x="8396421" y="654174"/>
            <a:ext cx="1584637" cy="5834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5425" marR="0" indent="-225425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2250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Slides provided by Fern Pannel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19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NTIMETER_SERIES_ID_KEY" val="ald45ybkwuzmh7b6efuz4ycsoeg5b9p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18881</TotalTime>
  <Words>4243</Words>
  <Application>Microsoft Office PowerPoint</Application>
  <PresentationFormat>Widescreen</PresentationFormat>
  <Paragraphs>1408</Paragraphs>
  <Slides>50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Aptos</vt:lpstr>
      <vt:lpstr>Aptos Display</vt:lpstr>
      <vt:lpstr>Arial</vt:lpstr>
      <vt:lpstr>Calibri</vt:lpstr>
      <vt:lpstr>Cambria Math</vt:lpstr>
      <vt:lpstr>Garamond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Morgan Hibberd</dc:creator>
  <cp:lastModifiedBy>Morgan Hibberd</cp:lastModifiedBy>
  <cp:revision>3</cp:revision>
  <dcterms:created xsi:type="dcterms:W3CDTF">2024-09-06T14:51:31Z</dcterms:created>
  <dcterms:modified xsi:type="dcterms:W3CDTF">2025-11-26T22:17:09Z</dcterms:modified>
</cp:coreProperties>
</file>