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45" autoAdjust="0"/>
    <p:restoredTop sz="94660"/>
  </p:normalViewPr>
  <p:slideViewPr>
    <p:cSldViewPr snapToGrid="0">
      <p:cViewPr varScale="1">
        <p:scale>
          <a:sx n="77" d="100"/>
          <a:sy n="77" d="100"/>
        </p:scale>
        <p:origin x="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74E69-6FF3-FE22-3680-423D7928E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45420B-B2F1-2AA6-6E23-3A63AA3472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2E0C2-6747-036E-E0F1-934845183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41011-DA01-F42D-E571-57FE13C18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7B939-1917-9FA0-8E95-BE6BA339C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02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71DE-011B-DB2D-61BD-DDCB93CEE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F79E85-7261-8B94-6E65-134BCB2973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506C6-6D58-E3EE-FB18-8C7DFEA05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51AF-7DCD-6088-B6BF-909BC1041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CF9BA-CCCF-3F30-32EA-310A52560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657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E61B64-0010-EA9A-C4FB-BC91578D8B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DC8D66-0A95-9F14-0E25-64408C319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BF647-FFA1-50DB-0184-2F4F7E2CB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B41CF-A43C-062E-8322-7217A44B5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7882C-7FC4-826C-4599-1F226C50F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08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B5A71-A0C6-908D-4872-D2AE2926D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B842A-ED22-54B9-663F-CA2A3485AB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E9C8A-945B-C1B2-5FE4-F564F0B6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FC9BF-4BE0-D2ED-EE3A-7E44569AE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4A920-F348-B879-7720-308D47659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26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D769C-FB10-8DCB-0798-41A845B2A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10A168-82EF-5079-4239-6537816183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854390-3EDF-F7AF-948E-55B130364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C23F9-B75C-0E92-E65C-4B8AE1B7C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127FA-D884-7301-52E9-DC9A15EB4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02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61FCE-D20E-6F20-C455-717A419C2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94329-54E1-0991-58D8-DF0EC90FA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2AFCC4-A4E6-8B90-5DF2-D4ED353FB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A7B439-4D07-6FA4-12F2-3710DDA07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A7B14-72C6-BB96-029B-36658E486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37CD19-8699-714D-A800-E82991C4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487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832F6-C537-B9D0-8C58-9652B4226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DE39E3-36A2-526E-4820-A1B48289B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5750B7-FF10-B038-2F27-6D41CF6A4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898E37-84A6-8D08-480A-3A51C68E46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C59B59-D3F8-A803-728D-33C728B855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8556B9-10A6-213B-0EF0-08DCAF331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A2EDB1-6AC5-4FEE-51ED-2E79E2BB5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6B424B-1567-27B0-1707-81E4C203D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81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93E63-6AD9-4EC3-030D-6EE3713A1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7F9040-6D9F-4591-545A-1789ED177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16F757-687F-0590-59B5-21FAE2BD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1004B5-9513-9C99-712B-2EA7B9F49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386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94BD71-4C04-AD29-AD30-E2CFA50F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1B6E37-08BD-0F89-CDF7-19A9FB06D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82A16-7DD3-E8A9-694D-FAEE59087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13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24462-11DF-26BA-F41C-EC0C43FE5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21EFF-C5CE-48A8-F8E2-1A7877370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2F613F-409D-3655-AEE1-7F24BA5619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FBDCCA-9636-06A1-B1B1-9DED3905B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093073-7824-6894-6D65-03A8033FD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73CD4B-67D5-4796-2E08-901CE3870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569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46F6D-2B56-9115-03C3-5B87E850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0FC0EF-CF84-24B6-0D83-4BFD5F5FEF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30BAFA-0552-3FA9-BD09-2BABF524E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1D806B-A4AB-4BCC-7776-08E0353A3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CD7D86-FBD3-B514-9449-C834F4B37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D85CF6-2554-505E-8B0D-07E270C21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09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C8629F-8A6C-C02F-9369-7612D70D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787671-5D6A-9CAA-C61C-E4BD2AE5F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22DF2-2AFE-A091-C349-3EAE653D6F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7E6EE0-1A81-45A1-9D18-6CE826AC81DF}" type="datetimeFigureOut">
              <a:rPr lang="en-GB" smtClean="0"/>
              <a:t>26/11/2025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D5677-6DD9-FDE1-FC67-6027B9AC68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1B1D1-5B82-E890-06BC-7BF9759195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DC2FAB-2FAE-4193-87BE-FDB872BE6F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59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1BC991-7D4D-CCF7-88DA-8C0316D7C3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6854" y="3399769"/>
            <a:ext cx="4965145" cy="1283899"/>
          </a:xfrm>
        </p:spPr>
        <p:txBody>
          <a:bodyPr anchor="b"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Welcome!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472A2B-73D8-3869-3872-CFD56EE39E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655" y="4499341"/>
            <a:ext cx="3441469" cy="1658077"/>
          </a:xfrm>
        </p:spPr>
        <p:txBody>
          <a:bodyPr anchor="ctr">
            <a:normAutofit/>
          </a:bodyPr>
          <a:lstStyle/>
          <a:p>
            <a:r>
              <a:rPr lang="en-GB" sz="2800" i="1" dirty="0">
                <a:solidFill>
                  <a:schemeClr val="tx2"/>
                </a:solidFill>
              </a:rPr>
              <a:t>The event will be starting soon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0913FDA-02E0-C316-326F-017EB18E6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5" y="20305"/>
            <a:ext cx="8118060" cy="430257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4210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22C919-EEBD-A27C-E0D9-29718FC68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0D3455D-FF79-281F-02EA-DE13D96D8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51A265-0F5D-F539-F2BD-6318A347D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D57DC9-9245-93C6-7F13-2166B7DF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6854" y="3399769"/>
            <a:ext cx="4965145" cy="1283899"/>
          </a:xfrm>
        </p:spPr>
        <p:txBody>
          <a:bodyPr anchor="b"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Welcome!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80E485-6242-3834-8309-1C78BA94FE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655" y="4499341"/>
            <a:ext cx="3441469" cy="1658077"/>
          </a:xfrm>
        </p:spPr>
        <p:txBody>
          <a:bodyPr anchor="ctr">
            <a:normAutofit/>
          </a:bodyPr>
          <a:lstStyle/>
          <a:p>
            <a:endParaRPr lang="en-GB" sz="2800" i="1" dirty="0">
              <a:solidFill>
                <a:schemeClr val="tx2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E1B1CB0-7F61-A188-046C-BCD4F1FD5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1A02B6F-C4FF-934B-8264-49CADFD451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59D7C04-A5FD-7DAB-07DD-E23DFADA37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D53ED8A-63D1-153A-E68E-2C31BFED7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73C27A3-25C4-3722-6B97-4BD80C59BE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CD23E650-E922-D5D9-986A-0F36B156D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5" y="20305"/>
            <a:ext cx="8118060" cy="430257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1198DB6-995F-9C11-E547-ED0D19838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26C8581-AB52-E9F2-2E4A-F3911280A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CAF3086-06EF-532D-A6E2-C2A9BF2056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7F579F5-6014-D896-14CA-4FB6D738D4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C8C97CA-14B0-EEEB-BB58-96A5835767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2241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3AA9F8-7CFC-02AB-5738-6FD4AE3D5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8CA6A64-49D8-0608-DDFF-4A28894557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D49B5F-D396-DAF9-EF9F-63E302E3BA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F8DE2-258A-DC9C-C308-85FDC37A4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6854" y="3399769"/>
            <a:ext cx="4965145" cy="1283899"/>
          </a:xfrm>
        </p:spPr>
        <p:txBody>
          <a:bodyPr anchor="b"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Back soon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1C10C7-17C9-087D-B070-2F95B50ED3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8655" y="4499341"/>
            <a:ext cx="3441469" cy="2009524"/>
          </a:xfrm>
        </p:spPr>
        <p:txBody>
          <a:bodyPr anchor="ctr">
            <a:normAutofit/>
          </a:bodyPr>
          <a:lstStyle/>
          <a:p>
            <a:r>
              <a:rPr lang="en-GB" sz="2800" i="1" dirty="0">
                <a:solidFill>
                  <a:schemeClr val="tx2"/>
                </a:solidFill>
              </a:rPr>
              <a:t>The afternoon session will begin at 12:30 GMT</a:t>
            </a:r>
          </a:p>
          <a:p>
            <a:r>
              <a:rPr lang="en-GB" sz="2800" i="1" dirty="0">
                <a:solidFill>
                  <a:schemeClr val="tx2"/>
                </a:solidFill>
              </a:rPr>
              <a:t>13:30 CET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AE18521-8D60-DDE8-2929-EDD8E18D93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724EEF9-4804-72CB-0B7A-A2ED0EE78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80B7A00-AB5E-D965-2958-DD67DFB7B2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1A5262-5EA2-B2E1-9329-D0F04D05D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291E58-A929-B25F-5964-50930F5B8A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2932633B-9FEF-F8BD-CAAD-E41BD4FF6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5" y="20305"/>
            <a:ext cx="8118060" cy="430257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B9D85202-CC1D-212D-6D6A-1F4BEE6AC0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5D76597-1299-2A6E-5688-00A30FB733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CB5C422-DB55-E63A-6531-8ADDB688E1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035EEAB-6989-9FF1-F15C-7B0E028A45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76D1AD4-77B3-D2B0-FD58-BD591F23A4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2819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FD4B17-7A5C-D985-AAA5-A77468852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59A4F37-09AE-2986-3A95-3046B7B0D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B78555-FCD8-57C3-91FD-EE8D6CD3E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A0D09E-0D09-5D47-8A31-B78C401F28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6854" y="3399769"/>
            <a:ext cx="4965145" cy="1283899"/>
          </a:xfrm>
        </p:spPr>
        <p:txBody>
          <a:bodyPr anchor="b"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Back soon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0DD78A-C847-2AD9-C7E7-CD3EA3C29E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9025" y="4499341"/>
            <a:ext cx="3840480" cy="2009524"/>
          </a:xfrm>
        </p:spPr>
        <p:txBody>
          <a:bodyPr anchor="ctr">
            <a:normAutofit/>
          </a:bodyPr>
          <a:lstStyle/>
          <a:p>
            <a:r>
              <a:rPr lang="en-GB" sz="2800" i="1" dirty="0">
                <a:solidFill>
                  <a:schemeClr val="tx2"/>
                </a:solidFill>
              </a:rPr>
              <a:t>The afternoon session will resume at </a:t>
            </a:r>
            <a:br>
              <a:rPr lang="en-GB" sz="2800" i="1" dirty="0">
                <a:solidFill>
                  <a:schemeClr val="tx2"/>
                </a:solidFill>
              </a:rPr>
            </a:br>
            <a:r>
              <a:rPr lang="en-GB" sz="2800" i="1" dirty="0">
                <a:solidFill>
                  <a:schemeClr val="tx2"/>
                </a:solidFill>
              </a:rPr>
              <a:t>14:30 GMT</a:t>
            </a:r>
          </a:p>
          <a:p>
            <a:r>
              <a:rPr lang="en-GB" sz="2800" i="1" dirty="0">
                <a:solidFill>
                  <a:schemeClr val="tx2"/>
                </a:solidFill>
              </a:rPr>
              <a:t>15:30 CET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4DD71C1-FE15-C685-D0A5-6AD72A562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7E4F2A8-389D-6021-BDB9-5A738AD3AA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6B24C15-5B65-6E08-F497-BA1B037A51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EC5B409-94F7-FC5E-231C-0337A587A7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BFA7D45-1445-1CF8-CA00-9D6AEA98FD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3E2A26A5-DF77-EF49-AF43-DAD616F70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5" y="20305"/>
            <a:ext cx="8118060" cy="430257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EB5E56A1-9D41-3AFF-1ECB-85466D0F5F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5F9D8DA-A483-D7E9-C348-3E59213FBE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493665A-A7BD-2782-EB2D-9AC231EEBE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89C2047-F31C-7563-B31F-DF8D317A87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7BAE1EB-88A7-07D6-26CC-65771C5B66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1987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15B566-5C17-EB83-45C4-068373312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5A46B38-7186-2334-FB69-8943C2F856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822441A-6D09-0FFA-30D3-414DD74E8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0CA938-8539-EB49-F435-B457B80011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6854" y="3399769"/>
            <a:ext cx="4965145" cy="1283899"/>
          </a:xfrm>
        </p:spPr>
        <p:txBody>
          <a:bodyPr anchor="b">
            <a:norm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Closing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DE9935-CE3F-CC70-420C-768CB6CEB8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9025" y="4499341"/>
            <a:ext cx="3840480" cy="2009524"/>
          </a:xfrm>
        </p:spPr>
        <p:txBody>
          <a:bodyPr anchor="ctr">
            <a:normAutofit/>
          </a:bodyPr>
          <a:lstStyle/>
          <a:p>
            <a:r>
              <a:rPr lang="en-GB" sz="2800" i="1" dirty="0">
                <a:solidFill>
                  <a:schemeClr val="tx2"/>
                </a:solidFill>
              </a:rPr>
              <a:t>We hope you enjoyed the day!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CB6FA6E-933A-CCEE-5DC0-D9644C90EB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C860160-EECE-83E4-004F-EED25670F5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07BBA1D-C3FA-A9B3-7769-F1A946421A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09EDC03-B9FE-0837-C44C-C832AF488F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37696AF-5EDD-E285-F0B2-A60CC0A4C5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028EC0D5-2ECA-D9C0-5C30-A43D81E39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5" y="20305"/>
            <a:ext cx="8118060" cy="430257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95C9D7D2-88A4-F345-273D-315FA85B6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8729FA9-6B9B-40F7-EBB6-1D01A81C65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A9FE75-8723-4328-8046-2EF1B87613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4658-6A0B-012F-BA8B-7F8EADFF84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F8EC7A5-E072-7011-2993-96154D7091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3131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43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Welcome!</vt:lpstr>
      <vt:lpstr>Welcome!</vt:lpstr>
      <vt:lpstr>Back soon</vt:lpstr>
      <vt:lpstr>Back soon</vt:lpstr>
      <vt:lpstr>Closing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Kay Dewhurst</dc:creator>
  <cp:lastModifiedBy>Kay Dewhurst</cp:lastModifiedBy>
  <cp:revision>2</cp:revision>
  <dcterms:created xsi:type="dcterms:W3CDTF">2025-11-26T18:42:02Z</dcterms:created>
  <dcterms:modified xsi:type="dcterms:W3CDTF">2025-11-26T18:51:11Z</dcterms:modified>
</cp:coreProperties>
</file>