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5" r:id="rId1"/>
    <p:sldMasterId id="2147483648" r:id="rId2"/>
    <p:sldMasterId id="2147484086" r:id="rId3"/>
  </p:sldMasterIdLst>
  <p:notesMasterIdLst>
    <p:notesMasterId r:id="rId9"/>
  </p:notesMasterIdLst>
  <p:sldIdLst>
    <p:sldId id="261" r:id="rId4"/>
    <p:sldId id="256" r:id="rId5"/>
    <p:sldId id="258" r:id="rId6"/>
    <p:sldId id="259" r:id="rId7"/>
    <p:sldId id="260" r:id="rId8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B4B1EC-A0DC-4D28-A238-455225E4FFF9}" type="datetimeFigureOut">
              <a:rPr lang="pt-BR" smtClean="0"/>
              <a:t>12/10/2025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90BA4F-6272-4FDF-BB2A-71B25849FB9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35178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DF35657-E7AE-6342-6BC3-58DD4C2257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F6369C2-960C-CA42-0466-E93959AF02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BA4054A-8876-A0A7-6341-0D1FDEA9D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ADB8F-0235-4739-AD86-38C98F4164A3}" type="datetimeFigureOut">
              <a:rPr lang="pt-BR" smtClean="0"/>
              <a:t>12/10/2025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4725809-163A-DC3C-3D0F-796F08C723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D3F291F-E52A-6594-85A0-E5BD4E223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545C3-A7EC-4920-BF23-F77CB8470A5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3150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226CF50-27C1-F8BD-1F69-61B6D3AAD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DDFD1984-2482-67C2-E0DE-302BC16B8E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222CE78-87D9-E594-8CF7-9931B3C62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ADB8F-0235-4739-AD86-38C98F4164A3}" type="datetimeFigureOut">
              <a:rPr lang="pt-BR" smtClean="0"/>
              <a:t>12/10/2025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D50DE86-4406-7130-F4B9-D9785CE19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E0BE230-2B12-BC03-E6A4-7D2637922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545C3-A7EC-4920-BF23-F77CB8470A5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547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950CB641-CCC1-44AC-3959-16D041769F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B9FB8259-B0E9-3CA1-DE12-A428EFE5BF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5B4C66F-0847-6401-95B1-7EA11CBE0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ADB8F-0235-4739-AD86-38C98F4164A3}" type="datetimeFigureOut">
              <a:rPr lang="pt-BR" smtClean="0"/>
              <a:t>12/10/2025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FB6FA91-0FC1-BA11-535B-B5752C19A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E720586-2439-76A2-3694-60F5C5036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545C3-A7EC-4920-BF23-F77CB8470A5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450692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>
            <a:spLocks noChangeArrowheads="1"/>
          </p:cNvSpPr>
          <p:nvPr userDrawn="1"/>
        </p:nvSpPr>
        <p:spPr bwMode="auto">
          <a:xfrm>
            <a:off x="1" y="6372147"/>
            <a:ext cx="12191999" cy="485853"/>
          </a:xfrm>
          <a:prstGeom prst="rect">
            <a:avLst/>
          </a:prstGeom>
          <a:solidFill>
            <a:srgbClr val="8C1515"/>
          </a:solidFill>
          <a:ln w="9525">
            <a:solidFill>
              <a:srgbClr val="8C1515"/>
            </a:solidFill>
            <a:miter lim="800000"/>
            <a:headEnd/>
            <a:tailEnd/>
          </a:ln>
          <a:effectLst>
            <a:outerShdw blurRad="25400" dist="12700" dir="2700000" algn="br" rotWithShape="0">
              <a:srgbClr val="000000">
                <a:alpha val="25000"/>
              </a:srgbClr>
            </a:outerShdw>
          </a:effec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Source Sans Pro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Source Sans Pro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Source Sans Pro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Source Sans Pro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Source Sans Pro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ource Sans Pro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ource Sans Pro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ource Sans Pro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ource Sans Pro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240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390023"/>
            <a:ext cx="10972800" cy="824631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5333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2064682" y="4798696"/>
            <a:ext cx="8079317" cy="274320"/>
          </a:xfrm>
          <a:prstGeom prst="rect">
            <a:avLst/>
          </a:prstGeom>
        </p:spPr>
        <p:txBody>
          <a:bodyPr wrap="none" anchor="ctr" anchorCtr="1">
            <a:noAutofit/>
          </a:bodyPr>
          <a:lstStyle>
            <a:lvl1pPr marL="0" indent="0" algn="ctr">
              <a:buNone/>
              <a:defRPr sz="2667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609600" y="3214654"/>
            <a:ext cx="10972800" cy="61586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3200" cap="small" spc="400">
                <a:solidFill>
                  <a:srgbClr val="A4001D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D2D8A5-CB3B-6340-B925-34E2730E8B5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31197" y="471863"/>
            <a:ext cx="1463040" cy="1889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193144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358E2F2-2AE9-CD7E-0C39-0E6E1672D303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pt-B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C550DD2-B9E1-C8C6-94D9-1D14DEC8B72C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pt-B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A9E5C9D-71B1-AC23-B063-1368A8D2BDC0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039C14-0AAE-40E7-9AE7-57EAAAD01A57}" type="slidenum">
              <a:rPr lang="en-US" altLang="pt-BR"/>
              <a:pPr>
                <a:defRPr/>
              </a:pPr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4134615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2F9BC99-9D00-4D6F-D11A-8FFB5F0636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6DAE5F8-7643-5877-669D-D6376E8975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8194C3D-99A1-4B7B-FC47-A6CCB89D8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ADB8F-0235-4739-AD86-38C98F4164A3}" type="datetimeFigureOut">
              <a:rPr lang="pt-BR" smtClean="0"/>
              <a:t>12/10/2025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831F41A-266A-DF24-5714-D11531B5D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9CCDF23-9E63-E962-8211-CD6B1B292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545C3-A7EC-4920-BF23-F77CB8470A5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41946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EDEFC1-E32E-5280-50BC-A159095CB8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38B924DE-D1C8-6DBB-F296-C9F586DE13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82EA364-8B6B-E8E8-9C66-F32B93114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ADB8F-0235-4739-AD86-38C98F4164A3}" type="datetimeFigureOut">
              <a:rPr lang="pt-BR" smtClean="0"/>
              <a:t>12/10/2025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2E19184-28A4-D619-29D5-E8712EA68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68B81A5-757F-2D69-84E8-7DB0325EE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545C3-A7EC-4920-BF23-F77CB8470A5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29541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E085DA-257A-1BAB-9BA2-3B31FAB2C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1A8AA72-36DA-D192-E4E1-CB3A83A4D2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C16F29CF-3E47-FB84-4671-EEBB13A8AE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4D54AE0-C677-8B4B-03AE-6DED39A3E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ADB8F-0235-4739-AD86-38C98F4164A3}" type="datetimeFigureOut">
              <a:rPr lang="pt-BR" smtClean="0"/>
              <a:t>12/10/2025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489077A-DAE8-6BCA-5002-63F184387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F8900DA2-D7FE-1116-561C-B07A81BBB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545C3-A7EC-4920-BF23-F77CB8470A5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45485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59F6C4-33E7-01DE-4D90-2CE7A4FB0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EBA726E-2CD5-CD7A-F130-4265B3915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8DDB3C85-45BA-23A6-9762-9354A9F854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D34F0612-2896-48E0-289C-A31CBD13A2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72B6FC96-C3C4-924D-1066-CB7A0B34C4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63918823-D8F1-E0CC-4CFD-6984DEFC5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ADB8F-0235-4739-AD86-38C98F4164A3}" type="datetimeFigureOut">
              <a:rPr lang="pt-BR" smtClean="0"/>
              <a:t>12/10/2025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BDE0C768-081E-A5A3-CC9E-8BC34F9718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11FC5A1B-D4A8-FA7E-D74F-7FFF8C2FE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545C3-A7EC-4920-BF23-F77CB8470A5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40790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EC1D28-7F8B-531D-D38E-DCABBD9B5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76AE79E5-BD23-1604-4A59-C9A8DC6F5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ADB8F-0235-4739-AD86-38C98F4164A3}" type="datetimeFigureOut">
              <a:rPr lang="pt-BR" smtClean="0"/>
              <a:t>12/10/2025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1957AB2B-65A6-1CE0-5248-6BD2D6AEA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9E14B962-96BE-7FA3-8BC2-AABA0D767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545C3-A7EC-4920-BF23-F77CB8470A5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09960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A91B3BCC-433C-2F11-85CF-2FAD3EA0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ADB8F-0235-4739-AD86-38C98F4164A3}" type="datetimeFigureOut">
              <a:rPr lang="pt-BR" smtClean="0"/>
              <a:t>12/10/2025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8E372D79-196C-2260-56EF-1CC493EBA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DCF8DED2-6C09-88F7-0826-053585439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545C3-A7EC-4920-BF23-F77CB8470A5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21314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DF3482D-4F95-F6C6-0E18-53687838F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C4A38BB-78F3-C051-367D-2C2766B43F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2F8B48E9-77B0-F286-DF49-212895EAB9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7C14FDE-9EA6-6873-3015-E7BFF1D60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ADB8F-0235-4739-AD86-38C98F4164A3}" type="datetimeFigureOut">
              <a:rPr lang="pt-BR" smtClean="0"/>
              <a:t>12/10/2025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00419DF4-DBAD-D303-B891-9332B722D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4091A69-2BEB-37AF-4775-A71721454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545C3-A7EC-4920-BF23-F77CB8470A5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84133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BD0E3C-A16A-667D-4D02-D883BFAF4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851BA4B2-E4F1-CC26-D0BE-DA7ED5972D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D4F20D0-799C-2611-53D8-012B6FE172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DA0A73DF-90E2-B65C-7E74-465AABEC35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ADB8F-0235-4739-AD86-38C98F4164A3}" type="datetimeFigureOut">
              <a:rPr lang="pt-BR" smtClean="0"/>
              <a:t>12/10/2025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4748C13-F589-63EA-FB19-CF12249BD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710078A-300B-FBEB-BC5C-1B2C89B9D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545C3-A7EC-4920-BF23-F77CB8470A5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92748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1B94714A-B73D-A6A0-D8FB-0DFDEB698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EED524B0-000E-F26B-ABEF-FDEFE9E130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7480397-104D-95BA-1BFB-7AE480A3BE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ADB8F-0235-4739-AD86-38C98F4164A3}" type="datetimeFigureOut">
              <a:rPr lang="pt-BR" smtClean="0"/>
              <a:t>12/10/2025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1337D61-DB60-0380-0049-35E0291512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1E7CBBB-8DDE-8E0C-DC12-1AEDD2F4F2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545C3-A7EC-4920-BF23-F77CB8470A5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19320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4087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"/>
          <p:cNvSpPr>
            <a:spLocks noGrp="1"/>
          </p:cNvSpPr>
          <p:nvPr>
            <p:ph type="title"/>
          </p:nvPr>
        </p:nvSpPr>
        <p:spPr bwMode="auto">
          <a:xfrm>
            <a:off x="869004" y="292488"/>
            <a:ext cx="11040000" cy="8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title style</a:t>
            </a:r>
            <a:endParaRPr lang="en-US" altLang="x-non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869004" y="1301591"/>
            <a:ext cx="11040000" cy="523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3600"/>
            <a:ext cx="609600" cy="6864000"/>
          </a:xfrm>
          <a:prstGeom prst="rect">
            <a:avLst/>
          </a:prstGeom>
          <a:solidFill>
            <a:srgbClr val="8C1515"/>
          </a:solidFill>
          <a:ln>
            <a:solidFill>
              <a:srgbClr val="8C151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rial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8BCAE33-FDEC-7645-9C19-A1A0981D2D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396382"/>
            <a:ext cx="609600" cy="390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b="1">
                <a:solidFill>
                  <a:srgbClr val="EDE8DD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E7211955-452E-8B4A-9B48-354B3A3C0F9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4" r:id="rId1"/>
  </p:sldLayoutIdLst>
  <p:transition spd="slow">
    <p:fade/>
  </p:transition>
  <p:hf hdr="0" ftr="0" dt="0"/>
  <p:txStyles>
    <p:titleStyle>
      <a:lvl1pPr algn="l" defTabSz="457200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kern="1200">
          <a:solidFill>
            <a:schemeClr val="bg2"/>
          </a:solidFill>
          <a:latin typeface="Calibri" panose="020F0502020204030204" pitchFamily="34" charset="0"/>
          <a:ea typeface="ＭＳ Ｐゴシック" charset="0"/>
          <a:cs typeface="Calibri" panose="020F0502020204030204" pitchFamily="34" charset="0"/>
        </a:defRPr>
      </a:lvl1pPr>
      <a:lvl2pPr algn="l" defTabSz="457200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457200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457200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457200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defTabSz="457200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Source Sans Pro Semibold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Source Sans Pro Semibold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Source Sans Pro Semibold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Source Sans Pro Semibold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charset="2"/>
        <a:defRPr sz="2400" kern="1200" spc="20">
          <a:solidFill>
            <a:srgbClr val="000000"/>
          </a:solidFill>
          <a:latin typeface="Calibri" panose="020F0502020204030204" pitchFamily="34" charset="0"/>
          <a:ea typeface="ＭＳ Ｐゴシック" charset="0"/>
          <a:cs typeface="Calibri" panose="020F0502020204030204" pitchFamily="34" charset="0"/>
        </a:defRPr>
      </a:lvl1pPr>
      <a:lvl2pPr marL="501750" indent="-285750" algn="l" defTabSz="457200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q"/>
        <a:defRPr sz="2000" kern="1200">
          <a:solidFill>
            <a:srgbClr val="3F3C30"/>
          </a:solidFill>
          <a:latin typeface="Calibri" panose="020F0502020204030204" pitchFamily="34" charset="0"/>
          <a:ea typeface="ＭＳ Ｐゴシック" charset="0"/>
          <a:cs typeface="Calibri" panose="020F0502020204030204" pitchFamily="34" charset="0"/>
        </a:defRPr>
      </a:lvl2pPr>
      <a:lvl3pPr marL="749913" indent="-225425" algn="l" defTabSz="457200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102000"/>
        <a:buFont typeface="Wingdings" pitchFamily="2" charset="2"/>
        <a:buChar char="§"/>
        <a:defRPr sz="2000" kern="1200">
          <a:solidFill>
            <a:srgbClr val="3F3C30"/>
          </a:solidFill>
          <a:latin typeface="Calibri" panose="020F0502020204030204" pitchFamily="34" charset="0"/>
          <a:ea typeface="ＭＳ Ｐゴシック" charset="0"/>
          <a:cs typeface="Calibri" panose="020F0502020204030204" pitchFamily="34" charset="0"/>
        </a:defRPr>
      </a:lvl3pPr>
      <a:lvl4pPr marL="914400" indent="-227013" algn="l" defTabSz="457200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Courier New" panose="02070309020205020404" pitchFamily="49" charset="0"/>
        <a:buChar char="o"/>
        <a:defRPr sz="2000" kern="1200">
          <a:solidFill>
            <a:srgbClr val="3F3C30"/>
          </a:solidFill>
          <a:latin typeface="Calibri" panose="020F0502020204030204" pitchFamily="34" charset="0"/>
          <a:ea typeface="ＭＳ Ｐゴシック" charset="0"/>
          <a:cs typeface="Calibri" panose="020F0502020204030204" pitchFamily="34" charset="0"/>
        </a:defRPr>
      </a:lvl4pPr>
      <a:lvl5pPr marL="1258888" indent="-227013" algn="l" defTabSz="457200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Source Sans Pro" charset="0"/>
        <a:buChar char="–"/>
        <a:defRPr sz="2000" kern="1200">
          <a:solidFill>
            <a:srgbClr val="3F3C30"/>
          </a:solidFill>
          <a:latin typeface="Calibri" panose="020F0502020204030204" pitchFamily="34" charset="0"/>
          <a:ea typeface="ＭＳ Ｐゴシック" charset="0"/>
          <a:cs typeface="Calibri" panose="020F0502020204030204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>
            <a:extLst>
              <a:ext uri="{FF2B5EF4-FFF2-40B4-BE49-F238E27FC236}">
                <a16:creationId xmlns:a16="http://schemas.microsoft.com/office/drawing/2014/main" id="{8A034A73-A451-7607-4603-6A6D9079B0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8641" y="272631"/>
            <a:ext cx="10967040" cy="114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t-BR"/>
              <a:t>Click to edit the title text format</a:t>
            </a:r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id="{7F50D1F1-2D9A-64A2-1C99-25F9FF9852A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8641" y="1605064"/>
            <a:ext cx="10967040" cy="3972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4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t-BR"/>
              <a:t>Click to edit the outline text format</a:t>
            </a:r>
          </a:p>
          <a:p>
            <a:pPr lvl="1"/>
            <a:r>
              <a:rPr lang="en-GB" altLang="pt-BR"/>
              <a:t>Second Outline Level</a:t>
            </a:r>
          </a:p>
          <a:p>
            <a:pPr lvl="2"/>
            <a:r>
              <a:rPr lang="en-GB" altLang="pt-BR"/>
              <a:t>Third Outline Level</a:t>
            </a:r>
          </a:p>
          <a:p>
            <a:pPr lvl="3"/>
            <a:r>
              <a:rPr lang="en-GB" altLang="pt-BR"/>
              <a:t>Fourth Outline Level</a:t>
            </a:r>
          </a:p>
          <a:p>
            <a:pPr lvl="4"/>
            <a:r>
              <a:rPr lang="en-GB" altLang="pt-BR"/>
              <a:t>Fifth Outline Level</a:t>
            </a:r>
          </a:p>
          <a:p>
            <a:pPr lvl="4"/>
            <a:r>
              <a:rPr lang="en-GB" altLang="pt-BR"/>
              <a:t>Sixth Outline Level</a:t>
            </a:r>
          </a:p>
          <a:p>
            <a:pPr lvl="4"/>
            <a:r>
              <a:rPr lang="en-GB" altLang="pt-BR"/>
              <a:t>Seventh Outline Level</a:t>
            </a: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5F973D88-B0B8-5712-4533-EDAA2718C8D2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608641" y="6247461"/>
            <a:ext cx="2835839" cy="46846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ClrTx/>
              <a:buSzPct val="100000"/>
              <a:buFontTx/>
              <a:buNone/>
              <a:tabLst>
                <a:tab pos="0" algn="l"/>
                <a:tab pos="552938" algn="l"/>
                <a:tab pos="1105875" algn="l"/>
                <a:tab pos="1658813" algn="l"/>
                <a:tab pos="2211751" algn="l"/>
                <a:tab pos="2764688" algn="l"/>
                <a:tab pos="3317626" algn="l"/>
                <a:tab pos="3870564" algn="l"/>
                <a:tab pos="4423501" algn="l"/>
                <a:tab pos="4976439" algn="l"/>
                <a:tab pos="5529377" algn="l"/>
                <a:tab pos="6082314" algn="l"/>
                <a:tab pos="6635252" algn="l"/>
                <a:tab pos="7188190" algn="l"/>
                <a:tab pos="7741128" algn="l"/>
                <a:tab pos="8294065" algn="l"/>
                <a:tab pos="8847003" algn="l"/>
                <a:tab pos="9399941" algn="l"/>
                <a:tab pos="9952878" algn="l"/>
                <a:tab pos="10505816" algn="l"/>
                <a:tab pos="11058754" algn="l"/>
              </a:tabLst>
              <a:defRPr sz="1693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DejaVu Sans" charset="0"/>
              </a:defRPr>
            </a:lvl1pPr>
          </a:lstStyle>
          <a:p>
            <a:pPr>
              <a:defRPr/>
            </a:pPr>
            <a:endParaRPr lang="en-US" altLang="pt-BR"/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46ABC96E-48F4-1194-E022-022DC61254D1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4170240" y="6247461"/>
            <a:ext cx="3861121" cy="46846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1">
              <a:lnSpc>
                <a:spcPct val="93000"/>
              </a:lnSpc>
              <a:buClrTx/>
              <a:buSzPct val="100000"/>
              <a:buFontTx/>
              <a:buNone/>
              <a:tabLst>
                <a:tab pos="0" algn="l"/>
                <a:tab pos="552938" algn="l"/>
                <a:tab pos="1105875" algn="l"/>
                <a:tab pos="1658813" algn="l"/>
                <a:tab pos="2211751" algn="l"/>
                <a:tab pos="2764688" algn="l"/>
                <a:tab pos="3317626" algn="l"/>
                <a:tab pos="3870564" algn="l"/>
                <a:tab pos="4423501" algn="l"/>
                <a:tab pos="4976439" algn="l"/>
                <a:tab pos="5529377" algn="l"/>
                <a:tab pos="6082314" algn="l"/>
                <a:tab pos="6635252" algn="l"/>
                <a:tab pos="7188190" algn="l"/>
                <a:tab pos="7741128" algn="l"/>
                <a:tab pos="8294065" algn="l"/>
                <a:tab pos="8847003" algn="l"/>
                <a:tab pos="9399941" algn="l"/>
                <a:tab pos="9952878" algn="l"/>
                <a:tab pos="10505816" algn="l"/>
                <a:tab pos="11058754" algn="l"/>
              </a:tabLst>
              <a:defRPr sz="1693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DejaVu Sans" charset="0"/>
              </a:defRPr>
            </a:lvl1pPr>
          </a:lstStyle>
          <a:p>
            <a:pPr>
              <a:defRPr/>
            </a:pPr>
            <a:endParaRPr lang="en-US" altLang="pt-BR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CDFE68F6-EA2E-086A-6032-4B6877FA744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8741761" y="6247461"/>
            <a:ext cx="2835839" cy="46846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SzPct val="100000"/>
              <a:tabLst>
                <a:tab pos="0" algn="l"/>
                <a:tab pos="552938" algn="l"/>
                <a:tab pos="1105875" algn="l"/>
                <a:tab pos="1658813" algn="l"/>
                <a:tab pos="2211751" algn="l"/>
                <a:tab pos="2764688" algn="l"/>
                <a:tab pos="3317626" algn="l"/>
                <a:tab pos="3870564" algn="l"/>
                <a:tab pos="4423501" algn="l"/>
                <a:tab pos="4976439" algn="l"/>
                <a:tab pos="5529377" algn="l"/>
                <a:tab pos="6082314" algn="l"/>
                <a:tab pos="6635252" algn="l"/>
                <a:tab pos="7188190" algn="l"/>
                <a:tab pos="7741128" algn="l"/>
                <a:tab pos="8294065" algn="l"/>
                <a:tab pos="8847003" algn="l"/>
                <a:tab pos="9399941" algn="l"/>
                <a:tab pos="9952878" algn="l"/>
                <a:tab pos="10505816" algn="l"/>
                <a:tab pos="11058754" algn="l"/>
              </a:tabLst>
              <a:defRPr sz="1693" smtClean="0">
                <a:solidFill>
                  <a:srgbClr val="000000"/>
                </a:solidFill>
                <a:latin typeface="Times New Roman" panose="02020603050405020304" pitchFamily="18" charset="0"/>
                <a:cs typeface="DejaVu Sans" pitchFamily="34" charset="0"/>
              </a:defRPr>
            </a:lvl1pPr>
          </a:lstStyle>
          <a:p>
            <a:pPr>
              <a:defRPr/>
            </a:pPr>
            <a:fld id="{EB844763-3CCB-4B31-AE8E-0B64EB093BCC}" type="slidenum">
              <a:rPr lang="en-US" altLang="pt-BR"/>
              <a:pPr>
                <a:defRPr/>
              </a:pPr>
              <a:t>‹nº›</a:t>
            </a:fld>
            <a:endParaRPr lang="en-US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WenQuanYi Micro Hei" charset="0"/>
          <a:cs typeface="+mj-cs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WenQuanYi Micro Hei" charset="0"/>
          <a:cs typeface="WenQuanYi Micro Hei" charset="0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WenQuanYi Micro Hei" charset="0"/>
          <a:cs typeface="WenQuanYi Micro Hei" charset="0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WenQuanYi Micro Hei" charset="0"/>
          <a:cs typeface="WenQuanYi Micro Hei" charset="0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WenQuanYi Micro Hei" charset="0"/>
          <a:cs typeface="WenQuanYi Micro Hei" charset="0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WenQuanYi Micro Hei" charset="0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WenQuanYi Micro Hei" charset="0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WenQuanYi Micro Hei" charset="0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WenQuanYi Micro Hei" charset="0"/>
        </a:defRPr>
      </a:lvl9pPr>
    </p:titleStyle>
    <p:bodyStyle>
      <a:lvl1pPr marL="342900" indent="-342900" algn="l" defTabSz="457200" rtl="0" eaLnBrk="0" fontAlgn="base" hangingPunct="0">
        <a:lnSpc>
          <a:spcPct val="93000"/>
        </a:lnSpc>
        <a:spcBef>
          <a:spcPts val="1413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WenQuanYi Micro Hei" charset="0"/>
          <a:cs typeface="+mn-cs"/>
        </a:defRPr>
      </a:lvl1pPr>
      <a:lvl2pPr marL="742950" indent="-285750" algn="l" defTabSz="457200" rtl="0" eaLnBrk="0" fontAlgn="base" hangingPunct="0">
        <a:lnSpc>
          <a:spcPct val="93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WenQuanYi Micro Hei" charset="0"/>
          <a:cs typeface="+mn-cs"/>
        </a:defRPr>
      </a:lvl2pPr>
      <a:lvl3pPr marL="1143000" indent="-228600" algn="l" defTabSz="457200" rtl="0" eaLnBrk="0" fontAlgn="base" hangingPunct="0">
        <a:lnSpc>
          <a:spcPct val="93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WenQuanYi Micro Hei" charset="0"/>
          <a:cs typeface="+mn-cs"/>
        </a:defRPr>
      </a:lvl3pPr>
      <a:lvl4pPr marL="1600200" indent="-228600" algn="l" defTabSz="457200" rtl="0" eaLnBrk="0" fontAlgn="base" hangingPunct="0">
        <a:lnSpc>
          <a:spcPct val="93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WenQuanYi Micro Hei" charset="0"/>
          <a:cs typeface="+mn-cs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WenQuanYi Micro Hei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object 2">
            <a:extLst>
              <a:ext uri="{FF2B5EF4-FFF2-40B4-BE49-F238E27FC236}">
                <a16:creationId xmlns:a16="http://schemas.microsoft.com/office/drawing/2014/main" id="{7F878E54-A697-9048-9895-E99767218EAF}"/>
              </a:ext>
            </a:extLst>
          </p:cNvPr>
          <p:cNvSpPr>
            <a:spLocks/>
          </p:cNvSpPr>
          <p:nvPr/>
        </p:nvSpPr>
        <p:spPr bwMode="auto">
          <a:xfrm>
            <a:off x="777787" y="4571361"/>
            <a:ext cx="10651787" cy="0"/>
          </a:xfrm>
          <a:custGeom>
            <a:avLst/>
            <a:gdLst>
              <a:gd name="T0" fmla="*/ 0 w 10651490"/>
              <a:gd name="T1" fmla="*/ 4117124 w 10651490"/>
              <a:gd name="T2" fmla="*/ 0 60000 65536"/>
              <a:gd name="T3" fmla="*/ 0 60000 65536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0" t="0" r="r" b="b"/>
            <a:pathLst>
              <a:path w="10651490">
                <a:moveTo>
                  <a:pt x="0" y="0"/>
                </a:moveTo>
                <a:lnTo>
                  <a:pt x="10651109" y="0"/>
                </a:lnTo>
              </a:path>
            </a:pathLst>
          </a:custGeom>
          <a:noFill/>
          <a:ln w="6096">
            <a:solidFill>
              <a:srgbClr val="7C2C1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defPPr>
              <a:defRPr lang="en-GB"/>
            </a:defPPr>
            <a:lvl1pPr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1pPr>
            <a:lvl2pPr marL="898524" indent="-345586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2pPr>
            <a:lvl3pPr marL="1382344" indent="-276469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3pPr>
            <a:lvl4pPr marL="1935282" indent="-276469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4pPr>
            <a:lvl5pPr marL="2488220" indent="-276469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5pPr>
            <a:lvl6pPr marL="2764688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6pPr>
            <a:lvl7pPr marL="3317626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7pPr>
            <a:lvl8pPr marL="3870564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8pPr>
            <a:lvl9pPr marL="4423501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9pPr>
          </a:lstStyle>
          <a:p>
            <a:endParaRPr lang="pt-BR"/>
          </a:p>
        </p:txBody>
      </p:sp>
      <p:sp>
        <p:nvSpPr>
          <p:cNvPr id="4099" name="object 3">
            <a:extLst>
              <a:ext uri="{FF2B5EF4-FFF2-40B4-BE49-F238E27FC236}">
                <a16:creationId xmlns:a16="http://schemas.microsoft.com/office/drawing/2014/main" id="{25962134-FD1E-3BD3-2F9A-5F6601E09EE1}"/>
              </a:ext>
            </a:extLst>
          </p:cNvPr>
          <p:cNvSpPr>
            <a:spLocks/>
          </p:cNvSpPr>
          <p:nvPr/>
        </p:nvSpPr>
        <p:spPr bwMode="auto">
          <a:xfrm>
            <a:off x="215" y="6401057"/>
            <a:ext cx="12191573" cy="456944"/>
          </a:xfrm>
          <a:custGeom>
            <a:avLst/>
            <a:gdLst>
              <a:gd name="T0" fmla="*/ 0 w 12192000"/>
              <a:gd name="T1" fmla="*/ 176208 h 457200"/>
              <a:gd name="T2" fmla="*/ 4711265 w 12192000"/>
              <a:gd name="T3" fmla="*/ 176208 h 457200"/>
              <a:gd name="T4" fmla="*/ 4711265 w 12192000"/>
              <a:gd name="T5" fmla="*/ 0 h 457200"/>
              <a:gd name="T6" fmla="*/ 0 w 12192000"/>
              <a:gd name="T7" fmla="*/ 0 h 457200"/>
              <a:gd name="T8" fmla="*/ 0 w 12192000"/>
              <a:gd name="T9" fmla="*/ 176208 h 4572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192000" h="457200">
                <a:moveTo>
                  <a:pt x="0" y="457199"/>
                </a:moveTo>
                <a:lnTo>
                  <a:pt x="12192000" y="457199"/>
                </a:lnTo>
                <a:lnTo>
                  <a:pt x="12192000" y="0"/>
                </a:lnTo>
                <a:lnTo>
                  <a:pt x="0" y="0"/>
                </a:lnTo>
                <a:lnTo>
                  <a:pt x="0" y="457199"/>
                </a:lnTo>
                <a:close/>
              </a:path>
            </a:pathLst>
          </a:custGeom>
          <a:solidFill>
            <a:srgbClr val="7C2C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en-GB"/>
            </a:defPPr>
            <a:lvl1pPr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1pPr>
            <a:lvl2pPr marL="898524" indent="-345586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2pPr>
            <a:lvl3pPr marL="1382344" indent="-276469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3pPr>
            <a:lvl4pPr marL="1935282" indent="-276469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4pPr>
            <a:lvl5pPr marL="2488220" indent="-276469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5pPr>
            <a:lvl6pPr marL="2764688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6pPr>
            <a:lvl7pPr marL="3317626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7pPr>
            <a:lvl8pPr marL="3870564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8pPr>
            <a:lvl9pPr marL="4423501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9pPr>
          </a:lstStyle>
          <a:p>
            <a:endParaRPr lang="pt-BR"/>
          </a:p>
        </p:txBody>
      </p:sp>
      <p:sp>
        <p:nvSpPr>
          <p:cNvPr id="4100" name="object 4">
            <a:extLst>
              <a:ext uri="{FF2B5EF4-FFF2-40B4-BE49-F238E27FC236}">
                <a16:creationId xmlns:a16="http://schemas.microsoft.com/office/drawing/2014/main" id="{1E06D39C-58B6-084F-C795-D55F9C385BF6}"/>
              </a:ext>
            </a:extLst>
          </p:cNvPr>
          <p:cNvSpPr>
            <a:spLocks/>
          </p:cNvSpPr>
          <p:nvPr/>
        </p:nvSpPr>
        <p:spPr bwMode="auto">
          <a:xfrm>
            <a:off x="215" y="6333859"/>
            <a:ext cx="12191573" cy="67197"/>
          </a:xfrm>
          <a:custGeom>
            <a:avLst/>
            <a:gdLst>
              <a:gd name="T0" fmla="*/ 0 w 12192000"/>
              <a:gd name="T1" fmla="*/ 25699 h 67310"/>
              <a:gd name="T2" fmla="*/ 4711265 w 12192000"/>
              <a:gd name="T3" fmla="*/ 25699 h 67310"/>
              <a:gd name="T4" fmla="*/ 4711265 w 12192000"/>
              <a:gd name="T5" fmla="*/ 0 h 67310"/>
              <a:gd name="T6" fmla="*/ 0 w 12192000"/>
              <a:gd name="T7" fmla="*/ 0 h 67310"/>
              <a:gd name="T8" fmla="*/ 0 w 12192000"/>
              <a:gd name="T9" fmla="*/ 25699 h 673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192000" h="67310">
                <a:moveTo>
                  <a:pt x="0" y="67055"/>
                </a:moveTo>
                <a:lnTo>
                  <a:pt x="12192000" y="67055"/>
                </a:lnTo>
                <a:lnTo>
                  <a:pt x="12192000" y="0"/>
                </a:lnTo>
                <a:lnTo>
                  <a:pt x="0" y="0"/>
                </a:lnTo>
                <a:lnTo>
                  <a:pt x="0" y="67055"/>
                </a:lnTo>
                <a:close/>
              </a:path>
            </a:pathLst>
          </a:custGeom>
          <a:solidFill>
            <a:srgbClr val="DED1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en-GB"/>
            </a:defPPr>
            <a:lvl1pPr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1pPr>
            <a:lvl2pPr marL="898524" indent="-345586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2pPr>
            <a:lvl3pPr marL="1382344" indent="-276469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3pPr>
            <a:lvl4pPr marL="1935282" indent="-276469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4pPr>
            <a:lvl5pPr marL="2488220" indent="-276469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5pPr>
            <a:lvl6pPr marL="2764688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6pPr>
            <a:lvl7pPr marL="3317626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7pPr>
            <a:lvl8pPr marL="3870564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8pPr>
            <a:lvl9pPr marL="4423501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9pPr>
          </a:lstStyle>
          <a:p>
            <a:endParaRPr lang="pt-BR"/>
          </a:p>
        </p:txBody>
      </p:sp>
      <p:sp>
        <p:nvSpPr>
          <p:cNvPr id="4101" name="object 5">
            <a:extLst>
              <a:ext uri="{FF2B5EF4-FFF2-40B4-BE49-F238E27FC236}">
                <a16:creationId xmlns:a16="http://schemas.microsoft.com/office/drawing/2014/main" id="{0FFD87F9-B79F-B84E-7BBA-59927E829B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81946" y="261111"/>
            <a:ext cx="1447629" cy="1328594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en-GB"/>
            </a:defPPr>
            <a:lvl1pPr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1pPr>
            <a:lvl2pPr marL="898524" indent="-345586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2pPr>
            <a:lvl3pPr marL="1382344" indent="-276469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3pPr>
            <a:lvl4pPr marL="1935282" indent="-276469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4pPr>
            <a:lvl5pPr marL="2488220" indent="-276469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5pPr>
            <a:lvl6pPr marL="2764688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6pPr>
            <a:lvl7pPr marL="3317626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7pPr>
            <a:lvl8pPr marL="3870564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8pPr>
            <a:lvl9pPr marL="4423501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9pPr>
          </a:lstStyle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pt-BR" altLang="pt-BR"/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96930F8A-3ADD-0CF7-B4F5-F94FD4C7433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4292" y="2555431"/>
            <a:ext cx="12191573" cy="1121241"/>
          </a:xfrm>
        </p:spPr>
        <p:txBody>
          <a:bodyPr wrap="square" tIns="12065" rtlCol="0">
            <a:spAutoFit/>
          </a:bodyPr>
          <a:lstStyle>
            <a:defPPr>
              <a:defRPr lang="en-GB"/>
            </a:defPPr>
            <a:lvl1pPr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1pPr>
            <a:lvl2pPr marL="898524" indent="-345586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2pPr>
            <a:lvl3pPr marL="1382344" indent="-276469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3pPr>
            <a:lvl4pPr marL="1935282" indent="-276469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4pPr>
            <a:lvl5pPr marL="2488220" indent="-276469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5pPr>
            <a:lvl6pPr marL="2764688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6pPr>
            <a:lvl7pPr marL="3317626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7pPr>
            <a:lvl8pPr marL="3870564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8pPr>
            <a:lvl9pPr marL="4423501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9pPr>
          </a:lstStyle>
          <a:p>
            <a:pPr marL="12699" algn="ctr" eaLnBrk="1">
              <a:lnSpc>
                <a:spcPct val="100000"/>
              </a:lnSpc>
              <a:spcBef>
                <a:spcPts val="96"/>
              </a:spcBef>
              <a:defRPr/>
            </a:pPr>
            <a:r>
              <a:rPr lang="pt-BR" sz="3599" b="1" dirty="0">
                <a:solidFill>
                  <a:schemeClr val="accent2">
                    <a:lumMod val="50000"/>
                  </a:schemeClr>
                </a:solidFill>
                <a:latin typeface="Raleway"/>
                <a:ea typeface="+mj-ea"/>
              </a:rPr>
              <a:t>RASTROS DE PARTÍCULAS</a:t>
            </a:r>
            <a:br>
              <a:rPr lang="pt-BR" sz="3599" b="1" dirty="0">
                <a:solidFill>
                  <a:schemeClr val="accent2">
                    <a:lumMod val="50000"/>
                  </a:schemeClr>
                </a:solidFill>
                <a:latin typeface="Raleway"/>
                <a:ea typeface="+mj-ea"/>
              </a:rPr>
            </a:br>
            <a:endParaRPr sz="3599" b="1" dirty="0">
              <a:solidFill>
                <a:schemeClr val="accent2">
                  <a:lumMod val="50000"/>
                </a:schemeClr>
              </a:solidFill>
              <a:ea typeface="+mj-ea"/>
            </a:endParaRPr>
          </a:p>
        </p:txBody>
      </p:sp>
      <p:pic>
        <p:nvPicPr>
          <p:cNvPr id="4103" name="Picture 1">
            <a:extLst>
              <a:ext uri="{FF2B5EF4-FFF2-40B4-BE49-F238E27FC236}">
                <a16:creationId xmlns:a16="http://schemas.microsoft.com/office/drawing/2014/main" id="{9F3F66A6-1807-841E-AF2B-0824722D7C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45" t="5751" r="37396" b="84999"/>
          <a:stretch>
            <a:fillRect/>
          </a:stretch>
        </p:blipFill>
        <p:spPr bwMode="auto">
          <a:xfrm>
            <a:off x="741308" y="4848370"/>
            <a:ext cx="2939418" cy="1128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Imagem 15">
            <a:extLst>
              <a:ext uri="{FF2B5EF4-FFF2-40B4-BE49-F238E27FC236}">
                <a16:creationId xmlns:a16="http://schemas.microsoft.com/office/drawing/2014/main" id="{AEC39D7F-8CCE-DE0A-E2BC-54C045E1ED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6664" y="238072"/>
            <a:ext cx="1295955" cy="1295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B79EFE0E-625A-995D-65B5-DA94510038E9}"/>
              </a:ext>
            </a:extLst>
          </p:cNvPr>
          <p:cNvSpPr txBox="1"/>
          <p:nvPr/>
        </p:nvSpPr>
        <p:spPr>
          <a:xfrm>
            <a:off x="7925697" y="3805307"/>
            <a:ext cx="3503878" cy="34996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GB"/>
            </a:defPPr>
            <a:lvl1pPr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1pPr>
            <a:lvl2pPr marL="898524" indent="-345586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2pPr>
            <a:lvl3pPr marL="1382344" indent="-276469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3pPr>
            <a:lvl4pPr marL="1935282" indent="-276469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4pPr>
            <a:lvl5pPr marL="2488220" indent="-276469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5pPr>
            <a:lvl6pPr marL="2764688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6pPr>
            <a:lvl7pPr marL="3317626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7pPr>
            <a:lvl8pPr marL="3870564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8pPr>
            <a:lvl9pPr marL="4423501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9pPr>
          </a:lstStyle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pt-BR" i="1" dirty="0">
                <a:solidFill>
                  <a:schemeClr val="accent2">
                    <a:lumMod val="50000"/>
                  </a:schemeClr>
                </a:solidFill>
              </a:rPr>
              <a:t>Prof. Dr. Nelson Barrelo Jr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282365E5-4D83-528E-B1DC-19208E2D2B4A}"/>
              </a:ext>
            </a:extLst>
          </p:cNvPr>
          <p:cNvSpPr txBox="1"/>
          <p:nvPr/>
        </p:nvSpPr>
        <p:spPr>
          <a:xfrm>
            <a:off x="818106" y="3864825"/>
            <a:ext cx="3275405" cy="34996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GB"/>
            </a:defPPr>
            <a:lvl1pPr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1pPr>
            <a:lvl2pPr marL="898524" indent="-345586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2pPr>
            <a:lvl3pPr marL="1382344" indent="-276469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3pPr>
            <a:lvl4pPr marL="1935282" indent="-276469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4pPr>
            <a:lvl5pPr marL="2488220" indent="-276469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5pPr>
            <a:lvl6pPr marL="2764688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6pPr>
            <a:lvl7pPr marL="3317626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7pPr>
            <a:lvl8pPr marL="3870564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8pPr>
            <a:lvl9pPr marL="4423501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9pPr>
          </a:lstStyle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pt-BR" i="1" dirty="0">
                <a:solidFill>
                  <a:schemeClr val="accent2">
                    <a:lumMod val="50000"/>
                  </a:schemeClr>
                </a:solidFill>
              </a:rPr>
              <a:t>13 de outubro de 2025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D97465EF-E96D-6AC8-D4E9-DF6FFFFC04E7}"/>
              </a:ext>
            </a:extLst>
          </p:cNvPr>
          <p:cNvSpPr txBox="1"/>
          <p:nvPr/>
        </p:nvSpPr>
        <p:spPr>
          <a:xfrm>
            <a:off x="25174" y="1704900"/>
            <a:ext cx="12191573" cy="34996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GB"/>
            </a:defPPr>
            <a:lvl1pPr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1pPr>
            <a:lvl2pPr marL="898524" indent="-345586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2pPr>
            <a:lvl3pPr marL="1382344" indent="-276469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3pPr>
            <a:lvl4pPr marL="1935282" indent="-276469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4pPr>
            <a:lvl5pPr marL="2488220" indent="-276469" algn="l" defTabSz="552938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5pPr>
            <a:lvl6pPr marL="2764688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6pPr>
            <a:lvl7pPr marL="3317626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7pPr>
            <a:lvl8pPr marL="3870564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8pPr>
            <a:lvl9pPr marL="4423501" algn="l" defTabSz="1105875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WenQuanYi Micro Hei" charset="0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pt-BR" b="1" i="1" dirty="0">
                <a:solidFill>
                  <a:schemeClr val="accent2">
                    <a:lumMod val="50000"/>
                  </a:schemeClr>
                </a:solidFill>
              </a:rPr>
              <a:t>Física de Fronteiras</a:t>
            </a:r>
          </a:p>
        </p:txBody>
      </p:sp>
      <p:pic>
        <p:nvPicPr>
          <p:cNvPr id="4109" name="Imagem 2" descr="Desenho de personagem de desenho animado&#10;&#10;O conteúdo gerado por IA pode estar incorreto.">
            <a:extLst>
              <a:ext uri="{FF2B5EF4-FFF2-40B4-BE49-F238E27FC236}">
                <a16:creationId xmlns:a16="http://schemas.microsoft.com/office/drawing/2014/main" id="{43838D09-418B-FAA4-C870-F04C3605C9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308" y="120957"/>
            <a:ext cx="1098202" cy="1505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0" name="Picture 17" descr="Núcleo de Comunicação Social — Centro Brasileiro de Pesquisas Físicas - CBPF">
            <a:extLst>
              <a:ext uri="{FF2B5EF4-FFF2-40B4-BE49-F238E27FC236}">
                <a16:creationId xmlns:a16="http://schemas.microsoft.com/office/drawing/2014/main" id="{158D7036-8DA9-F482-CC62-2630F3DF92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9602" y="4895829"/>
            <a:ext cx="2939418" cy="114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2721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FD2E874D-2F03-BD20-8ED5-45C6E7AE53D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964" t="27641" r="32946" b="30000"/>
          <a:stretch/>
        </p:blipFill>
        <p:spPr>
          <a:xfrm>
            <a:off x="2757704" y="760938"/>
            <a:ext cx="6965416" cy="5515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930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C98FA0C9-581C-B75A-8E3D-70201CBF62C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19417" t="24444" r="48917" b="16297"/>
          <a:stretch/>
        </p:blipFill>
        <p:spPr>
          <a:xfrm>
            <a:off x="0" y="108952"/>
            <a:ext cx="5821680" cy="6128084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55A26E76-32F9-87B9-2C6A-88AFEF89594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19667" t="22963" r="48667" b="19259"/>
          <a:stretch/>
        </p:blipFill>
        <p:spPr>
          <a:xfrm>
            <a:off x="6714307" y="1411705"/>
            <a:ext cx="5232400" cy="5370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2114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Mulher sentada em frente a computador&#10;&#10;Descrição gerada automaticamente com confiança baixa">
            <a:extLst>
              <a:ext uri="{FF2B5EF4-FFF2-40B4-BE49-F238E27FC236}">
                <a16:creationId xmlns:a16="http://schemas.microsoft.com/office/drawing/2014/main" id="{093F62C5-EFC2-0458-BF11-04E655850B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025" y="209550"/>
            <a:ext cx="5143500" cy="6858000"/>
          </a:xfrm>
          <a:prstGeom prst="rect">
            <a:avLst/>
          </a:prstGeom>
        </p:spPr>
      </p:pic>
      <p:pic>
        <p:nvPicPr>
          <p:cNvPr id="5" name="Imagem 4" descr="Interface gráfica do usuário, Site&#10;&#10;Descrição gerada automaticamente">
            <a:extLst>
              <a:ext uri="{FF2B5EF4-FFF2-40B4-BE49-F238E27FC236}">
                <a16:creationId xmlns:a16="http://schemas.microsoft.com/office/drawing/2014/main" id="{9DF224E0-1DBE-71C0-C5E5-D0EF7D375B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3175" y="20955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4142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amara de nuvens - video">
            <a:hlinkClick r:id="" action="ppaction://media"/>
            <a:extLst>
              <a:ext uri="{FF2B5EF4-FFF2-40B4-BE49-F238E27FC236}">
                <a16:creationId xmlns:a16="http://schemas.microsoft.com/office/drawing/2014/main" id="{DB80E2D1-4DC6-22DA-A6D8-8FDECF4ED28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705225" y="198438"/>
            <a:ext cx="4219575" cy="7453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494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46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prace Template 2018">
  <a:themeElements>
    <a:clrScheme name="SpraceTheme">
      <a:dk1>
        <a:srgbClr val="2F2424"/>
      </a:dk1>
      <a:lt1>
        <a:srgbClr val="FFFFFF"/>
      </a:lt1>
      <a:dk2>
        <a:srgbClr val="8C1515"/>
      </a:dk2>
      <a:lt2>
        <a:srgbClr val="8C1515"/>
      </a:lt2>
      <a:accent1>
        <a:srgbClr val="8C1515"/>
      </a:accent1>
      <a:accent2>
        <a:srgbClr val="D2C295"/>
      </a:accent2>
      <a:accent3>
        <a:srgbClr val="F9F6EF"/>
      </a:accent3>
      <a:accent4>
        <a:srgbClr val="175E54"/>
      </a:accent4>
      <a:accent5>
        <a:srgbClr val="007C92"/>
      </a:accent5>
      <a:accent6>
        <a:srgbClr val="B26F16"/>
      </a:accent6>
      <a:hlink>
        <a:srgbClr val="00548F"/>
      </a:hlink>
      <a:folHlink>
        <a:srgbClr val="00548F"/>
      </a:folHlink>
    </a:clrScheme>
    <a:fontScheme name="Stanford">
      <a:majorFont>
        <a:latin typeface="Source Sans Pro Semibold"/>
        <a:ea typeface=""/>
        <a:cs typeface=""/>
      </a:majorFont>
      <a:minorFont>
        <a:latin typeface="Source Sans Pro"/>
        <a:ea typeface=""/>
        <a:cs typeface="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st3" id="{2AA1BEA0-BA31-5542-99C2-3B44CC32FE4A}" vid="{3227916B-55CA-F24B-8207-35850A802ABA}"/>
    </a:ext>
  </a:extLst>
</a:theme>
</file>

<file path=ppt/theme/theme3.xml><?xml version="1.0" encoding="utf-8"?>
<a:theme xmlns:a="http://schemas.openxmlformats.org/drawingml/2006/main" name="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Arial"/>
        <a:ea typeface=""/>
        <a:cs typeface="WenQuanYi Micro Hei"/>
      </a:majorFont>
      <a:minorFont>
        <a:latin typeface="Arial"/>
        <a:ea typeface=""/>
        <a:cs typeface="WenQuanYi Micro He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pt-B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WenQuanYi Micro Hei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pt-B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WenQuanYi Micro Hei" charset="0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19</Words>
  <Application>Microsoft Office PowerPoint</Application>
  <PresentationFormat>Widescreen</PresentationFormat>
  <Paragraphs>4</Paragraphs>
  <Slides>5</Slides>
  <Notes>0</Notes>
  <HiddenSlides>0</HiddenSlides>
  <MMClips>1</MMClips>
  <ScaleCrop>false</ScaleCrop>
  <HeadingPairs>
    <vt:vector size="6" baseType="variant">
      <vt:variant>
        <vt:lpstr>Fontes usadas</vt:lpstr>
      </vt:variant>
      <vt:variant>
        <vt:i4>9</vt:i4>
      </vt:variant>
      <vt:variant>
        <vt:lpstr>Tema</vt:lpstr>
      </vt:variant>
      <vt:variant>
        <vt:i4>3</vt:i4>
      </vt:variant>
      <vt:variant>
        <vt:lpstr>Títulos de slides</vt:lpstr>
      </vt:variant>
      <vt:variant>
        <vt:i4>5</vt:i4>
      </vt:variant>
    </vt:vector>
  </HeadingPairs>
  <TitlesOfParts>
    <vt:vector size="17" baseType="lpstr">
      <vt:lpstr>Arial</vt:lpstr>
      <vt:lpstr>Calibri</vt:lpstr>
      <vt:lpstr>Calibri Light</vt:lpstr>
      <vt:lpstr>Courier New</vt:lpstr>
      <vt:lpstr>Raleway</vt:lpstr>
      <vt:lpstr>Source Sans Pro</vt:lpstr>
      <vt:lpstr>Source Sans Pro Semibold</vt:lpstr>
      <vt:lpstr>Times New Roman</vt:lpstr>
      <vt:lpstr>Wingdings</vt:lpstr>
      <vt:lpstr>Tema do Office</vt:lpstr>
      <vt:lpstr>Sprace Template 2018</vt:lpstr>
      <vt:lpstr>Tema do Office</vt:lpstr>
      <vt:lpstr>RASTROS DE PARTÍCULAS 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International Masterclasses</dc:title>
  <dc:creator>NELSON BARRELO JUNIOR</dc:creator>
  <cp:lastModifiedBy>365</cp:lastModifiedBy>
  <cp:revision>5</cp:revision>
  <dcterms:created xsi:type="dcterms:W3CDTF">2023-06-13T20:00:25Z</dcterms:created>
  <dcterms:modified xsi:type="dcterms:W3CDTF">2025-10-12T16:55:08Z</dcterms:modified>
</cp:coreProperties>
</file>