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4127" r:id="rId2"/>
  </p:sldMasterIdLst>
  <p:notesMasterIdLst>
    <p:notesMasterId r:id="rId52"/>
  </p:notesMasterIdLst>
  <p:handoutMasterIdLst>
    <p:handoutMasterId r:id="rId53"/>
  </p:handoutMasterIdLst>
  <p:sldIdLst>
    <p:sldId id="455" r:id="rId3"/>
    <p:sldId id="402" r:id="rId4"/>
    <p:sldId id="456" r:id="rId5"/>
    <p:sldId id="478" r:id="rId6"/>
    <p:sldId id="470" r:id="rId7"/>
    <p:sldId id="442" r:id="rId8"/>
    <p:sldId id="443" r:id="rId9"/>
    <p:sldId id="444" r:id="rId10"/>
    <p:sldId id="479" r:id="rId11"/>
    <p:sldId id="343" r:id="rId12"/>
    <p:sldId id="471" r:id="rId13"/>
    <p:sldId id="480" r:id="rId14"/>
    <p:sldId id="344" r:id="rId15"/>
    <p:sldId id="468" r:id="rId16"/>
    <p:sldId id="481" r:id="rId17"/>
    <p:sldId id="473" r:id="rId18"/>
    <p:sldId id="446" r:id="rId19"/>
    <p:sldId id="447" r:id="rId20"/>
    <p:sldId id="448" r:id="rId21"/>
    <p:sldId id="474" r:id="rId22"/>
    <p:sldId id="475" r:id="rId23"/>
    <p:sldId id="460" r:id="rId24"/>
    <p:sldId id="476" r:id="rId25"/>
    <p:sldId id="350" r:id="rId26"/>
    <p:sldId id="314" r:id="rId27"/>
    <p:sldId id="333" r:id="rId28"/>
    <p:sldId id="340" r:id="rId29"/>
    <p:sldId id="354" r:id="rId30"/>
    <p:sldId id="324" r:id="rId31"/>
    <p:sldId id="325" r:id="rId32"/>
    <p:sldId id="723" r:id="rId33"/>
    <p:sldId id="711" r:id="rId34"/>
    <p:sldId id="433" r:id="rId35"/>
    <p:sldId id="435" r:id="rId36"/>
    <p:sldId id="434" r:id="rId37"/>
    <p:sldId id="466" r:id="rId38"/>
    <p:sldId id="451" r:id="rId39"/>
    <p:sldId id="437" r:id="rId40"/>
    <p:sldId id="465" r:id="rId41"/>
    <p:sldId id="467" r:id="rId42"/>
    <p:sldId id="463" r:id="rId43"/>
    <p:sldId id="477" r:id="rId44"/>
    <p:sldId id="482" r:id="rId45"/>
    <p:sldId id="483" r:id="rId46"/>
    <p:sldId id="484" r:id="rId47"/>
    <p:sldId id="485" r:id="rId48"/>
    <p:sldId id="486" r:id="rId49"/>
    <p:sldId id="427" r:id="rId50"/>
    <p:sldId id="431" r:id="rId51"/>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Source Sans Pro" charset="0"/>
        <a:ea typeface="ＭＳ Ｐゴシック" charset="-128"/>
        <a:cs typeface="+mn-cs"/>
      </a:defRPr>
    </a:lvl1pPr>
    <a:lvl2pPr marL="457200" algn="l" defTabSz="457200" rtl="0" fontAlgn="base">
      <a:spcBef>
        <a:spcPct val="0"/>
      </a:spcBef>
      <a:spcAft>
        <a:spcPct val="0"/>
      </a:spcAft>
      <a:defRPr kern="1200">
        <a:solidFill>
          <a:schemeClr val="tx1"/>
        </a:solidFill>
        <a:latin typeface="Source Sans Pro" charset="0"/>
        <a:ea typeface="ＭＳ Ｐゴシック" charset="-128"/>
        <a:cs typeface="+mn-cs"/>
      </a:defRPr>
    </a:lvl2pPr>
    <a:lvl3pPr marL="914400" algn="l" defTabSz="457200" rtl="0" fontAlgn="base">
      <a:spcBef>
        <a:spcPct val="0"/>
      </a:spcBef>
      <a:spcAft>
        <a:spcPct val="0"/>
      </a:spcAft>
      <a:defRPr kern="1200">
        <a:solidFill>
          <a:schemeClr val="tx1"/>
        </a:solidFill>
        <a:latin typeface="Source Sans Pro"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Source Sans Pro"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Source Sans Pro" charset="0"/>
        <a:ea typeface="ＭＳ Ｐゴシック" charset="-128"/>
        <a:cs typeface="+mn-cs"/>
      </a:defRPr>
    </a:lvl5pPr>
    <a:lvl6pPr marL="2286000" algn="l" defTabSz="914400" rtl="0" eaLnBrk="1" latinLnBrk="0" hangingPunct="1">
      <a:defRPr kern="1200">
        <a:solidFill>
          <a:schemeClr val="tx1"/>
        </a:solidFill>
        <a:latin typeface="Source Sans Pro" charset="0"/>
        <a:ea typeface="ＭＳ Ｐゴシック" charset="-128"/>
        <a:cs typeface="+mn-cs"/>
      </a:defRPr>
    </a:lvl6pPr>
    <a:lvl7pPr marL="2743200" algn="l" defTabSz="914400" rtl="0" eaLnBrk="1" latinLnBrk="0" hangingPunct="1">
      <a:defRPr kern="1200">
        <a:solidFill>
          <a:schemeClr val="tx1"/>
        </a:solidFill>
        <a:latin typeface="Source Sans Pro" charset="0"/>
        <a:ea typeface="ＭＳ Ｐゴシック" charset="-128"/>
        <a:cs typeface="+mn-cs"/>
      </a:defRPr>
    </a:lvl7pPr>
    <a:lvl8pPr marL="3200400" algn="l" defTabSz="914400" rtl="0" eaLnBrk="1" latinLnBrk="0" hangingPunct="1">
      <a:defRPr kern="1200">
        <a:solidFill>
          <a:schemeClr val="tx1"/>
        </a:solidFill>
        <a:latin typeface="Source Sans Pro" charset="0"/>
        <a:ea typeface="ＭＳ Ｐゴシック" charset="-128"/>
        <a:cs typeface="+mn-cs"/>
      </a:defRPr>
    </a:lvl8pPr>
    <a:lvl9pPr marL="3657600" algn="l" defTabSz="914400" rtl="0" eaLnBrk="1" latinLnBrk="0" hangingPunct="1">
      <a:defRPr kern="1200">
        <a:solidFill>
          <a:schemeClr val="tx1"/>
        </a:solidFill>
        <a:latin typeface="Source Sans Pro" charset="0"/>
        <a:ea typeface="ＭＳ Ｐゴシック"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DDCCA2"/>
    <a:srgbClr val="8C1515"/>
    <a:srgbClr val="DAD7CB"/>
    <a:srgbClr val="D2C295"/>
    <a:srgbClr val="FFFFFF"/>
    <a:srgbClr val="EDE8DD"/>
    <a:srgbClr val="2E2D29"/>
    <a:srgbClr val="9D9573"/>
    <a:srgbClr val="3F3C3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11"/>
    <p:restoredTop sz="86400"/>
  </p:normalViewPr>
  <p:slideViewPr>
    <p:cSldViewPr snapToGrid="0" snapToObjects="1">
      <p:cViewPr varScale="1">
        <p:scale>
          <a:sx n="94" d="100"/>
          <a:sy n="94" d="100"/>
        </p:scale>
        <p:origin x="137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6FC954EB-C3B3-9B4D-BC09-1649471D2A12}" type="datetimeFigureOut">
              <a:rPr lang="en-US" altLang="x-none"/>
              <a:pPr/>
              <a:t>8/14/2025</a:t>
            </a:fld>
            <a:endParaRPr lang="en-US" altLang="x-non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4966C1E9-C4E2-BB4F-8732-1F0A2DB7CC00}" type="slidenum">
              <a:rPr lang="en-US" altLang="x-none"/>
              <a:pPr/>
              <a:t>‹nº›</a:t>
            </a:fld>
            <a:endParaRPr lang="en-US" altLang="x-non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3513A3EB-E21B-2B4A-96AF-0CD37090352B}" type="datetimeFigureOut">
              <a:rPr lang="en-US" altLang="x-none"/>
              <a:pPr/>
              <a:t>8/14/2025</a:t>
            </a:fld>
            <a:endParaRPr lang="en-US" altLang="x-none"/>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B2328D7F-DAAF-5A42-B0FB-64620ACAC992}" type="slidenum">
              <a:rPr lang="en-US" altLang="x-none"/>
              <a:pPr/>
              <a:t>‹nº›</a:t>
            </a:fld>
            <a:endParaRPr lang="en-US" altLang="x-none"/>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328D7F-DAAF-5A42-B0FB-64620ACAC992}" type="slidenum">
              <a:rPr lang="en-US" altLang="x-none" smtClean="0"/>
              <a:pPr/>
              <a:t>1</a:t>
            </a:fld>
            <a:endParaRPr lang="en-US" altLang="x-none"/>
          </a:p>
        </p:txBody>
      </p:sp>
    </p:spTree>
    <p:extLst>
      <p:ext uri="{BB962C8B-B14F-4D97-AF65-F5344CB8AC3E}">
        <p14:creationId xmlns:p14="http://schemas.microsoft.com/office/powerpoint/2010/main" val="2455103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t>CROMODINÂMICA QUÂNTICA</a:t>
            </a:r>
          </a:p>
        </p:txBody>
      </p:sp>
      <p:sp>
        <p:nvSpPr>
          <p:cNvPr id="4" name="Espaço Reservado para Número de Slide 3"/>
          <p:cNvSpPr>
            <a:spLocks noGrp="1"/>
          </p:cNvSpPr>
          <p:nvPr>
            <p:ph type="sldNum" sz="quarter" idx="10"/>
          </p:nvPr>
        </p:nvSpPr>
        <p:spPr/>
        <p:txBody>
          <a:bodyPr/>
          <a:lstStyle/>
          <a:p>
            <a:fld id="{B2328D7F-DAAF-5A42-B0FB-64620ACAC992}" type="slidenum">
              <a:rPr lang="en-US" altLang="x-none" smtClean="0"/>
              <a:pPr/>
              <a:t>13</a:t>
            </a:fld>
            <a:endParaRPr lang="en-US" altLang="x-none"/>
          </a:p>
        </p:txBody>
      </p:sp>
    </p:spTree>
    <p:extLst>
      <p:ext uri="{BB962C8B-B14F-4D97-AF65-F5344CB8AC3E}">
        <p14:creationId xmlns:p14="http://schemas.microsoft.com/office/powerpoint/2010/main" val="3925012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pt-BR"/>
          </a:p>
        </p:txBody>
      </p:sp>
      <p:sp>
        <p:nvSpPr>
          <p:cNvPr id="4" name="Slide Number Placeholder 3"/>
          <p:cNvSpPr>
            <a:spLocks noGrp="1"/>
          </p:cNvSpPr>
          <p:nvPr>
            <p:ph type="sldNum" sz="quarter" idx="10"/>
          </p:nvPr>
        </p:nvSpPr>
        <p:spPr/>
        <p:txBody>
          <a:bodyPr/>
          <a:lstStyle/>
          <a:p>
            <a:fld id="{686D3470-7D3E-4137-9B82-7F4FD1CE8636}" type="slidenum">
              <a:rPr lang="pt-BR" smtClean="0"/>
              <a:pPr/>
              <a:t>16</a:t>
            </a:fld>
            <a:endParaRPr lang="pt-BR"/>
          </a:p>
        </p:txBody>
      </p:sp>
      <p:sp>
        <p:nvSpPr>
          <p:cNvPr id="5" name="Footer Placeholder 4"/>
          <p:cNvSpPr>
            <a:spLocks noGrp="1"/>
          </p:cNvSpPr>
          <p:nvPr>
            <p:ph type="ftr" sz="quarter" idx="11"/>
          </p:nvPr>
        </p:nvSpPr>
        <p:spPr/>
        <p:txBody>
          <a:bodyPr/>
          <a:lstStyle/>
          <a:p>
            <a:r>
              <a:rPr lang="en-US"/>
              <a:t>13th International Masterclasses - 2017 - SPRACE</a:t>
            </a:r>
          </a:p>
        </p:txBody>
      </p:sp>
    </p:spTree>
    <p:extLst>
      <p:ext uri="{BB962C8B-B14F-4D97-AF65-F5344CB8AC3E}">
        <p14:creationId xmlns:p14="http://schemas.microsoft.com/office/powerpoint/2010/main" val="11498072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pt-BR" dirty="0"/>
              <a:t>características...</a:t>
            </a:r>
          </a:p>
        </p:txBody>
      </p:sp>
      <p:sp>
        <p:nvSpPr>
          <p:cNvPr id="81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B642192-2BFE-48BA-8428-632275C61C32}" type="slidenum">
              <a:rPr lang="pt-BR"/>
              <a:pPr fontAlgn="base">
                <a:spcBef>
                  <a:spcPct val="0"/>
                </a:spcBef>
                <a:spcAft>
                  <a:spcPct val="0"/>
                </a:spcAft>
              </a:pPr>
              <a:t>17</a:t>
            </a:fld>
            <a:endParaRPr lang="pt-BR"/>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119515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pt-BR" sz="1200" dirty="0"/>
              <a:t>Massas muito diferentes...</a:t>
            </a:r>
            <a:endParaRPr lang="pt-BR" dirty="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1B652E-A0AE-4CE1-ADC9-6EE6A8DB7A8B}" type="slidenum">
              <a:rPr lang="pt-BR"/>
              <a:pPr fontAlgn="base">
                <a:spcBef>
                  <a:spcPct val="0"/>
                </a:spcBef>
                <a:spcAft>
                  <a:spcPct val="0"/>
                </a:spcAft>
              </a:pPr>
              <a:t>18</a:t>
            </a:fld>
            <a:endParaRPr lang="pt-BR"/>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1294353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pt-BR"/>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157E3C-1674-435E-912D-17ED4523EF38}" type="slidenum">
              <a:rPr lang="pt-BR"/>
              <a:pPr fontAlgn="base">
                <a:spcBef>
                  <a:spcPct val="0"/>
                </a:spcBef>
                <a:spcAft>
                  <a:spcPct val="0"/>
                </a:spcAft>
              </a:pPr>
              <a:t>19</a:t>
            </a:fld>
            <a:endParaRPr lang="pt-BR"/>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32951865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pt-BR"/>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157E3C-1674-435E-912D-17ED4523EF38}" type="slidenum">
              <a:rPr lang="pt-BR"/>
              <a:pPr fontAlgn="base">
                <a:spcBef>
                  <a:spcPct val="0"/>
                </a:spcBef>
                <a:spcAft>
                  <a:spcPct val="0"/>
                </a:spcAft>
              </a:pPr>
              <a:t>20</a:t>
            </a:fld>
            <a:endParaRPr lang="pt-BR"/>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1419713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pt-BR" b="1" dirty="0">
                <a:solidFill>
                  <a:srgbClr val="00DE64"/>
                </a:solidFill>
              </a:rPr>
              <a:t>~ 96% do Universo</a:t>
            </a:r>
            <a:endParaRPr lang="pt-BR" b="1" dirty="0"/>
          </a:p>
          <a:p>
            <a:pPr>
              <a:spcBef>
                <a:spcPct val="0"/>
              </a:spcBef>
            </a:pPr>
            <a:endParaRPr lang="pt-BR" dirty="0"/>
          </a:p>
        </p:txBody>
      </p:sp>
      <p:sp>
        <p:nvSpPr>
          <p:cNvPr id="92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0B84D5-BDCD-4E85-BCDB-D7CB8FAAFD79}" type="slidenum">
              <a:rPr lang="en-US"/>
              <a:pPr fontAlgn="base">
                <a:spcBef>
                  <a:spcPct val="0"/>
                </a:spcBef>
                <a:spcAft>
                  <a:spcPct val="0"/>
                </a:spcAft>
              </a:pPr>
              <a:t>21</a:t>
            </a:fld>
            <a:endParaRPr lang="en-US"/>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1276886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Na verdade, o próton</a:t>
            </a:r>
            <a:r>
              <a:rPr lang="pt-BR" baseline="0" dirty="0"/>
              <a:t> é mais complicado.... (mar de quarks)</a:t>
            </a:r>
            <a:endParaRPr lang="pt-BR" dirty="0"/>
          </a:p>
        </p:txBody>
      </p:sp>
      <p:sp>
        <p:nvSpPr>
          <p:cNvPr id="4" name="Espaço Reservado para Número de Slide 3"/>
          <p:cNvSpPr>
            <a:spLocks noGrp="1"/>
          </p:cNvSpPr>
          <p:nvPr>
            <p:ph type="sldNum" sz="quarter" idx="10"/>
          </p:nvPr>
        </p:nvSpPr>
        <p:spPr/>
        <p:txBody>
          <a:bodyPr/>
          <a:lstStyle/>
          <a:p>
            <a:fld id="{B2328D7F-DAAF-5A42-B0FB-64620ACAC992}" type="slidenum">
              <a:rPr lang="en-US" altLang="x-none" smtClean="0"/>
              <a:pPr/>
              <a:t>23</a:t>
            </a:fld>
            <a:endParaRPr lang="en-US" altLang="x-none"/>
          </a:p>
        </p:txBody>
      </p:sp>
    </p:spTree>
    <p:extLst>
      <p:ext uri="{BB962C8B-B14F-4D97-AF65-F5344CB8AC3E}">
        <p14:creationId xmlns:p14="http://schemas.microsoft.com/office/powerpoint/2010/main" val="10971801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AA8411-F32D-7B49-8A7B-51B5421C1049}" type="slidenum">
              <a:rPr lang="pt-BR" smtClean="0"/>
              <a:t>24</a:t>
            </a:fld>
            <a:endParaRPr lang="pt-BR"/>
          </a:p>
        </p:txBody>
      </p:sp>
    </p:spTree>
    <p:extLst>
      <p:ext uri="{BB962C8B-B14F-4D97-AF65-F5344CB8AC3E}">
        <p14:creationId xmlns:p14="http://schemas.microsoft.com/office/powerpoint/2010/main" val="2146803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eaLnBrk="1" hangingPunct="1"/>
            <a:endParaRPr lang="pt-BR" dirty="0"/>
          </a:p>
        </p:txBody>
      </p:sp>
      <p:sp>
        <p:nvSpPr>
          <p:cNvPr id="40964" name="Slide Number Placeholder 3"/>
          <p:cNvSpPr>
            <a:spLocks noGrp="1"/>
          </p:cNvSpPr>
          <p:nvPr>
            <p:ph type="sldNum" sz="quarter" idx="5"/>
          </p:nvPr>
        </p:nvSpPr>
        <p:spPr>
          <a:noFill/>
        </p:spPr>
        <p:txBody>
          <a:bodyPr/>
          <a:lstStyle/>
          <a:p>
            <a:fld id="{ED653499-6DB4-4857-B36A-C1067FC01F11}" type="slidenum">
              <a:rPr lang="en-US" smtClean="0"/>
              <a:pPr/>
              <a:t>25</a:t>
            </a:fld>
            <a:endParaRPr lang="en-US"/>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841904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725593-4754-4343-B659-B9B3B3873112}" type="slidenum">
              <a:rPr lang="en-US" smtClean="0"/>
              <a:pPr/>
              <a:t>3</a:t>
            </a:fld>
            <a:endParaRPr lang="en-US"/>
          </a:p>
        </p:txBody>
      </p:sp>
      <p:sp>
        <p:nvSpPr>
          <p:cNvPr id="5" name="Footer Placeholder 4"/>
          <p:cNvSpPr>
            <a:spLocks noGrp="1"/>
          </p:cNvSpPr>
          <p:nvPr>
            <p:ph type="ftr" sz="quarter" idx="11"/>
          </p:nvPr>
        </p:nvSpPr>
        <p:spPr/>
        <p:txBody>
          <a:bodyPr/>
          <a:lstStyle/>
          <a:p>
            <a:r>
              <a:rPr lang="en-US"/>
              <a:t>13th International Masterclasses - 2017 - SPRACE</a:t>
            </a:r>
          </a:p>
        </p:txBody>
      </p:sp>
    </p:spTree>
    <p:extLst>
      <p:ext uri="{BB962C8B-B14F-4D97-AF65-F5344CB8AC3E}">
        <p14:creationId xmlns:p14="http://schemas.microsoft.com/office/powerpoint/2010/main" val="42232877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3A935B-334A-D749-82AD-D90289987EDF}" type="slidenum">
              <a:rPr lang="de-DE"/>
              <a:pPr/>
              <a:t>28</a:t>
            </a:fld>
            <a:endParaRPr lang="de-DE"/>
          </a:p>
        </p:txBody>
      </p:sp>
      <p:sp>
        <p:nvSpPr>
          <p:cNvPr id="845826"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ma14="http://schemas.microsoft.com/office/mac/drawingml/2011/main" xmlns="" val="1"/>
            </a:ext>
          </a:extLst>
        </p:spPr>
      </p:sp>
      <p:sp>
        <p:nvSpPr>
          <p:cNvPr id="845827" name="Rectangle 3"/>
          <p:cNvSpPr>
            <a:spLocks noGrp="1" noChangeArrowheads="1"/>
          </p:cNvSpPr>
          <p:nvPr>
            <p:ph type="body" idx="1"/>
          </p:nvPr>
        </p:nvSpPr>
        <p:spPr>
          <a:xfrm>
            <a:off x="686115" y="4343716"/>
            <a:ext cx="5485772" cy="4113855"/>
          </a:xfrm>
        </p:spPr>
        <p:txBody>
          <a:bodyPr/>
          <a:lstStyle/>
          <a:p>
            <a:endParaRPr lang="en-US"/>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3566846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AA8411-F32D-7B49-8A7B-51B5421C1049}" type="slidenum">
              <a:rPr lang="pt-BR" smtClean="0"/>
              <a:t>29</a:t>
            </a:fld>
            <a:endParaRPr lang="pt-BR"/>
          </a:p>
        </p:txBody>
      </p:sp>
    </p:spTree>
    <p:extLst>
      <p:ext uri="{BB962C8B-B14F-4D97-AF65-F5344CB8AC3E}">
        <p14:creationId xmlns:p14="http://schemas.microsoft.com/office/powerpoint/2010/main" val="14210686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3F953B0-0086-1643-A0DF-256D1855F9D9}" type="slidenum">
              <a:rPr lang="en-US" sz="1200">
                <a:cs typeface="Arial" charset="0"/>
              </a:rPr>
              <a:pPr eaLnBrk="1" hangingPunct="1"/>
              <a:t>33</a:t>
            </a:fld>
            <a:endParaRPr lang="en-US" sz="1200">
              <a:cs typeface="Arial" charset="0"/>
            </a:endParaRPr>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defTabSz="912813"/>
            <a:r>
              <a:rPr lang="en-US" dirty="0"/>
              <a:t>Aerial view of CERN and the surrounding region of Switzerland and France. Three rings are visible, the smaller (at lower right) shows the underground position of the Proton Synchrotron, the middle ring is the Super Proton Synchrotron (SPS) with a circumference of 7 km and the largest ring (27 km) is that of the former Large Electron and Positron collider (LEP) accelerator with part of Lake Geneva in the background. (© CERN)</a:t>
            </a:r>
            <a:endParaRPr lang="pt-BR" dirty="0"/>
          </a:p>
        </p:txBody>
      </p:sp>
    </p:spTree>
    <p:extLst>
      <p:ext uri="{BB962C8B-B14F-4D97-AF65-F5344CB8AC3E}">
        <p14:creationId xmlns:p14="http://schemas.microsoft.com/office/powerpoint/2010/main" val="4799253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pt-BR" dirty="0"/>
          </a:p>
        </p:txBody>
      </p:sp>
      <p:sp>
        <p:nvSpPr>
          <p:cNvPr id="4" name="Slide Number Placeholder 3"/>
          <p:cNvSpPr>
            <a:spLocks noGrp="1"/>
          </p:cNvSpPr>
          <p:nvPr>
            <p:ph type="sldNum" sz="quarter" idx="10"/>
          </p:nvPr>
        </p:nvSpPr>
        <p:spPr/>
        <p:txBody>
          <a:bodyPr/>
          <a:lstStyle/>
          <a:p>
            <a:fld id="{F65369AB-327E-4538-AB3A-8BB2BB61E20A}" type="slidenum">
              <a:rPr lang="en-US" smtClean="0"/>
              <a:pPr/>
              <a:t>34</a:t>
            </a:fld>
            <a:endParaRPr lang="en-US"/>
          </a:p>
        </p:txBody>
      </p:sp>
    </p:spTree>
    <p:extLst>
      <p:ext uri="{BB962C8B-B14F-4D97-AF65-F5344CB8AC3E}">
        <p14:creationId xmlns:p14="http://schemas.microsoft.com/office/powerpoint/2010/main" val="33809469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pt-BR" dirty="0"/>
              <a:t>Colocar dimensões dos experimentos...</a:t>
            </a:r>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DD4A89-7045-4C5D-890C-7EAA8B7FAE85}" type="slidenum">
              <a:rPr lang="en-US"/>
              <a:pPr fontAlgn="base">
                <a:spcBef>
                  <a:spcPct val="0"/>
                </a:spcBef>
                <a:spcAft>
                  <a:spcPct val="0"/>
                </a:spcAft>
              </a:pPr>
              <a:t>35</a:t>
            </a:fld>
            <a:endParaRPr lang="en-US"/>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12594168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Vista de frente, como no simulador....</a:t>
            </a:r>
            <a:r>
              <a:rPr lang="pt-BR" baseline="0" dirty="0"/>
              <a:t> (Isabela)</a:t>
            </a:r>
            <a:endParaRPr lang="pt-BR" dirty="0"/>
          </a:p>
        </p:txBody>
      </p:sp>
      <p:sp>
        <p:nvSpPr>
          <p:cNvPr id="4" name="Espaço Reservado para Número de Slide 3"/>
          <p:cNvSpPr>
            <a:spLocks noGrp="1"/>
          </p:cNvSpPr>
          <p:nvPr>
            <p:ph type="sldNum" sz="quarter" idx="10"/>
          </p:nvPr>
        </p:nvSpPr>
        <p:spPr/>
        <p:txBody>
          <a:bodyPr/>
          <a:lstStyle/>
          <a:p>
            <a:fld id="{B2328D7F-DAAF-5A42-B0FB-64620ACAC992}" type="slidenum">
              <a:rPr lang="en-US" altLang="x-none" smtClean="0"/>
              <a:pPr/>
              <a:t>36</a:t>
            </a:fld>
            <a:endParaRPr lang="en-US" altLang="x-none"/>
          </a:p>
        </p:txBody>
      </p:sp>
    </p:spTree>
    <p:extLst>
      <p:ext uri="{BB962C8B-B14F-4D97-AF65-F5344CB8AC3E}">
        <p14:creationId xmlns:p14="http://schemas.microsoft.com/office/powerpoint/2010/main" val="23762517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Deixar o ppt com</a:t>
            </a:r>
            <a:r>
              <a:rPr lang="en-US" baseline="0" dirty="0"/>
              <a:t> a animação </a:t>
            </a:r>
            <a:r>
              <a:rPr lang="en-US" baseline="0" dirty="0" err="1"/>
              <a:t>separado</a:t>
            </a:r>
            <a:r>
              <a:rPr lang="en-US" baseline="0" dirty="0"/>
              <a:t>…</a:t>
            </a:r>
          </a:p>
          <a:p>
            <a:r>
              <a:rPr lang="en-US" baseline="0" dirty="0" err="1"/>
              <a:t>Dizer</a:t>
            </a:r>
            <a:r>
              <a:rPr lang="en-US" baseline="0" dirty="0"/>
              <a:t> que é o </a:t>
            </a:r>
            <a:r>
              <a:rPr lang="en-US" baseline="0" dirty="0" err="1"/>
              <a:t>exercício</a:t>
            </a:r>
            <a:r>
              <a:rPr lang="en-US" baseline="0" dirty="0"/>
              <a:t> que </a:t>
            </a:r>
            <a:r>
              <a:rPr lang="en-US" baseline="0" dirty="0" err="1"/>
              <a:t>fazemos</a:t>
            </a:r>
            <a:r>
              <a:rPr lang="en-US" baseline="0" dirty="0"/>
              <a:t> no Masterclass…</a:t>
            </a:r>
          </a:p>
        </p:txBody>
      </p:sp>
      <p:sp>
        <p:nvSpPr>
          <p:cNvPr id="4" name="Slide Number Placeholder 3"/>
          <p:cNvSpPr>
            <a:spLocks noGrp="1"/>
          </p:cNvSpPr>
          <p:nvPr>
            <p:ph type="sldNum" sz="quarter" idx="10"/>
          </p:nvPr>
        </p:nvSpPr>
        <p:spPr/>
        <p:txBody>
          <a:bodyPr/>
          <a:lstStyle/>
          <a:p>
            <a:fld id="{4BD9B1CB-B517-8247-A800-B09F55A4D130}" type="slidenum">
              <a:rPr lang="en-US" smtClean="0"/>
              <a:pPr/>
              <a:t>37</a:t>
            </a:fld>
            <a:endParaRPr lang="en-US"/>
          </a:p>
        </p:txBody>
      </p:sp>
    </p:spTree>
    <p:extLst>
      <p:ext uri="{BB962C8B-B14F-4D97-AF65-F5344CB8AC3E}">
        <p14:creationId xmlns:p14="http://schemas.microsoft.com/office/powerpoint/2010/main" val="19298044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a:p>
        </p:txBody>
      </p:sp>
      <p:sp>
        <p:nvSpPr>
          <p:cNvPr id="16388" name="Date Placeholder 3"/>
          <p:cNvSpPr>
            <a:spLocks noGrp="1"/>
          </p:cNvSpPr>
          <p:nvPr>
            <p:ph type="dt" sz="quarter" idx="1"/>
          </p:nvPr>
        </p:nvSpPr>
        <p:spPr>
          <a:noFill/>
        </p:spPr>
        <p:txBody>
          <a:bodyPr/>
          <a:lstStyle/>
          <a:p>
            <a:fld id="{5C14229D-62F7-4A7A-B231-4B27EA40B7D5}" type="datetime1">
              <a:rPr lang="en-US" smtClean="0">
                <a:latin typeface="Times New Roman" pitchFamily="18" charset="0"/>
              </a:rPr>
              <a:pPr/>
              <a:t>8/14/2025</a:t>
            </a:fld>
            <a:endParaRPr lang="en-US">
              <a:latin typeface="Times New Roman" pitchFamily="18" charset="0"/>
            </a:endParaRPr>
          </a:p>
        </p:txBody>
      </p:sp>
      <p:sp>
        <p:nvSpPr>
          <p:cNvPr id="16389" name="Slide Number Placeholder 4"/>
          <p:cNvSpPr>
            <a:spLocks noGrp="1"/>
          </p:cNvSpPr>
          <p:nvPr>
            <p:ph type="sldNum" sz="quarter" idx="5"/>
          </p:nvPr>
        </p:nvSpPr>
        <p:spPr>
          <a:noFill/>
        </p:spPr>
        <p:txBody>
          <a:bodyPr/>
          <a:lstStyle/>
          <a:p>
            <a:fld id="{F1483EFD-9A7C-4B08-9A41-B8B928041E0E}" type="slidenum">
              <a:rPr lang="en-US" smtClean="0">
                <a:latin typeface="Times New Roman" pitchFamily="18" charset="0"/>
              </a:rPr>
              <a:pPr/>
              <a:t>38</a:t>
            </a:fld>
            <a:endParaRPr lang="en-US">
              <a:latin typeface="Times New Roman" pitchFamily="18" charset="0"/>
            </a:endParaRPr>
          </a:p>
        </p:txBody>
      </p:sp>
    </p:spTree>
    <p:extLst>
      <p:ext uri="{BB962C8B-B14F-4D97-AF65-F5344CB8AC3E}">
        <p14:creationId xmlns:p14="http://schemas.microsoft.com/office/powerpoint/2010/main" val="36166466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BR" dirty="0"/>
              <a:t>https://home.cern/news/news/physics/intriguing-new-result-lhcb-experiment-cern</a:t>
            </a:r>
          </a:p>
          <a:p>
            <a:endParaRPr lang="pt-BR" dirty="0"/>
          </a:p>
        </p:txBody>
      </p:sp>
      <p:sp>
        <p:nvSpPr>
          <p:cNvPr id="4" name="Espaço Reservado para Número de Slide 3"/>
          <p:cNvSpPr>
            <a:spLocks noGrp="1"/>
          </p:cNvSpPr>
          <p:nvPr>
            <p:ph type="sldNum" sz="quarter" idx="10"/>
          </p:nvPr>
        </p:nvSpPr>
        <p:spPr/>
        <p:txBody>
          <a:bodyPr/>
          <a:lstStyle/>
          <a:p>
            <a:fld id="{B2328D7F-DAAF-5A42-B0FB-64620ACAC992}" type="slidenum">
              <a:rPr lang="en-US" altLang="x-none" smtClean="0"/>
              <a:pPr/>
              <a:t>40</a:t>
            </a:fld>
            <a:endParaRPr lang="en-US" altLang="x-none"/>
          </a:p>
        </p:txBody>
      </p:sp>
    </p:spTree>
    <p:extLst>
      <p:ext uri="{BB962C8B-B14F-4D97-AF65-F5344CB8AC3E}">
        <p14:creationId xmlns:p14="http://schemas.microsoft.com/office/powerpoint/2010/main" val="23390502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solidFill>
                  <a:srgbClr val="FFFFFF"/>
                </a:solidFill>
              </a:rPr>
              <a:t>https://news.fnal.gov/2021/04/first-results-from-fermilabs-muon-g-2-experiment-strengthen-evidence-of-new-physics/</a:t>
            </a:r>
            <a:endParaRPr lang="pt-BR" dirty="0"/>
          </a:p>
        </p:txBody>
      </p:sp>
      <p:sp>
        <p:nvSpPr>
          <p:cNvPr id="4" name="Espaço Reservado para Número de Slide 3"/>
          <p:cNvSpPr>
            <a:spLocks noGrp="1"/>
          </p:cNvSpPr>
          <p:nvPr>
            <p:ph type="sldNum" sz="quarter" idx="10"/>
          </p:nvPr>
        </p:nvSpPr>
        <p:spPr/>
        <p:txBody>
          <a:bodyPr/>
          <a:lstStyle/>
          <a:p>
            <a:fld id="{B2328D7F-DAAF-5A42-B0FB-64620ACAC992}" type="slidenum">
              <a:rPr lang="en-US" altLang="x-none" smtClean="0"/>
              <a:pPr/>
              <a:t>41</a:t>
            </a:fld>
            <a:endParaRPr lang="en-US" altLang="x-none"/>
          </a:p>
        </p:txBody>
      </p:sp>
    </p:spTree>
    <p:extLst>
      <p:ext uri="{BB962C8B-B14F-4D97-AF65-F5344CB8AC3E}">
        <p14:creationId xmlns:p14="http://schemas.microsoft.com/office/powerpoint/2010/main" val="1357701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dirty="0" err="1"/>
              <a:t>Pq</a:t>
            </a:r>
            <a:r>
              <a:rPr lang="pt-BR" dirty="0"/>
              <a:t> falar de Física de Partículas??</a:t>
            </a:r>
          </a:p>
          <a:p>
            <a:r>
              <a:rPr lang="pt-BR" dirty="0"/>
              <a:t>conceitos básicos, Modelo Padrão, Aceleradores e experimentos no </a:t>
            </a:r>
            <a:r>
              <a:rPr lang="pt-BR" dirty="0" err="1"/>
              <a:t>Cern</a:t>
            </a:r>
            <a:r>
              <a:rPr lang="pt-BR" dirty="0"/>
              <a:t> e novidades.... </a:t>
            </a:r>
          </a:p>
          <a:p>
            <a:r>
              <a:rPr lang="pt-BR" dirty="0" err="1"/>
              <a:t>Pq</a:t>
            </a:r>
            <a:r>
              <a:rPr lang="pt-BR" dirty="0"/>
              <a:t> é importante? (spin off </a:t>
            </a:r>
            <a:r>
              <a:rPr lang="pt-BR" dirty="0" err="1"/>
              <a:t>www</a:t>
            </a:r>
            <a:r>
              <a:rPr lang="pt-BR" dirty="0"/>
              <a:t>, Pet </a:t>
            </a:r>
            <a:r>
              <a:rPr lang="pt-BR" dirty="0" err="1"/>
              <a:t>Emission</a:t>
            </a:r>
            <a:r>
              <a:rPr lang="pt-BR" dirty="0"/>
              <a:t>, ....)</a:t>
            </a:r>
          </a:p>
          <a:p>
            <a:r>
              <a:rPr lang="pt-BR" b="1" dirty="0"/>
              <a:t>Novidades:</a:t>
            </a:r>
          </a:p>
          <a:p>
            <a:pPr marL="342900" indent="-342900">
              <a:buAutoNum type="arabicParenR"/>
            </a:pPr>
            <a:r>
              <a:rPr lang="pt-BR" b="1" dirty="0"/>
              <a:t>Experimento </a:t>
            </a:r>
            <a:r>
              <a:rPr lang="pt-BR" b="1" dirty="0" err="1"/>
              <a:t>Fermilab</a:t>
            </a:r>
            <a:r>
              <a:rPr lang="pt-BR" b="1" dirty="0"/>
              <a:t> </a:t>
            </a:r>
          </a:p>
          <a:p>
            <a:r>
              <a:rPr lang="pt-BR" b="1" dirty="0"/>
              <a:t>2)      </a:t>
            </a:r>
            <a:r>
              <a:rPr lang="pt-BR" b="1" dirty="0" err="1"/>
              <a:t>LHCb</a:t>
            </a:r>
            <a:endParaRPr lang="pt-BR" b="1" dirty="0"/>
          </a:p>
          <a:p>
            <a:endParaRPr lang="en-US" dirty="0"/>
          </a:p>
        </p:txBody>
      </p:sp>
      <p:sp>
        <p:nvSpPr>
          <p:cNvPr id="4" name="Slide Number Placeholder 3"/>
          <p:cNvSpPr>
            <a:spLocks noGrp="1"/>
          </p:cNvSpPr>
          <p:nvPr>
            <p:ph type="sldNum" sz="quarter" idx="5"/>
          </p:nvPr>
        </p:nvSpPr>
        <p:spPr/>
        <p:txBody>
          <a:bodyPr/>
          <a:lstStyle/>
          <a:p>
            <a:fld id="{B2328D7F-DAAF-5A42-B0FB-64620ACAC992}" type="slidenum">
              <a:rPr lang="en-US" altLang="x-none" smtClean="0"/>
              <a:pPr/>
              <a:t>4</a:t>
            </a:fld>
            <a:endParaRPr lang="en-US" altLang="x-none"/>
          </a:p>
        </p:txBody>
      </p:sp>
    </p:spTree>
    <p:extLst>
      <p:ext uri="{BB962C8B-B14F-4D97-AF65-F5344CB8AC3E}">
        <p14:creationId xmlns:p14="http://schemas.microsoft.com/office/powerpoint/2010/main" val="7231758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B2328D7F-DAAF-5A42-B0FB-64620ACAC992}" type="slidenum">
              <a:rPr lang="en-US" altLang="x-none" smtClean="0"/>
              <a:pPr/>
              <a:t>42</a:t>
            </a:fld>
            <a:endParaRPr lang="en-US" altLang="x-none"/>
          </a:p>
        </p:txBody>
      </p:sp>
    </p:spTree>
    <p:extLst>
      <p:ext uri="{BB962C8B-B14F-4D97-AF65-F5344CB8AC3E}">
        <p14:creationId xmlns:p14="http://schemas.microsoft.com/office/powerpoint/2010/main" val="38505335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328D7F-DAAF-5A42-B0FB-64620ACAC992}" type="slidenum">
              <a:rPr lang="en-US" altLang="x-none" smtClean="0"/>
              <a:pPr/>
              <a:t>47</a:t>
            </a:fld>
            <a:endParaRPr lang="en-US" altLang="x-none"/>
          </a:p>
        </p:txBody>
      </p:sp>
    </p:spTree>
    <p:extLst>
      <p:ext uri="{BB962C8B-B14F-4D97-AF65-F5344CB8AC3E}">
        <p14:creationId xmlns:p14="http://schemas.microsoft.com/office/powerpoint/2010/main" val="40327643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t>E então</a:t>
            </a:r>
            <a:r>
              <a:rPr lang="pt-BR" baseline="0" dirty="0"/>
              <a:t> (depois de falar das partículas e do </a:t>
            </a:r>
            <a:r>
              <a:rPr lang="pt-BR" baseline="0" dirty="0" err="1"/>
              <a:t>graph</a:t>
            </a:r>
            <a:r>
              <a:rPr lang="pt-BR" baseline="0" dirty="0"/>
              <a:t> do Universo), </a:t>
            </a:r>
            <a:r>
              <a:rPr lang="pt-BR" dirty="0"/>
              <a:t>onde, e como observamos tudo isso???</a:t>
            </a:r>
          </a:p>
          <a:p>
            <a:r>
              <a:rPr lang="pt-BR" dirty="0"/>
              <a:t>Aí vem um pouco dos detectores...</a:t>
            </a:r>
          </a:p>
          <a:p>
            <a:r>
              <a:rPr lang="pt-BR" dirty="0"/>
              <a:t>Novidades: </a:t>
            </a:r>
          </a:p>
          <a:p>
            <a:pPr>
              <a:spcBef>
                <a:spcPct val="0"/>
              </a:spcBef>
            </a:pPr>
            <a:r>
              <a:rPr lang="pt-BR" dirty="0"/>
              <a:t>https://home.cern/news/news/physics/intriguing-new-result-lhcb-experiment-cern</a:t>
            </a:r>
          </a:p>
          <a:p>
            <a:pPr>
              <a:spcBef>
                <a:spcPct val="0"/>
              </a:spcBef>
            </a:pPr>
            <a:r>
              <a:rPr lang="pt-BR" dirty="0"/>
              <a:t>https://news.fnal.gov/2021/04/first-results-from-fermilabs-muon-g-2-experiment-strengthen-evidence-of-new-physics/</a:t>
            </a:r>
          </a:p>
          <a:p>
            <a:endParaRPr lang="pt-BR" dirty="0"/>
          </a:p>
        </p:txBody>
      </p:sp>
      <p:sp>
        <p:nvSpPr>
          <p:cNvPr id="4" name="Espaço Reservado para Número de Slide 3"/>
          <p:cNvSpPr>
            <a:spLocks noGrp="1"/>
          </p:cNvSpPr>
          <p:nvPr>
            <p:ph type="sldNum" sz="quarter" idx="10"/>
          </p:nvPr>
        </p:nvSpPr>
        <p:spPr/>
        <p:txBody>
          <a:bodyPr/>
          <a:lstStyle/>
          <a:p>
            <a:fld id="{B2328D7F-DAAF-5A42-B0FB-64620ACAC992}" type="slidenum">
              <a:rPr lang="en-US" altLang="x-none" smtClean="0"/>
              <a:pPr/>
              <a:t>48</a:t>
            </a:fld>
            <a:endParaRPr lang="en-US" altLang="x-none"/>
          </a:p>
        </p:txBody>
      </p:sp>
    </p:spTree>
    <p:extLst>
      <p:ext uri="{BB962C8B-B14F-4D97-AF65-F5344CB8AC3E}">
        <p14:creationId xmlns:p14="http://schemas.microsoft.com/office/powerpoint/2010/main" val="28515766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pt-BR" dirty="0"/>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DD4A89-7045-4C5D-890C-7EAA8B7FAE85}" type="slidenum">
              <a:rPr lang="en-US"/>
              <a:pPr fontAlgn="base">
                <a:spcBef>
                  <a:spcPct val="0"/>
                </a:spcBef>
                <a:spcAft>
                  <a:spcPct val="0"/>
                </a:spcAft>
              </a:pPr>
              <a:t>49</a:t>
            </a:fld>
            <a:endParaRPr lang="en-US"/>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3767559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B2328D7F-DAAF-5A42-B0FB-64620ACAC992}" type="slidenum">
              <a:rPr lang="en-US" altLang="x-none" smtClean="0"/>
              <a:pPr/>
              <a:t>5</a:t>
            </a:fld>
            <a:endParaRPr lang="en-US" altLang="x-none"/>
          </a:p>
        </p:txBody>
      </p:sp>
    </p:spTree>
    <p:extLst>
      <p:ext uri="{BB962C8B-B14F-4D97-AF65-F5344CB8AC3E}">
        <p14:creationId xmlns:p14="http://schemas.microsoft.com/office/powerpoint/2010/main" val="811027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725593-4754-4343-B659-B9B3B3873112}" type="slidenum">
              <a:rPr lang="en-US" smtClean="0"/>
              <a:pPr/>
              <a:t>6</a:t>
            </a:fld>
            <a:endParaRPr lang="en-US"/>
          </a:p>
        </p:txBody>
      </p:sp>
      <p:sp>
        <p:nvSpPr>
          <p:cNvPr id="5" name="Footer Placeholder 4"/>
          <p:cNvSpPr>
            <a:spLocks noGrp="1"/>
          </p:cNvSpPr>
          <p:nvPr>
            <p:ph type="ftr" sz="quarter" idx="11"/>
          </p:nvPr>
        </p:nvSpPr>
        <p:spPr/>
        <p:txBody>
          <a:bodyPr/>
          <a:lstStyle/>
          <a:p>
            <a:r>
              <a:rPr lang="en-US"/>
              <a:t>13th International Masterclasses - 2017 - SPRACE</a:t>
            </a:r>
          </a:p>
        </p:txBody>
      </p:sp>
    </p:spTree>
    <p:extLst>
      <p:ext uri="{BB962C8B-B14F-4D97-AF65-F5344CB8AC3E}">
        <p14:creationId xmlns:p14="http://schemas.microsoft.com/office/powerpoint/2010/main" val="4375838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199683"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normAutofit fontScale="92500" lnSpcReduction="20000"/>
          </a:bodyPr>
          <a:lstStyle/>
          <a:p>
            <a:r>
              <a:rPr lang="en-US" dirty="0"/>
              <a:t>China </a:t>
            </a:r>
            <a:r>
              <a:rPr lang="en-US" dirty="0" err="1"/>
              <a:t>Antiga</a:t>
            </a:r>
            <a:r>
              <a:rPr lang="en-US" dirty="0"/>
              <a:t> </a:t>
            </a:r>
          </a:p>
          <a:p>
            <a:pPr lvl="1"/>
            <a:r>
              <a:rPr lang="en-US" dirty="0"/>
              <a:t>"</a:t>
            </a:r>
            <a:r>
              <a:rPr lang="en-US" dirty="0" err="1"/>
              <a:t>Teoria</a:t>
            </a:r>
            <a:r>
              <a:rPr lang="en-US" dirty="0"/>
              <a:t> dos  5 </a:t>
            </a:r>
            <a:r>
              <a:rPr lang="en-US" dirty="0" err="1"/>
              <a:t>Elementos</a:t>
            </a:r>
            <a:r>
              <a:rPr lang="en-US" dirty="0"/>
              <a:t>”</a:t>
            </a:r>
            <a:r>
              <a:rPr lang="en-US" altLang="ja-JP" dirty="0">
                <a:ea typeface="ＭＳ Ｐゴシック" pitchFamily="34" charset="-128"/>
              </a:rPr>
              <a:t> </a:t>
            </a:r>
            <a:r>
              <a:rPr lang="en-US" dirty="0"/>
              <a:t>:</a:t>
            </a:r>
            <a:r>
              <a:rPr lang="en-US" sz="1400" dirty="0"/>
              <a:t> </a:t>
            </a:r>
          </a:p>
          <a:p>
            <a:pPr lvl="2"/>
            <a:r>
              <a:rPr lang="en-US" dirty="0"/>
              <a:t>metal, </a:t>
            </a:r>
            <a:r>
              <a:rPr lang="en-US" dirty="0" err="1"/>
              <a:t>madeira</a:t>
            </a:r>
            <a:r>
              <a:rPr lang="en-US" dirty="0"/>
              <a:t>, </a:t>
            </a:r>
            <a:r>
              <a:rPr lang="en-US" altLang="ja-JP" dirty="0" err="1">
                <a:ea typeface="ＭＳ Ｐゴシック" pitchFamily="34" charset="-128"/>
              </a:rPr>
              <a:t>água</a:t>
            </a:r>
            <a:r>
              <a:rPr lang="en-US" dirty="0"/>
              <a:t>, </a:t>
            </a:r>
            <a:r>
              <a:rPr lang="en-US" dirty="0" err="1"/>
              <a:t>fogo</a:t>
            </a:r>
            <a:r>
              <a:rPr lang="en-US" dirty="0"/>
              <a:t> e terra </a:t>
            </a:r>
            <a:r>
              <a:rPr lang="en-US" dirty="0">
                <a:sym typeface="Symbol" pitchFamily="18" charset="2"/>
              </a:rPr>
              <a:t></a:t>
            </a:r>
            <a:r>
              <a:rPr lang="en-US" dirty="0"/>
              <a:t> </a:t>
            </a:r>
            <a:r>
              <a:rPr lang="en-US" dirty="0" err="1"/>
              <a:t>constitu</a:t>
            </a:r>
            <a:r>
              <a:rPr lang="en-US" altLang="ja-JP" dirty="0" err="1">
                <a:ea typeface="ＭＳ Ｐゴシック" pitchFamily="34" charset="-128"/>
              </a:rPr>
              <a:t>iri</a:t>
            </a:r>
            <a:r>
              <a:rPr lang="en-US" dirty="0" err="1"/>
              <a:t>am</a:t>
            </a:r>
            <a:r>
              <a:rPr lang="en-US" dirty="0"/>
              <a:t> </a:t>
            </a:r>
            <a:r>
              <a:rPr lang="en-US" dirty="0" err="1"/>
              <a:t>toda</a:t>
            </a:r>
            <a:r>
              <a:rPr lang="en-US" dirty="0"/>
              <a:t> a </a:t>
            </a:r>
            <a:r>
              <a:rPr lang="en-US" dirty="0" err="1"/>
              <a:t>mat</a:t>
            </a:r>
            <a:r>
              <a:rPr lang="en-US" altLang="ja-JP" dirty="0" err="1">
                <a:ea typeface="ＭＳ Ｐゴシック" pitchFamily="34" charset="-128"/>
              </a:rPr>
              <a:t>éria</a:t>
            </a:r>
            <a:r>
              <a:rPr lang="en-US" altLang="ja-JP" dirty="0">
                <a:ea typeface="ＭＳ Ｐゴシック" pitchFamily="34" charset="-128"/>
              </a:rPr>
              <a:t> do </a:t>
            </a:r>
            <a:r>
              <a:rPr lang="en-US" dirty="0"/>
              <a:t>universo.</a:t>
            </a:r>
            <a:r>
              <a:rPr lang="en-US" sz="1300" dirty="0"/>
              <a:t> </a:t>
            </a:r>
          </a:p>
          <a:p>
            <a:pPr lvl="2"/>
            <a:r>
              <a:rPr lang="en-US" dirty="0" err="1">
                <a:sym typeface="Symbol" pitchFamily="18" charset="2"/>
              </a:rPr>
              <a:t></a:t>
            </a:r>
            <a:r>
              <a:rPr lang="en-US" dirty="0"/>
              <a:t> 5.000 </a:t>
            </a:r>
            <a:r>
              <a:rPr lang="en-US" dirty="0" err="1"/>
              <a:t>anos</a:t>
            </a:r>
            <a:r>
              <a:rPr lang="en-US" dirty="0"/>
              <a:t> </a:t>
            </a:r>
            <a:r>
              <a:rPr lang="en-US" dirty="0" err="1"/>
              <a:t>atr</a:t>
            </a:r>
            <a:r>
              <a:rPr lang="en-US" altLang="ja-JP" dirty="0" err="1">
                <a:ea typeface="ＭＳ Ｐゴシック" pitchFamily="34" charset="-128"/>
              </a:rPr>
              <a:t>ás</a:t>
            </a:r>
            <a:r>
              <a:rPr lang="en-US" altLang="ja-JP" dirty="0">
                <a:ea typeface="ＭＳ Ｐゴシック" pitchFamily="34" charset="-128"/>
              </a:rPr>
              <a:t> (</a:t>
            </a:r>
            <a:r>
              <a:rPr lang="en-US" dirty="0" err="1"/>
              <a:t>reino</a:t>
            </a:r>
            <a:r>
              <a:rPr lang="en-US" dirty="0"/>
              <a:t> de Huang Di)</a:t>
            </a:r>
          </a:p>
          <a:p>
            <a:pPr lvl="3"/>
            <a:r>
              <a:rPr lang="en-US" dirty="0" err="1"/>
              <a:t>Citados</a:t>
            </a:r>
            <a:r>
              <a:rPr lang="en-US" dirty="0"/>
              <a:t> no </a:t>
            </a:r>
            <a:r>
              <a:rPr lang="en-US" dirty="0" err="1"/>
              <a:t>livro</a:t>
            </a:r>
            <a:r>
              <a:rPr lang="en-US" dirty="0"/>
              <a:t> Shang </a:t>
            </a:r>
            <a:r>
              <a:rPr lang="en-US" dirty="0" err="1"/>
              <a:t>Shu</a:t>
            </a:r>
            <a:r>
              <a:rPr lang="en-US" dirty="0"/>
              <a:t> </a:t>
            </a:r>
            <a:r>
              <a:rPr lang="en-US" dirty="0" err="1"/>
              <a:t>ou</a:t>
            </a:r>
            <a:r>
              <a:rPr lang="en-US" altLang="ja-JP" dirty="0">
                <a:ea typeface="ＭＳ Ｐゴシック" pitchFamily="34" charset="-128"/>
              </a:rPr>
              <a:t> </a:t>
            </a:r>
            <a:r>
              <a:rPr lang="en-US" dirty="0" err="1"/>
              <a:t>Shu</a:t>
            </a:r>
            <a:r>
              <a:rPr lang="en-US" dirty="0"/>
              <a:t> Jing (“O </a:t>
            </a:r>
            <a:r>
              <a:rPr lang="en-US" dirty="0" err="1"/>
              <a:t>Livro</a:t>
            </a:r>
            <a:r>
              <a:rPr lang="en-US" dirty="0"/>
              <a:t> de </a:t>
            </a:r>
            <a:r>
              <a:rPr lang="en-US" dirty="0" err="1"/>
              <a:t>Hist</a:t>
            </a:r>
            <a:r>
              <a:rPr lang="en-US" altLang="ja-JP" dirty="0" err="1">
                <a:ea typeface="ＭＳ Ｐゴシック" pitchFamily="34" charset="-128"/>
              </a:rPr>
              <a:t>ória</a:t>
            </a:r>
            <a:r>
              <a:rPr lang="en-US" altLang="ja-JP" dirty="0">
                <a:ea typeface="ＭＳ Ｐゴシック" pitchFamily="34" charset="-128"/>
              </a:rPr>
              <a:t>), um dos 6 </a:t>
            </a:r>
            <a:r>
              <a:rPr lang="en-US" altLang="ja-JP" dirty="0" err="1">
                <a:ea typeface="ＭＳ Ｐゴシック" pitchFamily="34" charset="-128"/>
              </a:rPr>
              <a:t>clássicos</a:t>
            </a:r>
            <a:r>
              <a:rPr lang="en-US" altLang="ja-JP" dirty="0">
                <a:ea typeface="ＭＳ Ｐゴシック" pitchFamily="34" charset="-128"/>
              </a:rPr>
              <a:t> </a:t>
            </a:r>
            <a:r>
              <a:rPr lang="en-US" altLang="ja-JP" dirty="0" err="1">
                <a:ea typeface="ＭＳ Ｐゴシック" pitchFamily="34" charset="-128"/>
              </a:rPr>
              <a:t>compilados</a:t>
            </a:r>
            <a:r>
              <a:rPr lang="en-US" altLang="ja-JP" dirty="0">
                <a:ea typeface="ＭＳ Ｐゴシック" pitchFamily="34" charset="-128"/>
              </a:rPr>
              <a:t> </a:t>
            </a:r>
            <a:r>
              <a:rPr lang="en-US" altLang="ja-JP" dirty="0" err="1">
                <a:ea typeface="ＭＳ Ｐゴシック" pitchFamily="34" charset="-128"/>
              </a:rPr>
              <a:t>por</a:t>
            </a:r>
            <a:r>
              <a:rPr lang="en-US" altLang="ja-JP" dirty="0">
                <a:ea typeface="ＭＳ Ｐゴシック" pitchFamily="34" charset="-128"/>
              </a:rPr>
              <a:t> </a:t>
            </a:r>
            <a:r>
              <a:rPr lang="en-US" dirty="0" err="1"/>
              <a:t>Conf</a:t>
            </a:r>
            <a:r>
              <a:rPr lang="en-US" altLang="ja-JP" dirty="0" err="1">
                <a:ea typeface="ＭＳ Ｐゴシック" pitchFamily="34" charset="-128"/>
              </a:rPr>
              <a:t>úcio</a:t>
            </a:r>
            <a:r>
              <a:rPr lang="en-US" dirty="0"/>
              <a:t>. </a:t>
            </a:r>
          </a:p>
          <a:p>
            <a:pPr lvl="4">
              <a:buFont typeface="Arial" pitchFamily="34" charset="0"/>
              <a:buNone/>
            </a:pPr>
            <a:endParaRPr lang="en-US" sz="1000" dirty="0"/>
          </a:p>
          <a:p>
            <a:pPr lvl="3"/>
            <a:r>
              <a:rPr lang="en-US" dirty="0" err="1"/>
              <a:t>Descri</a:t>
            </a:r>
            <a:r>
              <a:rPr lang="en-US" altLang="ja-JP" dirty="0" err="1">
                <a:ea typeface="ＭＳ Ｐゴシック" pitchFamily="34" charset="-128"/>
              </a:rPr>
              <a:t>ção</a:t>
            </a:r>
            <a:r>
              <a:rPr lang="en-US" altLang="ja-JP" dirty="0">
                <a:ea typeface="ＭＳ Ｐゴシック" pitchFamily="34" charset="-128"/>
              </a:rPr>
              <a:t> via</a:t>
            </a:r>
            <a:r>
              <a:rPr lang="en-US" dirty="0"/>
              <a:t> </a:t>
            </a:r>
            <a:r>
              <a:rPr lang="en-US" dirty="0" err="1"/>
              <a:t>cinco</a:t>
            </a:r>
            <a:r>
              <a:rPr lang="en-US" dirty="0"/>
              <a:t> </a:t>
            </a:r>
            <a:r>
              <a:rPr lang="en-US" dirty="0" err="1"/>
              <a:t>elementos</a:t>
            </a:r>
            <a:r>
              <a:rPr lang="en-US" dirty="0"/>
              <a:t>  </a:t>
            </a:r>
            <a:r>
              <a:rPr lang="en-US" dirty="0" err="1">
                <a:sym typeface="Symbol" pitchFamily="18" charset="2"/>
              </a:rPr>
              <a:t></a:t>
            </a:r>
            <a:r>
              <a:rPr lang="en-US" dirty="0">
                <a:sym typeface="Symbol" pitchFamily="18" charset="2"/>
              </a:rPr>
              <a:t> anterior </a:t>
            </a:r>
            <a:r>
              <a:rPr lang="en-US" altLang="ja-JP" dirty="0" err="1">
                <a:ea typeface="ＭＳ Ｐゴシック" pitchFamily="34" charset="-128"/>
                <a:sym typeface="Symbol" pitchFamily="18" charset="2"/>
              </a:rPr>
              <a:t>à</a:t>
            </a:r>
            <a:r>
              <a:rPr lang="en-US" dirty="0"/>
              <a:t> </a:t>
            </a:r>
            <a:r>
              <a:rPr lang="en-US" dirty="0" err="1"/>
              <a:t>cria</a:t>
            </a:r>
            <a:r>
              <a:rPr lang="en-US" altLang="ja-JP" dirty="0" err="1">
                <a:ea typeface="ＭＳ Ｐゴシック" pitchFamily="34" charset="-128"/>
              </a:rPr>
              <a:t>ção</a:t>
            </a:r>
            <a:r>
              <a:rPr lang="en-US" altLang="ja-JP" dirty="0">
                <a:ea typeface="ＭＳ Ｐゴシック" pitchFamily="34" charset="-128"/>
              </a:rPr>
              <a:t> dos </a:t>
            </a:r>
            <a:r>
              <a:rPr lang="en-US" altLang="ja-JP" dirty="0" err="1">
                <a:ea typeface="ＭＳ Ｐゴシック" pitchFamily="34" charset="-128"/>
              </a:rPr>
              <a:t>caracteres</a:t>
            </a:r>
            <a:r>
              <a:rPr lang="en-US" altLang="ja-JP" dirty="0">
                <a:ea typeface="ＭＳ Ｐゴシック" pitchFamily="34" charset="-128"/>
              </a:rPr>
              <a:t> </a:t>
            </a:r>
            <a:r>
              <a:rPr lang="en-US" altLang="ja-JP" dirty="0" err="1">
                <a:ea typeface="ＭＳ Ｐゴシック" pitchFamily="34" charset="-128"/>
              </a:rPr>
              <a:t>da</a:t>
            </a:r>
            <a:r>
              <a:rPr lang="en-US" altLang="ja-JP" dirty="0">
                <a:ea typeface="ＭＳ Ｐゴシック" pitchFamily="34" charset="-128"/>
              </a:rPr>
              <a:t> </a:t>
            </a:r>
            <a:r>
              <a:rPr lang="en-US" altLang="ja-JP" dirty="0" err="1">
                <a:ea typeface="ＭＳ Ｐゴシック" pitchFamily="34" charset="-128"/>
              </a:rPr>
              <a:t>escrita</a:t>
            </a:r>
            <a:r>
              <a:rPr lang="en-US" altLang="ja-JP" dirty="0">
                <a:ea typeface="ＭＳ Ｐゴシック" pitchFamily="34" charset="-128"/>
              </a:rPr>
              <a:t> </a:t>
            </a:r>
            <a:r>
              <a:rPr lang="en-US" altLang="ja-JP" dirty="0" err="1">
                <a:ea typeface="ＭＳ Ｐゴシック" pitchFamily="34" charset="-128"/>
              </a:rPr>
              <a:t>chinesa</a:t>
            </a:r>
            <a:r>
              <a:rPr lang="en-US" altLang="ja-JP" dirty="0">
                <a:ea typeface="ＭＳ Ｐゴシック" pitchFamily="34" charset="-128"/>
              </a:rPr>
              <a:t>.</a:t>
            </a:r>
            <a:r>
              <a:rPr lang="en-US" altLang="ja-JP" sz="2400" dirty="0">
                <a:ea typeface="ＭＳ Ｐゴシック" pitchFamily="34" charset="-128"/>
              </a:rPr>
              <a:t> </a:t>
            </a:r>
          </a:p>
          <a:p>
            <a:pPr lvl="3"/>
            <a:endParaRPr lang="en-US" altLang="ja-JP" sz="2400" dirty="0">
              <a:ea typeface="ＭＳ Ｐゴシック" pitchFamily="34" charset="-128"/>
            </a:endParaRPr>
          </a:p>
          <a:p>
            <a:pPr lvl="2"/>
            <a:r>
              <a:rPr lang="en-US" sz="2800" dirty="0">
                <a:ea typeface="ＭＳ Ｐゴシック" pitchFamily="34" charset="-128"/>
              </a:rPr>
              <a:t> </a:t>
            </a:r>
            <a:r>
              <a:rPr lang="en-US" dirty="0" err="1">
                <a:ea typeface="ＭＳ Ｐゴシック" pitchFamily="34" charset="-128"/>
              </a:rPr>
              <a:t>Antiga</a:t>
            </a:r>
            <a:r>
              <a:rPr lang="en-US" dirty="0">
                <a:ea typeface="ＭＳ Ｐゴシック" pitchFamily="34" charset="-128"/>
              </a:rPr>
              <a:t> </a:t>
            </a:r>
            <a:r>
              <a:rPr lang="en-US" dirty="0" err="1">
                <a:ea typeface="ＭＳ Ｐゴシック" pitchFamily="34" charset="-128"/>
              </a:rPr>
              <a:t>mas</a:t>
            </a:r>
            <a:r>
              <a:rPr lang="en-US" dirty="0">
                <a:ea typeface="ＭＳ Ｐゴシック" pitchFamily="34" charset="-128"/>
              </a:rPr>
              <a:t> </a:t>
            </a:r>
            <a:r>
              <a:rPr lang="en-US" dirty="0" err="1">
                <a:ea typeface="ＭＳ Ｐゴシック" pitchFamily="34" charset="-128"/>
              </a:rPr>
              <a:t>n</a:t>
            </a:r>
            <a:r>
              <a:rPr lang="en-US" altLang="ja-JP" dirty="0" err="1">
                <a:ea typeface="ＭＳ Ｐゴシック" pitchFamily="34" charset="-128"/>
              </a:rPr>
              <a:t>ão</a:t>
            </a:r>
            <a:r>
              <a:rPr lang="en-US" altLang="ja-JP" dirty="0">
                <a:ea typeface="ＭＳ Ｐゴシック" pitchFamily="34" charset="-128"/>
              </a:rPr>
              <a:t> </a:t>
            </a:r>
            <a:r>
              <a:rPr lang="en-US" altLang="ja-JP" dirty="0" err="1">
                <a:ea typeface="ＭＳ Ｐゴシック" pitchFamily="34" charset="-128"/>
              </a:rPr>
              <a:t>corresponde</a:t>
            </a:r>
            <a:r>
              <a:rPr lang="en-US" altLang="ja-JP" dirty="0">
                <a:ea typeface="ＭＳ Ｐゴシック" pitchFamily="34" charset="-128"/>
              </a:rPr>
              <a:t> </a:t>
            </a:r>
            <a:r>
              <a:rPr lang="en-US" altLang="ja-JP" dirty="0" err="1">
                <a:ea typeface="ＭＳ Ｐゴシック" pitchFamily="34" charset="-128"/>
              </a:rPr>
              <a:t>à</a:t>
            </a:r>
            <a:r>
              <a:rPr lang="en-US" altLang="ja-JP" dirty="0">
                <a:ea typeface="ＭＳ Ｐゴシック" pitchFamily="34" charset="-128"/>
              </a:rPr>
              <a:t> </a:t>
            </a:r>
            <a:r>
              <a:rPr lang="en-US" altLang="ja-JP" dirty="0" err="1">
                <a:ea typeface="ＭＳ Ｐゴシック" pitchFamily="34" charset="-128"/>
              </a:rPr>
              <a:t>realidade</a:t>
            </a:r>
            <a:r>
              <a:rPr lang="en-US" altLang="ja-JP" dirty="0">
                <a:ea typeface="ＭＳ Ｐゴシック" pitchFamily="34" charset="-128"/>
              </a:rPr>
              <a:t>!</a:t>
            </a:r>
          </a:p>
          <a:p>
            <a:pPr>
              <a:spcBef>
                <a:spcPct val="0"/>
              </a:spcBef>
            </a:pPr>
            <a:endParaRPr lang="en-US" dirty="0"/>
          </a:p>
          <a:p>
            <a:pPr>
              <a:spcBef>
                <a:spcPct val="0"/>
              </a:spcBef>
            </a:pPr>
            <a:endParaRPr lang="en-US" dirty="0"/>
          </a:p>
          <a:p>
            <a:pPr>
              <a:spcBef>
                <a:spcPct val="0"/>
              </a:spcBef>
            </a:pPr>
            <a:endParaRPr lang="en-US" dirty="0"/>
          </a:p>
          <a:p>
            <a:pPr>
              <a:spcBef>
                <a:spcPct val="0"/>
              </a:spcBef>
            </a:pPr>
            <a:endParaRPr lang="en-US" dirty="0"/>
          </a:p>
          <a:p>
            <a:pPr>
              <a:spcBef>
                <a:spcPct val="0"/>
              </a:spcBef>
            </a:pPr>
            <a:r>
              <a:rPr lang="en-US" dirty="0"/>
              <a:t>http://</a:t>
            </a:r>
            <a:r>
              <a:rPr lang="en-US" dirty="0" err="1"/>
              <a:t>en.wikipedia.org/wiki/Five_elements_(Chinese_philosophy</a:t>
            </a:r>
            <a:r>
              <a:rPr lang="en-US" dirty="0"/>
              <a:t>) </a:t>
            </a:r>
          </a:p>
          <a:p>
            <a:pPr>
              <a:spcBef>
                <a:spcPct val="0"/>
              </a:spcBef>
            </a:pPr>
            <a:r>
              <a:rPr lang="en-US" dirty="0"/>
              <a:t>http://</a:t>
            </a:r>
            <a:r>
              <a:rPr lang="en-US" dirty="0" err="1"/>
              <a:t>en.wikipedia.org/wiki/Classical_element</a:t>
            </a:r>
            <a:endParaRPr lang="en-US" dirty="0"/>
          </a:p>
          <a:p>
            <a:pPr>
              <a:spcBef>
                <a:spcPct val="0"/>
              </a:spcBef>
            </a:pPr>
            <a:r>
              <a:rPr lang="en-US" dirty="0"/>
              <a:t>http://</a:t>
            </a:r>
            <a:r>
              <a:rPr lang="en-US" dirty="0" err="1"/>
              <a:t>www.henryfong.com/screensavers.htm</a:t>
            </a:r>
            <a:r>
              <a:rPr lang="en-US" dirty="0"/>
              <a:t> </a:t>
            </a:r>
          </a:p>
          <a:p>
            <a:pPr>
              <a:spcBef>
                <a:spcPct val="0"/>
              </a:spcBef>
            </a:pPr>
            <a:r>
              <a:rPr lang="en-US" dirty="0"/>
              <a:t>http://</a:t>
            </a:r>
            <a:r>
              <a:rPr lang="en-US" dirty="0" err="1"/>
              <a:t>www.purifymind.com/FoundChemistry.htm</a:t>
            </a:r>
            <a:endParaRPr lang="en-US" dirty="0"/>
          </a:p>
        </p:txBody>
      </p:sp>
      <p:sp>
        <p:nvSpPr>
          <p:cNvPr id="19968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53DC76F-9278-4AB6-A584-1AF91D2C13D7}" type="slidenum">
              <a:rPr lang="pt-BR" sz="1200">
                <a:latin typeface="Calibri" pitchFamily="34" charset="0"/>
              </a:rPr>
              <a:pPr algn="r"/>
              <a:t>7</a:t>
            </a:fld>
            <a:endParaRPr lang="pt-BR" sz="1200">
              <a:latin typeface="Calibri" pitchFamily="34" charset="0"/>
            </a:endParaRPr>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1991863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err="1"/>
              <a:t>Falar</a:t>
            </a:r>
            <a:r>
              <a:rPr lang="en-US" dirty="0"/>
              <a:t> da</a:t>
            </a:r>
            <a:r>
              <a:rPr lang="en-US" baseline="0" dirty="0"/>
              <a:t> </a:t>
            </a:r>
            <a:r>
              <a:rPr lang="en-US" baseline="0" dirty="0" err="1"/>
              <a:t>interação</a:t>
            </a:r>
            <a:r>
              <a:rPr lang="en-US" baseline="0" dirty="0"/>
              <a:t> </a:t>
            </a:r>
            <a:r>
              <a:rPr lang="en-US" baseline="0" dirty="0" err="1"/>
              <a:t>como</a:t>
            </a:r>
            <a:r>
              <a:rPr lang="en-US" baseline="0" dirty="0"/>
              <a:t> a </a:t>
            </a:r>
            <a:r>
              <a:rPr lang="en-US" baseline="0" dirty="0" err="1"/>
              <a:t>troca</a:t>
            </a:r>
            <a:r>
              <a:rPr lang="en-US" baseline="0" dirty="0"/>
              <a:t> de </a:t>
            </a:r>
            <a:r>
              <a:rPr lang="en-US" baseline="0" dirty="0" err="1"/>
              <a:t>partículas</a:t>
            </a:r>
            <a:endParaRPr lang="en-US" dirty="0"/>
          </a:p>
        </p:txBody>
      </p:sp>
      <p:sp>
        <p:nvSpPr>
          <p:cNvPr id="4" name="Slide Number Placeholder 3"/>
          <p:cNvSpPr>
            <a:spLocks noGrp="1"/>
          </p:cNvSpPr>
          <p:nvPr>
            <p:ph type="sldNum" sz="quarter" idx="10"/>
          </p:nvPr>
        </p:nvSpPr>
        <p:spPr/>
        <p:txBody>
          <a:bodyPr/>
          <a:lstStyle/>
          <a:p>
            <a:pPr>
              <a:defRPr/>
            </a:pPr>
            <a:fld id="{9F7B427D-7AC2-4CCB-9E24-BED931FFB2A8}" type="slidenum">
              <a:rPr lang="pt-BR" smtClean="0"/>
              <a:pPr>
                <a:defRPr/>
              </a:pPr>
              <a:t>8</a:t>
            </a:fld>
            <a:endParaRPr lang="pt-BR"/>
          </a:p>
        </p:txBody>
      </p:sp>
      <p:sp>
        <p:nvSpPr>
          <p:cNvPr id="5" name="Footer Placeholder 4"/>
          <p:cNvSpPr>
            <a:spLocks noGrp="1"/>
          </p:cNvSpPr>
          <p:nvPr>
            <p:ph type="ftr" sz="quarter" idx="11"/>
          </p:nvPr>
        </p:nvSpPr>
        <p:spPr/>
        <p:txBody>
          <a:bodyPr/>
          <a:lstStyle/>
          <a:p>
            <a:r>
              <a:rPr lang="en-US"/>
              <a:t>13th International Masterclasses - 2017 - SPRACE</a:t>
            </a:r>
          </a:p>
        </p:txBody>
      </p:sp>
    </p:spTree>
    <p:extLst>
      <p:ext uri="{BB962C8B-B14F-4D97-AF65-F5344CB8AC3E}">
        <p14:creationId xmlns:p14="http://schemas.microsoft.com/office/powerpoint/2010/main" val="1799856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t>Como essa estória de partículas começou...?</a:t>
            </a:r>
          </a:p>
        </p:txBody>
      </p:sp>
      <p:sp>
        <p:nvSpPr>
          <p:cNvPr id="4" name="Espaço Reservado para Número de Slide 3"/>
          <p:cNvSpPr>
            <a:spLocks noGrp="1"/>
          </p:cNvSpPr>
          <p:nvPr>
            <p:ph type="sldNum" sz="quarter" idx="10"/>
          </p:nvPr>
        </p:nvSpPr>
        <p:spPr/>
        <p:txBody>
          <a:bodyPr/>
          <a:lstStyle/>
          <a:p>
            <a:fld id="{B2328D7F-DAAF-5A42-B0FB-64620ACAC992}" type="slidenum">
              <a:rPr lang="en-US" altLang="x-none" smtClean="0"/>
              <a:pPr/>
              <a:t>10</a:t>
            </a:fld>
            <a:endParaRPr lang="en-US" altLang="x-none"/>
          </a:p>
        </p:txBody>
      </p:sp>
    </p:spTree>
    <p:extLst>
      <p:ext uri="{BB962C8B-B14F-4D97-AF65-F5344CB8AC3E}">
        <p14:creationId xmlns:p14="http://schemas.microsoft.com/office/powerpoint/2010/main" val="2314631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0C2651A-237B-4D9C-A08C-57ED7F508605}" type="slidenum">
              <a:rPr lang="en-US"/>
              <a:pPr fontAlgn="base">
                <a:spcBef>
                  <a:spcPct val="0"/>
                </a:spcBef>
                <a:spcAft>
                  <a:spcPct val="0"/>
                </a:spcAft>
              </a:pPr>
              <a:t>11</a:t>
            </a:fld>
            <a:endParaRPr lang="en-US"/>
          </a:p>
        </p:txBody>
      </p:sp>
      <p:sp>
        <p:nvSpPr>
          <p:cNvPr id="120835"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1208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pt-BR" dirty="0"/>
              <a:t>Inspirado na Tabela Periódica</a:t>
            </a:r>
          </a:p>
          <a:p>
            <a:pPr>
              <a:spcBef>
                <a:spcPct val="0"/>
              </a:spcBef>
            </a:pPr>
            <a:r>
              <a:rPr lang="pt-BR" dirty="0"/>
              <a:t>Como organizar o zoo de </a:t>
            </a:r>
            <a:r>
              <a:rPr lang="pt-BR" dirty="0" err="1"/>
              <a:t>particulas</a:t>
            </a:r>
            <a:r>
              <a:rPr lang="pt-BR" dirty="0"/>
              <a:t> da década de 50?</a:t>
            </a:r>
          </a:p>
          <a:p>
            <a:pPr marL="0" marR="0" indent="0" algn="l" defTabSz="457200" rtl="0" eaLnBrk="0" fontAlgn="base" latinLnBrk="0" hangingPunct="0">
              <a:lnSpc>
                <a:spcPct val="100000"/>
              </a:lnSpc>
              <a:spcBef>
                <a:spcPct val="0"/>
              </a:spcBef>
              <a:spcAft>
                <a:spcPct val="0"/>
              </a:spcAft>
              <a:buClrTx/>
              <a:buSzTx/>
              <a:buFontTx/>
              <a:buNone/>
              <a:tabLst/>
              <a:defRPr/>
            </a:pPr>
            <a:r>
              <a:rPr lang="pt-BR" dirty="0"/>
              <a:t>Who </a:t>
            </a:r>
            <a:r>
              <a:rPr lang="pt-BR" dirty="0" err="1"/>
              <a:t>ordered</a:t>
            </a:r>
            <a:r>
              <a:rPr lang="pt-BR" dirty="0"/>
              <a:t> </a:t>
            </a:r>
            <a:r>
              <a:rPr lang="pt-BR" dirty="0" err="1"/>
              <a:t>that</a:t>
            </a:r>
            <a:r>
              <a:rPr lang="pt-BR" dirty="0"/>
              <a:t>? (</a:t>
            </a:r>
            <a:r>
              <a:rPr lang="pt-BR" dirty="0" err="1"/>
              <a:t>muon</a:t>
            </a:r>
            <a:r>
              <a:rPr lang="pt-BR" dirty="0"/>
              <a:t>, 1936)</a:t>
            </a:r>
          </a:p>
          <a:p>
            <a:pPr>
              <a:spcBef>
                <a:spcPct val="0"/>
              </a:spcBef>
            </a:pPr>
            <a:endParaRPr lang="en-US" dirty="0"/>
          </a:p>
        </p:txBody>
      </p:sp>
      <p:sp>
        <p:nvSpPr>
          <p:cNvPr id="2" name="Footer Placeholder 1"/>
          <p:cNvSpPr>
            <a:spLocks noGrp="1"/>
          </p:cNvSpPr>
          <p:nvPr>
            <p:ph type="ftr" sz="quarter" idx="10"/>
          </p:nvPr>
        </p:nvSpPr>
        <p:spPr/>
        <p:txBody>
          <a:bodyPr/>
          <a:lstStyle/>
          <a:p>
            <a:r>
              <a:rPr lang="en-US"/>
              <a:t>13th International Masterclasses - 2017 - SPRACE</a:t>
            </a:r>
          </a:p>
        </p:txBody>
      </p:sp>
    </p:spTree>
    <p:extLst>
      <p:ext uri="{BB962C8B-B14F-4D97-AF65-F5344CB8AC3E}">
        <p14:creationId xmlns:p14="http://schemas.microsoft.com/office/powerpoint/2010/main" val="26622630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4" name="Rectangle 13"/>
          <p:cNvSpPr>
            <a:spLocks noChangeArrowheads="1"/>
          </p:cNvSpPr>
          <p:nvPr userDrawn="1"/>
        </p:nvSpPr>
        <p:spPr bwMode="auto">
          <a:xfrm>
            <a:off x="0" y="4779110"/>
            <a:ext cx="9143999" cy="364390"/>
          </a:xfrm>
          <a:prstGeom prst="rect">
            <a:avLst/>
          </a:prstGeom>
          <a:solidFill>
            <a:srgbClr val="8C1515"/>
          </a:solidFill>
          <a:ln w="9525">
            <a:solidFill>
              <a:srgbClr val="8C1515"/>
            </a:solidFill>
            <a:miter lim="800000"/>
            <a:headEnd/>
            <a:tailEnd/>
          </a:ln>
          <a:effectLst>
            <a:outerShdw blurRad="25400" dist="12700" dir="2700000" algn="br" rotWithShape="0">
              <a:srgbClr val="000000">
                <a:alpha val="25000"/>
              </a:srgbClr>
            </a:outerShdw>
          </a:effectLst>
        </p:spPr>
        <p:txBody>
          <a:bodyPr anchor="ctr"/>
          <a:lstStyle>
            <a:lvl1pPr eaLnBrk="0" hangingPunct="0">
              <a:defRPr sz="2400">
                <a:solidFill>
                  <a:schemeClr val="tx1"/>
                </a:solidFill>
                <a:latin typeface="Source Sans Pro" charset="0"/>
                <a:ea typeface="ＭＳ Ｐゴシック" charset="-128"/>
              </a:defRPr>
            </a:lvl1pPr>
            <a:lvl2pPr marL="742950" indent="-285750" eaLnBrk="0" hangingPunct="0">
              <a:defRPr sz="2400">
                <a:solidFill>
                  <a:schemeClr val="tx1"/>
                </a:solidFill>
                <a:latin typeface="Source Sans Pro" charset="0"/>
                <a:ea typeface="ＭＳ Ｐゴシック" charset="-128"/>
              </a:defRPr>
            </a:lvl2pPr>
            <a:lvl3pPr marL="1143000" indent="-228600" eaLnBrk="0" hangingPunct="0">
              <a:defRPr sz="2400">
                <a:solidFill>
                  <a:schemeClr val="tx1"/>
                </a:solidFill>
                <a:latin typeface="Source Sans Pro" charset="0"/>
                <a:ea typeface="ＭＳ Ｐゴシック" charset="-128"/>
              </a:defRPr>
            </a:lvl3pPr>
            <a:lvl4pPr marL="1600200" indent="-228600" eaLnBrk="0" hangingPunct="0">
              <a:defRPr sz="2400">
                <a:solidFill>
                  <a:schemeClr val="tx1"/>
                </a:solidFill>
                <a:latin typeface="Source Sans Pro" charset="0"/>
                <a:ea typeface="ＭＳ Ｐゴシック" charset="-128"/>
              </a:defRPr>
            </a:lvl4pPr>
            <a:lvl5pPr marL="2057400" indent="-228600" eaLnBrk="0" hangingPunct="0">
              <a:defRPr sz="2400">
                <a:solidFill>
                  <a:schemeClr val="tx1"/>
                </a:solidFill>
                <a:latin typeface="Source Sans Pro"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Source Sans Pro"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Source Sans Pro"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Source Sans Pro"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Source Sans Pro" charset="0"/>
                <a:ea typeface="ＭＳ Ｐゴシック" charset="-128"/>
              </a:defRPr>
            </a:lvl9pPr>
          </a:lstStyle>
          <a:p>
            <a:pPr algn="ctr" eaLnBrk="1" hangingPunct="1"/>
            <a:endParaRPr lang="x-none" altLang="x-none" sz="1800">
              <a:solidFill>
                <a:srgbClr val="FFFFFF"/>
              </a:solidFill>
              <a:latin typeface="Arial" charset="0"/>
            </a:endParaRPr>
          </a:p>
        </p:txBody>
      </p:sp>
      <p:sp>
        <p:nvSpPr>
          <p:cNvPr id="2" name="Title 1"/>
          <p:cNvSpPr>
            <a:spLocks noGrp="1"/>
          </p:cNvSpPr>
          <p:nvPr>
            <p:ph type="ctrTitle"/>
          </p:nvPr>
        </p:nvSpPr>
        <p:spPr>
          <a:xfrm>
            <a:off x="457200" y="1792517"/>
            <a:ext cx="8229600" cy="618473"/>
          </a:xfrm>
          <a:prstGeom prst="rect">
            <a:avLst/>
          </a:prstGeom>
        </p:spPr>
        <p:txBody>
          <a:bodyPr>
            <a:noAutofit/>
          </a:bodyPr>
          <a:lstStyle>
            <a:lvl1pPr algn="ctr">
              <a:defRPr sz="4000">
                <a:solidFill>
                  <a:schemeClr val="tx1"/>
                </a:solidFill>
              </a:defRPr>
            </a:lvl1pPr>
          </a:lstStyle>
          <a:p>
            <a:r>
              <a:rPr lang="en-US"/>
              <a:t>Click to edit Master title style</a:t>
            </a:r>
            <a:endParaRPr lang="en-US" dirty="0"/>
          </a:p>
        </p:txBody>
      </p:sp>
      <p:sp>
        <p:nvSpPr>
          <p:cNvPr id="12" name="Text Placeholder 33"/>
          <p:cNvSpPr>
            <a:spLocks noGrp="1"/>
          </p:cNvSpPr>
          <p:nvPr>
            <p:ph type="body" sz="quarter" idx="18"/>
          </p:nvPr>
        </p:nvSpPr>
        <p:spPr>
          <a:xfrm>
            <a:off x="1548511" y="3599022"/>
            <a:ext cx="6059488" cy="205740"/>
          </a:xfrm>
          <a:prstGeom prst="rect">
            <a:avLst/>
          </a:prstGeom>
        </p:spPr>
        <p:txBody>
          <a:bodyPr wrap="none" anchor="ctr" anchorCtr="1">
            <a:noAutofit/>
          </a:bodyPr>
          <a:lstStyle>
            <a:lvl1pPr marL="0" indent="0" algn="ctr">
              <a:buNone/>
              <a:defRPr sz="2000" cap="none" spc="0" baseline="0">
                <a:solidFill>
                  <a:schemeClr val="tx1">
                    <a:lumMod val="65000"/>
                    <a:lumOff val="35000"/>
                  </a:schemeClr>
                </a:solidFill>
              </a:defRPr>
            </a:lvl1pPr>
            <a:lvl2pPr>
              <a:buNone/>
              <a:defRPr/>
            </a:lvl2pPr>
            <a:lvl3pPr>
              <a:buNone/>
              <a:defRPr/>
            </a:lvl3pPr>
            <a:lvl4pPr>
              <a:buNone/>
              <a:defRPr/>
            </a:lvl4pPr>
            <a:lvl5pPr>
              <a:buNone/>
              <a:defRPr/>
            </a:lvl5pPr>
          </a:lstStyle>
          <a:p>
            <a:pPr lvl="0"/>
            <a:r>
              <a:rPr lang="en-US"/>
              <a:t>Edit Master text styles</a:t>
            </a:r>
          </a:p>
        </p:txBody>
      </p:sp>
      <p:sp>
        <p:nvSpPr>
          <p:cNvPr id="13" name="Subtitle 2"/>
          <p:cNvSpPr>
            <a:spLocks noGrp="1"/>
          </p:cNvSpPr>
          <p:nvPr>
            <p:ph type="subTitle" idx="1"/>
          </p:nvPr>
        </p:nvSpPr>
        <p:spPr>
          <a:xfrm>
            <a:off x="457200" y="2410990"/>
            <a:ext cx="8229600" cy="461897"/>
          </a:xfrm>
          <a:prstGeom prst="rect">
            <a:avLst/>
          </a:prstGeom>
        </p:spPr>
        <p:txBody>
          <a:bodyPr>
            <a:noAutofit/>
          </a:bodyPr>
          <a:lstStyle>
            <a:lvl1pPr marL="0" indent="0" algn="ctr">
              <a:buNone/>
              <a:defRPr sz="2400" cap="small" spc="300">
                <a:solidFill>
                  <a:srgbClr val="A4001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4" name="Picture 3">
            <a:extLst>
              <a:ext uri="{FF2B5EF4-FFF2-40B4-BE49-F238E27FC236}">
                <a16:creationId xmlns:a16="http://schemas.microsoft.com/office/drawing/2014/main" id="{7DD2D8A5-CB3B-6340-B925-34E2730E8B5B}"/>
              </a:ext>
            </a:extLst>
          </p:cNvPr>
          <p:cNvPicPr>
            <a:picLocks noChangeAspect="1"/>
          </p:cNvPicPr>
          <p:nvPr userDrawn="1"/>
        </p:nvPicPr>
        <p:blipFill>
          <a:blip r:embed="rId2"/>
          <a:stretch>
            <a:fillRect/>
          </a:stretch>
        </p:blipFill>
        <p:spPr>
          <a:xfrm>
            <a:off x="7598398" y="353897"/>
            <a:ext cx="1097280" cy="1417320"/>
          </a:xfrm>
          <a:prstGeom prst="rect">
            <a:avLst/>
          </a:prstGeom>
        </p:spPr>
      </p:pic>
    </p:spTree>
    <p:extLst>
      <p:ext uri="{BB962C8B-B14F-4D97-AF65-F5344CB8AC3E}">
        <p14:creationId xmlns:p14="http://schemas.microsoft.com/office/powerpoint/2010/main" val="984193144"/>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H Contens">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AC4C99B5-20BB-4E40-A8C8-B9A42F513ADF}"/>
              </a:ext>
            </a:extLst>
          </p:cNvPr>
          <p:cNvSpPr>
            <a:spLocks noGrp="1"/>
          </p:cNvSpPr>
          <p:nvPr>
            <p:ph sz="quarter" idx="11"/>
          </p:nvPr>
        </p:nvSpPr>
        <p:spPr>
          <a:xfrm>
            <a:off x="677153" y="207600"/>
            <a:ext cx="8280000" cy="2304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33313BBF-045F-804A-85D1-138E4107861A}"/>
              </a:ext>
            </a:extLst>
          </p:cNvPr>
          <p:cNvSpPr>
            <a:spLocks noGrp="1"/>
          </p:cNvSpPr>
          <p:nvPr>
            <p:ph sz="quarter" idx="12"/>
          </p:nvPr>
        </p:nvSpPr>
        <p:spPr>
          <a:xfrm>
            <a:off x="677153" y="2659282"/>
            <a:ext cx="8280000" cy="2304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1">
            <a:extLst>
              <a:ext uri="{FF2B5EF4-FFF2-40B4-BE49-F238E27FC236}">
                <a16:creationId xmlns:a16="http://schemas.microsoft.com/office/drawing/2014/main" id="{E08ECEC1-615B-5948-9FB0-640C7501199F}"/>
              </a:ext>
            </a:extLst>
          </p:cNvPr>
          <p:cNvSpPr>
            <a:spLocks noGrp="1"/>
          </p:cNvSpPr>
          <p:nvPr>
            <p:ph type="sldNum" sz="quarter" idx="13"/>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689083468"/>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e Two 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0262E-417B-F646-8520-2B943A658DB3}"/>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E89D91D8-D3B4-4A45-8D83-1C29284DC2D2}"/>
              </a:ext>
            </a:extLst>
          </p:cNvPr>
          <p:cNvSpPr>
            <a:spLocks noGrp="1"/>
          </p:cNvSpPr>
          <p:nvPr>
            <p:ph type="sldNum" sz="quarter" idx="10"/>
          </p:nvPr>
        </p:nvSpPr>
        <p:spPr/>
        <p:txBody>
          <a:bodyPr/>
          <a:lstStyle/>
          <a:p>
            <a:fld id="{E7211955-452E-8B4A-9B48-354B3A3C0F95}" type="slidenum">
              <a:rPr lang="en-US" smtClean="0"/>
              <a:pPr/>
              <a:t>‹nº›</a:t>
            </a:fld>
            <a:endParaRPr lang="en-US" dirty="0"/>
          </a:p>
        </p:txBody>
      </p:sp>
      <p:sp>
        <p:nvSpPr>
          <p:cNvPr id="4" name="Content Placeholder 11">
            <a:extLst>
              <a:ext uri="{FF2B5EF4-FFF2-40B4-BE49-F238E27FC236}">
                <a16:creationId xmlns:a16="http://schemas.microsoft.com/office/drawing/2014/main" id="{C4D34511-8806-6242-8667-151AEFE45ECE}"/>
              </a:ext>
            </a:extLst>
          </p:cNvPr>
          <p:cNvSpPr>
            <a:spLocks noGrp="1"/>
          </p:cNvSpPr>
          <p:nvPr>
            <p:ph sz="quarter" idx="11"/>
          </p:nvPr>
        </p:nvSpPr>
        <p:spPr>
          <a:xfrm>
            <a:off x="651753" y="994545"/>
            <a:ext cx="828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530202AC-FD8C-6242-8E8E-A88B59F0D8DD}"/>
              </a:ext>
            </a:extLst>
          </p:cNvPr>
          <p:cNvSpPr>
            <a:spLocks noGrp="1"/>
          </p:cNvSpPr>
          <p:nvPr>
            <p:ph sz="quarter" idx="12"/>
          </p:nvPr>
        </p:nvSpPr>
        <p:spPr>
          <a:xfrm>
            <a:off x="644838" y="2993723"/>
            <a:ext cx="4068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3">
            <a:extLst>
              <a:ext uri="{FF2B5EF4-FFF2-40B4-BE49-F238E27FC236}">
                <a16:creationId xmlns:a16="http://schemas.microsoft.com/office/drawing/2014/main" id="{3E67A069-E493-F444-84E8-8A404784D2CC}"/>
              </a:ext>
            </a:extLst>
          </p:cNvPr>
          <p:cNvSpPr>
            <a:spLocks noGrp="1"/>
          </p:cNvSpPr>
          <p:nvPr>
            <p:ph sz="quarter" idx="14"/>
          </p:nvPr>
        </p:nvSpPr>
        <p:spPr>
          <a:xfrm>
            <a:off x="4863753" y="2993723"/>
            <a:ext cx="4068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85745363"/>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Two On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E7F3-810A-684B-8F2A-93CC01089A39}"/>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A7ED7363-C1A5-E64B-BA3B-9F7F9A798D0A}"/>
              </a:ext>
            </a:extLst>
          </p:cNvPr>
          <p:cNvSpPr>
            <a:spLocks noGrp="1"/>
          </p:cNvSpPr>
          <p:nvPr>
            <p:ph type="sldNum" sz="quarter" idx="10"/>
          </p:nvPr>
        </p:nvSpPr>
        <p:spPr/>
        <p:txBody>
          <a:bodyPr/>
          <a:lstStyle/>
          <a:p>
            <a:fld id="{E7211955-452E-8B4A-9B48-354B3A3C0F95}" type="slidenum">
              <a:rPr lang="en-US" smtClean="0"/>
              <a:pPr/>
              <a:t>‹nº›</a:t>
            </a:fld>
            <a:endParaRPr lang="en-US" dirty="0"/>
          </a:p>
        </p:txBody>
      </p:sp>
      <p:sp>
        <p:nvSpPr>
          <p:cNvPr id="4" name="Content Placeholder 11">
            <a:extLst>
              <a:ext uri="{FF2B5EF4-FFF2-40B4-BE49-F238E27FC236}">
                <a16:creationId xmlns:a16="http://schemas.microsoft.com/office/drawing/2014/main" id="{A5C70075-E945-3244-8B49-8B257C3D787A}"/>
              </a:ext>
            </a:extLst>
          </p:cNvPr>
          <p:cNvSpPr>
            <a:spLocks noGrp="1"/>
          </p:cNvSpPr>
          <p:nvPr>
            <p:ph sz="quarter" idx="11"/>
          </p:nvPr>
        </p:nvSpPr>
        <p:spPr>
          <a:xfrm>
            <a:off x="651753" y="2947491"/>
            <a:ext cx="8267300" cy="1947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4E2DF1C4-1409-A641-A346-A80790F1F4B9}"/>
              </a:ext>
            </a:extLst>
          </p:cNvPr>
          <p:cNvSpPr>
            <a:spLocks noGrp="1"/>
          </p:cNvSpPr>
          <p:nvPr>
            <p:ph sz="quarter" idx="12"/>
          </p:nvPr>
        </p:nvSpPr>
        <p:spPr>
          <a:xfrm>
            <a:off x="651753" y="979991"/>
            <a:ext cx="4068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3">
            <a:extLst>
              <a:ext uri="{FF2B5EF4-FFF2-40B4-BE49-F238E27FC236}">
                <a16:creationId xmlns:a16="http://schemas.microsoft.com/office/drawing/2014/main" id="{62BE70C6-6D3F-5D47-8788-2DC5A04C077E}"/>
              </a:ext>
            </a:extLst>
          </p:cNvPr>
          <p:cNvSpPr>
            <a:spLocks noGrp="1"/>
          </p:cNvSpPr>
          <p:nvPr>
            <p:ph sz="quarter" idx="14"/>
          </p:nvPr>
        </p:nvSpPr>
        <p:spPr>
          <a:xfrm>
            <a:off x="4863753" y="979991"/>
            <a:ext cx="4068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5817792"/>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Four 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77480-65B2-F449-8B1C-6BA76F87CAAB}"/>
              </a:ext>
            </a:extLst>
          </p:cNvPr>
          <p:cNvSpPr>
            <a:spLocks noGrp="1"/>
          </p:cNvSpPr>
          <p:nvPr>
            <p:ph type="title"/>
          </p:nvPr>
        </p:nvSpPr>
        <p:spPr>
          <a:xfrm>
            <a:off x="689853" y="235531"/>
            <a:ext cx="8280000" cy="612000"/>
          </a:xfrm>
        </p:spPr>
        <p:txBody>
          <a:bodyPr/>
          <a:lstStyle/>
          <a:p>
            <a:r>
              <a:rPr lang="en-US"/>
              <a:t>Click to edit Master title style</a:t>
            </a:r>
            <a:endParaRPr lang="en-US" dirty="0"/>
          </a:p>
        </p:txBody>
      </p:sp>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689853" y="1012321"/>
            <a:ext cx="4031999"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689853" y="3007573"/>
            <a:ext cx="4031999"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900478" y="1026171"/>
            <a:ext cx="4031999"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4900478" y="3021423"/>
            <a:ext cx="4031999"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a:extLst>
              <a:ext uri="{FF2B5EF4-FFF2-40B4-BE49-F238E27FC236}">
                <a16:creationId xmlns:a16="http://schemas.microsoft.com/office/drawing/2014/main" id="{26DF66F4-25DA-B747-9917-9DD61222B8AE}"/>
              </a:ext>
            </a:extLst>
          </p:cNvPr>
          <p:cNvSpPr>
            <a:spLocks noGrp="1"/>
          </p:cNvSpPr>
          <p:nvPr>
            <p:ph type="sldNum" sz="quarter" idx="15"/>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3019370065"/>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our Contents">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677154" y="307861"/>
            <a:ext cx="4031999"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677154" y="2690676"/>
            <a:ext cx="4031999"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900479" y="307861"/>
            <a:ext cx="4031999"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4900479" y="2688228"/>
            <a:ext cx="4031999"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1">
            <a:extLst>
              <a:ext uri="{FF2B5EF4-FFF2-40B4-BE49-F238E27FC236}">
                <a16:creationId xmlns:a16="http://schemas.microsoft.com/office/drawing/2014/main" id="{2CB9A8B1-2E04-9B47-8330-75B448A6FC5D}"/>
              </a:ext>
            </a:extLst>
          </p:cNvPr>
          <p:cNvSpPr>
            <a:spLocks noGrp="1"/>
          </p:cNvSpPr>
          <p:nvPr>
            <p:ph type="sldNum" sz="quarter" idx="15"/>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3340238185"/>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ur Contents Caption">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677155" y="253269"/>
            <a:ext cx="4031999" cy="1728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677155" y="2690676"/>
            <a:ext cx="4031999" cy="1728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887780" y="253269"/>
            <a:ext cx="4031999" cy="1728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4887780" y="2690676"/>
            <a:ext cx="4031999" cy="1728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11">
            <a:extLst>
              <a:ext uri="{FF2B5EF4-FFF2-40B4-BE49-F238E27FC236}">
                <a16:creationId xmlns:a16="http://schemas.microsoft.com/office/drawing/2014/main" id="{C5C476DD-765E-2944-AEB3-8509BB95FE84}"/>
              </a:ext>
            </a:extLst>
          </p:cNvPr>
          <p:cNvSpPr>
            <a:spLocks noGrp="1"/>
          </p:cNvSpPr>
          <p:nvPr>
            <p:ph sz="quarter" idx="15" hasCustomPrompt="1"/>
          </p:nvPr>
        </p:nvSpPr>
        <p:spPr>
          <a:xfrm>
            <a:off x="677155" y="2084343"/>
            <a:ext cx="4031999" cy="432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16" name="Content Placeholder 11">
            <a:extLst>
              <a:ext uri="{FF2B5EF4-FFF2-40B4-BE49-F238E27FC236}">
                <a16:creationId xmlns:a16="http://schemas.microsoft.com/office/drawing/2014/main" id="{DF79D01A-BADE-3441-B416-F7B8DEAC3A65}"/>
              </a:ext>
            </a:extLst>
          </p:cNvPr>
          <p:cNvSpPr>
            <a:spLocks noGrp="1"/>
          </p:cNvSpPr>
          <p:nvPr>
            <p:ph sz="quarter" idx="16" hasCustomPrompt="1"/>
          </p:nvPr>
        </p:nvSpPr>
        <p:spPr>
          <a:xfrm>
            <a:off x="4887780" y="2088912"/>
            <a:ext cx="4031999" cy="432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17" name="Content Placeholder 11">
            <a:extLst>
              <a:ext uri="{FF2B5EF4-FFF2-40B4-BE49-F238E27FC236}">
                <a16:creationId xmlns:a16="http://schemas.microsoft.com/office/drawing/2014/main" id="{77EA24EC-A123-174C-9B8D-9054B78D989E}"/>
              </a:ext>
            </a:extLst>
          </p:cNvPr>
          <p:cNvSpPr>
            <a:spLocks noGrp="1"/>
          </p:cNvSpPr>
          <p:nvPr>
            <p:ph sz="quarter" idx="17" hasCustomPrompt="1"/>
          </p:nvPr>
        </p:nvSpPr>
        <p:spPr>
          <a:xfrm>
            <a:off x="677155" y="4541505"/>
            <a:ext cx="4031999" cy="432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18" name="Content Placeholder 11">
            <a:extLst>
              <a:ext uri="{FF2B5EF4-FFF2-40B4-BE49-F238E27FC236}">
                <a16:creationId xmlns:a16="http://schemas.microsoft.com/office/drawing/2014/main" id="{02D3EE69-BAD9-8E49-9FDE-11C46C98DD51}"/>
              </a:ext>
            </a:extLst>
          </p:cNvPr>
          <p:cNvSpPr>
            <a:spLocks noGrp="1"/>
          </p:cNvSpPr>
          <p:nvPr>
            <p:ph sz="quarter" idx="18" hasCustomPrompt="1"/>
          </p:nvPr>
        </p:nvSpPr>
        <p:spPr>
          <a:xfrm>
            <a:off x="4887780" y="4551913"/>
            <a:ext cx="4031999" cy="432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2" name="Slide Number Placeholder 1">
            <a:extLst>
              <a:ext uri="{FF2B5EF4-FFF2-40B4-BE49-F238E27FC236}">
                <a16:creationId xmlns:a16="http://schemas.microsoft.com/office/drawing/2014/main" id="{9FEE1E72-5319-D54E-85EC-2AE12EE9EEA3}"/>
              </a:ext>
            </a:extLst>
          </p:cNvPr>
          <p:cNvSpPr>
            <a:spLocks noGrp="1"/>
          </p:cNvSpPr>
          <p:nvPr>
            <p:ph type="sldNum" sz="quarter" idx="19"/>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1842745244"/>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Two One 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77480-65B2-F449-8B1C-6BA76F87CAAB}"/>
              </a:ext>
            </a:extLst>
          </p:cNvPr>
          <p:cNvSpPr>
            <a:spLocks noGrp="1"/>
          </p:cNvSpPr>
          <p:nvPr>
            <p:ph type="title"/>
          </p:nvPr>
        </p:nvSpPr>
        <p:spPr>
          <a:xfrm>
            <a:off x="709181" y="209027"/>
            <a:ext cx="8280000" cy="612000"/>
          </a:xfrm>
        </p:spPr>
        <p:txBody>
          <a:bodyPr/>
          <a:lstStyle/>
          <a:p>
            <a:r>
              <a:rPr lang="en-US"/>
              <a:t>Click to edit Master title style</a:t>
            </a:r>
          </a:p>
        </p:txBody>
      </p:sp>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709179" y="959911"/>
            <a:ext cx="4031999" cy="1908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709179" y="3076307"/>
            <a:ext cx="4031999" cy="1908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957182" y="959911"/>
            <a:ext cx="4031999" cy="4031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a:extLst>
              <a:ext uri="{FF2B5EF4-FFF2-40B4-BE49-F238E27FC236}">
                <a16:creationId xmlns:a16="http://schemas.microsoft.com/office/drawing/2014/main" id="{77FE3986-CEAA-EB4C-AA70-66543C7F4477}"/>
              </a:ext>
            </a:extLst>
          </p:cNvPr>
          <p:cNvSpPr>
            <a:spLocks noGrp="1"/>
          </p:cNvSpPr>
          <p:nvPr>
            <p:ph type="sldNum" sz="quarter" idx="14"/>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635125841"/>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One Contents">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799534" y="328102"/>
            <a:ext cx="387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799534" y="2683572"/>
            <a:ext cx="387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914333" y="328103"/>
            <a:ext cx="3870000" cy="451547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1">
            <a:extLst>
              <a:ext uri="{FF2B5EF4-FFF2-40B4-BE49-F238E27FC236}">
                <a16:creationId xmlns:a16="http://schemas.microsoft.com/office/drawing/2014/main" id="{0DA76C0D-E138-1342-A3D6-71F0F14199B9}"/>
              </a:ext>
            </a:extLst>
          </p:cNvPr>
          <p:cNvSpPr>
            <a:spLocks noGrp="1"/>
          </p:cNvSpPr>
          <p:nvPr>
            <p:ph type="sldNum" sz="quarter" idx="14"/>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296891462"/>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Two One Conte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77480-65B2-F449-8B1C-6BA76F87CAAB}"/>
              </a:ext>
            </a:extLst>
          </p:cNvPr>
          <p:cNvSpPr>
            <a:spLocks noGrp="1"/>
          </p:cNvSpPr>
          <p:nvPr>
            <p:ph type="title"/>
          </p:nvPr>
        </p:nvSpPr>
        <p:spPr>
          <a:xfrm>
            <a:off x="854953" y="235531"/>
            <a:ext cx="7920000" cy="612000"/>
          </a:xfrm>
        </p:spPr>
        <p:txBody>
          <a:bodyPr/>
          <a:lstStyle/>
          <a:p>
            <a:r>
              <a:rPr lang="en-US"/>
              <a:t>Click to edit Master title style</a:t>
            </a:r>
          </a:p>
        </p:txBody>
      </p:sp>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854953" y="1012321"/>
            <a:ext cx="3870000" cy="38451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900478" y="1026171"/>
            <a:ext cx="387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4900478" y="3021423"/>
            <a:ext cx="387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a:extLst>
              <a:ext uri="{FF2B5EF4-FFF2-40B4-BE49-F238E27FC236}">
                <a16:creationId xmlns:a16="http://schemas.microsoft.com/office/drawing/2014/main" id="{CFA45CEE-9CBA-DA47-9AAB-02598E87D1AD}"/>
              </a:ext>
            </a:extLst>
          </p:cNvPr>
          <p:cNvSpPr>
            <a:spLocks noGrp="1"/>
          </p:cNvSpPr>
          <p:nvPr>
            <p:ph type="sldNum" sz="quarter" idx="15"/>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3422554247"/>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ne Two Contens">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708389" y="248035"/>
            <a:ext cx="4031999" cy="468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955069" y="248035"/>
            <a:ext cx="4031999" cy="223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4955069" y="2696035"/>
            <a:ext cx="4031999" cy="223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1">
            <a:extLst>
              <a:ext uri="{FF2B5EF4-FFF2-40B4-BE49-F238E27FC236}">
                <a16:creationId xmlns:a16="http://schemas.microsoft.com/office/drawing/2014/main" id="{14A005AC-603B-8146-B0FF-B8E847F4A51C}"/>
              </a:ext>
            </a:extLst>
          </p:cNvPr>
          <p:cNvSpPr>
            <a:spLocks noGrp="1"/>
          </p:cNvSpPr>
          <p:nvPr>
            <p:ph type="sldNum" sz="quarter" idx="15"/>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646414681"/>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16" name="Rectangle 15"/>
          <p:cNvSpPr>
            <a:spLocks noChangeArrowheads="1"/>
          </p:cNvSpPr>
          <p:nvPr userDrawn="1"/>
        </p:nvSpPr>
        <p:spPr bwMode="auto">
          <a:xfrm>
            <a:off x="0" y="4779110"/>
            <a:ext cx="9143999" cy="364390"/>
          </a:xfrm>
          <a:prstGeom prst="rect">
            <a:avLst/>
          </a:prstGeom>
          <a:solidFill>
            <a:srgbClr val="8C1515"/>
          </a:solidFill>
          <a:ln w="9525">
            <a:solidFill>
              <a:srgbClr val="8C1515"/>
            </a:solidFill>
            <a:miter lim="800000"/>
            <a:headEnd/>
            <a:tailEnd/>
          </a:ln>
          <a:effectLst>
            <a:outerShdw blurRad="25400" dist="12700" dir="2700000" algn="br" rotWithShape="0">
              <a:srgbClr val="000000">
                <a:alpha val="25000"/>
              </a:srgbClr>
            </a:outerShdw>
          </a:effectLst>
        </p:spPr>
        <p:txBody>
          <a:bodyPr anchor="ctr"/>
          <a:lstStyle>
            <a:lvl1pPr eaLnBrk="0" hangingPunct="0">
              <a:defRPr sz="2400">
                <a:solidFill>
                  <a:schemeClr val="tx1"/>
                </a:solidFill>
                <a:latin typeface="Source Sans Pro" charset="0"/>
                <a:ea typeface="ＭＳ Ｐゴシック" charset="-128"/>
              </a:defRPr>
            </a:lvl1pPr>
            <a:lvl2pPr marL="742950" indent="-285750" eaLnBrk="0" hangingPunct="0">
              <a:defRPr sz="2400">
                <a:solidFill>
                  <a:schemeClr val="tx1"/>
                </a:solidFill>
                <a:latin typeface="Source Sans Pro" charset="0"/>
                <a:ea typeface="ＭＳ Ｐゴシック" charset="-128"/>
              </a:defRPr>
            </a:lvl2pPr>
            <a:lvl3pPr marL="1143000" indent="-228600" eaLnBrk="0" hangingPunct="0">
              <a:defRPr sz="2400">
                <a:solidFill>
                  <a:schemeClr val="tx1"/>
                </a:solidFill>
                <a:latin typeface="Source Sans Pro" charset="0"/>
                <a:ea typeface="ＭＳ Ｐゴシック" charset="-128"/>
              </a:defRPr>
            </a:lvl3pPr>
            <a:lvl4pPr marL="1600200" indent="-228600" eaLnBrk="0" hangingPunct="0">
              <a:defRPr sz="2400">
                <a:solidFill>
                  <a:schemeClr val="tx1"/>
                </a:solidFill>
                <a:latin typeface="Source Sans Pro" charset="0"/>
                <a:ea typeface="ＭＳ Ｐゴシック" charset="-128"/>
              </a:defRPr>
            </a:lvl4pPr>
            <a:lvl5pPr marL="2057400" indent="-228600" eaLnBrk="0" hangingPunct="0">
              <a:defRPr sz="2400">
                <a:solidFill>
                  <a:schemeClr val="tx1"/>
                </a:solidFill>
                <a:latin typeface="Source Sans Pro"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Source Sans Pro"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Source Sans Pro"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Source Sans Pro"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Source Sans Pro" charset="0"/>
                <a:ea typeface="ＭＳ Ｐゴシック" charset="-128"/>
              </a:defRPr>
            </a:lvl9pPr>
          </a:lstStyle>
          <a:p>
            <a:pPr algn="ctr" eaLnBrk="1" hangingPunct="1"/>
            <a:endParaRPr lang="x-none" altLang="x-none" sz="1800">
              <a:solidFill>
                <a:srgbClr val="FFFFFF"/>
              </a:solidFill>
              <a:latin typeface="Arial" charset="0"/>
            </a:endParaRPr>
          </a:p>
        </p:txBody>
      </p:sp>
      <p:sp>
        <p:nvSpPr>
          <p:cNvPr id="12" name="Title 1"/>
          <p:cNvSpPr>
            <a:spLocks noGrp="1"/>
          </p:cNvSpPr>
          <p:nvPr>
            <p:ph type="title"/>
          </p:nvPr>
        </p:nvSpPr>
        <p:spPr>
          <a:xfrm>
            <a:off x="1296537" y="1538765"/>
            <a:ext cx="6550926" cy="925830"/>
          </a:xfrm>
          <a:prstGeom prst="rect">
            <a:avLst/>
          </a:prstGeom>
        </p:spPr>
        <p:txBody>
          <a:bodyPr/>
          <a:lstStyle>
            <a:lvl1pPr algn="r">
              <a:defRPr sz="3600" b="1">
                <a:solidFill>
                  <a:schemeClr val="tx1"/>
                </a:solidFill>
              </a:defRPr>
            </a:lvl1pPr>
          </a:lstStyle>
          <a:p>
            <a:r>
              <a:rPr lang="en-US"/>
              <a:t>Click to edit Master title style</a:t>
            </a:r>
            <a:endParaRPr lang="en-US" dirty="0"/>
          </a:p>
        </p:txBody>
      </p:sp>
      <p:sp>
        <p:nvSpPr>
          <p:cNvPr id="13" name="Text Placeholder 3"/>
          <p:cNvSpPr>
            <a:spLocks noGrp="1"/>
          </p:cNvSpPr>
          <p:nvPr>
            <p:ph type="body" sz="half" idx="2"/>
          </p:nvPr>
        </p:nvSpPr>
        <p:spPr>
          <a:xfrm>
            <a:off x="1296537" y="2571750"/>
            <a:ext cx="6550926" cy="932975"/>
          </a:xfrm>
          <a:prstGeom prst="rect">
            <a:avLst/>
          </a:prstGeom>
        </p:spPr>
        <p:txBody>
          <a:bodyPr>
            <a:normAutofit/>
          </a:bodyPr>
          <a:lstStyle>
            <a:lvl1pPr marL="0" indent="0" algn="r">
              <a:buNone/>
              <a:defRPr sz="2000" cap="all" spc="300">
                <a:solidFill>
                  <a:srgbClr val="A4001D"/>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pic>
        <p:nvPicPr>
          <p:cNvPr id="5" name="Picture 4">
            <a:extLst>
              <a:ext uri="{FF2B5EF4-FFF2-40B4-BE49-F238E27FC236}">
                <a16:creationId xmlns:a16="http://schemas.microsoft.com/office/drawing/2014/main" id="{7A0E2B3C-358B-B147-8229-E764B59C5CFF}"/>
              </a:ext>
            </a:extLst>
          </p:cNvPr>
          <p:cNvPicPr>
            <a:picLocks noChangeAspect="1"/>
          </p:cNvPicPr>
          <p:nvPr userDrawn="1"/>
        </p:nvPicPr>
        <p:blipFill>
          <a:blip r:embed="rId2"/>
          <a:stretch>
            <a:fillRect/>
          </a:stretch>
        </p:blipFill>
        <p:spPr>
          <a:xfrm>
            <a:off x="7598398" y="353897"/>
            <a:ext cx="1097280" cy="1417320"/>
          </a:xfrm>
          <a:prstGeom prst="rect">
            <a:avLst/>
          </a:prstGeom>
        </p:spPr>
      </p:pic>
    </p:spTree>
    <p:extLst>
      <p:ext uri="{BB962C8B-B14F-4D97-AF65-F5344CB8AC3E}">
        <p14:creationId xmlns:p14="http://schemas.microsoft.com/office/powerpoint/2010/main" val="1415122014"/>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ix Conte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77480-65B2-F449-8B1C-6BA76F87CAAB}"/>
              </a:ext>
            </a:extLst>
          </p:cNvPr>
          <p:cNvSpPr>
            <a:spLocks noGrp="1"/>
          </p:cNvSpPr>
          <p:nvPr>
            <p:ph type="title"/>
          </p:nvPr>
        </p:nvSpPr>
        <p:spPr>
          <a:xfrm>
            <a:off x="854953" y="235531"/>
            <a:ext cx="7920000" cy="612000"/>
          </a:xfrm>
        </p:spPr>
        <p:txBody>
          <a:bodyPr/>
          <a:lstStyle/>
          <a:p>
            <a:r>
              <a:rPr lang="en-US"/>
              <a:t>Click to edit Master title style</a:t>
            </a:r>
          </a:p>
        </p:txBody>
      </p:sp>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854953" y="1012321"/>
            <a:ext cx="252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854953" y="3007573"/>
            <a:ext cx="252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6254953" y="1012321"/>
            <a:ext cx="252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6254953" y="3007573"/>
            <a:ext cx="252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11">
            <a:extLst>
              <a:ext uri="{FF2B5EF4-FFF2-40B4-BE49-F238E27FC236}">
                <a16:creationId xmlns:a16="http://schemas.microsoft.com/office/drawing/2014/main" id="{993B43B3-74EA-734B-BC11-917C76E2C04D}"/>
              </a:ext>
            </a:extLst>
          </p:cNvPr>
          <p:cNvSpPr>
            <a:spLocks noGrp="1"/>
          </p:cNvSpPr>
          <p:nvPr>
            <p:ph sz="quarter" idx="15"/>
          </p:nvPr>
        </p:nvSpPr>
        <p:spPr>
          <a:xfrm>
            <a:off x="3554953" y="1012321"/>
            <a:ext cx="252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13">
            <a:extLst>
              <a:ext uri="{FF2B5EF4-FFF2-40B4-BE49-F238E27FC236}">
                <a16:creationId xmlns:a16="http://schemas.microsoft.com/office/drawing/2014/main" id="{D3933551-CDE9-F94A-9A27-5BF771C5BD3F}"/>
              </a:ext>
            </a:extLst>
          </p:cNvPr>
          <p:cNvSpPr>
            <a:spLocks noGrp="1"/>
          </p:cNvSpPr>
          <p:nvPr>
            <p:ph sz="quarter" idx="16"/>
          </p:nvPr>
        </p:nvSpPr>
        <p:spPr>
          <a:xfrm>
            <a:off x="3554953" y="3007573"/>
            <a:ext cx="252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a:extLst>
              <a:ext uri="{FF2B5EF4-FFF2-40B4-BE49-F238E27FC236}">
                <a16:creationId xmlns:a16="http://schemas.microsoft.com/office/drawing/2014/main" id="{AAE02FA3-6550-E246-99B6-82F9CDA9BCDC}"/>
              </a:ext>
            </a:extLst>
          </p:cNvPr>
          <p:cNvSpPr>
            <a:spLocks noGrp="1"/>
          </p:cNvSpPr>
          <p:nvPr>
            <p:ph type="sldNum" sz="quarter" idx="17"/>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2406074090"/>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ix Contents">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841098" y="319592"/>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841098" y="2688924"/>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6241098" y="319592"/>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6241098" y="2688924"/>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11">
            <a:extLst>
              <a:ext uri="{FF2B5EF4-FFF2-40B4-BE49-F238E27FC236}">
                <a16:creationId xmlns:a16="http://schemas.microsoft.com/office/drawing/2014/main" id="{993B43B3-74EA-734B-BC11-917C76E2C04D}"/>
              </a:ext>
            </a:extLst>
          </p:cNvPr>
          <p:cNvSpPr>
            <a:spLocks noGrp="1"/>
          </p:cNvSpPr>
          <p:nvPr>
            <p:ph sz="quarter" idx="15"/>
          </p:nvPr>
        </p:nvSpPr>
        <p:spPr>
          <a:xfrm>
            <a:off x="3541098" y="319592"/>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13">
            <a:extLst>
              <a:ext uri="{FF2B5EF4-FFF2-40B4-BE49-F238E27FC236}">
                <a16:creationId xmlns:a16="http://schemas.microsoft.com/office/drawing/2014/main" id="{D3933551-CDE9-F94A-9A27-5BF771C5BD3F}"/>
              </a:ext>
            </a:extLst>
          </p:cNvPr>
          <p:cNvSpPr>
            <a:spLocks noGrp="1"/>
          </p:cNvSpPr>
          <p:nvPr>
            <p:ph sz="quarter" idx="16"/>
          </p:nvPr>
        </p:nvSpPr>
        <p:spPr>
          <a:xfrm>
            <a:off x="3541098" y="2688924"/>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1">
            <a:extLst>
              <a:ext uri="{FF2B5EF4-FFF2-40B4-BE49-F238E27FC236}">
                <a16:creationId xmlns:a16="http://schemas.microsoft.com/office/drawing/2014/main" id="{5AEE5917-3695-1040-A888-C1549D1202A6}"/>
              </a:ext>
            </a:extLst>
          </p:cNvPr>
          <p:cNvSpPr>
            <a:spLocks noGrp="1"/>
          </p:cNvSpPr>
          <p:nvPr>
            <p:ph type="sldNum" sz="quarter" idx="17"/>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3032991567"/>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Ban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ADE80D2-E6B6-AE42-B7F7-F73F44317F69}"/>
              </a:ext>
            </a:extLst>
          </p:cNvPr>
          <p:cNvSpPr/>
          <p:nvPr userDrawn="1"/>
        </p:nvSpPr>
        <p:spPr>
          <a:xfrm>
            <a:off x="19968" y="0"/>
            <a:ext cx="3078831" cy="5184000"/>
          </a:xfrm>
          <a:prstGeom prst="rect">
            <a:avLst/>
          </a:prstGeom>
          <a:solidFill>
            <a:srgbClr val="8C151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7F1EF703-67E2-A945-8404-34A822B41FBC}"/>
              </a:ext>
            </a:extLst>
          </p:cNvPr>
          <p:cNvSpPr>
            <a:spLocks noGrp="1"/>
          </p:cNvSpPr>
          <p:nvPr>
            <p:ph type="title"/>
          </p:nvPr>
        </p:nvSpPr>
        <p:spPr>
          <a:xfrm>
            <a:off x="261269" y="236818"/>
            <a:ext cx="2622579" cy="2323651"/>
          </a:xfrm>
        </p:spPr>
        <p:txBody>
          <a:bodyPr anchor="b">
            <a:normAutofit/>
          </a:bodyPr>
          <a:lstStyle>
            <a:lvl1pPr>
              <a:defRPr sz="3600" b="0">
                <a:solidFill>
                  <a:srgbClr val="DAD7CB"/>
                </a:solidFill>
              </a:defRPr>
            </a:lvl1pPr>
          </a:lstStyle>
          <a:p>
            <a:r>
              <a:rPr lang="en-US"/>
              <a:t>Click to edit Master title style</a:t>
            </a:r>
            <a:endParaRPr lang="en-US" dirty="0"/>
          </a:p>
        </p:txBody>
      </p:sp>
      <p:sp>
        <p:nvSpPr>
          <p:cNvPr id="6" name="Text Placeholder 3">
            <a:extLst>
              <a:ext uri="{FF2B5EF4-FFF2-40B4-BE49-F238E27FC236}">
                <a16:creationId xmlns:a16="http://schemas.microsoft.com/office/drawing/2014/main" id="{0F8CB847-DD5F-4349-AEF0-2F79E7D4065F}"/>
              </a:ext>
            </a:extLst>
          </p:cNvPr>
          <p:cNvSpPr>
            <a:spLocks noGrp="1"/>
          </p:cNvSpPr>
          <p:nvPr>
            <p:ph type="body" sz="half" idx="2"/>
          </p:nvPr>
        </p:nvSpPr>
        <p:spPr>
          <a:xfrm>
            <a:off x="235869" y="2730500"/>
            <a:ext cx="2647979" cy="2184400"/>
          </a:xfrm>
        </p:spPr>
        <p:txBody>
          <a:bodyPr lIns="91440" rIns="91440">
            <a:normAutofit/>
          </a:bodyPr>
          <a:lstStyle>
            <a:lvl1pPr marL="0" indent="0">
              <a:buNone/>
              <a:defRPr sz="2000">
                <a:solidFill>
                  <a:srgbClr val="DAD7CB"/>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Text Placeholder 3">
            <a:extLst>
              <a:ext uri="{FF2B5EF4-FFF2-40B4-BE49-F238E27FC236}">
                <a16:creationId xmlns:a16="http://schemas.microsoft.com/office/drawing/2014/main" id="{B484F9E4-F7AA-CC48-80E0-3E5C11E8C269}"/>
              </a:ext>
            </a:extLst>
          </p:cNvPr>
          <p:cNvSpPr>
            <a:spLocks noGrp="1"/>
          </p:cNvSpPr>
          <p:nvPr>
            <p:ph idx="1"/>
          </p:nvPr>
        </p:nvSpPr>
        <p:spPr>
          <a:xfrm>
            <a:off x="3340100" y="236818"/>
            <a:ext cx="5537200" cy="4637975"/>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1">
            <a:extLst>
              <a:ext uri="{FF2B5EF4-FFF2-40B4-BE49-F238E27FC236}">
                <a16:creationId xmlns:a16="http://schemas.microsoft.com/office/drawing/2014/main" id="{8024F1A3-552E-8D47-ABDD-4FEA8F04D8E7}"/>
              </a:ext>
            </a:extLst>
          </p:cNvPr>
          <p:cNvSpPr>
            <a:spLocks noGrp="1"/>
          </p:cNvSpPr>
          <p:nvPr>
            <p:ph type="sldNum" sz="quarter" idx="10"/>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1004156031"/>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hite">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B263B9-70F6-0E44-8893-846ECB44EFF8}"/>
              </a:ext>
            </a:extLst>
          </p:cNvPr>
          <p:cNvSpPr>
            <a:spLocks noGrp="1"/>
          </p:cNvSpPr>
          <p:nvPr>
            <p:ph type="sldNum" sz="quarter" idx="10"/>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574298773"/>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3305176"/>
            <a:ext cx="7772400" cy="1021556"/>
          </a:xfrm>
          <a:solidFill>
            <a:srgbClr val="611D19"/>
          </a:solidFill>
        </p:spPr>
        <p:txBody>
          <a:bodyPr anchor="ctr" anchorCtr="0"/>
          <a:lstStyle>
            <a:lvl1pPr algn="l">
              <a:defRPr sz="3000" b="0" cap="none">
                <a:solidFill>
                  <a:srgbClr val="DDCCA2"/>
                </a:solidFill>
              </a:defRPr>
            </a:lvl1pPr>
          </a:lstStyle>
          <a:p>
            <a:r>
              <a:rPr lang="x-none" dirty="0"/>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rgbClr val="611D19"/>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x-none"/>
              <a:t>Click to edit Master text styles</a:t>
            </a:r>
          </a:p>
        </p:txBody>
      </p:sp>
    </p:spTree>
    <p:extLst>
      <p:ext uri="{BB962C8B-B14F-4D97-AF65-F5344CB8AC3E}">
        <p14:creationId xmlns:p14="http://schemas.microsoft.com/office/powerpoint/2010/main" val="11530581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prace">
    <p:bg>
      <p:bgPr>
        <a:solidFill>
          <a:srgbClr val="8C151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73722511"/>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eige">
    <p:bg>
      <p:bgPr>
        <a:solidFill>
          <a:srgbClr val="D2C295"/>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1CC4B6D-5B92-AC40-8114-13F6057B29D6}"/>
              </a:ext>
            </a:extLst>
          </p:cNvPr>
          <p:cNvSpPr>
            <a:spLocks noGrp="1"/>
          </p:cNvSpPr>
          <p:nvPr>
            <p:ph type="sldNum" sz="quarter" idx="10"/>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3758298722"/>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ck">
    <p:bg>
      <p:bgPr>
        <a:solidFill>
          <a:srgbClr val="2E2D29"/>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AF51776-19D7-754C-8A1E-58D30EAEB3A3}"/>
              </a:ext>
            </a:extLst>
          </p:cNvPr>
          <p:cNvSpPr>
            <a:spLocks noGrp="1"/>
          </p:cNvSpPr>
          <p:nvPr>
            <p:ph type="sldNum" sz="quarter" idx="10"/>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1590015100"/>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Two Content">
    <p:bg>
      <p:bgPr>
        <a:solidFill>
          <a:srgbClr val="2E2D29"/>
        </a:solidFill>
        <a:effectLst/>
      </p:bgPr>
    </p:bg>
    <p:spTree>
      <p:nvGrpSpPr>
        <p:cNvPr id="1" name=""/>
        <p:cNvGrpSpPr/>
        <p:nvPr/>
      </p:nvGrpSpPr>
      <p:grpSpPr>
        <a:xfrm>
          <a:off x="0" y="0"/>
          <a:ext cx="0" cy="0"/>
          <a:chOff x="0" y="0"/>
          <a:chExt cx="0" cy="0"/>
        </a:xfrm>
      </p:grpSpPr>
      <p:sp>
        <p:nvSpPr>
          <p:cNvPr id="14" name="Content Placeholder 13"/>
          <p:cNvSpPr>
            <a:spLocks noGrp="1"/>
          </p:cNvSpPr>
          <p:nvPr>
            <p:ph sz="quarter" idx="10"/>
          </p:nvPr>
        </p:nvSpPr>
        <p:spPr>
          <a:xfrm>
            <a:off x="661291" y="229755"/>
            <a:ext cx="4031999" cy="468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1"/>
          </p:nvPr>
        </p:nvSpPr>
        <p:spPr>
          <a:xfrm>
            <a:off x="4901791" y="229755"/>
            <a:ext cx="4031999" cy="468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1">
            <a:extLst>
              <a:ext uri="{FF2B5EF4-FFF2-40B4-BE49-F238E27FC236}">
                <a16:creationId xmlns:a16="http://schemas.microsoft.com/office/drawing/2014/main" id="{53C39844-87E5-884E-A52C-D3012488BD80}"/>
              </a:ext>
            </a:extLst>
          </p:cNvPr>
          <p:cNvSpPr>
            <a:spLocks noGrp="1"/>
          </p:cNvSpPr>
          <p:nvPr>
            <p:ph type="sldNum" sz="quarter" idx="12"/>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123774837"/>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ck Four Contents">
    <p:bg>
      <p:bgPr>
        <a:solidFill>
          <a:srgbClr val="2E2D29"/>
        </a:solidFill>
        <a:effectLst/>
      </p:bgPr>
    </p:bg>
    <p:spTree>
      <p:nvGrpSpPr>
        <p:cNvPr id="1" name=""/>
        <p:cNvGrpSpPr/>
        <p:nvPr/>
      </p:nvGrpSpPr>
      <p:grpSpPr>
        <a:xfrm>
          <a:off x="0" y="0"/>
          <a:ext cx="0" cy="0"/>
          <a:chOff x="0" y="0"/>
          <a:chExt cx="0" cy="0"/>
        </a:xfrm>
      </p:grpSpPr>
      <p:sp>
        <p:nvSpPr>
          <p:cNvPr id="16" name="Content Placeholder 11">
            <a:extLst>
              <a:ext uri="{FF2B5EF4-FFF2-40B4-BE49-F238E27FC236}">
                <a16:creationId xmlns:a16="http://schemas.microsoft.com/office/drawing/2014/main" id="{BCCDE9D0-CFB3-6940-B5B1-BDBDF7847CE1}"/>
              </a:ext>
            </a:extLst>
          </p:cNvPr>
          <p:cNvSpPr>
            <a:spLocks noGrp="1"/>
          </p:cNvSpPr>
          <p:nvPr>
            <p:ph sz="quarter" idx="11"/>
          </p:nvPr>
        </p:nvSpPr>
        <p:spPr>
          <a:xfrm>
            <a:off x="677154" y="307861"/>
            <a:ext cx="4031999"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13">
            <a:extLst>
              <a:ext uri="{FF2B5EF4-FFF2-40B4-BE49-F238E27FC236}">
                <a16:creationId xmlns:a16="http://schemas.microsoft.com/office/drawing/2014/main" id="{D3B8195F-CB0E-D24C-A438-DFFA84D0668F}"/>
              </a:ext>
            </a:extLst>
          </p:cNvPr>
          <p:cNvSpPr>
            <a:spLocks noGrp="1"/>
          </p:cNvSpPr>
          <p:nvPr>
            <p:ph sz="quarter" idx="12"/>
          </p:nvPr>
        </p:nvSpPr>
        <p:spPr>
          <a:xfrm>
            <a:off x="677154" y="2690676"/>
            <a:ext cx="4031999"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11">
            <a:extLst>
              <a:ext uri="{FF2B5EF4-FFF2-40B4-BE49-F238E27FC236}">
                <a16:creationId xmlns:a16="http://schemas.microsoft.com/office/drawing/2014/main" id="{C005F9B9-A239-194F-A063-6C2C02E119D1}"/>
              </a:ext>
            </a:extLst>
          </p:cNvPr>
          <p:cNvSpPr>
            <a:spLocks noGrp="1"/>
          </p:cNvSpPr>
          <p:nvPr>
            <p:ph sz="quarter" idx="13"/>
          </p:nvPr>
        </p:nvSpPr>
        <p:spPr>
          <a:xfrm>
            <a:off x="4900479" y="307861"/>
            <a:ext cx="4031999"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13">
            <a:extLst>
              <a:ext uri="{FF2B5EF4-FFF2-40B4-BE49-F238E27FC236}">
                <a16:creationId xmlns:a16="http://schemas.microsoft.com/office/drawing/2014/main" id="{5DAE29D9-43B9-F14B-A2C9-598A106F398A}"/>
              </a:ext>
            </a:extLst>
          </p:cNvPr>
          <p:cNvSpPr>
            <a:spLocks noGrp="1"/>
          </p:cNvSpPr>
          <p:nvPr>
            <p:ph sz="quarter" idx="14"/>
          </p:nvPr>
        </p:nvSpPr>
        <p:spPr>
          <a:xfrm>
            <a:off x="4900479" y="2688228"/>
            <a:ext cx="4031999"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1">
            <a:extLst>
              <a:ext uri="{FF2B5EF4-FFF2-40B4-BE49-F238E27FC236}">
                <a16:creationId xmlns:a16="http://schemas.microsoft.com/office/drawing/2014/main" id="{082807B0-BF11-2047-B13F-7911D3880796}"/>
              </a:ext>
            </a:extLst>
          </p:cNvPr>
          <p:cNvSpPr>
            <a:spLocks noGrp="1"/>
          </p:cNvSpPr>
          <p:nvPr>
            <p:ph type="sldNum" sz="quarter" idx="15"/>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4051838622"/>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445E4-81A7-5745-81D2-FE3330094754}"/>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C1DCB584-0D71-9948-A002-15E2CC1F35CF}"/>
              </a:ext>
            </a:extLst>
          </p:cNvPr>
          <p:cNvSpPr>
            <a:spLocks noGrp="1"/>
          </p:cNvSpPr>
          <p:nvPr>
            <p:ph idx="1"/>
          </p:nvPr>
        </p:nvSpPr>
        <p:spPr>
          <a:xfrm>
            <a:off x="651753" y="976193"/>
            <a:ext cx="8280000" cy="392400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a:extLst>
              <a:ext uri="{FF2B5EF4-FFF2-40B4-BE49-F238E27FC236}">
                <a16:creationId xmlns:a16="http://schemas.microsoft.com/office/drawing/2014/main" id="{3E92698B-9779-BF40-8851-CCBAE5CDCDB2}"/>
              </a:ext>
            </a:extLst>
          </p:cNvPr>
          <p:cNvSpPr>
            <a:spLocks noGrp="1"/>
          </p:cNvSpPr>
          <p:nvPr>
            <p:ph type="sldNum" sz="quarter" idx="10"/>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1409618044"/>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ck Six Contents">
    <p:bg>
      <p:bgPr>
        <a:solidFill>
          <a:srgbClr val="2E2D29"/>
        </a:solidFill>
        <a:effectLst/>
      </p:bgPr>
    </p:bg>
    <p:spTree>
      <p:nvGrpSpPr>
        <p:cNvPr id="1" name=""/>
        <p:cNvGrpSpPr/>
        <p:nvPr/>
      </p:nvGrpSpPr>
      <p:grpSpPr>
        <a:xfrm>
          <a:off x="0" y="0"/>
          <a:ext cx="0" cy="0"/>
          <a:chOff x="0" y="0"/>
          <a:chExt cx="0" cy="0"/>
        </a:xfrm>
      </p:grpSpPr>
      <p:sp>
        <p:nvSpPr>
          <p:cNvPr id="9" name="Content Placeholder 11">
            <a:extLst>
              <a:ext uri="{FF2B5EF4-FFF2-40B4-BE49-F238E27FC236}">
                <a16:creationId xmlns:a16="http://schemas.microsoft.com/office/drawing/2014/main" id="{EE5BB4F4-5554-8E4B-BC6C-37675F6588A1}"/>
              </a:ext>
            </a:extLst>
          </p:cNvPr>
          <p:cNvSpPr>
            <a:spLocks noGrp="1"/>
          </p:cNvSpPr>
          <p:nvPr>
            <p:ph sz="quarter" idx="11"/>
          </p:nvPr>
        </p:nvSpPr>
        <p:spPr>
          <a:xfrm>
            <a:off x="841098" y="319592"/>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3">
            <a:extLst>
              <a:ext uri="{FF2B5EF4-FFF2-40B4-BE49-F238E27FC236}">
                <a16:creationId xmlns:a16="http://schemas.microsoft.com/office/drawing/2014/main" id="{76AA872A-4F45-D14F-AECA-1AE4A329AB35}"/>
              </a:ext>
            </a:extLst>
          </p:cNvPr>
          <p:cNvSpPr>
            <a:spLocks noGrp="1"/>
          </p:cNvSpPr>
          <p:nvPr>
            <p:ph sz="quarter" idx="12"/>
          </p:nvPr>
        </p:nvSpPr>
        <p:spPr>
          <a:xfrm>
            <a:off x="841098" y="2688924"/>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11">
            <a:extLst>
              <a:ext uri="{FF2B5EF4-FFF2-40B4-BE49-F238E27FC236}">
                <a16:creationId xmlns:a16="http://schemas.microsoft.com/office/drawing/2014/main" id="{0AFB6427-4D18-E649-B5FE-48793EB2AF59}"/>
              </a:ext>
            </a:extLst>
          </p:cNvPr>
          <p:cNvSpPr>
            <a:spLocks noGrp="1"/>
          </p:cNvSpPr>
          <p:nvPr>
            <p:ph sz="quarter" idx="13"/>
          </p:nvPr>
        </p:nvSpPr>
        <p:spPr>
          <a:xfrm>
            <a:off x="6241098" y="319592"/>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13">
            <a:extLst>
              <a:ext uri="{FF2B5EF4-FFF2-40B4-BE49-F238E27FC236}">
                <a16:creationId xmlns:a16="http://schemas.microsoft.com/office/drawing/2014/main" id="{E2E52165-53BE-8E4B-91AC-F4331ACCD3BF}"/>
              </a:ext>
            </a:extLst>
          </p:cNvPr>
          <p:cNvSpPr>
            <a:spLocks noGrp="1"/>
          </p:cNvSpPr>
          <p:nvPr>
            <p:ph sz="quarter" idx="14"/>
          </p:nvPr>
        </p:nvSpPr>
        <p:spPr>
          <a:xfrm>
            <a:off x="6241098" y="2688924"/>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1">
            <a:extLst>
              <a:ext uri="{FF2B5EF4-FFF2-40B4-BE49-F238E27FC236}">
                <a16:creationId xmlns:a16="http://schemas.microsoft.com/office/drawing/2014/main" id="{D4613271-F044-7241-B7B8-AE7A2AC64142}"/>
              </a:ext>
            </a:extLst>
          </p:cNvPr>
          <p:cNvSpPr>
            <a:spLocks noGrp="1"/>
          </p:cNvSpPr>
          <p:nvPr>
            <p:ph sz="quarter" idx="15"/>
          </p:nvPr>
        </p:nvSpPr>
        <p:spPr>
          <a:xfrm>
            <a:off x="3541098" y="319592"/>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13">
            <a:extLst>
              <a:ext uri="{FF2B5EF4-FFF2-40B4-BE49-F238E27FC236}">
                <a16:creationId xmlns:a16="http://schemas.microsoft.com/office/drawing/2014/main" id="{BCE48207-ABD9-DD4B-8AA7-59DBE1081E49}"/>
              </a:ext>
            </a:extLst>
          </p:cNvPr>
          <p:cNvSpPr>
            <a:spLocks noGrp="1"/>
          </p:cNvSpPr>
          <p:nvPr>
            <p:ph sz="quarter" idx="16"/>
          </p:nvPr>
        </p:nvSpPr>
        <p:spPr>
          <a:xfrm>
            <a:off x="3541098" y="2688924"/>
            <a:ext cx="2520000" cy="216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1">
            <a:extLst>
              <a:ext uri="{FF2B5EF4-FFF2-40B4-BE49-F238E27FC236}">
                <a16:creationId xmlns:a16="http://schemas.microsoft.com/office/drawing/2014/main" id="{766135EF-5899-0443-A260-BED148A04D2E}"/>
              </a:ext>
            </a:extLst>
          </p:cNvPr>
          <p:cNvSpPr>
            <a:spLocks noGrp="1"/>
          </p:cNvSpPr>
          <p:nvPr>
            <p:ph type="sldNum" sz="quarter" idx="17"/>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3138126389"/>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858874-7313-7947-A68F-C7840AFD2F90}"/>
              </a:ext>
            </a:extLst>
          </p:cNvPr>
          <p:cNvSpPr>
            <a:spLocks noGrp="1"/>
          </p:cNvSpPr>
          <p:nvPr>
            <p:ph type="sldNum" sz="quarter" idx="10"/>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1321671401"/>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solidFill>
                  <a:srgbClr val="4A339D"/>
                </a:solidFill>
              </a:defRPr>
            </a:lvl1pPr>
          </a:lstStyle>
          <a:p>
            <a:r>
              <a:rPr lang="en-US" dirty="0"/>
              <a:t>Click to edit Master title style</a:t>
            </a:r>
          </a:p>
        </p:txBody>
      </p:sp>
      <p:sp>
        <p:nvSpPr>
          <p:cNvPr id="3" name="Content Placeholder 2"/>
          <p:cNvSpPr>
            <a:spLocks noGrp="1"/>
          </p:cNvSpPr>
          <p:nvPr>
            <p:ph idx="1"/>
          </p:nvPr>
        </p:nvSpPr>
        <p:spPr>
          <a:xfrm>
            <a:off x="338867" y="1097280"/>
            <a:ext cx="8457771" cy="3478877"/>
          </a:xfrm>
        </p:spPr>
        <p:txBody>
          <a:bodyPr/>
          <a:lstStyle>
            <a:lvl1pPr marL="95580">
              <a:lnSpc>
                <a:spcPct val="100000"/>
              </a:lnSpc>
              <a:spcBef>
                <a:spcPts val="900"/>
              </a:spcBef>
              <a:defRPr/>
            </a:lvl1pPr>
            <a:lvl2pPr marL="342036">
              <a:defRPr/>
            </a:lvl2pPr>
            <a:lvl3pPr marL="479196">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pPr/>
              <a:t>‹nº›</a:t>
            </a:fld>
            <a:endParaRPr lang="en-US" dirty="0"/>
          </a:p>
        </p:txBody>
      </p:sp>
    </p:spTree>
    <p:extLst>
      <p:ext uri="{BB962C8B-B14F-4D97-AF65-F5344CB8AC3E}">
        <p14:creationId xmlns:p14="http://schemas.microsoft.com/office/powerpoint/2010/main" val="39069785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1_Blank">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26578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Four Content">
    <p:bg>
      <p:bgPr>
        <a:solidFill>
          <a:srgbClr val="8C151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7232311"/>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38867" y="158751"/>
            <a:ext cx="8457770" cy="656141"/>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extLst>
      <p:ext uri="{BB962C8B-B14F-4D97-AF65-F5344CB8AC3E}">
        <p14:creationId xmlns:p14="http://schemas.microsoft.com/office/powerpoint/2010/main" val="40951028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4" name="Rectangle 13"/>
          <p:cNvSpPr>
            <a:spLocks noChangeArrowheads="1"/>
          </p:cNvSpPr>
          <p:nvPr userDrawn="1"/>
        </p:nvSpPr>
        <p:spPr bwMode="auto">
          <a:xfrm>
            <a:off x="0" y="4779110"/>
            <a:ext cx="9143999" cy="364390"/>
          </a:xfrm>
          <a:prstGeom prst="rect">
            <a:avLst/>
          </a:prstGeom>
          <a:solidFill>
            <a:srgbClr val="8C1515"/>
          </a:solidFill>
          <a:ln w="9525">
            <a:solidFill>
              <a:srgbClr val="8C1515"/>
            </a:solidFill>
            <a:miter lim="800000"/>
            <a:headEnd/>
            <a:tailEnd/>
          </a:ln>
          <a:effectLst>
            <a:outerShdw blurRad="25400" dist="12700" dir="2700000" algn="br" rotWithShape="0">
              <a:srgbClr val="000000">
                <a:alpha val="25000"/>
              </a:srgbClr>
            </a:outerShdw>
          </a:effectLst>
        </p:spPr>
        <p:txBody>
          <a:bodyPr anchor="ctr"/>
          <a:lstStyle>
            <a:lvl1pPr eaLnBrk="0" hangingPunct="0">
              <a:defRPr sz="2400">
                <a:solidFill>
                  <a:schemeClr val="tx1"/>
                </a:solidFill>
                <a:latin typeface="Source Sans Pro" charset="0"/>
                <a:ea typeface="ＭＳ Ｐゴシック" charset="-128"/>
              </a:defRPr>
            </a:lvl1pPr>
            <a:lvl2pPr marL="742950" indent="-285750" eaLnBrk="0" hangingPunct="0">
              <a:defRPr sz="2400">
                <a:solidFill>
                  <a:schemeClr val="tx1"/>
                </a:solidFill>
                <a:latin typeface="Source Sans Pro" charset="0"/>
                <a:ea typeface="ＭＳ Ｐゴシック" charset="-128"/>
              </a:defRPr>
            </a:lvl2pPr>
            <a:lvl3pPr marL="1143000" indent="-228600" eaLnBrk="0" hangingPunct="0">
              <a:defRPr sz="2400">
                <a:solidFill>
                  <a:schemeClr val="tx1"/>
                </a:solidFill>
                <a:latin typeface="Source Sans Pro" charset="0"/>
                <a:ea typeface="ＭＳ Ｐゴシック" charset="-128"/>
              </a:defRPr>
            </a:lvl3pPr>
            <a:lvl4pPr marL="1600200" indent="-228600" eaLnBrk="0" hangingPunct="0">
              <a:defRPr sz="2400">
                <a:solidFill>
                  <a:schemeClr val="tx1"/>
                </a:solidFill>
                <a:latin typeface="Source Sans Pro" charset="0"/>
                <a:ea typeface="ＭＳ Ｐゴシック" charset="-128"/>
              </a:defRPr>
            </a:lvl4pPr>
            <a:lvl5pPr marL="2057400" indent="-228600" eaLnBrk="0" hangingPunct="0">
              <a:defRPr sz="2400">
                <a:solidFill>
                  <a:schemeClr val="tx1"/>
                </a:solidFill>
                <a:latin typeface="Source Sans Pro"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Source Sans Pro"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Source Sans Pro"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Source Sans Pro"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Source Sans Pro" charset="0"/>
                <a:ea typeface="ＭＳ Ｐゴシック" charset="-128"/>
              </a:defRPr>
            </a:lvl9pPr>
          </a:lstStyle>
          <a:p>
            <a:pPr algn="ctr" eaLnBrk="1" hangingPunct="1"/>
            <a:endParaRPr lang="x-none" altLang="x-none" sz="1800">
              <a:solidFill>
                <a:srgbClr val="FFFFFF"/>
              </a:solidFill>
              <a:latin typeface="Arial" charset="0"/>
            </a:endParaRPr>
          </a:p>
        </p:txBody>
      </p:sp>
      <p:sp>
        <p:nvSpPr>
          <p:cNvPr id="2" name="Title 1"/>
          <p:cNvSpPr>
            <a:spLocks noGrp="1"/>
          </p:cNvSpPr>
          <p:nvPr>
            <p:ph type="ctrTitle"/>
          </p:nvPr>
        </p:nvSpPr>
        <p:spPr>
          <a:xfrm>
            <a:off x="457200" y="1792517"/>
            <a:ext cx="8229600" cy="618473"/>
          </a:xfrm>
          <a:prstGeom prst="rect">
            <a:avLst/>
          </a:prstGeom>
          <a:solidFill>
            <a:schemeClr val="bg1"/>
          </a:solidFill>
        </p:spPr>
        <p:txBody>
          <a:bodyPr>
            <a:noAutofit/>
          </a:bodyPr>
          <a:lstStyle>
            <a:lvl1pPr algn="ctr">
              <a:defRPr sz="4000">
                <a:solidFill>
                  <a:schemeClr val="tx1"/>
                </a:solidFill>
              </a:defRPr>
            </a:lvl1pPr>
          </a:lstStyle>
          <a:p>
            <a:r>
              <a:rPr lang="en-US" dirty="0"/>
              <a:t>Click to edit Master title style</a:t>
            </a:r>
          </a:p>
        </p:txBody>
      </p:sp>
      <p:sp>
        <p:nvSpPr>
          <p:cNvPr id="12" name="Text Placeholder 33"/>
          <p:cNvSpPr>
            <a:spLocks noGrp="1"/>
          </p:cNvSpPr>
          <p:nvPr>
            <p:ph type="body" sz="quarter" idx="18"/>
          </p:nvPr>
        </p:nvSpPr>
        <p:spPr>
          <a:xfrm>
            <a:off x="1603375" y="3599022"/>
            <a:ext cx="6059488" cy="205740"/>
          </a:xfrm>
          <a:prstGeom prst="rect">
            <a:avLst/>
          </a:prstGeom>
        </p:spPr>
        <p:txBody>
          <a:bodyPr wrap="none" anchor="ctr" anchorCtr="1">
            <a:noAutofit/>
          </a:bodyPr>
          <a:lstStyle>
            <a:lvl1pPr algn="ctr">
              <a:buNone/>
              <a:defRPr sz="2000" cap="none" spc="0" baseline="0">
                <a:solidFill>
                  <a:schemeClr val="tx1">
                    <a:lumMod val="65000"/>
                    <a:lumOff val="35000"/>
                  </a:schemeClr>
                </a:solidFill>
              </a:defRPr>
            </a:lvl1pPr>
            <a:lvl2pPr>
              <a:buNone/>
              <a:defRPr/>
            </a:lvl2pPr>
            <a:lvl3pPr>
              <a:buNone/>
              <a:defRPr/>
            </a:lvl3pPr>
            <a:lvl4pPr>
              <a:buNone/>
              <a:defRPr/>
            </a:lvl4pPr>
            <a:lvl5pPr>
              <a:buNone/>
              <a:defRPr/>
            </a:lvl5pPr>
          </a:lstStyle>
          <a:p>
            <a:pPr lvl="0"/>
            <a:r>
              <a:rPr lang="en-US" dirty="0"/>
              <a:t>Click to edit Master text styles</a:t>
            </a:r>
          </a:p>
        </p:txBody>
      </p:sp>
      <p:sp>
        <p:nvSpPr>
          <p:cNvPr id="13" name="Subtitle 2"/>
          <p:cNvSpPr>
            <a:spLocks noGrp="1"/>
          </p:cNvSpPr>
          <p:nvPr>
            <p:ph type="subTitle" idx="1"/>
          </p:nvPr>
        </p:nvSpPr>
        <p:spPr>
          <a:xfrm>
            <a:off x="457200" y="2410990"/>
            <a:ext cx="8229600" cy="461897"/>
          </a:xfrm>
          <a:prstGeom prst="rect">
            <a:avLst/>
          </a:prstGeom>
        </p:spPr>
        <p:txBody>
          <a:bodyPr>
            <a:noAutofit/>
          </a:bodyPr>
          <a:lstStyle>
            <a:lvl1pPr marL="0" indent="0" algn="ctr">
              <a:buNone/>
              <a:defRPr sz="2400" cap="small" spc="300">
                <a:solidFill>
                  <a:srgbClr val="A4001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6" name="Picture 5">
            <a:extLst>
              <a:ext uri="{FF2B5EF4-FFF2-40B4-BE49-F238E27FC236}">
                <a16:creationId xmlns:a16="http://schemas.microsoft.com/office/drawing/2014/main" id="{7558D385-445C-FC4F-9E4F-762B16DA5797}"/>
              </a:ext>
            </a:extLst>
          </p:cNvPr>
          <p:cNvPicPr>
            <a:picLocks noChangeAspect="1"/>
          </p:cNvPicPr>
          <p:nvPr userDrawn="1"/>
        </p:nvPicPr>
        <p:blipFill>
          <a:blip r:embed="rId2"/>
          <a:stretch>
            <a:fillRect/>
          </a:stretch>
        </p:blipFill>
        <p:spPr>
          <a:xfrm>
            <a:off x="7747000" y="319728"/>
            <a:ext cx="939800" cy="1213908"/>
          </a:xfrm>
          <a:prstGeom prst="rect">
            <a:avLst/>
          </a:prstGeom>
        </p:spPr>
      </p:pic>
    </p:spTree>
    <p:extLst>
      <p:ext uri="{BB962C8B-B14F-4D97-AF65-F5344CB8AC3E}">
        <p14:creationId xmlns:p14="http://schemas.microsoft.com/office/powerpoint/2010/main" val="3773461939"/>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16" name="Rectangle 15"/>
          <p:cNvSpPr>
            <a:spLocks noChangeArrowheads="1"/>
          </p:cNvSpPr>
          <p:nvPr userDrawn="1"/>
        </p:nvSpPr>
        <p:spPr bwMode="auto">
          <a:xfrm>
            <a:off x="0" y="4779110"/>
            <a:ext cx="9143999" cy="364390"/>
          </a:xfrm>
          <a:prstGeom prst="rect">
            <a:avLst/>
          </a:prstGeom>
          <a:solidFill>
            <a:srgbClr val="8C1515"/>
          </a:solidFill>
          <a:ln w="9525">
            <a:solidFill>
              <a:srgbClr val="8C1515"/>
            </a:solidFill>
            <a:miter lim="800000"/>
            <a:headEnd/>
            <a:tailEnd/>
          </a:ln>
          <a:effectLst>
            <a:outerShdw blurRad="25400" dist="12700" dir="2700000" algn="br" rotWithShape="0">
              <a:srgbClr val="000000">
                <a:alpha val="25000"/>
              </a:srgbClr>
            </a:outerShdw>
          </a:effectLst>
        </p:spPr>
        <p:txBody>
          <a:bodyPr anchor="ctr"/>
          <a:lstStyle>
            <a:lvl1pPr eaLnBrk="0" hangingPunct="0">
              <a:defRPr sz="2400">
                <a:solidFill>
                  <a:schemeClr val="tx1"/>
                </a:solidFill>
                <a:latin typeface="Source Sans Pro" charset="0"/>
                <a:ea typeface="ＭＳ Ｐゴシック" charset="-128"/>
              </a:defRPr>
            </a:lvl1pPr>
            <a:lvl2pPr marL="742950" indent="-285750" eaLnBrk="0" hangingPunct="0">
              <a:defRPr sz="2400">
                <a:solidFill>
                  <a:schemeClr val="tx1"/>
                </a:solidFill>
                <a:latin typeface="Source Sans Pro" charset="0"/>
                <a:ea typeface="ＭＳ Ｐゴシック" charset="-128"/>
              </a:defRPr>
            </a:lvl2pPr>
            <a:lvl3pPr marL="1143000" indent="-228600" eaLnBrk="0" hangingPunct="0">
              <a:defRPr sz="2400">
                <a:solidFill>
                  <a:schemeClr val="tx1"/>
                </a:solidFill>
                <a:latin typeface="Source Sans Pro" charset="0"/>
                <a:ea typeface="ＭＳ Ｐゴシック" charset="-128"/>
              </a:defRPr>
            </a:lvl3pPr>
            <a:lvl4pPr marL="1600200" indent="-228600" eaLnBrk="0" hangingPunct="0">
              <a:defRPr sz="2400">
                <a:solidFill>
                  <a:schemeClr val="tx1"/>
                </a:solidFill>
                <a:latin typeface="Source Sans Pro" charset="0"/>
                <a:ea typeface="ＭＳ Ｐゴシック" charset="-128"/>
              </a:defRPr>
            </a:lvl4pPr>
            <a:lvl5pPr marL="2057400" indent="-228600" eaLnBrk="0" hangingPunct="0">
              <a:defRPr sz="2400">
                <a:solidFill>
                  <a:schemeClr val="tx1"/>
                </a:solidFill>
                <a:latin typeface="Source Sans Pro"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Source Sans Pro"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Source Sans Pro"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Source Sans Pro"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Source Sans Pro" charset="0"/>
                <a:ea typeface="ＭＳ Ｐゴシック" charset="-128"/>
              </a:defRPr>
            </a:lvl9pPr>
          </a:lstStyle>
          <a:p>
            <a:pPr algn="ctr" eaLnBrk="1" hangingPunct="1"/>
            <a:endParaRPr lang="x-none" altLang="x-none" sz="1800">
              <a:solidFill>
                <a:srgbClr val="FFFFFF"/>
              </a:solidFill>
              <a:latin typeface="Arial" charset="0"/>
            </a:endParaRPr>
          </a:p>
        </p:txBody>
      </p:sp>
      <p:sp>
        <p:nvSpPr>
          <p:cNvPr id="12" name="Title 1"/>
          <p:cNvSpPr>
            <a:spLocks noGrp="1"/>
          </p:cNvSpPr>
          <p:nvPr>
            <p:ph type="title"/>
          </p:nvPr>
        </p:nvSpPr>
        <p:spPr>
          <a:xfrm>
            <a:off x="1296537" y="1538765"/>
            <a:ext cx="6550926" cy="925830"/>
          </a:xfrm>
          <a:prstGeom prst="rect">
            <a:avLst/>
          </a:prstGeom>
          <a:solidFill>
            <a:schemeClr val="bg1"/>
          </a:solidFill>
        </p:spPr>
        <p:txBody>
          <a:bodyPr/>
          <a:lstStyle>
            <a:lvl1pPr algn="r">
              <a:defRPr sz="3600" b="1">
                <a:solidFill>
                  <a:schemeClr val="tx1"/>
                </a:solidFill>
              </a:defRPr>
            </a:lvl1pPr>
          </a:lstStyle>
          <a:p>
            <a:r>
              <a:rPr lang="en-US" dirty="0"/>
              <a:t>Click to edit Master title style</a:t>
            </a:r>
          </a:p>
        </p:txBody>
      </p:sp>
      <p:sp>
        <p:nvSpPr>
          <p:cNvPr id="13" name="Text Placeholder 3"/>
          <p:cNvSpPr>
            <a:spLocks noGrp="1"/>
          </p:cNvSpPr>
          <p:nvPr>
            <p:ph type="body" sz="half" idx="2"/>
          </p:nvPr>
        </p:nvSpPr>
        <p:spPr>
          <a:xfrm>
            <a:off x="1296537" y="2571750"/>
            <a:ext cx="6550926" cy="932975"/>
          </a:xfrm>
          <a:prstGeom prst="rect">
            <a:avLst/>
          </a:prstGeom>
        </p:spPr>
        <p:txBody>
          <a:bodyPr>
            <a:normAutofit/>
          </a:bodyPr>
          <a:lstStyle>
            <a:lvl1pPr marL="0" indent="0" algn="r">
              <a:buNone/>
              <a:defRPr sz="2000" cap="all" spc="300">
                <a:solidFill>
                  <a:srgbClr val="A4001D"/>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5" name="Picture 4">
            <a:extLst>
              <a:ext uri="{FF2B5EF4-FFF2-40B4-BE49-F238E27FC236}">
                <a16:creationId xmlns:a16="http://schemas.microsoft.com/office/drawing/2014/main" id="{137B5D47-04C0-A149-923C-39F61E9890C7}"/>
              </a:ext>
            </a:extLst>
          </p:cNvPr>
          <p:cNvPicPr>
            <a:picLocks noChangeAspect="1"/>
          </p:cNvPicPr>
          <p:nvPr userDrawn="1"/>
        </p:nvPicPr>
        <p:blipFill>
          <a:blip r:embed="rId2"/>
          <a:stretch>
            <a:fillRect/>
          </a:stretch>
        </p:blipFill>
        <p:spPr>
          <a:xfrm>
            <a:off x="7747000" y="319728"/>
            <a:ext cx="939800" cy="1213908"/>
          </a:xfrm>
          <a:prstGeom prst="rect">
            <a:avLst/>
          </a:prstGeom>
        </p:spPr>
      </p:pic>
    </p:spTree>
    <p:extLst>
      <p:ext uri="{BB962C8B-B14F-4D97-AF65-F5344CB8AC3E}">
        <p14:creationId xmlns:p14="http://schemas.microsoft.com/office/powerpoint/2010/main" val="4159526081"/>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445E4-81A7-5745-81D2-FE3330094754}"/>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C1DCB584-0D71-9948-A002-15E2CC1F35CF}"/>
              </a:ext>
            </a:extLst>
          </p:cNvPr>
          <p:cNvSpPr>
            <a:spLocks noGrp="1"/>
          </p:cNvSpPr>
          <p:nvPr>
            <p:ph idx="1"/>
          </p:nvPr>
        </p:nvSpPr>
        <p:spPr>
          <a:xfrm>
            <a:off x="252000" y="818271"/>
            <a:ext cx="8640000" cy="378000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2">
            <a:extLst>
              <a:ext uri="{FF2B5EF4-FFF2-40B4-BE49-F238E27FC236}">
                <a16:creationId xmlns:a16="http://schemas.microsoft.com/office/drawing/2014/main" id="{354E7F31-51A4-BE4F-9AD8-6403B4984E3C}"/>
              </a:ext>
            </a:extLst>
          </p:cNvPr>
          <p:cNvSpPr>
            <a:spLocks noGrp="1"/>
          </p:cNvSpPr>
          <p:nvPr>
            <p:ph type="sldNum" sz="quarter" idx="10"/>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2332241399"/>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1DCB584-0D71-9948-A002-15E2CC1F35CF}"/>
              </a:ext>
            </a:extLst>
          </p:cNvPr>
          <p:cNvSpPr>
            <a:spLocks noGrp="1"/>
          </p:cNvSpPr>
          <p:nvPr>
            <p:ph idx="1" hasCustomPrompt="1"/>
          </p:nvPr>
        </p:nvSpPr>
        <p:spPr>
          <a:xfrm>
            <a:off x="251240" y="237937"/>
            <a:ext cx="8640000" cy="4320000"/>
          </a:xfrm>
          <a:prstGeom prst="rect">
            <a:avLst/>
          </a:prstGeom>
        </p:spPr>
        <p:txBody>
          <a:bodyPr vert="horz" lIns="0" tIns="45720" rIns="0" bIns="45720" rtlCol="0">
            <a:normAutofit/>
          </a:bodyPr>
          <a:lstStyle>
            <a:lvl1pPr marL="342900" marR="0" indent="-342900" algn="l" defTabSz="457200" rtl="0" eaLnBrk="1" fontAlgn="base" latinLnBrk="0" hangingPunct="1">
              <a:lnSpc>
                <a:spcPct val="100000"/>
              </a:lnSpc>
              <a:spcBef>
                <a:spcPct val="20000"/>
              </a:spcBef>
              <a:spcAft>
                <a:spcPct val="0"/>
              </a:spcAft>
              <a:buClr>
                <a:srgbClr val="8C1515"/>
              </a:buClr>
              <a:buSzTx/>
              <a:buFont typeface="Wingdings" charset="2"/>
              <a:buNone/>
              <a:tabLst/>
              <a:defRPr/>
            </a:lvl1pPr>
            <a:lvl2pPr marL="501750" marR="0" indent="-285750" algn="l" defTabSz="457200" rtl="0" eaLnBrk="1" fontAlgn="base" latinLnBrk="0" hangingPunct="1">
              <a:lnSpc>
                <a:spcPct val="100000"/>
              </a:lnSpc>
              <a:spcBef>
                <a:spcPct val="20000"/>
              </a:spcBef>
              <a:spcAft>
                <a:spcPct val="0"/>
              </a:spcAft>
              <a:buClr>
                <a:srgbClr val="8C1515"/>
              </a:buClr>
              <a:buSzTx/>
              <a:buFont typeface="Wingdings" pitchFamily="2" charset="2"/>
              <a:buChar char="q"/>
              <a:tabLst/>
              <a:defRPr/>
            </a:lvl2pPr>
            <a:lvl3pPr marL="749913" marR="0" indent="-225425" algn="l" defTabSz="457200" rtl="0" eaLnBrk="1" fontAlgn="base" latinLnBrk="0" hangingPunct="1">
              <a:lnSpc>
                <a:spcPct val="100000"/>
              </a:lnSpc>
              <a:spcBef>
                <a:spcPct val="20000"/>
              </a:spcBef>
              <a:spcAft>
                <a:spcPct val="0"/>
              </a:spcAft>
              <a:buClr>
                <a:srgbClr val="8C1515"/>
              </a:buClr>
              <a:buSzPct val="102000"/>
              <a:buFont typeface="Wingdings" pitchFamily="2" charset="2"/>
              <a:buChar char="§"/>
              <a:tabLst/>
              <a:defRPr/>
            </a:lvl3pPr>
            <a:lvl4pPr marL="914400" marR="0" indent="-227013" algn="l" defTabSz="457200" rtl="0" eaLnBrk="1" fontAlgn="base" latinLnBrk="0" hangingPunct="1">
              <a:lnSpc>
                <a:spcPct val="100000"/>
              </a:lnSpc>
              <a:spcBef>
                <a:spcPct val="20000"/>
              </a:spcBef>
              <a:spcAft>
                <a:spcPct val="0"/>
              </a:spcAft>
              <a:buClr>
                <a:srgbClr val="8C1515"/>
              </a:buClr>
              <a:buSzTx/>
              <a:buFont typeface="Courier New" panose="02070309020205020404" pitchFamily="49" charset="0"/>
              <a:buChar char="o"/>
              <a:tabLst/>
              <a:defRPr/>
            </a:lvl4pPr>
            <a:lvl5pPr marL="1258888" marR="0" indent="-227013" algn="l" defTabSz="457200" rtl="0" eaLnBrk="1" fontAlgn="base" latinLnBrk="0" hangingPunct="1">
              <a:lnSpc>
                <a:spcPct val="100000"/>
              </a:lnSpc>
              <a:spcBef>
                <a:spcPct val="20000"/>
              </a:spcBef>
              <a:spcAft>
                <a:spcPct val="0"/>
              </a:spcAft>
              <a:buClr>
                <a:srgbClr val="8C1515"/>
              </a:buClr>
              <a:buSzTx/>
              <a:buFont typeface="Source Sans Pro" charset="0"/>
              <a:buChar char="–"/>
              <a:tabLst/>
              <a:defRPr/>
            </a:lvl5pPr>
          </a:lstStyle>
          <a:p>
            <a:pPr marL="342900" marR="0" lvl="0" indent="-342900" algn="l" defTabSz="457200" rtl="0" eaLnBrk="1" fontAlgn="base" latinLnBrk="0" hangingPunct="1">
              <a:lnSpc>
                <a:spcPct val="100000"/>
              </a:lnSpc>
              <a:spcBef>
                <a:spcPct val="20000"/>
              </a:spcBef>
              <a:spcAft>
                <a:spcPct val="0"/>
              </a:spcAft>
              <a:buClr>
                <a:srgbClr val="8C1515"/>
              </a:buClr>
              <a:buSzTx/>
              <a:buFont typeface="Wingdings" charset="2"/>
              <a:buNone/>
              <a:tabLst/>
              <a:defRPr/>
            </a:pPr>
            <a:r>
              <a:rPr kumimoji="0" lang="en-US" sz="2400" b="0" i="0" u="none" strike="noStrike" kern="1200" cap="none" spc="2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Click to edit Master text styles</a:t>
            </a:r>
          </a:p>
          <a:p>
            <a:pPr marL="501750" marR="0" lvl="1" indent="-285750" algn="l" defTabSz="457200" rtl="0" eaLnBrk="1" fontAlgn="base" latinLnBrk="0" hangingPunct="1">
              <a:lnSpc>
                <a:spcPct val="100000"/>
              </a:lnSpc>
              <a:spcBef>
                <a:spcPct val="20000"/>
              </a:spcBef>
              <a:spcAft>
                <a:spcPct val="0"/>
              </a:spcAft>
              <a:buClr>
                <a:srgbClr val="8C1515"/>
              </a:buClr>
              <a:buSzTx/>
              <a:buFont typeface="Wingdings" pitchFamily="2" charset="2"/>
              <a:buChar char="q"/>
              <a:tabLst/>
              <a:defRPr/>
            </a:pPr>
            <a:r>
              <a:rPr kumimoji="0" lang="en-US" sz="2000" b="0" i="0" u="none" strike="noStrike" kern="1200" cap="none" spc="0" normalizeH="0" baseline="0" noProof="0" dirty="0">
                <a:ln>
                  <a:noFill/>
                </a:ln>
                <a:solidFill>
                  <a:srgbClr val="3F3C30"/>
                </a:solidFill>
                <a:effectLst/>
                <a:uLnTx/>
                <a:uFillTx/>
                <a:latin typeface="Calibri" panose="020F0502020204030204" pitchFamily="34" charset="0"/>
                <a:ea typeface="ＭＳ Ｐゴシック" charset="0"/>
                <a:cs typeface="Calibri" panose="020F0502020204030204" pitchFamily="34" charset="0"/>
              </a:rPr>
              <a:t>Second level</a:t>
            </a:r>
          </a:p>
          <a:p>
            <a:pPr marL="749913" marR="0" lvl="2" indent="-225425" algn="l" defTabSz="457200" rtl="0" eaLnBrk="1" fontAlgn="base" latinLnBrk="0" hangingPunct="1">
              <a:lnSpc>
                <a:spcPct val="100000"/>
              </a:lnSpc>
              <a:spcBef>
                <a:spcPct val="20000"/>
              </a:spcBef>
              <a:spcAft>
                <a:spcPct val="0"/>
              </a:spcAft>
              <a:buClr>
                <a:srgbClr val="8C1515"/>
              </a:buClr>
              <a:buSzPct val="102000"/>
              <a:buFont typeface="Wingdings" pitchFamily="2" charset="2"/>
              <a:buChar char="§"/>
              <a:tabLst/>
              <a:defRPr/>
            </a:pPr>
            <a:r>
              <a:rPr kumimoji="0" lang="en-US" sz="2000" b="0" i="0" u="none" strike="noStrike" kern="1200" cap="none" spc="0" normalizeH="0" baseline="0" noProof="0" dirty="0">
                <a:ln>
                  <a:noFill/>
                </a:ln>
                <a:solidFill>
                  <a:srgbClr val="3F3C30"/>
                </a:solidFill>
                <a:effectLst/>
                <a:uLnTx/>
                <a:uFillTx/>
                <a:latin typeface="Calibri" panose="020F0502020204030204" pitchFamily="34" charset="0"/>
                <a:ea typeface="ＭＳ Ｐゴシック" charset="0"/>
                <a:cs typeface="Calibri" panose="020F0502020204030204" pitchFamily="34" charset="0"/>
              </a:rPr>
              <a:t>Third level</a:t>
            </a:r>
          </a:p>
          <a:p>
            <a:pPr marL="914400" marR="0" lvl="3" indent="-227013" algn="l" defTabSz="457200" rtl="0" eaLnBrk="1" fontAlgn="base" latinLnBrk="0" hangingPunct="1">
              <a:lnSpc>
                <a:spcPct val="100000"/>
              </a:lnSpc>
              <a:spcBef>
                <a:spcPct val="20000"/>
              </a:spcBef>
              <a:spcAft>
                <a:spcPct val="0"/>
              </a:spcAft>
              <a:buClr>
                <a:srgbClr val="8C1515"/>
              </a:buClr>
              <a:buSzTx/>
              <a:buFont typeface="Courier New" panose="02070309020205020404" pitchFamily="49" charset="0"/>
              <a:buChar char="o"/>
              <a:tabLst/>
              <a:defRPr/>
            </a:pPr>
            <a:r>
              <a:rPr kumimoji="0" lang="en-US" sz="2000" b="0" i="0" u="none" strike="noStrike" kern="1200" cap="none" spc="0" normalizeH="0" baseline="0" noProof="0" dirty="0">
                <a:ln>
                  <a:noFill/>
                </a:ln>
                <a:solidFill>
                  <a:srgbClr val="3F3C30"/>
                </a:solidFill>
                <a:effectLst/>
                <a:uLnTx/>
                <a:uFillTx/>
                <a:latin typeface="Calibri" panose="020F0502020204030204" pitchFamily="34" charset="0"/>
                <a:ea typeface="ＭＳ Ｐゴシック" charset="0"/>
                <a:cs typeface="Calibri" panose="020F0502020204030204" pitchFamily="34" charset="0"/>
              </a:rPr>
              <a:t>Fourth level</a:t>
            </a:r>
          </a:p>
          <a:p>
            <a:pPr marL="1258888" marR="0" lvl="4" indent="-227013" algn="l" defTabSz="457200" rtl="0" eaLnBrk="1" fontAlgn="base" latinLnBrk="0" hangingPunct="1">
              <a:lnSpc>
                <a:spcPct val="100000"/>
              </a:lnSpc>
              <a:spcBef>
                <a:spcPct val="20000"/>
              </a:spcBef>
              <a:spcAft>
                <a:spcPct val="0"/>
              </a:spcAft>
              <a:buClr>
                <a:srgbClr val="8C1515"/>
              </a:buClr>
              <a:buSzTx/>
              <a:buFont typeface="Source Sans Pro" charset="0"/>
              <a:buChar char="–"/>
              <a:tabLst/>
              <a:defRPr/>
            </a:pPr>
            <a:r>
              <a:rPr kumimoji="0" lang="en-US" sz="2000" b="0" i="0" u="none" strike="noStrike" kern="1200" cap="none" spc="0" normalizeH="0" baseline="0" noProof="0" dirty="0">
                <a:ln>
                  <a:noFill/>
                </a:ln>
                <a:solidFill>
                  <a:srgbClr val="3F3C30"/>
                </a:solidFill>
                <a:effectLst/>
                <a:uLnTx/>
                <a:uFillTx/>
                <a:latin typeface="Calibri" panose="020F0502020204030204" pitchFamily="34" charset="0"/>
                <a:ea typeface="ＭＳ Ｐゴシック" charset="0"/>
                <a:cs typeface="Calibri" panose="020F0502020204030204" pitchFamily="34" charset="0"/>
              </a:rPr>
              <a:t>Fifth level</a:t>
            </a:r>
          </a:p>
        </p:txBody>
      </p:sp>
      <p:sp>
        <p:nvSpPr>
          <p:cNvPr id="2" name="Slide Number Placeholder 1">
            <a:extLst>
              <a:ext uri="{FF2B5EF4-FFF2-40B4-BE49-F238E27FC236}">
                <a16:creationId xmlns:a16="http://schemas.microsoft.com/office/drawing/2014/main" id="{2C486E17-9D41-994E-822C-9DA5AE61A4A2}"/>
              </a:ext>
            </a:extLst>
          </p:cNvPr>
          <p:cNvSpPr>
            <a:spLocks noGrp="1"/>
          </p:cNvSpPr>
          <p:nvPr>
            <p:ph type="sldNum" sz="quarter" idx="10"/>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3888102896"/>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1DCB584-0D71-9948-A002-15E2CC1F35CF}"/>
              </a:ext>
            </a:extLst>
          </p:cNvPr>
          <p:cNvSpPr>
            <a:spLocks noGrp="1"/>
          </p:cNvSpPr>
          <p:nvPr>
            <p:ph idx="1" hasCustomPrompt="1"/>
          </p:nvPr>
        </p:nvSpPr>
        <p:spPr>
          <a:xfrm>
            <a:off x="664452" y="240143"/>
            <a:ext cx="8280000" cy="4680000"/>
          </a:xfrm>
          <a:prstGeom prst="rect">
            <a:avLst/>
          </a:prstGeom>
        </p:spPr>
        <p:txBody>
          <a:bodyPr vert="horz" lIns="0" tIns="45720" rIns="0" bIns="45720" rtlCol="0">
            <a:normAutofit/>
          </a:bodyPr>
          <a:lstStyle>
            <a:lvl1pPr marL="342900" marR="0" indent="-342900" algn="l" defTabSz="457200" rtl="0" eaLnBrk="1" fontAlgn="base" latinLnBrk="0" hangingPunct="1">
              <a:lnSpc>
                <a:spcPct val="100000"/>
              </a:lnSpc>
              <a:spcBef>
                <a:spcPct val="20000"/>
              </a:spcBef>
              <a:spcAft>
                <a:spcPct val="0"/>
              </a:spcAft>
              <a:buClr>
                <a:srgbClr val="8C1515"/>
              </a:buClr>
              <a:buSzTx/>
              <a:buFont typeface="Wingdings" charset="2"/>
              <a:buNone/>
              <a:tabLst/>
              <a:defRPr/>
            </a:lvl1pPr>
            <a:lvl2pPr marL="501750" marR="0" indent="-285750" algn="l" defTabSz="457200" rtl="0" eaLnBrk="1" fontAlgn="base" latinLnBrk="0" hangingPunct="1">
              <a:lnSpc>
                <a:spcPct val="100000"/>
              </a:lnSpc>
              <a:spcBef>
                <a:spcPct val="20000"/>
              </a:spcBef>
              <a:spcAft>
                <a:spcPct val="0"/>
              </a:spcAft>
              <a:buClr>
                <a:srgbClr val="8C1515"/>
              </a:buClr>
              <a:buSzTx/>
              <a:buFont typeface="Wingdings" pitchFamily="2" charset="2"/>
              <a:buChar char="q"/>
              <a:tabLst/>
              <a:defRPr/>
            </a:lvl2pPr>
            <a:lvl3pPr marL="749913" marR="0" indent="-225425" algn="l" defTabSz="457200" rtl="0" eaLnBrk="1" fontAlgn="base" latinLnBrk="0" hangingPunct="1">
              <a:lnSpc>
                <a:spcPct val="100000"/>
              </a:lnSpc>
              <a:spcBef>
                <a:spcPct val="20000"/>
              </a:spcBef>
              <a:spcAft>
                <a:spcPct val="0"/>
              </a:spcAft>
              <a:buClr>
                <a:srgbClr val="8C1515"/>
              </a:buClr>
              <a:buSzPct val="102000"/>
              <a:buFont typeface="Wingdings" pitchFamily="2" charset="2"/>
              <a:buChar char="§"/>
              <a:tabLst/>
              <a:defRPr/>
            </a:lvl3pPr>
            <a:lvl4pPr marL="914400" marR="0" indent="-227013" algn="l" defTabSz="457200" rtl="0" eaLnBrk="1" fontAlgn="base" latinLnBrk="0" hangingPunct="1">
              <a:lnSpc>
                <a:spcPct val="100000"/>
              </a:lnSpc>
              <a:spcBef>
                <a:spcPct val="20000"/>
              </a:spcBef>
              <a:spcAft>
                <a:spcPct val="0"/>
              </a:spcAft>
              <a:buClr>
                <a:srgbClr val="8C1515"/>
              </a:buClr>
              <a:buSzTx/>
              <a:buFont typeface="Courier New" panose="02070309020205020404" pitchFamily="49" charset="0"/>
              <a:buChar char="o"/>
              <a:tabLst/>
              <a:defRPr/>
            </a:lvl4pPr>
            <a:lvl5pPr marL="1258888" marR="0" indent="-227013" algn="l" defTabSz="457200" rtl="0" eaLnBrk="1" fontAlgn="base" latinLnBrk="0" hangingPunct="1">
              <a:lnSpc>
                <a:spcPct val="100000"/>
              </a:lnSpc>
              <a:spcBef>
                <a:spcPct val="20000"/>
              </a:spcBef>
              <a:spcAft>
                <a:spcPct val="0"/>
              </a:spcAft>
              <a:buClr>
                <a:srgbClr val="8C1515"/>
              </a:buClr>
              <a:buSzTx/>
              <a:buFont typeface="Source Sans Pro" charset="0"/>
              <a:buChar char="–"/>
              <a:tabLst/>
              <a:defRPr/>
            </a:lvl5pPr>
          </a:lstStyle>
          <a:p>
            <a:pPr marL="342900" marR="0" lvl="0" indent="-342900" algn="l" defTabSz="457200" rtl="0" eaLnBrk="1" fontAlgn="base" latinLnBrk="0" hangingPunct="1">
              <a:lnSpc>
                <a:spcPct val="100000"/>
              </a:lnSpc>
              <a:spcBef>
                <a:spcPct val="20000"/>
              </a:spcBef>
              <a:spcAft>
                <a:spcPct val="0"/>
              </a:spcAft>
              <a:buClr>
                <a:srgbClr val="8C1515"/>
              </a:buClr>
              <a:buSzTx/>
              <a:buFont typeface="Wingdings" charset="2"/>
              <a:buNone/>
              <a:tabLst/>
              <a:defRPr/>
            </a:pPr>
            <a:r>
              <a:rPr kumimoji="0" lang="en-US" sz="2400" b="0" i="0" u="none" strike="noStrike" kern="1200" cap="none" spc="2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Click to edit Master text styles</a:t>
            </a:r>
          </a:p>
          <a:p>
            <a:pPr marL="501750" marR="0" lvl="1" indent="-285750" algn="l" defTabSz="457200" rtl="0" eaLnBrk="1" fontAlgn="base" latinLnBrk="0" hangingPunct="1">
              <a:lnSpc>
                <a:spcPct val="100000"/>
              </a:lnSpc>
              <a:spcBef>
                <a:spcPct val="20000"/>
              </a:spcBef>
              <a:spcAft>
                <a:spcPct val="0"/>
              </a:spcAft>
              <a:buClr>
                <a:srgbClr val="8C1515"/>
              </a:buClr>
              <a:buSzTx/>
              <a:buFont typeface="Wingdings" pitchFamily="2" charset="2"/>
              <a:buChar char="q"/>
              <a:tabLst/>
              <a:defRPr/>
            </a:pPr>
            <a:r>
              <a:rPr kumimoji="0" lang="en-US" sz="2000" b="0" i="0" u="none" strike="noStrike" kern="1200" cap="none" spc="0" normalizeH="0" baseline="0" noProof="0" dirty="0">
                <a:ln>
                  <a:noFill/>
                </a:ln>
                <a:solidFill>
                  <a:srgbClr val="3F3C30"/>
                </a:solidFill>
                <a:effectLst/>
                <a:uLnTx/>
                <a:uFillTx/>
                <a:latin typeface="Calibri" panose="020F0502020204030204" pitchFamily="34" charset="0"/>
                <a:ea typeface="ＭＳ Ｐゴシック" charset="0"/>
                <a:cs typeface="Calibri" panose="020F0502020204030204" pitchFamily="34" charset="0"/>
              </a:rPr>
              <a:t>Second level</a:t>
            </a:r>
          </a:p>
          <a:p>
            <a:pPr marL="749913" marR="0" lvl="2" indent="-225425" algn="l" defTabSz="457200" rtl="0" eaLnBrk="1" fontAlgn="base" latinLnBrk="0" hangingPunct="1">
              <a:lnSpc>
                <a:spcPct val="100000"/>
              </a:lnSpc>
              <a:spcBef>
                <a:spcPct val="20000"/>
              </a:spcBef>
              <a:spcAft>
                <a:spcPct val="0"/>
              </a:spcAft>
              <a:buClr>
                <a:srgbClr val="8C1515"/>
              </a:buClr>
              <a:buSzPct val="102000"/>
              <a:buFont typeface="Wingdings" pitchFamily="2" charset="2"/>
              <a:buChar char="§"/>
              <a:tabLst/>
              <a:defRPr/>
            </a:pPr>
            <a:r>
              <a:rPr kumimoji="0" lang="en-US" sz="2000" b="0" i="0" u="none" strike="noStrike" kern="1200" cap="none" spc="0" normalizeH="0" baseline="0" noProof="0" dirty="0">
                <a:ln>
                  <a:noFill/>
                </a:ln>
                <a:solidFill>
                  <a:srgbClr val="3F3C30"/>
                </a:solidFill>
                <a:effectLst/>
                <a:uLnTx/>
                <a:uFillTx/>
                <a:latin typeface="Calibri" panose="020F0502020204030204" pitchFamily="34" charset="0"/>
                <a:ea typeface="ＭＳ Ｐゴシック" charset="0"/>
                <a:cs typeface="Calibri" panose="020F0502020204030204" pitchFamily="34" charset="0"/>
              </a:rPr>
              <a:t>Third level</a:t>
            </a:r>
          </a:p>
          <a:p>
            <a:pPr marL="914400" marR="0" lvl="3" indent="-227013" algn="l" defTabSz="457200" rtl="0" eaLnBrk="1" fontAlgn="base" latinLnBrk="0" hangingPunct="1">
              <a:lnSpc>
                <a:spcPct val="100000"/>
              </a:lnSpc>
              <a:spcBef>
                <a:spcPct val="20000"/>
              </a:spcBef>
              <a:spcAft>
                <a:spcPct val="0"/>
              </a:spcAft>
              <a:buClr>
                <a:srgbClr val="8C1515"/>
              </a:buClr>
              <a:buSzTx/>
              <a:buFont typeface="Courier New" panose="02070309020205020404" pitchFamily="49" charset="0"/>
              <a:buChar char="o"/>
              <a:tabLst/>
              <a:defRPr/>
            </a:pPr>
            <a:r>
              <a:rPr kumimoji="0" lang="en-US" sz="2000" b="0" i="0" u="none" strike="noStrike" kern="1200" cap="none" spc="0" normalizeH="0" baseline="0" noProof="0" dirty="0">
                <a:ln>
                  <a:noFill/>
                </a:ln>
                <a:solidFill>
                  <a:srgbClr val="3F3C30"/>
                </a:solidFill>
                <a:effectLst/>
                <a:uLnTx/>
                <a:uFillTx/>
                <a:latin typeface="Calibri" panose="020F0502020204030204" pitchFamily="34" charset="0"/>
                <a:ea typeface="ＭＳ Ｐゴシック" charset="0"/>
                <a:cs typeface="Calibri" panose="020F0502020204030204" pitchFamily="34" charset="0"/>
              </a:rPr>
              <a:t>Fourth level</a:t>
            </a:r>
          </a:p>
          <a:p>
            <a:pPr marL="1258888" marR="0" lvl="4" indent="-227013" algn="l" defTabSz="457200" rtl="0" eaLnBrk="1" fontAlgn="base" latinLnBrk="0" hangingPunct="1">
              <a:lnSpc>
                <a:spcPct val="100000"/>
              </a:lnSpc>
              <a:spcBef>
                <a:spcPct val="20000"/>
              </a:spcBef>
              <a:spcAft>
                <a:spcPct val="0"/>
              </a:spcAft>
              <a:buClr>
                <a:srgbClr val="8C1515"/>
              </a:buClr>
              <a:buSzTx/>
              <a:buFont typeface="Source Sans Pro" charset="0"/>
              <a:buChar char="–"/>
              <a:tabLst/>
              <a:defRPr/>
            </a:pPr>
            <a:r>
              <a:rPr kumimoji="0" lang="en-US" sz="2000" b="0" i="0" u="none" strike="noStrike" kern="1200" cap="none" spc="0" normalizeH="0" baseline="0" noProof="0" dirty="0">
                <a:ln>
                  <a:noFill/>
                </a:ln>
                <a:solidFill>
                  <a:srgbClr val="3F3C30"/>
                </a:solidFill>
                <a:effectLst/>
                <a:uLnTx/>
                <a:uFillTx/>
                <a:latin typeface="Calibri" panose="020F0502020204030204" pitchFamily="34" charset="0"/>
                <a:ea typeface="ＭＳ Ｐゴシック" charset="0"/>
                <a:cs typeface="Calibri" panose="020F0502020204030204" pitchFamily="34" charset="0"/>
              </a:rPr>
              <a:t>Fifth level</a:t>
            </a:r>
          </a:p>
        </p:txBody>
      </p:sp>
      <p:sp>
        <p:nvSpPr>
          <p:cNvPr id="2" name="Slide Number Placeholder 1">
            <a:extLst>
              <a:ext uri="{FF2B5EF4-FFF2-40B4-BE49-F238E27FC236}">
                <a16:creationId xmlns:a16="http://schemas.microsoft.com/office/drawing/2014/main" id="{6ABBAC64-3094-CD44-87CE-A87551E5DD41}"/>
              </a:ext>
            </a:extLst>
          </p:cNvPr>
          <p:cNvSpPr>
            <a:spLocks noGrp="1"/>
          </p:cNvSpPr>
          <p:nvPr>
            <p:ph type="sldNum" sz="quarter" idx="10"/>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2210498623"/>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36F-1BA7-0645-BF4F-4458713B5520}"/>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1A5AAC4B-4871-DD48-86BB-AAAC9AB22F4F}"/>
              </a:ext>
            </a:extLst>
          </p:cNvPr>
          <p:cNvSpPr>
            <a:spLocks noGrp="1"/>
          </p:cNvSpPr>
          <p:nvPr>
            <p:ph type="sldNum" sz="quarter" idx="10"/>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3086918681"/>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Slide Number Placeholder 22"/>
          <p:cNvSpPr txBox="1">
            <a:spLocks/>
          </p:cNvSpPr>
          <p:nvPr/>
        </p:nvSpPr>
        <p:spPr>
          <a:xfrm>
            <a:off x="60325" y="7938"/>
            <a:ext cx="457200" cy="457200"/>
          </a:xfrm>
          <a:prstGeom prst="rect">
            <a:avLst/>
          </a:prstGeom>
        </p:spPr>
        <p:txBody>
          <a:bodyPr wrap="none" lIns="45720" tIns="0" rIns="45720" bIns="0" anchor="ctr" anchorCtr="1"/>
          <a:lstStyle>
            <a:lvl1pPr eaLnBrk="0" hangingPunct="0">
              <a:defRPr sz="2400">
                <a:solidFill>
                  <a:schemeClr val="tx1"/>
                </a:solidFill>
                <a:latin typeface="Source Sans Pro" charset="0"/>
                <a:ea typeface="ＭＳ Ｐゴシック" charset="-128"/>
              </a:defRPr>
            </a:lvl1pPr>
            <a:lvl2pPr marL="742950" indent="-285750" eaLnBrk="0" hangingPunct="0">
              <a:defRPr sz="2400">
                <a:solidFill>
                  <a:schemeClr val="tx1"/>
                </a:solidFill>
                <a:latin typeface="Source Sans Pro" charset="0"/>
                <a:ea typeface="ＭＳ Ｐゴシック" charset="-128"/>
              </a:defRPr>
            </a:lvl2pPr>
            <a:lvl3pPr marL="1143000" indent="-228600" eaLnBrk="0" hangingPunct="0">
              <a:defRPr sz="2400">
                <a:solidFill>
                  <a:schemeClr val="tx1"/>
                </a:solidFill>
                <a:latin typeface="Source Sans Pro" charset="0"/>
                <a:ea typeface="ＭＳ Ｐゴシック" charset="-128"/>
              </a:defRPr>
            </a:lvl3pPr>
            <a:lvl4pPr marL="1600200" indent="-228600" eaLnBrk="0" hangingPunct="0">
              <a:defRPr sz="2400">
                <a:solidFill>
                  <a:schemeClr val="tx1"/>
                </a:solidFill>
                <a:latin typeface="Source Sans Pro" charset="0"/>
                <a:ea typeface="ＭＳ Ｐゴシック" charset="-128"/>
              </a:defRPr>
            </a:lvl4pPr>
            <a:lvl5pPr marL="2057400" indent="-228600" eaLnBrk="0" hangingPunct="0">
              <a:defRPr sz="2400">
                <a:solidFill>
                  <a:schemeClr val="tx1"/>
                </a:solidFill>
                <a:latin typeface="Source Sans Pro"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Source Sans Pro"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Source Sans Pro"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Source Sans Pro"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Source Sans Pro" charset="0"/>
                <a:ea typeface="ＭＳ Ｐゴシック" charset="-128"/>
              </a:defRPr>
            </a:lvl9pPr>
          </a:lstStyle>
          <a:p>
            <a:pPr algn="ctr" eaLnBrk="1" hangingPunct="1"/>
            <a:fld id="{52A44925-2816-CE40-AAD7-4A6358965583}" type="slidenum">
              <a:rPr lang="en-US" altLang="x-none" sz="1000">
                <a:solidFill>
                  <a:srgbClr val="7F7F7F"/>
                </a:solidFill>
                <a:latin typeface="Arial" charset="0"/>
              </a:rPr>
              <a:pPr algn="ctr" eaLnBrk="1" hangingPunct="1"/>
              <a:t>‹nº›</a:t>
            </a:fld>
            <a:endParaRPr lang="en-US" altLang="x-none" sz="1000">
              <a:solidFill>
                <a:srgbClr val="7F7F7F"/>
              </a:solidFill>
              <a:latin typeface="Arial" charset="0"/>
            </a:endParaRPr>
          </a:p>
        </p:txBody>
      </p:sp>
      <p:sp>
        <p:nvSpPr>
          <p:cNvPr id="7" name="Title 1"/>
          <p:cNvSpPr>
            <a:spLocks noGrp="1"/>
          </p:cNvSpPr>
          <p:nvPr>
            <p:ph type="title"/>
          </p:nvPr>
        </p:nvSpPr>
        <p:spPr>
          <a:xfrm>
            <a:off x="0" y="-5299"/>
            <a:ext cx="9144000" cy="612000"/>
          </a:xfrm>
          <a:prstGeom prst="rect">
            <a:avLst/>
          </a:prstGeom>
        </p:spPr>
        <p:txBody>
          <a:bodyPr/>
          <a:lstStyle>
            <a:lvl1pPr algn="l">
              <a:defRPr sz="3600">
                <a:solidFill>
                  <a:schemeClr val="bg2"/>
                </a:solidFill>
              </a:defRPr>
            </a:lvl1pPr>
          </a:lstStyle>
          <a:p>
            <a:r>
              <a:rPr lang="en-US" dirty="0"/>
              <a:t>Click to edit Master title style</a:t>
            </a:r>
          </a:p>
        </p:txBody>
      </p:sp>
      <p:sp>
        <p:nvSpPr>
          <p:cNvPr id="14" name="Content Placeholder 13"/>
          <p:cNvSpPr>
            <a:spLocks noGrp="1"/>
          </p:cNvSpPr>
          <p:nvPr>
            <p:ph sz="quarter" idx="10"/>
          </p:nvPr>
        </p:nvSpPr>
        <p:spPr>
          <a:xfrm>
            <a:off x="176352" y="801822"/>
            <a:ext cx="4320000" cy="37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5"/>
          <p:cNvSpPr>
            <a:spLocks noGrp="1"/>
          </p:cNvSpPr>
          <p:nvPr>
            <p:ph sz="quarter" idx="11"/>
          </p:nvPr>
        </p:nvSpPr>
        <p:spPr>
          <a:xfrm>
            <a:off x="4677521" y="801822"/>
            <a:ext cx="4320000" cy="37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37755815-53AA-7642-9109-9D1DAC7D8280}"/>
              </a:ext>
            </a:extLst>
          </p:cNvPr>
          <p:cNvSpPr>
            <a:spLocks noGrp="1"/>
          </p:cNvSpPr>
          <p:nvPr>
            <p:ph type="sldNum" sz="quarter" idx="12"/>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1582667935"/>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4" name="Content Placeholder 13"/>
          <p:cNvSpPr>
            <a:spLocks noGrp="1"/>
          </p:cNvSpPr>
          <p:nvPr>
            <p:ph sz="quarter" idx="10"/>
          </p:nvPr>
        </p:nvSpPr>
        <p:spPr>
          <a:xfrm>
            <a:off x="165991" y="243559"/>
            <a:ext cx="4320000" cy="432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5"/>
          <p:cNvSpPr>
            <a:spLocks noGrp="1"/>
          </p:cNvSpPr>
          <p:nvPr>
            <p:ph sz="quarter" idx="11"/>
          </p:nvPr>
        </p:nvSpPr>
        <p:spPr>
          <a:xfrm>
            <a:off x="4660491" y="243559"/>
            <a:ext cx="4320000" cy="432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A9AEEAEA-D2DF-1541-AFCC-351D6624D52E}"/>
              </a:ext>
            </a:extLst>
          </p:cNvPr>
          <p:cNvSpPr>
            <a:spLocks noGrp="1"/>
          </p:cNvSpPr>
          <p:nvPr>
            <p:ph type="sldNum" sz="quarter" idx="12"/>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724759839"/>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14" name="Content Placeholder 13"/>
          <p:cNvSpPr>
            <a:spLocks noGrp="1"/>
          </p:cNvSpPr>
          <p:nvPr>
            <p:ph sz="quarter" idx="10"/>
          </p:nvPr>
        </p:nvSpPr>
        <p:spPr>
          <a:xfrm>
            <a:off x="186974" y="229755"/>
            <a:ext cx="4320000" cy="387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5"/>
          <p:cNvSpPr>
            <a:spLocks noGrp="1"/>
          </p:cNvSpPr>
          <p:nvPr>
            <p:ph sz="quarter" idx="11"/>
          </p:nvPr>
        </p:nvSpPr>
        <p:spPr>
          <a:xfrm>
            <a:off x="4675478" y="243610"/>
            <a:ext cx="4320000" cy="387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1">
            <a:extLst>
              <a:ext uri="{FF2B5EF4-FFF2-40B4-BE49-F238E27FC236}">
                <a16:creationId xmlns:a16="http://schemas.microsoft.com/office/drawing/2014/main" id="{78416158-D611-4B4B-ABDC-D555833B8CB7}"/>
              </a:ext>
            </a:extLst>
          </p:cNvPr>
          <p:cNvSpPr>
            <a:spLocks noGrp="1"/>
          </p:cNvSpPr>
          <p:nvPr>
            <p:ph sz="quarter" idx="15" hasCustomPrompt="1"/>
          </p:nvPr>
        </p:nvSpPr>
        <p:spPr>
          <a:xfrm>
            <a:off x="186974" y="4220334"/>
            <a:ext cx="4320000" cy="432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7" name="Content Placeholder 11">
            <a:extLst>
              <a:ext uri="{FF2B5EF4-FFF2-40B4-BE49-F238E27FC236}">
                <a16:creationId xmlns:a16="http://schemas.microsoft.com/office/drawing/2014/main" id="{9CEF7EA9-2ECD-2142-95A6-ADFD2324FBDA}"/>
              </a:ext>
            </a:extLst>
          </p:cNvPr>
          <p:cNvSpPr>
            <a:spLocks noGrp="1"/>
          </p:cNvSpPr>
          <p:nvPr>
            <p:ph sz="quarter" idx="16" hasCustomPrompt="1"/>
          </p:nvPr>
        </p:nvSpPr>
        <p:spPr>
          <a:xfrm>
            <a:off x="4675478" y="4220334"/>
            <a:ext cx="4320000" cy="432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2" name="Slide Number Placeholder 1">
            <a:extLst>
              <a:ext uri="{FF2B5EF4-FFF2-40B4-BE49-F238E27FC236}">
                <a16:creationId xmlns:a16="http://schemas.microsoft.com/office/drawing/2014/main" id="{459F9AF1-A516-BF4A-B88B-AB62002B9C34}"/>
              </a:ext>
            </a:extLst>
          </p:cNvPr>
          <p:cNvSpPr>
            <a:spLocks noGrp="1"/>
          </p:cNvSpPr>
          <p:nvPr>
            <p:ph type="sldNum" sz="quarter" idx="17"/>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137655800"/>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AB101-4A6C-7041-B426-AA375BFBC403}"/>
              </a:ext>
            </a:extLst>
          </p:cNvPr>
          <p:cNvSpPr>
            <a:spLocks noGrp="1"/>
          </p:cNvSpPr>
          <p:nvPr>
            <p:ph type="title"/>
          </p:nvPr>
        </p:nvSpPr>
        <p:spPr/>
        <p:txBody>
          <a:bodyPr/>
          <a:lstStyle/>
          <a:p>
            <a:r>
              <a:rPr lang="en-US"/>
              <a:t>Click to edit Master title style</a:t>
            </a:r>
          </a:p>
        </p:txBody>
      </p:sp>
      <p:sp>
        <p:nvSpPr>
          <p:cNvPr id="4" name="Content Placeholder 11">
            <a:extLst>
              <a:ext uri="{FF2B5EF4-FFF2-40B4-BE49-F238E27FC236}">
                <a16:creationId xmlns:a16="http://schemas.microsoft.com/office/drawing/2014/main" id="{AC4C99B5-20BB-4E40-A8C8-B9A42F513ADF}"/>
              </a:ext>
            </a:extLst>
          </p:cNvPr>
          <p:cNvSpPr>
            <a:spLocks noGrp="1"/>
          </p:cNvSpPr>
          <p:nvPr>
            <p:ph sz="quarter" idx="11"/>
          </p:nvPr>
        </p:nvSpPr>
        <p:spPr>
          <a:xfrm>
            <a:off x="252000" y="762752"/>
            <a:ext cx="8640000" cy="189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3">
            <a:extLst>
              <a:ext uri="{FF2B5EF4-FFF2-40B4-BE49-F238E27FC236}">
                <a16:creationId xmlns:a16="http://schemas.microsoft.com/office/drawing/2014/main" id="{33313BBF-045F-804A-85D1-138E4107861A}"/>
              </a:ext>
            </a:extLst>
          </p:cNvPr>
          <p:cNvSpPr>
            <a:spLocks noGrp="1"/>
          </p:cNvSpPr>
          <p:nvPr>
            <p:ph sz="quarter" idx="12"/>
          </p:nvPr>
        </p:nvSpPr>
        <p:spPr>
          <a:xfrm>
            <a:off x="252000" y="2765708"/>
            <a:ext cx="8640000" cy="189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2">
            <a:extLst>
              <a:ext uri="{FF2B5EF4-FFF2-40B4-BE49-F238E27FC236}">
                <a16:creationId xmlns:a16="http://schemas.microsoft.com/office/drawing/2014/main" id="{C7EA0EAB-9C06-5C46-B80D-DDD8823785F7}"/>
              </a:ext>
            </a:extLst>
          </p:cNvPr>
          <p:cNvSpPr>
            <a:spLocks noGrp="1"/>
          </p:cNvSpPr>
          <p:nvPr>
            <p:ph type="sldNum" sz="quarter" idx="13"/>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636891360"/>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AC4C99B5-20BB-4E40-A8C8-B9A42F513ADF}"/>
              </a:ext>
            </a:extLst>
          </p:cNvPr>
          <p:cNvSpPr>
            <a:spLocks noGrp="1"/>
          </p:cNvSpPr>
          <p:nvPr>
            <p:ph sz="quarter" idx="11"/>
          </p:nvPr>
        </p:nvSpPr>
        <p:spPr>
          <a:xfrm>
            <a:off x="245353" y="192692"/>
            <a:ext cx="864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3">
            <a:extLst>
              <a:ext uri="{FF2B5EF4-FFF2-40B4-BE49-F238E27FC236}">
                <a16:creationId xmlns:a16="http://schemas.microsoft.com/office/drawing/2014/main" id="{33313BBF-045F-804A-85D1-138E4107861A}"/>
              </a:ext>
            </a:extLst>
          </p:cNvPr>
          <p:cNvSpPr>
            <a:spLocks noGrp="1"/>
          </p:cNvSpPr>
          <p:nvPr>
            <p:ph sz="quarter" idx="12"/>
          </p:nvPr>
        </p:nvSpPr>
        <p:spPr>
          <a:xfrm>
            <a:off x="245353" y="2521238"/>
            <a:ext cx="864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F01FE9E9-ECDF-F947-A7A3-1D886CBADCE7}"/>
              </a:ext>
            </a:extLst>
          </p:cNvPr>
          <p:cNvSpPr>
            <a:spLocks noGrp="1"/>
          </p:cNvSpPr>
          <p:nvPr>
            <p:ph type="sldNum" sz="quarter" idx="13"/>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948614756"/>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77480-65B2-F449-8B1C-6BA76F87CAAB}"/>
              </a:ext>
            </a:extLst>
          </p:cNvPr>
          <p:cNvSpPr>
            <a:spLocks noGrp="1"/>
          </p:cNvSpPr>
          <p:nvPr>
            <p:ph type="title"/>
          </p:nvPr>
        </p:nvSpPr>
        <p:spPr>
          <a:xfrm>
            <a:off x="0" y="-5769"/>
            <a:ext cx="9144000" cy="612000"/>
          </a:xfrm>
        </p:spPr>
        <p:txBody>
          <a:bodyPr/>
          <a:lstStyle/>
          <a:p>
            <a:r>
              <a:rPr lang="en-US" dirty="0"/>
              <a:t>Click to edit Master title style</a:t>
            </a:r>
          </a:p>
        </p:txBody>
      </p:sp>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137128" y="734349"/>
            <a:ext cx="4320000" cy="189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137128" y="2788239"/>
            <a:ext cx="4320000" cy="189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671326" y="734349"/>
            <a:ext cx="4320000" cy="189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4671326" y="2788239"/>
            <a:ext cx="4320000" cy="189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2">
            <a:extLst>
              <a:ext uri="{FF2B5EF4-FFF2-40B4-BE49-F238E27FC236}">
                <a16:creationId xmlns:a16="http://schemas.microsoft.com/office/drawing/2014/main" id="{390A3A63-F824-5F49-B1F1-B633486A1F52}"/>
              </a:ext>
            </a:extLst>
          </p:cNvPr>
          <p:cNvSpPr>
            <a:spLocks noGrp="1"/>
          </p:cNvSpPr>
          <p:nvPr>
            <p:ph type="sldNum" sz="quarter" idx="15"/>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620618457"/>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163984" y="183686"/>
            <a:ext cx="432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177236" y="2505209"/>
            <a:ext cx="432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669469" y="183686"/>
            <a:ext cx="432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4669469" y="2505209"/>
            <a:ext cx="432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D6C0AAD2-BB9B-DD4D-8962-65C72BD87967}"/>
              </a:ext>
            </a:extLst>
          </p:cNvPr>
          <p:cNvSpPr>
            <a:spLocks noGrp="1"/>
          </p:cNvSpPr>
          <p:nvPr>
            <p:ph type="sldNum" sz="quarter" idx="15"/>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3824655262"/>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164738" y="164370"/>
            <a:ext cx="4320000" cy="165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164738" y="2487477"/>
            <a:ext cx="4320000" cy="165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629363" y="164370"/>
            <a:ext cx="4320000" cy="165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4629363" y="2487477"/>
            <a:ext cx="4320000" cy="165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11">
            <a:extLst>
              <a:ext uri="{FF2B5EF4-FFF2-40B4-BE49-F238E27FC236}">
                <a16:creationId xmlns:a16="http://schemas.microsoft.com/office/drawing/2014/main" id="{C5C476DD-765E-2944-AEB3-8509BB95FE84}"/>
              </a:ext>
            </a:extLst>
          </p:cNvPr>
          <p:cNvSpPr>
            <a:spLocks noGrp="1"/>
          </p:cNvSpPr>
          <p:nvPr>
            <p:ph sz="quarter" idx="15" hasCustomPrompt="1"/>
          </p:nvPr>
        </p:nvSpPr>
        <p:spPr>
          <a:xfrm>
            <a:off x="164738" y="1957343"/>
            <a:ext cx="4320000" cy="360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16" name="Content Placeholder 11">
            <a:extLst>
              <a:ext uri="{FF2B5EF4-FFF2-40B4-BE49-F238E27FC236}">
                <a16:creationId xmlns:a16="http://schemas.microsoft.com/office/drawing/2014/main" id="{DF79D01A-BADE-3441-B416-F7B8DEAC3A65}"/>
              </a:ext>
            </a:extLst>
          </p:cNvPr>
          <p:cNvSpPr>
            <a:spLocks noGrp="1"/>
          </p:cNvSpPr>
          <p:nvPr>
            <p:ph sz="quarter" idx="16" hasCustomPrompt="1"/>
          </p:nvPr>
        </p:nvSpPr>
        <p:spPr>
          <a:xfrm>
            <a:off x="4629363" y="1961912"/>
            <a:ext cx="4320000" cy="360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17" name="Content Placeholder 11">
            <a:extLst>
              <a:ext uri="{FF2B5EF4-FFF2-40B4-BE49-F238E27FC236}">
                <a16:creationId xmlns:a16="http://schemas.microsoft.com/office/drawing/2014/main" id="{77EA24EC-A123-174C-9B8D-9054B78D989E}"/>
              </a:ext>
            </a:extLst>
          </p:cNvPr>
          <p:cNvSpPr>
            <a:spLocks noGrp="1"/>
          </p:cNvSpPr>
          <p:nvPr>
            <p:ph sz="quarter" idx="17" hasCustomPrompt="1"/>
          </p:nvPr>
        </p:nvSpPr>
        <p:spPr>
          <a:xfrm>
            <a:off x="164738" y="4300205"/>
            <a:ext cx="4320000" cy="360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18" name="Content Placeholder 11">
            <a:extLst>
              <a:ext uri="{FF2B5EF4-FFF2-40B4-BE49-F238E27FC236}">
                <a16:creationId xmlns:a16="http://schemas.microsoft.com/office/drawing/2014/main" id="{02D3EE69-BAD9-8E49-9FDE-11C46C98DD51}"/>
              </a:ext>
            </a:extLst>
          </p:cNvPr>
          <p:cNvSpPr>
            <a:spLocks noGrp="1"/>
          </p:cNvSpPr>
          <p:nvPr>
            <p:ph sz="quarter" idx="18" hasCustomPrompt="1"/>
          </p:nvPr>
        </p:nvSpPr>
        <p:spPr>
          <a:xfrm>
            <a:off x="4629363" y="4310613"/>
            <a:ext cx="4320000" cy="360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2" name="Slide Number Placeholder 1">
            <a:extLst>
              <a:ext uri="{FF2B5EF4-FFF2-40B4-BE49-F238E27FC236}">
                <a16:creationId xmlns:a16="http://schemas.microsoft.com/office/drawing/2014/main" id="{5D683BA9-4BC5-2D43-B5C5-E4C75BAF6DEF}"/>
              </a:ext>
            </a:extLst>
          </p:cNvPr>
          <p:cNvSpPr>
            <a:spLocks noGrp="1"/>
          </p:cNvSpPr>
          <p:nvPr>
            <p:ph type="sldNum" sz="quarter" idx="19"/>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862167236"/>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77480-65B2-F449-8B1C-6BA76F87CAAB}"/>
              </a:ext>
            </a:extLst>
          </p:cNvPr>
          <p:cNvSpPr>
            <a:spLocks noGrp="1"/>
          </p:cNvSpPr>
          <p:nvPr>
            <p:ph type="title"/>
          </p:nvPr>
        </p:nvSpPr>
        <p:spPr>
          <a:xfrm>
            <a:off x="0" y="14695"/>
            <a:ext cx="9144000" cy="612000"/>
          </a:xfrm>
        </p:spPr>
        <p:txBody>
          <a:bodyPr/>
          <a:lstStyle/>
          <a:p>
            <a:r>
              <a:rPr lang="en-US"/>
              <a:t>Click to edit Master title style</a:t>
            </a:r>
          </a:p>
        </p:txBody>
      </p:sp>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176885" y="846946"/>
            <a:ext cx="4320000" cy="18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176885" y="2826946"/>
            <a:ext cx="4320000" cy="18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642614" y="846946"/>
            <a:ext cx="4320000" cy="37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2">
            <a:extLst>
              <a:ext uri="{FF2B5EF4-FFF2-40B4-BE49-F238E27FC236}">
                <a16:creationId xmlns:a16="http://schemas.microsoft.com/office/drawing/2014/main" id="{34C31003-4B1B-6D46-BD44-B46CE89FF3A5}"/>
              </a:ext>
            </a:extLst>
          </p:cNvPr>
          <p:cNvSpPr>
            <a:spLocks noGrp="1"/>
          </p:cNvSpPr>
          <p:nvPr>
            <p:ph type="sldNum" sz="quarter" idx="14"/>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3521816987"/>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36F-1BA7-0645-BF4F-4458713B5520}"/>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FDF83FF4-133E-434E-969E-5957BB5B0D60}"/>
              </a:ext>
            </a:extLst>
          </p:cNvPr>
          <p:cNvSpPr>
            <a:spLocks noGrp="1"/>
          </p:cNvSpPr>
          <p:nvPr>
            <p:ph type="sldNum" sz="quarter" idx="10"/>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2710239276"/>
      </p:ext>
    </p:extLst>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183310" y="251902"/>
            <a:ext cx="4320000" cy="208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183310" y="2483902"/>
            <a:ext cx="4320000" cy="208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644873" y="251902"/>
            <a:ext cx="4320000" cy="432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E2819E5D-FBCC-7C43-BD8F-A1153127AD82}"/>
              </a:ext>
            </a:extLst>
          </p:cNvPr>
          <p:cNvSpPr>
            <a:spLocks noGrp="1"/>
          </p:cNvSpPr>
          <p:nvPr>
            <p:ph type="sldNum" sz="quarter" idx="14"/>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3570506453"/>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77480-65B2-F449-8B1C-6BA76F87CAAB}"/>
              </a:ext>
            </a:extLst>
          </p:cNvPr>
          <p:cNvSpPr>
            <a:spLocks noGrp="1"/>
          </p:cNvSpPr>
          <p:nvPr>
            <p:ph type="title"/>
          </p:nvPr>
        </p:nvSpPr>
        <p:spPr>
          <a:xfrm>
            <a:off x="0" y="0"/>
            <a:ext cx="9144000" cy="612000"/>
          </a:xfrm>
        </p:spPr>
        <p:txBody>
          <a:bodyPr/>
          <a:lstStyle/>
          <a:p>
            <a:r>
              <a:rPr lang="en-US" dirty="0"/>
              <a:t>Click to edit Master title style</a:t>
            </a:r>
          </a:p>
        </p:txBody>
      </p:sp>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176333" y="810596"/>
            <a:ext cx="4320000" cy="378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709978" y="812809"/>
            <a:ext cx="4320000" cy="18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4709978" y="2787581"/>
            <a:ext cx="4320000" cy="180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2">
            <a:extLst>
              <a:ext uri="{FF2B5EF4-FFF2-40B4-BE49-F238E27FC236}">
                <a16:creationId xmlns:a16="http://schemas.microsoft.com/office/drawing/2014/main" id="{414A86A3-4CF7-B649-8CE4-C184197D2826}"/>
              </a:ext>
            </a:extLst>
          </p:cNvPr>
          <p:cNvSpPr>
            <a:spLocks noGrp="1"/>
          </p:cNvSpPr>
          <p:nvPr>
            <p:ph type="sldNum" sz="quarter" idx="15"/>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1889561201"/>
      </p:ext>
    </p:extLst>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162289" y="265151"/>
            <a:ext cx="4320000" cy="432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4650270" y="238647"/>
            <a:ext cx="4320000" cy="208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4650270" y="2470647"/>
            <a:ext cx="4320000" cy="208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18935B31-A22E-E34C-B64A-5F88593FB173}"/>
              </a:ext>
            </a:extLst>
          </p:cNvPr>
          <p:cNvSpPr>
            <a:spLocks noGrp="1"/>
          </p:cNvSpPr>
          <p:nvPr>
            <p:ph type="sldNum" sz="quarter" idx="15"/>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2046693464"/>
      </p:ext>
    </p:extLst>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77480-65B2-F449-8B1C-6BA76F87CAAB}"/>
              </a:ext>
            </a:extLst>
          </p:cNvPr>
          <p:cNvSpPr>
            <a:spLocks noGrp="1"/>
          </p:cNvSpPr>
          <p:nvPr>
            <p:ph type="title"/>
          </p:nvPr>
        </p:nvSpPr>
        <p:spPr>
          <a:xfrm>
            <a:off x="0" y="0"/>
            <a:ext cx="9144000" cy="612000"/>
          </a:xfrm>
        </p:spPr>
        <p:txBody>
          <a:bodyPr/>
          <a:lstStyle/>
          <a:p>
            <a:r>
              <a:rPr lang="en-US" dirty="0"/>
              <a:t>Click to edit Master title style</a:t>
            </a:r>
          </a:p>
        </p:txBody>
      </p:sp>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283453" y="783721"/>
            <a:ext cx="2700000" cy="183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283453" y="2778973"/>
            <a:ext cx="2700000" cy="183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6204153" y="783721"/>
            <a:ext cx="2700000" cy="183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6204153" y="2778973"/>
            <a:ext cx="2700000" cy="183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11">
            <a:extLst>
              <a:ext uri="{FF2B5EF4-FFF2-40B4-BE49-F238E27FC236}">
                <a16:creationId xmlns:a16="http://schemas.microsoft.com/office/drawing/2014/main" id="{993B43B3-74EA-734B-BC11-917C76E2C04D}"/>
              </a:ext>
            </a:extLst>
          </p:cNvPr>
          <p:cNvSpPr>
            <a:spLocks noGrp="1"/>
          </p:cNvSpPr>
          <p:nvPr>
            <p:ph sz="quarter" idx="15"/>
          </p:nvPr>
        </p:nvSpPr>
        <p:spPr>
          <a:xfrm>
            <a:off x="3250153" y="783721"/>
            <a:ext cx="2700000" cy="183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13">
            <a:extLst>
              <a:ext uri="{FF2B5EF4-FFF2-40B4-BE49-F238E27FC236}">
                <a16:creationId xmlns:a16="http://schemas.microsoft.com/office/drawing/2014/main" id="{D3933551-CDE9-F94A-9A27-5BF771C5BD3F}"/>
              </a:ext>
            </a:extLst>
          </p:cNvPr>
          <p:cNvSpPr>
            <a:spLocks noGrp="1"/>
          </p:cNvSpPr>
          <p:nvPr>
            <p:ph sz="quarter" idx="16"/>
          </p:nvPr>
        </p:nvSpPr>
        <p:spPr>
          <a:xfrm>
            <a:off x="3250153" y="2778973"/>
            <a:ext cx="2700000" cy="183599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2">
            <a:extLst>
              <a:ext uri="{FF2B5EF4-FFF2-40B4-BE49-F238E27FC236}">
                <a16:creationId xmlns:a16="http://schemas.microsoft.com/office/drawing/2014/main" id="{0D871A7C-3117-EA45-8B59-7EE2BCA4961E}"/>
              </a:ext>
            </a:extLst>
          </p:cNvPr>
          <p:cNvSpPr>
            <a:spLocks noGrp="1"/>
          </p:cNvSpPr>
          <p:nvPr>
            <p:ph type="sldNum" sz="quarter" idx="17"/>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3591162975"/>
      </p:ext>
    </p:extLst>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Content Placeholder 11">
            <a:extLst>
              <a:ext uri="{FF2B5EF4-FFF2-40B4-BE49-F238E27FC236}">
                <a16:creationId xmlns:a16="http://schemas.microsoft.com/office/drawing/2014/main" id="{CC409790-9A33-C447-B7C4-731D7F55AD12}"/>
              </a:ext>
            </a:extLst>
          </p:cNvPr>
          <p:cNvSpPr>
            <a:spLocks noGrp="1"/>
          </p:cNvSpPr>
          <p:nvPr>
            <p:ph sz="quarter" idx="11"/>
          </p:nvPr>
        </p:nvSpPr>
        <p:spPr>
          <a:xfrm>
            <a:off x="254696" y="243392"/>
            <a:ext cx="2700000" cy="208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3">
            <a:extLst>
              <a:ext uri="{FF2B5EF4-FFF2-40B4-BE49-F238E27FC236}">
                <a16:creationId xmlns:a16="http://schemas.microsoft.com/office/drawing/2014/main" id="{50E03E33-1447-8D40-8320-296434A8A316}"/>
              </a:ext>
            </a:extLst>
          </p:cNvPr>
          <p:cNvSpPr>
            <a:spLocks noGrp="1"/>
          </p:cNvSpPr>
          <p:nvPr>
            <p:ph sz="quarter" idx="12"/>
          </p:nvPr>
        </p:nvSpPr>
        <p:spPr>
          <a:xfrm>
            <a:off x="254696" y="2498424"/>
            <a:ext cx="2700000" cy="208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1">
            <a:extLst>
              <a:ext uri="{FF2B5EF4-FFF2-40B4-BE49-F238E27FC236}">
                <a16:creationId xmlns:a16="http://schemas.microsoft.com/office/drawing/2014/main" id="{CC44FBD9-9D47-9040-B5B4-3B81745E8576}"/>
              </a:ext>
            </a:extLst>
          </p:cNvPr>
          <p:cNvSpPr>
            <a:spLocks noGrp="1"/>
          </p:cNvSpPr>
          <p:nvPr>
            <p:ph sz="quarter" idx="13"/>
          </p:nvPr>
        </p:nvSpPr>
        <p:spPr>
          <a:xfrm>
            <a:off x="6164898" y="243392"/>
            <a:ext cx="2700000" cy="208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3">
            <a:extLst>
              <a:ext uri="{FF2B5EF4-FFF2-40B4-BE49-F238E27FC236}">
                <a16:creationId xmlns:a16="http://schemas.microsoft.com/office/drawing/2014/main" id="{32D44924-0BBD-9344-A949-89017794DDB7}"/>
              </a:ext>
            </a:extLst>
          </p:cNvPr>
          <p:cNvSpPr>
            <a:spLocks noGrp="1"/>
          </p:cNvSpPr>
          <p:nvPr>
            <p:ph sz="quarter" idx="14"/>
          </p:nvPr>
        </p:nvSpPr>
        <p:spPr>
          <a:xfrm>
            <a:off x="6164898" y="2612724"/>
            <a:ext cx="2700000" cy="208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11">
            <a:extLst>
              <a:ext uri="{FF2B5EF4-FFF2-40B4-BE49-F238E27FC236}">
                <a16:creationId xmlns:a16="http://schemas.microsoft.com/office/drawing/2014/main" id="{993B43B3-74EA-734B-BC11-917C76E2C04D}"/>
              </a:ext>
            </a:extLst>
          </p:cNvPr>
          <p:cNvSpPr>
            <a:spLocks noGrp="1"/>
          </p:cNvSpPr>
          <p:nvPr>
            <p:ph sz="quarter" idx="15"/>
          </p:nvPr>
        </p:nvSpPr>
        <p:spPr>
          <a:xfrm>
            <a:off x="3209797" y="243392"/>
            <a:ext cx="2700000" cy="208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13">
            <a:extLst>
              <a:ext uri="{FF2B5EF4-FFF2-40B4-BE49-F238E27FC236}">
                <a16:creationId xmlns:a16="http://schemas.microsoft.com/office/drawing/2014/main" id="{D3933551-CDE9-F94A-9A27-5BF771C5BD3F}"/>
              </a:ext>
            </a:extLst>
          </p:cNvPr>
          <p:cNvSpPr>
            <a:spLocks noGrp="1"/>
          </p:cNvSpPr>
          <p:nvPr>
            <p:ph sz="quarter" idx="16"/>
          </p:nvPr>
        </p:nvSpPr>
        <p:spPr>
          <a:xfrm>
            <a:off x="3209797" y="2498424"/>
            <a:ext cx="2700000" cy="208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2402DF22-F781-4143-BE99-171434D24C00}"/>
              </a:ext>
            </a:extLst>
          </p:cNvPr>
          <p:cNvSpPr>
            <a:spLocks noGrp="1"/>
          </p:cNvSpPr>
          <p:nvPr>
            <p:ph type="sldNum" sz="quarter" idx="17"/>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2205396075"/>
      </p:ext>
    </p:extLst>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14C0CA4-999D-374B-A270-E9DDCF65E6CF}"/>
              </a:ext>
            </a:extLst>
          </p:cNvPr>
          <p:cNvSpPr/>
          <p:nvPr userDrawn="1"/>
        </p:nvSpPr>
        <p:spPr>
          <a:xfrm>
            <a:off x="0" y="0"/>
            <a:ext cx="9144000" cy="518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D0673A0-0160-7F46-9CDC-C0E0DBA220C6}"/>
              </a:ext>
            </a:extLst>
          </p:cNvPr>
          <p:cNvSpPr/>
          <p:nvPr userDrawn="1"/>
        </p:nvSpPr>
        <p:spPr>
          <a:xfrm>
            <a:off x="0" y="12700"/>
            <a:ext cx="3078831" cy="5184000"/>
          </a:xfrm>
          <a:prstGeom prst="rect">
            <a:avLst/>
          </a:prstGeom>
          <a:solidFill>
            <a:srgbClr val="8C151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4A713925-FFCB-9F45-A4E3-7F91CADBC6E4}"/>
              </a:ext>
            </a:extLst>
          </p:cNvPr>
          <p:cNvSpPr>
            <a:spLocks noGrp="1"/>
          </p:cNvSpPr>
          <p:nvPr>
            <p:ph type="title"/>
          </p:nvPr>
        </p:nvSpPr>
        <p:spPr>
          <a:xfrm>
            <a:off x="248569" y="262218"/>
            <a:ext cx="2622579" cy="2323651"/>
          </a:xfrm>
          <a:solidFill>
            <a:srgbClr val="8C1515"/>
          </a:solidFill>
        </p:spPr>
        <p:txBody>
          <a:bodyPr anchor="b">
            <a:normAutofit/>
          </a:bodyPr>
          <a:lstStyle>
            <a:lvl1pPr indent="0">
              <a:defRPr sz="3600" b="0">
                <a:solidFill>
                  <a:srgbClr val="DAD7CB"/>
                </a:solidFill>
              </a:defRPr>
            </a:lvl1pPr>
          </a:lstStyle>
          <a:p>
            <a:r>
              <a:rPr lang="en-US" dirty="0"/>
              <a:t>Click to edit Master title style</a:t>
            </a:r>
          </a:p>
        </p:txBody>
      </p:sp>
      <p:sp>
        <p:nvSpPr>
          <p:cNvPr id="6" name="Text Placeholder 3">
            <a:extLst>
              <a:ext uri="{FF2B5EF4-FFF2-40B4-BE49-F238E27FC236}">
                <a16:creationId xmlns:a16="http://schemas.microsoft.com/office/drawing/2014/main" id="{2C4C55EF-6D18-E34A-B987-C5082458D939}"/>
              </a:ext>
            </a:extLst>
          </p:cNvPr>
          <p:cNvSpPr>
            <a:spLocks noGrp="1"/>
          </p:cNvSpPr>
          <p:nvPr>
            <p:ph type="body" sz="half" idx="2"/>
          </p:nvPr>
        </p:nvSpPr>
        <p:spPr>
          <a:xfrm>
            <a:off x="235868" y="2792734"/>
            <a:ext cx="2647979" cy="2184400"/>
          </a:xfrm>
          <a:solidFill>
            <a:srgbClr val="8C1515"/>
          </a:solidFill>
        </p:spPr>
        <p:txBody>
          <a:bodyPr lIns="91440" rIns="91440">
            <a:normAutofit/>
          </a:bodyPr>
          <a:lstStyle>
            <a:lvl1pPr marL="0" indent="0">
              <a:buNone/>
              <a:defRPr sz="2000">
                <a:solidFill>
                  <a:srgbClr val="DAD7CB"/>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7" name="Text Placeholder 3">
            <a:extLst>
              <a:ext uri="{FF2B5EF4-FFF2-40B4-BE49-F238E27FC236}">
                <a16:creationId xmlns:a16="http://schemas.microsoft.com/office/drawing/2014/main" id="{F6C3B1D3-4987-F349-BDB4-820F8ED2F4F8}"/>
              </a:ext>
            </a:extLst>
          </p:cNvPr>
          <p:cNvSpPr>
            <a:spLocks noGrp="1"/>
          </p:cNvSpPr>
          <p:nvPr>
            <p:ph idx="1"/>
          </p:nvPr>
        </p:nvSpPr>
        <p:spPr>
          <a:xfrm>
            <a:off x="3314700" y="262218"/>
            <a:ext cx="5600700" cy="4728882"/>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3B0E9E0F-FAB3-6848-A7B3-9E50C2D0FB42}"/>
              </a:ext>
            </a:extLst>
          </p:cNvPr>
          <p:cNvSpPr>
            <a:spLocks noGrp="1"/>
          </p:cNvSpPr>
          <p:nvPr>
            <p:ph type="sldNum" sz="quarter" idx="10"/>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2130523159"/>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858874-7313-7947-A68F-C7840AFD2F90}"/>
              </a:ext>
            </a:extLst>
          </p:cNvPr>
          <p:cNvSpPr>
            <a:spLocks noGrp="1"/>
          </p:cNvSpPr>
          <p:nvPr>
            <p:ph type="sldNum" sz="quarter" idx="10"/>
          </p:nvPr>
        </p:nvSpPr>
        <p:spPr/>
        <p:txBody>
          <a:body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503637923"/>
      </p:ext>
    </p:extLst>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Four Content">
    <p:bg>
      <p:bgPr>
        <a:solidFill>
          <a:srgbClr val="8C151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8567508"/>
      </p:ext>
    </p:extLst>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rgbClr val="D2C29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5752702"/>
      </p:ext>
    </p:extLst>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_Four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5ADC43-B3C9-BA45-ACA7-6407A4472B18}"/>
              </a:ext>
            </a:extLst>
          </p:cNvPr>
          <p:cNvSpPr/>
          <p:nvPr userDrawn="1"/>
        </p:nvSpPr>
        <p:spPr>
          <a:xfrm>
            <a:off x="0" y="0"/>
            <a:ext cx="9144000" cy="5184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11">
            <a:extLst>
              <a:ext uri="{FF2B5EF4-FFF2-40B4-BE49-F238E27FC236}">
                <a16:creationId xmlns:a16="http://schemas.microsoft.com/office/drawing/2014/main" id="{C38E5B1F-C359-144F-9F35-BF1F95CC0546}"/>
              </a:ext>
            </a:extLst>
          </p:cNvPr>
          <p:cNvSpPr>
            <a:spLocks noGrp="1"/>
          </p:cNvSpPr>
          <p:nvPr>
            <p:ph sz="quarter" idx="11"/>
          </p:nvPr>
        </p:nvSpPr>
        <p:spPr>
          <a:xfrm>
            <a:off x="283454" y="295161"/>
            <a:ext cx="414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3">
            <a:extLst>
              <a:ext uri="{FF2B5EF4-FFF2-40B4-BE49-F238E27FC236}">
                <a16:creationId xmlns:a16="http://schemas.microsoft.com/office/drawing/2014/main" id="{4C054D32-7E0B-8545-ACC2-A564D862323C}"/>
              </a:ext>
            </a:extLst>
          </p:cNvPr>
          <p:cNvSpPr>
            <a:spLocks noGrp="1"/>
          </p:cNvSpPr>
          <p:nvPr>
            <p:ph sz="quarter" idx="12"/>
          </p:nvPr>
        </p:nvSpPr>
        <p:spPr>
          <a:xfrm>
            <a:off x="283454" y="2716076"/>
            <a:ext cx="414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1">
            <a:extLst>
              <a:ext uri="{FF2B5EF4-FFF2-40B4-BE49-F238E27FC236}">
                <a16:creationId xmlns:a16="http://schemas.microsoft.com/office/drawing/2014/main" id="{870B3479-85BB-174B-A57E-151DCCEFCC04}"/>
              </a:ext>
            </a:extLst>
          </p:cNvPr>
          <p:cNvSpPr>
            <a:spLocks noGrp="1"/>
          </p:cNvSpPr>
          <p:nvPr>
            <p:ph sz="quarter" idx="13"/>
          </p:nvPr>
        </p:nvSpPr>
        <p:spPr>
          <a:xfrm>
            <a:off x="4697279" y="295161"/>
            <a:ext cx="414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13">
            <a:extLst>
              <a:ext uri="{FF2B5EF4-FFF2-40B4-BE49-F238E27FC236}">
                <a16:creationId xmlns:a16="http://schemas.microsoft.com/office/drawing/2014/main" id="{CB6E08AC-DB41-1A4F-B00D-D077403CAAFB}"/>
              </a:ext>
            </a:extLst>
          </p:cNvPr>
          <p:cNvSpPr>
            <a:spLocks noGrp="1"/>
          </p:cNvSpPr>
          <p:nvPr>
            <p:ph sz="quarter" idx="14"/>
          </p:nvPr>
        </p:nvSpPr>
        <p:spPr>
          <a:xfrm>
            <a:off x="4697279" y="2716076"/>
            <a:ext cx="414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0351395"/>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Two Content">
    <p:spTree>
      <p:nvGrpSpPr>
        <p:cNvPr id="1" name=""/>
        <p:cNvGrpSpPr/>
        <p:nvPr/>
      </p:nvGrpSpPr>
      <p:grpSpPr>
        <a:xfrm>
          <a:off x="0" y="0"/>
          <a:ext cx="0" cy="0"/>
          <a:chOff x="0" y="0"/>
          <a:chExt cx="0" cy="0"/>
        </a:xfrm>
      </p:grpSpPr>
      <p:sp>
        <p:nvSpPr>
          <p:cNvPr id="7" name="Title 1"/>
          <p:cNvSpPr>
            <a:spLocks noGrp="1"/>
          </p:cNvSpPr>
          <p:nvPr>
            <p:ph type="title"/>
          </p:nvPr>
        </p:nvSpPr>
        <p:spPr>
          <a:xfrm>
            <a:off x="661291" y="208945"/>
            <a:ext cx="8280000" cy="612000"/>
          </a:xfrm>
          <a:prstGeom prst="rect">
            <a:avLst/>
          </a:prstGeom>
        </p:spPr>
        <p:txBody>
          <a:bodyPr/>
          <a:lstStyle>
            <a:lvl1pPr algn="l">
              <a:defRPr sz="3600">
                <a:solidFill>
                  <a:schemeClr val="bg2"/>
                </a:solidFill>
              </a:defRPr>
            </a:lvl1pPr>
          </a:lstStyle>
          <a:p>
            <a:r>
              <a:rPr lang="en-US"/>
              <a:t>Click to edit Master title style</a:t>
            </a:r>
            <a:endParaRPr lang="en-US" dirty="0"/>
          </a:p>
        </p:txBody>
      </p:sp>
      <p:sp>
        <p:nvSpPr>
          <p:cNvPr id="14" name="Content Placeholder 13"/>
          <p:cNvSpPr>
            <a:spLocks noGrp="1"/>
          </p:cNvSpPr>
          <p:nvPr>
            <p:ph sz="quarter" idx="10"/>
          </p:nvPr>
        </p:nvSpPr>
        <p:spPr>
          <a:xfrm>
            <a:off x="661291" y="954466"/>
            <a:ext cx="4031999" cy="4031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1"/>
          </p:nvPr>
        </p:nvSpPr>
        <p:spPr>
          <a:xfrm>
            <a:off x="4909292" y="954466"/>
            <a:ext cx="4031999" cy="4031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a:extLst>
              <a:ext uri="{FF2B5EF4-FFF2-40B4-BE49-F238E27FC236}">
                <a16:creationId xmlns:a16="http://schemas.microsoft.com/office/drawing/2014/main" id="{0E0DCB60-8743-E444-8C54-1B0D753DAA17}"/>
              </a:ext>
            </a:extLst>
          </p:cNvPr>
          <p:cNvSpPr>
            <a:spLocks noGrp="1"/>
          </p:cNvSpPr>
          <p:nvPr>
            <p:ph type="sldNum" sz="quarter" idx="12"/>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716731947"/>
      </p:ext>
    </p:extLst>
  </p:cSld>
  <p:clrMapOvr>
    <a:masterClrMapping/>
  </p:clrMapOvr>
  <p:transition spd="slow">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Four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5ADC43-B3C9-BA45-ACA7-6407A4472B18}"/>
              </a:ext>
            </a:extLst>
          </p:cNvPr>
          <p:cNvSpPr/>
          <p:nvPr userDrawn="1"/>
        </p:nvSpPr>
        <p:spPr>
          <a:xfrm>
            <a:off x="0" y="0"/>
            <a:ext cx="9144000" cy="5184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11">
            <a:extLst>
              <a:ext uri="{FF2B5EF4-FFF2-40B4-BE49-F238E27FC236}">
                <a16:creationId xmlns:a16="http://schemas.microsoft.com/office/drawing/2014/main" id="{ED5D5E66-B4D7-C04C-A72C-90FEAE705B9D}"/>
              </a:ext>
            </a:extLst>
          </p:cNvPr>
          <p:cNvSpPr>
            <a:spLocks noGrp="1"/>
          </p:cNvSpPr>
          <p:nvPr>
            <p:ph sz="quarter" idx="11"/>
          </p:nvPr>
        </p:nvSpPr>
        <p:spPr>
          <a:xfrm>
            <a:off x="266497" y="270884"/>
            <a:ext cx="270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11">
            <a:extLst>
              <a:ext uri="{FF2B5EF4-FFF2-40B4-BE49-F238E27FC236}">
                <a16:creationId xmlns:a16="http://schemas.microsoft.com/office/drawing/2014/main" id="{2D7BF38C-857A-594C-9764-038ECB3852A9}"/>
              </a:ext>
            </a:extLst>
          </p:cNvPr>
          <p:cNvSpPr>
            <a:spLocks noGrp="1"/>
          </p:cNvSpPr>
          <p:nvPr>
            <p:ph sz="quarter" idx="13"/>
          </p:nvPr>
        </p:nvSpPr>
        <p:spPr>
          <a:xfrm>
            <a:off x="6167899" y="270884"/>
            <a:ext cx="270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11">
            <a:extLst>
              <a:ext uri="{FF2B5EF4-FFF2-40B4-BE49-F238E27FC236}">
                <a16:creationId xmlns:a16="http://schemas.microsoft.com/office/drawing/2014/main" id="{06D261A0-A03A-BA42-8F35-A2E7CBA70CFA}"/>
              </a:ext>
            </a:extLst>
          </p:cNvPr>
          <p:cNvSpPr>
            <a:spLocks noGrp="1"/>
          </p:cNvSpPr>
          <p:nvPr>
            <p:ph sz="quarter" idx="15"/>
          </p:nvPr>
        </p:nvSpPr>
        <p:spPr>
          <a:xfrm>
            <a:off x="3217198" y="270884"/>
            <a:ext cx="270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11">
            <a:extLst>
              <a:ext uri="{FF2B5EF4-FFF2-40B4-BE49-F238E27FC236}">
                <a16:creationId xmlns:a16="http://schemas.microsoft.com/office/drawing/2014/main" id="{9D29AB83-D292-2743-8F31-1BDF107107ED}"/>
              </a:ext>
            </a:extLst>
          </p:cNvPr>
          <p:cNvSpPr>
            <a:spLocks noGrp="1"/>
          </p:cNvSpPr>
          <p:nvPr>
            <p:ph sz="quarter" idx="16"/>
          </p:nvPr>
        </p:nvSpPr>
        <p:spPr>
          <a:xfrm>
            <a:off x="279197" y="2696584"/>
            <a:ext cx="270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1">
            <a:extLst>
              <a:ext uri="{FF2B5EF4-FFF2-40B4-BE49-F238E27FC236}">
                <a16:creationId xmlns:a16="http://schemas.microsoft.com/office/drawing/2014/main" id="{072937BE-15EE-8041-A8E7-952E54B1ECFD}"/>
              </a:ext>
            </a:extLst>
          </p:cNvPr>
          <p:cNvSpPr>
            <a:spLocks noGrp="1"/>
          </p:cNvSpPr>
          <p:nvPr>
            <p:ph sz="quarter" idx="17"/>
          </p:nvPr>
        </p:nvSpPr>
        <p:spPr>
          <a:xfrm>
            <a:off x="6180599" y="2696584"/>
            <a:ext cx="270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1">
            <a:extLst>
              <a:ext uri="{FF2B5EF4-FFF2-40B4-BE49-F238E27FC236}">
                <a16:creationId xmlns:a16="http://schemas.microsoft.com/office/drawing/2014/main" id="{B63C162F-6625-834A-8F63-DA877FC96681}"/>
              </a:ext>
            </a:extLst>
          </p:cNvPr>
          <p:cNvSpPr>
            <a:spLocks noGrp="1"/>
          </p:cNvSpPr>
          <p:nvPr>
            <p:ph sz="quarter" idx="18"/>
          </p:nvPr>
        </p:nvSpPr>
        <p:spPr>
          <a:xfrm>
            <a:off x="3229898" y="2696584"/>
            <a:ext cx="2700000" cy="21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04468920"/>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Content Placeholder 13"/>
          <p:cNvSpPr>
            <a:spLocks noGrp="1"/>
          </p:cNvSpPr>
          <p:nvPr>
            <p:ph sz="quarter" idx="10"/>
          </p:nvPr>
        </p:nvSpPr>
        <p:spPr>
          <a:xfrm>
            <a:off x="661291" y="229755"/>
            <a:ext cx="4031999" cy="468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1"/>
          </p:nvPr>
        </p:nvSpPr>
        <p:spPr>
          <a:xfrm>
            <a:off x="4901791" y="229755"/>
            <a:ext cx="4031999" cy="4680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1">
            <a:extLst>
              <a:ext uri="{FF2B5EF4-FFF2-40B4-BE49-F238E27FC236}">
                <a16:creationId xmlns:a16="http://schemas.microsoft.com/office/drawing/2014/main" id="{DF3173A0-4A1D-8F42-8A46-1FCA8A73F0DD}"/>
              </a:ext>
            </a:extLst>
          </p:cNvPr>
          <p:cNvSpPr>
            <a:spLocks noGrp="1"/>
          </p:cNvSpPr>
          <p:nvPr>
            <p:ph type="sldNum" sz="quarter" idx="12"/>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139758241"/>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Caption">
    <p:spTree>
      <p:nvGrpSpPr>
        <p:cNvPr id="1" name=""/>
        <p:cNvGrpSpPr/>
        <p:nvPr/>
      </p:nvGrpSpPr>
      <p:grpSpPr>
        <a:xfrm>
          <a:off x="0" y="0"/>
          <a:ext cx="0" cy="0"/>
          <a:chOff x="0" y="0"/>
          <a:chExt cx="0" cy="0"/>
        </a:xfrm>
      </p:grpSpPr>
      <p:sp>
        <p:nvSpPr>
          <p:cNvPr id="14" name="Content Placeholder 13"/>
          <p:cNvSpPr>
            <a:spLocks noGrp="1"/>
          </p:cNvSpPr>
          <p:nvPr>
            <p:ph sz="quarter" idx="10"/>
          </p:nvPr>
        </p:nvSpPr>
        <p:spPr>
          <a:xfrm>
            <a:off x="673991" y="242455"/>
            <a:ext cx="4031999" cy="4031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1"/>
          </p:nvPr>
        </p:nvSpPr>
        <p:spPr>
          <a:xfrm>
            <a:off x="4901791" y="242455"/>
            <a:ext cx="4031999" cy="4031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11">
            <a:extLst>
              <a:ext uri="{FF2B5EF4-FFF2-40B4-BE49-F238E27FC236}">
                <a16:creationId xmlns:a16="http://schemas.microsoft.com/office/drawing/2014/main" id="{78416158-D611-4B4B-ABDC-D555833B8CB7}"/>
              </a:ext>
            </a:extLst>
          </p:cNvPr>
          <p:cNvSpPr>
            <a:spLocks noGrp="1"/>
          </p:cNvSpPr>
          <p:nvPr>
            <p:ph sz="quarter" idx="15" hasCustomPrompt="1"/>
          </p:nvPr>
        </p:nvSpPr>
        <p:spPr>
          <a:xfrm>
            <a:off x="677154" y="4431765"/>
            <a:ext cx="4031999" cy="432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7" name="Content Placeholder 11">
            <a:extLst>
              <a:ext uri="{FF2B5EF4-FFF2-40B4-BE49-F238E27FC236}">
                <a16:creationId xmlns:a16="http://schemas.microsoft.com/office/drawing/2014/main" id="{9CEF7EA9-2ECD-2142-95A6-ADFD2324FBDA}"/>
              </a:ext>
            </a:extLst>
          </p:cNvPr>
          <p:cNvSpPr>
            <a:spLocks noGrp="1"/>
          </p:cNvSpPr>
          <p:nvPr>
            <p:ph sz="quarter" idx="16" hasCustomPrompt="1"/>
          </p:nvPr>
        </p:nvSpPr>
        <p:spPr>
          <a:xfrm>
            <a:off x="4900479" y="4436334"/>
            <a:ext cx="4031999" cy="432000"/>
          </a:xfrm>
        </p:spPr>
        <p:txBody>
          <a:bodyPr/>
          <a:lstStyle>
            <a:lvl1pPr marL="342900" indent="-342900" algn="ctr">
              <a:tabLst>
                <a:tab pos="3241675" algn="l"/>
              </a:tabLst>
              <a:defRPr>
                <a:solidFill>
                  <a:srgbClr val="8C1515"/>
                </a:solidFill>
              </a:defRPr>
            </a:lvl1pPr>
          </a:lstStyle>
          <a:p>
            <a:pPr lvl="0"/>
            <a:r>
              <a:rPr lang="en-US" dirty="0"/>
              <a:t>Title Box</a:t>
            </a:r>
          </a:p>
        </p:txBody>
      </p:sp>
      <p:sp>
        <p:nvSpPr>
          <p:cNvPr id="2" name="Slide Number Placeholder 1">
            <a:extLst>
              <a:ext uri="{FF2B5EF4-FFF2-40B4-BE49-F238E27FC236}">
                <a16:creationId xmlns:a16="http://schemas.microsoft.com/office/drawing/2014/main" id="{C7EF979A-1843-7741-BC62-4FF2BE6CB170}"/>
              </a:ext>
            </a:extLst>
          </p:cNvPr>
          <p:cNvSpPr>
            <a:spLocks noGrp="1"/>
          </p:cNvSpPr>
          <p:nvPr>
            <p:ph type="sldNum" sz="quarter" idx="17"/>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2096057864"/>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Two H 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AB101-4A6C-7041-B426-AA375BFBC403}"/>
              </a:ext>
            </a:extLst>
          </p:cNvPr>
          <p:cNvSpPr>
            <a:spLocks noGrp="1"/>
          </p:cNvSpPr>
          <p:nvPr>
            <p:ph type="title"/>
          </p:nvPr>
        </p:nvSpPr>
        <p:spPr>
          <a:xfrm>
            <a:off x="677153" y="257466"/>
            <a:ext cx="8280000" cy="612000"/>
          </a:xfrm>
        </p:spPr>
        <p:txBody>
          <a:bodyPr/>
          <a:lstStyle/>
          <a:p>
            <a:r>
              <a:rPr lang="en-US"/>
              <a:t>Click to edit Master title style</a:t>
            </a:r>
          </a:p>
        </p:txBody>
      </p:sp>
      <p:sp>
        <p:nvSpPr>
          <p:cNvPr id="4" name="Content Placeholder 11">
            <a:extLst>
              <a:ext uri="{FF2B5EF4-FFF2-40B4-BE49-F238E27FC236}">
                <a16:creationId xmlns:a16="http://schemas.microsoft.com/office/drawing/2014/main" id="{AC4C99B5-20BB-4E40-A8C8-B9A42F513ADF}"/>
              </a:ext>
            </a:extLst>
          </p:cNvPr>
          <p:cNvSpPr>
            <a:spLocks noGrp="1"/>
          </p:cNvSpPr>
          <p:nvPr>
            <p:ph sz="quarter" idx="11"/>
          </p:nvPr>
        </p:nvSpPr>
        <p:spPr>
          <a:xfrm>
            <a:off x="677153" y="1021556"/>
            <a:ext cx="828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13">
            <a:extLst>
              <a:ext uri="{FF2B5EF4-FFF2-40B4-BE49-F238E27FC236}">
                <a16:creationId xmlns:a16="http://schemas.microsoft.com/office/drawing/2014/main" id="{33313BBF-045F-804A-85D1-138E4107861A}"/>
              </a:ext>
            </a:extLst>
          </p:cNvPr>
          <p:cNvSpPr>
            <a:spLocks noGrp="1"/>
          </p:cNvSpPr>
          <p:nvPr>
            <p:ph sz="quarter" idx="12"/>
          </p:nvPr>
        </p:nvSpPr>
        <p:spPr>
          <a:xfrm>
            <a:off x="677153" y="3042208"/>
            <a:ext cx="8280000" cy="1835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a:extLst>
              <a:ext uri="{FF2B5EF4-FFF2-40B4-BE49-F238E27FC236}">
                <a16:creationId xmlns:a16="http://schemas.microsoft.com/office/drawing/2014/main" id="{A84AD2B4-5748-AB42-9F69-5F948C893B99}"/>
              </a:ext>
            </a:extLst>
          </p:cNvPr>
          <p:cNvSpPr>
            <a:spLocks noGrp="1"/>
          </p:cNvSpPr>
          <p:nvPr>
            <p:ph type="sldNum" sz="quarter" idx="13"/>
          </p:nvPr>
        </p:nvSpPr>
        <p:spPr/>
        <p:txBody>
          <a:bodyPr/>
          <a:lstStyle/>
          <a:p>
            <a:fld id="{E7211955-452E-8B4A-9B48-354B3A3C0F95}" type="slidenum">
              <a:rPr lang="en-US" smtClean="0"/>
              <a:pPr/>
              <a:t>‹nº›</a:t>
            </a:fld>
            <a:endParaRPr lang="en-US" dirty="0"/>
          </a:p>
        </p:txBody>
      </p:sp>
    </p:spTree>
    <p:extLst>
      <p:ext uri="{BB962C8B-B14F-4D97-AF65-F5344CB8AC3E}">
        <p14:creationId xmlns:p14="http://schemas.microsoft.com/office/powerpoint/2010/main" val="3818403462"/>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theme" Target="../theme/theme2.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2"/>
          <p:cNvSpPr>
            <a:spLocks noGrp="1"/>
          </p:cNvSpPr>
          <p:nvPr>
            <p:ph type="title"/>
          </p:nvPr>
        </p:nvSpPr>
        <p:spPr bwMode="auto">
          <a:xfrm>
            <a:off x="651753" y="219366"/>
            <a:ext cx="8280000" cy="6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US" altLang="x-none"/>
              <a:t>Click to edit Master title style</a:t>
            </a:r>
            <a:endParaRPr lang="en-US" altLang="x-none" dirty="0"/>
          </a:p>
        </p:txBody>
      </p:sp>
      <p:sp>
        <p:nvSpPr>
          <p:cNvPr id="4" name="Text Placeholder 3"/>
          <p:cNvSpPr>
            <a:spLocks noGrp="1"/>
          </p:cNvSpPr>
          <p:nvPr>
            <p:ph type="body" idx="1"/>
          </p:nvPr>
        </p:nvSpPr>
        <p:spPr>
          <a:xfrm>
            <a:off x="651753" y="976193"/>
            <a:ext cx="8280000" cy="392400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Rectangle 9"/>
          <p:cNvSpPr/>
          <p:nvPr userDrawn="1"/>
        </p:nvSpPr>
        <p:spPr>
          <a:xfrm>
            <a:off x="0" y="2700"/>
            <a:ext cx="457200" cy="5148000"/>
          </a:xfrm>
          <a:prstGeom prst="rect">
            <a:avLst/>
          </a:prstGeom>
          <a:solidFill>
            <a:srgbClr val="8C1515"/>
          </a:solidFill>
          <a:ln>
            <a:solidFill>
              <a:srgbClr val="8C151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endParaRPr>
          </a:p>
        </p:txBody>
      </p:sp>
      <p:sp>
        <p:nvSpPr>
          <p:cNvPr id="2" name="Slide Number Placeholder 1">
            <a:extLst>
              <a:ext uri="{FF2B5EF4-FFF2-40B4-BE49-F238E27FC236}">
                <a16:creationId xmlns:a16="http://schemas.microsoft.com/office/drawing/2014/main" id="{E8BCAE33-FDEC-7645-9C19-A1A0981D2D08}"/>
              </a:ext>
            </a:extLst>
          </p:cNvPr>
          <p:cNvSpPr>
            <a:spLocks noGrp="1"/>
          </p:cNvSpPr>
          <p:nvPr>
            <p:ph type="sldNum" sz="quarter" idx="4"/>
          </p:nvPr>
        </p:nvSpPr>
        <p:spPr>
          <a:xfrm>
            <a:off x="0" y="4797286"/>
            <a:ext cx="457200" cy="293233"/>
          </a:xfrm>
          <a:prstGeom prst="rect">
            <a:avLst/>
          </a:prstGeom>
        </p:spPr>
        <p:txBody>
          <a:bodyPr vert="horz" lIns="91440" tIns="45720" rIns="91440" bIns="45720" rtlCol="0" anchor="ctr"/>
          <a:lstStyle>
            <a:lvl1pPr algn="ctr">
              <a:defRPr sz="1200" b="1">
                <a:solidFill>
                  <a:srgbClr val="EDE8DD"/>
                </a:solidFill>
                <a:latin typeface="Calibri" panose="020F0502020204030204" pitchFamily="34" charset="0"/>
                <a:cs typeface="Calibri" panose="020F0502020204030204" pitchFamily="34" charset="0"/>
              </a:defRPr>
            </a:lvl1pPr>
          </a:lstStyle>
          <a:p>
            <a:fld id="{E7211955-452E-8B4A-9B48-354B3A3C0F95}"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4084" r:id="rId1"/>
    <p:sldLayoutId id="2147484085" r:id="rId2"/>
    <p:sldLayoutId id="2147484100" r:id="rId3"/>
    <p:sldLayoutId id="2147484103" r:id="rId4"/>
    <p:sldLayoutId id="2147484102" r:id="rId5"/>
    <p:sldLayoutId id="2147484088" r:id="rId6"/>
    <p:sldLayoutId id="2147484113" r:id="rId7"/>
    <p:sldLayoutId id="2147484119" r:id="rId8"/>
    <p:sldLayoutId id="2147484104" r:id="rId9"/>
    <p:sldLayoutId id="2147484114" r:id="rId10"/>
    <p:sldLayoutId id="2147484158" r:id="rId11"/>
    <p:sldLayoutId id="2147484159" r:id="rId12"/>
    <p:sldLayoutId id="2147484106" r:id="rId13"/>
    <p:sldLayoutId id="2147484115" r:id="rId14"/>
    <p:sldLayoutId id="2147484118" r:id="rId15"/>
    <p:sldLayoutId id="2147484110" r:id="rId16"/>
    <p:sldLayoutId id="2147484116" r:id="rId17"/>
    <p:sldLayoutId id="2147484109" r:id="rId18"/>
    <p:sldLayoutId id="2147484117" r:id="rId19"/>
    <p:sldLayoutId id="2147484107" r:id="rId20"/>
    <p:sldLayoutId id="2147484112" r:id="rId21"/>
    <p:sldLayoutId id="2147484124" r:id="rId22"/>
    <p:sldLayoutId id="2147484086" r:id="rId23"/>
    <p:sldLayoutId id="2147484165" r:id="rId24"/>
    <p:sldLayoutId id="2147484121" r:id="rId25"/>
    <p:sldLayoutId id="2147484123" r:id="rId26"/>
    <p:sldLayoutId id="2147484091" r:id="rId27"/>
    <p:sldLayoutId id="2147484157" r:id="rId28"/>
    <p:sldLayoutId id="2147484126" r:id="rId29"/>
    <p:sldLayoutId id="2147484125" r:id="rId30"/>
    <p:sldLayoutId id="2147484160" r:id="rId31"/>
    <p:sldLayoutId id="2147484161" r:id="rId32"/>
    <p:sldLayoutId id="2147484162" r:id="rId33"/>
    <p:sldLayoutId id="2147484163" r:id="rId34"/>
    <p:sldLayoutId id="2147484166" r:id="rId35"/>
  </p:sldLayoutIdLst>
  <p:transition spd="slow">
    <p:fade/>
  </p:transition>
  <p:hf hdr="0" ftr="0" dt="0"/>
  <p:txStyles>
    <p:titleStyle>
      <a:lvl1pPr algn="l" defTabSz="457200" rtl="0" eaLnBrk="1" fontAlgn="base" hangingPunct="1">
        <a:lnSpc>
          <a:spcPct val="85000"/>
        </a:lnSpc>
        <a:spcBef>
          <a:spcPct val="0"/>
        </a:spcBef>
        <a:spcAft>
          <a:spcPct val="0"/>
        </a:spcAft>
        <a:defRPr sz="3600" kern="1200">
          <a:solidFill>
            <a:schemeClr val="bg2"/>
          </a:solidFill>
          <a:latin typeface="Calibri" panose="020F0502020204030204" pitchFamily="34" charset="0"/>
          <a:ea typeface="ＭＳ Ｐゴシック" charset="0"/>
          <a:cs typeface="Calibri" panose="020F0502020204030204" pitchFamily="34" charset="0"/>
        </a:defRPr>
      </a:lvl1pPr>
      <a:lvl2pPr algn="l" defTabSz="457200" rtl="0" eaLnBrk="1" fontAlgn="base" hangingPunct="1">
        <a:lnSpc>
          <a:spcPct val="85000"/>
        </a:lnSpc>
        <a:spcBef>
          <a:spcPct val="0"/>
        </a:spcBef>
        <a:spcAft>
          <a:spcPct val="0"/>
        </a:spcAft>
        <a:defRPr sz="2400">
          <a:solidFill>
            <a:schemeClr val="bg2"/>
          </a:solidFill>
          <a:latin typeface="Arial" charset="0"/>
          <a:ea typeface="ＭＳ Ｐゴシック" charset="0"/>
          <a:cs typeface="ＭＳ Ｐゴシック" charset="0"/>
        </a:defRPr>
      </a:lvl2pPr>
      <a:lvl3pPr algn="l" defTabSz="457200" rtl="0" eaLnBrk="1" fontAlgn="base" hangingPunct="1">
        <a:lnSpc>
          <a:spcPct val="85000"/>
        </a:lnSpc>
        <a:spcBef>
          <a:spcPct val="0"/>
        </a:spcBef>
        <a:spcAft>
          <a:spcPct val="0"/>
        </a:spcAft>
        <a:defRPr sz="2400">
          <a:solidFill>
            <a:schemeClr val="bg2"/>
          </a:solidFill>
          <a:latin typeface="Arial" charset="0"/>
          <a:ea typeface="ＭＳ Ｐゴシック" charset="0"/>
          <a:cs typeface="ＭＳ Ｐゴシック" charset="0"/>
        </a:defRPr>
      </a:lvl3pPr>
      <a:lvl4pPr algn="l" defTabSz="457200" rtl="0" eaLnBrk="1" fontAlgn="base" hangingPunct="1">
        <a:lnSpc>
          <a:spcPct val="85000"/>
        </a:lnSpc>
        <a:spcBef>
          <a:spcPct val="0"/>
        </a:spcBef>
        <a:spcAft>
          <a:spcPct val="0"/>
        </a:spcAft>
        <a:defRPr sz="2400">
          <a:solidFill>
            <a:schemeClr val="bg2"/>
          </a:solidFill>
          <a:latin typeface="Arial" charset="0"/>
          <a:ea typeface="ＭＳ Ｐゴシック" charset="0"/>
          <a:cs typeface="ＭＳ Ｐゴシック" charset="0"/>
        </a:defRPr>
      </a:lvl4pPr>
      <a:lvl5pPr algn="l" defTabSz="457200" rtl="0" eaLnBrk="1" fontAlgn="base" hangingPunct="1">
        <a:lnSpc>
          <a:spcPct val="85000"/>
        </a:lnSpc>
        <a:spcBef>
          <a:spcPct val="0"/>
        </a:spcBef>
        <a:spcAft>
          <a:spcPct val="0"/>
        </a:spcAft>
        <a:defRPr sz="2400">
          <a:solidFill>
            <a:schemeClr val="bg2"/>
          </a:solidFill>
          <a:latin typeface="Arial" charset="0"/>
          <a:ea typeface="ＭＳ Ｐゴシック" charset="0"/>
          <a:cs typeface="ＭＳ Ｐゴシック" charset="0"/>
        </a:defRPr>
      </a:lvl5pPr>
      <a:lvl6pPr marL="457200" algn="l" defTabSz="457200" rtl="0" eaLnBrk="1" fontAlgn="base" hangingPunct="1">
        <a:lnSpc>
          <a:spcPct val="85000"/>
        </a:lnSpc>
        <a:spcBef>
          <a:spcPct val="0"/>
        </a:spcBef>
        <a:spcAft>
          <a:spcPct val="0"/>
        </a:spcAft>
        <a:defRPr sz="2400">
          <a:solidFill>
            <a:schemeClr val="bg2"/>
          </a:solidFill>
          <a:latin typeface="Source Sans Pro Semibold" charset="0"/>
          <a:ea typeface="ＭＳ Ｐゴシック" charset="0"/>
          <a:cs typeface="ＭＳ Ｐゴシック" charset="0"/>
        </a:defRPr>
      </a:lvl6pPr>
      <a:lvl7pPr marL="914400" algn="l" defTabSz="457200" rtl="0" eaLnBrk="1" fontAlgn="base" hangingPunct="1">
        <a:lnSpc>
          <a:spcPct val="85000"/>
        </a:lnSpc>
        <a:spcBef>
          <a:spcPct val="0"/>
        </a:spcBef>
        <a:spcAft>
          <a:spcPct val="0"/>
        </a:spcAft>
        <a:defRPr sz="2400">
          <a:solidFill>
            <a:schemeClr val="bg2"/>
          </a:solidFill>
          <a:latin typeface="Source Sans Pro Semibold" charset="0"/>
          <a:ea typeface="ＭＳ Ｐゴシック" charset="0"/>
          <a:cs typeface="ＭＳ Ｐゴシック" charset="0"/>
        </a:defRPr>
      </a:lvl7pPr>
      <a:lvl8pPr marL="1371600" algn="l" defTabSz="457200" rtl="0" eaLnBrk="1" fontAlgn="base" hangingPunct="1">
        <a:lnSpc>
          <a:spcPct val="85000"/>
        </a:lnSpc>
        <a:spcBef>
          <a:spcPct val="0"/>
        </a:spcBef>
        <a:spcAft>
          <a:spcPct val="0"/>
        </a:spcAft>
        <a:defRPr sz="2400">
          <a:solidFill>
            <a:schemeClr val="bg2"/>
          </a:solidFill>
          <a:latin typeface="Source Sans Pro Semibold" charset="0"/>
          <a:ea typeface="ＭＳ Ｐゴシック" charset="0"/>
          <a:cs typeface="ＭＳ Ｐゴシック" charset="0"/>
        </a:defRPr>
      </a:lvl8pPr>
      <a:lvl9pPr marL="1828800" algn="l" defTabSz="457200" rtl="0" eaLnBrk="1" fontAlgn="base" hangingPunct="1">
        <a:lnSpc>
          <a:spcPct val="85000"/>
        </a:lnSpc>
        <a:spcBef>
          <a:spcPct val="0"/>
        </a:spcBef>
        <a:spcAft>
          <a:spcPct val="0"/>
        </a:spcAft>
        <a:defRPr sz="2400">
          <a:solidFill>
            <a:schemeClr val="bg2"/>
          </a:solidFill>
          <a:latin typeface="Source Sans Pro Semibold"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Clr>
          <a:schemeClr val="bg2"/>
        </a:buClr>
        <a:buFont typeface="Wingdings" charset="2"/>
        <a:defRPr sz="2400" kern="1200" spc="20">
          <a:solidFill>
            <a:srgbClr val="000000"/>
          </a:solidFill>
          <a:latin typeface="Calibri" panose="020F0502020204030204" pitchFamily="34" charset="0"/>
          <a:ea typeface="ＭＳ Ｐゴシック" charset="0"/>
          <a:cs typeface="Calibri" panose="020F0502020204030204" pitchFamily="34" charset="0"/>
        </a:defRPr>
      </a:lvl1pPr>
      <a:lvl2pPr marL="501750" indent="-285750" algn="l" defTabSz="457200" rtl="0" eaLnBrk="1" fontAlgn="base" hangingPunct="1">
        <a:spcBef>
          <a:spcPct val="20000"/>
        </a:spcBef>
        <a:spcAft>
          <a:spcPct val="0"/>
        </a:spcAft>
        <a:buClr>
          <a:schemeClr val="bg2"/>
        </a:buClr>
        <a:buFont typeface="Wingdings" pitchFamily="2" charset="2"/>
        <a:buChar char="q"/>
        <a:defRPr sz="2000" kern="1200">
          <a:solidFill>
            <a:srgbClr val="3F3C30"/>
          </a:solidFill>
          <a:latin typeface="Calibri" panose="020F0502020204030204" pitchFamily="34" charset="0"/>
          <a:ea typeface="ＭＳ Ｐゴシック" charset="0"/>
          <a:cs typeface="Calibri" panose="020F0502020204030204" pitchFamily="34" charset="0"/>
        </a:defRPr>
      </a:lvl2pPr>
      <a:lvl3pPr marL="749913" indent="-225425" algn="l" defTabSz="457200" rtl="0" eaLnBrk="1" fontAlgn="base" hangingPunct="1">
        <a:spcBef>
          <a:spcPct val="20000"/>
        </a:spcBef>
        <a:spcAft>
          <a:spcPct val="0"/>
        </a:spcAft>
        <a:buClr>
          <a:schemeClr val="bg2"/>
        </a:buClr>
        <a:buSzPct val="102000"/>
        <a:buFont typeface="Wingdings" pitchFamily="2" charset="2"/>
        <a:buChar char="§"/>
        <a:defRPr sz="2000" kern="1200">
          <a:solidFill>
            <a:srgbClr val="3F3C30"/>
          </a:solidFill>
          <a:latin typeface="Calibri" panose="020F0502020204030204" pitchFamily="34" charset="0"/>
          <a:ea typeface="ＭＳ Ｐゴシック" charset="0"/>
          <a:cs typeface="Calibri" panose="020F0502020204030204" pitchFamily="34" charset="0"/>
        </a:defRPr>
      </a:lvl3pPr>
      <a:lvl4pPr marL="914400" indent="-227013" algn="l" defTabSz="457200" rtl="0" eaLnBrk="1" fontAlgn="base" hangingPunct="1">
        <a:spcBef>
          <a:spcPct val="20000"/>
        </a:spcBef>
        <a:spcAft>
          <a:spcPct val="0"/>
        </a:spcAft>
        <a:buClr>
          <a:schemeClr val="bg2"/>
        </a:buClr>
        <a:buFont typeface="Courier New" panose="02070309020205020404" pitchFamily="49" charset="0"/>
        <a:buChar char="o"/>
        <a:defRPr sz="2000" kern="1200">
          <a:solidFill>
            <a:srgbClr val="3F3C30"/>
          </a:solidFill>
          <a:latin typeface="Calibri" panose="020F0502020204030204" pitchFamily="34" charset="0"/>
          <a:ea typeface="ＭＳ Ｐゴシック" charset="0"/>
          <a:cs typeface="Calibri" panose="020F0502020204030204" pitchFamily="34" charset="0"/>
        </a:defRPr>
      </a:lvl4pPr>
      <a:lvl5pPr marL="1258888" indent="-227013" algn="l" defTabSz="457200" rtl="0" eaLnBrk="1" fontAlgn="base" hangingPunct="1">
        <a:spcBef>
          <a:spcPct val="20000"/>
        </a:spcBef>
        <a:spcAft>
          <a:spcPct val="0"/>
        </a:spcAft>
        <a:buClr>
          <a:schemeClr val="bg2"/>
        </a:buClr>
        <a:buFont typeface="Source Sans Pro" charset="0"/>
        <a:buChar char="–"/>
        <a:defRPr sz="2000" kern="1200">
          <a:solidFill>
            <a:srgbClr val="3F3C30"/>
          </a:solidFill>
          <a:latin typeface="Calibri" panose="020F0502020204030204" pitchFamily="34" charset="0"/>
          <a:ea typeface="ＭＳ Ｐゴシック" charset="0"/>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2"/>
          <p:cNvSpPr>
            <a:spLocks noGrp="1"/>
          </p:cNvSpPr>
          <p:nvPr>
            <p:ph type="title"/>
          </p:nvPr>
        </p:nvSpPr>
        <p:spPr bwMode="auto">
          <a:xfrm>
            <a:off x="0" y="0"/>
            <a:ext cx="9144000" cy="622300"/>
          </a:xfrm>
          <a:prstGeom prst="rect">
            <a:avLst/>
          </a:prstGeom>
          <a:solidFill>
            <a:srgbClr val="D2C295"/>
          </a:solidFill>
          <a:ln>
            <a:noFill/>
          </a:ln>
          <a:extLst>
            <a:ext uri="{FAA26D3D-D897-4be2-8F04-BA451C77F1D7}">
              <ma14:placeholderFlag xmlns=""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US" altLang="x-none" dirty="0"/>
              <a:t>Click to edit Master title style</a:t>
            </a:r>
          </a:p>
        </p:txBody>
      </p:sp>
      <p:sp>
        <p:nvSpPr>
          <p:cNvPr id="4" name="Text Placeholder 3"/>
          <p:cNvSpPr>
            <a:spLocks noGrp="1"/>
          </p:cNvSpPr>
          <p:nvPr>
            <p:ph type="body" idx="1"/>
          </p:nvPr>
        </p:nvSpPr>
        <p:spPr>
          <a:xfrm>
            <a:off x="217004" y="853660"/>
            <a:ext cx="8724900" cy="378000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p:cNvSpPr/>
          <p:nvPr userDrawn="1"/>
        </p:nvSpPr>
        <p:spPr>
          <a:xfrm rot="5400000">
            <a:off x="4406106" y="414814"/>
            <a:ext cx="331787" cy="9144000"/>
          </a:xfrm>
          <a:prstGeom prst="rect">
            <a:avLst/>
          </a:prstGeom>
          <a:solidFill>
            <a:srgbClr val="8C1515"/>
          </a:solidFill>
          <a:ln>
            <a:solidFill>
              <a:srgbClr val="8C151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endParaRPr>
          </a:p>
        </p:txBody>
      </p:sp>
      <p:sp>
        <p:nvSpPr>
          <p:cNvPr id="9" name="Slide Number Placeholder 8">
            <a:extLst>
              <a:ext uri="{FF2B5EF4-FFF2-40B4-BE49-F238E27FC236}">
                <a16:creationId xmlns:a16="http://schemas.microsoft.com/office/drawing/2014/main" id="{80EAFC4C-25AF-464C-A23D-11F2A290303A}"/>
              </a:ext>
            </a:extLst>
          </p:cNvPr>
          <p:cNvSpPr>
            <a:spLocks noGrp="1"/>
          </p:cNvSpPr>
          <p:nvPr>
            <p:ph type="sldNum" sz="quarter" idx="4"/>
          </p:nvPr>
        </p:nvSpPr>
        <p:spPr>
          <a:xfrm>
            <a:off x="8309112" y="4820920"/>
            <a:ext cx="632791" cy="322580"/>
          </a:xfrm>
          <a:prstGeom prst="rect">
            <a:avLst/>
          </a:prstGeom>
        </p:spPr>
        <p:txBody>
          <a:bodyPr vert="horz" lIns="91440" tIns="45720" rIns="91440" bIns="45720" rtlCol="0" anchor="ctr"/>
          <a:lstStyle>
            <a:lvl1pPr algn="ctr">
              <a:defRPr sz="1200" b="1">
                <a:solidFill>
                  <a:schemeClr val="tx1">
                    <a:tint val="75000"/>
                  </a:schemeClr>
                </a:solidFill>
                <a:latin typeface="Calibri" panose="020F0502020204030204" pitchFamily="34" charset="0"/>
                <a:cs typeface="Calibri" panose="020F0502020204030204" pitchFamily="34" charset="0"/>
              </a:defRPr>
            </a:lvl1pPr>
          </a:lstStyle>
          <a:p>
            <a:fld id="{62386A21-763F-444C-BAEB-91B54BB20C57}" type="slidenum">
              <a:rPr lang="en-US" smtClean="0"/>
              <a:pPr/>
              <a:t>‹nº›</a:t>
            </a:fld>
            <a:endParaRPr lang="en-US" dirty="0"/>
          </a:p>
        </p:txBody>
      </p:sp>
    </p:spTree>
    <p:extLst>
      <p:ext uri="{BB962C8B-B14F-4D97-AF65-F5344CB8AC3E}">
        <p14:creationId xmlns:p14="http://schemas.microsoft.com/office/powerpoint/2010/main" val="1114891940"/>
      </p:ext>
    </p:extLst>
  </p:cSld>
  <p:clrMap bg1="lt1" tx1="dk1" bg2="lt2" tx2="dk2" accent1="accent1" accent2="accent2" accent3="accent3" accent4="accent4" accent5="accent5" accent6="accent6" hlink="hlink" folHlink="folHlink"/>
  <p:sldLayoutIdLst>
    <p:sldLayoutId id="2147484128" r:id="rId1"/>
    <p:sldLayoutId id="2147484129" r:id="rId2"/>
    <p:sldLayoutId id="2147484130" r:id="rId3"/>
    <p:sldLayoutId id="2147484131" r:id="rId4"/>
    <p:sldLayoutId id="2147484132" r:id="rId5"/>
    <p:sldLayoutId id="2147484133" r:id="rId6"/>
    <p:sldLayoutId id="2147484134" r:id="rId7"/>
    <p:sldLayoutId id="2147484135" r:id="rId8"/>
    <p:sldLayoutId id="2147484136" r:id="rId9"/>
    <p:sldLayoutId id="2147484137" r:id="rId10"/>
    <p:sldLayoutId id="2147484138" r:id="rId11"/>
    <p:sldLayoutId id="2147484139" r:id="rId12"/>
    <p:sldLayoutId id="2147484140" r:id="rId13"/>
    <p:sldLayoutId id="2147484142" r:id="rId14"/>
    <p:sldLayoutId id="2147484143" r:id="rId15"/>
    <p:sldLayoutId id="2147484144" r:id="rId16"/>
    <p:sldLayoutId id="2147484145" r:id="rId17"/>
    <p:sldLayoutId id="2147484146" r:id="rId18"/>
    <p:sldLayoutId id="2147484147" r:id="rId19"/>
    <p:sldLayoutId id="2147484152" r:id="rId20"/>
    <p:sldLayoutId id="2147484156" r:id="rId21"/>
    <p:sldLayoutId id="2147484154" r:id="rId22"/>
    <p:sldLayoutId id="2147484155" r:id="rId23"/>
    <p:sldLayoutId id="2147484141" r:id="rId24"/>
    <p:sldLayoutId id="2147484148" r:id="rId25"/>
  </p:sldLayoutIdLst>
  <p:transition spd="slow">
    <p:fade/>
  </p:transition>
  <p:hf hdr="0" ftr="0" dt="0"/>
  <p:txStyles>
    <p:titleStyle>
      <a:lvl1pPr indent="457200" algn="l" defTabSz="457200" rtl="0" eaLnBrk="1" fontAlgn="base" hangingPunct="1">
        <a:lnSpc>
          <a:spcPct val="85000"/>
        </a:lnSpc>
        <a:spcBef>
          <a:spcPct val="0"/>
        </a:spcBef>
        <a:spcAft>
          <a:spcPts val="1200"/>
        </a:spcAft>
        <a:defRPr sz="3600" kern="1200">
          <a:solidFill>
            <a:schemeClr val="bg2"/>
          </a:solidFill>
          <a:latin typeface="Calibri" panose="020F0502020204030204" pitchFamily="34" charset="0"/>
          <a:ea typeface="ＭＳ Ｐゴシック" charset="0"/>
          <a:cs typeface="Calibri" panose="020F0502020204030204" pitchFamily="34" charset="0"/>
        </a:defRPr>
      </a:lvl1pPr>
      <a:lvl2pPr algn="l" defTabSz="457200" rtl="0" eaLnBrk="1" fontAlgn="base" hangingPunct="1">
        <a:lnSpc>
          <a:spcPct val="85000"/>
        </a:lnSpc>
        <a:spcBef>
          <a:spcPct val="0"/>
        </a:spcBef>
        <a:spcAft>
          <a:spcPct val="0"/>
        </a:spcAft>
        <a:defRPr sz="2400">
          <a:solidFill>
            <a:schemeClr val="bg2"/>
          </a:solidFill>
          <a:latin typeface="Arial" charset="0"/>
          <a:ea typeface="ＭＳ Ｐゴシック" charset="0"/>
          <a:cs typeface="ＭＳ Ｐゴシック" charset="0"/>
        </a:defRPr>
      </a:lvl2pPr>
      <a:lvl3pPr algn="l" defTabSz="457200" rtl="0" eaLnBrk="1" fontAlgn="base" hangingPunct="1">
        <a:lnSpc>
          <a:spcPct val="85000"/>
        </a:lnSpc>
        <a:spcBef>
          <a:spcPct val="0"/>
        </a:spcBef>
        <a:spcAft>
          <a:spcPct val="0"/>
        </a:spcAft>
        <a:defRPr sz="2400">
          <a:solidFill>
            <a:schemeClr val="bg2"/>
          </a:solidFill>
          <a:latin typeface="Arial" charset="0"/>
          <a:ea typeface="ＭＳ Ｐゴシック" charset="0"/>
          <a:cs typeface="ＭＳ Ｐゴシック" charset="0"/>
        </a:defRPr>
      </a:lvl3pPr>
      <a:lvl4pPr algn="l" defTabSz="457200" rtl="0" eaLnBrk="1" fontAlgn="base" hangingPunct="1">
        <a:lnSpc>
          <a:spcPct val="85000"/>
        </a:lnSpc>
        <a:spcBef>
          <a:spcPct val="0"/>
        </a:spcBef>
        <a:spcAft>
          <a:spcPct val="0"/>
        </a:spcAft>
        <a:defRPr sz="2400">
          <a:solidFill>
            <a:schemeClr val="bg2"/>
          </a:solidFill>
          <a:latin typeface="Arial" charset="0"/>
          <a:ea typeface="ＭＳ Ｐゴシック" charset="0"/>
          <a:cs typeface="ＭＳ Ｐゴシック" charset="0"/>
        </a:defRPr>
      </a:lvl4pPr>
      <a:lvl5pPr algn="l" defTabSz="457200" rtl="0" eaLnBrk="1" fontAlgn="base" hangingPunct="1">
        <a:lnSpc>
          <a:spcPct val="85000"/>
        </a:lnSpc>
        <a:spcBef>
          <a:spcPct val="0"/>
        </a:spcBef>
        <a:spcAft>
          <a:spcPct val="0"/>
        </a:spcAft>
        <a:defRPr sz="2400">
          <a:solidFill>
            <a:schemeClr val="bg2"/>
          </a:solidFill>
          <a:latin typeface="Arial" charset="0"/>
          <a:ea typeface="ＭＳ Ｐゴシック" charset="0"/>
          <a:cs typeface="ＭＳ Ｐゴシック" charset="0"/>
        </a:defRPr>
      </a:lvl5pPr>
      <a:lvl6pPr marL="457200" algn="l" defTabSz="457200" rtl="0" eaLnBrk="1" fontAlgn="base" hangingPunct="1">
        <a:lnSpc>
          <a:spcPct val="85000"/>
        </a:lnSpc>
        <a:spcBef>
          <a:spcPct val="0"/>
        </a:spcBef>
        <a:spcAft>
          <a:spcPct val="0"/>
        </a:spcAft>
        <a:defRPr sz="2400">
          <a:solidFill>
            <a:schemeClr val="bg2"/>
          </a:solidFill>
          <a:latin typeface="Source Sans Pro Semibold" charset="0"/>
          <a:ea typeface="ＭＳ Ｐゴシック" charset="0"/>
          <a:cs typeface="ＭＳ Ｐゴシック" charset="0"/>
        </a:defRPr>
      </a:lvl6pPr>
      <a:lvl7pPr marL="914400" algn="l" defTabSz="457200" rtl="0" eaLnBrk="1" fontAlgn="base" hangingPunct="1">
        <a:lnSpc>
          <a:spcPct val="85000"/>
        </a:lnSpc>
        <a:spcBef>
          <a:spcPct val="0"/>
        </a:spcBef>
        <a:spcAft>
          <a:spcPct val="0"/>
        </a:spcAft>
        <a:defRPr sz="2400">
          <a:solidFill>
            <a:schemeClr val="bg2"/>
          </a:solidFill>
          <a:latin typeface="Source Sans Pro Semibold" charset="0"/>
          <a:ea typeface="ＭＳ Ｐゴシック" charset="0"/>
          <a:cs typeface="ＭＳ Ｐゴシック" charset="0"/>
        </a:defRPr>
      </a:lvl7pPr>
      <a:lvl8pPr marL="1371600" algn="l" defTabSz="457200" rtl="0" eaLnBrk="1" fontAlgn="base" hangingPunct="1">
        <a:lnSpc>
          <a:spcPct val="85000"/>
        </a:lnSpc>
        <a:spcBef>
          <a:spcPct val="0"/>
        </a:spcBef>
        <a:spcAft>
          <a:spcPct val="0"/>
        </a:spcAft>
        <a:defRPr sz="2400">
          <a:solidFill>
            <a:schemeClr val="bg2"/>
          </a:solidFill>
          <a:latin typeface="Source Sans Pro Semibold" charset="0"/>
          <a:ea typeface="ＭＳ Ｐゴシック" charset="0"/>
          <a:cs typeface="ＭＳ Ｐゴシック" charset="0"/>
        </a:defRPr>
      </a:lvl8pPr>
      <a:lvl9pPr marL="1828800" algn="l" defTabSz="457200" rtl="0" eaLnBrk="1" fontAlgn="base" hangingPunct="1">
        <a:lnSpc>
          <a:spcPct val="85000"/>
        </a:lnSpc>
        <a:spcBef>
          <a:spcPct val="0"/>
        </a:spcBef>
        <a:spcAft>
          <a:spcPct val="0"/>
        </a:spcAft>
        <a:defRPr sz="2400">
          <a:solidFill>
            <a:schemeClr val="bg2"/>
          </a:solidFill>
          <a:latin typeface="Source Sans Pro Semibold"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Clr>
          <a:schemeClr val="bg2"/>
        </a:buClr>
        <a:buFont typeface="Wingdings" charset="2"/>
        <a:defRPr sz="2400" kern="1200" spc="20">
          <a:solidFill>
            <a:srgbClr val="000000"/>
          </a:solidFill>
          <a:latin typeface="Calibri" panose="020F0502020204030204" pitchFamily="34" charset="0"/>
          <a:ea typeface="ＭＳ Ｐゴシック" charset="0"/>
          <a:cs typeface="Calibri" panose="020F0502020204030204" pitchFamily="34" charset="0"/>
        </a:defRPr>
      </a:lvl1pPr>
      <a:lvl2pPr marL="501750" indent="-285750" algn="l" defTabSz="457200" rtl="0" eaLnBrk="1" fontAlgn="base" hangingPunct="1">
        <a:spcBef>
          <a:spcPct val="20000"/>
        </a:spcBef>
        <a:spcAft>
          <a:spcPct val="0"/>
        </a:spcAft>
        <a:buClr>
          <a:schemeClr val="bg2"/>
        </a:buClr>
        <a:buFont typeface="Wingdings" pitchFamily="2" charset="2"/>
        <a:buChar char="q"/>
        <a:defRPr sz="2000" kern="1200">
          <a:solidFill>
            <a:srgbClr val="3F3C30"/>
          </a:solidFill>
          <a:latin typeface="Calibri" panose="020F0502020204030204" pitchFamily="34" charset="0"/>
          <a:ea typeface="ＭＳ Ｐゴシック" charset="0"/>
          <a:cs typeface="Calibri" panose="020F0502020204030204" pitchFamily="34" charset="0"/>
        </a:defRPr>
      </a:lvl2pPr>
      <a:lvl3pPr marL="749913" indent="-225425" algn="l" defTabSz="457200" rtl="0" eaLnBrk="1" fontAlgn="base" hangingPunct="1">
        <a:spcBef>
          <a:spcPct val="20000"/>
        </a:spcBef>
        <a:spcAft>
          <a:spcPct val="0"/>
        </a:spcAft>
        <a:buClr>
          <a:schemeClr val="bg2"/>
        </a:buClr>
        <a:buSzPct val="102000"/>
        <a:buFont typeface="Wingdings" pitchFamily="2" charset="2"/>
        <a:buChar char="§"/>
        <a:defRPr sz="2000" kern="1200">
          <a:solidFill>
            <a:srgbClr val="3F3C30"/>
          </a:solidFill>
          <a:latin typeface="Calibri" panose="020F0502020204030204" pitchFamily="34" charset="0"/>
          <a:ea typeface="ＭＳ Ｐゴシック" charset="0"/>
          <a:cs typeface="Calibri" panose="020F0502020204030204" pitchFamily="34" charset="0"/>
        </a:defRPr>
      </a:lvl3pPr>
      <a:lvl4pPr marL="914400" indent="-227013" algn="l" defTabSz="457200" rtl="0" eaLnBrk="1" fontAlgn="base" hangingPunct="1">
        <a:spcBef>
          <a:spcPct val="20000"/>
        </a:spcBef>
        <a:spcAft>
          <a:spcPct val="0"/>
        </a:spcAft>
        <a:buClr>
          <a:schemeClr val="bg2"/>
        </a:buClr>
        <a:buFont typeface="Courier New" panose="02070309020205020404" pitchFamily="49" charset="0"/>
        <a:buChar char="o"/>
        <a:defRPr sz="2000" kern="1200">
          <a:solidFill>
            <a:srgbClr val="3F3C30"/>
          </a:solidFill>
          <a:latin typeface="Calibri" panose="020F0502020204030204" pitchFamily="34" charset="0"/>
          <a:ea typeface="ＭＳ Ｐゴシック" charset="0"/>
          <a:cs typeface="Calibri" panose="020F0502020204030204" pitchFamily="34" charset="0"/>
        </a:defRPr>
      </a:lvl4pPr>
      <a:lvl5pPr marL="1258888" indent="-227013" algn="l" defTabSz="457200" rtl="0" eaLnBrk="1" fontAlgn="base" hangingPunct="1">
        <a:spcBef>
          <a:spcPct val="20000"/>
        </a:spcBef>
        <a:spcAft>
          <a:spcPct val="0"/>
        </a:spcAft>
        <a:buClr>
          <a:schemeClr val="bg2"/>
        </a:buClr>
        <a:buFont typeface="Source Sans Pro" charset="0"/>
        <a:buChar char="–"/>
        <a:defRPr sz="2000" kern="1200">
          <a:solidFill>
            <a:srgbClr val="3F3C30"/>
          </a:solidFill>
          <a:latin typeface="Calibri" panose="020F0502020204030204" pitchFamily="34" charset="0"/>
          <a:ea typeface="ＭＳ Ｐゴシック" charset="0"/>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26.wmf"/><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32.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32.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6.xml"/><Relationship Id="rId1" Type="http://schemas.openxmlformats.org/officeDocument/2006/relationships/slideLayout" Target="../slideLayouts/slideLayout3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23.xml"/><Relationship Id="rId5" Type="http://schemas.openxmlformats.org/officeDocument/2006/relationships/image" Target="../media/image40.png"/><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5.xml"/><Relationship Id="rId1" Type="http://schemas.openxmlformats.org/officeDocument/2006/relationships/tags" Target="../tags/tag1.xml"/></Relationships>
</file>

<file path=ppt/slides/_rels/slide29.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47.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g"/><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png"/><Relationship Id="rId1" Type="http://schemas.openxmlformats.org/officeDocument/2006/relationships/slideLayout" Target="../slideLayouts/slideLayout6.xml"/><Relationship Id="rId5" Type="http://schemas.openxmlformats.org/officeDocument/2006/relationships/image" Target="../media/image54.png"/><Relationship Id="rId4"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3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3.xml"/><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4.xml"/><Relationship Id="rId1" Type="http://schemas.openxmlformats.org/officeDocument/2006/relationships/slideLayout" Target="../slideLayouts/slideLayout32.xml"/><Relationship Id="rId5" Type="http://schemas.openxmlformats.org/officeDocument/2006/relationships/image" Target="../media/image62.png"/><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7.xml"/><Relationship Id="rId1" Type="http://schemas.openxmlformats.org/officeDocument/2006/relationships/slideLayout" Target="../slideLayouts/slideLayout34.xml"/><Relationship Id="rId5" Type="http://schemas.openxmlformats.org/officeDocument/2006/relationships/image" Target="../media/image66.png"/><Relationship Id="rId4" Type="http://schemas.openxmlformats.org/officeDocument/2006/relationships/hyperlink" Target="https://home.cern/science/experiments/atlas"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8.xml"/><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9.xml"/><Relationship Id="rId1" Type="http://schemas.openxmlformats.org/officeDocument/2006/relationships/slideLayout" Target="../slideLayouts/slideLayout33.xml"/><Relationship Id="rId5" Type="http://schemas.openxmlformats.org/officeDocument/2006/relationships/image" Target="../media/image72.png"/><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30.xml"/><Relationship Id="rId1" Type="http://schemas.openxmlformats.org/officeDocument/2006/relationships/slideLayout" Target="../slideLayouts/slideLayout33.xml"/><Relationship Id="rId5" Type="http://schemas.openxmlformats.org/officeDocument/2006/relationships/image" Target="../media/image75.png"/><Relationship Id="rId4" Type="http://schemas.openxmlformats.org/officeDocument/2006/relationships/image" Target="../media/image74.png"/></Relationships>
</file>

<file path=ppt/slides/_rels/slide4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7.png"/><Relationship Id="rId7" Type="http://schemas.openxmlformats.org/officeDocument/2006/relationships/image" Target="../media/image1.png"/><Relationship Id="rId2" Type="http://schemas.openxmlformats.org/officeDocument/2006/relationships/image" Target="../media/image76.png"/><Relationship Id="rId1" Type="http://schemas.openxmlformats.org/officeDocument/2006/relationships/slideLayout" Target="../slideLayouts/slideLayout3.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44.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 Id="rId9" Type="http://schemas.openxmlformats.org/officeDocument/2006/relationships/image" Target="../media/image87.png"/></Relationships>
</file>

<file path=ppt/slides/_rels/slide45.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8" Type="http://schemas.openxmlformats.org/officeDocument/2006/relationships/image" Target="../media/image94.jpeg"/><Relationship Id="rId3" Type="http://schemas.openxmlformats.org/officeDocument/2006/relationships/image" Target="../media/image89.png"/><Relationship Id="rId7" Type="http://schemas.openxmlformats.org/officeDocument/2006/relationships/image" Target="../media/image93.jpeg"/><Relationship Id="rId2" Type="http://schemas.openxmlformats.org/officeDocument/2006/relationships/notesSlide" Target="../notesSlides/notesSlide32.xml"/><Relationship Id="rId1" Type="http://schemas.openxmlformats.org/officeDocument/2006/relationships/slideLayout" Target="../slideLayouts/slideLayout5.xml"/><Relationship Id="rId6" Type="http://schemas.openxmlformats.org/officeDocument/2006/relationships/image" Target="../media/image92.jpeg"/><Relationship Id="rId5" Type="http://schemas.openxmlformats.org/officeDocument/2006/relationships/image" Target="../media/image91.png"/><Relationship Id="rId10" Type="http://schemas.openxmlformats.org/officeDocument/2006/relationships/image" Target="../media/image96.jpeg"/><Relationship Id="rId4" Type="http://schemas.openxmlformats.org/officeDocument/2006/relationships/image" Target="../media/image90.jpeg"/><Relationship Id="rId9" Type="http://schemas.openxmlformats.org/officeDocument/2006/relationships/image" Target="../media/image95.jpeg"/></Relationships>
</file>

<file path=ppt/slides/_rels/slide4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3.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1.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2B2E0-04FA-F448-993C-C0E4C5DFE5E0}"/>
              </a:ext>
            </a:extLst>
          </p:cNvPr>
          <p:cNvSpPr>
            <a:spLocks noGrp="1"/>
          </p:cNvSpPr>
          <p:nvPr>
            <p:ph type="ctrTitle"/>
          </p:nvPr>
        </p:nvSpPr>
        <p:spPr>
          <a:xfrm>
            <a:off x="446049" y="1926329"/>
            <a:ext cx="8229600" cy="618473"/>
          </a:xfrm>
        </p:spPr>
        <p:txBody>
          <a:bodyPr/>
          <a:lstStyle/>
          <a:p>
            <a:r>
              <a:rPr lang="en-US" dirty="0"/>
              <a:t>International Masterclasses</a:t>
            </a:r>
          </a:p>
        </p:txBody>
      </p:sp>
      <p:sp>
        <p:nvSpPr>
          <p:cNvPr id="3" name="Text Placeholder 2">
            <a:extLst>
              <a:ext uri="{FF2B5EF4-FFF2-40B4-BE49-F238E27FC236}">
                <a16:creationId xmlns:a16="http://schemas.microsoft.com/office/drawing/2014/main" id="{58D2F542-512E-2349-B1AF-16EDCAF73641}"/>
              </a:ext>
            </a:extLst>
          </p:cNvPr>
          <p:cNvSpPr>
            <a:spLocks noGrp="1"/>
          </p:cNvSpPr>
          <p:nvPr>
            <p:ph type="body" sz="quarter" idx="18"/>
          </p:nvPr>
        </p:nvSpPr>
        <p:spPr>
          <a:xfrm>
            <a:off x="1548511" y="3481620"/>
            <a:ext cx="6059488" cy="626608"/>
          </a:xfrm>
        </p:spPr>
        <p:txBody>
          <a:bodyPr/>
          <a:lstStyle/>
          <a:p>
            <a:r>
              <a:rPr lang="en-US" dirty="0"/>
              <a:t>UFF/UTFPR, Campus Toledo, </a:t>
            </a:r>
            <a:br>
              <a:rPr lang="en-US" dirty="0"/>
            </a:br>
            <a:r>
              <a:rPr lang="en-US" dirty="0"/>
              <a:t>14 e 15 de </a:t>
            </a:r>
            <a:r>
              <a:rPr lang="en-US" dirty="0" err="1"/>
              <a:t>agosto</a:t>
            </a:r>
            <a:r>
              <a:rPr lang="en-US" dirty="0"/>
              <a:t> de 2025</a:t>
            </a:r>
          </a:p>
          <a:p>
            <a:r>
              <a:rPr lang="en-US" dirty="0"/>
              <a:t>2025 Edition</a:t>
            </a:r>
            <a:endParaRPr lang="en-US" dirty="0">
              <a:latin typeface="Calibri"/>
              <a:ea typeface="ＭＳ Ｐゴシック"/>
              <a:cs typeface="Calibri"/>
            </a:endParaRPr>
          </a:p>
        </p:txBody>
      </p:sp>
      <p:sp>
        <p:nvSpPr>
          <p:cNvPr id="4" name="Subtitle 3">
            <a:extLst>
              <a:ext uri="{FF2B5EF4-FFF2-40B4-BE49-F238E27FC236}">
                <a16:creationId xmlns:a16="http://schemas.microsoft.com/office/drawing/2014/main" id="{4E95271E-A213-7042-9D73-AC3EFE1AF176}"/>
              </a:ext>
            </a:extLst>
          </p:cNvPr>
          <p:cNvSpPr>
            <a:spLocks noGrp="1"/>
          </p:cNvSpPr>
          <p:nvPr>
            <p:ph type="subTitle" idx="1"/>
          </p:nvPr>
        </p:nvSpPr>
        <p:spPr>
          <a:xfrm>
            <a:off x="446049" y="2544802"/>
            <a:ext cx="8229600" cy="621650"/>
          </a:xfrm>
        </p:spPr>
        <p:txBody>
          <a:bodyPr/>
          <a:lstStyle/>
          <a:p>
            <a:r>
              <a:rPr lang="en-US" dirty="0"/>
              <a:t>hands on particle physics</a:t>
            </a:r>
          </a:p>
          <a:p>
            <a:endParaRPr lang="en-US" dirty="0"/>
          </a:p>
        </p:txBody>
      </p:sp>
      <p:sp>
        <p:nvSpPr>
          <p:cNvPr id="8" name="TextBox 7">
            <a:extLst>
              <a:ext uri="{FF2B5EF4-FFF2-40B4-BE49-F238E27FC236}">
                <a16:creationId xmlns:a16="http://schemas.microsoft.com/office/drawing/2014/main" id="{0AA7F765-F0D2-414B-ADFA-87B2FE154EC5}"/>
              </a:ext>
            </a:extLst>
          </p:cNvPr>
          <p:cNvSpPr txBox="1"/>
          <p:nvPr/>
        </p:nvSpPr>
        <p:spPr>
          <a:xfrm>
            <a:off x="613477" y="1421702"/>
            <a:ext cx="2071401" cy="461665"/>
          </a:xfrm>
          <a:prstGeom prst="rect">
            <a:avLst/>
          </a:prstGeom>
          <a:noFill/>
        </p:spPr>
        <p:txBody>
          <a:bodyPr wrap="none" rtlCol="0">
            <a:spAutoFit/>
          </a:bodyPr>
          <a:lstStyle/>
          <a:p>
            <a:pPr lvl="0" algn="ctr"/>
            <a:r>
              <a:rPr lang="en-US" sz="1200" b="1" dirty="0">
                <a:solidFill>
                  <a:srgbClr val="8C1515">
                    <a:lumMod val="90000"/>
                    <a:lumOff val="10000"/>
                  </a:srgbClr>
                </a:solidFill>
                <a:latin typeface="Source Sans Pro"/>
              </a:rPr>
              <a:t>International Masterclasses</a:t>
            </a:r>
          </a:p>
          <a:p>
            <a:pPr algn="ctr"/>
            <a:r>
              <a:rPr lang="en-US" sz="1200" b="1" dirty="0">
                <a:solidFill>
                  <a:schemeClr val="bg1">
                    <a:lumMod val="50000"/>
                  </a:schemeClr>
                </a:solidFill>
                <a:latin typeface="+mn-lt"/>
                <a:ea typeface="+mn-ea"/>
              </a:rPr>
              <a:t>20</a:t>
            </a:r>
            <a:r>
              <a:rPr lang="en-US" sz="1200" b="1" baseline="30000" dirty="0">
                <a:solidFill>
                  <a:schemeClr val="bg1">
                    <a:lumMod val="50000"/>
                  </a:schemeClr>
                </a:solidFill>
                <a:latin typeface="+mn-lt"/>
                <a:ea typeface="+mn-ea"/>
              </a:rPr>
              <a:t>th</a:t>
            </a:r>
            <a:r>
              <a:rPr lang="en-US" sz="1200" b="1" dirty="0">
                <a:solidFill>
                  <a:schemeClr val="bg1">
                    <a:lumMod val="50000"/>
                  </a:schemeClr>
                </a:solidFill>
                <a:latin typeface="+mn-lt"/>
                <a:ea typeface="+mn-ea"/>
              </a:rPr>
              <a:t> edition </a:t>
            </a:r>
            <a:r>
              <a:rPr lang="mr-IN" sz="1200" b="1" dirty="0">
                <a:solidFill>
                  <a:schemeClr val="bg1">
                    <a:lumMod val="50000"/>
                  </a:schemeClr>
                </a:solidFill>
                <a:latin typeface="+mn-lt"/>
                <a:ea typeface="+mn-ea"/>
              </a:rPr>
              <a:t>–</a:t>
            </a:r>
            <a:r>
              <a:rPr lang="en-US" sz="1200" b="1" dirty="0">
                <a:solidFill>
                  <a:schemeClr val="bg1">
                    <a:lumMod val="50000"/>
                  </a:schemeClr>
                </a:solidFill>
                <a:latin typeface="+mn-lt"/>
                <a:ea typeface="+mn-ea"/>
              </a:rPr>
              <a:t> 2023 </a:t>
            </a:r>
          </a:p>
        </p:txBody>
      </p:sp>
      <p:pic>
        <p:nvPicPr>
          <p:cNvPr id="10" name="Picture 9">
            <a:extLst>
              <a:ext uri="{FF2B5EF4-FFF2-40B4-BE49-F238E27FC236}">
                <a16:creationId xmlns:a16="http://schemas.microsoft.com/office/drawing/2014/main" id="{20CE04D0-10B7-D142-BA90-56FCD298EF6A}"/>
              </a:ext>
            </a:extLst>
          </p:cNvPr>
          <p:cNvPicPr>
            <a:picLocks noChangeAspect="1"/>
          </p:cNvPicPr>
          <p:nvPr/>
        </p:nvPicPr>
        <p:blipFill>
          <a:blip r:embed="rId3"/>
          <a:stretch>
            <a:fillRect/>
          </a:stretch>
        </p:blipFill>
        <p:spPr>
          <a:xfrm>
            <a:off x="530106" y="240212"/>
            <a:ext cx="2306320" cy="1229360"/>
          </a:xfrm>
          <a:prstGeom prst="rect">
            <a:avLst/>
          </a:prstGeom>
        </p:spPr>
      </p:pic>
      <p:pic>
        <p:nvPicPr>
          <p:cNvPr id="1026" name="Picture 2" descr="Logo of UTFPR - Universidade Tecnológica Federal do Paraná">
            <a:extLst>
              <a:ext uri="{FF2B5EF4-FFF2-40B4-BE49-F238E27FC236}">
                <a16:creationId xmlns:a16="http://schemas.microsoft.com/office/drawing/2014/main" id="{60F70A0E-575A-A964-DD71-6F328B15159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2143" t="-63684" r="182143" b="96541"/>
          <a:stretch>
            <a:fillRect/>
          </a:stretch>
        </p:blipFill>
        <p:spPr bwMode="auto">
          <a:xfrm>
            <a:off x="3619500" y="1619250"/>
            <a:ext cx="1905000" cy="12790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of UTFPR - Universidade Tecnológica Federal do Paraná">
            <a:extLst>
              <a:ext uri="{FF2B5EF4-FFF2-40B4-BE49-F238E27FC236}">
                <a16:creationId xmlns:a16="http://schemas.microsoft.com/office/drawing/2014/main" id="{4B8851F1-0664-2B6B-0A85-F7FE6B7E9DB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4970"/>
          <a:stretch>
            <a:fillRect/>
          </a:stretch>
        </p:blipFill>
        <p:spPr bwMode="auto">
          <a:xfrm>
            <a:off x="6975021" y="3166452"/>
            <a:ext cx="1905000" cy="1429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8403964"/>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b="1" dirty="0">
                <a:solidFill>
                  <a:schemeClr val="bg2"/>
                </a:solidFill>
              </a:rPr>
              <a:t>Raios Cósmicos</a:t>
            </a:r>
            <a:endParaRPr lang="en-US" b="1" dirty="0">
              <a:solidFill>
                <a:schemeClr val="bg2"/>
              </a:solidFill>
            </a:endParaRPr>
          </a:p>
        </p:txBody>
      </p:sp>
      <p:sp>
        <p:nvSpPr>
          <p:cNvPr id="5" name="Content Placeholder 4"/>
          <p:cNvSpPr>
            <a:spLocks noGrp="1"/>
          </p:cNvSpPr>
          <p:nvPr>
            <p:ph idx="1"/>
          </p:nvPr>
        </p:nvSpPr>
        <p:spPr>
          <a:xfrm>
            <a:off x="651753" y="976193"/>
            <a:ext cx="5531877" cy="3924000"/>
          </a:xfrm>
        </p:spPr>
        <p:txBody>
          <a:bodyPr>
            <a:normAutofit/>
          </a:bodyPr>
          <a:lstStyle/>
          <a:p>
            <a:pPr>
              <a:lnSpc>
                <a:spcPct val="120000"/>
              </a:lnSpc>
            </a:pPr>
            <a:r>
              <a:rPr lang="pt-BR" dirty="0"/>
              <a:t>...... (antes: e</a:t>
            </a:r>
            <a:r>
              <a:rPr lang="pt-BR" baseline="30000" dirty="0">
                <a:latin typeface="Courier New" pitchFamily="49" charset="0"/>
                <a:cs typeface="Courier New" pitchFamily="49" charset="0"/>
              </a:rPr>
              <a:t>-</a:t>
            </a:r>
            <a:r>
              <a:rPr lang="pt-BR" dirty="0"/>
              <a:t>, p...)</a:t>
            </a:r>
          </a:p>
          <a:p>
            <a:pPr>
              <a:lnSpc>
                <a:spcPct val="120000"/>
              </a:lnSpc>
            </a:pPr>
            <a:r>
              <a:rPr lang="pt-BR" dirty="0"/>
              <a:t>1947: Descoberta do </a:t>
            </a:r>
            <a:r>
              <a:rPr lang="pt-BR" dirty="0" err="1"/>
              <a:t>píon</a:t>
            </a:r>
            <a:endParaRPr lang="pt-BR" dirty="0"/>
          </a:p>
          <a:p>
            <a:pPr lvl="1">
              <a:lnSpc>
                <a:spcPct val="120000"/>
              </a:lnSpc>
            </a:pPr>
            <a:r>
              <a:rPr lang="pt-BR" dirty="0"/>
              <a:t>Lattes, </a:t>
            </a:r>
            <a:r>
              <a:rPr lang="pt-BR" dirty="0" err="1"/>
              <a:t>Occhialini</a:t>
            </a:r>
            <a:r>
              <a:rPr lang="pt-BR" dirty="0"/>
              <a:t> e Powell</a:t>
            </a:r>
          </a:p>
          <a:p>
            <a:endParaRPr lang="en-US" dirty="0"/>
          </a:p>
        </p:txBody>
      </p:sp>
      <p:grpSp>
        <p:nvGrpSpPr>
          <p:cNvPr id="6" name="Group 4"/>
          <p:cNvGrpSpPr>
            <a:grpSpLocks/>
          </p:cNvGrpSpPr>
          <p:nvPr/>
        </p:nvGrpSpPr>
        <p:grpSpPr bwMode="auto">
          <a:xfrm>
            <a:off x="1374757" y="2653136"/>
            <a:ext cx="4057650" cy="1241300"/>
            <a:chOff x="272" y="1463"/>
            <a:chExt cx="2704" cy="840"/>
          </a:xfrm>
        </p:grpSpPr>
        <p:pic>
          <p:nvPicPr>
            <p:cNvPr id="7" name="Picture 5"/>
            <p:cNvPicPr>
              <a:picLocks noChangeAspect="1" noChangeArrowheads="1"/>
            </p:cNvPicPr>
            <p:nvPr/>
          </p:nvPicPr>
          <p:blipFill>
            <a:blip r:embed="rId3" cstate="print"/>
            <a:srcRect/>
            <a:stretch>
              <a:fillRect/>
            </a:stretch>
          </p:blipFill>
          <p:spPr bwMode="auto">
            <a:xfrm rot="5400000">
              <a:off x="1107" y="628"/>
              <a:ext cx="840" cy="2510"/>
            </a:xfrm>
            <a:prstGeom prst="rect">
              <a:avLst/>
            </a:prstGeom>
            <a:noFill/>
            <a:ln w="9525">
              <a:noFill/>
              <a:miter lim="800000"/>
              <a:headEnd/>
              <a:tailEnd/>
            </a:ln>
          </p:spPr>
        </p:pic>
        <p:sp>
          <p:nvSpPr>
            <p:cNvPr id="8" name="Line 6"/>
            <p:cNvSpPr>
              <a:spLocks noChangeShapeType="1"/>
            </p:cNvSpPr>
            <p:nvPr/>
          </p:nvSpPr>
          <p:spPr bwMode="auto">
            <a:xfrm flipV="1">
              <a:off x="2772" y="1813"/>
              <a:ext cx="204" cy="0"/>
            </a:xfrm>
            <a:prstGeom prst="line">
              <a:avLst/>
            </a:prstGeom>
            <a:noFill/>
            <a:ln w="28575">
              <a:solidFill>
                <a:srgbClr val="FFFF00"/>
              </a:solidFill>
              <a:round/>
              <a:headEnd/>
              <a:tailEnd type="triangle" w="med" len="med"/>
            </a:ln>
          </p:spPr>
          <p:txBody>
            <a:bodyPr/>
            <a:lstStyle/>
            <a:p>
              <a:endParaRPr lang="pt-BR"/>
            </a:p>
          </p:txBody>
        </p:sp>
        <p:sp>
          <p:nvSpPr>
            <p:cNvPr id="9" name="Line 7"/>
            <p:cNvSpPr>
              <a:spLocks noChangeShapeType="1"/>
            </p:cNvSpPr>
            <p:nvPr/>
          </p:nvSpPr>
          <p:spPr bwMode="auto">
            <a:xfrm rot="5400000">
              <a:off x="326" y="1770"/>
              <a:ext cx="227" cy="0"/>
            </a:xfrm>
            <a:prstGeom prst="line">
              <a:avLst/>
            </a:prstGeom>
            <a:noFill/>
            <a:ln w="28575">
              <a:solidFill>
                <a:srgbClr val="FFFF00"/>
              </a:solidFill>
              <a:round/>
              <a:headEnd/>
              <a:tailEnd type="triangle" w="med" len="med"/>
            </a:ln>
          </p:spPr>
          <p:txBody>
            <a:bodyPr/>
            <a:lstStyle/>
            <a:p>
              <a:endParaRPr lang="pt-BR"/>
            </a:p>
          </p:txBody>
        </p:sp>
        <p:sp>
          <p:nvSpPr>
            <p:cNvPr id="10" name="Line 8"/>
            <p:cNvSpPr>
              <a:spLocks noChangeShapeType="1"/>
            </p:cNvSpPr>
            <p:nvPr/>
          </p:nvSpPr>
          <p:spPr bwMode="auto">
            <a:xfrm rot="5400000" flipH="1" flipV="1">
              <a:off x="512" y="2061"/>
              <a:ext cx="23" cy="181"/>
            </a:xfrm>
            <a:prstGeom prst="line">
              <a:avLst/>
            </a:prstGeom>
            <a:noFill/>
            <a:ln w="28575">
              <a:solidFill>
                <a:srgbClr val="FFFF00"/>
              </a:solidFill>
              <a:round/>
              <a:headEnd/>
              <a:tailEnd type="triangle" w="med" len="med"/>
            </a:ln>
          </p:spPr>
          <p:txBody>
            <a:bodyPr/>
            <a:lstStyle/>
            <a:p>
              <a:endParaRPr lang="pt-BR"/>
            </a:p>
          </p:txBody>
        </p:sp>
        <p:sp>
          <p:nvSpPr>
            <p:cNvPr id="11" name="Text Box 9"/>
            <p:cNvSpPr txBox="1">
              <a:spLocks noChangeArrowheads="1"/>
            </p:cNvSpPr>
            <p:nvPr/>
          </p:nvSpPr>
          <p:spPr bwMode="auto">
            <a:xfrm>
              <a:off x="500" y="1572"/>
              <a:ext cx="252" cy="187"/>
            </a:xfrm>
            <a:prstGeom prst="rect">
              <a:avLst/>
            </a:prstGeom>
            <a:solidFill>
              <a:srgbClr val="FFFF00"/>
            </a:solidFill>
            <a:ln w="9525">
              <a:noFill/>
              <a:miter lim="800000"/>
              <a:headEnd/>
              <a:tailEnd/>
            </a:ln>
          </p:spPr>
          <p:txBody>
            <a:bodyPr wrap="square">
              <a:spAutoFit/>
            </a:bodyPr>
            <a:lstStyle/>
            <a:p>
              <a:r>
                <a:rPr lang="el-GR" sz="1200" b="1" dirty="0">
                  <a:solidFill>
                    <a:srgbClr val="FF3300"/>
                  </a:solidFill>
                  <a:latin typeface="Times"/>
                </a:rPr>
                <a:t>π</a:t>
              </a:r>
              <a:endParaRPr lang="el-GR" sz="1200" b="1" dirty="0">
                <a:solidFill>
                  <a:srgbClr val="FF3300"/>
                </a:solidFill>
                <a:latin typeface="Times"/>
                <a:sym typeface="Symbol" pitchFamily="18" charset="2"/>
              </a:endParaRPr>
            </a:p>
          </p:txBody>
        </p:sp>
      </p:grpSp>
      <p:grpSp>
        <p:nvGrpSpPr>
          <p:cNvPr id="12" name="Group 15"/>
          <p:cNvGrpSpPr>
            <a:grpSpLocks/>
          </p:cNvGrpSpPr>
          <p:nvPr/>
        </p:nvGrpSpPr>
        <p:grpSpPr bwMode="auto">
          <a:xfrm>
            <a:off x="6282613" y="976193"/>
            <a:ext cx="2649140" cy="3771900"/>
            <a:chOff x="3295" y="523"/>
            <a:chExt cx="2358" cy="3583"/>
          </a:xfrm>
        </p:grpSpPr>
        <p:pic>
          <p:nvPicPr>
            <p:cNvPr id="13" name="Picture 16"/>
            <p:cNvPicPr>
              <a:picLocks noChangeAspect="1" noChangeArrowheads="1"/>
            </p:cNvPicPr>
            <p:nvPr/>
          </p:nvPicPr>
          <p:blipFill>
            <a:blip r:embed="rId4" cstate="print"/>
            <a:srcRect/>
            <a:stretch>
              <a:fillRect/>
            </a:stretch>
          </p:blipFill>
          <p:spPr bwMode="auto">
            <a:xfrm>
              <a:off x="3295" y="523"/>
              <a:ext cx="2358" cy="3583"/>
            </a:xfrm>
            <a:prstGeom prst="rect">
              <a:avLst/>
            </a:prstGeom>
            <a:noFill/>
            <a:ln w="9525">
              <a:noFill/>
              <a:miter lim="800000"/>
              <a:headEnd/>
              <a:tailEnd/>
            </a:ln>
            <a:scene3d>
              <a:camera prst="orthographicFront"/>
              <a:lightRig rig="threePt" dir="t"/>
            </a:scene3d>
            <a:sp3d>
              <a:bevelT prst="angle"/>
            </a:sp3d>
          </p:spPr>
        </p:pic>
        <p:sp>
          <p:nvSpPr>
            <p:cNvPr id="14" name="Oval 17"/>
            <p:cNvSpPr>
              <a:spLocks noChangeArrowheads="1"/>
            </p:cNvSpPr>
            <p:nvPr/>
          </p:nvSpPr>
          <p:spPr bwMode="auto">
            <a:xfrm>
              <a:off x="4876" y="981"/>
              <a:ext cx="190" cy="182"/>
            </a:xfrm>
            <a:prstGeom prst="ellipse">
              <a:avLst/>
            </a:prstGeom>
            <a:noFill/>
            <a:ln w="28575">
              <a:solidFill>
                <a:srgbClr val="FFFF00"/>
              </a:solidFill>
              <a:round/>
              <a:headEnd/>
              <a:tailEnd/>
            </a:ln>
            <a:scene3d>
              <a:camera prst="orthographicFront"/>
              <a:lightRig rig="threePt" dir="t"/>
            </a:scene3d>
            <a:sp3d>
              <a:bevelT prst="angle"/>
            </a:sp3d>
          </p:spPr>
          <p:txBody>
            <a:bodyPr wrap="none" anchor="ctr"/>
            <a:lstStyle/>
            <a:p>
              <a:pPr>
                <a:defRPr/>
              </a:pPr>
              <a:endParaRPr lang="pt-BR"/>
            </a:p>
          </p:txBody>
        </p:sp>
        <p:sp>
          <p:nvSpPr>
            <p:cNvPr id="15" name="Oval 18"/>
            <p:cNvSpPr>
              <a:spLocks noChangeArrowheads="1"/>
            </p:cNvSpPr>
            <p:nvPr/>
          </p:nvSpPr>
          <p:spPr bwMode="auto">
            <a:xfrm>
              <a:off x="4921" y="1997"/>
              <a:ext cx="190" cy="182"/>
            </a:xfrm>
            <a:prstGeom prst="ellipse">
              <a:avLst/>
            </a:prstGeom>
            <a:noFill/>
            <a:ln w="28575">
              <a:solidFill>
                <a:srgbClr val="FFFF00"/>
              </a:solidFill>
              <a:round/>
              <a:headEnd/>
              <a:tailEnd/>
            </a:ln>
            <a:scene3d>
              <a:camera prst="orthographicFront"/>
              <a:lightRig rig="threePt" dir="t"/>
            </a:scene3d>
            <a:sp3d>
              <a:bevelT prst="angle"/>
            </a:sp3d>
          </p:spPr>
          <p:txBody>
            <a:bodyPr wrap="none" anchor="ctr"/>
            <a:lstStyle/>
            <a:p>
              <a:pPr>
                <a:defRPr/>
              </a:pPr>
              <a:endParaRPr lang="pt-BR"/>
            </a:p>
          </p:txBody>
        </p:sp>
        <p:sp>
          <p:nvSpPr>
            <p:cNvPr id="16" name="Oval 19"/>
            <p:cNvSpPr>
              <a:spLocks noChangeArrowheads="1"/>
            </p:cNvSpPr>
            <p:nvPr/>
          </p:nvSpPr>
          <p:spPr bwMode="auto">
            <a:xfrm>
              <a:off x="4967" y="2341"/>
              <a:ext cx="190" cy="182"/>
            </a:xfrm>
            <a:prstGeom prst="ellipse">
              <a:avLst/>
            </a:prstGeom>
            <a:noFill/>
            <a:ln w="28575">
              <a:solidFill>
                <a:srgbClr val="FFFF00"/>
              </a:solidFill>
              <a:round/>
              <a:headEnd/>
              <a:tailEnd/>
            </a:ln>
            <a:scene3d>
              <a:camera prst="orthographicFront"/>
              <a:lightRig rig="threePt" dir="t"/>
            </a:scene3d>
            <a:sp3d>
              <a:bevelT prst="angle"/>
            </a:sp3d>
          </p:spPr>
          <p:txBody>
            <a:bodyPr wrap="none" anchor="ctr"/>
            <a:lstStyle/>
            <a:p>
              <a:pPr>
                <a:defRPr/>
              </a:pPr>
              <a:endParaRPr lang="pt-BR"/>
            </a:p>
          </p:txBody>
        </p:sp>
      </p:grpSp>
    </p:spTree>
    <p:extLst>
      <p:ext uri="{BB962C8B-B14F-4D97-AF65-F5344CB8AC3E}">
        <p14:creationId xmlns:p14="http://schemas.microsoft.com/office/powerpoint/2010/main" val="112328318"/>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1" name="AutoShape 55"/>
          <p:cNvSpPr>
            <a:spLocks noChangeArrowheads="1"/>
          </p:cNvSpPr>
          <p:nvPr/>
        </p:nvSpPr>
        <p:spPr bwMode="auto">
          <a:xfrm>
            <a:off x="3880900" y="3764198"/>
            <a:ext cx="2917349" cy="257661"/>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noFill/>
            <a:miter lim="800000"/>
            <a:headEnd/>
            <a:tailEnd/>
          </a:ln>
          <a:effectLst>
            <a:innerShdw blurRad="63500" dist="50800" dir="5400000">
              <a:prstClr val="black">
                <a:alpha val="50000"/>
              </a:prstClr>
            </a:innerShdw>
          </a:effectLst>
        </p:spPr>
        <p:txBody>
          <a:bodyPr wrap="none" anchor="ctr"/>
          <a:lstStyle/>
          <a:p>
            <a:pPr>
              <a:defRPr/>
            </a:pPr>
            <a:endParaRPr lang="pt-BR">
              <a:solidFill>
                <a:schemeClr val="bg1"/>
              </a:solidFill>
              <a:effectLst>
                <a:outerShdw blurRad="38100" dist="38100" dir="2700000" algn="tl">
                  <a:srgbClr val="000000">
                    <a:alpha val="43137"/>
                  </a:srgbClr>
                </a:outerShdw>
              </a:effectLst>
            </a:endParaRPr>
          </a:p>
        </p:txBody>
      </p:sp>
      <p:pic>
        <p:nvPicPr>
          <p:cNvPr id="28679" name="Picture 53"/>
          <p:cNvPicPr>
            <a:picLocks noChangeAspect="1" noChangeArrowheads="1"/>
          </p:cNvPicPr>
          <p:nvPr/>
        </p:nvPicPr>
        <p:blipFill>
          <a:blip r:embed="rId3" cstate="print"/>
          <a:srcRect/>
          <a:stretch>
            <a:fillRect/>
          </a:stretch>
        </p:blipFill>
        <p:spPr bwMode="auto">
          <a:xfrm>
            <a:off x="651752" y="2512964"/>
            <a:ext cx="3584538" cy="2165659"/>
          </a:xfrm>
          <a:prstGeom prst="rect">
            <a:avLst/>
          </a:prstGeom>
          <a:noFill/>
          <a:ln w="9525">
            <a:noFill/>
            <a:miter lim="800000"/>
            <a:headEnd/>
            <a:tailEnd/>
          </a:ln>
          <a:scene3d>
            <a:camera prst="orthographicFront"/>
            <a:lightRig rig="threePt" dir="t"/>
          </a:scene3d>
          <a:sp3d>
            <a:bevelT prst="angle"/>
          </a:sp3d>
        </p:spPr>
      </p:pic>
      <p:sp>
        <p:nvSpPr>
          <p:cNvPr id="63498" name="Title 1"/>
          <p:cNvSpPr>
            <a:spLocks noGrp="1"/>
          </p:cNvSpPr>
          <p:nvPr>
            <p:ph type="title"/>
          </p:nvPr>
        </p:nvSpPr>
        <p:spPr>
          <a:xfrm>
            <a:off x="577390" y="46670"/>
            <a:ext cx="6569312" cy="622300"/>
          </a:xfrm>
          <a:solidFill>
            <a:schemeClr val="bg1"/>
          </a:solidFill>
        </p:spPr>
        <p:txBody>
          <a:bodyPr/>
          <a:lstStyle/>
          <a:p>
            <a:r>
              <a:rPr lang="pt-BR" b="1" dirty="0">
                <a:solidFill>
                  <a:schemeClr val="bg2"/>
                </a:solidFill>
              </a:rPr>
              <a:t>Década de 50</a:t>
            </a:r>
          </a:p>
        </p:txBody>
      </p:sp>
      <p:pic>
        <p:nvPicPr>
          <p:cNvPr id="1027" name="Picture 3"/>
          <p:cNvPicPr>
            <a:picLocks noChangeAspect="1" noChangeArrowheads="1"/>
          </p:cNvPicPr>
          <p:nvPr/>
        </p:nvPicPr>
        <p:blipFill>
          <a:blip r:embed="rId4"/>
          <a:srcRect/>
          <a:stretch>
            <a:fillRect/>
          </a:stretch>
        </p:blipFill>
        <p:spPr bwMode="auto">
          <a:xfrm>
            <a:off x="6862253" y="2679783"/>
            <a:ext cx="1628775" cy="2162175"/>
          </a:xfrm>
          <a:prstGeom prst="rect">
            <a:avLst/>
          </a:prstGeom>
          <a:noFill/>
          <a:ln w="9525">
            <a:noFill/>
            <a:miter lim="800000"/>
            <a:headEnd/>
            <a:tailEnd/>
          </a:ln>
        </p:spPr>
      </p:pic>
      <p:grpSp>
        <p:nvGrpSpPr>
          <p:cNvPr id="5" name="Group 4"/>
          <p:cNvGrpSpPr/>
          <p:nvPr/>
        </p:nvGrpSpPr>
        <p:grpSpPr>
          <a:xfrm>
            <a:off x="4236290" y="407916"/>
            <a:ext cx="2662398" cy="2653133"/>
            <a:chOff x="1700731" y="1845159"/>
            <a:chExt cx="3549864" cy="3537511"/>
          </a:xfrm>
        </p:grpSpPr>
        <p:sp>
          <p:nvSpPr>
            <p:cNvPr id="3" name="Oval 2"/>
            <p:cNvSpPr/>
            <p:nvPr/>
          </p:nvSpPr>
          <p:spPr>
            <a:xfrm>
              <a:off x="1700731" y="1845159"/>
              <a:ext cx="3549864" cy="3537511"/>
            </a:xfrm>
            <a:prstGeom prst="ellipse">
              <a:avLst/>
            </a:prstGeom>
            <a:solidFill>
              <a:schemeClr val="tx1"/>
            </a:solidFill>
            <a:ln>
              <a:noFill/>
            </a:ln>
            <a:effectLst>
              <a:outerShdw blurRad="40000" dist="23000" dir="5400000" rotWithShape="0">
                <a:srgbClr val="000000">
                  <a:alpha val="35000"/>
                </a:srgbClr>
              </a:outerShdw>
            </a:effectLst>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pSp>
          <p:nvGrpSpPr>
            <p:cNvPr id="2" name="Group 3"/>
            <p:cNvGrpSpPr>
              <a:grpSpLocks/>
            </p:cNvGrpSpPr>
            <p:nvPr/>
          </p:nvGrpSpPr>
          <p:grpSpPr bwMode="auto">
            <a:xfrm>
              <a:off x="1828802" y="1981201"/>
              <a:ext cx="3321501" cy="3207341"/>
              <a:chOff x="336" y="1440"/>
              <a:chExt cx="2033" cy="1985"/>
            </a:xfrm>
          </p:grpSpPr>
          <p:sp>
            <p:nvSpPr>
              <p:cNvPr id="32772" name="Text Box 4"/>
              <p:cNvSpPr txBox="1">
                <a:spLocks noChangeArrowheads="1"/>
              </p:cNvSpPr>
              <p:nvPr/>
            </p:nvSpPr>
            <p:spPr bwMode="auto">
              <a:xfrm>
                <a:off x="1215" y="1440"/>
                <a:ext cx="301"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Ω</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73" name="Text Box 5"/>
              <p:cNvSpPr txBox="1">
                <a:spLocks noChangeArrowheads="1"/>
              </p:cNvSpPr>
              <p:nvPr/>
            </p:nvSpPr>
            <p:spPr bwMode="auto">
              <a:xfrm>
                <a:off x="1296" y="2640"/>
                <a:ext cx="254"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Symbol" pitchFamily="18" charset="2"/>
                  </a:rPr>
                  <a:t>p</a:t>
                </a:r>
              </a:p>
            </p:txBody>
          </p:sp>
          <p:sp>
            <p:nvSpPr>
              <p:cNvPr id="32774" name="Text Box 6"/>
              <p:cNvSpPr txBox="1">
                <a:spLocks noChangeArrowheads="1"/>
              </p:cNvSpPr>
              <p:nvPr/>
            </p:nvSpPr>
            <p:spPr bwMode="auto">
              <a:xfrm>
                <a:off x="1824" y="2304"/>
                <a:ext cx="238"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γ</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75" name="Text Box 7"/>
              <p:cNvSpPr txBox="1">
                <a:spLocks noChangeArrowheads="1"/>
              </p:cNvSpPr>
              <p:nvPr/>
            </p:nvSpPr>
            <p:spPr bwMode="auto">
              <a:xfrm>
                <a:off x="1536" y="2687"/>
                <a:ext cx="266"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μ</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76" name="Text Box 8"/>
              <p:cNvSpPr txBox="1">
                <a:spLocks noChangeArrowheads="1"/>
              </p:cNvSpPr>
              <p:nvPr/>
            </p:nvSpPr>
            <p:spPr bwMode="auto">
              <a:xfrm>
                <a:off x="816" y="2064"/>
                <a:ext cx="234"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ν</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77" name="Text Box 9"/>
              <p:cNvSpPr txBox="1">
                <a:spLocks noChangeArrowheads="1"/>
              </p:cNvSpPr>
              <p:nvPr/>
            </p:nvSpPr>
            <p:spPr bwMode="auto">
              <a:xfrm>
                <a:off x="1248" y="2928"/>
                <a:ext cx="233"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Symbol" pitchFamily="18" charset="2"/>
                  </a:rPr>
                  <a:t>t</a:t>
                </a:r>
              </a:p>
            </p:txBody>
          </p:sp>
          <p:sp>
            <p:nvSpPr>
              <p:cNvPr id="32778" name="Text Box 10"/>
              <p:cNvSpPr txBox="1">
                <a:spLocks noChangeArrowheads="1"/>
              </p:cNvSpPr>
              <p:nvPr/>
            </p:nvSpPr>
            <p:spPr bwMode="auto">
              <a:xfrm>
                <a:off x="864" y="2785"/>
                <a:ext cx="261"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ρ</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79" name="Text Box 11"/>
              <p:cNvSpPr txBox="1">
                <a:spLocks noChangeArrowheads="1"/>
              </p:cNvSpPr>
              <p:nvPr/>
            </p:nvSpPr>
            <p:spPr bwMode="auto">
              <a:xfrm>
                <a:off x="959" y="1823"/>
                <a:ext cx="263"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panose="02020603050405020304" pitchFamily="18" charset="0"/>
                    <a:cs typeface="Times" panose="02020603050405020304" pitchFamily="18" charset="0"/>
                  </a:rPr>
                  <a:t>η</a:t>
                </a:r>
                <a:endParaRPr lang="en-US" b="1" dirty="0">
                  <a:solidFill>
                    <a:schemeClr val="bg1"/>
                  </a:solidFill>
                  <a:effectLst>
                    <a:outerShdw blurRad="38100" dist="38100" dir="2700000" algn="tl">
                      <a:srgbClr val="000000">
                        <a:alpha val="43137"/>
                      </a:srgbClr>
                    </a:outerShdw>
                  </a:effectLst>
                  <a:latin typeface="Times" panose="02020603050405020304" pitchFamily="18" charset="0"/>
                  <a:cs typeface="Times" panose="02020603050405020304" pitchFamily="18" charset="0"/>
                </a:endParaRPr>
              </a:p>
            </p:txBody>
          </p:sp>
          <p:sp>
            <p:nvSpPr>
              <p:cNvPr id="32780" name="Text Box 12"/>
              <p:cNvSpPr txBox="1">
                <a:spLocks noChangeArrowheads="1"/>
              </p:cNvSpPr>
              <p:nvPr/>
            </p:nvSpPr>
            <p:spPr bwMode="auto">
              <a:xfrm>
                <a:off x="864" y="2400"/>
                <a:ext cx="306"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Φ</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81" name="Text Box 13"/>
              <p:cNvSpPr txBox="1">
                <a:spLocks noChangeArrowheads="1"/>
              </p:cNvSpPr>
              <p:nvPr/>
            </p:nvSpPr>
            <p:spPr bwMode="auto">
              <a:xfrm>
                <a:off x="1296" y="1823"/>
                <a:ext cx="280"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ψ</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82" name="Text Box 14"/>
              <p:cNvSpPr txBox="1">
                <a:spLocks noChangeArrowheads="1"/>
              </p:cNvSpPr>
              <p:nvPr/>
            </p:nvSpPr>
            <p:spPr bwMode="auto">
              <a:xfrm>
                <a:off x="1296" y="2353"/>
                <a:ext cx="238"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χ</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83" name="Text Box 15"/>
              <p:cNvSpPr txBox="1">
                <a:spLocks noChangeArrowheads="1"/>
              </p:cNvSpPr>
              <p:nvPr/>
            </p:nvSpPr>
            <p:spPr bwMode="auto">
              <a:xfrm>
                <a:off x="1584" y="2400"/>
                <a:ext cx="204" cy="305"/>
              </a:xfrm>
              <a:prstGeom prst="rect">
                <a:avLst/>
              </a:prstGeom>
              <a:noFill/>
              <a:ln w="9525">
                <a:noFill/>
                <a:miter lim="800000"/>
                <a:headEnd/>
                <a:tailEnd/>
              </a:ln>
              <a:effectLst/>
            </p:spPr>
            <p:txBody>
              <a:bodyPr>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Δ</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84" name="Text Box 16"/>
              <p:cNvSpPr txBox="1">
                <a:spLocks noChangeArrowheads="1"/>
              </p:cNvSpPr>
              <p:nvPr/>
            </p:nvSpPr>
            <p:spPr bwMode="auto">
              <a:xfrm>
                <a:off x="1104" y="2736"/>
                <a:ext cx="274"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Σ</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85" name="Text Box 17"/>
              <p:cNvSpPr txBox="1">
                <a:spLocks noChangeArrowheads="1"/>
              </p:cNvSpPr>
              <p:nvPr/>
            </p:nvSpPr>
            <p:spPr bwMode="auto">
              <a:xfrm>
                <a:off x="2112" y="2255"/>
                <a:ext cx="257" cy="267"/>
              </a:xfrm>
              <a:prstGeom prst="rect">
                <a:avLst/>
              </a:prstGeom>
              <a:noFill/>
              <a:ln w="9525">
                <a:noFill/>
                <a:miter lim="800000"/>
                <a:headEnd/>
                <a:tailEnd/>
              </a:ln>
              <a:effectLst/>
            </p:spPr>
            <p:txBody>
              <a:bodyPr wrap="none">
                <a:spAutoFit/>
              </a:bodyPr>
              <a:lstStyle/>
              <a:p>
                <a:pPr eaLnBrk="0" hangingPunct="0">
                  <a:defRPr/>
                </a:pPr>
                <a:r>
                  <a:rPr lang="en-US" sz="1500"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Ξ</a:t>
                </a:r>
                <a:endParaRPr lang="en-US" sz="15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86" name="Text Box 18"/>
              <p:cNvSpPr txBox="1">
                <a:spLocks noChangeArrowheads="1"/>
              </p:cNvSpPr>
              <p:nvPr/>
            </p:nvSpPr>
            <p:spPr bwMode="auto">
              <a:xfrm>
                <a:off x="1776" y="2112"/>
                <a:ext cx="276"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B</a:t>
                </a:r>
              </a:p>
            </p:txBody>
          </p:sp>
          <p:sp>
            <p:nvSpPr>
              <p:cNvPr id="32787" name="Text Box 19"/>
              <p:cNvSpPr txBox="1">
                <a:spLocks noChangeArrowheads="1"/>
              </p:cNvSpPr>
              <p:nvPr/>
            </p:nvSpPr>
            <p:spPr bwMode="auto">
              <a:xfrm>
                <a:off x="672" y="1728"/>
                <a:ext cx="297"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K</a:t>
                </a:r>
              </a:p>
            </p:txBody>
          </p:sp>
          <p:sp>
            <p:nvSpPr>
              <p:cNvPr id="32788" name="Text Box 20"/>
              <p:cNvSpPr txBox="1">
                <a:spLocks noChangeArrowheads="1"/>
              </p:cNvSpPr>
              <p:nvPr/>
            </p:nvSpPr>
            <p:spPr bwMode="auto">
              <a:xfrm>
                <a:off x="1440" y="2880"/>
                <a:ext cx="234"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e</a:t>
                </a:r>
              </a:p>
            </p:txBody>
          </p:sp>
          <p:sp>
            <p:nvSpPr>
              <p:cNvPr id="32789" name="Text Box 21"/>
              <p:cNvSpPr txBox="1">
                <a:spLocks noChangeArrowheads="1"/>
              </p:cNvSpPr>
              <p:nvPr/>
            </p:nvSpPr>
            <p:spPr bwMode="auto">
              <a:xfrm>
                <a:off x="1713" y="2834"/>
                <a:ext cx="255" cy="305"/>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Times New Roman" pitchFamily="18" charset="0"/>
                  </a:rPr>
                  <a:t>p</a:t>
                </a:r>
              </a:p>
            </p:txBody>
          </p:sp>
          <p:sp>
            <p:nvSpPr>
              <p:cNvPr id="32790" name="Text Box 22"/>
              <p:cNvSpPr txBox="1">
                <a:spLocks noChangeArrowheads="1"/>
              </p:cNvSpPr>
              <p:nvPr/>
            </p:nvSpPr>
            <p:spPr bwMode="auto">
              <a:xfrm>
                <a:off x="1584" y="1921"/>
                <a:ext cx="249" cy="305"/>
              </a:xfrm>
              <a:prstGeom prst="rect">
                <a:avLst/>
              </a:prstGeom>
              <a:noFill/>
              <a:ln w="9525">
                <a:noFill/>
                <a:miter lim="800000"/>
                <a:headEnd/>
                <a:tailEnd/>
              </a:ln>
              <a:effectLst/>
            </p:spPr>
            <p:txBody>
              <a:bodyPr wrap="none">
                <a:spAutoFit/>
              </a:bodyPr>
              <a:lstStyle/>
              <a:p>
                <a:pPr eaLnBrk="0" hangingPunct="0">
                  <a:defRPr/>
                </a:pPr>
                <a:r>
                  <a:rPr lang="en-US" b="1" i="1" dirty="0">
                    <a:solidFill>
                      <a:schemeClr val="bg1"/>
                    </a:solidFill>
                    <a:effectLst>
                      <a:outerShdw blurRad="38100" dist="38100" dir="2700000" algn="tl">
                        <a:srgbClr val="000000">
                          <a:alpha val="43137"/>
                        </a:srgbClr>
                      </a:outerShdw>
                    </a:effectLst>
                    <a:latin typeface="Symbol" pitchFamily="18" charset="2"/>
                  </a:rPr>
                  <a:t>f</a:t>
                </a:r>
              </a:p>
            </p:txBody>
          </p:sp>
          <p:sp>
            <p:nvSpPr>
              <p:cNvPr id="32791" name="Text Box 23"/>
              <p:cNvSpPr txBox="1">
                <a:spLocks noChangeArrowheads="1"/>
              </p:cNvSpPr>
              <p:nvPr/>
            </p:nvSpPr>
            <p:spPr bwMode="auto">
              <a:xfrm>
                <a:off x="1056" y="2208"/>
                <a:ext cx="288"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ω</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92" name="Text Box 24"/>
              <p:cNvSpPr txBox="1">
                <a:spLocks noChangeArrowheads="1"/>
              </p:cNvSpPr>
              <p:nvPr/>
            </p:nvSpPr>
            <p:spPr bwMode="auto">
              <a:xfrm>
                <a:off x="359" y="2496"/>
                <a:ext cx="266" cy="305"/>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Symbol" pitchFamily="18" charset="2"/>
                  </a:rPr>
                  <a:t>D</a:t>
                </a:r>
              </a:p>
            </p:txBody>
          </p:sp>
          <p:sp>
            <p:nvSpPr>
              <p:cNvPr id="32793" name="Text Box 25"/>
              <p:cNvSpPr txBox="1">
                <a:spLocks noChangeArrowheads="1"/>
              </p:cNvSpPr>
              <p:nvPr/>
            </p:nvSpPr>
            <p:spPr bwMode="auto">
              <a:xfrm>
                <a:off x="1584" y="2160"/>
                <a:ext cx="255"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n</a:t>
                </a:r>
              </a:p>
            </p:txBody>
          </p:sp>
          <p:sp>
            <p:nvSpPr>
              <p:cNvPr id="32794" name="Text Box 26"/>
              <p:cNvSpPr txBox="1">
                <a:spLocks noChangeArrowheads="1"/>
              </p:cNvSpPr>
              <p:nvPr/>
            </p:nvSpPr>
            <p:spPr bwMode="auto">
              <a:xfrm>
                <a:off x="1632" y="1440"/>
                <a:ext cx="254"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π</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95" name="Text Box 27"/>
              <p:cNvSpPr txBox="1">
                <a:spLocks noChangeArrowheads="1"/>
              </p:cNvSpPr>
              <p:nvPr/>
            </p:nvSpPr>
            <p:spPr bwMode="auto">
              <a:xfrm>
                <a:off x="961" y="1632"/>
                <a:ext cx="254"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π</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796" name="Text Box 28"/>
              <p:cNvSpPr txBox="1">
                <a:spLocks noChangeArrowheads="1"/>
              </p:cNvSpPr>
              <p:nvPr/>
            </p:nvSpPr>
            <p:spPr bwMode="auto">
              <a:xfrm>
                <a:off x="1975" y="2687"/>
                <a:ext cx="254" cy="305"/>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π</a:t>
                </a:r>
              </a:p>
            </p:txBody>
          </p:sp>
          <p:sp>
            <p:nvSpPr>
              <p:cNvPr id="32797" name="Text Box 29"/>
              <p:cNvSpPr txBox="1">
                <a:spLocks noChangeArrowheads="1"/>
              </p:cNvSpPr>
              <p:nvPr/>
            </p:nvSpPr>
            <p:spPr bwMode="auto">
              <a:xfrm>
                <a:off x="1181" y="3119"/>
                <a:ext cx="255" cy="305"/>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Times New Roman" pitchFamily="18" charset="0"/>
                  </a:rPr>
                  <a:t>p</a:t>
                </a:r>
              </a:p>
            </p:txBody>
          </p:sp>
          <p:sp>
            <p:nvSpPr>
              <p:cNvPr id="32798" name="Text Box 30"/>
              <p:cNvSpPr txBox="1">
                <a:spLocks noChangeArrowheads="1"/>
              </p:cNvSpPr>
              <p:nvPr/>
            </p:nvSpPr>
            <p:spPr bwMode="auto">
              <a:xfrm>
                <a:off x="528" y="2255"/>
                <a:ext cx="255"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p</a:t>
                </a:r>
              </a:p>
            </p:txBody>
          </p:sp>
          <p:sp>
            <p:nvSpPr>
              <p:cNvPr id="32799" name="Text Box 31"/>
              <p:cNvSpPr txBox="1">
                <a:spLocks noChangeArrowheads="1"/>
              </p:cNvSpPr>
              <p:nvPr/>
            </p:nvSpPr>
            <p:spPr bwMode="auto">
              <a:xfrm>
                <a:off x="2016" y="1968"/>
                <a:ext cx="255"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p</a:t>
                </a:r>
              </a:p>
            </p:txBody>
          </p:sp>
          <p:sp>
            <p:nvSpPr>
              <p:cNvPr id="32800" name="Text Box 32"/>
              <p:cNvSpPr txBox="1">
                <a:spLocks noChangeArrowheads="1"/>
              </p:cNvSpPr>
              <p:nvPr/>
            </p:nvSpPr>
            <p:spPr bwMode="auto">
              <a:xfrm>
                <a:off x="1632" y="1632"/>
                <a:ext cx="255"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p</a:t>
                </a:r>
              </a:p>
            </p:txBody>
          </p:sp>
          <p:sp>
            <p:nvSpPr>
              <p:cNvPr id="32801" name="Text Box 33"/>
              <p:cNvSpPr txBox="1">
                <a:spLocks noChangeArrowheads="1"/>
              </p:cNvSpPr>
              <p:nvPr/>
            </p:nvSpPr>
            <p:spPr bwMode="auto">
              <a:xfrm>
                <a:off x="1968" y="1632"/>
                <a:ext cx="255"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n</a:t>
                </a:r>
              </a:p>
            </p:txBody>
          </p:sp>
          <p:sp>
            <p:nvSpPr>
              <p:cNvPr id="32802" name="Text Box 34"/>
              <p:cNvSpPr txBox="1">
                <a:spLocks noChangeArrowheads="1"/>
              </p:cNvSpPr>
              <p:nvPr/>
            </p:nvSpPr>
            <p:spPr bwMode="auto">
              <a:xfrm>
                <a:off x="1056" y="2945"/>
                <a:ext cx="255"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n</a:t>
                </a:r>
              </a:p>
            </p:txBody>
          </p:sp>
          <p:sp>
            <p:nvSpPr>
              <p:cNvPr id="32803" name="Text Box 35"/>
              <p:cNvSpPr txBox="1">
                <a:spLocks noChangeArrowheads="1"/>
              </p:cNvSpPr>
              <p:nvPr/>
            </p:nvSpPr>
            <p:spPr bwMode="auto">
              <a:xfrm>
                <a:off x="2033" y="2496"/>
                <a:ext cx="255" cy="305"/>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Times New Roman" pitchFamily="18" charset="0"/>
                  </a:rPr>
                  <a:t>n</a:t>
                </a:r>
              </a:p>
            </p:txBody>
          </p:sp>
          <p:sp>
            <p:nvSpPr>
              <p:cNvPr id="32804" name="Text Box 36"/>
              <p:cNvSpPr txBox="1">
                <a:spLocks noChangeArrowheads="1"/>
              </p:cNvSpPr>
              <p:nvPr/>
            </p:nvSpPr>
            <p:spPr bwMode="auto">
              <a:xfrm>
                <a:off x="528" y="1968"/>
                <a:ext cx="255"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n</a:t>
                </a:r>
              </a:p>
            </p:txBody>
          </p:sp>
          <p:sp>
            <p:nvSpPr>
              <p:cNvPr id="32805" name="Text Box 37"/>
              <p:cNvSpPr txBox="1">
                <a:spLocks noChangeArrowheads="1"/>
              </p:cNvSpPr>
              <p:nvPr/>
            </p:nvSpPr>
            <p:spPr bwMode="auto">
              <a:xfrm>
                <a:off x="1344" y="2112"/>
                <a:ext cx="238"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γ</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806" name="Text Box 38"/>
              <p:cNvSpPr txBox="1">
                <a:spLocks noChangeArrowheads="1"/>
              </p:cNvSpPr>
              <p:nvPr/>
            </p:nvSpPr>
            <p:spPr bwMode="auto">
              <a:xfrm>
                <a:off x="1920" y="2928"/>
                <a:ext cx="238"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γ</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807" name="Text Box 39"/>
              <p:cNvSpPr txBox="1">
                <a:spLocks noChangeArrowheads="1"/>
              </p:cNvSpPr>
              <p:nvPr/>
            </p:nvSpPr>
            <p:spPr bwMode="auto">
              <a:xfrm>
                <a:off x="672" y="2928"/>
                <a:ext cx="238"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γ</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808" name="Text Box 40"/>
              <p:cNvSpPr txBox="1">
                <a:spLocks noChangeArrowheads="1"/>
              </p:cNvSpPr>
              <p:nvPr/>
            </p:nvSpPr>
            <p:spPr bwMode="auto">
              <a:xfrm>
                <a:off x="1446" y="3119"/>
                <a:ext cx="238"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γ</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809" name="Text Box 41"/>
              <p:cNvSpPr txBox="1">
                <a:spLocks noChangeArrowheads="1"/>
              </p:cNvSpPr>
              <p:nvPr/>
            </p:nvSpPr>
            <p:spPr bwMode="auto">
              <a:xfrm>
                <a:off x="720" y="2255"/>
                <a:ext cx="238"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γ</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810" name="Text Box 42"/>
              <p:cNvSpPr txBox="1">
                <a:spLocks noChangeArrowheads="1"/>
              </p:cNvSpPr>
              <p:nvPr/>
            </p:nvSpPr>
            <p:spPr bwMode="auto">
              <a:xfrm>
                <a:off x="912" y="1440"/>
                <a:ext cx="238" cy="305"/>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γ</a:t>
                </a:r>
              </a:p>
            </p:txBody>
          </p:sp>
          <p:sp>
            <p:nvSpPr>
              <p:cNvPr id="32811" name="Text Box 43"/>
              <p:cNvSpPr txBox="1">
                <a:spLocks noChangeArrowheads="1"/>
              </p:cNvSpPr>
              <p:nvPr/>
            </p:nvSpPr>
            <p:spPr bwMode="auto">
              <a:xfrm>
                <a:off x="1824" y="1776"/>
                <a:ext cx="238"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γ</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812" name="Text Box 44"/>
              <p:cNvSpPr txBox="1">
                <a:spLocks noChangeArrowheads="1"/>
              </p:cNvSpPr>
              <p:nvPr/>
            </p:nvSpPr>
            <p:spPr bwMode="auto">
              <a:xfrm>
                <a:off x="1104" y="1968"/>
                <a:ext cx="234" cy="305"/>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Times New Roman" pitchFamily="18" charset="0"/>
                  </a:rPr>
                  <a:t>e</a:t>
                </a:r>
              </a:p>
            </p:txBody>
          </p:sp>
          <p:sp>
            <p:nvSpPr>
              <p:cNvPr id="32813" name="Text Box 45"/>
              <p:cNvSpPr txBox="1">
                <a:spLocks noChangeArrowheads="1"/>
              </p:cNvSpPr>
              <p:nvPr/>
            </p:nvSpPr>
            <p:spPr bwMode="auto">
              <a:xfrm>
                <a:off x="1296" y="1616"/>
                <a:ext cx="234" cy="305"/>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Times New Roman" pitchFamily="18" charset="0"/>
                  </a:rPr>
                  <a:t>e</a:t>
                </a:r>
              </a:p>
            </p:txBody>
          </p:sp>
          <p:sp>
            <p:nvSpPr>
              <p:cNvPr id="32814" name="Text Box 46"/>
              <p:cNvSpPr txBox="1">
                <a:spLocks noChangeArrowheads="1"/>
              </p:cNvSpPr>
              <p:nvPr/>
            </p:nvSpPr>
            <p:spPr bwMode="auto">
              <a:xfrm>
                <a:off x="336" y="2112"/>
                <a:ext cx="234"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e</a:t>
                </a:r>
              </a:p>
            </p:txBody>
          </p:sp>
          <p:sp>
            <p:nvSpPr>
              <p:cNvPr id="32815" name="Text Box 47"/>
              <p:cNvSpPr txBox="1">
                <a:spLocks noChangeArrowheads="1"/>
              </p:cNvSpPr>
              <p:nvPr/>
            </p:nvSpPr>
            <p:spPr bwMode="auto">
              <a:xfrm>
                <a:off x="912" y="3102"/>
                <a:ext cx="234" cy="305"/>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Times New Roman" pitchFamily="18" charset="0"/>
                  </a:rPr>
                  <a:t>e</a:t>
                </a:r>
              </a:p>
            </p:txBody>
          </p:sp>
          <p:sp>
            <p:nvSpPr>
              <p:cNvPr id="32816" name="Text Box 48"/>
              <p:cNvSpPr txBox="1">
                <a:spLocks noChangeArrowheads="1"/>
              </p:cNvSpPr>
              <p:nvPr/>
            </p:nvSpPr>
            <p:spPr bwMode="auto">
              <a:xfrm>
                <a:off x="1056" y="2496"/>
                <a:ext cx="234" cy="305"/>
              </a:xfrm>
              <a:prstGeom prst="rect">
                <a:avLst/>
              </a:prstGeom>
              <a:noFill/>
              <a:ln w="9525">
                <a:noFill/>
                <a:miter lim="800000"/>
                <a:headEnd/>
                <a:tailEnd/>
              </a:ln>
              <a:effectLst/>
            </p:spPr>
            <p:txBody>
              <a:bodyPr wrap="none">
                <a:spAutoFit/>
              </a:bodyPr>
              <a:lstStyle/>
              <a:p>
                <a:pPr eaLnBrk="0" hangingPunct="0">
                  <a:defRPr/>
                </a:pPr>
                <a:r>
                  <a:rPr lang="en-US" b="1">
                    <a:solidFill>
                      <a:schemeClr val="bg1"/>
                    </a:solidFill>
                    <a:effectLst>
                      <a:outerShdw blurRad="38100" dist="38100" dir="2700000" algn="tl">
                        <a:srgbClr val="000000">
                          <a:alpha val="43137"/>
                        </a:srgbClr>
                      </a:outerShdw>
                    </a:effectLst>
                    <a:latin typeface="Times New Roman" pitchFamily="18" charset="0"/>
                  </a:rPr>
                  <a:t>e</a:t>
                </a:r>
              </a:p>
            </p:txBody>
          </p:sp>
          <p:sp>
            <p:nvSpPr>
              <p:cNvPr id="32817" name="Text Box 49"/>
              <p:cNvSpPr txBox="1">
                <a:spLocks noChangeArrowheads="1"/>
              </p:cNvSpPr>
              <p:nvPr/>
            </p:nvSpPr>
            <p:spPr bwMode="auto">
              <a:xfrm>
                <a:off x="1728" y="2592"/>
                <a:ext cx="194" cy="305"/>
              </a:xfrm>
              <a:prstGeom prst="rect">
                <a:avLst/>
              </a:prstGeom>
              <a:noFill/>
              <a:ln w="9525">
                <a:noFill/>
                <a:miter lim="800000"/>
                <a:headEnd/>
                <a:tailEnd/>
              </a:ln>
              <a:effectLst/>
            </p:spPr>
            <p:txBody>
              <a:bodyPr>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Times New Roman" pitchFamily="18" charset="0"/>
                  </a:rPr>
                  <a:t>e</a:t>
                </a:r>
              </a:p>
            </p:txBody>
          </p:sp>
          <p:sp>
            <p:nvSpPr>
              <p:cNvPr id="32818" name="Text Box 50"/>
              <p:cNvSpPr txBox="1">
                <a:spLocks noChangeArrowheads="1"/>
              </p:cNvSpPr>
              <p:nvPr/>
            </p:nvSpPr>
            <p:spPr bwMode="auto">
              <a:xfrm>
                <a:off x="711" y="2567"/>
                <a:ext cx="266"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μ</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819" name="Text Box 51"/>
              <p:cNvSpPr txBox="1">
                <a:spLocks noChangeArrowheads="1"/>
              </p:cNvSpPr>
              <p:nvPr/>
            </p:nvSpPr>
            <p:spPr bwMode="auto">
              <a:xfrm>
                <a:off x="480" y="2736"/>
                <a:ext cx="285" cy="305"/>
              </a:xfrm>
              <a:prstGeom prst="rect">
                <a:avLst/>
              </a:prstGeom>
              <a:noFill/>
              <a:ln w="9525">
                <a:noFill/>
                <a:miter lim="800000"/>
                <a:headEnd/>
                <a:tailEnd/>
              </a:ln>
              <a:effectLst/>
            </p:spPr>
            <p:txBody>
              <a:bodyPr wrap="none">
                <a:spAutoFit/>
              </a:bodyPr>
              <a:lstStyle/>
              <a:p>
                <a:pPr eaLnBrk="0" hangingPunct="0">
                  <a:defRPr/>
                </a:pPr>
                <a:r>
                  <a:rPr lang="en-US"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Λ</a:t>
                </a:r>
                <a:endParaRPr lang="en-US"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2820" name="Text Box 52"/>
              <p:cNvSpPr txBox="1">
                <a:spLocks noChangeArrowheads="1"/>
              </p:cNvSpPr>
              <p:nvPr/>
            </p:nvSpPr>
            <p:spPr bwMode="auto">
              <a:xfrm>
                <a:off x="1651" y="3120"/>
                <a:ext cx="297" cy="305"/>
              </a:xfrm>
              <a:prstGeom prst="rect">
                <a:avLst/>
              </a:prstGeom>
              <a:noFill/>
              <a:ln w="9525">
                <a:noFill/>
                <a:miter lim="800000"/>
                <a:headEnd/>
                <a:tailEnd/>
              </a:ln>
              <a:effectLst/>
            </p:spPr>
            <p:txBody>
              <a:bodyPr wrap="none">
                <a:spAutoFit/>
              </a:bodyPr>
              <a:lstStyle/>
              <a:p>
                <a:pPr eaLnBrk="0" hangingPunct="0">
                  <a:defRPr/>
                </a:pPr>
                <a:r>
                  <a:rPr lang="en-US" b="1" dirty="0">
                    <a:solidFill>
                      <a:schemeClr val="bg1"/>
                    </a:solidFill>
                    <a:effectLst>
                      <a:outerShdw blurRad="38100" dist="38100" dir="2700000" algn="tl">
                        <a:srgbClr val="000000">
                          <a:alpha val="43137"/>
                        </a:srgbClr>
                      </a:outerShdw>
                    </a:effectLst>
                    <a:latin typeface="Times New Roman" pitchFamily="18" charset="0"/>
                  </a:rPr>
                  <a:t>K</a:t>
                </a:r>
              </a:p>
            </p:txBody>
          </p:sp>
        </p:grpSp>
      </p:grpSp>
    </p:spTree>
    <p:extLst>
      <p:ext uri="{BB962C8B-B14F-4D97-AF65-F5344CB8AC3E}">
        <p14:creationId xmlns:p14="http://schemas.microsoft.com/office/powerpoint/2010/main" val="1553458143"/>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BC051-F31D-A542-A51B-A47E680B87A3}"/>
              </a:ext>
            </a:extLst>
          </p:cNvPr>
          <p:cNvSpPr>
            <a:spLocks noGrp="1"/>
          </p:cNvSpPr>
          <p:nvPr>
            <p:ph type="title"/>
          </p:nvPr>
        </p:nvSpPr>
        <p:spPr/>
        <p:txBody>
          <a:bodyPr/>
          <a:lstStyle/>
          <a:p>
            <a:r>
              <a:rPr lang="en-US" dirty="0" err="1"/>
              <a:t>Algumas</a:t>
            </a:r>
            <a:r>
              <a:rPr lang="en-US" dirty="0"/>
              <a:t> </a:t>
            </a:r>
            <a:r>
              <a:rPr lang="en-US" dirty="0" err="1"/>
              <a:t>combinações</a:t>
            </a:r>
            <a:r>
              <a:rPr lang="en-US" dirty="0"/>
              <a:t> de quarks…</a:t>
            </a:r>
          </a:p>
        </p:txBody>
      </p:sp>
      <p:sp>
        <p:nvSpPr>
          <p:cNvPr id="4" name="Slide Number Placeholder 3">
            <a:extLst>
              <a:ext uri="{FF2B5EF4-FFF2-40B4-BE49-F238E27FC236}">
                <a16:creationId xmlns:a16="http://schemas.microsoft.com/office/drawing/2014/main" id="{46E332BD-9FC7-A442-B1A1-F3F9947C4780}"/>
              </a:ext>
            </a:extLst>
          </p:cNvPr>
          <p:cNvSpPr>
            <a:spLocks noGrp="1"/>
          </p:cNvSpPr>
          <p:nvPr>
            <p:ph type="sldNum" sz="quarter" idx="10"/>
          </p:nvPr>
        </p:nvSpPr>
        <p:spPr/>
        <p:txBody>
          <a:bodyPr/>
          <a:lstStyle/>
          <a:p>
            <a:fld id="{E7211955-452E-8B4A-9B48-354B3A3C0F95}" type="slidenum">
              <a:rPr lang="en-US" smtClean="0"/>
              <a:pPr/>
              <a:t>12</a:t>
            </a:fld>
            <a:endParaRPr lang="en-US" dirty="0"/>
          </a:p>
        </p:txBody>
      </p:sp>
      <p:pic>
        <p:nvPicPr>
          <p:cNvPr id="7" name="Picture 3">
            <a:extLst>
              <a:ext uri="{FF2B5EF4-FFF2-40B4-BE49-F238E27FC236}">
                <a16:creationId xmlns:a16="http://schemas.microsoft.com/office/drawing/2014/main" id="{15C8F914-A2C4-EB40-83F1-8D6D866EE7E7}"/>
              </a:ext>
            </a:extLst>
          </p:cNvPr>
          <p:cNvPicPr>
            <a:picLocks noChangeAspect="1" noChangeArrowheads="1"/>
          </p:cNvPicPr>
          <p:nvPr/>
        </p:nvPicPr>
        <p:blipFill>
          <a:blip r:embed="rId2"/>
          <a:srcRect/>
          <a:stretch>
            <a:fillRect/>
          </a:stretch>
        </p:blipFill>
        <p:spPr bwMode="auto">
          <a:xfrm>
            <a:off x="576000" y="1215323"/>
            <a:ext cx="8418142" cy="2421011"/>
          </a:xfrm>
          <a:prstGeom prst="rect">
            <a:avLst/>
          </a:prstGeom>
          <a:noFill/>
          <a:ln w="9525">
            <a:noFill/>
            <a:miter lim="800000"/>
            <a:headEnd/>
            <a:tailEnd/>
          </a:ln>
        </p:spPr>
      </p:pic>
      <p:sp>
        <p:nvSpPr>
          <p:cNvPr id="8" name="CaixaDeTexto 5">
            <a:extLst>
              <a:ext uri="{FF2B5EF4-FFF2-40B4-BE49-F238E27FC236}">
                <a16:creationId xmlns:a16="http://schemas.microsoft.com/office/drawing/2014/main" id="{16DC8225-50BC-314B-ADDD-BA122031A738}"/>
              </a:ext>
            </a:extLst>
          </p:cNvPr>
          <p:cNvSpPr txBox="1"/>
          <p:nvPr/>
        </p:nvSpPr>
        <p:spPr>
          <a:xfrm>
            <a:off x="651753" y="1733550"/>
            <a:ext cx="3443997" cy="288000"/>
          </a:xfrm>
          <a:prstGeom prst="rect">
            <a:avLst/>
          </a:prstGeom>
          <a:noFill/>
          <a:ln w="19050">
            <a:solidFill>
              <a:srgbClr val="C00000"/>
            </a:solidFill>
          </a:ln>
        </p:spPr>
        <p:txBody>
          <a:bodyPr wrap="square" rtlCol="0">
            <a:spAutoFit/>
          </a:bodyPr>
          <a:lstStyle/>
          <a:p>
            <a:endParaRPr lang="pt-BR" dirty="0"/>
          </a:p>
        </p:txBody>
      </p:sp>
    </p:spTree>
    <p:extLst>
      <p:ext uri="{BB962C8B-B14F-4D97-AF65-F5344CB8AC3E}">
        <p14:creationId xmlns:p14="http://schemas.microsoft.com/office/powerpoint/2010/main" val="189239770"/>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51753" y="1011690"/>
            <a:ext cx="8280000" cy="3924000"/>
          </a:xfrm>
        </p:spPr>
        <p:txBody>
          <a:bodyPr/>
          <a:lstStyle/>
          <a:p>
            <a:r>
              <a:rPr lang="pt-BR" dirty="0"/>
              <a:t>1961</a:t>
            </a:r>
          </a:p>
          <a:p>
            <a:pPr lvl="1"/>
            <a:r>
              <a:rPr lang="pt-BR" dirty="0"/>
              <a:t>Gell-Mann, </a:t>
            </a:r>
            <a:r>
              <a:rPr lang="pt-BR" dirty="0" err="1"/>
              <a:t>Nishijima</a:t>
            </a:r>
            <a:r>
              <a:rPr lang="pt-BR" dirty="0"/>
              <a:t>, Zweig</a:t>
            </a:r>
          </a:p>
          <a:p>
            <a:pPr lvl="2"/>
            <a:r>
              <a:rPr lang="pt-BR" dirty="0"/>
              <a:t>Modelo a quarks</a:t>
            </a:r>
          </a:p>
          <a:p>
            <a:pPr lvl="3"/>
            <a:r>
              <a:rPr lang="pt-BR" dirty="0"/>
              <a:t>Quarks </a:t>
            </a:r>
            <a:r>
              <a:rPr lang="pt-BR" dirty="0" err="1"/>
              <a:t>u</a:t>
            </a:r>
            <a:r>
              <a:rPr lang="pt-BR" dirty="0"/>
              <a:t>, </a:t>
            </a:r>
            <a:r>
              <a:rPr lang="pt-BR" dirty="0" err="1"/>
              <a:t>d</a:t>
            </a:r>
            <a:r>
              <a:rPr lang="pt-BR" dirty="0"/>
              <a:t>, </a:t>
            </a:r>
            <a:r>
              <a:rPr lang="pt-BR" dirty="0" err="1"/>
              <a:t>s</a:t>
            </a:r>
            <a:endParaRPr lang="pt-BR" dirty="0"/>
          </a:p>
          <a:p>
            <a:pPr lvl="1"/>
            <a:endParaRPr lang="pt-BR" dirty="0"/>
          </a:p>
          <a:p>
            <a:r>
              <a:rPr lang="pt-BR" dirty="0"/>
              <a:t>1964</a:t>
            </a:r>
          </a:p>
          <a:p>
            <a:pPr lvl="1"/>
            <a:r>
              <a:rPr lang="pt-BR" dirty="0"/>
              <a:t>Greenberg</a:t>
            </a:r>
          </a:p>
          <a:p>
            <a:pPr lvl="2"/>
            <a:r>
              <a:rPr lang="pt-BR" dirty="0"/>
              <a:t>Introdução da carga de cor</a:t>
            </a:r>
          </a:p>
          <a:p>
            <a:pPr lvl="2"/>
            <a:endParaRPr lang="pt-BR" dirty="0"/>
          </a:p>
          <a:p>
            <a:endParaRPr lang="en-US" dirty="0"/>
          </a:p>
        </p:txBody>
      </p:sp>
      <p:pic>
        <p:nvPicPr>
          <p:cNvPr id="6" name="Picture 5" descr="QRKS1.299150818_std.jpg"/>
          <p:cNvPicPr>
            <a:picLocks noChangeAspect="1"/>
          </p:cNvPicPr>
          <p:nvPr/>
        </p:nvPicPr>
        <p:blipFill>
          <a:blip r:embed="rId3" cstate="print"/>
          <a:stretch>
            <a:fillRect/>
          </a:stretch>
        </p:blipFill>
        <p:spPr>
          <a:xfrm>
            <a:off x="4759063" y="1365313"/>
            <a:ext cx="3118269" cy="2479024"/>
          </a:xfrm>
          <a:prstGeom prst="rect">
            <a:avLst/>
          </a:prstGeom>
        </p:spPr>
      </p:pic>
      <p:sp>
        <p:nvSpPr>
          <p:cNvPr id="9" name="Title 8">
            <a:extLst>
              <a:ext uri="{FF2B5EF4-FFF2-40B4-BE49-F238E27FC236}">
                <a16:creationId xmlns:a16="http://schemas.microsoft.com/office/drawing/2014/main" id="{8AB67588-B6B4-8C48-A762-263B4B3E6479}"/>
              </a:ext>
            </a:extLst>
          </p:cNvPr>
          <p:cNvSpPr>
            <a:spLocks noGrp="1"/>
          </p:cNvSpPr>
          <p:nvPr>
            <p:ph type="title"/>
          </p:nvPr>
        </p:nvSpPr>
        <p:spPr>
          <a:xfrm>
            <a:off x="619063" y="106244"/>
            <a:ext cx="8280000" cy="612000"/>
          </a:xfrm>
        </p:spPr>
        <p:txBody>
          <a:bodyPr/>
          <a:lstStyle/>
          <a:p>
            <a:r>
              <a:rPr lang="en-US" dirty="0" err="1"/>
              <a:t>Modelo</a:t>
            </a:r>
            <a:r>
              <a:rPr lang="en-US" dirty="0"/>
              <a:t> a Quarks</a:t>
            </a:r>
          </a:p>
        </p:txBody>
      </p:sp>
    </p:spTree>
    <p:extLst>
      <p:ext uri="{BB962C8B-B14F-4D97-AF65-F5344CB8AC3E}">
        <p14:creationId xmlns:p14="http://schemas.microsoft.com/office/powerpoint/2010/main" val="2138686677"/>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309032" y="443950"/>
            <a:ext cx="6936757" cy="3295650"/>
          </a:xfrm>
          <a:prstGeom prst="rect">
            <a:avLst/>
          </a:prstGeom>
          <a:noFill/>
          <a:ln w="9525">
            <a:noFill/>
            <a:miter lim="800000"/>
            <a:headEnd/>
            <a:tailEnd/>
          </a:ln>
        </p:spPr>
      </p:pic>
      <p:sp>
        <p:nvSpPr>
          <p:cNvPr id="5" name="CaixaDeTexto 4"/>
          <p:cNvSpPr txBox="1"/>
          <p:nvPr/>
        </p:nvSpPr>
        <p:spPr>
          <a:xfrm>
            <a:off x="1542067" y="3911084"/>
            <a:ext cx="6981825" cy="923330"/>
          </a:xfrm>
          <a:prstGeom prst="rect">
            <a:avLst/>
          </a:prstGeom>
          <a:noFill/>
        </p:spPr>
        <p:txBody>
          <a:bodyPr wrap="square" rtlCol="0">
            <a:spAutoFit/>
          </a:bodyPr>
          <a:lstStyle/>
          <a:p>
            <a:r>
              <a:rPr lang="pt-BR" dirty="0"/>
              <a:t>Próton: </a:t>
            </a:r>
            <a:r>
              <a:rPr lang="pt-BR" dirty="0" err="1"/>
              <a:t>uud</a:t>
            </a:r>
            <a:r>
              <a:rPr lang="pt-BR" dirty="0"/>
              <a:t>						</a:t>
            </a:r>
          </a:p>
          <a:p>
            <a:r>
              <a:rPr lang="pt-BR" dirty="0">
                <a:latin typeface="Symbol" pitchFamily="18" charset="2"/>
              </a:rPr>
              <a:t>D</a:t>
            </a:r>
            <a:r>
              <a:rPr lang="pt-BR" baseline="30000" dirty="0"/>
              <a:t>++</a:t>
            </a:r>
            <a:r>
              <a:rPr lang="pt-BR" dirty="0"/>
              <a:t>: </a:t>
            </a:r>
            <a:r>
              <a:rPr lang="pt-BR" dirty="0" err="1"/>
              <a:t>uuu</a:t>
            </a:r>
            <a:r>
              <a:rPr lang="pt-BR" dirty="0"/>
              <a:t> ??	</a:t>
            </a:r>
            <a:r>
              <a:rPr lang="pt-BR" dirty="0">
                <a:solidFill>
                  <a:srgbClr val="FF0000"/>
                </a:solidFill>
              </a:rPr>
              <a:t>C</a:t>
            </a:r>
            <a:r>
              <a:rPr lang="pt-BR" dirty="0">
                <a:solidFill>
                  <a:srgbClr val="00B050"/>
                </a:solidFill>
              </a:rPr>
              <a:t>O</a:t>
            </a:r>
            <a:r>
              <a:rPr lang="pt-BR" dirty="0">
                <a:solidFill>
                  <a:srgbClr val="1F37B1"/>
                </a:solidFill>
              </a:rPr>
              <a:t>R</a:t>
            </a:r>
          </a:p>
          <a:p>
            <a:pPr algn="ctr">
              <a:buFont typeface="Wingdings" pitchFamily="2" charset="2"/>
              <a:buChar char="ü"/>
            </a:pPr>
            <a:r>
              <a:rPr lang="pt-BR" dirty="0">
                <a:latin typeface="Symbol" pitchFamily="18" charset="2"/>
              </a:rPr>
              <a:t>D</a:t>
            </a:r>
            <a:r>
              <a:rPr lang="pt-BR" baseline="30000" dirty="0"/>
              <a:t>++</a:t>
            </a:r>
            <a:r>
              <a:rPr lang="pt-BR" dirty="0"/>
              <a:t>: </a:t>
            </a:r>
            <a:r>
              <a:rPr lang="pt-BR" dirty="0" err="1">
                <a:solidFill>
                  <a:srgbClr val="FF0000"/>
                </a:solidFill>
              </a:rPr>
              <a:t>u</a:t>
            </a:r>
            <a:r>
              <a:rPr lang="pt-BR" dirty="0" err="1">
                <a:solidFill>
                  <a:srgbClr val="00B050"/>
                </a:solidFill>
              </a:rPr>
              <a:t>u</a:t>
            </a:r>
            <a:r>
              <a:rPr lang="pt-BR" dirty="0" err="1">
                <a:solidFill>
                  <a:srgbClr val="1F37B1"/>
                </a:solidFill>
              </a:rPr>
              <a:t>u</a:t>
            </a:r>
            <a:r>
              <a:rPr lang="pt-BR" dirty="0">
                <a:solidFill>
                  <a:srgbClr val="1F37B1"/>
                </a:solidFill>
              </a:rPr>
              <a:t>  </a:t>
            </a:r>
            <a:r>
              <a:rPr lang="pt-BR" dirty="0"/>
              <a:t>    		</a:t>
            </a:r>
          </a:p>
        </p:txBody>
      </p:sp>
    </p:spTree>
    <p:extLst>
      <p:ext uri="{BB962C8B-B14F-4D97-AF65-F5344CB8AC3E}">
        <p14:creationId xmlns:p14="http://schemas.microsoft.com/office/powerpoint/2010/main" val="1643648077"/>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375AC-99FE-CA4E-9F5D-4C33624355E6}"/>
              </a:ext>
            </a:extLst>
          </p:cNvPr>
          <p:cNvSpPr>
            <a:spLocks noGrp="1"/>
          </p:cNvSpPr>
          <p:nvPr>
            <p:ph type="title"/>
          </p:nvPr>
        </p:nvSpPr>
        <p:spPr/>
        <p:txBody>
          <a:bodyPr/>
          <a:lstStyle/>
          <a:p>
            <a:r>
              <a:rPr lang="en-US" dirty="0"/>
              <a:t>A </a:t>
            </a:r>
            <a:r>
              <a:rPr lang="en-US" dirty="0" err="1"/>
              <a:t>carga</a:t>
            </a:r>
            <a:r>
              <a:rPr lang="en-US" dirty="0"/>
              <a:t> da </a:t>
            </a:r>
            <a:r>
              <a:rPr lang="en-US" dirty="0" err="1"/>
              <a:t>interação</a:t>
            </a:r>
            <a:r>
              <a:rPr lang="en-US" dirty="0"/>
              <a:t> forte: </a:t>
            </a:r>
            <a:r>
              <a:rPr lang="pt-BR" b="1" dirty="0">
                <a:solidFill>
                  <a:srgbClr val="C00000"/>
                </a:solidFill>
              </a:rPr>
              <a:t>C</a:t>
            </a:r>
            <a:r>
              <a:rPr lang="pt-BR" b="1" dirty="0">
                <a:solidFill>
                  <a:srgbClr val="00B050"/>
                </a:solidFill>
              </a:rPr>
              <a:t>o</a:t>
            </a:r>
            <a:r>
              <a:rPr lang="pt-BR" b="1" dirty="0">
                <a:solidFill>
                  <a:srgbClr val="0A26F4"/>
                </a:solidFill>
              </a:rPr>
              <a:t>r</a:t>
            </a:r>
            <a:endParaRPr lang="en-US" dirty="0"/>
          </a:p>
        </p:txBody>
      </p:sp>
      <p:sp>
        <p:nvSpPr>
          <p:cNvPr id="4" name="Slide Number Placeholder 3">
            <a:extLst>
              <a:ext uri="{FF2B5EF4-FFF2-40B4-BE49-F238E27FC236}">
                <a16:creationId xmlns:a16="http://schemas.microsoft.com/office/drawing/2014/main" id="{0A91BCE8-7260-0347-A74C-451468C24B25}"/>
              </a:ext>
            </a:extLst>
          </p:cNvPr>
          <p:cNvSpPr>
            <a:spLocks noGrp="1"/>
          </p:cNvSpPr>
          <p:nvPr>
            <p:ph type="sldNum" sz="quarter" idx="10"/>
          </p:nvPr>
        </p:nvSpPr>
        <p:spPr/>
        <p:txBody>
          <a:bodyPr/>
          <a:lstStyle/>
          <a:p>
            <a:fld id="{E7211955-452E-8B4A-9B48-354B3A3C0F95}" type="slidenum">
              <a:rPr lang="en-US" smtClean="0"/>
              <a:pPr/>
              <a:t>15</a:t>
            </a:fld>
            <a:endParaRPr lang="en-US" dirty="0"/>
          </a:p>
        </p:txBody>
      </p:sp>
      <p:grpSp>
        <p:nvGrpSpPr>
          <p:cNvPr id="5" name="Group 4">
            <a:extLst>
              <a:ext uri="{FF2B5EF4-FFF2-40B4-BE49-F238E27FC236}">
                <a16:creationId xmlns:a16="http://schemas.microsoft.com/office/drawing/2014/main" id="{9DEBE2B2-07B3-5148-983D-8C047DA1E568}"/>
              </a:ext>
            </a:extLst>
          </p:cNvPr>
          <p:cNvGrpSpPr/>
          <p:nvPr/>
        </p:nvGrpSpPr>
        <p:grpSpPr>
          <a:xfrm>
            <a:off x="4898871" y="1124667"/>
            <a:ext cx="2787254" cy="3417257"/>
            <a:chOff x="4894262" y="1692057"/>
            <a:chExt cx="3716338" cy="4556343"/>
          </a:xfrm>
        </p:grpSpPr>
        <p:pic>
          <p:nvPicPr>
            <p:cNvPr id="6" name="Picture 3" descr="additivespectrum">
              <a:extLst>
                <a:ext uri="{FF2B5EF4-FFF2-40B4-BE49-F238E27FC236}">
                  <a16:creationId xmlns:a16="http://schemas.microsoft.com/office/drawing/2014/main" id="{83D049DC-DF5A-6A43-860F-8346499A5231}"/>
                </a:ext>
              </a:extLst>
            </p:cNvPr>
            <p:cNvPicPr>
              <a:picLocks noChangeAspect="1" noChangeArrowheads="1"/>
            </p:cNvPicPr>
            <p:nvPr/>
          </p:nvPicPr>
          <p:blipFill>
            <a:blip r:embed="rId2"/>
            <a:srcRect/>
            <a:stretch>
              <a:fillRect/>
            </a:stretch>
          </p:blipFill>
          <p:spPr bwMode="auto">
            <a:xfrm>
              <a:off x="4894262" y="2532062"/>
              <a:ext cx="3716338" cy="3716338"/>
            </a:xfrm>
            <a:prstGeom prst="rect">
              <a:avLst/>
            </a:prstGeom>
            <a:noFill/>
          </p:spPr>
        </p:pic>
        <p:sp>
          <p:nvSpPr>
            <p:cNvPr id="7" name="TextBox 6">
              <a:extLst>
                <a:ext uri="{FF2B5EF4-FFF2-40B4-BE49-F238E27FC236}">
                  <a16:creationId xmlns:a16="http://schemas.microsoft.com/office/drawing/2014/main" id="{A58E45FA-F896-B943-82DB-EAD408F74CC8}"/>
                </a:ext>
              </a:extLst>
            </p:cNvPr>
            <p:cNvSpPr txBox="1"/>
            <p:nvPr/>
          </p:nvSpPr>
          <p:spPr>
            <a:xfrm>
              <a:off x="5546581" y="1692057"/>
              <a:ext cx="2332262" cy="492443"/>
            </a:xfrm>
            <a:prstGeom prst="rect">
              <a:avLst/>
            </a:prstGeom>
            <a:noFill/>
          </p:spPr>
          <p:txBody>
            <a:bodyPr wrap="none" rtlCol="0">
              <a:spAutoFit/>
            </a:bodyPr>
            <a:lstStyle/>
            <a:p>
              <a:pPr algn="ctr"/>
              <a:r>
                <a:rPr lang="pt-BR" dirty="0"/>
                <a:t>Interação Forte</a:t>
              </a:r>
            </a:p>
          </p:txBody>
        </p:sp>
      </p:grpSp>
      <p:sp>
        <p:nvSpPr>
          <p:cNvPr id="8" name="Rounded Rectangle 7">
            <a:extLst>
              <a:ext uri="{FF2B5EF4-FFF2-40B4-BE49-F238E27FC236}">
                <a16:creationId xmlns:a16="http://schemas.microsoft.com/office/drawing/2014/main" id="{355E9409-2A9E-5F4C-A430-2E1E23EF7326}"/>
              </a:ext>
            </a:extLst>
          </p:cNvPr>
          <p:cNvSpPr/>
          <p:nvPr/>
        </p:nvSpPr>
        <p:spPr>
          <a:xfrm>
            <a:off x="4703858" y="953575"/>
            <a:ext cx="3143250" cy="3744878"/>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pt-BR"/>
          </a:p>
        </p:txBody>
      </p:sp>
      <p:grpSp>
        <p:nvGrpSpPr>
          <p:cNvPr id="9" name="Group 8">
            <a:extLst>
              <a:ext uri="{FF2B5EF4-FFF2-40B4-BE49-F238E27FC236}">
                <a16:creationId xmlns:a16="http://schemas.microsoft.com/office/drawing/2014/main" id="{7C953CF3-74AF-AF4F-B5E2-03B0F38D5804}"/>
              </a:ext>
            </a:extLst>
          </p:cNvPr>
          <p:cNvGrpSpPr/>
          <p:nvPr/>
        </p:nvGrpSpPr>
        <p:grpSpPr>
          <a:xfrm>
            <a:off x="1331393" y="932808"/>
            <a:ext cx="3143250" cy="3771900"/>
            <a:chOff x="0" y="1600200"/>
            <a:chExt cx="4191000" cy="5029200"/>
          </a:xfrm>
        </p:grpSpPr>
        <p:sp>
          <p:nvSpPr>
            <p:cNvPr id="10" name="Rounded Rectangle 9">
              <a:extLst>
                <a:ext uri="{FF2B5EF4-FFF2-40B4-BE49-F238E27FC236}">
                  <a16:creationId xmlns:a16="http://schemas.microsoft.com/office/drawing/2014/main" id="{486D8113-DDC8-9B46-9C3C-5FFCAADAA1DC}"/>
                </a:ext>
              </a:extLst>
            </p:cNvPr>
            <p:cNvSpPr/>
            <p:nvPr/>
          </p:nvSpPr>
          <p:spPr>
            <a:xfrm>
              <a:off x="0" y="1600200"/>
              <a:ext cx="4191000" cy="5029200"/>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pt-BR"/>
            </a:p>
          </p:txBody>
        </p:sp>
        <p:grpSp>
          <p:nvGrpSpPr>
            <p:cNvPr id="11" name="Group 10">
              <a:extLst>
                <a:ext uri="{FF2B5EF4-FFF2-40B4-BE49-F238E27FC236}">
                  <a16:creationId xmlns:a16="http://schemas.microsoft.com/office/drawing/2014/main" id="{1C5B834B-C3BB-B74E-BCF6-F421F25497BF}"/>
                </a:ext>
              </a:extLst>
            </p:cNvPr>
            <p:cNvGrpSpPr/>
            <p:nvPr/>
          </p:nvGrpSpPr>
          <p:grpSpPr>
            <a:xfrm>
              <a:off x="275048" y="1692057"/>
              <a:ext cx="3836949" cy="4674616"/>
              <a:chOff x="275048" y="1692057"/>
              <a:chExt cx="3836949" cy="4674615"/>
            </a:xfrm>
          </p:grpSpPr>
          <p:sp>
            <p:nvSpPr>
              <p:cNvPr id="15" name="Oval 14">
                <a:extLst>
                  <a:ext uri="{FF2B5EF4-FFF2-40B4-BE49-F238E27FC236}">
                    <a16:creationId xmlns:a16="http://schemas.microsoft.com/office/drawing/2014/main" id="{2A6EDE1B-28A7-CA45-9F14-5B03607FFEEC}"/>
                  </a:ext>
                </a:extLst>
              </p:cNvPr>
              <p:cNvSpPr/>
              <p:nvPr/>
            </p:nvSpPr>
            <p:spPr>
              <a:xfrm>
                <a:off x="685800" y="3830122"/>
                <a:ext cx="914400" cy="91440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6" name="Oval 15">
                <a:extLst>
                  <a:ext uri="{FF2B5EF4-FFF2-40B4-BE49-F238E27FC236}">
                    <a16:creationId xmlns:a16="http://schemas.microsoft.com/office/drawing/2014/main" id="{99A21BBB-FEF2-5E4A-89AB-94146603CA6E}"/>
                  </a:ext>
                </a:extLst>
              </p:cNvPr>
              <p:cNvSpPr/>
              <p:nvPr/>
            </p:nvSpPr>
            <p:spPr>
              <a:xfrm>
                <a:off x="2971800" y="2458522"/>
                <a:ext cx="914400" cy="91440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7" name="Oval 16">
                <a:extLst>
                  <a:ext uri="{FF2B5EF4-FFF2-40B4-BE49-F238E27FC236}">
                    <a16:creationId xmlns:a16="http://schemas.microsoft.com/office/drawing/2014/main" id="{A19751C7-69B5-4D42-AF4C-2B9FBE13DCC9}"/>
                  </a:ext>
                </a:extLst>
              </p:cNvPr>
              <p:cNvSpPr/>
              <p:nvPr/>
            </p:nvSpPr>
            <p:spPr>
              <a:xfrm>
                <a:off x="685800" y="2458522"/>
                <a:ext cx="914400" cy="914400"/>
              </a:xfrm>
              <a:prstGeom prst="ellipse">
                <a:avLst/>
              </a:prstGeom>
              <a:solidFill>
                <a:schemeClr val="tx1"/>
              </a:solidFill>
              <a:ln>
                <a:solidFill>
                  <a:schemeClr val="tx1"/>
                </a:solidFill>
              </a:ln>
              <a:effectLst>
                <a:outerShdw blurRad="50800" dist="38100" dir="2700000" algn="tl" rotWithShape="0">
                  <a:srgbClr val="000000">
                    <a:alpha val="43000"/>
                  </a:srgb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8" name="Oval 17">
                <a:extLst>
                  <a:ext uri="{FF2B5EF4-FFF2-40B4-BE49-F238E27FC236}">
                    <a16:creationId xmlns:a16="http://schemas.microsoft.com/office/drawing/2014/main" id="{B4C39645-6D20-824D-9ACB-87A2200D90B0}"/>
                  </a:ext>
                </a:extLst>
              </p:cNvPr>
              <p:cNvSpPr/>
              <p:nvPr/>
            </p:nvSpPr>
            <p:spPr>
              <a:xfrm>
                <a:off x="2971800" y="3830122"/>
                <a:ext cx="914400" cy="91440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9" name="Oval 18">
                <a:extLst>
                  <a:ext uri="{FF2B5EF4-FFF2-40B4-BE49-F238E27FC236}">
                    <a16:creationId xmlns:a16="http://schemas.microsoft.com/office/drawing/2014/main" id="{9B03FE0A-552A-C94C-8D5D-5D59F5A57501}"/>
                  </a:ext>
                </a:extLst>
              </p:cNvPr>
              <p:cNvSpPr/>
              <p:nvPr/>
            </p:nvSpPr>
            <p:spPr>
              <a:xfrm>
                <a:off x="685800" y="5277922"/>
                <a:ext cx="914400" cy="914400"/>
              </a:xfrm>
              <a:prstGeom prst="ellipse">
                <a:avLst/>
              </a:prstGeom>
              <a:solidFill>
                <a:schemeClr val="tx1"/>
              </a:solidFill>
              <a:ln>
                <a:solidFill>
                  <a:schemeClr val="tx1"/>
                </a:solidFill>
              </a:ln>
              <a:effectLst>
                <a:outerShdw blurRad="50800" dist="38100" dir="2700000" algn="tl" rotWithShape="0">
                  <a:srgbClr val="000000">
                    <a:alpha val="43000"/>
                  </a:srgb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20" name="Oval 19">
                <a:extLst>
                  <a:ext uri="{FF2B5EF4-FFF2-40B4-BE49-F238E27FC236}">
                    <a16:creationId xmlns:a16="http://schemas.microsoft.com/office/drawing/2014/main" id="{BE9230A8-9930-C444-86F5-4D8F6AFED57E}"/>
                  </a:ext>
                </a:extLst>
              </p:cNvPr>
              <p:cNvSpPr/>
              <p:nvPr/>
            </p:nvSpPr>
            <p:spPr>
              <a:xfrm>
                <a:off x="2971800" y="5277922"/>
                <a:ext cx="914400" cy="914400"/>
              </a:xfrm>
              <a:prstGeom prst="ellipse">
                <a:avLst/>
              </a:prstGeom>
              <a:solidFill>
                <a:schemeClr val="tx1"/>
              </a:solidFill>
              <a:ln>
                <a:solidFill>
                  <a:schemeClr val="tx1"/>
                </a:solidFill>
              </a:ln>
              <a:effectLst>
                <a:outerShdw blurRad="50800" dist="38100" dir="2700000" algn="tl" rotWithShape="0">
                  <a:srgbClr val="000000">
                    <a:alpha val="43000"/>
                  </a:srgb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21" name="TextBox 20">
                <a:extLst>
                  <a:ext uri="{FF2B5EF4-FFF2-40B4-BE49-F238E27FC236}">
                    <a16:creationId xmlns:a16="http://schemas.microsoft.com/office/drawing/2014/main" id="{6BAD9687-2456-7042-BD3A-DF57A80500F7}"/>
                  </a:ext>
                </a:extLst>
              </p:cNvPr>
              <p:cNvSpPr txBox="1"/>
              <p:nvPr/>
            </p:nvSpPr>
            <p:spPr>
              <a:xfrm>
                <a:off x="2983053" y="2271103"/>
                <a:ext cx="1128943" cy="1354217"/>
              </a:xfrm>
              <a:prstGeom prst="rect">
                <a:avLst/>
              </a:prstGeom>
              <a:noFill/>
            </p:spPr>
            <p:txBody>
              <a:bodyPr wrap="none" rtlCol="0">
                <a:spAutoFit/>
              </a:bodyPr>
              <a:lstStyle/>
              <a:p>
                <a:r>
                  <a:rPr lang="pt-BR" sz="6000" dirty="0"/>
                  <a:t>− </a:t>
                </a:r>
              </a:p>
            </p:txBody>
          </p:sp>
          <p:sp>
            <p:nvSpPr>
              <p:cNvPr id="22" name="TextBox 21">
                <a:extLst>
                  <a:ext uri="{FF2B5EF4-FFF2-40B4-BE49-F238E27FC236}">
                    <a16:creationId xmlns:a16="http://schemas.microsoft.com/office/drawing/2014/main" id="{93CA6889-9F85-9B4A-A07D-858A46ECF7D2}"/>
                  </a:ext>
                </a:extLst>
              </p:cNvPr>
              <p:cNvSpPr txBox="1"/>
              <p:nvPr/>
            </p:nvSpPr>
            <p:spPr>
              <a:xfrm>
                <a:off x="755524" y="2210669"/>
                <a:ext cx="844676" cy="1354217"/>
              </a:xfrm>
              <a:prstGeom prst="rect">
                <a:avLst/>
              </a:prstGeom>
              <a:noFill/>
            </p:spPr>
            <p:txBody>
              <a:bodyPr wrap="none" rtlCol="0">
                <a:spAutoFit/>
              </a:bodyPr>
              <a:lstStyle/>
              <a:p>
                <a:r>
                  <a:rPr lang="pt-BR" sz="6000" dirty="0">
                    <a:solidFill>
                      <a:schemeClr val="bg1"/>
                    </a:solidFill>
                  </a:rPr>
                  <a:t>+</a:t>
                </a:r>
              </a:p>
            </p:txBody>
          </p:sp>
          <p:sp>
            <p:nvSpPr>
              <p:cNvPr id="23" name="TextBox 22">
                <a:extLst>
                  <a:ext uri="{FF2B5EF4-FFF2-40B4-BE49-F238E27FC236}">
                    <a16:creationId xmlns:a16="http://schemas.microsoft.com/office/drawing/2014/main" id="{A733934C-4688-A14D-9BFB-92127DAC0A79}"/>
                  </a:ext>
                </a:extLst>
              </p:cNvPr>
              <p:cNvSpPr txBox="1"/>
              <p:nvPr/>
            </p:nvSpPr>
            <p:spPr>
              <a:xfrm>
                <a:off x="2983054" y="3625320"/>
                <a:ext cx="1128943" cy="1354217"/>
              </a:xfrm>
              <a:prstGeom prst="rect">
                <a:avLst/>
              </a:prstGeom>
              <a:noFill/>
            </p:spPr>
            <p:txBody>
              <a:bodyPr wrap="none" rtlCol="0">
                <a:spAutoFit/>
              </a:bodyPr>
              <a:lstStyle/>
              <a:p>
                <a:r>
                  <a:rPr lang="pt-BR" sz="6000" dirty="0"/>
                  <a:t>− </a:t>
                </a:r>
              </a:p>
            </p:txBody>
          </p:sp>
          <p:sp>
            <p:nvSpPr>
              <p:cNvPr id="24" name="TextBox 23">
                <a:extLst>
                  <a:ext uri="{FF2B5EF4-FFF2-40B4-BE49-F238E27FC236}">
                    <a16:creationId xmlns:a16="http://schemas.microsoft.com/office/drawing/2014/main" id="{A6CD7069-3ABC-8C4A-8E98-A4B3B798710B}"/>
                  </a:ext>
                </a:extLst>
              </p:cNvPr>
              <p:cNvSpPr txBox="1"/>
              <p:nvPr/>
            </p:nvSpPr>
            <p:spPr>
              <a:xfrm>
                <a:off x="755524" y="3625321"/>
                <a:ext cx="1128943" cy="1354217"/>
              </a:xfrm>
              <a:prstGeom prst="rect">
                <a:avLst/>
              </a:prstGeom>
              <a:noFill/>
            </p:spPr>
            <p:txBody>
              <a:bodyPr wrap="none" rtlCol="0">
                <a:spAutoFit/>
              </a:bodyPr>
              <a:lstStyle/>
              <a:p>
                <a:r>
                  <a:rPr lang="pt-BR" sz="6000" dirty="0"/>
                  <a:t>− </a:t>
                </a:r>
              </a:p>
            </p:txBody>
          </p:sp>
          <p:sp>
            <p:nvSpPr>
              <p:cNvPr id="25" name="TextBox 24">
                <a:extLst>
                  <a:ext uri="{FF2B5EF4-FFF2-40B4-BE49-F238E27FC236}">
                    <a16:creationId xmlns:a16="http://schemas.microsoft.com/office/drawing/2014/main" id="{60FFDB73-0DB9-EF42-AE1D-9E37D8AEE85C}"/>
                  </a:ext>
                </a:extLst>
              </p:cNvPr>
              <p:cNvSpPr txBox="1"/>
              <p:nvPr/>
            </p:nvSpPr>
            <p:spPr>
              <a:xfrm>
                <a:off x="755524" y="5012455"/>
                <a:ext cx="844676" cy="1354217"/>
              </a:xfrm>
              <a:prstGeom prst="rect">
                <a:avLst/>
              </a:prstGeom>
              <a:noFill/>
              <a:effectLst>
                <a:outerShdw blurRad="50800" dist="38100" dir="2700000" algn="tl" rotWithShape="0">
                  <a:srgbClr val="000000">
                    <a:alpha val="43000"/>
                  </a:srgbClr>
                </a:outerShdw>
              </a:effectLst>
              <a:scene3d>
                <a:camera prst="orthographicFront"/>
                <a:lightRig rig="threePt" dir="t"/>
              </a:scene3d>
              <a:sp3d>
                <a:bevelT/>
              </a:sp3d>
            </p:spPr>
            <p:txBody>
              <a:bodyPr wrap="none" rtlCol="0">
                <a:spAutoFit/>
              </a:bodyPr>
              <a:lstStyle/>
              <a:p>
                <a:r>
                  <a:rPr lang="pt-BR" sz="6000" dirty="0">
                    <a:solidFill>
                      <a:schemeClr val="bg1"/>
                    </a:solidFill>
                  </a:rPr>
                  <a:t>+</a:t>
                </a:r>
              </a:p>
            </p:txBody>
          </p:sp>
          <p:sp>
            <p:nvSpPr>
              <p:cNvPr id="26" name="TextBox 25">
                <a:extLst>
                  <a:ext uri="{FF2B5EF4-FFF2-40B4-BE49-F238E27FC236}">
                    <a16:creationId xmlns:a16="http://schemas.microsoft.com/office/drawing/2014/main" id="{F05BA03F-FEC7-B747-ADFB-F8D3E380FA74}"/>
                  </a:ext>
                </a:extLst>
              </p:cNvPr>
              <p:cNvSpPr txBox="1"/>
              <p:nvPr/>
            </p:nvSpPr>
            <p:spPr>
              <a:xfrm>
                <a:off x="3041524" y="5012455"/>
                <a:ext cx="844676" cy="1354217"/>
              </a:xfrm>
              <a:prstGeom prst="rect">
                <a:avLst/>
              </a:prstGeom>
              <a:noFill/>
            </p:spPr>
            <p:txBody>
              <a:bodyPr wrap="none" rtlCol="0">
                <a:spAutoFit/>
              </a:bodyPr>
              <a:lstStyle/>
              <a:p>
                <a:r>
                  <a:rPr lang="pt-BR" sz="6000" dirty="0">
                    <a:solidFill>
                      <a:schemeClr val="bg1"/>
                    </a:solidFill>
                  </a:rPr>
                  <a:t>+</a:t>
                </a:r>
              </a:p>
            </p:txBody>
          </p:sp>
          <p:sp>
            <p:nvSpPr>
              <p:cNvPr id="27" name="Collate 26">
                <a:extLst>
                  <a:ext uri="{FF2B5EF4-FFF2-40B4-BE49-F238E27FC236}">
                    <a16:creationId xmlns:a16="http://schemas.microsoft.com/office/drawing/2014/main" id="{CA4E4BA6-D41A-B54B-8229-752A156BC791}"/>
                  </a:ext>
                </a:extLst>
              </p:cNvPr>
              <p:cNvSpPr/>
              <p:nvPr/>
            </p:nvSpPr>
            <p:spPr>
              <a:xfrm rot="16200000">
                <a:off x="2057399" y="2438401"/>
                <a:ext cx="457200" cy="914400"/>
              </a:xfrm>
              <a:prstGeom prst="flowChartCollat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000000"/>
                  </a:solidFill>
                </a:endParaRPr>
              </a:p>
            </p:txBody>
          </p:sp>
          <p:sp>
            <p:nvSpPr>
              <p:cNvPr id="28" name="Sort 27">
                <a:extLst>
                  <a:ext uri="{FF2B5EF4-FFF2-40B4-BE49-F238E27FC236}">
                    <a16:creationId xmlns:a16="http://schemas.microsoft.com/office/drawing/2014/main" id="{3A69BBE1-ED80-5740-931D-20C7C7DF59FE}"/>
                  </a:ext>
                </a:extLst>
              </p:cNvPr>
              <p:cNvSpPr/>
              <p:nvPr/>
            </p:nvSpPr>
            <p:spPr>
              <a:xfrm rot="16200000">
                <a:off x="2057400" y="3830122"/>
                <a:ext cx="457200" cy="914400"/>
              </a:xfrm>
              <a:prstGeom prst="flowChartSort">
                <a:avLst/>
              </a:prstGeom>
              <a:solidFill>
                <a:srgbClr val="4F81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29" name="Sort 28">
                <a:extLst>
                  <a:ext uri="{FF2B5EF4-FFF2-40B4-BE49-F238E27FC236}">
                    <a16:creationId xmlns:a16="http://schemas.microsoft.com/office/drawing/2014/main" id="{DFFB843A-5E90-A244-A005-0A1D722A2D1F}"/>
                  </a:ext>
                </a:extLst>
              </p:cNvPr>
              <p:cNvSpPr/>
              <p:nvPr/>
            </p:nvSpPr>
            <p:spPr>
              <a:xfrm rot="16200000">
                <a:off x="2057399" y="5277922"/>
                <a:ext cx="457200" cy="914400"/>
              </a:xfrm>
              <a:prstGeom prst="flowChartSort">
                <a:avLst/>
              </a:prstGeom>
              <a:solidFill>
                <a:srgbClr val="4F81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30" name="TextBox 29">
                <a:extLst>
                  <a:ext uri="{FF2B5EF4-FFF2-40B4-BE49-F238E27FC236}">
                    <a16:creationId xmlns:a16="http://schemas.microsoft.com/office/drawing/2014/main" id="{A5F70691-F1A9-BD48-87E9-6A8A96A07615}"/>
                  </a:ext>
                </a:extLst>
              </p:cNvPr>
              <p:cNvSpPr txBox="1"/>
              <p:nvPr/>
            </p:nvSpPr>
            <p:spPr>
              <a:xfrm>
                <a:off x="275048" y="1692057"/>
                <a:ext cx="3836947" cy="492443"/>
              </a:xfrm>
              <a:prstGeom prst="rect">
                <a:avLst/>
              </a:prstGeom>
              <a:noFill/>
            </p:spPr>
            <p:txBody>
              <a:bodyPr wrap="none" rtlCol="0">
                <a:spAutoFit/>
              </a:bodyPr>
              <a:lstStyle/>
              <a:p>
                <a:pPr algn="ctr"/>
                <a:r>
                  <a:rPr lang="pt-BR" dirty="0"/>
                  <a:t>Interação Eletromagnética</a:t>
                </a:r>
              </a:p>
            </p:txBody>
          </p:sp>
        </p:grpSp>
        <p:sp>
          <p:nvSpPr>
            <p:cNvPr id="12" name="Oval 11">
              <a:extLst>
                <a:ext uri="{FF2B5EF4-FFF2-40B4-BE49-F238E27FC236}">
                  <a16:creationId xmlns:a16="http://schemas.microsoft.com/office/drawing/2014/main" id="{4B5A32D8-E773-A74A-9381-07E1EEF9CD7A}"/>
                </a:ext>
              </a:extLst>
            </p:cNvPr>
            <p:cNvSpPr/>
            <p:nvPr/>
          </p:nvSpPr>
          <p:spPr>
            <a:xfrm>
              <a:off x="647624" y="3885950"/>
              <a:ext cx="914400" cy="914400"/>
            </a:xfrm>
            <a:prstGeom prst="ellipse">
              <a:avLst/>
            </a:prstGeom>
            <a:noFill/>
            <a:ln w="38100" cmpd="sng">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36CFFC3C-E101-9143-ABBE-8A54FC5FC358}"/>
                </a:ext>
              </a:extLst>
            </p:cNvPr>
            <p:cNvSpPr/>
            <p:nvPr/>
          </p:nvSpPr>
          <p:spPr>
            <a:xfrm>
              <a:off x="2911848" y="2485309"/>
              <a:ext cx="914400" cy="914400"/>
            </a:xfrm>
            <a:prstGeom prst="ellipse">
              <a:avLst/>
            </a:prstGeom>
            <a:noFill/>
            <a:ln w="38100" cmpd="sng">
              <a:solidFill>
                <a:schemeClr val="tx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97C406D0-DB8E-9640-ABEC-BFD27880354F}"/>
                </a:ext>
              </a:extLst>
            </p:cNvPr>
            <p:cNvSpPr/>
            <p:nvPr/>
          </p:nvSpPr>
          <p:spPr>
            <a:xfrm>
              <a:off x="2898998" y="3899907"/>
              <a:ext cx="914400" cy="914400"/>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48018721"/>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7" name="Picture 3"/>
          <p:cNvPicPr>
            <a:picLocks noChangeAspect="1" noChangeArrowheads="1"/>
          </p:cNvPicPr>
          <p:nvPr/>
        </p:nvPicPr>
        <p:blipFill>
          <a:blip r:embed="rId3"/>
          <a:srcRect/>
          <a:stretch>
            <a:fillRect/>
          </a:stretch>
        </p:blipFill>
        <p:spPr bwMode="auto">
          <a:xfrm>
            <a:off x="6728589" y="642926"/>
            <a:ext cx="2078632" cy="2008170"/>
          </a:xfrm>
          <a:prstGeom prst="rect">
            <a:avLst/>
          </a:prstGeom>
          <a:noFill/>
          <a:ln w="9525">
            <a:noFill/>
            <a:miter lim="800000"/>
            <a:headEnd/>
            <a:tailEnd/>
          </a:ln>
        </p:spPr>
      </p:pic>
      <p:pic>
        <p:nvPicPr>
          <p:cNvPr id="82948" name="Picture 4"/>
          <p:cNvPicPr>
            <a:picLocks noChangeAspect="1" noChangeArrowheads="1"/>
          </p:cNvPicPr>
          <p:nvPr/>
        </p:nvPicPr>
        <p:blipFill>
          <a:blip r:embed="rId4"/>
          <a:srcRect/>
          <a:stretch>
            <a:fillRect/>
          </a:stretch>
        </p:blipFill>
        <p:spPr bwMode="auto">
          <a:xfrm>
            <a:off x="5039858" y="2563028"/>
            <a:ext cx="2181225" cy="2152650"/>
          </a:xfrm>
          <a:prstGeom prst="rect">
            <a:avLst/>
          </a:prstGeom>
          <a:noFill/>
          <a:ln w="9525">
            <a:noFill/>
            <a:miter lim="800000"/>
            <a:headEnd/>
            <a:tailEnd/>
          </a:ln>
        </p:spPr>
      </p:pic>
      <p:pic>
        <p:nvPicPr>
          <p:cNvPr id="2" name="Picture 3" descr="carol1"/>
          <p:cNvPicPr>
            <a:picLocks noChangeAspect="1" noChangeArrowheads="1"/>
          </p:cNvPicPr>
          <p:nvPr/>
        </p:nvPicPr>
        <p:blipFill>
          <a:blip r:embed="rId5"/>
          <a:srcRect/>
          <a:stretch>
            <a:fillRect/>
          </a:stretch>
        </p:blipFill>
        <p:spPr bwMode="auto">
          <a:xfrm>
            <a:off x="1169622" y="999155"/>
            <a:ext cx="3670697" cy="3670697"/>
          </a:xfrm>
          <a:prstGeom prst="rect">
            <a:avLst/>
          </a:prstGeom>
          <a:noFill/>
        </p:spPr>
      </p:pic>
      <p:sp>
        <p:nvSpPr>
          <p:cNvPr id="6" name="Title 4"/>
          <p:cNvSpPr txBox="1">
            <a:spLocks/>
          </p:cNvSpPr>
          <p:nvPr/>
        </p:nvSpPr>
        <p:spPr bwMode="auto">
          <a:xfrm>
            <a:off x="1357290" y="160719"/>
            <a:ext cx="6482999" cy="482207"/>
          </a:xfrm>
          <a:prstGeom prst="rect">
            <a:avLst/>
          </a:prstGeom>
          <a:noFill/>
          <a:ln w="9525">
            <a:noFill/>
            <a:miter lim="800000"/>
            <a:headEnd/>
            <a:tailEnd/>
          </a:ln>
        </p:spPr>
        <p:txBody>
          <a:bodyPr vert="horz" wrap="square" lIns="34290" tIns="34290" rIns="34290" bIns="34290" numCol="1" anchor="ctr" anchorCtr="0" compatLnSpc="1">
            <a:prstTxWarp prst="textNoShape">
              <a:avLst/>
            </a:prstTxWarp>
          </a:bodyPr>
          <a:lstStyle/>
          <a:p>
            <a:pPr defTabSz="685800">
              <a:defRPr/>
            </a:pPr>
            <a:endParaRPr lang="pt-BR" sz="3075" dirty="0">
              <a:latin typeface="+mj-lt"/>
              <a:ea typeface="+mj-ea"/>
              <a:cs typeface="+mj-cs"/>
            </a:endParaRPr>
          </a:p>
        </p:txBody>
      </p:sp>
      <p:sp>
        <p:nvSpPr>
          <p:cNvPr id="16" name="TextBox 15"/>
          <p:cNvSpPr txBox="1"/>
          <p:nvPr/>
        </p:nvSpPr>
        <p:spPr>
          <a:xfrm>
            <a:off x="7840289" y="2610696"/>
            <a:ext cx="966932" cy="369332"/>
          </a:xfrm>
          <a:prstGeom prst="rect">
            <a:avLst/>
          </a:prstGeom>
        </p:spPr>
        <p:style>
          <a:lnRef idx="0">
            <a:schemeClr val="dk1"/>
          </a:lnRef>
          <a:fillRef idx="3">
            <a:schemeClr val="dk1"/>
          </a:fillRef>
          <a:effectRef idx="3">
            <a:schemeClr val="dk1"/>
          </a:effectRef>
          <a:fontRef idx="minor">
            <a:schemeClr val="lt1"/>
          </a:fontRef>
        </p:style>
        <p:txBody>
          <a:bodyPr wrap="none" rtlCol="0">
            <a:spAutoFit/>
          </a:bodyPr>
          <a:lstStyle/>
          <a:p>
            <a:pPr algn="ctr"/>
            <a:r>
              <a:rPr lang="pt-BR" dirty="0">
                <a:solidFill>
                  <a:srgbClr val="FFFFFF"/>
                </a:solidFill>
              </a:rPr>
              <a:t>Bárions</a:t>
            </a:r>
          </a:p>
        </p:txBody>
      </p:sp>
      <p:sp>
        <p:nvSpPr>
          <p:cNvPr id="14" name="Title 13"/>
          <p:cNvSpPr>
            <a:spLocks noGrp="1"/>
          </p:cNvSpPr>
          <p:nvPr>
            <p:ph type="title"/>
          </p:nvPr>
        </p:nvSpPr>
        <p:spPr/>
        <p:txBody>
          <a:bodyPr>
            <a:noAutofit/>
          </a:bodyPr>
          <a:lstStyle/>
          <a:p>
            <a:pPr lvl="0"/>
            <a:r>
              <a:rPr lang="pt-BR" dirty="0">
                <a:solidFill>
                  <a:schemeClr val="bg2"/>
                </a:solidFill>
              </a:rPr>
              <a:t>A Interação de Cor: Bárions e Mésons</a:t>
            </a:r>
          </a:p>
        </p:txBody>
      </p:sp>
      <p:sp>
        <p:nvSpPr>
          <p:cNvPr id="17" name="TextBox 16"/>
          <p:cNvSpPr txBox="1"/>
          <p:nvPr/>
        </p:nvSpPr>
        <p:spPr>
          <a:xfrm>
            <a:off x="6847709" y="4346346"/>
            <a:ext cx="992580" cy="369332"/>
          </a:xfrm>
          <a:prstGeom prst="rect">
            <a:avLst/>
          </a:prstGeom>
        </p:spPr>
        <p:style>
          <a:lnRef idx="0">
            <a:schemeClr val="dk1"/>
          </a:lnRef>
          <a:fillRef idx="3">
            <a:schemeClr val="dk1"/>
          </a:fillRef>
          <a:effectRef idx="3">
            <a:schemeClr val="dk1"/>
          </a:effectRef>
          <a:fontRef idx="minor">
            <a:schemeClr val="lt1"/>
          </a:fontRef>
        </p:style>
        <p:txBody>
          <a:bodyPr wrap="none" rtlCol="0">
            <a:spAutoFit/>
          </a:bodyPr>
          <a:lstStyle/>
          <a:p>
            <a:pPr algn="ctr"/>
            <a:r>
              <a:rPr lang="pt-BR" dirty="0">
                <a:solidFill>
                  <a:schemeClr val="bg1"/>
                </a:solidFill>
              </a:rPr>
              <a:t>Mésons</a:t>
            </a:r>
          </a:p>
        </p:txBody>
      </p:sp>
    </p:spTree>
    <p:extLst>
      <p:ext uri="{BB962C8B-B14F-4D97-AF65-F5344CB8AC3E}">
        <p14:creationId xmlns:p14="http://schemas.microsoft.com/office/powerpoint/2010/main" val="2610514752"/>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pt-BR" dirty="0">
                <a:solidFill>
                  <a:schemeClr val="bg2"/>
                </a:solidFill>
              </a:rPr>
              <a:t>Férmions: </a:t>
            </a:r>
            <a:r>
              <a:rPr lang="pt-BR" dirty="0" err="1">
                <a:solidFill>
                  <a:schemeClr val="bg2"/>
                </a:solidFill>
              </a:rPr>
              <a:t>Léptons</a:t>
            </a:r>
            <a:endParaRPr lang="pt-BR" dirty="0">
              <a:solidFill>
                <a:schemeClr val="bg2"/>
              </a:solidFill>
            </a:endParaRPr>
          </a:p>
        </p:txBody>
      </p:sp>
      <p:sp>
        <p:nvSpPr>
          <p:cNvPr id="4" name="Content Placeholder 3"/>
          <p:cNvSpPr>
            <a:spLocks noGrp="1"/>
          </p:cNvSpPr>
          <p:nvPr>
            <p:ph idx="1"/>
          </p:nvPr>
        </p:nvSpPr>
        <p:spPr>
          <a:xfrm>
            <a:off x="651753" y="948521"/>
            <a:ext cx="3012661" cy="3807309"/>
          </a:xfrm>
        </p:spPr>
        <p:txBody>
          <a:bodyPr>
            <a:normAutofit fontScale="85000" lnSpcReduction="20000"/>
          </a:bodyPr>
          <a:lstStyle/>
          <a:p>
            <a:r>
              <a:rPr lang="pt-BR" dirty="0"/>
              <a:t>Elétron (1897)</a:t>
            </a:r>
          </a:p>
          <a:p>
            <a:pPr lvl="1"/>
            <a:r>
              <a:rPr lang="pt-BR" dirty="0"/>
              <a:t>Thomson</a:t>
            </a:r>
          </a:p>
          <a:p>
            <a:r>
              <a:rPr lang="pt-BR" dirty="0" err="1"/>
              <a:t>Muon</a:t>
            </a:r>
            <a:r>
              <a:rPr lang="pt-BR" dirty="0"/>
              <a:t> (1937)</a:t>
            </a:r>
          </a:p>
          <a:p>
            <a:pPr lvl="1"/>
            <a:r>
              <a:rPr lang="pt-BR" dirty="0" err="1"/>
              <a:t>Neddermeyer</a:t>
            </a:r>
            <a:r>
              <a:rPr lang="pt-BR" dirty="0"/>
              <a:t> e Anderson</a:t>
            </a:r>
          </a:p>
          <a:p>
            <a:r>
              <a:rPr lang="pt-BR" dirty="0"/>
              <a:t>Tau (1975) </a:t>
            </a:r>
          </a:p>
          <a:p>
            <a:pPr lvl="1"/>
            <a:r>
              <a:rPr lang="pt-BR" dirty="0"/>
              <a:t>Perl</a:t>
            </a:r>
          </a:p>
          <a:p>
            <a:r>
              <a:rPr lang="pt-BR" dirty="0"/>
              <a:t>Neutrino do Elétron (1956)</a:t>
            </a:r>
          </a:p>
          <a:p>
            <a:pPr lvl="1"/>
            <a:r>
              <a:rPr lang="pt-BR" dirty="0" err="1"/>
              <a:t>Cowan</a:t>
            </a:r>
            <a:r>
              <a:rPr lang="pt-BR" dirty="0"/>
              <a:t> e Reines</a:t>
            </a:r>
          </a:p>
          <a:p>
            <a:r>
              <a:rPr lang="pt-BR" dirty="0"/>
              <a:t>Neutrino do </a:t>
            </a:r>
            <a:r>
              <a:rPr lang="pt-BR" dirty="0" err="1"/>
              <a:t>Muon</a:t>
            </a:r>
            <a:r>
              <a:rPr lang="pt-BR" dirty="0"/>
              <a:t> (1962)</a:t>
            </a:r>
          </a:p>
          <a:p>
            <a:pPr lvl="1"/>
            <a:r>
              <a:rPr lang="pt-BR" dirty="0"/>
              <a:t>Lederman</a:t>
            </a:r>
          </a:p>
          <a:p>
            <a:r>
              <a:rPr lang="pt-BR" dirty="0"/>
              <a:t>Neutrino do Tau (2000)</a:t>
            </a:r>
          </a:p>
          <a:p>
            <a:pPr lvl="1"/>
            <a:r>
              <a:rPr lang="pt-BR" dirty="0"/>
              <a:t>DONUT </a:t>
            </a:r>
            <a:r>
              <a:rPr lang="pt-BR" dirty="0" err="1"/>
              <a:t>Collab</a:t>
            </a:r>
            <a:r>
              <a:rPr lang="pt-BR" dirty="0"/>
              <a:t>., </a:t>
            </a:r>
            <a:r>
              <a:rPr lang="pt-BR" b="1" dirty="0">
                <a:solidFill>
                  <a:srgbClr val="C00000"/>
                </a:solidFill>
              </a:rPr>
              <a:t>Fermilab</a:t>
            </a:r>
            <a:endParaRPr lang="en-US" b="1" dirty="0">
              <a:solidFill>
                <a:srgbClr val="C00000"/>
              </a:solidFill>
            </a:endParaRPr>
          </a:p>
        </p:txBody>
      </p:sp>
      <p:pic>
        <p:nvPicPr>
          <p:cNvPr id="3" name="Imagem 2"/>
          <p:cNvPicPr>
            <a:picLocks noChangeAspect="1"/>
          </p:cNvPicPr>
          <p:nvPr/>
        </p:nvPicPr>
        <p:blipFill>
          <a:blip r:embed="rId3"/>
          <a:stretch>
            <a:fillRect/>
          </a:stretch>
        </p:blipFill>
        <p:spPr>
          <a:xfrm>
            <a:off x="3664414" y="948521"/>
            <a:ext cx="5267339" cy="3807309"/>
          </a:xfrm>
          <a:prstGeom prst="rect">
            <a:avLst/>
          </a:prstGeom>
        </p:spPr>
      </p:pic>
    </p:spTree>
    <p:extLst>
      <p:ext uri="{BB962C8B-B14F-4D97-AF65-F5344CB8AC3E}">
        <p14:creationId xmlns:p14="http://schemas.microsoft.com/office/powerpoint/2010/main" val="2674688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pt-BR" dirty="0">
                <a:solidFill>
                  <a:schemeClr val="bg2"/>
                </a:solidFill>
              </a:rPr>
              <a:t>Férmions: Quarks</a:t>
            </a:r>
          </a:p>
        </p:txBody>
      </p:sp>
      <p:sp>
        <p:nvSpPr>
          <p:cNvPr id="32771" name="Content Placeholder 3"/>
          <p:cNvSpPr>
            <a:spLocks noGrp="1"/>
          </p:cNvSpPr>
          <p:nvPr>
            <p:ph idx="1"/>
          </p:nvPr>
        </p:nvSpPr>
        <p:spPr>
          <a:xfrm>
            <a:off x="666040" y="1079985"/>
            <a:ext cx="3372560" cy="3314700"/>
          </a:xfrm>
        </p:spPr>
        <p:txBody>
          <a:bodyPr>
            <a:normAutofit lnSpcReduction="10000"/>
          </a:bodyPr>
          <a:lstStyle/>
          <a:p>
            <a:r>
              <a:rPr lang="pt-BR" dirty="0" err="1"/>
              <a:t>Up</a:t>
            </a:r>
            <a:r>
              <a:rPr lang="pt-BR" dirty="0"/>
              <a:t>, Down, </a:t>
            </a:r>
            <a:r>
              <a:rPr lang="pt-BR" dirty="0" err="1"/>
              <a:t>Strange</a:t>
            </a:r>
            <a:r>
              <a:rPr lang="pt-BR" dirty="0"/>
              <a:t> (1964)</a:t>
            </a:r>
          </a:p>
          <a:p>
            <a:pPr lvl="1"/>
            <a:r>
              <a:rPr lang="pt-BR" dirty="0" err="1"/>
              <a:t>Gell</a:t>
            </a:r>
            <a:r>
              <a:rPr lang="pt-BR" dirty="0"/>
              <a:t> Mann </a:t>
            </a:r>
          </a:p>
          <a:p>
            <a:r>
              <a:rPr lang="pt-BR" dirty="0" err="1"/>
              <a:t>Charm</a:t>
            </a:r>
            <a:r>
              <a:rPr lang="pt-BR" dirty="0"/>
              <a:t> (1974)</a:t>
            </a:r>
          </a:p>
          <a:p>
            <a:pPr lvl="1"/>
            <a:r>
              <a:rPr lang="pt-BR" dirty="0"/>
              <a:t>Ting, Richter</a:t>
            </a:r>
          </a:p>
          <a:p>
            <a:r>
              <a:rPr lang="pt-BR" dirty="0" err="1"/>
              <a:t>Bottom</a:t>
            </a:r>
            <a:r>
              <a:rPr lang="pt-BR" dirty="0"/>
              <a:t> (1977)</a:t>
            </a:r>
          </a:p>
          <a:p>
            <a:pPr lvl="1"/>
            <a:r>
              <a:rPr lang="pt-BR" dirty="0" err="1"/>
              <a:t>Herb</a:t>
            </a:r>
            <a:r>
              <a:rPr lang="pt-BR" dirty="0"/>
              <a:t> et al.</a:t>
            </a:r>
          </a:p>
          <a:p>
            <a:r>
              <a:rPr lang="pt-BR" dirty="0"/>
              <a:t>Top (1995) </a:t>
            </a:r>
          </a:p>
          <a:p>
            <a:pPr lvl="1"/>
            <a:r>
              <a:rPr lang="pt-BR" dirty="0"/>
              <a:t>CDF e </a:t>
            </a:r>
            <a:r>
              <a:rPr lang="pt-BR" dirty="0" err="1"/>
              <a:t>D</a:t>
            </a:r>
            <a:r>
              <a:rPr lang="en-US" dirty="0" err="1"/>
              <a:t>Ø</a:t>
            </a:r>
            <a:r>
              <a:rPr lang="en-US" dirty="0"/>
              <a:t> </a:t>
            </a:r>
            <a:r>
              <a:rPr lang="en-US" dirty="0" err="1"/>
              <a:t>Collab</a:t>
            </a:r>
            <a:r>
              <a:rPr lang="en-US" dirty="0"/>
              <a:t>., </a:t>
            </a:r>
            <a:r>
              <a:rPr lang="en-US" b="1" dirty="0">
                <a:solidFill>
                  <a:srgbClr val="FF0000"/>
                </a:solidFill>
              </a:rPr>
              <a:t>Fermilab</a:t>
            </a:r>
          </a:p>
          <a:p>
            <a:endParaRPr lang="pt-BR" dirty="0"/>
          </a:p>
        </p:txBody>
      </p:sp>
      <p:pic>
        <p:nvPicPr>
          <p:cNvPr id="3" name="Imagem 2"/>
          <p:cNvPicPr>
            <a:picLocks noChangeAspect="1"/>
          </p:cNvPicPr>
          <p:nvPr/>
        </p:nvPicPr>
        <p:blipFill>
          <a:blip r:embed="rId3"/>
          <a:stretch>
            <a:fillRect/>
          </a:stretch>
        </p:blipFill>
        <p:spPr>
          <a:xfrm>
            <a:off x="4038600" y="1043931"/>
            <a:ext cx="4979475" cy="3350754"/>
          </a:xfrm>
          <a:prstGeom prst="rect">
            <a:avLst/>
          </a:prstGeom>
        </p:spPr>
      </p:pic>
    </p:spTree>
    <p:extLst>
      <p:ext uri="{BB962C8B-B14F-4D97-AF65-F5344CB8AC3E}">
        <p14:creationId xmlns:p14="http://schemas.microsoft.com/office/powerpoint/2010/main" val="27094610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pt-BR" dirty="0">
                <a:solidFill>
                  <a:schemeClr val="bg2"/>
                </a:solidFill>
              </a:rPr>
              <a:t>Bósons Intermediários</a:t>
            </a:r>
          </a:p>
        </p:txBody>
      </p:sp>
      <p:sp>
        <p:nvSpPr>
          <p:cNvPr id="7" name="Content Placeholder 3"/>
          <p:cNvSpPr>
            <a:spLocks noGrp="1"/>
          </p:cNvSpPr>
          <p:nvPr>
            <p:ph idx="1"/>
          </p:nvPr>
        </p:nvSpPr>
        <p:spPr>
          <a:xfrm>
            <a:off x="651753" y="969210"/>
            <a:ext cx="3062997" cy="3314700"/>
          </a:xfrm>
        </p:spPr>
        <p:txBody>
          <a:bodyPr>
            <a:normAutofit/>
          </a:bodyPr>
          <a:lstStyle/>
          <a:p>
            <a:r>
              <a:rPr lang="pt-BR" dirty="0">
                <a:solidFill>
                  <a:schemeClr val="tx1"/>
                </a:solidFill>
              </a:rPr>
              <a:t>Fóton (1923)</a:t>
            </a:r>
          </a:p>
          <a:p>
            <a:pPr lvl="1"/>
            <a:r>
              <a:rPr lang="pt-BR" dirty="0">
                <a:solidFill>
                  <a:schemeClr val="tx1"/>
                </a:solidFill>
              </a:rPr>
              <a:t>Compton</a:t>
            </a:r>
          </a:p>
          <a:p>
            <a:r>
              <a:rPr lang="pt-BR" dirty="0">
                <a:solidFill>
                  <a:schemeClr val="tx1"/>
                </a:solidFill>
              </a:rPr>
              <a:t>W e Z (1983)</a:t>
            </a:r>
          </a:p>
          <a:p>
            <a:pPr lvl="1"/>
            <a:r>
              <a:rPr lang="pt-BR" dirty="0">
                <a:solidFill>
                  <a:schemeClr val="tx1"/>
                </a:solidFill>
              </a:rPr>
              <a:t>UA1/2 </a:t>
            </a:r>
            <a:r>
              <a:rPr lang="pt-BR" dirty="0" err="1">
                <a:solidFill>
                  <a:schemeClr val="tx1"/>
                </a:solidFill>
              </a:rPr>
              <a:t>Collab</a:t>
            </a:r>
            <a:r>
              <a:rPr lang="pt-BR" dirty="0">
                <a:solidFill>
                  <a:schemeClr val="tx1"/>
                </a:solidFill>
              </a:rPr>
              <a:t>, </a:t>
            </a:r>
            <a:r>
              <a:rPr lang="pt-BR" b="1" dirty="0">
                <a:solidFill>
                  <a:srgbClr val="FF0000"/>
                </a:solidFill>
              </a:rPr>
              <a:t>CERN</a:t>
            </a:r>
          </a:p>
          <a:p>
            <a:r>
              <a:rPr lang="pt-BR" dirty="0" err="1">
                <a:solidFill>
                  <a:schemeClr val="tx1"/>
                </a:solidFill>
              </a:rPr>
              <a:t>Glúon</a:t>
            </a:r>
            <a:r>
              <a:rPr lang="pt-BR" dirty="0">
                <a:solidFill>
                  <a:schemeClr val="tx1"/>
                </a:solidFill>
              </a:rPr>
              <a:t> (1979) </a:t>
            </a:r>
          </a:p>
          <a:p>
            <a:pPr lvl="1"/>
            <a:r>
              <a:rPr lang="pt-BR" dirty="0">
                <a:solidFill>
                  <a:schemeClr val="tx1"/>
                </a:solidFill>
              </a:rPr>
              <a:t>DESY </a:t>
            </a:r>
            <a:r>
              <a:rPr lang="pt-BR" dirty="0" err="1">
                <a:solidFill>
                  <a:schemeClr val="tx1"/>
                </a:solidFill>
              </a:rPr>
              <a:t>Collaborations</a:t>
            </a:r>
            <a:endParaRPr lang="pt-BR" dirty="0">
              <a:solidFill>
                <a:schemeClr val="tx1"/>
              </a:solidFill>
            </a:endParaRPr>
          </a:p>
        </p:txBody>
      </p:sp>
      <p:pic>
        <p:nvPicPr>
          <p:cNvPr id="2050" name="Picture 2"/>
          <p:cNvPicPr>
            <a:picLocks noChangeAspect="1" noChangeArrowheads="1"/>
          </p:cNvPicPr>
          <p:nvPr/>
        </p:nvPicPr>
        <p:blipFill>
          <a:blip r:embed="rId3"/>
          <a:srcRect/>
          <a:stretch>
            <a:fillRect/>
          </a:stretch>
        </p:blipFill>
        <p:spPr bwMode="auto">
          <a:xfrm>
            <a:off x="4019550" y="831366"/>
            <a:ext cx="3600450" cy="3648075"/>
          </a:xfrm>
          <a:prstGeom prst="rect">
            <a:avLst/>
          </a:prstGeom>
          <a:noFill/>
          <a:ln w="9525">
            <a:noFill/>
            <a:miter lim="800000"/>
            <a:headEnd/>
            <a:tailEnd/>
          </a:ln>
        </p:spPr>
      </p:pic>
      <p:pic>
        <p:nvPicPr>
          <p:cNvPr id="2" name="Imagem 1"/>
          <p:cNvPicPr>
            <a:picLocks noChangeAspect="1"/>
          </p:cNvPicPr>
          <p:nvPr/>
        </p:nvPicPr>
        <p:blipFill>
          <a:blip r:embed="rId4"/>
          <a:stretch>
            <a:fillRect/>
          </a:stretch>
        </p:blipFill>
        <p:spPr>
          <a:xfrm>
            <a:off x="4019550" y="831366"/>
            <a:ext cx="3629025" cy="3648075"/>
          </a:xfrm>
          <a:prstGeom prst="rect">
            <a:avLst/>
          </a:prstGeom>
        </p:spPr>
      </p:pic>
    </p:spTree>
    <p:extLst>
      <p:ext uri="{BB962C8B-B14F-4D97-AF65-F5344CB8AC3E}">
        <p14:creationId xmlns:p14="http://schemas.microsoft.com/office/powerpoint/2010/main" val="1631351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Programa</a:t>
            </a:r>
            <a:endParaRPr lang="en-US" dirty="0"/>
          </a:p>
        </p:txBody>
      </p:sp>
      <p:sp>
        <p:nvSpPr>
          <p:cNvPr id="3" name="Content Placeholder 2"/>
          <p:cNvSpPr>
            <a:spLocks noGrp="1"/>
          </p:cNvSpPr>
          <p:nvPr>
            <p:ph idx="1"/>
          </p:nvPr>
        </p:nvSpPr>
        <p:spPr/>
        <p:txBody>
          <a:bodyPr>
            <a:normAutofit fontScale="92500" lnSpcReduction="20000"/>
          </a:bodyPr>
          <a:lstStyle/>
          <a:p>
            <a:r>
              <a:rPr lang="en-US" dirty="0">
                <a:solidFill>
                  <a:schemeClr val="tx1"/>
                </a:solidFill>
              </a:rPr>
              <a:t>A </a:t>
            </a:r>
            <a:r>
              <a:rPr lang="en-US" dirty="0" err="1">
                <a:solidFill>
                  <a:schemeClr val="tx1"/>
                </a:solidFill>
              </a:rPr>
              <a:t>Estrutura</a:t>
            </a:r>
            <a:r>
              <a:rPr lang="en-US" dirty="0">
                <a:solidFill>
                  <a:schemeClr val="tx1"/>
                </a:solidFill>
              </a:rPr>
              <a:t> </a:t>
            </a:r>
            <a:r>
              <a:rPr lang="en-US" dirty="0" err="1">
                <a:solidFill>
                  <a:schemeClr val="tx1"/>
                </a:solidFill>
              </a:rPr>
              <a:t>Elementar</a:t>
            </a:r>
            <a:r>
              <a:rPr lang="en-US" dirty="0">
                <a:solidFill>
                  <a:schemeClr val="tx1"/>
                </a:solidFill>
              </a:rPr>
              <a:t> da </a:t>
            </a:r>
            <a:r>
              <a:rPr lang="en-US" dirty="0" err="1">
                <a:solidFill>
                  <a:schemeClr val="tx1"/>
                </a:solidFill>
              </a:rPr>
              <a:t>Matéria</a:t>
            </a:r>
            <a:endParaRPr lang="en-US" dirty="0">
              <a:solidFill>
                <a:schemeClr val="tx1"/>
              </a:solidFill>
            </a:endParaRPr>
          </a:p>
          <a:p>
            <a:pPr lvl="1"/>
            <a:r>
              <a:rPr lang="en-US" dirty="0">
                <a:solidFill>
                  <a:schemeClr val="tx1"/>
                </a:solidFill>
              </a:rPr>
              <a:t>Do </a:t>
            </a:r>
            <a:r>
              <a:rPr lang="en-US" dirty="0" err="1">
                <a:solidFill>
                  <a:schemeClr val="tx1"/>
                </a:solidFill>
              </a:rPr>
              <a:t>que</a:t>
            </a:r>
            <a:r>
              <a:rPr lang="en-US" dirty="0">
                <a:solidFill>
                  <a:schemeClr val="tx1"/>
                </a:solidFill>
              </a:rPr>
              <a:t> o </a:t>
            </a:r>
            <a:r>
              <a:rPr lang="en-US" dirty="0" err="1">
                <a:solidFill>
                  <a:schemeClr val="tx1"/>
                </a:solidFill>
              </a:rPr>
              <a:t>mundo</a:t>
            </a:r>
            <a:r>
              <a:rPr lang="en-US" dirty="0">
                <a:solidFill>
                  <a:schemeClr val="tx1"/>
                </a:solidFill>
              </a:rPr>
              <a:t> </a:t>
            </a:r>
            <a:r>
              <a:rPr lang="en-US" dirty="0" err="1">
                <a:solidFill>
                  <a:schemeClr val="tx1"/>
                </a:solidFill>
              </a:rPr>
              <a:t>é</a:t>
            </a:r>
            <a:r>
              <a:rPr lang="en-US" dirty="0">
                <a:solidFill>
                  <a:schemeClr val="tx1"/>
                </a:solidFill>
              </a:rPr>
              <a:t> </a:t>
            </a:r>
            <a:r>
              <a:rPr lang="en-US" dirty="0" err="1">
                <a:solidFill>
                  <a:schemeClr val="tx1"/>
                </a:solidFill>
              </a:rPr>
              <a:t>feito</a:t>
            </a:r>
            <a:r>
              <a:rPr lang="en-US" dirty="0">
                <a:solidFill>
                  <a:schemeClr val="tx1"/>
                </a:solidFill>
              </a:rPr>
              <a:t>: </a:t>
            </a:r>
          </a:p>
          <a:p>
            <a:pPr lvl="2"/>
            <a:r>
              <a:rPr lang="en-US" dirty="0">
                <a:solidFill>
                  <a:schemeClr val="tx1"/>
                </a:solidFill>
              </a:rPr>
              <a:t>As </a:t>
            </a:r>
            <a:r>
              <a:rPr lang="en-US" dirty="0" err="1">
                <a:solidFill>
                  <a:schemeClr val="tx1"/>
                </a:solidFill>
              </a:rPr>
              <a:t>partículas</a:t>
            </a:r>
            <a:r>
              <a:rPr lang="en-US" dirty="0">
                <a:solidFill>
                  <a:schemeClr val="tx1"/>
                </a:solidFill>
              </a:rPr>
              <a:t> e </a:t>
            </a:r>
            <a:r>
              <a:rPr lang="en-US" dirty="0" err="1">
                <a:solidFill>
                  <a:schemeClr val="tx1"/>
                </a:solidFill>
              </a:rPr>
              <a:t>suas</a:t>
            </a:r>
            <a:r>
              <a:rPr lang="en-US" dirty="0">
                <a:solidFill>
                  <a:schemeClr val="tx1"/>
                </a:solidFill>
              </a:rPr>
              <a:t> </a:t>
            </a:r>
            <a:r>
              <a:rPr lang="en-US" dirty="0" err="1">
                <a:solidFill>
                  <a:schemeClr val="tx1"/>
                </a:solidFill>
              </a:rPr>
              <a:t>interações</a:t>
            </a:r>
            <a:endParaRPr lang="en-US" dirty="0">
              <a:solidFill>
                <a:schemeClr val="tx1"/>
              </a:solidFill>
            </a:endParaRPr>
          </a:p>
          <a:p>
            <a:pPr lvl="1"/>
            <a:r>
              <a:rPr lang="en-US" dirty="0">
                <a:solidFill>
                  <a:schemeClr val="tx1"/>
                </a:solidFill>
              </a:rPr>
              <a:t>Um </a:t>
            </a:r>
            <a:r>
              <a:rPr lang="en-US" dirty="0" err="1">
                <a:solidFill>
                  <a:schemeClr val="tx1"/>
                </a:solidFill>
              </a:rPr>
              <a:t>pouco</a:t>
            </a:r>
            <a:r>
              <a:rPr lang="en-US" dirty="0">
                <a:solidFill>
                  <a:schemeClr val="tx1"/>
                </a:solidFill>
              </a:rPr>
              <a:t> de </a:t>
            </a:r>
            <a:r>
              <a:rPr lang="en-US" dirty="0" err="1">
                <a:solidFill>
                  <a:schemeClr val="tx1"/>
                </a:solidFill>
              </a:rPr>
              <a:t>história</a:t>
            </a:r>
            <a:r>
              <a:rPr lang="en-US" dirty="0">
                <a:solidFill>
                  <a:schemeClr val="tx1"/>
                </a:solidFill>
              </a:rPr>
              <a:t>: </a:t>
            </a:r>
          </a:p>
          <a:p>
            <a:pPr lvl="2"/>
            <a:r>
              <a:rPr lang="en-US" dirty="0" err="1">
                <a:solidFill>
                  <a:schemeClr val="tx1"/>
                </a:solidFill>
              </a:rPr>
              <a:t>Descobertas</a:t>
            </a:r>
            <a:r>
              <a:rPr lang="en-US" dirty="0">
                <a:solidFill>
                  <a:schemeClr val="tx1"/>
                </a:solidFill>
              </a:rPr>
              <a:t> do </a:t>
            </a:r>
            <a:r>
              <a:rPr lang="en-US" dirty="0" err="1">
                <a:solidFill>
                  <a:schemeClr val="tx1"/>
                </a:solidFill>
              </a:rPr>
              <a:t>último</a:t>
            </a:r>
            <a:r>
              <a:rPr lang="en-US" dirty="0">
                <a:solidFill>
                  <a:schemeClr val="tx1"/>
                </a:solidFill>
              </a:rPr>
              <a:t> </a:t>
            </a:r>
            <a:r>
              <a:rPr lang="en-US" dirty="0" err="1">
                <a:solidFill>
                  <a:schemeClr val="tx1"/>
                </a:solidFill>
              </a:rPr>
              <a:t>século</a:t>
            </a:r>
            <a:endParaRPr lang="en-US" dirty="0">
              <a:solidFill>
                <a:schemeClr val="tx1"/>
              </a:solidFill>
            </a:endParaRPr>
          </a:p>
          <a:p>
            <a:r>
              <a:rPr lang="en-US" dirty="0" err="1"/>
              <a:t>Os</a:t>
            </a:r>
            <a:r>
              <a:rPr lang="en-US" dirty="0"/>
              <a:t> </a:t>
            </a:r>
            <a:r>
              <a:rPr lang="en-US" dirty="0" err="1"/>
              <a:t>Aceleradores</a:t>
            </a:r>
            <a:r>
              <a:rPr lang="en-US" dirty="0"/>
              <a:t> e as </a:t>
            </a:r>
            <a:r>
              <a:rPr lang="en-US" dirty="0" err="1"/>
              <a:t>Experiências</a:t>
            </a:r>
            <a:r>
              <a:rPr lang="en-US" dirty="0"/>
              <a:t> do CERN</a:t>
            </a:r>
          </a:p>
          <a:p>
            <a:pPr lvl="1"/>
            <a:r>
              <a:rPr lang="en-US" dirty="0" err="1"/>
              <a:t>Explorando</a:t>
            </a:r>
            <a:r>
              <a:rPr lang="en-US" dirty="0"/>
              <a:t> o </a:t>
            </a:r>
            <a:r>
              <a:rPr lang="en-US" dirty="0" err="1"/>
              <a:t>mundo</a:t>
            </a:r>
            <a:r>
              <a:rPr lang="en-US" dirty="0"/>
              <a:t> </a:t>
            </a:r>
            <a:r>
              <a:rPr lang="en-US" dirty="0" err="1"/>
              <a:t>subatômico</a:t>
            </a:r>
            <a:r>
              <a:rPr lang="en-US" dirty="0"/>
              <a:t>: </a:t>
            </a:r>
          </a:p>
          <a:p>
            <a:pPr lvl="2"/>
            <a:r>
              <a:rPr lang="en-US" dirty="0" err="1"/>
              <a:t>Aceleradores</a:t>
            </a:r>
            <a:r>
              <a:rPr lang="en-US" dirty="0"/>
              <a:t>  e </a:t>
            </a:r>
            <a:r>
              <a:rPr lang="en-US" dirty="0" err="1"/>
              <a:t>detectores</a:t>
            </a:r>
            <a:endParaRPr lang="en-US" dirty="0"/>
          </a:p>
          <a:p>
            <a:pPr lvl="1"/>
            <a:r>
              <a:rPr lang="en-US" dirty="0"/>
              <a:t>O Large Hadron Collider – LHC</a:t>
            </a:r>
          </a:p>
          <a:p>
            <a:r>
              <a:rPr lang="en-US" dirty="0" err="1"/>
              <a:t>Introdução</a:t>
            </a:r>
            <a:r>
              <a:rPr lang="en-US" dirty="0"/>
              <a:t> </a:t>
            </a:r>
            <a:r>
              <a:rPr lang="en-US" dirty="0" err="1"/>
              <a:t>à</a:t>
            </a:r>
            <a:r>
              <a:rPr lang="en-US" dirty="0"/>
              <a:t> </a:t>
            </a:r>
            <a:r>
              <a:rPr lang="en-US" dirty="0" err="1"/>
              <a:t>Análise</a:t>
            </a:r>
            <a:r>
              <a:rPr lang="en-US" dirty="0"/>
              <a:t> de Dados</a:t>
            </a:r>
          </a:p>
          <a:p>
            <a:pPr lvl="1"/>
            <a:r>
              <a:rPr lang="en-US" dirty="0" err="1"/>
              <a:t>Exercício</a:t>
            </a:r>
            <a:r>
              <a:rPr lang="en-US" dirty="0"/>
              <a:t> </a:t>
            </a:r>
            <a:r>
              <a:rPr lang="en-US" dirty="0" err="1"/>
              <a:t>MasterClass</a:t>
            </a:r>
            <a:r>
              <a:rPr lang="en-US" dirty="0"/>
              <a:t>: </a:t>
            </a:r>
          </a:p>
          <a:p>
            <a:pPr lvl="2"/>
            <a:r>
              <a:rPr lang="en-US" dirty="0" err="1"/>
              <a:t>Identificação</a:t>
            </a:r>
            <a:r>
              <a:rPr lang="en-US" dirty="0"/>
              <a:t> e </a:t>
            </a:r>
            <a:r>
              <a:rPr lang="en-US" dirty="0" err="1"/>
              <a:t>propriedades</a:t>
            </a:r>
            <a:r>
              <a:rPr lang="en-US" dirty="0"/>
              <a:t> dos W, Z e Higgs</a:t>
            </a:r>
          </a:p>
          <a:p>
            <a:endParaRPr lang="en-US" dirty="0"/>
          </a:p>
        </p:txBody>
      </p:sp>
      <p:sp>
        <p:nvSpPr>
          <p:cNvPr id="4" name="Slide Number Placeholder 3"/>
          <p:cNvSpPr>
            <a:spLocks noGrp="1"/>
          </p:cNvSpPr>
          <p:nvPr>
            <p:ph type="sldNum" sz="quarter" idx="10"/>
          </p:nvPr>
        </p:nvSpPr>
        <p:spPr/>
        <p:txBody>
          <a:bodyPr/>
          <a:lstStyle/>
          <a:p>
            <a:fld id="{E7211955-452E-8B4A-9B48-354B3A3C0F95}" type="slidenum">
              <a:rPr lang="en-US" smtClean="0"/>
              <a:pPr/>
              <a:t>2</a:t>
            </a:fld>
            <a:endParaRPr lang="en-US" dirty="0"/>
          </a:p>
        </p:txBody>
      </p:sp>
    </p:spTree>
    <p:extLst>
      <p:ext uri="{BB962C8B-B14F-4D97-AF65-F5344CB8AC3E}">
        <p14:creationId xmlns:p14="http://schemas.microsoft.com/office/powerpoint/2010/main" val="1806428812"/>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Autofit/>
          </a:bodyPr>
          <a:lstStyle/>
          <a:p>
            <a:r>
              <a:rPr lang="pt-BR" dirty="0">
                <a:solidFill>
                  <a:schemeClr val="bg2"/>
                </a:solidFill>
              </a:rPr>
              <a:t>Bóson de Higgs: O Grande Desafio</a:t>
            </a:r>
          </a:p>
        </p:txBody>
      </p:sp>
      <p:sp>
        <p:nvSpPr>
          <p:cNvPr id="7" name="Content Placeholder 3"/>
          <p:cNvSpPr>
            <a:spLocks noGrp="1"/>
          </p:cNvSpPr>
          <p:nvPr>
            <p:ph idx="1"/>
          </p:nvPr>
        </p:nvSpPr>
        <p:spPr>
          <a:xfrm>
            <a:off x="651753" y="969210"/>
            <a:ext cx="3062997" cy="3314700"/>
          </a:xfrm>
        </p:spPr>
        <p:txBody>
          <a:bodyPr>
            <a:normAutofit/>
          </a:bodyPr>
          <a:lstStyle/>
          <a:p>
            <a:r>
              <a:rPr lang="pt-BR" b="1" dirty="0">
                <a:solidFill>
                  <a:schemeClr val="bg2"/>
                </a:solidFill>
              </a:rPr>
              <a:t>Bóson de Higgs (2012) </a:t>
            </a:r>
          </a:p>
          <a:p>
            <a:pPr lvl="1"/>
            <a:r>
              <a:rPr lang="pt-BR" dirty="0">
                <a:ea typeface="Verdana" panose="020B0604030504040204" pitchFamily="34" charset="0"/>
              </a:rPr>
              <a:t>CMS &amp; ATLAS, CERN</a:t>
            </a:r>
            <a:endParaRPr lang="pt-BR" dirty="0"/>
          </a:p>
        </p:txBody>
      </p:sp>
      <p:pic>
        <p:nvPicPr>
          <p:cNvPr id="1026" name="Picture 2"/>
          <p:cNvPicPr>
            <a:picLocks noChangeAspect="1" noChangeArrowheads="1"/>
          </p:cNvPicPr>
          <p:nvPr/>
        </p:nvPicPr>
        <p:blipFill>
          <a:blip r:embed="rId3"/>
          <a:srcRect/>
          <a:stretch>
            <a:fillRect/>
          </a:stretch>
        </p:blipFill>
        <p:spPr bwMode="auto">
          <a:xfrm>
            <a:off x="1252538" y="1790700"/>
            <a:ext cx="1895475" cy="2266950"/>
          </a:xfrm>
          <a:prstGeom prst="rect">
            <a:avLst/>
          </a:prstGeom>
          <a:noFill/>
          <a:ln w="9525">
            <a:noFill/>
            <a:miter lim="800000"/>
            <a:headEnd/>
            <a:tailEnd/>
          </a:ln>
        </p:spPr>
      </p:pic>
      <p:grpSp>
        <p:nvGrpSpPr>
          <p:cNvPr id="10" name="Grupo 9"/>
          <p:cNvGrpSpPr/>
          <p:nvPr/>
        </p:nvGrpSpPr>
        <p:grpSpPr>
          <a:xfrm>
            <a:off x="3714750" y="969210"/>
            <a:ext cx="5085772" cy="3451575"/>
            <a:chOff x="1169624" y="926364"/>
            <a:chExt cx="6318000" cy="3868236"/>
          </a:xfrm>
        </p:grpSpPr>
        <p:pic>
          <p:nvPicPr>
            <p:cNvPr id="11" name="Picture 6" descr="CERN-Higgs.jpg"/>
            <p:cNvPicPr>
              <a:picLocks noChangeAspect="1"/>
            </p:cNvPicPr>
            <p:nvPr/>
          </p:nvPicPr>
          <p:blipFill>
            <a:blip r:embed="rId4" cstate="print"/>
            <a:stretch>
              <a:fillRect/>
            </a:stretch>
          </p:blipFill>
          <p:spPr>
            <a:xfrm>
              <a:off x="1169624" y="926364"/>
              <a:ext cx="6318000" cy="3839052"/>
            </a:xfrm>
            <a:prstGeom prst="rect">
              <a:avLst/>
            </a:prstGeom>
          </p:spPr>
        </p:pic>
        <p:sp>
          <p:nvSpPr>
            <p:cNvPr id="12" name="TextBox 9"/>
            <p:cNvSpPr txBox="1"/>
            <p:nvPr/>
          </p:nvSpPr>
          <p:spPr>
            <a:xfrm>
              <a:off x="1319608" y="3963603"/>
              <a:ext cx="5029582" cy="830997"/>
            </a:xfrm>
            <a:prstGeom prst="rect">
              <a:avLst/>
            </a:prstGeom>
            <a:noFill/>
          </p:spPr>
          <p:txBody>
            <a:bodyPr wrap="none" rtlCol="0">
              <a:spAutoFit/>
            </a:bodyPr>
            <a:lstStyle/>
            <a:p>
              <a:pPr>
                <a:buNone/>
              </a:pPr>
              <a:r>
                <a:rPr lang="pt-BR" sz="2400" dirty="0">
                  <a:solidFill>
                    <a:schemeClr val="bg1"/>
                  </a:solidFill>
                </a:rPr>
                <a:t>2012 </a:t>
              </a:r>
            </a:p>
            <a:p>
              <a:r>
                <a:rPr lang="pt-BR" sz="2400" dirty="0">
                  <a:solidFill>
                    <a:schemeClr val="bg1"/>
                  </a:solidFill>
                </a:rPr>
                <a:t>Colaborações Atlas e CMS (</a:t>
              </a:r>
              <a:r>
                <a:rPr lang="pt-BR" sz="2400" b="1" dirty="0">
                  <a:solidFill>
                    <a:schemeClr val="bg1"/>
                  </a:solidFill>
                </a:rPr>
                <a:t>CERN</a:t>
              </a:r>
              <a:r>
                <a:rPr lang="pt-BR" sz="2400" dirty="0">
                  <a:solidFill>
                    <a:schemeClr val="bg1"/>
                  </a:solidFill>
                </a:rPr>
                <a:t>)</a:t>
              </a:r>
            </a:p>
          </p:txBody>
        </p:sp>
      </p:grpSp>
    </p:spTree>
    <p:extLst>
      <p:ext uri="{BB962C8B-B14F-4D97-AF65-F5344CB8AC3E}">
        <p14:creationId xmlns:p14="http://schemas.microsoft.com/office/powerpoint/2010/main" val="3509684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dirty="0" err="1">
                <a:solidFill>
                  <a:schemeClr val="bg2"/>
                </a:solidFill>
              </a:rPr>
              <a:t>Algumas</a:t>
            </a:r>
            <a:r>
              <a:rPr lang="en-US" dirty="0">
                <a:solidFill>
                  <a:schemeClr val="bg2"/>
                </a:solidFill>
              </a:rPr>
              <a:t> </a:t>
            </a:r>
            <a:r>
              <a:rPr lang="en-US" dirty="0" err="1">
                <a:solidFill>
                  <a:schemeClr val="bg2"/>
                </a:solidFill>
              </a:rPr>
              <a:t>Questões</a:t>
            </a:r>
            <a:r>
              <a:rPr lang="en-US" dirty="0">
                <a:solidFill>
                  <a:schemeClr val="bg2"/>
                </a:solidFill>
              </a:rPr>
              <a:t> </a:t>
            </a:r>
            <a:r>
              <a:rPr lang="en-US" dirty="0" err="1">
                <a:solidFill>
                  <a:schemeClr val="bg2"/>
                </a:solidFill>
              </a:rPr>
              <a:t>em</a:t>
            </a:r>
            <a:r>
              <a:rPr lang="en-US" dirty="0">
                <a:solidFill>
                  <a:schemeClr val="bg2"/>
                </a:solidFill>
              </a:rPr>
              <a:t> </a:t>
            </a:r>
            <a:r>
              <a:rPr lang="en-US" dirty="0" err="1">
                <a:solidFill>
                  <a:schemeClr val="bg2"/>
                </a:solidFill>
              </a:rPr>
              <a:t>Aberto</a:t>
            </a:r>
            <a:endParaRPr lang="pt-BR" dirty="0">
              <a:solidFill>
                <a:schemeClr val="bg2"/>
              </a:solidFill>
            </a:endParaRPr>
          </a:p>
        </p:txBody>
      </p:sp>
      <p:sp>
        <p:nvSpPr>
          <p:cNvPr id="3" name="Content Placeholder 2"/>
          <p:cNvSpPr>
            <a:spLocks noGrp="1"/>
          </p:cNvSpPr>
          <p:nvPr>
            <p:ph idx="1"/>
          </p:nvPr>
        </p:nvSpPr>
        <p:spPr>
          <a:xfrm>
            <a:off x="2514600" y="959520"/>
            <a:ext cx="5486400" cy="3957638"/>
          </a:xfrm>
        </p:spPr>
        <p:txBody>
          <a:bodyPr>
            <a:normAutofit fontScale="70000" lnSpcReduction="20000"/>
          </a:bodyPr>
          <a:lstStyle/>
          <a:p>
            <a:pPr>
              <a:buNone/>
            </a:pPr>
            <a:r>
              <a:rPr lang="pt-BR" dirty="0"/>
              <a:t>	Matéria x Antimatéria</a:t>
            </a:r>
          </a:p>
          <a:p>
            <a:pPr lvl="1">
              <a:buNone/>
            </a:pPr>
            <a:r>
              <a:rPr lang="pt-BR" dirty="0"/>
              <a:t>	Apesar de terem sido criadas em igual quantidade no início do universo, porque existe praticamente apenas matéria atualmente?</a:t>
            </a:r>
          </a:p>
          <a:p>
            <a:pPr lvl="2"/>
            <a:endParaRPr lang="pt-BR" dirty="0"/>
          </a:p>
          <a:p>
            <a:pPr>
              <a:buNone/>
            </a:pPr>
            <a:r>
              <a:rPr lang="pt-BR" dirty="0"/>
              <a:t>	Origem da Massa</a:t>
            </a:r>
          </a:p>
          <a:p>
            <a:pPr lvl="1">
              <a:buNone/>
            </a:pPr>
            <a:r>
              <a:rPr lang="pt-BR" dirty="0"/>
              <a:t>	Seria possível compreender de forma mais profunda a origem da massa de todas as partículas? Seria realmente o mecanismo de Higgs o responsável por essa massa?</a:t>
            </a:r>
          </a:p>
          <a:p>
            <a:pPr lvl="2"/>
            <a:endParaRPr lang="pt-BR" dirty="0"/>
          </a:p>
          <a:p>
            <a:pPr>
              <a:buNone/>
            </a:pPr>
            <a:r>
              <a:rPr lang="pt-BR" dirty="0"/>
              <a:t>	Matéria Escura </a:t>
            </a:r>
          </a:p>
          <a:p>
            <a:pPr lvl="1">
              <a:buNone/>
            </a:pPr>
            <a:r>
              <a:rPr lang="pt-BR" dirty="0"/>
              <a:t>	Há evidências de que uma forma invisível de matéria domina a matéria observada nas galáxias e clusters. Seria constituída de um novo tipo de partículas?</a:t>
            </a:r>
          </a:p>
          <a:p>
            <a:pPr lvl="2"/>
            <a:endParaRPr lang="pt-BR" dirty="0"/>
          </a:p>
          <a:p>
            <a:pPr>
              <a:buNone/>
            </a:pPr>
            <a:r>
              <a:rPr lang="pt-BR" dirty="0"/>
              <a:t>	Universo em Aceleração  (Energia Escura)</a:t>
            </a:r>
          </a:p>
          <a:p>
            <a:pPr lvl="1">
              <a:buNone/>
            </a:pPr>
            <a:r>
              <a:rPr lang="pt-BR" dirty="0"/>
              <a:t>	A expansão do Universo parece estar acelerando. Existirá uma nova interação ou dimensões extras do espaço?</a:t>
            </a:r>
          </a:p>
        </p:txBody>
      </p:sp>
      <p:pic>
        <p:nvPicPr>
          <p:cNvPr id="22534" name="Content Placeholder 5" descr="anti.jpg"/>
          <p:cNvPicPr>
            <a:picLocks/>
          </p:cNvPicPr>
          <p:nvPr/>
        </p:nvPicPr>
        <p:blipFill>
          <a:blip r:embed="rId3"/>
          <a:srcRect/>
          <a:stretch>
            <a:fillRect/>
          </a:stretch>
        </p:blipFill>
        <p:spPr bwMode="auto">
          <a:xfrm>
            <a:off x="1377759" y="1003699"/>
            <a:ext cx="1079691" cy="810038"/>
          </a:xfrm>
          <a:prstGeom prst="rect">
            <a:avLst/>
          </a:prstGeom>
          <a:noFill/>
          <a:ln w="9525">
            <a:noFill/>
            <a:miter lim="800000"/>
            <a:headEnd/>
            <a:tailEnd/>
          </a:ln>
          <a:scene3d>
            <a:camera prst="orthographicFront"/>
            <a:lightRig rig="threePt" dir="t"/>
          </a:scene3d>
          <a:sp3d>
            <a:bevelT prst="angle"/>
          </a:sp3d>
        </p:spPr>
      </p:pic>
      <p:pic>
        <p:nvPicPr>
          <p:cNvPr id="22535" name="Content Placeholder 7" descr="exp.jpg"/>
          <p:cNvPicPr>
            <a:picLocks/>
          </p:cNvPicPr>
          <p:nvPr/>
        </p:nvPicPr>
        <p:blipFill>
          <a:blip r:embed="rId4"/>
          <a:srcRect/>
          <a:stretch>
            <a:fillRect/>
          </a:stretch>
        </p:blipFill>
        <p:spPr bwMode="auto">
          <a:xfrm>
            <a:off x="1377759" y="2953756"/>
            <a:ext cx="1079691" cy="810038"/>
          </a:xfrm>
          <a:prstGeom prst="rect">
            <a:avLst/>
          </a:prstGeom>
          <a:noFill/>
          <a:ln w="9525">
            <a:noFill/>
            <a:miter lim="800000"/>
            <a:headEnd/>
            <a:tailEnd/>
          </a:ln>
          <a:scene3d>
            <a:camera prst="orthographicFront"/>
            <a:lightRig rig="threePt" dir="t"/>
          </a:scene3d>
          <a:sp3d>
            <a:bevelT prst="angle"/>
          </a:sp3d>
        </p:spPr>
      </p:pic>
      <p:pic>
        <p:nvPicPr>
          <p:cNvPr id="22536" name="Picture 6" descr="m.jpg"/>
          <p:cNvPicPr>
            <a:picLocks/>
          </p:cNvPicPr>
          <p:nvPr/>
        </p:nvPicPr>
        <p:blipFill>
          <a:blip r:embed="rId5"/>
          <a:srcRect/>
          <a:stretch>
            <a:fillRect/>
          </a:stretch>
        </p:blipFill>
        <p:spPr bwMode="auto">
          <a:xfrm>
            <a:off x="1377759" y="1963243"/>
            <a:ext cx="1079691" cy="810038"/>
          </a:xfrm>
          <a:prstGeom prst="rect">
            <a:avLst/>
          </a:prstGeom>
          <a:noFill/>
          <a:ln w="9525">
            <a:noFill/>
            <a:miter lim="800000"/>
            <a:headEnd/>
            <a:tailEnd/>
          </a:ln>
          <a:scene3d>
            <a:camera prst="orthographicFront"/>
            <a:lightRig rig="threePt" dir="t"/>
          </a:scene3d>
          <a:sp3d>
            <a:bevelT prst="angle"/>
          </a:sp3d>
        </p:spPr>
      </p:pic>
      <p:pic>
        <p:nvPicPr>
          <p:cNvPr id="22537" name="Picture 7" descr="univ.jpg"/>
          <p:cNvPicPr>
            <a:picLocks/>
          </p:cNvPicPr>
          <p:nvPr/>
        </p:nvPicPr>
        <p:blipFill>
          <a:blip r:embed="rId6"/>
          <a:srcRect/>
          <a:stretch>
            <a:fillRect/>
          </a:stretch>
        </p:blipFill>
        <p:spPr bwMode="auto">
          <a:xfrm>
            <a:off x="1377759" y="3912359"/>
            <a:ext cx="1079691" cy="810038"/>
          </a:xfrm>
          <a:prstGeom prst="rect">
            <a:avLst/>
          </a:prstGeom>
          <a:noFill/>
          <a:ln w="9525">
            <a:noFill/>
            <a:miter lim="800000"/>
            <a:headEnd/>
            <a:tailEnd/>
          </a:ln>
          <a:scene3d>
            <a:camera prst="orthographicFront"/>
            <a:lightRig rig="threePt" dir="t"/>
          </a:scene3d>
          <a:sp3d>
            <a:bevelT prst="angle"/>
          </a:sp3d>
        </p:spPr>
      </p:pic>
    </p:spTree>
    <p:extLst>
      <p:ext uri="{BB962C8B-B14F-4D97-AF65-F5344CB8AC3E}">
        <p14:creationId xmlns:p14="http://schemas.microsoft.com/office/powerpoint/2010/main" val="42185092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1675356" y="110646"/>
            <a:ext cx="5752578" cy="4551964"/>
          </a:xfrm>
          <a:prstGeom prst="rect">
            <a:avLst/>
          </a:prstGeom>
          <a:noFill/>
          <a:ln w="9525">
            <a:noFill/>
            <a:miter lim="800000"/>
            <a:headEnd/>
            <a:tailEnd/>
          </a:ln>
        </p:spPr>
      </p:pic>
    </p:spTree>
    <p:extLst>
      <p:ext uri="{BB962C8B-B14F-4D97-AF65-F5344CB8AC3E}">
        <p14:creationId xmlns:p14="http://schemas.microsoft.com/office/powerpoint/2010/main" val="3376973555"/>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002535" y="517793"/>
            <a:ext cx="5034708" cy="1200329"/>
          </a:xfrm>
          <a:prstGeom prst="rect">
            <a:avLst/>
          </a:prstGeom>
          <a:noFill/>
        </p:spPr>
        <p:txBody>
          <a:bodyPr wrap="square" rtlCol="0">
            <a:spAutoFit/>
          </a:bodyPr>
          <a:lstStyle/>
          <a:p>
            <a:r>
              <a:rPr lang="pt-BR" dirty="0"/>
              <a:t>Só um PS aqui: tudo que a gente vai descobrindo, tem que conter aquilo que a gente já sabia, e que funcionava...</a:t>
            </a:r>
          </a:p>
          <a:p>
            <a:r>
              <a:rPr lang="pt-BR" dirty="0"/>
              <a:t>P. </a:t>
            </a:r>
            <a:r>
              <a:rPr lang="pt-BR" dirty="0" err="1"/>
              <a:t>ex</a:t>
            </a:r>
            <a:r>
              <a:rPr lang="pt-BR" dirty="0"/>
              <a:t>, decaimento do </a:t>
            </a:r>
            <a:r>
              <a:rPr lang="pt-BR" dirty="0" err="1"/>
              <a:t>neutron</a:t>
            </a:r>
            <a:r>
              <a:rPr lang="pt-BR" dirty="0"/>
              <a:t>:</a:t>
            </a:r>
          </a:p>
        </p:txBody>
      </p:sp>
      <p:sp>
        <p:nvSpPr>
          <p:cNvPr id="3" name="AutoShape 2" descr="data:image/jpeg;base64,/9j/4AAQSkZJRgABAQAAAQABAAD/2wCEAAoHCBYVFRgWFRYYGRgZGRgaHBoaGBoZGRkcGBoZGiMcGBwjJC4nHR8rIRwYJjgmKy8xNTU1GiQ7QDs0QC40NTEBDAwMEA8QHxISHzUrJCw2Pj81MT86MTs7PT00NzQ0MTQ0Pj00NDQ2NTE0NDQ2PT06NDQ2NDYxNDQxNzQ2NDQ0NP/AABEIAK0BIwMBIgACEQEDEQH/xAAbAAEAAgMBAQAAAAAAAAAAAAAABAYBAwUHAv/EAEMQAAIBAgMCCwYEBAQGAwAAAAECAAMRBBIhBTEGExQVIkFTYZKT0RZRUlVxkVSBo9IjMkKhM2JywQckgrHh8DRzsv/EABoBAQADAQEBAAAAAAAAAAAAAAACAwQBBQb/xAAjEQEAAgICAwADAAMAAAAAAAAAAQIDEQQhEjFBBRNhIlGB/9oADAMBAAIRAxEAPwD2WIiAiIgIiICIiAiIgIiICIiAiIgIiICImLwMzF5gsN3XKHtfhRiePrpQQ2w7Bcow1StxzZFcgurAUtGABIO++4ahfrxOTs7BKzjE3qq1RFJptUYotwNAl8oOm8TrQEREBERAREQEREBERAREQEREBERAREQEREBERAREQEREBERAREQEREBIm0KrJTdlF2VSQPeQJLlC4X7TxHHcRTbKnRvk1bpG3SP9P0nYdhxNrcJjUqU+T343MuULfMTcXBH3veXzG8G8PXc1KlM5mCh8rugcDcKgUgOBc777zJeF2TRRg4pIHsAWCjMTbrM6Esy3rbUVjWk8lqzrUaa8PQVFVEUKqgAKNwA6hNsRKlZERAREQEREBERAREQEREBERAREQEREBERAREQEREBERAREQEREBETXVqBVLMbAAkk9QECFtraIoU81szsQqJ1u53ATXsbZnFIS5DVHOd2Ot29w7h1SFsmmcRV5U4si3Wip+HcXI95ligIic6ntigWKiqmYaEXsbg264HQkXG45KQBcsLmwsrtr9FBkLG7SsDZrEG02I718OSjlHZGCsAOi1iAwBB0vrK4yVm3jHt2YmI2zQ21RZgil8xNhelVUX+pQATpXlU4NbVrYlqRJK8XSZcQlhbj8wXLf3rlY6dTCbeGmKYJToIKpas/S4i3GrTQFmZLkW6WRd/8AXLHFnmLzz5+FOKNNmTi1NDBNXrJURi5qUXdHS6sAhOQ++xPXIa7cxC1HZqiPlxGJKLZgUC4M1VBAcZlOlgR7z9A9NvF5QcVwpxVJKoIou6phKilVNNUXEs6kPme1lyXzFlGutpjEcNqlOk71OJRuQrXpgm6vWz1lKqQ1nWyobKb9LfqIF/vF5QNj7XxRr8Vx1Js+LxCsGpsWSmihwos+mYEZbjd75E2RwlxPJ1dDRyU8NhqrqwqO7ca7qyhi9xouhN9ffA9KvMyp4PhDUbGcSTTKmpVTigDx1Naa3FVzmsUbS3RH866mWyAiIgIiICIiAmDK/wAOWAwOIJZ1YU2yFCwbOActsuv81pXtl4lKNdaeHq1XarhGe1RqtQNXAVlN30RiufQEDTdAuOD2tTqVHpqWzJe96bqpsbHIxAVrHTSdGeT8GsRU47DZq5412y4hM+Ld3zKQwqU2XJSs+oYZQLG17zdS2klJcNTepWFahjaispNZitE1amU1DYh1yGnZjff3GB6UuIUuyBgWUKzLfVQ1wCR7jla30PukiefbSp4ejtGtWxFSsgalhnTK9a1RkermRVS+cDodC39R95nxwkrYc4+mHr10ptSfj1Rq6qx/h5FOUWS4LklbHo6kQPRIlC2lRoUqyUsS9VcItAGieMrZWqF2LcZUU5iwUplDHrNrndy6zZxgkq1MSq1MTWRTmqo74Uh8nGZdxLcWLtZrH6wPUbxKrwHxisuIpI7stLEMqZ85YUiFK9J9WGbjADc7paoCLxKdwv29WwdakwZeJZKrMmS71GpgMERr6M17buqBcLwDKpwaxz40YnjXSph2KqihMpyvTVyjm5zEBgp+hlgwGAp0ECUkVEFyFXQDMbn++sCZK7tMnE1eTITxaWauw6/dTHed5nGxvCqu2IOHooly5QMCWvrbMDu0GvdadLZ/BVkUq+JqMCSzKhyBietjqx+8DsYnaVCgArVEQAABbi9h1BRrIXtAz/8Ax8PVqf5mHFp4m3/kJMwWxKFLVKahviIzMfqTrOjaBweT46r/ADVadAfDTXjH8TWH9pzMLwLUV2qVHLpfMAd7neS5+t9JcogcvF7Gp1GzHMPeFNgfr/4k+lSVVCqLKBYAbrTbMSEUiszMR3Lu5low+FRM2RFXOxdsqgZmNrs1t5Nhr3TbkF72Fxpe2tj1X+0+4k3Gk4dNeiuoIOg1B1IPvEGgp1Kr9bD3Zf8AsSPpNxnB4W7SrYahxtFUZg9NSrkgEVHVNCNxBYHr0Bgdk0V16K6gA6DUDcD3TD0ENrqpsLC4BsDpYd0r+G2jixVbDVRQ41qTVaToHFPosFK1FLFtCy9IHXXQWkTY22sbUpDE1Uw6UFWoXVeMao3FhukhvYAkDokE26+qBaxRUHNlW/vsL7rb/ppMDDpYjKtiACLCxA3AiVKhj8RTaliqy0TTxLUkKpxnGUhVsE1Zir9IqGCqu8nUCSNl4rGNi8Sp4pqSVUGrPmRDTVugLWubgnvMC0Cmty1hcgAmwuQOombJUq218Y5r1MOuHFKg7plqZ89U0wC1nDAUxe4F1a9r9c0tt7GVagXDLhxTfDJiVaoKmYK9+gwUjpEg6jd7jAucSBsTH8ow9KvlK8ZTV8p3jMAbGT4CIiAiIgYKzGQT6mjEYgILn7QPprDU2HvO6c/EbXprfQse4f7zTWptUBYnTqEpu1SFLZH1Hubd+UnXHNvUo2mYWp+EqA60337+iftJOE2/h6hADhWPU4yk/wC08/2ZtPjCab2zgEg/EPWMYnvlGSb47asq/ZMPV7Aj3j7zJUTzDYvCd8MwRyXpbiN7IPevpPS8NXWoodSGVhcEbiDO1vFvS2tos2hZmIk0icfbGw6eIfDvUJ/5epxijSzNlIs1+rW/5CdicjaW2VptxdNTUrHci7x3sf6RAj7M2fQ2dSqdLKjValU5raFzfKoG+2gA7ppC1sZq2ajhvh3VKo7/AIVPum/A7GZmFbFMHqDVUH+HT7lHWe+d0QIWH2ZRTIUpqpRSqkD+UHeAZOiICIiAiIgIiICIiAnB4X7KqYrDmgjIuZqZYvm/lR1ewym9yVt+c70+XYAXMCvbL4MpTpuHLmpUQI7irUZwo3JTdjmVB7gZjZ+zcNhAyo1RlYZSj1XqKB1gKzWF7mdKq5c5b2ErO2cOovqJG0z8acGCMltWnT7w2AwtF0dadUimSaaNUZ6dMm4vTQnKtrm1t3VN1ejg61U1HaqjNkzKKlREqFf5S6qbMRu1lLG1noONcyE6qdbD3rLDXAIuNQRcfQyictoaOTwLYNb7ifUrDi+DGGrM1Q5wKljUVKrrTq2sL1FBs2gAPvAsbzbV4NUGqPU/iBnp8UctV1UJa2VVBstu7vlUwe1amHa6G69aHcfp7j3y87M2ildA6HTcR1g+4yzHli3X1htjmvfxjZOy6eGpLRpZsi3yhmZyAeq5N7d0nxEtQIiICIiBgmV7HYrMHYdQNvynW2pVy0nPdb76St4eqLWOsjNoiYQtOnJ21whenhyyMAxZFzsLimHYAuR15QSfylKw9dExGIVaiOSiHMiomY3cnME0La6nvE7e3cJUoliql6bXsQC1gdcrCVV6pY5USx3WVLH6aCenix1mYtE9ITbrSZs6oXxKBTbUi/daWbEUGO5nP5CRuCWwGRw9UWdhYL1qp3k95l62jQp0qRe1wovZRdj3AdZmXleOXJ1PUdbRrWZh5pjEI33/ADnf4B7RZ6hwxrOi5SyBMlrg9IHMp7iPznNxuKSqmdAwBLCzKVYFSQQQd2onG2HijTxdFx/TUW/+ksFNz9CZny8ecURkrO4+o7mttvaubH/E1/0/2RzY/wCJr/p/sk3llP418S+sxyyn8aeJfWdanNxWxqjIyjFVgSLXOS352UH+80bO4NmiOjiKgZv5mATpH81J/vOzyyn8aeJfWOWU/jTxL6wIfNj/AImv+n+yObH/ABNf9P8AZJnLKfxp4l9Y5ZT+NPEvrAh82P8Aia/6f7I5sf8AE1/0/wBkmcsp/GniX1jllP408S+sCHzY/wCJr/p/sjmx/wATX/T/AGSZyyn8aeJfWOWU/jTxL6wIfNj/AImv+n+yObH/ABNf9P8AZJnLKfxp4l9Y5ZT+NPEvrAh82P8Aia/6f7I5sf8AE1/0/wBkmcsp/GniX1jllP408S+sCHzY/wCJr/p/sjmx/wATX/T/AGSZyyn8aeJfWOWU/jTxL6wIfNj/AImv+n+yc7E4V82XlNYgf/X+yd04ynb+dPEvrK2uNUknOupP9Q9ZC1tJVjaNWxppOyF2Yi3Sa1yLdwE8/wBt1GXjkFOoc2ISsjLcoBZM2ubQ9FtP80u/CLDCsA9N0DqDoXWzj3b9DKHjKtQHKykH7/a0rm0w+g4fHxZ6RMWiJj3H1rx+Izn66/SXPAA8RTvvyC8rWyditUYNUsiXvYkZn7gJ6dhMGmTqv/7pIVxzeUvzHKx+NcVJ3MdypmK03zdwZ2oaGIVSehUIVvdc6K33P958bUxlJ3emjdNLZgVZbbxcEgXFxa4lYOJs4S+/d3Eay3JwrVr+yk713MPBrni0+Mx7e8CZkLZdfPRpv8SKfuJNlkTuNqpjREROuEREDlcIR/y7kdQB+xlPoYn3S/4miHRkO5lK/cWnmNAmnXyPvRyD+WoMpydTEoTWbXiI+9LUME+TMTvErG0q1Smbq39hr/adfb23Wp4Z3p5SyLmAa9iF3jTulS2ltVmrOhyZQiOpF763Fm+x+4i3rp7nCwVi3hesTv8AjoYDbAY3OjDeP9xI/CHGZ3ps9Nq1NUdSikXDkgh8pIvoCN+kr2GqdMn3giZxFdxuBI7hrNPFtS0eN51LD+V41eLyJpT1MRMfxrwVcph8jIyFWcgEg6MxYa3N9GAmjZas9emg/rqUxb33dRNNUO29W8Jlk4AYFTi1eoyolIZumQt23KBffbU/kJo5WWlcf6qzuZ1/yHkzu1tQ9g5qodjT8C+kxzVQ7Gn4F9I52w/b0vMT1jnbD9vS8xPWZGs5qodjT8C+kc1UOxp+BfSOdsP29LzE9Y52w/b0vMT1gOaqHY0/AvpHNVDsafgX0jnbD9vS8xPWOdsP29LzE9YDmqh2NPwL6RzVQ7Gn4F9I52w/b0vMT1jnbD9vS8xPWA5qodjT8C+kc1UOxp+BfSOdsP29LzE9Y52w/b0vMT1gOaqHY0/AvpHNVDsafgX0jnbD9vS8xPWOdsP29LzE9YDmqh2NPwL6RzVQ7Gn4F9I52w/b0vMT1jnbD9vS8xPWA5qodjT8C+kc1UOxp+BfSOdsP29LzE9Y52w/b0vMT1gfNTZVCx/g09x/oX0lLSkmvQTT/KPp7pdudsP29LzE9ZSdp1UWuwV0ZWOZSrBhr1aH6yjNuNTC7FG506lLZKsmbIngX0nA2pRyXyhR/wBKkfYid2rtM8UwVgrZTYkZgDbeR1/SUGpt56hoFnT+LQLOAACHGumum/d3Tsx09Pi4/G8VvHt18BtFHJUoiuuuigA9475t2xtV2w7rTZg3RvlNnKBgXCHqYrcCVbDViKysPik3Hq4JKa917faWcXLSLTW8636lH8xwoxXiccdTHpzqOLRcRUNNawptTUKanGHVWJIBYlhv+8iB89VbdRvPuqKrm2U/cTrcHNil6yINWZhmPUEGp/tebs2fFhxTWtomZ6iI/rxseO9rRMxqIewbAplcPRB6qaf9p0Z8otgANwAH2n3MVY1Gk57nZEROuEREBKhwy2Ez/wAeiLuo6SjeyjrHeJb5i0jasWjUjxCttS6lH1BupBH5EGcXiUU3RQpta9yTb3amexcIuBtDFXYfw6p/rUaN/rXcfrvlDx3ADGoTkyVB1FWyk/8ASfWZ7VtX5t7eP81THWJvi3aPsK2KgE0vXJ6z952RwMxxNuTsO8slv/1O5sv/AIa12INeotNetV6bn89w/vKfC9p6h8/zORm5eacto7n5/qPiobOwVXEVBTpBmdu82A+Jj1AT2rYHB6nh6K0yFdt7MwDZmO+19w6pI2HsKhhVy0VAvvJ1Zv8AUZ1pqxYvHufbmLH49z7R+Q0+zTwr6RyGn2aeFfSSIly5H5DT7NPCvpHIafZp4V9JIiBH5DT7NPCvpHIafZp4V9JIiBH5DT7NPCvpHIafZp4V9JIiBH5DT7NPCvpHIafZp4V9JIiBH5DT7NPCvpHIafZp4V9JIiBH5DT7NPCvpHIafZp4V9JIiBH5DT7NPCvpHIafZp4V9JIiBG5FT7NPCvpObtzYaVksgVXXVSABr7jO3MTlqxaNS7EzE7h43jsU9JmRwykXFiJX6vFliyoqkm+YKAb++e37Y2HRxK2dekNzD+Yev0MpOM4BVVN6ZRx39Bv76TLeL1+bfQ8b8rhisfsr3H1TsBTscx6t0ms951jwXxV7cQ3iT1k7B8CsQx6ZVB3nMfyAmW1b2n1LNyuZGa/naY/kK0iliAASToAN5PdPS+COwOTqXcfxH3/5Rvy/X3yVsTg5Rw+oGZ/jYa/l7p27TVg4/j/lb283Lm8uo9MxETWoIiICIgwETF4vAzExeR8d/huRcHI1iND/ACnrgSYnG4J1mfBYV2ZmZsPRZmYksS1NSST1knrnYvAzExeLwMxMXi8DMTF4vAzExeLwMxMXi8DMTF4vAzExeLwMxMXi8DMTF4vAzExeLwMxaYvF4GYnAxFZxtCggZshw2IYrc5SweiASNxIBOvfO9eBmJi8XgZiaa+IRBmdlUXAuxCi5NgLnrJ0m3NAzERATBmYgVJuDmNJJG1KoBJIHE0jYE7o9m8d81reRSltiBUvZvHfNa3kUp8PwXxrAqdq1SCCD/BpbjLcWA3nfPqBS8JwRxdJEpptOqqIoVV4mloqgAD8gBN/s3jvmtbyKUtVRwoJJAABJJ0AA6yZpweLSquam6uuozKwYXHeIFb9m8d81reRSj2bx3zWt5FKW2IFS9m8d81reRSj2bx3zWt5FKW2IFS9m8d81reRSj2bx3zWt5FKW2IFS9m8d81reRSj2bx3zWt5FKW2IFS9m8d81reRSj2bx3zWt5FKW2IFS9m8d81reRSj2bx3zWt5FKW2IFS9m8d81reRSj2bx3zWt5FKW2IFS9m8d81reRSj2bx3zWt5FKW2IFS9m8d81reRSj2bx3zWt5FKW2IFS9m8d81reRSj2bx3zWt5FKW2V/C8LMM+IqYfjEWpTdaYDMLuzIG6A3m1yp71MCF7N475rW8ilHs3jvmtbyKUs7YhQSC6ggZrFhcD3ke7vnG2ztxqdRKFBBUqupfpOKaIl7Znax3m4AAJJB90DkvwQxRqLVO06udVKBuJpaKxUkfmVX7SR7N475rW8ilJ20dr1qYoU1oq+JrZuhxlqaZFzOWcrcqNAOjqSJp9p82Gp1qdJjUqvxS0mYKRVDFGVm6gpVrkD+mBH9m8d81reRSj2bx3zWt5FKdfYe02rq+dOLqU6jU6iZswDKAQVawupVlYadc6VWoqKWYhVAJJJsABqST1CB5rw24IY+rhWRcZUxRLJ/CKUqYbpDUt1W3/AJTtf8PODmKwdLLicQzggZaQ6SU7dQY6/Y2nc2bwhw2IcpQrpUcLmKqSSFBtm+mo1651xARMxAREQERECn8OKDM+BYV2pAYqxYBbKWo1rMSwIB/pF9On9J9bRq1mo0+S1q+IKsUepQbCXZl3589l/JZZ8VhEqqUqIrqd6sAyn6gzNDDrTUIihVG4KAoH0AgUTaYxHIq3KVr5ONw+cVzhyeJ4ynxluJJGXJmvfWdjg4UONxhoZeKth75LZeNyPmtbS+Ti727pZXQEEEAg6EEXB+s14PBU6S5KSKi/CqhR9hAkREQEREBERAREQEREBERAREQEREBERASqDCYmjisQ9KhTqLiHpOHaoEFPJTSmwYZSSejmFt9+qWuIHB2jwTwdd2qVqCO7EEswJbQWte+63VunH4UcGjUr8cmGpYi+G5OFdgnFFXdldbg6dMg21GUWl2iBVsXsyvS5JVpgV6mHptSdS2Q1A6KCysdL5kBseomRk2FiEw1EgK2Ip4hsSy3srPUd3dFbq/xGAJ9wlyMQOHwawVRBWq1lValeq1QqGzBVCqirm6zlUE95MlcIMO1TDV6aqrs9N1CMbKxZSACbiw750ogU3g1srFJiA9XMEWkUtUqU6rZiUIFJlRWCCzXzEk3HulyEwBMwERED/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4" name="Imagem 3"/>
          <p:cNvPicPr>
            <a:picLocks noChangeAspect="1"/>
          </p:cNvPicPr>
          <p:nvPr/>
        </p:nvPicPr>
        <p:blipFill>
          <a:blip r:embed="rId3"/>
          <a:stretch>
            <a:fillRect/>
          </a:stretch>
        </p:blipFill>
        <p:spPr>
          <a:xfrm>
            <a:off x="1002535" y="2321574"/>
            <a:ext cx="3536414" cy="2196681"/>
          </a:xfrm>
          <a:prstGeom prst="rect">
            <a:avLst/>
          </a:prstGeom>
        </p:spPr>
      </p:pic>
      <p:pic>
        <p:nvPicPr>
          <p:cNvPr id="5" name="Imagem 4"/>
          <p:cNvPicPr>
            <a:picLocks noChangeAspect="1"/>
          </p:cNvPicPr>
          <p:nvPr/>
        </p:nvPicPr>
        <p:blipFill>
          <a:blip r:embed="rId4"/>
          <a:stretch>
            <a:fillRect/>
          </a:stretch>
        </p:blipFill>
        <p:spPr>
          <a:xfrm>
            <a:off x="3801450" y="1718122"/>
            <a:ext cx="2047875" cy="495300"/>
          </a:xfrm>
          <a:prstGeom prst="rect">
            <a:avLst/>
          </a:prstGeom>
        </p:spPr>
      </p:pic>
      <p:pic>
        <p:nvPicPr>
          <p:cNvPr id="1028" name="Picture 4" descr="https://www.sciencenews.org/wp-content/uploads/2017/04/042917_proton_illo1_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7243" y="2782024"/>
            <a:ext cx="1883886" cy="1736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9333047"/>
      </p:ext>
    </p:extLst>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766B72D-54A9-E34B-B7A5-085877D9BF0F}"/>
              </a:ext>
            </a:extLst>
          </p:cNvPr>
          <p:cNvSpPr>
            <a:spLocks noGrp="1"/>
          </p:cNvSpPr>
          <p:nvPr>
            <p:ph type="title"/>
          </p:nvPr>
        </p:nvSpPr>
        <p:spPr/>
        <p:txBody>
          <a:bodyPr/>
          <a:lstStyle/>
          <a:p>
            <a:endParaRPr lang="en-US"/>
          </a:p>
        </p:txBody>
      </p:sp>
      <p:pic>
        <p:nvPicPr>
          <p:cNvPr id="7" name="Picture 6" descr="bigbang1.jpg">
            <a:extLst>
              <a:ext uri="{FF2B5EF4-FFF2-40B4-BE49-F238E27FC236}">
                <a16:creationId xmlns:a16="http://schemas.microsoft.com/office/drawing/2014/main" id="{736E0911-8A04-7F45-B251-DAD9C09D20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5357813"/>
          </a:xfrm>
          <a:prstGeom prst="rect">
            <a:avLst/>
          </a:prstGeom>
        </p:spPr>
      </p:pic>
    </p:spTree>
    <p:extLst>
      <p:ext uri="{BB962C8B-B14F-4D97-AF65-F5344CB8AC3E}">
        <p14:creationId xmlns:p14="http://schemas.microsoft.com/office/powerpoint/2010/main" val="89332221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universe_original.jpg"/>
          <p:cNvPicPr>
            <a:picLocks noChangeAspect="1"/>
          </p:cNvPicPr>
          <p:nvPr/>
        </p:nvPicPr>
        <p:blipFill>
          <a:blip r:embed="rId3" cstate="print"/>
          <a:stretch>
            <a:fillRect/>
          </a:stretch>
        </p:blipFill>
        <p:spPr>
          <a:xfrm>
            <a:off x="1143000" y="0"/>
            <a:ext cx="6872670" cy="5143500"/>
          </a:xfrm>
          <a:prstGeom prst="rect">
            <a:avLst/>
          </a:prstGeom>
        </p:spPr>
      </p:pic>
      <p:grpSp>
        <p:nvGrpSpPr>
          <p:cNvPr id="2" name="Group 20"/>
          <p:cNvGrpSpPr/>
          <p:nvPr/>
        </p:nvGrpSpPr>
        <p:grpSpPr>
          <a:xfrm>
            <a:off x="1219418" y="1119382"/>
            <a:ext cx="6649386" cy="3967833"/>
            <a:chOff x="101889" y="1492509"/>
            <a:chExt cx="8865849" cy="5290442"/>
          </a:xfrm>
        </p:grpSpPr>
        <p:sp>
          <p:nvSpPr>
            <p:cNvPr id="10" name="TextBox 9"/>
            <p:cNvSpPr txBox="1"/>
            <p:nvPr/>
          </p:nvSpPr>
          <p:spPr>
            <a:xfrm>
              <a:off x="873130" y="2028102"/>
              <a:ext cx="1088332" cy="553997"/>
            </a:xfrm>
            <a:prstGeom prst="rect">
              <a:avLst/>
            </a:prstGeom>
            <a:solidFill>
              <a:srgbClr val="000032"/>
            </a:solidFill>
          </p:spPr>
          <p:txBody>
            <a:bodyPr wrap="none" rtlCol="0">
              <a:spAutoFit/>
            </a:bodyPr>
            <a:lstStyle/>
            <a:p>
              <a:pPr algn="ctr"/>
              <a:r>
                <a:rPr lang="pt-BR" sz="1050" dirty="0">
                  <a:solidFill>
                    <a:srgbClr val="FFFF00"/>
                  </a:solidFill>
                </a:rPr>
                <a:t>Inflação</a:t>
              </a:r>
            </a:p>
            <a:p>
              <a:pPr algn="ctr"/>
              <a:r>
                <a:rPr lang="pt-BR" sz="1050" dirty="0">
                  <a:solidFill>
                    <a:srgbClr val="FFFF00"/>
                  </a:solidFill>
                </a:rPr>
                <a:t>Unificação</a:t>
              </a:r>
            </a:p>
          </p:txBody>
        </p:sp>
        <p:sp>
          <p:nvSpPr>
            <p:cNvPr id="11" name="TextBox 10"/>
            <p:cNvSpPr txBox="1"/>
            <p:nvPr/>
          </p:nvSpPr>
          <p:spPr>
            <a:xfrm>
              <a:off x="1614979" y="4716583"/>
              <a:ext cx="1913345" cy="553997"/>
            </a:xfrm>
            <a:prstGeom prst="rect">
              <a:avLst/>
            </a:prstGeom>
            <a:noFill/>
          </p:spPr>
          <p:txBody>
            <a:bodyPr wrap="none" rtlCol="0">
              <a:spAutoFit/>
            </a:bodyPr>
            <a:lstStyle/>
            <a:p>
              <a:pPr algn="ctr"/>
              <a:r>
                <a:rPr lang="pt-BR" sz="1050" dirty="0">
                  <a:solidFill>
                    <a:srgbClr val="FFFF00"/>
                  </a:solidFill>
                </a:rPr>
                <a:t>Sopa quente de</a:t>
              </a:r>
            </a:p>
            <a:p>
              <a:pPr algn="ctr"/>
              <a:r>
                <a:rPr lang="pt-BR" sz="1050" dirty="0">
                  <a:solidFill>
                    <a:srgbClr val="FFFF00"/>
                  </a:solidFill>
                </a:rPr>
                <a:t>elétrons, quarks, etc.</a:t>
              </a:r>
            </a:p>
          </p:txBody>
        </p:sp>
        <p:sp>
          <p:nvSpPr>
            <p:cNvPr id="13" name="TextBox 12"/>
            <p:cNvSpPr txBox="1"/>
            <p:nvPr/>
          </p:nvSpPr>
          <p:spPr>
            <a:xfrm>
              <a:off x="3080956" y="4978194"/>
              <a:ext cx="1750908" cy="553997"/>
            </a:xfrm>
            <a:prstGeom prst="rect">
              <a:avLst/>
            </a:prstGeom>
            <a:noFill/>
          </p:spPr>
          <p:txBody>
            <a:bodyPr wrap="none" rtlCol="0">
              <a:spAutoFit/>
            </a:bodyPr>
            <a:lstStyle/>
            <a:p>
              <a:pPr algn="ctr"/>
              <a:r>
                <a:rPr lang="pt-BR" sz="1050" dirty="0">
                  <a:solidFill>
                    <a:srgbClr val="FFFF00"/>
                  </a:solidFill>
                </a:rPr>
                <a:t>Formação de</a:t>
              </a:r>
            </a:p>
            <a:p>
              <a:pPr algn="ctr"/>
              <a:r>
                <a:rPr lang="pt-BR" sz="1050" dirty="0">
                  <a:solidFill>
                    <a:srgbClr val="FFFF00"/>
                  </a:solidFill>
                </a:rPr>
                <a:t>prótons + nêutrons</a:t>
              </a:r>
            </a:p>
          </p:txBody>
        </p:sp>
        <p:sp>
          <p:nvSpPr>
            <p:cNvPr id="15" name="TextBox 14"/>
            <p:cNvSpPr txBox="1"/>
            <p:nvPr/>
          </p:nvSpPr>
          <p:spPr>
            <a:xfrm>
              <a:off x="3849781" y="5559140"/>
              <a:ext cx="1631217" cy="553997"/>
            </a:xfrm>
            <a:prstGeom prst="rect">
              <a:avLst/>
            </a:prstGeom>
            <a:noFill/>
          </p:spPr>
          <p:txBody>
            <a:bodyPr wrap="none" rtlCol="0">
              <a:spAutoFit/>
            </a:bodyPr>
            <a:lstStyle/>
            <a:p>
              <a:pPr algn="ctr"/>
              <a:r>
                <a:rPr lang="pt-BR" sz="1050" dirty="0" err="1">
                  <a:solidFill>
                    <a:srgbClr val="FFFF00"/>
                  </a:solidFill>
                </a:rPr>
                <a:t>Nucleosíntese</a:t>
              </a:r>
              <a:endParaRPr lang="pt-BR" sz="1050" dirty="0">
                <a:solidFill>
                  <a:srgbClr val="FFFF00"/>
                </a:solidFill>
              </a:endParaRPr>
            </a:p>
            <a:p>
              <a:pPr algn="ctr"/>
              <a:r>
                <a:rPr lang="pt-BR" sz="1050" dirty="0">
                  <a:solidFill>
                    <a:srgbClr val="FFFF00"/>
                  </a:solidFill>
                </a:rPr>
                <a:t>Hidrogênio, Hélio</a:t>
              </a:r>
            </a:p>
          </p:txBody>
        </p:sp>
        <p:sp>
          <p:nvSpPr>
            <p:cNvPr id="17" name="TextBox 16"/>
            <p:cNvSpPr txBox="1"/>
            <p:nvPr/>
          </p:nvSpPr>
          <p:spPr>
            <a:xfrm>
              <a:off x="101889" y="1492509"/>
              <a:ext cx="1077647" cy="553997"/>
            </a:xfrm>
            <a:prstGeom prst="rect">
              <a:avLst/>
            </a:prstGeom>
            <a:noFill/>
          </p:spPr>
          <p:txBody>
            <a:bodyPr wrap="none" rtlCol="0">
              <a:spAutoFit/>
            </a:bodyPr>
            <a:lstStyle/>
            <a:p>
              <a:pPr algn="ctr"/>
              <a:r>
                <a:rPr lang="pt-BR" sz="1050" dirty="0">
                  <a:solidFill>
                    <a:srgbClr val="FFFF00"/>
                  </a:solidFill>
                </a:rPr>
                <a:t>Gravidade</a:t>
              </a:r>
            </a:p>
            <a:p>
              <a:pPr algn="ctr"/>
              <a:r>
                <a:rPr lang="pt-BR" sz="1050" dirty="0">
                  <a:solidFill>
                    <a:srgbClr val="FFFF00"/>
                  </a:solidFill>
                </a:rPr>
                <a:t>Quântica</a:t>
              </a:r>
            </a:p>
          </p:txBody>
        </p:sp>
        <p:sp>
          <p:nvSpPr>
            <p:cNvPr id="16" name="TextBox 15"/>
            <p:cNvSpPr txBox="1"/>
            <p:nvPr/>
          </p:nvSpPr>
          <p:spPr>
            <a:xfrm>
              <a:off x="8349619" y="6172200"/>
              <a:ext cx="618119" cy="338555"/>
            </a:xfrm>
            <a:prstGeom prst="rect">
              <a:avLst/>
            </a:prstGeom>
            <a:noFill/>
          </p:spPr>
          <p:txBody>
            <a:bodyPr wrap="none" rtlCol="0">
              <a:spAutoFit/>
            </a:bodyPr>
            <a:lstStyle/>
            <a:p>
              <a:pPr algn="ctr"/>
              <a:r>
                <a:rPr lang="pt-BR" sz="1050" dirty="0">
                  <a:solidFill>
                    <a:srgbClr val="FFFF00"/>
                  </a:solidFill>
                </a:rPr>
                <a:t>Hoje</a:t>
              </a:r>
            </a:p>
          </p:txBody>
        </p:sp>
        <p:sp>
          <p:nvSpPr>
            <p:cNvPr id="19" name="TextBox 18"/>
            <p:cNvSpPr txBox="1"/>
            <p:nvPr/>
          </p:nvSpPr>
          <p:spPr>
            <a:xfrm>
              <a:off x="5096927" y="5878292"/>
              <a:ext cx="1599156" cy="769441"/>
            </a:xfrm>
            <a:prstGeom prst="rect">
              <a:avLst/>
            </a:prstGeom>
            <a:noFill/>
          </p:spPr>
          <p:txBody>
            <a:bodyPr wrap="none" rtlCol="0">
              <a:spAutoFit/>
            </a:bodyPr>
            <a:lstStyle/>
            <a:p>
              <a:pPr algn="ctr"/>
              <a:r>
                <a:rPr lang="pt-BR" sz="1050" dirty="0">
                  <a:solidFill>
                    <a:srgbClr val="FFFF00"/>
                  </a:solidFill>
                </a:rPr>
                <a:t>Átomos</a:t>
              </a:r>
            </a:p>
            <a:p>
              <a:pPr algn="ctr"/>
              <a:r>
                <a:rPr lang="pt-BR" sz="1050" dirty="0">
                  <a:solidFill>
                    <a:srgbClr val="FFFF00"/>
                  </a:solidFill>
                </a:rPr>
                <a:t>Desacoplamento</a:t>
              </a:r>
            </a:p>
            <a:p>
              <a:pPr algn="ctr"/>
              <a:r>
                <a:rPr lang="pt-BR" sz="1050" dirty="0">
                  <a:solidFill>
                    <a:srgbClr val="FFFF00"/>
                  </a:solidFill>
                </a:rPr>
                <a:t>Matéria-radiação</a:t>
              </a:r>
            </a:p>
          </p:txBody>
        </p:sp>
        <p:sp>
          <p:nvSpPr>
            <p:cNvPr id="20" name="TextBox 19"/>
            <p:cNvSpPr txBox="1"/>
            <p:nvPr/>
          </p:nvSpPr>
          <p:spPr>
            <a:xfrm>
              <a:off x="6525928" y="6228954"/>
              <a:ext cx="947268" cy="553997"/>
            </a:xfrm>
            <a:prstGeom prst="rect">
              <a:avLst/>
            </a:prstGeom>
            <a:noFill/>
          </p:spPr>
          <p:txBody>
            <a:bodyPr wrap="none" rtlCol="0">
              <a:spAutoFit/>
            </a:bodyPr>
            <a:lstStyle/>
            <a:p>
              <a:pPr algn="ctr"/>
              <a:r>
                <a:rPr lang="pt-BR" sz="1050" dirty="0">
                  <a:solidFill>
                    <a:srgbClr val="FFFF00"/>
                  </a:solidFill>
                </a:rPr>
                <a:t>Galáxias</a:t>
              </a:r>
            </a:p>
            <a:p>
              <a:pPr algn="ctr"/>
              <a:r>
                <a:rPr lang="pt-BR" sz="1050" dirty="0">
                  <a:solidFill>
                    <a:srgbClr val="FFFF00"/>
                  </a:solidFill>
                </a:rPr>
                <a:t>Estrelas</a:t>
              </a:r>
            </a:p>
          </p:txBody>
        </p:sp>
      </p:grpSp>
      <p:sp>
        <p:nvSpPr>
          <p:cNvPr id="23" name="TextBox 22"/>
          <p:cNvSpPr txBox="1"/>
          <p:nvPr/>
        </p:nvSpPr>
        <p:spPr>
          <a:xfrm>
            <a:off x="1689841" y="5900"/>
            <a:ext cx="3626975" cy="431794"/>
          </a:xfrm>
          <a:prstGeom prst="rect">
            <a:avLst/>
          </a:prstGeom>
          <a:solidFill>
            <a:srgbClr val="000040"/>
          </a:solidFill>
        </p:spPr>
        <p:txBody>
          <a:bodyPr wrap="none" lIns="61859" tIns="30929" rIns="61859" bIns="30929" rtlCol="0">
            <a:spAutoFit/>
          </a:bodyPr>
          <a:lstStyle/>
          <a:p>
            <a:r>
              <a:rPr lang="pt-BR" sz="2400" dirty="0">
                <a:solidFill>
                  <a:srgbClr val="FF3300"/>
                </a:solidFill>
                <a:latin typeface="Arial Rounded MT Bold" pitchFamily="34" charset="0"/>
              </a:rPr>
              <a:t>   História do Universo   </a:t>
            </a:r>
          </a:p>
        </p:txBody>
      </p:sp>
      <p:sp>
        <p:nvSpPr>
          <p:cNvPr id="5" name="Oval 4"/>
          <p:cNvSpPr/>
          <p:nvPr/>
        </p:nvSpPr>
        <p:spPr>
          <a:xfrm rot="229654">
            <a:off x="3513114" y="1031818"/>
            <a:ext cx="1020613" cy="2505620"/>
          </a:xfrm>
          <a:prstGeom prst="ellipse">
            <a:avLst/>
          </a:prstGeom>
          <a:solidFill>
            <a:srgbClr val="FFFFFF">
              <a:alpha val="4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020536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 </a:t>
            </a:r>
            <a:r>
              <a:rPr lang="en-US" dirty="0" err="1"/>
              <a:t>matéria</a:t>
            </a:r>
            <a:r>
              <a:rPr lang="en-US" dirty="0"/>
              <a:t> usual …</a:t>
            </a:r>
          </a:p>
        </p:txBody>
      </p:sp>
      <p:sp>
        <p:nvSpPr>
          <p:cNvPr id="3" name="Content Placeholder 2"/>
          <p:cNvSpPr>
            <a:spLocks noGrp="1"/>
          </p:cNvSpPr>
          <p:nvPr>
            <p:ph sz="half" idx="4294967295"/>
          </p:nvPr>
        </p:nvSpPr>
        <p:spPr>
          <a:xfrm>
            <a:off x="5011738" y="1016000"/>
            <a:ext cx="4132262" cy="3622675"/>
          </a:xfrm>
        </p:spPr>
        <p:txBody>
          <a:bodyPr/>
          <a:lstStyle/>
          <a:p>
            <a:r>
              <a:rPr lang="en-US" dirty="0"/>
              <a:t>No </a:t>
            </a:r>
            <a:r>
              <a:rPr lang="en-US" dirty="0" err="1"/>
              <a:t>átomo</a:t>
            </a:r>
            <a:r>
              <a:rPr lang="en-US" dirty="0"/>
              <a:t>: </a:t>
            </a:r>
            <a:r>
              <a:rPr lang="en-US" dirty="0" err="1"/>
              <a:t>elétrons</a:t>
            </a:r>
            <a:r>
              <a:rPr lang="en-US" dirty="0"/>
              <a:t> </a:t>
            </a:r>
            <a:r>
              <a:rPr lang="en-US" dirty="0" err="1"/>
              <a:t>podem</a:t>
            </a:r>
            <a:r>
              <a:rPr lang="en-US" dirty="0"/>
              <a:t> </a:t>
            </a:r>
            <a:r>
              <a:rPr lang="en-US" dirty="0" err="1"/>
              <a:t>ser</a:t>
            </a:r>
            <a:r>
              <a:rPr lang="en-US" dirty="0"/>
              <a:t> </a:t>
            </a:r>
            <a:r>
              <a:rPr lang="en-US" dirty="0" err="1"/>
              <a:t>arrancados</a:t>
            </a:r>
            <a:r>
              <a:rPr lang="en-US" dirty="0"/>
              <a:t> do </a:t>
            </a:r>
            <a:r>
              <a:rPr lang="en-US" dirty="0" err="1"/>
              <a:t>átomo</a:t>
            </a:r>
            <a:r>
              <a:rPr lang="en-US" dirty="0"/>
              <a:t> (</a:t>
            </a:r>
            <a:r>
              <a:rPr lang="en-US" dirty="0" err="1"/>
              <a:t>ionização</a:t>
            </a:r>
            <a:r>
              <a:rPr lang="en-US" dirty="0"/>
              <a:t>)</a:t>
            </a:r>
          </a:p>
          <a:p>
            <a:endParaRPr lang="en-US" sz="750" dirty="0"/>
          </a:p>
          <a:p>
            <a:endParaRPr lang="en-US" dirty="0"/>
          </a:p>
        </p:txBody>
      </p:sp>
      <p:sp>
        <p:nvSpPr>
          <p:cNvPr id="25" name="TextBox 24"/>
          <p:cNvSpPr txBox="1">
            <a:spLocks noChangeArrowheads="1"/>
          </p:cNvSpPr>
          <p:nvPr/>
        </p:nvSpPr>
        <p:spPr bwMode="auto">
          <a:xfrm>
            <a:off x="455830" y="2456100"/>
            <a:ext cx="800100" cy="323165"/>
          </a:xfrm>
          <a:prstGeom prst="rect">
            <a:avLst/>
          </a:prstGeom>
          <a:noFill/>
          <a:ln w="9525">
            <a:noFill/>
            <a:miter lim="800000"/>
            <a:headEnd/>
            <a:tailEnd/>
          </a:ln>
        </p:spPr>
        <p:txBody>
          <a:bodyPr wrap="square">
            <a:prstTxWarp prst="textNoShape">
              <a:avLst/>
            </a:prstTxWarp>
            <a:spAutoFit/>
          </a:bodyPr>
          <a:lstStyle/>
          <a:p>
            <a:pPr algn="ctr">
              <a:spcBef>
                <a:spcPct val="20000"/>
              </a:spcBef>
              <a:buClr>
                <a:srgbClr val="FFFF00"/>
              </a:buClr>
              <a:buSzPct val="80000"/>
              <a:buFont typeface="Wingdings" charset="2"/>
              <a:buNone/>
            </a:pPr>
            <a:r>
              <a:rPr lang="en-US" sz="1500" b="1" dirty="0" err="1">
                <a:solidFill>
                  <a:schemeClr val="accent4"/>
                </a:solidFill>
              </a:rPr>
              <a:t>próton</a:t>
            </a:r>
            <a:endParaRPr lang="en-US" sz="1500" b="1" dirty="0">
              <a:solidFill>
                <a:schemeClr val="accent4"/>
              </a:solidFill>
            </a:endParaRPr>
          </a:p>
        </p:txBody>
      </p:sp>
      <p:grpSp>
        <p:nvGrpSpPr>
          <p:cNvPr id="26" name="Group 17"/>
          <p:cNvGrpSpPr>
            <a:grpSpLocks noChangeAspect="1"/>
          </p:cNvGrpSpPr>
          <p:nvPr/>
        </p:nvGrpSpPr>
        <p:grpSpPr bwMode="auto">
          <a:xfrm>
            <a:off x="971550" y="1828800"/>
            <a:ext cx="513000" cy="513000"/>
            <a:chOff x="1752600" y="2667000"/>
            <a:chExt cx="1752600" cy="1752600"/>
          </a:xfrm>
        </p:grpSpPr>
        <p:pic>
          <p:nvPicPr>
            <p:cNvPr id="27" name="Picture 29" descr="upgif.gif"/>
            <p:cNvPicPr>
              <a:picLocks noChangeAspect="1"/>
            </p:cNvPicPr>
            <p:nvPr/>
          </p:nvPicPr>
          <p:blipFill>
            <a:blip r:embed="rId2"/>
            <a:srcRect/>
            <a:stretch>
              <a:fillRect/>
            </a:stretch>
          </p:blipFill>
          <p:spPr bwMode="auto">
            <a:xfrm>
              <a:off x="2040255" y="3028950"/>
              <a:ext cx="548640" cy="398506"/>
            </a:xfrm>
            <a:prstGeom prst="rect">
              <a:avLst/>
            </a:prstGeom>
            <a:noFill/>
            <a:ln w="9525">
              <a:noFill/>
              <a:miter lim="800000"/>
              <a:headEnd/>
              <a:tailEnd/>
            </a:ln>
          </p:spPr>
        </p:pic>
        <p:pic>
          <p:nvPicPr>
            <p:cNvPr id="28" name="Picture 32" descr="upgif.gif"/>
            <p:cNvPicPr>
              <a:picLocks noChangeAspect="1"/>
            </p:cNvPicPr>
            <p:nvPr/>
          </p:nvPicPr>
          <p:blipFill>
            <a:blip r:embed="rId2"/>
            <a:srcRect/>
            <a:stretch>
              <a:fillRect/>
            </a:stretch>
          </p:blipFill>
          <p:spPr bwMode="auto">
            <a:xfrm>
              <a:off x="2800350" y="3256776"/>
              <a:ext cx="548640" cy="398506"/>
            </a:xfrm>
            <a:prstGeom prst="rect">
              <a:avLst/>
            </a:prstGeom>
            <a:noFill/>
            <a:ln w="9525">
              <a:noFill/>
              <a:miter lim="800000"/>
              <a:headEnd/>
              <a:tailEnd/>
            </a:ln>
          </p:spPr>
        </p:pic>
        <p:sp>
          <p:nvSpPr>
            <p:cNvPr id="29" name="Oval 35"/>
            <p:cNvSpPr>
              <a:spLocks noChangeArrowheads="1"/>
            </p:cNvSpPr>
            <p:nvPr/>
          </p:nvSpPr>
          <p:spPr bwMode="auto">
            <a:xfrm>
              <a:off x="1752600" y="2667000"/>
              <a:ext cx="1752600" cy="1752600"/>
            </a:xfrm>
            <a:prstGeom prst="ellipse">
              <a:avLst/>
            </a:prstGeom>
            <a:noFill/>
            <a:ln w="28575" cmpd="sng">
              <a:solidFill>
                <a:schemeClr val="bg1"/>
              </a:solidFill>
              <a:round/>
              <a:headEnd/>
              <a:tailEnd/>
            </a:ln>
            <a:effectLst>
              <a:glow rad="63500">
                <a:schemeClr val="accent4">
                  <a:satMod val="175000"/>
                  <a:alpha val="40000"/>
                </a:schemeClr>
              </a:glow>
            </a:effectLst>
          </p:spPr>
          <p:txBody>
            <a:bodyPr>
              <a:prstTxWarp prst="textNoShape">
                <a:avLst/>
              </a:prstTxWarp>
            </a:bodyPr>
            <a:lstStyle/>
            <a:p>
              <a:pPr algn="r">
                <a:spcBef>
                  <a:spcPct val="20000"/>
                </a:spcBef>
                <a:buClr>
                  <a:srgbClr val="FFFF00"/>
                </a:buClr>
                <a:buSzPct val="80000"/>
                <a:buFont typeface="Wingdings" charset="2"/>
                <a:buNone/>
              </a:pPr>
              <a:endParaRPr lang="en-US"/>
            </a:p>
          </p:txBody>
        </p:sp>
        <p:pic>
          <p:nvPicPr>
            <p:cNvPr id="30" name="Picture 38" descr="downgif.gif"/>
            <p:cNvPicPr>
              <a:picLocks noChangeAspect="1"/>
            </p:cNvPicPr>
            <p:nvPr/>
          </p:nvPicPr>
          <p:blipFill>
            <a:blip r:embed="rId3"/>
            <a:srcRect/>
            <a:stretch>
              <a:fillRect/>
            </a:stretch>
          </p:blipFill>
          <p:spPr bwMode="auto">
            <a:xfrm>
              <a:off x="2175510" y="3783428"/>
              <a:ext cx="548640" cy="321847"/>
            </a:xfrm>
            <a:prstGeom prst="rect">
              <a:avLst/>
            </a:prstGeom>
            <a:noFill/>
            <a:ln w="9525">
              <a:noFill/>
              <a:miter lim="800000"/>
              <a:headEnd/>
              <a:tailEnd/>
            </a:ln>
          </p:spPr>
        </p:pic>
      </p:grpSp>
      <p:pic>
        <p:nvPicPr>
          <p:cNvPr id="31" name="Picture 30" descr="electrongif.gif"/>
          <p:cNvPicPr>
            <a:picLocks noChangeAspect="1"/>
          </p:cNvPicPr>
          <p:nvPr/>
        </p:nvPicPr>
        <p:blipFill>
          <a:blip r:embed="rId4"/>
          <a:srcRect/>
          <a:stretch>
            <a:fillRect/>
          </a:stretch>
        </p:blipFill>
        <p:spPr bwMode="auto">
          <a:xfrm>
            <a:off x="1485900" y="1143000"/>
            <a:ext cx="270000" cy="273122"/>
          </a:xfrm>
          <a:prstGeom prst="rect">
            <a:avLst/>
          </a:prstGeom>
          <a:noFill/>
          <a:ln w="9525">
            <a:noFill/>
            <a:miter lim="800000"/>
            <a:headEnd/>
            <a:tailEnd/>
          </a:ln>
        </p:spPr>
      </p:pic>
      <p:sp>
        <p:nvSpPr>
          <p:cNvPr id="32" name="TextBox 31"/>
          <p:cNvSpPr txBox="1">
            <a:spLocks noChangeArrowheads="1"/>
          </p:cNvSpPr>
          <p:nvPr/>
        </p:nvSpPr>
        <p:spPr bwMode="auto">
          <a:xfrm>
            <a:off x="1828799" y="1314451"/>
            <a:ext cx="781493" cy="276999"/>
          </a:xfrm>
          <a:prstGeom prst="rect">
            <a:avLst/>
          </a:prstGeom>
          <a:noFill/>
          <a:ln w="9525">
            <a:noFill/>
            <a:miter lim="800000"/>
            <a:headEnd/>
            <a:tailEnd/>
          </a:ln>
        </p:spPr>
        <p:txBody>
          <a:bodyPr wrap="square">
            <a:prstTxWarp prst="textNoShape">
              <a:avLst/>
            </a:prstTxWarp>
            <a:spAutoFit/>
          </a:bodyPr>
          <a:lstStyle/>
          <a:p>
            <a:pPr algn="ctr">
              <a:spcBef>
                <a:spcPct val="20000"/>
              </a:spcBef>
              <a:buClr>
                <a:srgbClr val="FFFF00"/>
              </a:buClr>
              <a:buSzPct val="80000"/>
              <a:buFont typeface="Wingdings" charset="2"/>
              <a:buNone/>
            </a:pPr>
            <a:r>
              <a:rPr lang="en-US" sz="1200" b="1" dirty="0" err="1">
                <a:solidFill>
                  <a:schemeClr val="accent3">
                    <a:lumMod val="75000"/>
                  </a:schemeClr>
                </a:solidFill>
              </a:rPr>
              <a:t>elétron</a:t>
            </a:r>
            <a:endParaRPr lang="en-US" sz="1200" b="1" dirty="0">
              <a:solidFill>
                <a:schemeClr val="accent3">
                  <a:lumMod val="75000"/>
                </a:schemeClr>
              </a:solidFill>
            </a:endParaRPr>
          </a:p>
        </p:txBody>
      </p:sp>
      <p:sp>
        <p:nvSpPr>
          <p:cNvPr id="33" name="TextBox 32"/>
          <p:cNvSpPr txBox="1">
            <a:spLocks noChangeArrowheads="1"/>
          </p:cNvSpPr>
          <p:nvPr/>
        </p:nvSpPr>
        <p:spPr bwMode="auto">
          <a:xfrm>
            <a:off x="1810192" y="2494022"/>
            <a:ext cx="966345" cy="323165"/>
          </a:xfrm>
          <a:prstGeom prst="rect">
            <a:avLst/>
          </a:prstGeom>
          <a:noFill/>
          <a:ln w="9525">
            <a:noFill/>
            <a:miter lim="800000"/>
            <a:headEnd/>
            <a:tailEnd/>
          </a:ln>
        </p:spPr>
        <p:txBody>
          <a:bodyPr wrap="square">
            <a:prstTxWarp prst="textNoShape">
              <a:avLst/>
            </a:prstTxWarp>
            <a:spAutoFit/>
          </a:bodyPr>
          <a:lstStyle/>
          <a:p>
            <a:pPr algn="ctr">
              <a:spcBef>
                <a:spcPct val="20000"/>
              </a:spcBef>
              <a:buClr>
                <a:srgbClr val="FFFF00"/>
              </a:buClr>
              <a:buSzPct val="80000"/>
              <a:buFont typeface="Wingdings" charset="2"/>
              <a:buNone/>
            </a:pPr>
            <a:r>
              <a:rPr lang="en-US" sz="1500" b="1" dirty="0" err="1">
                <a:solidFill>
                  <a:schemeClr val="accent6">
                    <a:lumMod val="75000"/>
                  </a:schemeClr>
                </a:solidFill>
              </a:rPr>
              <a:t>nêutron</a:t>
            </a:r>
            <a:endParaRPr lang="en-US" sz="1500" b="1" dirty="0">
              <a:solidFill>
                <a:schemeClr val="accent6">
                  <a:lumMod val="75000"/>
                </a:schemeClr>
              </a:solidFill>
            </a:endParaRPr>
          </a:p>
        </p:txBody>
      </p:sp>
      <p:grpSp>
        <p:nvGrpSpPr>
          <p:cNvPr id="34" name="Group 18"/>
          <p:cNvGrpSpPr>
            <a:grpSpLocks noChangeAspect="1"/>
          </p:cNvGrpSpPr>
          <p:nvPr/>
        </p:nvGrpSpPr>
        <p:grpSpPr bwMode="auto">
          <a:xfrm>
            <a:off x="1543050" y="1943100"/>
            <a:ext cx="513000" cy="513000"/>
            <a:chOff x="5791200" y="2667000"/>
            <a:chExt cx="1752600" cy="1752600"/>
          </a:xfrm>
        </p:grpSpPr>
        <p:pic>
          <p:nvPicPr>
            <p:cNvPr id="35" name="Picture 57" descr="upgif.gif"/>
            <p:cNvPicPr>
              <a:picLocks noChangeAspect="1"/>
            </p:cNvPicPr>
            <p:nvPr/>
          </p:nvPicPr>
          <p:blipFill>
            <a:blip r:embed="rId2"/>
            <a:srcRect/>
            <a:stretch>
              <a:fillRect/>
            </a:stretch>
          </p:blipFill>
          <p:spPr bwMode="auto">
            <a:xfrm>
              <a:off x="6096000" y="2971800"/>
              <a:ext cx="548640" cy="398506"/>
            </a:xfrm>
            <a:prstGeom prst="rect">
              <a:avLst/>
            </a:prstGeom>
            <a:noFill/>
            <a:ln w="9525">
              <a:noFill/>
              <a:miter lim="800000"/>
              <a:headEnd/>
              <a:tailEnd/>
            </a:ln>
          </p:spPr>
        </p:pic>
        <p:pic>
          <p:nvPicPr>
            <p:cNvPr id="36" name="Picture 55" descr="downgif.gif"/>
            <p:cNvPicPr>
              <a:picLocks noChangeAspect="1"/>
            </p:cNvPicPr>
            <p:nvPr/>
          </p:nvPicPr>
          <p:blipFill>
            <a:blip r:embed="rId3"/>
            <a:srcRect/>
            <a:stretch>
              <a:fillRect/>
            </a:stretch>
          </p:blipFill>
          <p:spPr bwMode="auto">
            <a:xfrm>
              <a:off x="6172200" y="3733800"/>
              <a:ext cx="548640" cy="321847"/>
            </a:xfrm>
            <a:prstGeom prst="rect">
              <a:avLst/>
            </a:prstGeom>
            <a:noFill/>
            <a:ln w="9525">
              <a:noFill/>
              <a:miter lim="800000"/>
              <a:headEnd/>
              <a:tailEnd/>
            </a:ln>
          </p:spPr>
        </p:pic>
        <p:pic>
          <p:nvPicPr>
            <p:cNvPr id="37" name="Picture 53" descr="downgif.gif"/>
            <p:cNvPicPr>
              <a:picLocks noChangeAspect="1"/>
            </p:cNvPicPr>
            <p:nvPr/>
          </p:nvPicPr>
          <p:blipFill>
            <a:blip r:embed="rId3"/>
            <a:srcRect/>
            <a:stretch>
              <a:fillRect/>
            </a:stretch>
          </p:blipFill>
          <p:spPr bwMode="auto">
            <a:xfrm>
              <a:off x="6821805" y="3259553"/>
              <a:ext cx="548640" cy="321847"/>
            </a:xfrm>
            <a:prstGeom prst="rect">
              <a:avLst/>
            </a:prstGeom>
            <a:noFill/>
            <a:ln w="9525">
              <a:noFill/>
              <a:miter lim="800000"/>
              <a:headEnd/>
              <a:tailEnd/>
            </a:ln>
          </p:spPr>
        </p:pic>
        <p:sp>
          <p:nvSpPr>
            <p:cNvPr id="38" name="Oval 51"/>
            <p:cNvSpPr>
              <a:spLocks noChangeArrowheads="1"/>
            </p:cNvSpPr>
            <p:nvPr/>
          </p:nvSpPr>
          <p:spPr bwMode="auto">
            <a:xfrm>
              <a:off x="5791200" y="2667000"/>
              <a:ext cx="1752600" cy="1752600"/>
            </a:xfrm>
            <a:prstGeom prst="ellipse">
              <a:avLst/>
            </a:prstGeom>
            <a:noFill/>
            <a:ln w="28575" cmpd="sng">
              <a:solidFill>
                <a:srgbClr val="FFFFFF"/>
              </a:solidFill>
              <a:round/>
              <a:headEnd/>
              <a:tailEnd/>
            </a:ln>
            <a:effectLst>
              <a:glow rad="63500">
                <a:schemeClr val="accent6">
                  <a:satMod val="175000"/>
                  <a:alpha val="40000"/>
                </a:schemeClr>
              </a:glow>
            </a:effectLst>
          </p:spPr>
          <p:txBody>
            <a:bodyPr>
              <a:prstTxWarp prst="textNoShape">
                <a:avLst/>
              </a:prstTxWarp>
            </a:bodyPr>
            <a:lstStyle/>
            <a:p>
              <a:pPr algn="r">
                <a:spcBef>
                  <a:spcPct val="20000"/>
                </a:spcBef>
                <a:buClr>
                  <a:srgbClr val="FFFF00"/>
                </a:buClr>
                <a:buSzPct val="80000"/>
                <a:buFont typeface="Wingdings" charset="2"/>
                <a:buNone/>
              </a:pPr>
              <a:endParaRPr lang="en-US"/>
            </a:p>
          </p:txBody>
        </p:sp>
      </p:grpSp>
      <p:sp>
        <p:nvSpPr>
          <p:cNvPr id="39" name="Oval 38"/>
          <p:cNvSpPr/>
          <p:nvPr/>
        </p:nvSpPr>
        <p:spPr>
          <a:xfrm>
            <a:off x="912019" y="1634518"/>
            <a:ext cx="1200150" cy="1028700"/>
          </a:xfrm>
          <a:prstGeom prst="ellipse">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w="28575" cmpd="sng">
            <a:solidFill>
              <a:srgbClr val="820282"/>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FF0000"/>
              </a:solidFill>
            </a:endParaRPr>
          </a:p>
        </p:txBody>
      </p:sp>
      <p:sp>
        <p:nvSpPr>
          <p:cNvPr id="40" name="Freeform 39"/>
          <p:cNvSpPr/>
          <p:nvPr/>
        </p:nvSpPr>
        <p:spPr>
          <a:xfrm rot="1418860" flipH="1">
            <a:off x="1027800" y="956065"/>
            <a:ext cx="487957" cy="223655"/>
          </a:xfrm>
          <a:custGeom>
            <a:avLst/>
            <a:gdLst>
              <a:gd name="connsiteX0" fmla="*/ 0 w 1161345"/>
              <a:gd name="connsiteY0" fmla="*/ 31750 h 254000"/>
              <a:gd name="connsiteX1" fmla="*/ 63500 w 1161345"/>
              <a:gd name="connsiteY1" fmla="*/ 222250 h 254000"/>
              <a:gd name="connsiteX2" fmla="*/ 111125 w 1161345"/>
              <a:gd name="connsiteY2" fmla="*/ 238125 h 254000"/>
              <a:gd name="connsiteX3" fmla="*/ 158750 w 1161345"/>
              <a:gd name="connsiteY3" fmla="*/ 222250 h 254000"/>
              <a:gd name="connsiteX4" fmla="*/ 174625 w 1161345"/>
              <a:gd name="connsiteY4" fmla="*/ 174625 h 254000"/>
              <a:gd name="connsiteX5" fmla="*/ 206375 w 1161345"/>
              <a:gd name="connsiteY5" fmla="*/ 127000 h 254000"/>
              <a:gd name="connsiteX6" fmla="*/ 238125 w 1161345"/>
              <a:gd name="connsiteY6" fmla="*/ 15875 h 254000"/>
              <a:gd name="connsiteX7" fmla="*/ 285750 w 1161345"/>
              <a:gd name="connsiteY7" fmla="*/ 0 h 254000"/>
              <a:gd name="connsiteX8" fmla="*/ 349250 w 1161345"/>
              <a:gd name="connsiteY8" fmla="*/ 15875 h 254000"/>
              <a:gd name="connsiteX9" fmla="*/ 365125 w 1161345"/>
              <a:gd name="connsiteY9" fmla="*/ 63500 h 254000"/>
              <a:gd name="connsiteX10" fmla="*/ 381000 w 1161345"/>
              <a:gd name="connsiteY10" fmla="*/ 158750 h 254000"/>
              <a:gd name="connsiteX11" fmla="*/ 396875 w 1161345"/>
              <a:gd name="connsiteY11" fmla="*/ 206375 h 254000"/>
              <a:gd name="connsiteX12" fmla="*/ 444500 w 1161345"/>
              <a:gd name="connsiteY12" fmla="*/ 222250 h 254000"/>
              <a:gd name="connsiteX13" fmla="*/ 492125 w 1161345"/>
              <a:gd name="connsiteY13" fmla="*/ 206375 h 254000"/>
              <a:gd name="connsiteX14" fmla="*/ 539750 w 1161345"/>
              <a:gd name="connsiteY14" fmla="*/ 111125 h 254000"/>
              <a:gd name="connsiteX15" fmla="*/ 587375 w 1161345"/>
              <a:gd name="connsiteY15" fmla="*/ 31750 h 254000"/>
              <a:gd name="connsiteX16" fmla="*/ 635000 w 1161345"/>
              <a:gd name="connsiteY16" fmla="*/ 0 h 254000"/>
              <a:gd name="connsiteX17" fmla="*/ 698500 w 1161345"/>
              <a:gd name="connsiteY17" fmla="*/ 15875 h 254000"/>
              <a:gd name="connsiteX18" fmla="*/ 746125 w 1161345"/>
              <a:gd name="connsiteY18" fmla="*/ 158750 h 254000"/>
              <a:gd name="connsiteX19" fmla="*/ 762000 w 1161345"/>
              <a:gd name="connsiteY19" fmla="*/ 222250 h 254000"/>
              <a:gd name="connsiteX20" fmla="*/ 809625 w 1161345"/>
              <a:gd name="connsiteY20" fmla="*/ 238125 h 254000"/>
              <a:gd name="connsiteX21" fmla="*/ 904875 w 1161345"/>
              <a:gd name="connsiteY21" fmla="*/ 206375 h 254000"/>
              <a:gd name="connsiteX22" fmla="*/ 936625 w 1161345"/>
              <a:gd name="connsiteY22" fmla="*/ 142875 h 254000"/>
              <a:gd name="connsiteX23" fmla="*/ 984250 w 1161345"/>
              <a:gd name="connsiteY23" fmla="*/ 31750 h 254000"/>
              <a:gd name="connsiteX24" fmla="*/ 1031875 w 1161345"/>
              <a:gd name="connsiteY24" fmla="*/ 15875 h 254000"/>
              <a:gd name="connsiteX25" fmla="*/ 1127125 w 1161345"/>
              <a:gd name="connsiteY25" fmla="*/ 31750 h 254000"/>
              <a:gd name="connsiteX26" fmla="*/ 1143000 w 1161345"/>
              <a:gd name="connsiteY26" fmla="*/ 95250 h 254000"/>
              <a:gd name="connsiteX27" fmla="*/ 1158875 w 1161345"/>
              <a:gd name="connsiteY27" fmla="*/ 254000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61345" h="254000">
                <a:moveTo>
                  <a:pt x="0" y="31750"/>
                </a:moveTo>
                <a:cubicBezTo>
                  <a:pt x="13281" y="164558"/>
                  <a:pt x="-26762" y="177119"/>
                  <a:pt x="63500" y="222250"/>
                </a:cubicBezTo>
                <a:cubicBezTo>
                  <a:pt x="78467" y="229734"/>
                  <a:pt x="95250" y="232833"/>
                  <a:pt x="111125" y="238125"/>
                </a:cubicBezTo>
                <a:cubicBezTo>
                  <a:pt x="127000" y="232833"/>
                  <a:pt x="146917" y="234083"/>
                  <a:pt x="158750" y="222250"/>
                </a:cubicBezTo>
                <a:cubicBezTo>
                  <a:pt x="170583" y="210417"/>
                  <a:pt x="167141" y="189592"/>
                  <a:pt x="174625" y="174625"/>
                </a:cubicBezTo>
                <a:cubicBezTo>
                  <a:pt x="183158" y="157560"/>
                  <a:pt x="195792" y="142875"/>
                  <a:pt x="206375" y="127000"/>
                </a:cubicBezTo>
                <a:cubicBezTo>
                  <a:pt x="206512" y="126451"/>
                  <a:pt x="230534" y="23466"/>
                  <a:pt x="238125" y="15875"/>
                </a:cubicBezTo>
                <a:cubicBezTo>
                  <a:pt x="249958" y="4042"/>
                  <a:pt x="269875" y="5292"/>
                  <a:pt x="285750" y="0"/>
                </a:cubicBezTo>
                <a:cubicBezTo>
                  <a:pt x="306917" y="5292"/>
                  <a:pt x="332213" y="2245"/>
                  <a:pt x="349250" y="15875"/>
                </a:cubicBezTo>
                <a:cubicBezTo>
                  <a:pt x="362317" y="26328"/>
                  <a:pt x="361495" y="47165"/>
                  <a:pt x="365125" y="63500"/>
                </a:cubicBezTo>
                <a:cubicBezTo>
                  <a:pt x="372108" y="94921"/>
                  <a:pt x="374017" y="127329"/>
                  <a:pt x="381000" y="158750"/>
                </a:cubicBezTo>
                <a:cubicBezTo>
                  <a:pt x="384630" y="175085"/>
                  <a:pt x="385042" y="194542"/>
                  <a:pt x="396875" y="206375"/>
                </a:cubicBezTo>
                <a:cubicBezTo>
                  <a:pt x="408708" y="218208"/>
                  <a:pt x="428625" y="216958"/>
                  <a:pt x="444500" y="222250"/>
                </a:cubicBezTo>
                <a:cubicBezTo>
                  <a:pt x="460375" y="216958"/>
                  <a:pt x="479058" y="216828"/>
                  <a:pt x="492125" y="206375"/>
                </a:cubicBezTo>
                <a:cubicBezTo>
                  <a:pt x="530038" y="176045"/>
                  <a:pt x="520577" y="149470"/>
                  <a:pt x="539750" y="111125"/>
                </a:cubicBezTo>
                <a:cubicBezTo>
                  <a:pt x="553549" y="83527"/>
                  <a:pt x="567295" y="55177"/>
                  <a:pt x="587375" y="31750"/>
                </a:cubicBezTo>
                <a:cubicBezTo>
                  <a:pt x="599792" y="17264"/>
                  <a:pt x="619125" y="10583"/>
                  <a:pt x="635000" y="0"/>
                </a:cubicBezTo>
                <a:cubicBezTo>
                  <a:pt x="656167" y="5292"/>
                  <a:pt x="680346" y="3772"/>
                  <a:pt x="698500" y="15875"/>
                </a:cubicBezTo>
                <a:cubicBezTo>
                  <a:pt x="741166" y="44319"/>
                  <a:pt x="738819" y="122222"/>
                  <a:pt x="746125" y="158750"/>
                </a:cubicBezTo>
                <a:cubicBezTo>
                  <a:pt x="750404" y="180144"/>
                  <a:pt x="748370" y="205213"/>
                  <a:pt x="762000" y="222250"/>
                </a:cubicBezTo>
                <a:cubicBezTo>
                  <a:pt x="772453" y="235317"/>
                  <a:pt x="793750" y="232833"/>
                  <a:pt x="809625" y="238125"/>
                </a:cubicBezTo>
                <a:cubicBezTo>
                  <a:pt x="841375" y="227542"/>
                  <a:pt x="878101" y="226455"/>
                  <a:pt x="904875" y="206375"/>
                </a:cubicBezTo>
                <a:cubicBezTo>
                  <a:pt x="923807" y="192176"/>
                  <a:pt x="928316" y="165033"/>
                  <a:pt x="936625" y="142875"/>
                </a:cubicBezTo>
                <a:cubicBezTo>
                  <a:pt x="952967" y="99297"/>
                  <a:pt x="944036" y="63921"/>
                  <a:pt x="984250" y="31750"/>
                </a:cubicBezTo>
                <a:cubicBezTo>
                  <a:pt x="997317" y="21297"/>
                  <a:pt x="1016000" y="21167"/>
                  <a:pt x="1031875" y="15875"/>
                </a:cubicBezTo>
                <a:cubicBezTo>
                  <a:pt x="1063625" y="21167"/>
                  <a:pt x="1100933" y="13041"/>
                  <a:pt x="1127125" y="31750"/>
                </a:cubicBezTo>
                <a:cubicBezTo>
                  <a:pt x="1144879" y="44432"/>
                  <a:pt x="1137006" y="74271"/>
                  <a:pt x="1143000" y="95250"/>
                </a:cubicBezTo>
                <a:cubicBezTo>
                  <a:pt x="1170589" y="191810"/>
                  <a:pt x="1158875" y="95606"/>
                  <a:pt x="1158875" y="254000"/>
                </a:cubicBezTo>
              </a:path>
            </a:pathLst>
          </a:custGeom>
          <a:ln>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24002538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xEl>
                                              <p:pRg st="0" end="0"/>
                                            </p:txEl>
                                          </p:spTgt>
                                        </p:tgtEl>
                                        <p:attrNameLst>
                                          <p:attrName>style.visibility</p:attrName>
                                        </p:attrNameLst>
                                      </p:cBhvr>
                                      <p:to>
                                        <p:strVal val="visible"/>
                                      </p:to>
                                    </p:set>
                                  </p:childTnLst>
                                </p:cTn>
                              </p:par>
                              <p:par>
                                <p:cTn id="9" presetID="6" presetClass="emph" presetSubtype="0" fill="hold" nodeType="withEffect">
                                  <p:stCondLst>
                                    <p:cond delay="500"/>
                                  </p:stCondLst>
                                  <p:childTnLst>
                                    <p:animScale>
                                      <p:cBhvr>
                                        <p:cTn id="10" dur="1500" fill="hold"/>
                                        <p:tgtEl>
                                          <p:spTgt spid="31"/>
                                        </p:tgtEl>
                                      </p:cBhvr>
                                      <p:by x="50000" y="50000"/>
                                    </p:animScale>
                                  </p:childTnLst>
                                </p:cTn>
                              </p:par>
                              <p:par>
                                <p:cTn id="11" presetID="1" presetClass="path" presetSubtype="0" repeatCount="indefinite" accel="50000" decel="50000" fill="hold" nodeType="withEffect">
                                  <p:stCondLst>
                                    <p:cond delay="500"/>
                                  </p:stCondLst>
                                  <p:endCondLst>
                                    <p:cond evt="onNext" delay="0">
                                      <p:tgtEl>
                                        <p:sldTgt/>
                                      </p:tgtEl>
                                    </p:cond>
                                  </p:endCondLst>
                                  <p:childTnLst>
                                    <p:animMotion origin="layout" path="M 6.39333E-7 4.24474E-6 C 0.06897 4.24474E-6 0.12491 0.07471 0.12491 0.16678 C 0.12491 0.25861 0.06897 0.33333 6.39333E-7 0.33333 C -0.06897 0.33333 -0.12509 0.25861 -0.12509 0.16678 C -0.12509 0.07471 -0.06897 4.24474E-6 6.39333E-7 4.24474E-6 Z " pathEditMode="relative" rAng="0" ptsTypes="fffff">
                                      <p:cBhvr>
                                        <p:cTn id="12" dur="1750" fill="hold"/>
                                        <p:tgtEl>
                                          <p:spTgt spid="31"/>
                                        </p:tgtEl>
                                        <p:attrNameLst>
                                          <p:attrName>ppt_x</p:attrName>
                                          <p:attrName>ppt_y</p:attrName>
                                        </p:attrNameLst>
                                      </p:cBhvr>
                                      <p:rCtr x="-17" y="16655"/>
                                    </p:animMotion>
                                  </p:childTnLst>
                                </p:cTn>
                              </p:par>
                            </p:childTnLst>
                          </p:cTn>
                        </p:par>
                        <p:par>
                          <p:cTn id="13" fill="hold">
                            <p:stCondLst>
                              <p:cond delay="2250"/>
                            </p:stCondLst>
                            <p:childTnLst>
                              <p:par>
                                <p:cTn id="14" presetID="2" presetClass="entr" presetSubtype="9"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300" fill="hold"/>
                                        <p:tgtEl>
                                          <p:spTgt spid="40"/>
                                        </p:tgtEl>
                                        <p:attrNameLst>
                                          <p:attrName>ppt_x</p:attrName>
                                        </p:attrNameLst>
                                      </p:cBhvr>
                                      <p:tavLst>
                                        <p:tav tm="0">
                                          <p:val>
                                            <p:strVal val="0-#ppt_w/2"/>
                                          </p:val>
                                        </p:tav>
                                        <p:tav tm="100000">
                                          <p:val>
                                            <p:strVal val="#ppt_x"/>
                                          </p:val>
                                        </p:tav>
                                      </p:tavLst>
                                    </p:anim>
                                    <p:anim calcmode="lin" valueType="num">
                                      <p:cBhvr additive="base">
                                        <p:cTn id="17" dur="300" fill="hold"/>
                                        <p:tgtEl>
                                          <p:spTgt spid="40"/>
                                        </p:tgtEl>
                                        <p:attrNameLst>
                                          <p:attrName>ppt_y</p:attrName>
                                        </p:attrNameLst>
                                      </p:cBhvr>
                                      <p:tavLst>
                                        <p:tav tm="0">
                                          <p:val>
                                            <p:strVal val="0-#ppt_h/2"/>
                                          </p:val>
                                        </p:tav>
                                        <p:tav tm="100000">
                                          <p:val>
                                            <p:strVal val="#ppt_y"/>
                                          </p:val>
                                        </p:tav>
                                      </p:tavLst>
                                    </p:anim>
                                  </p:childTnLst>
                                </p:cTn>
                              </p:par>
                              <p:par>
                                <p:cTn id="18" presetID="10" presetClass="exit" presetSubtype="0" fill="hold" nodeType="withEffect">
                                  <p:stCondLst>
                                    <p:cond delay="0"/>
                                  </p:stCondLst>
                                  <p:childTnLst>
                                    <p:animEffect transition="out" filter="fade">
                                      <p:cBhvr>
                                        <p:cTn id="19" dur="100"/>
                                        <p:tgtEl>
                                          <p:spTgt spid="32">
                                            <p:txEl>
                                              <p:pRg st="0" end="0"/>
                                            </p:txEl>
                                          </p:spTgt>
                                        </p:tgtEl>
                                      </p:cBhvr>
                                    </p:animEffect>
                                    <p:set>
                                      <p:cBhvr>
                                        <p:cTn id="20" dur="1" fill="hold">
                                          <p:stCondLst>
                                            <p:cond delay="99"/>
                                          </p:stCondLst>
                                        </p:cTn>
                                        <p:tgtEl>
                                          <p:spTgt spid="32">
                                            <p:txEl>
                                              <p:pRg st="0" end="0"/>
                                            </p:txEl>
                                          </p:spTgt>
                                        </p:tgtEl>
                                        <p:attrNameLst>
                                          <p:attrName>style.visibility</p:attrName>
                                        </p:attrNameLst>
                                      </p:cBhvr>
                                      <p:to>
                                        <p:strVal val="hidden"/>
                                      </p:to>
                                    </p:set>
                                  </p:childTnLst>
                                </p:cTn>
                              </p:par>
                            </p:childTnLst>
                          </p:cTn>
                        </p:par>
                        <p:par>
                          <p:cTn id="21" fill="hold">
                            <p:stCondLst>
                              <p:cond delay="2550"/>
                            </p:stCondLst>
                            <p:childTnLst>
                              <p:par>
                                <p:cTn id="22" presetID="2" presetClass="exit" presetSubtype="3" fill="hold" nodeType="afterEffect">
                                  <p:stCondLst>
                                    <p:cond delay="0"/>
                                  </p:stCondLst>
                                  <p:childTnLst>
                                    <p:anim calcmode="lin" valueType="num">
                                      <p:cBhvr additive="base">
                                        <p:cTn id="23" dur="300"/>
                                        <p:tgtEl>
                                          <p:spTgt spid="31"/>
                                        </p:tgtEl>
                                        <p:attrNameLst>
                                          <p:attrName>ppt_x</p:attrName>
                                        </p:attrNameLst>
                                      </p:cBhvr>
                                      <p:tavLst>
                                        <p:tav tm="0">
                                          <p:val>
                                            <p:strVal val="ppt_x"/>
                                          </p:val>
                                        </p:tav>
                                        <p:tav tm="100000">
                                          <p:val>
                                            <p:strVal val="1+ppt_w/2"/>
                                          </p:val>
                                        </p:tav>
                                      </p:tavLst>
                                    </p:anim>
                                    <p:anim calcmode="lin" valueType="num">
                                      <p:cBhvr additive="base">
                                        <p:cTn id="24" dur="300"/>
                                        <p:tgtEl>
                                          <p:spTgt spid="31"/>
                                        </p:tgtEl>
                                        <p:attrNameLst>
                                          <p:attrName>ppt_y</p:attrName>
                                        </p:attrNameLst>
                                      </p:cBhvr>
                                      <p:tavLst>
                                        <p:tav tm="0">
                                          <p:val>
                                            <p:strVal val="ppt_y"/>
                                          </p:val>
                                        </p:tav>
                                        <p:tav tm="100000">
                                          <p:val>
                                            <p:strVal val="0-ppt_h/2"/>
                                          </p:val>
                                        </p:tav>
                                      </p:tavLst>
                                    </p:anim>
                                    <p:set>
                                      <p:cBhvr>
                                        <p:cTn id="25" dur="1" fill="hold">
                                          <p:stCondLst>
                                            <p:cond delay="2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 </a:t>
            </a:r>
            <a:r>
              <a:rPr lang="en-US" dirty="0" err="1"/>
              <a:t>matéria</a:t>
            </a:r>
            <a:r>
              <a:rPr lang="en-US" dirty="0"/>
              <a:t> usual …</a:t>
            </a:r>
          </a:p>
        </p:txBody>
      </p:sp>
      <p:sp>
        <p:nvSpPr>
          <p:cNvPr id="3" name="Content Placeholder 2"/>
          <p:cNvSpPr>
            <a:spLocks noGrp="1"/>
          </p:cNvSpPr>
          <p:nvPr>
            <p:ph sz="half" idx="4294967295"/>
          </p:nvPr>
        </p:nvSpPr>
        <p:spPr>
          <a:xfrm>
            <a:off x="4792012" y="193259"/>
            <a:ext cx="4132262" cy="3622675"/>
          </a:xfrm>
        </p:spPr>
        <p:txBody>
          <a:bodyPr/>
          <a:lstStyle/>
          <a:p>
            <a:r>
              <a:rPr lang="en-US" dirty="0"/>
              <a:t>No </a:t>
            </a:r>
            <a:r>
              <a:rPr lang="en-US" dirty="0" err="1"/>
              <a:t>átomo</a:t>
            </a:r>
            <a:r>
              <a:rPr lang="en-US" dirty="0"/>
              <a:t>: </a:t>
            </a:r>
            <a:r>
              <a:rPr lang="en-US" dirty="0" err="1"/>
              <a:t>elétrons</a:t>
            </a:r>
            <a:r>
              <a:rPr lang="en-US" dirty="0"/>
              <a:t> </a:t>
            </a:r>
            <a:r>
              <a:rPr lang="en-US" dirty="0" err="1"/>
              <a:t>podem</a:t>
            </a:r>
            <a:r>
              <a:rPr lang="en-US" dirty="0"/>
              <a:t> </a:t>
            </a:r>
            <a:r>
              <a:rPr lang="en-US" dirty="0" err="1"/>
              <a:t>ser</a:t>
            </a:r>
            <a:r>
              <a:rPr lang="en-US" dirty="0"/>
              <a:t> </a:t>
            </a:r>
            <a:r>
              <a:rPr lang="en-US" dirty="0" err="1"/>
              <a:t>arrancados</a:t>
            </a:r>
            <a:r>
              <a:rPr lang="en-US" dirty="0"/>
              <a:t> do </a:t>
            </a:r>
            <a:r>
              <a:rPr lang="en-US" dirty="0" err="1"/>
              <a:t>átomo</a:t>
            </a:r>
            <a:r>
              <a:rPr lang="en-US" dirty="0"/>
              <a:t> (</a:t>
            </a:r>
            <a:r>
              <a:rPr lang="en-US" dirty="0" err="1"/>
              <a:t>ionização</a:t>
            </a:r>
            <a:r>
              <a:rPr lang="en-US" dirty="0"/>
              <a:t>)</a:t>
            </a:r>
          </a:p>
          <a:p>
            <a:endParaRPr lang="en-US" sz="750" dirty="0"/>
          </a:p>
          <a:p>
            <a:r>
              <a:rPr lang="en-US" dirty="0"/>
              <a:t>No interior do </a:t>
            </a:r>
            <a:r>
              <a:rPr lang="en-US" dirty="0" err="1"/>
              <a:t>núcleo</a:t>
            </a:r>
            <a:r>
              <a:rPr lang="en-US" dirty="0"/>
              <a:t>: </a:t>
            </a:r>
          </a:p>
          <a:p>
            <a:pPr lvl="1"/>
            <a:r>
              <a:rPr lang="en-US" dirty="0"/>
              <a:t>Quarks </a:t>
            </a:r>
            <a:r>
              <a:rPr lang="en-US" dirty="0" err="1"/>
              <a:t>não</a:t>
            </a:r>
            <a:r>
              <a:rPr lang="en-US" dirty="0"/>
              <a:t> </a:t>
            </a:r>
            <a:r>
              <a:rPr lang="en-US" dirty="0" err="1"/>
              <a:t>podem</a:t>
            </a:r>
            <a:r>
              <a:rPr lang="en-US" dirty="0"/>
              <a:t> </a:t>
            </a:r>
            <a:r>
              <a:rPr lang="en-US" dirty="0" err="1"/>
              <a:t>ser</a:t>
            </a:r>
            <a:r>
              <a:rPr lang="en-US" dirty="0"/>
              <a:t> </a:t>
            </a:r>
            <a:r>
              <a:rPr lang="en-US" dirty="0" err="1"/>
              <a:t>arrancados</a:t>
            </a:r>
            <a:r>
              <a:rPr lang="en-US" dirty="0"/>
              <a:t> do interior dos </a:t>
            </a:r>
            <a:r>
              <a:rPr lang="en-US" dirty="0" err="1"/>
              <a:t>prótons</a:t>
            </a:r>
            <a:r>
              <a:rPr lang="en-US" dirty="0"/>
              <a:t> e </a:t>
            </a:r>
            <a:r>
              <a:rPr lang="en-US" dirty="0" err="1"/>
              <a:t>nêutrons</a:t>
            </a:r>
            <a:r>
              <a:rPr lang="en-US" dirty="0"/>
              <a:t> </a:t>
            </a:r>
            <a:r>
              <a:rPr lang="en-US" dirty="0">
                <a:sym typeface="Wingdings"/>
              </a:rPr>
              <a:t> </a:t>
            </a:r>
            <a:r>
              <a:rPr lang="en-US" dirty="0" err="1">
                <a:sym typeface="Wingdings"/>
              </a:rPr>
              <a:t>confinamento</a:t>
            </a:r>
            <a:endParaRPr lang="en-US" dirty="0"/>
          </a:p>
          <a:p>
            <a:endParaRPr lang="en-US" dirty="0"/>
          </a:p>
        </p:txBody>
      </p:sp>
      <p:sp>
        <p:nvSpPr>
          <p:cNvPr id="58" name="Content Placeholder 3"/>
          <p:cNvSpPr>
            <a:spLocks noGrp="1"/>
          </p:cNvSpPr>
          <p:nvPr>
            <p:ph sz="half" idx="4294967295"/>
          </p:nvPr>
        </p:nvSpPr>
        <p:spPr>
          <a:xfrm>
            <a:off x="445654" y="4118670"/>
            <a:ext cx="1902263" cy="857250"/>
          </a:xfrm>
          <a:noFill/>
          <a:ln>
            <a:noFill/>
          </a:ln>
        </p:spPr>
        <p:style>
          <a:lnRef idx="1">
            <a:schemeClr val="accent6"/>
          </a:lnRef>
          <a:fillRef idx="2">
            <a:schemeClr val="accent6"/>
          </a:fillRef>
          <a:effectRef idx="1">
            <a:schemeClr val="accent6"/>
          </a:effectRef>
          <a:fontRef idx="minor">
            <a:schemeClr val="dk1"/>
          </a:fontRef>
        </p:style>
        <p:txBody>
          <a:bodyPr>
            <a:normAutofit/>
          </a:bodyPr>
          <a:lstStyle/>
          <a:p>
            <a:r>
              <a:rPr lang="en-US" dirty="0"/>
              <a:t>Quarks: </a:t>
            </a:r>
            <a:br>
              <a:rPr lang="en-US" dirty="0"/>
            </a:br>
            <a:r>
              <a:rPr lang="en-US" dirty="0" err="1"/>
              <a:t>u,d</a:t>
            </a:r>
            <a:r>
              <a:rPr lang="en-US" dirty="0"/>
              <a:t> (</a:t>
            </a:r>
            <a:r>
              <a:rPr lang="en-US" dirty="0" err="1"/>
              <a:t>s,c,b,t</a:t>
            </a:r>
            <a:r>
              <a:rPr lang="en-US" dirty="0"/>
              <a:t>)</a:t>
            </a:r>
          </a:p>
        </p:txBody>
      </p:sp>
      <p:sp>
        <p:nvSpPr>
          <p:cNvPr id="6" name="Rectangle 44"/>
          <p:cNvSpPr>
            <a:spLocks noChangeArrowheads="1"/>
          </p:cNvSpPr>
          <p:nvPr/>
        </p:nvSpPr>
        <p:spPr bwMode="auto">
          <a:xfrm>
            <a:off x="7682521" y="3199348"/>
            <a:ext cx="1322816" cy="830997"/>
          </a:xfrm>
          <a:prstGeom prst="rect">
            <a:avLst/>
          </a:prstGeom>
          <a:solidFill>
            <a:schemeClr val="bg1">
              <a:alpha val="16000"/>
            </a:schemeClr>
          </a:solidFill>
          <a:ln>
            <a:solidFill>
              <a:schemeClr val="bg1"/>
            </a:solidFill>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1200" dirty="0"/>
              <a:t>Quantum Chromo </a:t>
            </a:r>
          </a:p>
          <a:p>
            <a:r>
              <a:rPr lang="en-US" sz="1200" dirty="0" err="1"/>
              <a:t>Dymanics</a:t>
            </a:r>
            <a:r>
              <a:rPr lang="en-US" sz="1200" dirty="0"/>
              <a:t> (QCD)</a:t>
            </a:r>
          </a:p>
        </p:txBody>
      </p:sp>
      <p:sp>
        <p:nvSpPr>
          <p:cNvPr id="7" name="Text Box 2"/>
          <p:cNvSpPr txBox="1">
            <a:spLocks noChangeArrowheads="1"/>
          </p:cNvSpPr>
          <p:nvPr/>
        </p:nvSpPr>
        <p:spPr bwMode="auto">
          <a:xfrm>
            <a:off x="5624504" y="4258045"/>
            <a:ext cx="3390672"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n-US" dirty="0" err="1"/>
              <a:t>Intensidade</a:t>
            </a:r>
            <a:r>
              <a:rPr lang="en-US" dirty="0"/>
              <a:t> do Campo de  </a:t>
            </a:r>
            <a:r>
              <a:rPr lang="en-US" b="1" dirty="0" err="1">
                <a:solidFill>
                  <a:srgbClr val="CC0000"/>
                </a:solidFill>
              </a:rPr>
              <a:t>c</a:t>
            </a:r>
            <a:r>
              <a:rPr lang="en-US" b="1" dirty="0" err="1">
                <a:solidFill>
                  <a:srgbClr val="0066FF"/>
                </a:solidFill>
              </a:rPr>
              <a:t>o</a:t>
            </a:r>
            <a:r>
              <a:rPr lang="en-US" b="1" dirty="0" err="1">
                <a:solidFill>
                  <a:srgbClr val="33CC33"/>
                </a:solidFill>
              </a:rPr>
              <a:t>r</a:t>
            </a:r>
            <a:endParaRPr lang="en-US" dirty="0"/>
          </a:p>
          <a:p>
            <a:pPr eaLnBrk="0" hangingPunct="0"/>
            <a:r>
              <a:rPr lang="en-US" dirty="0" err="1"/>
              <a:t>Força</a:t>
            </a:r>
            <a:r>
              <a:rPr lang="en-US" dirty="0"/>
              <a:t> </a:t>
            </a:r>
            <a:r>
              <a:rPr lang="en-US" i="1" dirty="0" err="1"/>
              <a:t>cresce</a:t>
            </a:r>
            <a:r>
              <a:rPr lang="en-US" dirty="0"/>
              <a:t> com </a:t>
            </a:r>
            <a:r>
              <a:rPr lang="en-US" dirty="0" err="1"/>
              <a:t>separação</a:t>
            </a:r>
            <a:r>
              <a:rPr lang="en-US" dirty="0">
                <a:latin typeface="Times New Roman" charset="0"/>
              </a:rPr>
              <a:t>!!!</a:t>
            </a:r>
          </a:p>
        </p:txBody>
      </p:sp>
      <p:sp>
        <p:nvSpPr>
          <p:cNvPr id="8" name="Oval 7"/>
          <p:cNvSpPr>
            <a:spLocks noChangeArrowheads="1"/>
          </p:cNvSpPr>
          <p:nvPr/>
        </p:nvSpPr>
        <p:spPr bwMode="auto">
          <a:xfrm rot="21421657">
            <a:off x="4367203" y="3888633"/>
            <a:ext cx="4000500" cy="228600"/>
          </a:xfrm>
          <a:prstGeom prst="ellipse">
            <a:avLst/>
          </a:prstGeom>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shape">
              <a:fillToRect l="50000" t="50000" r="50000" b="50000"/>
            </a:path>
          </a:gradFill>
          <a:ln>
            <a:noFill/>
          </a:ln>
          <a:effectLst/>
          <a:extLst>
            <a:ext uri="{91240B29-F687-4f45-9708-019B960494DF}">
              <a14:hiddenLine xmlns:a14="http://schemas.microsoft.com/office/drawing/2010/main" xmlns="" w="38100">
                <a:solidFill>
                  <a:schemeClr val="accent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9" name="Oval 9"/>
          <p:cNvSpPr>
            <a:spLocks noChangeArrowheads="1"/>
          </p:cNvSpPr>
          <p:nvPr/>
        </p:nvSpPr>
        <p:spPr bwMode="auto">
          <a:xfrm rot="21421657">
            <a:off x="6253153" y="4048178"/>
            <a:ext cx="57150" cy="69056"/>
          </a:xfrm>
          <a:prstGeom prst="ellipse">
            <a:avLst/>
          </a:prstGeom>
          <a:solidFill>
            <a:srgbClr val="0000FF"/>
          </a:solidFill>
          <a:ln>
            <a:noFill/>
          </a:ln>
          <a:effectLst/>
          <a:extLst>
            <a:ext uri="{91240B29-F687-4f45-9708-019B960494DF}">
              <a14:hiddenLine xmlns:a14="http://schemas.microsoft.com/office/drawing/2010/main" xmlns="" w="38100">
                <a:solidFill>
                  <a:schemeClr val="accent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 name="Text Box 10"/>
          <p:cNvSpPr txBox="1">
            <a:spLocks noChangeArrowheads="1"/>
          </p:cNvSpPr>
          <p:nvPr/>
        </p:nvSpPr>
        <p:spPr bwMode="auto">
          <a:xfrm>
            <a:off x="5717825" y="4355471"/>
            <a:ext cx="1527425" cy="32316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81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chor="ctr">
            <a:spAutoFit/>
          </a:bodyPr>
          <a:lstStyle/>
          <a:p>
            <a:pPr algn="ctr" eaLnBrk="0" hangingPunct="0"/>
            <a:r>
              <a:rPr lang="en-US" sz="1500" dirty="0" err="1"/>
              <a:t>Próton</a:t>
            </a:r>
            <a:r>
              <a:rPr lang="en-US" sz="1500" dirty="0"/>
              <a:t> “</a:t>
            </a:r>
            <a:r>
              <a:rPr lang="en-US" sz="1500" dirty="0" err="1"/>
              <a:t>branco</a:t>
            </a:r>
            <a:r>
              <a:rPr lang="en-US" sz="1500" dirty="0"/>
              <a:t>”</a:t>
            </a:r>
          </a:p>
        </p:txBody>
      </p:sp>
      <p:sp>
        <p:nvSpPr>
          <p:cNvPr id="11" name="Oval 14"/>
          <p:cNvSpPr>
            <a:spLocks noChangeArrowheads="1"/>
          </p:cNvSpPr>
          <p:nvPr/>
        </p:nvSpPr>
        <p:spPr bwMode="auto">
          <a:xfrm rot="21421657">
            <a:off x="6310303" y="3933878"/>
            <a:ext cx="57150" cy="69056"/>
          </a:xfrm>
          <a:prstGeom prst="ellipse">
            <a:avLst/>
          </a:prstGeom>
          <a:solidFill>
            <a:srgbClr val="FF0000"/>
          </a:solidFill>
          <a:ln>
            <a:noFill/>
          </a:ln>
          <a:effectLst/>
          <a:extLst>
            <a:ext uri="{91240B29-F687-4f45-9708-019B960494DF}">
              <a14:hiddenLine xmlns:a14="http://schemas.microsoft.com/office/drawing/2010/main" xmlns="" w="38100">
                <a:solidFill>
                  <a:schemeClr val="accent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Oval 15"/>
          <p:cNvSpPr>
            <a:spLocks noChangeArrowheads="1"/>
          </p:cNvSpPr>
          <p:nvPr/>
        </p:nvSpPr>
        <p:spPr bwMode="auto">
          <a:xfrm rot="21421657">
            <a:off x="6196003" y="3991028"/>
            <a:ext cx="57150" cy="69056"/>
          </a:xfrm>
          <a:prstGeom prst="ellipse">
            <a:avLst/>
          </a:prstGeom>
          <a:solidFill>
            <a:srgbClr val="66FF66"/>
          </a:solidFill>
          <a:ln>
            <a:noFill/>
          </a:ln>
          <a:effectLst/>
          <a:extLst>
            <a:ext uri="{91240B29-F687-4f45-9708-019B960494DF}">
              <a14:hiddenLine xmlns:a14="http://schemas.microsoft.com/office/drawing/2010/main" xmlns="" w="38100">
                <a:solidFill>
                  <a:schemeClr val="accent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Oval 16"/>
          <p:cNvSpPr>
            <a:spLocks noChangeArrowheads="1"/>
          </p:cNvSpPr>
          <p:nvPr/>
        </p:nvSpPr>
        <p:spPr bwMode="auto">
          <a:xfrm>
            <a:off x="5910253" y="3602883"/>
            <a:ext cx="914400" cy="800100"/>
          </a:xfrm>
          <a:prstGeom prst="ellipse">
            <a:avLst/>
          </a:prstGeom>
          <a:noFill/>
          <a:ln w="28575" cmpd="sng">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sp>
        <p:nvSpPr>
          <p:cNvPr id="14" name="Text Box 17"/>
          <p:cNvSpPr txBox="1">
            <a:spLocks noChangeArrowheads="1"/>
          </p:cNvSpPr>
          <p:nvPr/>
        </p:nvSpPr>
        <p:spPr bwMode="auto">
          <a:xfrm rot="21421657">
            <a:off x="7025500" y="3420726"/>
            <a:ext cx="761747"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n-US" dirty="0"/>
              <a:t>quark</a:t>
            </a:r>
          </a:p>
        </p:txBody>
      </p:sp>
      <p:sp>
        <p:nvSpPr>
          <p:cNvPr id="15" name="Oval 18"/>
          <p:cNvSpPr>
            <a:spLocks noChangeArrowheads="1"/>
          </p:cNvSpPr>
          <p:nvPr/>
        </p:nvSpPr>
        <p:spPr bwMode="auto">
          <a:xfrm rot="21421657">
            <a:off x="6081703" y="4105328"/>
            <a:ext cx="57150" cy="69056"/>
          </a:xfrm>
          <a:prstGeom prst="ellipse">
            <a:avLst/>
          </a:prstGeom>
          <a:solidFill>
            <a:srgbClr val="0000FF"/>
          </a:solidFill>
          <a:ln>
            <a:noFill/>
          </a:ln>
          <a:effectLst/>
          <a:extLst>
            <a:ext uri="{91240B29-F687-4f45-9708-019B960494DF}">
              <a14:hiddenLine xmlns:a14="http://schemas.microsoft.com/office/drawing/2010/main" xmlns="" w="38100">
                <a:solidFill>
                  <a:schemeClr val="accent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Oval 19"/>
          <p:cNvSpPr>
            <a:spLocks noChangeArrowheads="1"/>
          </p:cNvSpPr>
          <p:nvPr/>
        </p:nvSpPr>
        <p:spPr bwMode="auto">
          <a:xfrm rot="21421657">
            <a:off x="6653203" y="3945784"/>
            <a:ext cx="57150" cy="69056"/>
          </a:xfrm>
          <a:prstGeom prst="ellipse">
            <a:avLst/>
          </a:prstGeom>
          <a:solidFill>
            <a:srgbClr val="FF0000"/>
          </a:solidFill>
          <a:ln>
            <a:noFill/>
          </a:ln>
          <a:effectLst/>
          <a:extLst>
            <a:ext uri="{91240B29-F687-4f45-9708-019B960494DF}">
              <a14:hiddenLine xmlns:a14="http://schemas.microsoft.com/office/drawing/2010/main" xmlns="" w="38100">
                <a:solidFill>
                  <a:schemeClr val="accent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Oval 20"/>
          <p:cNvSpPr>
            <a:spLocks noChangeArrowheads="1"/>
          </p:cNvSpPr>
          <p:nvPr/>
        </p:nvSpPr>
        <p:spPr bwMode="auto">
          <a:xfrm rot="21421657">
            <a:off x="6024553" y="3831484"/>
            <a:ext cx="57150" cy="69056"/>
          </a:xfrm>
          <a:prstGeom prst="ellipse">
            <a:avLst/>
          </a:prstGeom>
          <a:solidFill>
            <a:srgbClr val="66FF66"/>
          </a:solidFill>
          <a:ln>
            <a:noFill/>
          </a:ln>
          <a:effectLst/>
          <a:extLst>
            <a:ext uri="{91240B29-F687-4f45-9708-019B960494DF}">
              <a14:hiddenLine xmlns:a14="http://schemas.microsoft.com/office/drawing/2010/main" xmlns="" w="38100">
                <a:solidFill>
                  <a:schemeClr val="accent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Line 21"/>
          <p:cNvSpPr>
            <a:spLocks noChangeShapeType="1"/>
          </p:cNvSpPr>
          <p:nvPr/>
        </p:nvSpPr>
        <p:spPr bwMode="auto">
          <a:xfrm rot="21421657" flipH="1">
            <a:off x="6767503" y="3660033"/>
            <a:ext cx="400050" cy="28575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AutoShape 22"/>
          <p:cNvSpPr>
            <a:spLocks noChangeArrowheads="1"/>
          </p:cNvSpPr>
          <p:nvPr/>
        </p:nvSpPr>
        <p:spPr bwMode="auto">
          <a:xfrm rot="21421657">
            <a:off x="6081703" y="3717183"/>
            <a:ext cx="514350" cy="571500"/>
          </a:xfrm>
          <a:prstGeom prst="irregularSeal1">
            <a:avLst/>
          </a:prstGeom>
          <a:gradFill rotWithShape="1">
            <a:gsLst>
              <a:gs pos="0">
                <a:srgbClr val="FF0000"/>
              </a:gs>
              <a:gs pos="100000">
                <a:srgbClr val="FFFF00"/>
              </a:gs>
            </a:gsLst>
            <a:path path="shape">
              <a:fillToRect l="50000" t="50000" r="50000" b="50000"/>
            </a:path>
          </a:gradFill>
          <a:ln>
            <a:noFill/>
          </a:ln>
          <a:effectLst/>
          <a:extLst>
            <a:ext uri="{91240B29-F687-4f45-9708-019B960494DF}">
              <a14:hiddenLine xmlns:a14="http://schemas.microsoft.com/office/drawing/2010/main" xmlns="" w="381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 name="Oval 23"/>
          <p:cNvSpPr>
            <a:spLocks noChangeArrowheads="1"/>
          </p:cNvSpPr>
          <p:nvPr/>
        </p:nvSpPr>
        <p:spPr bwMode="auto">
          <a:xfrm rot="21421657">
            <a:off x="6481753" y="3945784"/>
            <a:ext cx="57150" cy="69056"/>
          </a:xfrm>
          <a:prstGeom prst="ellipse">
            <a:avLst/>
          </a:prstGeom>
          <a:noFill/>
          <a:ln w="19050">
            <a:solidFill>
              <a:srgbClr val="FF0000"/>
            </a:solidFill>
            <a:round/>
            <a:headEnd/>
            <a:tailEnd/>
          </a:ln>
          <a:effectLst/>
          <a:extLst>
            <a:ext uri="{909E8E84-426E-40dd-AFC4-6F175D3DCCD1}">
              <a14:hiddenFill xmlns:a14="http://schemas.microsoft.com/office/drawing/2010/main" xmlns="">
                <a:solidFill>
                  <a:srgbClr val="FF0000"/>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1" name="Oval 24"/>
          <p:cNvSpPr>
            <a:spLocks noChangeArrowheads="1"/>
          </p:cNvSpPr>
          <p:nvPr/>
        </p:nvSpPr>
        <p:spPr bwMode="auto">
          <a:xfrm rot="21421657">
            <a:off x="6138853" y="3933878"/>
            <a:ext cx="57150" cy="69056"/>
          </a:xfrm>
          <a:prstGeom prst="ellipse">
            <a:avLst/>
          </a:prstGeom>
          <a:solidFill>
            <a:srgbClr val="FF0000"/>
          </a:solidFill>
          <a:ln>
            <a:noFill/>
          </a:ln>
          <a:effectLst/>
          <a:extLst>
            <a:ext uri="{91240B29-F687-4f45-9708-019B960494DF}">
              <a14:hiddenLine xmlns:a14="http://schemas.microsoft.com/office/drawing/2010/main" xmlns="" w="38100">
                <a:solidFill>
                  <a:schemeClr val="accent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 name="Line 25"/>
          <p:cNvSpPr>
            <a:spLocks noChangeShapeType="1"/>
          </p:cNvSpPr>
          <p:nvPr/>
        </p:nvSpPr>
        <p:spPr bwMode="auto">
          <a:xfrm flipH="1" flipV="1">
            <a:off x="6884768" y="4050671"/>
            <a:ext cx="114300" cy="28575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3" name="Oval 26"/>
          <p:cNvSpPr>
            <a:spLocks noChangeArrowheads="1"/>
          </p:cNvSpPr>
          <p:nvPr/>
        </p:nvSpPr>
        <p:spPr bwMode="auto">
          <a:xfrm rot="21421657">
            <a:off x="6780196" y="3830048"/>
            <a:ext cx="1771650" cy="228600"/>
          </a:xfrm>
          <a:prstGeom prst="ellipse">
            <a:avLst/>
          </a:prstGeom>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shape">
              <a:fillToRect l="50000" t="50000" r="50000" b="50000"/>
            </a:path>
          </a:gradFill>
          <a:ln>
            <a:noFill/>
          </a:ln>
          <a:effectLst/>
          <a:extLst>
            <a:ext uri="{91240B29-F687-4f45-9708-019B960494DF}">
              <a14:hiddenLine xmlns:a14="http://schemas.microsoft.com/office/drawing/2010/main" xmlns="" w="38100">
                <a:solidFill>
                  <a:schemeClr val="accent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 name="Oval 27"/>
          <p:cNvSpPr>
            <a:spLocks noChangeArrowheads="1"/>
          </p:cNvSpPr>
          <p:nvPr/>
        </p:nvSpPr>
        <p:spPr bwMode="auto">
          <a:xfrm rot="21421657">
            <a:off x="4478405" y="3946604"/>
            <a:ext cx="1600200" cy="228600"/>
          </a:xfrm>
          <a:prstGeom prst="ellipse">
            <a:avLst/>
          </a:prstGeom>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shape">
              <a:fillToRect l="50000" t="50000" r="50000" b="50000"/>
            </a:path>
          </a:gradFill>
          <a:ln>
            <a:noFill/>
          </a:ln>
          <a:effectLst/>
          <a:extLst>
            <a:ext uri="{91240B29-F687-4f45-9708-019B960494DF}">
              <a14:hiddenLine xmlns:a14="http://schemas.microsoft.com/office/drawing/2010/main" xmlns="" w="38100">
                <a:solidFill>
                  <a:schemeClr val="accent2"/>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25" name="Group 28"/>
          <p:cNvGrpSpPr>
            <a:grpSpLocks/>
          </p:cNvGrpSpPr>
          <p:nvPr/>
        </p:nvGrpSpPr>
        <p:grpSpPr bwMode="auto">
          <a:xfrm>
            <a:off x="5686416" y="3088069"/>
            <a:ext cx="2184799" cy="673894"/>
            <a:chOff x="1972" y="1834"/>
            <a:chExt cx="1835" cy="566"/>
          </a:xfrm>
        </p:grpSpPr>
        <p:sp>
          <p:nvSpPr>
            <p:cNvPr id="26" name="Text Box 29"/>
            <p:cNvSpPr txBox="1">
              <a:spLocks noChangeArrowheads="1"/>
            </p:cNvSpPr>
            <p:nvPr/>
          </p:nvSpPr>
          <p:spPr bwMode="auto">
            <a:xfrm>
              <a:off x="1972" y="1834"/>
              <a:ext cx="1835" cy="5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n-US" dirty="0"/>
                <a:t>par quark-antiquark</a:t>
              </a:r>
            </a:p>
            <a:p>
              <a:pPr eaLnBrk="0" hangingPunct="0"/>
              <a:r>
                <a:rPr lang="en-US" dirty="0" err="1"/>
                <a:t>criado</a:t>
              </a:r>
              <a:r>
                <a:rPr lang="en-US" dirty="0"/>
                <a:t> do </a:t>
              </a:r>
              <a:r>
                <a:rPr lang="en-US" dirty="0" err="1"/>
                <a:t>vácuo</a:t>
              </a:r>
              <a:endParaRPr lang="en-US" dirty="0"/>
            </a:p>
          </p:txBody>
        </p:sp>
        <p:sp>
          <p:nvSpPr>
            <p:cNvPr id="27" name="Line 30"/>
            <p:cNvSpPr>
              <a:spLocks noChangeShapeType="1"/>
            </p:cNvSpPr>
            <p:nvPr/>
          </p:nvSpPr>
          <p:spPr bwMode="auto">
            <a:xfrm flipH="1">
              <a:off x="2688" y="2208"/>
              <a:ext cx="96" cy="192"/>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28" name="Oval 31"/>
          <p:cNvSpPr>
            <a:spLocks noChangeArrowheads="1"/>
          </p:cNvSpPr>
          <p:nvPr/>
        </p:nvSpPr>
        <p:spPr bwMode="auto">
          <a:xfrm rot="21421657">
            <a:off x="3534637" y="3641367"/>
            <a:ext cx="914400" cy="750790"/>
          </a:xfrm>
          <a:prstGeom prst="ellipse">
            <a:avLst/>
          </a:prstGeom>
          <a:noFill/>
          <a:ln w="28575" cmpd="sng">
            <a:solidFill>
              <a:schemeClr val="bg1"/>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sp>
        <p:nvSpPr>
          <p:cNvPr id="29" name="Oval 32"/>
          <p:cNvSpPr>
            <a:spLocks noChangeArrowheads="1"/>
          </p:cNvSpPr>
          <p:nvPr/>
        </p:nvSpPr>
        <p:spPr bwMode="auto">
          <a:xfrm rot="21421657">
            <a:off x="8475652" y="3757884"/>
            <a:ext cx="685800" cy="571500"/>
          </a:xfrm>
          <a:prstGeom prst="ellipse">
            <a:avLst/>
          </a:prstGeom>
          <a:noFill/>
          <a:ln w="28575" cmpd="sng">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sp>
        <p:nvSpPr>
          <p:cNvPr id="30" name="Text Box 33"/>
          <p:cNvSpPr txBox="1">
            <a:spLocks noChangeArrowheads="1"/>
          </p:cNvSpPr>
          <p:nvPr/>
        </p:nvSpPr>
        <p:spPr bwMode="auto">
          <a:xfrm>
            <a:off x="3836694" y="4303815"/>
            <a:ext cx="2544286"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dirty="0" err="1"/>
              <a:t>próton</a:t>
            </a:r>
            <a:r>
              <a:rPr lang="en-US" dirty="0"/>
              <a:t> (</a:t>
            </a:r>
            <a:r>
              <a:rPr lang="en-US" dirty="0" err="1"/>
              <a:t>bárion</a:t>
            </a:r>
            <a:r>
              <a:rPr lang="en-US" dirty="0"/>
              <a:t>)</a:t>
            </a:r>
            <a:r>
              <a:rPr lang="en-US" dirty="0">
                <a:sym typeface="Symbol" charset="0"/>
              </a:rPr>
              <a:t> “</a:t>
            </a:r>
            <a:r>
              <a:rPr lang="en-US" dirty="0" err="1">
                <a:sym typeface="Symbol" charset="0"/>
              </a:rPr>
              <a:t>branco</a:t>
            </a:r>
            <a:endParaRPr lang="en-US" dirty="0"/>
          </a:p>
          <a:p>
            <a:pPr algn="ctr" eaLnBrk="0" hangingPunct="0"/>
            <a:r>
              <a:rPr lang="en-US" dirty="0"/>
              <a:t>(quarks </a:t>
            </a:r>
            <a:r>
              <a:rPr lang="en-US" dirty="0" err="1"/>
              <a:t>confirnados</a:t>
            </a:r>
            <a:r>
              <a:rPr lang="en-US" dirty="0"/>
              <a:t>)</a:t>
            </a:r>
          </a:p>
        </p:txBody>
      </p:sp>
      <p:sp>
        <p:nvSpPr>
          <p:cNvPr id="31" name="Text Box 34"/>
          <p:cNvSpPr txBox="1">
            <a:spLocks noChangeArrowheads="1"/>
          </p:cNvSpPr>
          <p:nvPr/>
        </p:nvSpPr>
        <p:spPr bwMode="auto">
          <a:xfrm>
            <a:off x="7025943" y="4319498"/>
            <a:ext cx="2274982"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1500" dirty="0">
                <a:sym typeface="Symbol" charset="0"/>
              </a:rPr>
              <a:t></a:t>
            </a:r>
            <a:r>
              <a:rPr lang="en-US" baseline="30000" dirty="0">
                <a:sym typeface="Symbol" charset="0"/>
              </a:rPr>
              <a:t>0 </a:t>
            </a:r>
            <a:r>
              <a:rPr lang="en-US" dirty="0">
                <a:sym typeface="Symbol" charset="0"/>
              </a:rPr>
              <a:t>(</a:t>
            </a:r>
            <a:r>
              <a:rPr lang="en-US" dirty="0" err="1">
                <a:sym typeface="Symbol" charset="0"/>
              </a:rPr>
              <a:t>méson</a:t>
            </a:r>
            <a:r>
              <a:rPr lang="en-US" dirty="0">
                <a:sym typeface="Symbol" charset="0"/>
              </a:rPr>
              <a:t>) “</a:t>
            </a:r>
            <a:r>
              <a:rPr lang="en-US" dirty="0" err="1">
                <a:sym typeface="Symbol" charset="0"/>
              </a:rPr>
              <a:t>branco</a:t>
            </a:r>
            <a:r>
              <a:rPr lang="en-US" dirty="0">
                <a:sym typeface="Symbol" charset="0"/>
              </a:rPr>
              <a:t>” </a:t>
            </a:r>
          </a:p>
          <a:p>
            <a:pPr algn="ctr" eaLnBrk="0" hangingPunct="0"/>
            <a:r>
              <a:rPr lang="en-US" dirty="0"/>
              <a:t>(quarks </a:t>
            </a:r>
            <a:r>
              <a:rPr lang="en-US" dirty="0" err="1"/>
              <a:t>confinados</a:t>
            </a:r>
            <a:r>
              <a:rPr lang="en-US" dirty="0"/>
              <a:t>) </a:t>
            </a:r>
          </a:p>
        </p:txBody>
      </p:sp>
      <p:grpSp>
        <p:nvGrpSpPr>
          <p:cNvPr id="32" name="Group 17"/>
          <p:cNvGrpSpPr>
            <a:grpSpLocks noChangeAspect="1"/>
          </p:cNvGrpSpPr>
          <p:nvPr/>
        </p:nvGrpSpPr>
        <p:grpSpPr bwMode="auto">
          <a:xfrm>
            <a:off x="1561099" y="1092053"/>
            <a:ext cx="513000" cy="513000"/>
            <a:chOff x="1752600" y="2667000"/>
            <a:chExt cx="1752600" cy="1752600"/>
          </a:xfrm>
        </p:grpSpPr>
        <p:pic>
          <p:nvPicPr>
            <p:cNvPr id="33" name="Picture 29" descr="upgif.gif"/>
            <p:cNvPicPr>
              <a:picLocks noChangeAspect="1"/>
            </p:cNvPicPr>
            <p:nvPr/>
          </p:nvPicPr>
          <p:blipFill>
            <a:blip r:embed="rId2"/>
            <a:srcRect/>
            <a:stretch>
              <a:fillRect/>
            </a:stretch>
          </p:blipFill>
          <p:spPr bwMode="auto">
            <a:xfrm>
              <a:off x="2040255" y="3028950"/>
              <a:ext cx="548640" cy="398506"/>
            </a:xfrm>
            <a:prstGeom prst="rect">
              <a:avLst/>
            </a:prstGeom>
            <a:noFill/>
            <a:ln w="9525">
              <a:noFill/>
              <a:miter lim="800000"/>
              <a:headEnd/>
              <a:tailEnd/>
            </a:ln>
          </p:spPr>
        </p:pic>
        <p:pic>
          <p:nvPicPr>
            <p:cNvPr id="34" name="Picture 32" descr="upgif.gif"/>
            <p:cNvPicPr>
              <a:picLocks noChangeAspect="1"/>
            </p:cNvPicPr>
            <p:nvPr/>
          </p:nvPicPr>
          <p:blipFill>
            <a:blip r:embed="rId2"/>
            <a:srcRect/>
            <a:stretch>
              <a:fillRect/>
            </a:stretch>
          </p:blipFill>
          <p:spPr bwMode="auto">
            <a:xfrm>
              <a:off x="2800350" y="3256776"/>
              <a:ext cx="548640" cy="398506"/>
            </a:xfrm>
            <a:prstGeom prst="rect">
              <a:avLst/>
            </a:prstGeom>
            <a:noFill/>
            <a:ln w="9525">
              <a:noFill/>
              <a:miter lim="800000"/>
              <a:headEnd/>
              <a:tailEnd/>
            </a:ln>
          </p:spPr>
        </p:pic>
        <p:sp>
          <p:nvSpPr>
            <p:cNvPr id="35" name="Oval 35"/>
            <p:cNvSpPr>
              <a:spLocks noChangeArrowheads="1"/>
            </p:cNvSpPr>
            <p:nvPr/>
          </p:nvSpPr>
          <p:spPr bwMode="auto">
            <a:xfrm>
              <a:off x="1752600" y="2667000"/>
              <a:ext cx="1752600" cy="1752600"/>
            </a:xfrm>
            <a:prstGeom prst="ellipse">
              <a:avLst/>
            </a:prstGeom>
            <a:noFill/>
            <a:ln w="28575" cmpd="sng">
              <a:solidFill>
                <a:srgbClr val="FFFFFF"/>
              </a:solidFill>
              <a:round/>
              <a:headEnd/>
              <a:tailEnd/>
            </a:ln>
            <a:effectLst>
              <a:glow rad="63500">
                <a:schemeClr val="accent4">
                  <a:satMod val="175000"/>
                  <a:alpha val="40000"/>
                </a:schemeClr>
              </a:glow>
            </a:effectLst>
          </p:spPr>
          <p:txBody>
            <a:bodyPr>
              <a:prstTxWarp prst="textNoShape">
                <a:avLst/>
              </a:prstTxWarp>
            </a:bodyPr>
            <a:lstStyle/>
            <a:p>
              <a:pPr algn="r">
                <a:spcBef>
                  <a:spcPct val="20000"/>
                </a:spcBef>
                <a:buClr>
                  <a:srgbClr val="FFFF00"/>
                </a:buClr>
                <a:buSzPct val="80000"/>
                <a:buFont typeface="Wingdings" charset="2"/>
                <a:buNone/>
              </a:pPr>
              <a:endParaRPr lang="en-US"/>
            </a:p>
          </p:txBody>
        </p:sp>
        <p:pic>
          <p:nvPicPr>
            <p:cNvPr id="36" name="Picture 38" descr="downgif.gif"/>
            <p:cNvPicPr>
              <a:picLocks noChangeAspect="1"/>
            </p:cNvPicPr>
            <p:nvPr/>
          </p:nvPicPr>
          <p:blipFill>
            <a:blip r:embed="rId3"/>
            <a:srcRect/>
            <a:stretch>
              <a:fillRect/>
            </a:stretch>
          </p:blipFill>
          <p:spPr bwMode="auto">
            <a:xfrm>
              <a:off x="2175510" y="3783428"/>
              <a:ext cx="548640" cy="321847"/>
            </a:xfrm>
            <a:prstGeom prst="rect">
              <a:avLst/>
            </a:prstGeom>
            <a:noFill/>
            <a:ln w="9525">
              <a:noFill/>
              <a:miter lim="800000"/>
              <a:headEnd/>
              <a:tailEnd/>
            </a:ln>
          </p:spPr>
        </p:pic>
      </p:grpSp>
      <p:grpSp>
        <p:nvGrpSpPr>
          <p:cNvPr id="37" name="Group 18"/>
          <p:cNvGrpSpPr>
            <a:grpSpLocks noChangeAspect="1"/>
          </p:cNvGrpSpPr>
          <p:nvPr/>
        </p:nvGrpSpPr>
        <p:grpSpPr bwMode="auto">
          <a:xfrm>
            <a:off x="2132599" y="1206353"/>
            <a:ext cx="513000" cy="513000"/>
            <a:chOff x="5791200" y="2667000"/>
            <a:chExt cx="1752600" cy="1752600"/>
          </a:xfrm>
        </p:grpSpPr>
        <p:pic>
          <p:nvPicPr>
            <p:cNvPr id="38" name="Picture 57" descr="upgif.gif"/>
            <p:cNvPicPr>
              <a:picLocks noChangeAspect="1"/>
            </p:cNvPicPr>
            <p:nvPr/>
          </p:nvPicPr>
          <p:blipFill>
            <a:blip r:embed="rId2"/>
            <a:srcRect/>
            <a:stretch>
              <a:fillRect/>
            </a:stretch>
          </p:blipFill>
          <p:spPr bwMode="auto">
            <a:xfrm>
              <a:off x="6096000" y="2971800"/>
              <a:ext cx="548640" cy="398506"/>
            </a:xfrm>
            <a:prstGeom prst="rect">
              <a:avLst/>
            </a:prstGeom>
            <a:noFill/>
            <a:ln w="9525">
              <a:noFill/>
              <a:miter lim="800000"/>
              <a:headEnd/>
              <a:tailEnd/>
            </a:ln>
          </p:spPr>
        </p:pic>
        <p:pic>
          <p:nvPicPr>
            <p:cNvPr id="39" name="Picture 55" descr="downgif.gif"/>
            <p:cNvPicPr>
              <a:picLocks noChangeAspect="1"/>
            </p:cNvPicPr>
            <p:nvPr/>
          </p:nvPicPr>
          <p:blipFill>
            <a:blip r:embed="rId3"/>
            <a:srcRect/>
            <a:stretch>
              <a:fillRect/>
            </a:stretch>
          </p:blipFill>
          <p:spPr bwMode="auto">
            <a:xfrm>
              <a:off x="6172200" y="3733800"/>
              <a:ext cx="548640" cy="321847"/>
            </a:xfrm>
            <a:prstGeom prst="rect">
              <a:avLst/>
            </a:prstGeom>
            <a:noFill/>
            <a:ln w="9525">
              <a:noFill/>
              <a:miter lim="800000"/>
              <a:headEnd/>
              <a:tailEnd/>
            </a:ln>
          </p:spPr>
        </p:pic>
        <p:pic>
          <p:nvPicPr>
            <p:cNvPr id="40" name="Picture 53" descr="downgif.gif"/>
            <p:cNvPicPr>
              <a:picLocks noChangeAspect="1"/>
            </p:cNvPicPr>
            <p:nvPr/>
          </p:nvPicPr>
          <p:blipFill>
            <a:blip r:embed="rId3"/>
            <a:srcRect/>
            <a:stretch>
              <a:fillRect/>
            </a:stretch>
          </p:blipFill>
          <p:spPr bwMode="auto">
            <a:xfrm>
              <a:off x="6821805" y="3259553"/>
              <a:ext cx="548640" cy="321847"/>
            </a:xfrm>
            <a:prstGeom prst="rect">
              <a:avLst/>
            </a:prstGeom>
            <a:noFill/>
            <a:ln w="9525">
              <a:noFill/>
              <a:miter lim="800000"/>
              <a:headEnd/>
              <a:tailEnd/>
            </a:ln>
          </p:spPr>
        </p:pic>
        <p:sp>
          <p:nvSpPr>
            <p:cNvPr id="41" name="Oval 51"/>
            <p:cNvSpPr>
              <a:spLocks noChangeArrowheads="1"/>
            </p:cNvSpPr>
            <p:nvPr/>
          </p:nvSpPr>
          <p:spPr bwMode="auto">
            <a:xfrm>
              <a:off x="5791200" y="2667000"/>
              <a:ext cx="1752600" cy="1752600"/>
            </a:xfrm>
            <a:prstGeom prst="ellipse">
              <a:avLst/>
            </a:prstGeom>
            <a:noFill/>
            <a:ln w="28575" cmpd="sng">
              <a:solidFill>
                <a:srgbClr val="FFFFFF"/>
              </a:solidFill>
              <a:round/>
              <a:headEnd/>
              <a:tailEnd/>
            </a:ln>
            <a:effectLst>
              <a:glow rad="63500">
                <a:schemeClr val="accent6">
                  <a:satMod val="175000"/>
                  <a:alpha val="40000"/>
                </a:schemeClr>
              </a:glow>
            </a:effectLst>
          </p:spPr>
          <p:txBody>
            <a:bodyPr>
              <a:prstTxWarp prst="textNoShape">
                <a:avLst/>
              </a:prstTxWarp>
            </a:bodyPr>
            <a:lstStyle/>
            <a:p>
              <a:pPr algn="r">
                <a:spcBef>
                  <a:spcPct val="20000"/>
                </a:spcBef>
                <a:buClr>
                  <a:srgbClr val="FFFF00"/>
                </a:buClr>
                <a:buSzPct val="80000"/>
                <a:buFont typeface="Wingdings" charset="2"/>
                <a:buNone/>
              </a:pPr>
              <a:endParaRPr lang="en-US"/>
            </a:p>
          </p:txBody>
        </p:sp>
      </p:grpSp>
      <p:sp>
        <p:nvSpPr>
          <p:cNvPr id="42" name="Oval 41"/>
          <p:cNvSpPr/>
          <p:nvPr/>
        </p:nvSpPr>
        <p:spPr>
          <a:xfrm>
            <a:off x="1504649" y="959627"/>
            <a:ext cx="1200150" cy="1028700"/>
          </a:xfrm>
          <a:prstGeom prst="ellipse">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w="28575" cmpd="sng">
            <a:solidFill>
              <a:srgbClr val="820282"/>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FF0000"/>
              </a:solidFill>
            </a:endParaRPr>
          </a:p>
        </p:txBody>
      </p:sp>
      <p:grpSp>
        <p:nvGrpSpPr>
          <p:cNvPr id="43" name="Group 17"/>
          <p:cNvGrpSpPr>
            <a:grpSpLocks/>
          </p:cNvGrpSpPr>
          <p:nvPr/>
        </p:nvGrpSpPr>
        <p:grpSpPr bwMode="auto">
          <a:xfrm>
            <a:off x="704970" y="2567868"/>
            <a:ext cx="1314450" cy="1314450"/>
            <a:chOff x="1752600" y="2667000"/>
            <a:chExt cx="1752600" cy="1752600"/>
          </a:xfrm>
        </p:grpSpPr>
        <p:pic>
          <p:nvPicPr>
            <p:cNvPr id="44" name="Picture 29" descr="upgif.gif"/>
            <p:cNvPicPr>
              <a:picLocks noChangeAspect="1"/>
            </p:cNvPicPr>
            <p:nvPr/>
          </p:nvPicPr>
          <p:blipFill>
            <a:blip r:embed="rId2"/>
            <a:srcRect/>
            <a:stretch>
              <a:fillRect/>
            </a:stretch>
          </p:blipFill>
          <p:spPr bwMode="auto">
            <a:xfrm>
              <a:off x="2040255" y="3028950"/>
              <a:ext cx="548640" cy="398506"/>
            </a:xfrm>
            <a:prstGeom prst="rect">
              <a:avLst/>
            </a:prstGeom>
            <a:noFill/>
            <a:ln w="9525">
              <a:noFill/>
              <a:miter lim="800000"/>
              <a:headEnd/>
              <a:tailEnd/>
            </a:ln>
          </p:spPr>
        </p:pic>
        <p:pic>
          <p:nvPicPr>
            <p:cNvPr id="45" name="Picture 32" descr="upgif.gif"/>
            <p:cNvPicPr>
              <a:picLocks noChangeAspect="1"/>
            </p:cNvPicPr>
            <p:nvPr/>
          </p:nvPicPr>
          <p:blipFill>
            <a:blip r:embed="rId2"/>
            <a:srcRect/>
            <a:stretch>
              <a:fillRect/>
            </a:stretch>
          </p:blipFill>
          <p:spPr bwMode="auto">
            <a:xfrm>
              <a:off x="2800350" y="3256776"/>
              <a:ext cx="548640" cy="398506"/>
            </a:xfrm>
            <a:prstGeom prst="rect">
              <a:avLst/>
            </a:prstGeom>
            <a:noFill/>
            <a:ln w="9525">
              <a:noFill/>
              <a:miter lim="800000"/>
              <a:headEnd/>
              <a:tailEnd/>
            </a:ln>
          </p:spPr>
        </p:pic>
        <p:sp>
          <p:nvSpPr>
            <p:cNvPr id="46" name="Oval 45"/>
            <p:cNvSpPr>
              <a:spLocks noChangeArrowheads="1"/>
            </p:cNvSpPr>
            <p:nvPr/>
          </p:nvSpPr>
          <p:spPr bwMode="auto">
            <a:xfrm>
              <a:off x="1752600" y="2667000"/>
              <a:ext cx="1752600" cy="1752600"/>
            </a:xfrm>
            <a:prstGeom prst="ellipse">
              <a:avLst/>
            </a:prstGeom>
            <a:noFill/>
            <a:ln w="38100">
              <a:solidFill>
                <a:srgbClr val="FFFFFF"/>
              </a:solidFill>
              <a:round/>
              <a:headEnd/>
              <a:tailEnd/>
            </a:ln>
          </p:spPr>
          <p:txBody>
            <a:bodyPr>
              <a:prstTxWarp prst="textNoShape">
                <a:avLst/>
              </a:prstTxWarp>
            </a:bodyPr>
            <a:lstStyle/>
            <a:p>
              <a:pPr algn="r">
                <a:spcBef>
                  <a:spcPct val="20000"/>
                </a:spcBef>
                <a:buClr>
                  <a:srgbClr val="FFFF00"/>
                </a:buClr>
                <a:buSzPct val="80000"/>
                <a:buFont typeface="Wingdings" charset="2"/>
                <a:buNone/>
              </a:pPr>
              <a:endParaRPr lang="en-US"/>
            </a:p>
          </p:txBody>
        </p:sp>
        <p:pic>
          <p:nvPicPr>
            <p:cNvPr id="47" name="Picture 38" descr="downgif.gif"/>
            <p:cNvPicPr>
              <a:picLocks noChangeAspect="1"/>
            </p:cNvPicPr>
            <p:nvPr/>
          </p:nvPicPr>
          <p:blipFill>
            <a:blip r:embed="rId3"/>
            <a:srcRect/>
            <a:stretch>
              <a:fillRect/>
            </a:stretch>
          </p:blipFill>
          <p:spPr bwMode="auto">
            <a:xfrm>
              <a:off x="2175510" y="3783428"/>
              <a:ext cx="548640" cy="321847"/>
            </a:xfrm>
            <a:prstGeom prst="rect">
              <a:avLst/>
            </a:prstGeom>
            <a:noFill/>
            <a:ln w="9525">
              <a:noFill/>
              <a:miter lim="800000"/>
              <a:headEnd/>
              <a:tailEnd/>
            </a:ln>
          </p:spPr>
        </p:pic>
      </p:grpSp>
      <p:grpSp>
        <p:nvGrpSpPr>
          <p:cNvPr id="48" name="Group 47"/>
          <p:cNvGrpSpPr/>
          <p:nvPr/>
        </p:nvGrpSpPr>
        <p:grpSpPr>
          <a:xfrm>
            <a:off x="2705899" y="2545166"/>
            <a:ext cx="1386000" cy="1188000"/>
            <a:chOff x="2340461" y="4375885"/>
            <a:chExt cx="1848000" cy="1584000"/>
          </a:xfrm>
        </p:grpSpPr>
        <p:sp>
          <p:nvSpPr>
            <p:cNvPr id="49" name="Oval 48"/>
            <p:cNvSpPr>
              <a:spLocks noChangeAspect="1" noChangeArrowheads="1"/>
            </p:cNvSpPr>
            <p:nvPr/>
          </p:nvSpPr>
          <p:spPr bwMode="auto">
            <a:xfrm rot="4114066">
              <a:off x="2472461" y="4243885"/>
              <a:ext cx="1584000" cy="1848000"/>
            </a:xfrm>
            <a:prstGeom prst="ellipse">
              <a:avLst/>
            </a:prstGeom>
            <a:noFill/>
            <a:ln w="28575" cmpd="sng">
              <a:solidFill>
                <a:srgbClr val="FFFFFF"/>
              </a:solidFill>
              <a:round/>
              <a:headEnd/>
              <a:tailEnd/>
            </a:ln>
            <a:effectLst>
              <a:glow rad="63500">
                <a:schemeClr val="accent4">
                  <a:satMod val="175000"/>
                  <a:alpha val="40000"/>
                </a:schemeClr>
              </a:glow>
            </a:effectLst>
          </p:spPr>
          <p:txBody>
            <a:bodyPr>
              <a:prstTxWarp prst="textNoShape">
                <a:avLst/>
              </a:prstTxWarp>
            </a:bodyPr>
            <a:lstStyle/>
            <a:p>
              <a:pPr algn="r">
                <a:spcBef>
                  <a:spcPct val="20000"/>
                </a:spcBef>
                <a:buClr>
                  <a:srgbClr val="FFFF00"/>
                </a:buClr>
                <a:buSzPct val="80000"/>
                <a:buFont typeface="Wingdings" charset="2"/>
                <a:buNone/>
              </a:pPr>
              <a:endParaRPr lang="en-US"/>
            </a:p>
          </p:txBody>
        </p:sp>
        <p:pic>
          <p:nvPicPr>
            <p:cNvPr id="50" name="Picture 32" descr="upgif.gif"/>
            <p:cNvPicPr>
              <a:picLocks noChangeAspect="1"/>
            </p:cNvPicPr>
            <p:nvPr/>
          </p:nvPicPr>
          <p:blipFill>
            <a:blip r:embed="rId2"/>
            <a:srcRect/>
            <a:stretch>
              <a:fillRect/>
            </a:stretch>
          </p:blipFill>
          <p:spPr bwMode="auto">
            <a:xfrm>
              <a:off x="3578860" y="4639447"/>
              <a:ext cx="548640" cy="398506"/>
            </a:xfrm>
            <a:prstGeom prst="rect">
              <a:avLst/>
            </a:prstGeom>
            <a:noFill/>
            <a:ln w="9525">
              <a:noFill/>
              <a:miter lim="800000"/>
              <a:headEnd/>
              <a:tailEnd/>
            </a:ln>
          </p:spPr>
        </p:pic>
        <p:pic>
          <p:nvPicPr>
            <p:cNvPr id="51" name="Picture 38" descr="downgif.gif"/>
            <p:cNvPicPr>
              <a:picLocks noChangeAspect="1"/>
            </p:cNvPicPr>
            <p:nvPr/>
          </p:nvPicPr>
          <p:blipFill>
            <a:blip r:embed="rId3"/>
            <a:srcRect/>
            <a:stretch>
              <a:fillRect/>
            </a:stretch>
          </p:blipFill>
          <p:spPr bwMode="auto">
            <a:xfrm>
              <a:off x="2773680" y="5484082"/>
              <a:ext cx="548640" cy="321847"/>
            </a:xfrm>
            <a:prstGeom prst="rect">
              <a:avLst/>
            </a:prstGeom>
            <a:noFill/>
            <a:ln w="9525">
              <a:noFill/>
              <a:miter lim="800000"/>
              <a:headEnd/>
              <a:tailEnd/>
            </a:ln>
          </p:spPr>
        </p:pic>
        <p:pic>
          <p:nvPicPr>
            <p:cNvPr id="52" name="Picture 29" descr="upgif.gif"/>
            <p:cNvPicPr>
              <a:picLocks noChangeAspect="1"/>
            </p:cNvPicPr>
            <p:nvPr/>
          </p:nvPicPr>
          <p:blipFill>
            <a:blip r:embed="rId2"/>
            <a:srcRect/>
            <a:stretch>
              <a:fillRect/>
            </a:stretch>
          </p:blipFill>
          <p:spPr bwMode="auto">
            <a:xfrm>
              <a:off x="2499360" y="4876800"/>
              <a:ext cx="548640" cy="398506"/>
            </a:xfrm>
            <a:prstGeom prst="rect">
              <a:avLst/>
            </a:prstGeom>
            <a:noFill/>
            <a:ln w="9525">
              <a:noFill/>
              <a:miter lim="800000"/>
              <a:headEnd/>
              <a:tailEnd/>
            </a:ln>
          </p:spPr>
        </p:pic>
      </p:grpSp>
      <p:cxnSp>
        <p:nvCxnSpPr>
          <p:cNvPr id="53" name="Straight Arrow Connector 52"/>
          <p:cNvCxnSpPr/>
          <p:nvPr/>
        </p:nvCxnSpPr>
        <p:spPr>
          <a:xfrm flipV="1">
            <a:off x="3756611" y="2892279"/>
            <a:ext cx="325286" cy="28576"/>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H="1">
            <a:off x="989599" y="1320653"/>
            <a:ext cx="514350" cy="1371600"/>
          </a:xfrm>
          <a:prstGeom prst="line">
            <a:avLst/>
          </a:prstGeom>
          <a:ln w="28575" cmpd="sng">
            <a:solidFill>
              <a:schemeClr val="accent4"/>
            </a:solidFill>
            <a:prstDash val="dot"/>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2075449" y="1434953"/>
            <a:ext cx="0" cy="1543050"/>
          </a:xfrm>
          <a:prstGeom prst="line">
            <a:avLst/>
          </a:prstGeom>
          <a:ln w="28575" cmpd="sng">
            <a:solidFill>
              <a:srgbClr val="8064A2"/>
            </a:solidFill>
            <a:prstDash val="dot"/>
          </a:ln>
        </p:spPr>
        <p:style>
          <a:lnRef idx="2">
            <a:schemeClr val="accent1"/>
          </a:lnRef>
          <a:fillRef idx="0">
            <a:schemeClr val="accent1"/>
          </a:fillRef>
          <a:effectRef idx="1">
            <a:schemeClr val="accent1"/>
          </a:effectRef>
          <a:fontRef idx="minor">
            <a:schemeClr val="tx1"/>
          </a:fontRef>
        </p:style>
      </p:cxnSp>
      <p:sp>
        <p:nvSpPr>
          <p:cNvPr id="56" name="Oval 55"/>
          <p:cNvSpPr>
            <a:spLocks noChangeArrowheads="1"/>
          </p:cNvSpPr>
          <p:nvPr/>
        </p:nvSpPr>
        <p:spPr bwMode="auto">
          <a:xfrm>
            <a:off x="771645" y="2634543"/>
            <a:ext cx="1314450" cy="1314450"/>
          </a:xfrm>
          <a:prstGeom prst="ellipse">
            <a:avLst/>
          </a:prstGeom>
          <a:noFill/>
          <a:ln w="38100">
            <a:solidFill>
              <a:schemeClr val="bg1"/>
            </a:solidFill>
            <a:round/>
            <a:headEnd/>
            <a:tailEnd/>
          </a:ln>
          <a:effectLst>
            <a:glow rad="63500">
              <a:schemeClr val="accent4">
                <a:satMod val="175000"/>
                <a:alpha val="40000"/>
              </a:schemeClr>
            </a:glow>
          </a:effectLst>
        </p:spPr>
        <p:txBody>
          <a:bodyPr>
            <a:prstTxWarp prst="textNoShape">
              <a:avLst/>
            </a:prstTxWarp>
          </a:bodyPr>
          <a:lstStyle/>
          <a:p>
            <a:pPr algn="r">
              <a:spcBef>
                <a:spcPct val="20000"/>
              </a:spcBef>
              <a:buClr>
                <a:srgbClr val="FFFF00"/>
              </a:buClr>
              <a:buSzPct val="80000"/>
              <a:buFont typeface="Wingdings" charset="2"/>
              <a:buNone/>
            </a:pPr>
            <a:endParaRPr lang="en-US"/>
          </a:p>
        </p:txBody>
      </p:sp>
      <p:cxnSp>
        <p:nvCxnSpPr>
          <p:cNvPr id="57" name="Straight Arrow Connector 56"/>
          <p:cNvCxnSpPr/>
          <p:nvPr/>
        </p:nvCxnSpPr>
        <p:spPr>
          <a:xfrm flipV="1">
            <a:off x="3166348" y="3241033"/>
            <a:ext cx="513000" cy="129829"/>
          </a:xfrm>
          <a:prstGeom prst="straightConnector1">
            <a:avLst/>
          </a:prstGeom>
          <a:ln w="38100" cmpd="dbl">
            <a:solidFill>
              <a:schemeClr val="accent4"/>
            </a:solidFill>
            <a:tailEnd type="arrow"/>
          </a:ln>
        </p:spPr>
        <p:style>
          <a:lnRef idx="2">
            <a:schemeClr val="accent1"/>
          </a:lnRef>
          <a:fillRef idx="0">
            <a:schemeClr val="accent1"/>
          </a:fillRef>
          <a:effectRef idx="1">
            <a:schemeClr val="accent1"/>
          </a:effectRef>
          <a:fontRef idx="minor">
            <a:schemeClr val="tx1"/>
          </a:fontRef>
        </p:style>
      </p:cxnSp>
      <p:sp>
        <p:nvSpPr>
          <p:cNvPr id="59" name="TextBox 58"/>
          <p:cNvSpPr txBox="1">
            <a:spLocks noChangeArrowheads="1"/>
          </p:cNvSpPr>
          <p:nvPr/>
        </p:nvSpPr>
        <p:spPr bwMode="auto">
          <a:xfrm>
            <a:off x="969696" y="1718315"/>
            <a:ext cx="800100" cy="323165"/>
          </a:xfrm>
          <a:prstGeom prst="rect">
            <a:avLst/>
          </a:prstGeom>
          <a:noFill/>
          <a:ln w="9525">
            <a:noFill/>
            <a:miter lim="800000"/>
            <a:headEnd/>
            <a:tailEnd/>
          </a:ln>
        </p:spPr>
        <p:txBody>
          <a:bodyPr wrap="square">
            <a:prstTxWarp prst="textNoShape">
              <a:avLst/>
            </a:prstTxWarp>
            <a:spAutoFit/>
          </a:bodyPr>
          <a:lstStyle/>
          <a:p>
            <a:pPr algn="ctr">
              <a:spcBef>
                <a:spcPct val="20000"/>
              </a:spcBef>
              <a:buClr>
                <a:srgbClr val="FFFF00"/>
              </a:buClr>
              <a:buSzPct val="80000"/>
              <a:buFont typeface="Wingdings" charset="2"/>
              <a:buNone/>
            </a:pPr>
            <a:r>
              <a:rPr lang="en-US" sz="1500" b="1" dirty="0" err="1">
                <a:solidFill>
                  <a:schemeClr val="accent4"/>
                </a:solidFill>
              </a:rPr>
              <a:t>próton</a:t>
            </a:r>
            <a:endParaRPr lang="en-US" sz="1500" b="1" dirty="0">
              <a:solidFill>
                <a:schemeClr val="accent4"/>
              </a:solidFill>
            </a:endParaRPr>
          </a:p>
        </p:txBody>
      </p:sp>
      <p:sp>
        <p:nvSpPr>
          <p:cNvPr id="60" name="TextBox 59"/>
          <p:cNvSpPr txBox="1">
            <a:spLocks noChangeArrowheads="1"/>
          </p:cNvSpPr>
          <p:nvPr/>
        </p:nvSpPr>
        <p:spPr bwMode="auto">
          <a:xfrm>
            <a:off x="2452535" y="1934995"/>
            <a:ext cx="989758" cy="323165"/>
          </a:xfrm>
          <a:prstGeom prst="rect">
            <a:avLst/>
          </a:prstGeom>
          <a:noFill/>
          <a:ln w="9525">
            <a:noFill/>
            <a:miter lim="800000"/>
            <a:headEnd/>
            <a:tailEnd/>
          </a:ln>
        </p:spPr>
        <p:txBody>
          <a:bodyPr wrap="square">
            <a:prstTxWarp prst="textNoShape">
              <a:avLst/>
            </a:prstTxWarp>
            <a:spAutoFit/>
          </a:bodyPr>
          <a:lstStyle/>
          <a:p>
            <a:pPr algn="ctr">
              <a:spcBef>
                <a:spcPct val="20000"/>
              </a:spcBef>
              <a:buClr>
                <a:srgbClr val="FFFF00"/>
              </a:buClr>
              <a:buSzPct val="80000"/>
              <a:buFont typeface="Wingdings" charset="2"/>
              <a:buNone/>
            </a:pPr>
            <a:r>
              <a:rPr lang="en-US" sz="1500" b="1" dirty="0" err="1">
                <a:solidFill>
                  <a:schemeClr val="accent6">
                    <a:lumMod val="75000"/>
                  </a:schemeClr>
                </a:solidFill>
              </a:rPr>
              <a:t>nêutron</a:t>
            </a:r>
            <a:endParaRPr lang="en-US" sz="1500" b="1" dirty="0">
              <a:solidFill>
                <a:schemeClr val="accent6">
                  <a:lumMod val="75000"/>
                </a:schemeClr>
              </a:solidFill>
            </a:endParaRPr>
          </a:p>
        </p:txBody>
      </p:sp>
    </p:spTree>
    <p:extLst>
      <p:ext uri="{BB962C8B-B14F-4D97-AF65-F5344CB8AC3E}">
        <p14:creationId xmlns:p14="http://schemas.microsoft.com/office/powerpoint/2010/main" val="34247431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p:tgtEl>
                                          <p:spTgt spid="53"/>
                                        </p:tgtEl>
                                        <p:attrNameLst>
                                          <p:attrName>ppt_x</p:attrName>
                                        </p:attrNameLst>
                                      </p:cBhvr>
                                      <p:tavLst>
                                        <p:tav tm="0">
                                          <p:val>
                                            <p:strVal val="#ppt_x-#ppt_w*1.125000"/>
                                          </p:val>
                                        </p:tav>
                                        <p:tav tm="100000">
                                          <p:val>
                                            <p:strVal val="#ppt_x"/>
                                          </p:val>
                                        </p:tav>
                                      </p:tavLst>
                                    </p:anim>
                                    <p:animEffect transition="in" filter="wipe(right)">
                                      <p:cBhvr>
                                        <p:cTn id="8" dur="500"/>
                                        <p:tgtEl>
                                          <p:spTgt spid="53"/>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1000"/>
                                        <p:tgtEl>
                                          <p:spTgt spid="53"/>
                                        </p:tgtEl>
                                        <p:attrNameLst>
                                          <p:attrName>ppt_x</p:attrName>
                                        </p:attrNameLst>
                                      </p:cBhvr>
                                      <p:tavLst>
                                        <p:tav tm="0">
                                          <p:val>
                                            <p:strVal val="#ppt_x-#ppt_w*1.125000"/>
                                          </p:val>
                                        </p:tav>
                                        <p:tav tm="100000">
                                          <p:val>
                                            <p:strVal val="#ppt_x"/>
                                          </p:val>
                                        </p:tav>
                                      </p:tavLst>
                                    </p:anim>
                                    <p:animEffect transition="in" filter="wipe(right)">
                                      <p:cBhvr>
                                        <p:cTn id="13" dur="1000"/>
                                        <p:tgtEl>
                                          <p:spTgt spid="5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childTnLst>
                                </p:cTn>
                              </p:par>
                              <p:par>
                                <p:cTn id="18" presetID="29" presetClass="path" presetSubtype="0" repeatCount="indefinite" fill="hold" grpId="1" nodeType="withEffect">
                                  <p:stCondLst>
                                    <p:cond delay="0"/>
                                  </p:stCondLst>
                                  <p:endCondLst>
                                    <p:cond evt="onNext" delay="0">
                                      <p:tgtEl>
                                        <p:sldTgt/>
                                      </p:tgtEl>
                                    </p:cond>
                                  </p:endCondLst>
                                  <p:childTnLst>
                                    <p:animMotion origin="layout" path="M 5.55112E-17 -2.70877E-6 C -0.0026 -0.00439 -0.00503 -0.00948 -0.00764 -0.01596 C -0.01458 -0.03354 -0.01649 -0.05089 -0.01146 -0.05366 C -0.00625 -0.05644 0.00382 -0.04418 0.01059 -0.0266 C 0.01424 -0.01712 0.01649 -0.00809 0.01719 -0.00139 C 0.01823 0.00394 0.01875 0.00902 0.01875 0.01527 C 0.01875 0.03539 0.01389 0.05228 0.00833 0.05228 C 0.00278 0.05228 -0.00191 0.03539 -0.00191 0.01527 C -0.00191 0.00602 -0.00069 -0.00277 0.00104 -0.00902 C 0.00174 -0.01457 0.00382 -0.02035 0.00573 -0.02614 C 0.01319 -0.04418 0.02309 -0.05644 0.02813 -0.05366 C 0.03333 -0.05066 0.03142 -0.03354 0.02431 -0.0155 C 0.02135 -0.00694 0.01719 0.00023 0.01319 0.00509 C 0.01024 0.00949 0.00694 0.01365 0.0026 0.01758 C -0.01059 0.03054 -0.02378 0.03609 -0.0276 0.031 C -0.0309 0.02568 -0.02344 0.01111 -0.01024 -0.00139 C -0.00486 -0.00694 0.00104 -0.01087 0.00573 -0.01365 C 0.01024 -0.01619 0.0158 -0.01827 0.0217 -0.01966 C 0.03767 -0.02429 0.05156 -0.0229 0.05278 -0.01596 C 0.05417 -0.00902 0.04201 -2.70877E-6 0.02604 0.0044 C 0.01875 0.00602 0.01163 0.00671 0.00625 0.00648 C 0.00139 0.00648 -0.00382 0.00579 -0.0092 0.0044 C -0.02535 -2.70877E-6 -0.0375 -0.00948 -0.03594 -0.01619 C -0.0349 -0.0229 -0.02101 -0.02475 -0.00486 -0.02035 C 0.00278 -0.01804 0.0099 -0.01457 0.01476 -0.01133 C 0.01875 -0.00856 0.02274 -0.00555 0.02708 -0.00139 C 0.03993 0.01134 0.04757 0.02568 0.04392 0.031 C 0.0408 0.03609 0.02708 0.03054 0.01424 0.01805 C 0.00816 0.01203 0.00278 0.00579 5.55112E-17 -2.70877E-6 Z " pathEditMode="relative" rAng="0" ptsTypes="fffffffffffffffffffffffffffff">
                                      <p:cBhvr>
                                        <p:cTn id="19" dur="2000" fill="hold"/>
                                        <p:tgtEl>
                                          <p:spTgt spid="9"/>
                                        </p:tgtEl>
                                        <p:attrNameLst>
                                          <p:attrName>ppt_x</p:attrName>
                                          <p:attrName>ppt_y</p:attrName>
                                        </p:attrNameLst>
                                      </p:cBhvr>
                                      <p:rCtr x="833" y="-208"/>
                                    </p:animMotion>
                                  </p:childTnLst>
                                </p:cTn>
                              </p:par>
                              <p:par>
                                <p:cTn id="20" presetID="1"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par>
                                <p:cTn id="22" presetID="29" presetClass="path" presetSubtype="0" repeatCount="indefinite" autoRev="1" fill="hold" grpId="1" nodeType="withEffect">
                                  <p:stCondLst>
                                    <p:cond delay="0"/>
                                  </p:stCondLst>
                                  <p:childTnLst>
                                    <p:animMotion origin="layout" path="M -3.88889E-6 1.11022E-16 C -0.00295 -0.00347 -0.00642 -0.00741 -0.01024 -0.01273 C -0.02031 -0.02731 -0.02569 -0.04352 -0.02135 -0.04792 C -0.01684 -0.05231 -0.00468 -0.04398 0.00521 -0.02963 C 0.01077 -0.02176 0.01459 -0.01389 0.01667 -0.00764 C 0.01875 -0.00278 0.01997 0.00208 0.02153 0.00787 C 0.02552 0.02731 0.02414 0.04537 0.01875 0.04745 C 0.0132 0.04931 0.00556 0.03472 0.00157 0.01528 C -0.00034 0.00625 -0.00086 -0.00255 -0.00034 -0.00926 C -0.00086 -0.01481 -0.00034 -0.02106 0.0007 -0.02731 C 0.00434 -0.04745 0.01146 -0.06273 0.0165 -0.06181 C 0.0224 -0.06088 0.02396 -0.04329 0.02066 -0.02361 C 0.01962 -0.01435 0.01702 -0.00579 0.01407 1.11022E-16 C 0.01216 0.00532 0.00955 0.01065 0.00643 0.01597 C -0.00382 0.0331 -0.01545 0.04306 -0.02031 0.03958 C -0.0243 0.03565 -0.02031 0.01898 -0.00972 0.00208 C -0.00573 -0.00486 -0.00069 -0.01088 0.00313 -0.01528 C 0.00695 -0.01944 0.01198 -0.02338 0.01737 -0.02685 C 0.03177 -0.03681 0.04549 -0.04051 0.04809 -0.03426 C 0.0507 -0.02824 0.0408 -0.01505 0.02639 -0.00509 C 0.01962 -0.00093 0.01285 0.00231 0.00764 0.00394 C 0.00296 0.00556 -0.00208 0.00671 -0.00763 0.00741 C -0.02413 0.0088 -0.03767 0.00394 -0.03767 -0.00301 C -0.03784 -0.00972 -0.02482 -0.01667 -0.00833 -0.01806 C -0.00052 -0.01829 0.00695 -0.01759 0.01233 -0.0162 C 0.01667 -0.01505 0.02101 -0.01343 0.02622 -0.01088 C 0.04115 -0.00324 0.05139 0.00787 0.04896 0.01435 C 0.04688 0.02037 0.03264 0.02014 0.01771 0.01227 C 0.01059 0.0088 0.00382 0.00463 -3.88889E-6 1.11022E-16 Z " pathEditMode="relative" rAng="-922014" ptsTypes="fffffffffffffffffffffffffffff">
                                      <p:cBhvr>
                                        <p:cTn id="23" dur="500" fill="hold"/>
                                        <p:tgtEl>
                                          <p:spTgt spid="11"/>
                                        </p:tgtEl>
                                        <p:attrNameLst>
                                          <p:attrName>ppt_x</p:attrName>
                                          <p:attrName>ppt_y</p:attrName>
                                        </p:attrNameLst>
                                      </p:cBhvr>
                                      <p:rCtr x="799" y="-509"/>
                                    </p:animMotion>
                                  </p:childTnLst>
                                </p:cTn>
                              </p:par>
                              <p:par>
                                <p:cTn id="24" presetID="1"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par>
                                <p:cTn id="26" presetID="29" presetClass="path" presetSubtype="0" repeatCount="indefinite" autoRev="1" fill="hold" grpId="1" nodeType="withEffect">
                                  <p:stCondLst>
                                    <p:cond delay="0"/>
                                  </p:stCondLst>
                                  <p:endCondLst>
                                    <p:cond evt="onNext" delay="0">
                                      <p:tgtEl>
                                        <p:sldTgt/>
                                      </p:tgtEl>
                                    </p:cond>
                                  </p:endCondLst>
                                  <p:childTnLst>
                                    <p:animMotion origin="layout" path="M 0.0 -2.96296E-6 C -0.00104 -0.00532 -0.00174 -0.01134 -0.00208 -0.01875 C -0.0033 -0.03842 0.00017 -0.05555 0.00556 -0.05532 C 0.01128 -0.05509 0.01684 -0.03842 0.01771 -0.01875 C 0.01823 -0.0081 0.01753 0.00139 0.01632 0.00787 C 0.01563 0.01343 0.01458 0.01829 0.01267 0.02408 C 0.0066 0.04236 -0.00278 0.05533 -0.00799 0.05232 C -0.01302 0.04954 -0.01233 0.03148 -0.00625 0.01297 C -0.00347 0.00463 0.00035 -0.00277 0.00365 -0.00764 C 0.00608 -0.0125 0.00972 -0.01666 0.01319 -0.02083 C 0.02535 -0.03356 0.03819 -0.03958 0.04184 -0.03426 C 0.04583 -0.0287 0.03889 -0.01412 0.02691 -0.00139 C 0.0217 0.0051 0.0158 0.00949 0.01059 0.01181 C 0.0066 0.01412 0.00243 0.01621 -0.00278 0.0176 C -0.01875 0.02246 -0.03247 0.0206 -0.03455 0.01389 C -0.03594 0.00718 -0.02483 -0.00231 -0.00885 -0.00671 C -0.00226 -0.00902 0.00434 -0.00949 0.00938 -0.00949 C 0.01424 -0.00949 0.01997 -0.00833 0.02587 -0.00648 C 0.04184 -0.00231 0.05417 0.00648 0.0533 0.01343 C 0.05243 0.0206 0.03854 0.02246 0.02257 0.01783 C 0.01545 0.01551 0.00868 0.01227 0.00382 0.00926 C -0.00052 0.00672 -0.00521 0.00324 -0.00972 -0.00092 C -0.02309 -0.01342 -0.03142 -0.0287 -0.02812 -0.03402 C -0.025 -0.03958 -0.01181 -0.03379 0.00174 -0.02129 C 0.00799 -0.01504 0.01354 -0.0081 0.01701 -0.00254 C 0.01979 0.00209 0.02257 0.00695 0.02535 0.0132 C 0.03333 0.03172 0.03594 0.04885 0.03108 0.05185 C 0.02674 0.05486 0.0158 0.04236 0.00764 0.02408 C 0.00399 0.01551 0.00087 0.00672 0.0 -2.96296E-6 Z " pathEditMode="relative" rAng="1411078" ptsTypes="fffffffffffffffffffffffffffff">
                                      <p:cBhvr>
                                        <p:cTn id="27" dur="3000" fill="hold"/>
                                        <p:tgtEl>
                                          <p:spTgt spid="12"/>
                                        </p:tgtEl>
                                        <p:attrNameLst>
                                          <p:attrName>ppt_x</p:attrName>
                                          <p:attrName>ppt_y</p:attrName>
                                        </p:attrNameLst>
                                      </p:cBhvr>
                                      <p:rCtr x="833" y="255"/>
                                    </p:animMotion>
                                  </p:childTnLst>
                                </p:cTn>
                              </p:par>
                              <p:par>
                                <p:cTn id="28" presetID="1"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childTnLst>
                                </p:cTn>
                              </p:par>
                              <p:par>
                                <p:cTn id="36" presetID="1" presetClass="exit" presetSubtype="0" fill="hold" grpId="2" nodeType="withEffect">
                                  <p:stCondLst>
                                    <p:cond delay="0"/>
                                  </p:stCondLst>
                                  <p:childTnLst>
                                    <p:set>
                                      <p:cBhvr>
                                        <p:cTn id="37" dur="1" fill="hold">
                                          <p:stCondLst>
                                            <p:cond delay="0"/>
                                          </p:stCondLst>
                                        </p:cTn>
                                        <p:tgtEl>
                                          <p:spTgt spid="9"/>
                                        </p:tgtEl>
                                        <p:attrNameLst>
                                          <p:attrName>style.visibility</p:attrName>
                                        </p:attrNameLst>
                                      </p:cBhvr>
                                      <p:to>
                                        <p:strVal val="hidden"/>
                                      </p:to>
                                    </p:set>
                                  </p:childTnLst>
                                </p:cTn>
                              </p:par>
                              <p:par>
                                <p:cTn id="38" presetID="1" presetClass="exit" presetSubtype="0" fill="hold" grpId="2" nodeType="withEffect">
                                  <p:stCondLst>
                                    <p:cond delay="0"/>
                                  </p:stCondLst>
                                  <p:childTnLst>
                                    <p:set>
                                      <p:cBhvr>
                                        <p:cTn id="39" dur="1" fill="hold">
                                          <p:stCondLst>
                                            <p:cond delay="0"/>
                                          </p:stCondLst>
                                        </p:cTn>
                                        <p:tgtEl>
                                          <p:spTgt spid="12"/>
                                        </p:tgtEl>
                                        <p:attrNameLst>
                                          <p:attrName>style.visibility</p:attrName>
                                        </p:attrNameLst>
                                      </p:cBhvr>
                                      <p:to>
                                        <p:strVal val="hidden"/>
                                      </p:to>
                                    </p:set>
                                  </p:childTnLst>
                                </p:cTn>
                              </p:par>
                              <p:par>
                                <p:cTn id="40" presetID="1" presetClass="exit" presetSubtype="0" fill="hold" grpId="2" nodeType="withEffect">
                                  <p:stCondLst>
                                    <p:cond delay="0"/>
                                  </p:stCondLst>
                                  <p:childTnLst>
                                    <p:set>
                                      <p:cBhvr>
                                        <p:cTn id="41" dur="1" fill="hold">
                                          <p:stCondLst>
                                            <p:cond delay="0"/>
                                          </p:stCondLst>
                                        </p:cTn>
                                        <p:tgtEl>
                                          <p:spTgt spid="11"/>
                                        </p:tgtEl>
                                        <p:attrNameLst>
                                          <p:attrName>style.visibility</p:attrName>
                                        </p:attrNameLst>
                                      </p:cBhvr>
                                      <p:to>
                                        <p:strVal val="hidden"/>
                                      </p:to>
                                    </p:set>
                                  </p:childTnLst>
                                </p:cTn>
                              </p:par>
                              <p:par>
                                <p:cTn id="42" presetID="1"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18"/>
                                        </p:tgtEl>
                                        <p:attrNameLst>
                                          <p:attrName>style.visibility</p:attrName>
                                        </p:attrNameLst>
                                      </p:cBhvr>
                                      <p:to>
                                        <p:strVal val="hidden"/>
                                      </p:to>
                                    </p:set>
                                  </p:childTnLst>
                                </p:cTn>
                              </p:par>
                              <p:par>
                                <p:cTn id="54" presetID="1" presetClass="exit" presetSubtype="0" fill="hold" grpId="1" nodeType="withEffect">
                                  <p:stCondLst>
                                    <p:cond delay="0"/>
                                  </p:stCondLst>
                                  <p:childTnLst>
                                    <p:set>
                                      <p:cBhvr>
                                        <p:cTn id="55" dur="1" fill="hold">
                                          <p:stCondLst>
                                            <p:cond delay="0"/>
                                          </p:stCondLst>
                                        </p:cTn>
                                        <p:tgtEl>
                                          <p:spTgt spid="14"/>
                                        </p:tgtEl>
                                        <p:attrNameLst>
                                          <p:attrName>style.visibility</p:attrName>
                                        </p:attrNameLst>
                                      </p:cBhvr>
                                      <p:to>
                                        <p:strVal val="hidden"/>
                                      </p:to>
                                    </p:set>
                                  </p:childTnLst>
                                </p:cTn>
                              </p:par>
                              <p:par>
                                <p:cTn id="56" presetID="1" presetClass="exit" presetSubtype="0" fill="hold" grpId="1" nodeType="withEffect">
                                  <p:stCondLst>
                                    <p:cond delay="0"/>
                                  </p:stCondLst>
                                  <p:childTnLst>
                                    <p:set>
                                      <p:cBhvr>
                                        <p:cTn id="57" dur="1" fill="hold">
                                          <p:stCondLst>
                                            <p:cond delay="0"/>
                                          </p:stCondLst>
                                        </p:cTn>
                                        <p:tgtEl>
                                          <p:spTgt spid="13"/>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10"/>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7" presetClass="entr" presetSubtype="10"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anim calcmode="lin" valueType="num">
                                      <p:cBhvr>
                                        <p:cTn id="64" dur="2000" fill="hold"/>
                                        <p:tgtEl>
                                          <p:spTgt spid="8"/>
                                        </p:tgtEl>
                                        <p:attrNameLst>
                                          <p:attrName>ppt_w</p:attrName>
                                        </p:attrNameLst>
                                      </p:cBhvr>
                                      <p:tavLst>
                                        <p:tav tm="0">
                                          <p:val>
                                            <p:fltVal val="0"/>
                                          </p:val>
                                        </p:tav>
                                        <p:tav tm="100000">
                                          <p:val>
                                            <p:strVal val="#ppt_w"/>
                                          </p:val>
                                        </p:tav>
                                      </p:tavLst>
                                    </p:anim>
                                    <p:anim calcmode="lin" valueType="num">
                                      <p:cBhvr>
                                        <p:cTn id="65" dur="2000" fill="hold"/>
                                        <p:tgtEl>
                                          <p:spTgt spid="8"/>
                                        </p:tgtEl>
                                        <p:attrNameLst>
                                          <p:attrName>ppt_h</p:attrName>
                                        </p:attrNameLst>
                                      </p:cBhvr>
                                      <p:tavLst>
                                        <p:tav tm="0">
                                          <p:val>
                                            <p:strVal val="#ppt_h"/>
                                          </p:val>
                                        </p:tav>
                                        <p:tav tm="100000">
                                          <p:val>
                                            <p:strVal val="#ppt_h"/>
                                          </p:val>
                                        </p:tav>
                                      </p:tavLst>
                                    </p:anim>
                                  </p:childTnLst>
                                </p:cTn>
                              </p:par>
                              <p:par>
                                <p:cTn id="66" presetID="63" presetClass="path" presetSubtype="0" accel="50000" decel="50000" fill="hold" grpId="1" nodeType="withEffect">
                                  <p:stCondLst>
                                    <p:cond delay="0"/>
                                  </p:stCondLst>
                                  <p:childTnLst>
                                    <p:animMotion origin="layout" path="M 0.0 0.0  L 0.25 0.0  E" pathEditMode="relative" rAng="0" ptsTypes="">
                                      <p:cBhvr>
                                        <p:cTn id="67" dur="2000" fill="hold"/>
                                        <p:tgtEl>
                                          <p:spTgt spid="16"/>
                                        </p:tgtEl>
                                        <p:attrNameLst>
                                          <p:attrName>ppt_x</p:attrName>
                                          <p:attrName>ppt_y</p:attrName>
                                        </p:attrNameLst>
                                      </p:cBhvr>
                                      <p:rCtr x="0" y="0"/>
                                    </p:animMotion>
                                  </p:childTnLst>
                                </p:cTn>
                              </p:par>
                              <p:par>
                                <p:cTn id="68" presetID="35" presetClass="path" presetSubtype="0" accel="50000" decel="50000" fill="hold" grpId="1" nodeType="withEffect">
                                  <p:stCondLst>
                                    <p:cond delay="0"/>
                                  </p:stCondLst>
                                  <p:childTnLst>
                                    <p:animMotion origin="layout" path="M 0.0 0.0  L -0.25 0.0  E" pathEditMode="relative" ptsTypes="">
                                      <p:cBhvr>
                                        <p:cTn id="69" dur="2000" fill="hold"/>
                                        <p:tgtEl>
                                          <p:spTgt spid="17"/>
                                        </p:tgtEl>
                                        <p:attrNameLst>
                                          <p:attrName>ppt_x</p:attrName>
                                          <p:attrName>ppt_y</p:attrName>
                                        </p:attrNameLst>
                                      </p:cBhvr>
                                    </p:animMotion>
                                  </p:childTnLst>
                                </p:cTn>
                              </p:par>
                              <p:par>
                                <p:cTn id="70" presetID="35" presetClass="path" presetSubtype="0" accel="50000" decel="50000" fill="hold" grpId="1" nodeType="withEffect">
                                  <p:stCondLst>
                                    <p:cond delay="0"/>
                                  </p:stCondLst>
                                  <p:childTnLst>
                                    <p:animMotion origin="layout" path="M 0.0 0.0  L -0.25 0.0  E" pathEditMode="relative" ptsTypes="">
                                      <p:cBhvr>
                                        <p:cTn id="71" dur="2000" fill="hold"/>
                                        <p:tgtEl>
                                          <p:spTgt spid="15"/>
                                        </p:tgtEl>
                                        <p:attrNameLst>
                                          <p:attrName>ppt_x</p:attrName>
                                          <p:attrName>ppt_y</p:attrName>
                                        </p:attrNameLst>
                                      </p:cBhvr>
                                    </p:animMotion>
                                  </p:childTnLst>
                                </p:cTn>
                              </p:par>
                            </p:childTnLst>
                          </p:cTn>
                        </p:par>
                        <p:par>
                          <p:cTn id="72" fill="hold">
                            <p:stCondLst>
                              <p:cond delay="2000"/>
                            </p:stCondLst>
                            <p:childTnLst>
                              <p:par>
                                <p:cTn id="73" presetID="8" presetClass="entr" presetSubtype="16"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diamond(in)">
                                      <p:cBhvr>
                                        <p:cTn id="75" dur="500"/>
                                        <p:tgtEl>
                                          <p:spTgt spid="7"/>
                                        </p:tgtEl>
                                      </p:cBhvr>
                                    </p:animEffect>
                                  </p:childTnLst>
                                </p:cTn>
                              </p:par>
                              <p:par>
                                <p:cTn id="76" presetID="8" presetClass="entr" presetSubtype="16"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diamond(in)">
                                      <p:cBhvr>
                                        <p:cTn id="78" dur="500"/>
                                        <p:tgtEl>
                                          <p:spTgt spid="22"/>
                                        </p:tgtEl>
                                      </p:cBhvr>
                                    </p:animEffect>
                                  </p:childTnLst>
                                </p:cTn>
                              </p:par>
                            </p:childTnLst>
                          </p:cTn>
                        </p:par>
                      </p:childTnLst>
                    </p:cTn>
                  </p:par>
                  <p:par>
                    <p:cTn id="79" fill="hold">
                      <p:stCondLst>
                        <p:cond delay="indefinite"/>
                      </p:stCondLst>
                      <p:childTnLst>
                        <p:par>
                          <p:cTn id="80" fill="hold">
                            <p:stCondLst>
                              <p:cond delay="0"/>
                            </p:stCondLst>
                            <p:childTnLst>
                              <p:par>
                                <p:cTn id="81" presetID="9" presetClass="exit" presetSubtype="0" fill="hold" grpId="1" nodeType="clickEffect">
                                  <p:stCondLst>
                                    <p:cond delay="0"/>
                                  </p:stCondLst>
                                  <p:childTnLst>
                                    <p:animEffect transition="out" filter="dissolve">
                                      <p:cBhvr>
                                        <p:cTn id="82" dur="500"/>
                                        <p:tgtEl>
                                          <p:spTgt spid="8"/>
                                        </p:tgtEl>
                                      </p:cBhvr>
                                    </p:animEffect>
                                    <p:set>
                                      <p:cBhvr>
                                        <p:cTn id="83" dur="1" fill="hold">
                                          <p:stCondLst>
                                            <p:cond delay="499"/>
                                          </p:stCondLst>
                                        </p:cTn>
                                        <p:tgtEl>
                                          <p:spTgt spid="8"/>
                                        </p:tgtEl>
                                        <p:attrNameLst>
                                          <p:attrName>style.visibility</p:attrName>
                                        </p:attrNameLst>
                                      </p:cBhvr>
                                      <p:to>
                                        <p:strVal val="hidden"/>
                                      </p:to>
                                    </p:set>
                                  </p:childTnLst>
                                </p:cTn>
                              </p:par>
                              <p:par>
                                <p:cTn id="84" presetID="1" presetClass="exit" presetSubtype="0" fill="hold" grpId="1" nodeType="withEffect">
                                  <p:stCondLst>
                                    <p:cond delay="0"/>
                                  </p:stCondLst>
                                  <p:childTnLst>
                                    <p:set>
                                      <p:cBhvr>
                                        <p:cTn id="85" dur="1" fill="hold">
                                          <p:stCondLst>
                                            <p:cond delay="0"/>
                                          </p:stCondLst>
                                        </p:cTn>
                                        <p:tgtEl>
                                          <p:spTgt spid="7"/>
                                        </p:tgtEl>
                                        <p:attrNameLst>
                                          <p:attrName>style.visibility</p:attrName>
                                        </p:attrNameLst>
                                      </p:cBhvr>
                                      <p:to>
                                        <p:strVal val="hidden"/>
                                      </p:to>
                                    </p:set>
                                  </p:childTnLst>
                                </p:cTn>
                              </p:par>
                              <p:par>
                                <p:cTn id="86" presetID="1" presetClass="exit" presetSubtype="0" fill="hold" grpId="1" nodeType="withEffect">
                                  <p:stCondLst>
                                    <p:cond delay="0"/>
                                  </p:stCondLst>
                                  <p:childTnLst>
                                    <p:set>
                                      <p:cBhvr>
                                        <p:cTn id="87" dur="1" fill="hold">
                                          <p:stCondLst>
                                            <p:cond delay="0"/>
                                          </p:stCondLst>
                                        </p:cTn>
                                        <p:tgtEl>
                                          <p:spTgt spid="22"/>
                                        </p:tgtEl>
                                        <p:attrNameLst>
                                          <p:attrName>style.visibility</p:attrName>
                                        </p:attrNameLst>
                                      </p:cBhvr>
                                      <p:to>
                                        <p:strVal val="hidden"/>
                                      </p:to>
                                    </p:set>
                                  </p:childTnLst>
                                </p:cTn>
                              </p:par>
                              <p:par>
                                <p:cTn id="88" presetID="6" presetClass="entr" presetSubtype="32"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circle(out)">
                                      <p:cBhvr>
                                        <p:cTn id="90" dur="500"/>
                                        <p:tgtEl>
                                          <p:spTgt spid="19"/>
                                        </p:tgtEl>
                                      </p:cBhvr>
                                    </p:animEffect>
                                  </p:childTnLst>
                                </p:cTn>
                              </p:par>
                            </p:childTnLst>
                          </p:cTn>
                        </p:par>
                        <p:par>
                          <p:cTn id="91" fill="hold">
                            <p:stCondLst>
                              <p:cond delay="500"/>
                            </p:stCondLst>
                            <p:childTnLst>
                              <p:par>
                                <p:cTn id="92" presetID="1" presetClass="entr" presetSubtype="0"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21"/>
                                        </p:tgtEl>
                                        <p:attrNameLst>
                                          <p:attrName>style.visibility</p:attrName>
                                        </p:attrNameLst>
                                      </p:cBhvr>
                                      <p:to>
                                        <p:strVal val="visible"/>
                                      </p:to>
                                    </p:set>
                                  </p:childTnLst>
                                </p:cTn>
                              </p:par>
                              <p:par>
                                <p:cTn id="96" presetID="9" presetClass="entr" presetSubtype="0"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dissolve">
                                      <p:cBhvr>
                                        <p:cTn id="98" dur="500"/>
                                        <p:tgtEl>
                                          <p:spTgt spid="24"/>
                                        </p:tgtEl>
                                      </p:cBhvr>
                                    </p:animEffect>
                                  </p:childTnLst>
                                </p:cTn>
                              </p:par>
                              <p:par>
                                <p:cTn id="99" presetID="9" presetClass="entr" presetSubtype="0" fill="hold" grpId="0" nodeType="with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dissolve">
                                      <p:cBhvr>
                                        <p:cTn id="101" dur="500"/>
                                        <p:tgtEl>
                                          <p:spTgt spid="23"/>
                                        </p:tgtEl>
                                      </p:cBhvr>
                                    </p:animEffect>
                                  </p:childTnLst>
                                </p:cTn>
                              </p:par>
                              <p:par>
                                <p:cTn id="102" presetID="8" presetClass="entr" presetSubtype="16" fill="hold" nodeType="withEffect">
                                  <p:stCondLst>
                                    <p:cond delay="0"/>
                                  </p:stCondLst>
                                  <p:childTnLst>
                                    <p:set>
                                      <p:cBhvr>
                                        <p:cTn id="103" dur="1" fill="hold">
                                          <p:stCondLst>
                                            <p:cond delay="0"/>
                                          </p:stCondLst>
                                        </p:cTn>
                                        <p:tgtEl>
                                          <p:spTgt spid="25"/>
                                        </p:tgtEl>
                                        <p:attrNameLst>
                                          <p:attrName>style.visibility</p:attrName>
                                        </p:attrNameLst>
                                      </p:cBhvr>
                                      <p:to>
                                        <p:strVal val="visible"/>
                                      </p:to>
                                    </p:set>
                                    <p:animEffect transition="in" filter="diamond(in)">
                                      <p:cBhvr>
                                        <p:cTn id="104" dur="1000"/>
                                        <p:tgtEl>
                                          <p:spTgt spid="25"/>
                                        </p:tgtEl>
                                      </p:cBhvr>
                                    </p:animEffect>
                                  </p:childTnLst>
                                </p:cTn>
                              </p:par>
                            </p:childTnLst>
                          </p:cTn>
                        </p:par>
                      </p:childTnLst>
                    </p:cTn>
                  </p:par>
                  <p:par>
                    <p:cTn id="105" fill="hold">
                      <p:stCondLst>
                        <p:cond delay="indefinite"/>
                      </p:stCondLst>
                      <p:childTnLst>
                        <p:par>
                          <p:cTn id="106" fill="hold">
                            <p:stCondLst>
                              <p:cond delay="0"/>
                            </p:stCondLst>
                            <p:childTnLst>
                              <p:par>
                                <p:cTn id="107" presetID="63" presetClass="path" presetSubtype="0" fill="hold" grpId="1" nodeType="clickEffect">
                                  <p:stCondLst>
                                    <p:cond delay="0"/>
                                  </p:stCondLst>
                                  <p:childTnLst>
                                    <p:animMotion origin="layout" path="M -0.00035 0.00254 L 0.24583 0.00439 " pathEditMode="relative" rAng="0" ptsTypes="AA">
                                      <p:cBhvr>
                                        <p:cTn id="108" dur="2000" fill="hold"/>
                                        <p:tgtEl>
                                          <p:spTgt spid="20"/>
                                        </p:tgtEl>
                                        <p:attrNameLst>
                                          <p:attrName>ppt_x</p:attrName>
                                          <p:attrName>ppt_y</p:attrName>
                                        </p:attrNameLst>
                                      </p:cBhvr>
                                      <p:rCtr x="12309" y="93"/>
                                    </p:animMotion>
                                  </p:childTnLst>
                                </p:cTn>
                              </p:par>
                              <p:par>
                                <p:cTn id="109" presetID="63" presetClass="path" presetSubtype="0" fill="hold" grpId="1" nodeType="withEffect">
                                  <p:stCondLst>
                                    <p:cond delay="0"/>
                                  </p:stCondLst>
                                  <p:childTnLst>
                                    <p:animMotion origin="layout" path="M 0.0 4.68193E-6 L -0.22083 -0.0044 " pathEditMode="relative" rAng="0" ptsTypes="AA">
                                      <p:cBhvr>
                                        <p:cTn id="110" dur="2000" fill="hold"/>
                                        <p:tgtEl>
                                          <p:spTgt spid="21"/>
                                        </p:tgtEl>
                                        <p:attrNameLst>
                                          <p:attrName>ppt_x</p:attrName>
                                          <p:attrName>ppt_y</p:attrName>
                                        </p:attrNameLst>
                                      </p:cBhvr>
                                      <p:rCtr x="-11042" y="-231"/>
                                    </p:animMotion>
                                  </p:childTnLst>
                                </p:cTn>
                              </p:par>
                              <p:par>
                                <p:cTn id="111" presetID="9" presetClass="exit" presetSubtype="0" fill="hold" grpId="1" nodeType="withEffect">
                                  <p:stCondLst>
                                    <p:cond delay="0"/>
                                  </p:stCondLst>
                                  <p:childTnLst>
                                    <p:animEffect transition="out" filter="dissolve">
                                      <p:cBhvr>
                                        <p:cTn id="112" dur="500"/>
                                        <p:tgtEl>
                                          <p:spTgt spid="19"/>
                                        </p:tgtEl>
                                      </p:cBhvr>
                                    </p:animEffect>
                                    <p:set>
                                      <p:cBhvr>
                                        <p:cTn id="113" dur="1" fill="hold">
                                          <p:stCondLst>
                                            <p:cond delay="499"/>
                                          </p:stCondLst>
                                        </p:cTn>
                                        <p:tgtEl>
                                          <p:spTgt spid="19"/>
                                        </p:tgtEl>
                                        <p:attrNameLst>
                                          <p:attrName>style.visibility</p:attrName>
                                        </p:attrNameLst>
                                      </p:cBhvr>
                                      <p:to>
                                        <p:strVal val="hidden"/>
                                      </p:to>
                                    </p:set>
                                  </p:childTnLst>
                                </p:cTn>
                              </p:par>
                              <p:par>
                                <p:cTn id="114" presetID="22" presetClass="exit" presetSubtype="2" fill="hold" grpId="1" nodeType="withEffect">
                                  <p:stCondLst>
                                    <p:cond delay="0"/>
                                  </p:stCondLst>
                                  <p:childTnLst>
                                    <p:animEffect transition="out" filter="wipe(right)">
                                      <p:cBhvr>
                                        <p:cTn id="115" dur="2000"/>
                                        <p:tgtEl>
                                          <p:spTgt spid="24"/>
                                        </p:tgtEl>
                                      </p:cBhvr>
                                    </p:animEffect>
                                    <p:set>
                                      <p:cBhvr>
                                        <p:cTn id="116" dur="1" fill="hold">
                                          <p:stCondLst>
                                            <p:cond delay="1999"/>
                                          </p:stCondLst>
                                        </p:cTn>
                                        <p:tgtEl>
                                          <p:spTgt spid="24"/>
                                        </p:tgtEl>
                                        <p:attrNameLst>
                                          <p:attrName>style.visibility</p:attrName>
                                        </p:attrNameLst>
                                      </p:cBhvr>
                                      <p:to>
                                        <p:strVal val="hidden"/>
                                      </p:to>
                                    </p:set>
                                  </p:childTnLst>
                                </p:cTn>
                              </p:par>
                              <p:par>
                                <p:cTn id="117" presetID="22" presetClass="exit" presetSubtype="8" fill="hold" grpId="1" nodeType="withEffect">
                                  <p:stCondLst>
                                    <p:cond delay="0"/>
                                  </p:stCondLst>
                                  <p:childTnLst>
                                    <p:animEffect transition="out" filter="wipe(left)">
                                      <p:cBhvr>
                                        <p:cTn id="118" dur="2000"/>
                                        <p:tgtEl>
                                          <p:spTgt spid="23"/>
                                        </p:tgtEl>
                                      </p:cBhvr>
                                    </p:animEffect>
                                    <p:set>
                                      <p:cBhvr>
                                        <p:cTn id="119" dur="1" fill="hold">
                                          <p:stCondLst>
                                            <p:cond delay="1999"/>
                                          </p:stCondLst>
                                        </p:cTn>
                                        <p:tgtEl>
                                          <p:spTgt spid="23"/>
                                        </p:tgtEl>
                                        <p:attrNameLst>
                                          <p:attrName>style.visibility</p:attrName>
                                        </p:attrNameLst>
                                      </p:cBhvr>
                                      <p:to>
                                        <p:strVal val="hidden"/>
                                      </p:to>
                                    </p:set>
                                  </p:childTnLst>
                                </p:cTn>
                              </p:par>
                              <p:par>
                                <p:cTn id="120" presetID="1" presetClass="exit" presetSubtype="0" fill="hold" nodeType="withEffect">
                                  <p:stCondLst>
                                    <p:cond delay="0"/>
                                  </p:stCondLst>
                                  <p:childTnLst>
                                    <p:set>
                                      <p:cBhvr>
                                        <p:cTn id="121" dur="1" fill="hold">
                                          <p:stCondLst>
                                            <p:cond delay="0"/>
                                          </p:stCondLst>
                                        </p:cTn>
                                        <p:tgtEl>
                                          <p:spTgt spid="25"/>
                                        </p:tgtEl>
                                        <p:attrNameLst>
                                          <p:attrName>style.visibility</p:attrName>
                                        </p:attrNameLst>
                                      </p:cBhvr>
                                      <p:to>
                                        <p:strVal val="hidden"/>
                                      </p:to>
                                    </p:set>
                                  </p:childTnLst>
                                </p:cTn>
                              </p:par>
                            </p:childTnLst>
                          </p:cTn>
                        </p:par>
                        <p:par>
                          <p:cTn id="122" fill="hold">
                            <p:stCondLst>
                              <p:cond delay="2000"/>
                            </p:stCondLst>
                            <p:childTnLst>
                              <p:par>
                                <p:cTn id="123" presetID="9" presetClass="entr" presetSubtype="0" fill="hold" grpId="0" nodeType="afterEffect">
                                  <p:stCondLst>
                                    <p:cond delay="0"/>
                                  </p:stCondLst>
                                  <p:childTnLst>
                                    <p:set>
                                      <p:cBhvr>
                                        <p:cTn id="124" dur="1" fill="hold">
                                          <p:stCondLst>
                                            <p:cond delay="0"/>
                                          </p:stCondLst>
                                        </p:cTn>
                                        <p:tgtEl>
                                          <p:spTgt spid="29"/>
                                        </p:tgtEl>
                                        <p:attrNameLst>
                                          <p:attrName>style.visibility</p:attrName>
                                        </p:attrNameLst>
                                      </p:cBhvr>
                                      <p:to>
                                        <p:strVal val="visible"/>
                                      </p:to>
                                    </p:set>
                                    <p:animEffect transition="in" filter="dissolve">
                                      <p:cBhvr>
                                        <p:cTn id="125" dur="500"/>
                                        <p:tgtEl>
                                          <p:spTgt spid="29"/>
                                        </p:tgtEl>
                                      </p:cBhvr>
                                    </p:animEffect>
                                  </p:childTnLst>
                                </p:cTn>
                              </p:par>
                            </p:childTnLst>
                          </p:cTn>
                        </p:par>
                        <p:par>
                          <p:cTn id="126" fill="hold">
                            <p:stCondLst>
                              <p:cond delay="2500"/>
                            </p:stCondLst>
                            <p:childTnLst>
                              <p:par>
                                <p:cTn id="127" presetID="9" presetClass="entr" presetSubtype="0" fill="hold" grpId="0" nodeType="afterEffect">
                                  <p:stCondLst>
                                    <p:cond delay="0"/>
                                  </p:stCondLst>
                                  <p:childTnLst>
                                    <p:set>
                                      <p:cBhvr>
                                        <p:cTn id="128" dur="1" fill="hold">
                                          <p:stCondLst>
                                            <p:cond delay="0"/>
                                          </p:stCondLst>
                                        </p:cTn>
                                        <p:tgtEl>
                                          <p:spTgt spid="28"/>
                                        </p:tgtEl>
                                        <p:attrNameLst>
                                          <p:attrName>style.visibility</p:attrName>
                                        </p:attrNameLst>
                                      </p:cBhvr>
                                      <p:to>
                                        <p:strVal val="visible"/>
                                      </p:to>
                                    </p:set>
                                    <p:animEffect transition="in" filter="dissolve">
                                      <p:cBhvr>
                                        <p:cTn id="129" dur="500"/>
                                        <p:tgtEl>
                                          <p:spTgt spid="28"/>
                                        </p:tgtEl>
                                      </p:cBhvr>
                                    </p:animEffect>
                                  </p:childTnLst>
                                </p:cTn>
                              </p:par>
                            </p:childTnLst>
                          </p:cTn>
                        </p:par>
                        <p:par>
                          <p:cTn id="130" fill="hold">
                            <p:stCondLst>
                              <p:cond delay="3000"/>
                            </p:stCondLst>
                            <p:childTnLst>
                              <p:par>
                                <p:cTn id="131" presetID="9" presetClass="entr" presetSubtype="0" fill="hold" grpId="0" nodeType="afterEffect">
                                  <p:stCondLst>
                                    <p:cond delay="0"/>
                                  </p:stCondLst>
                                  <p:childTnLst>
                                    <p:set>
                                      <p:cBhvr>
                                        <p:cTn id="132" dur="1" fill="hold">
                                          <p:stCondLst>
                                            <p:cond delay="0"/>
                                          </p:stCondLst>
                                        </p:cTn>
                                        <p:tgtEl>
                                          <p:spTgt spid="30"/>
                                        </p:tgtEl>
                                        <p:attrNameLst>
                                          <p:attrName>style.visibility</p:attrName>
                                        </p:attrNameLst>
                                      </p:cBhvr>
                                      <p:to>
                                        <p:strVal val="visible"/>
                                      </p:to>
                                    </p:set>
                                    <p:animEffect transition="in" filter="dissolve">
                                      <p:cBhvr>
                                        <p:cTn id="133" dur="500"/>
                                        <p:tgtEl>
                                          <p:spTgt spid="30"/>
                                        </p:tgtEl>
                                      </p:cBhvr>
                                    </p:animEffect>
                                  </p:childTnLst>
                                </p:cTn>
                              </p:par>
                              <p:par>
                                <p:cTn id="134" presetID="9" presetClass="entr" presetSubtype="0" fill="hold" grpId="0" nodeType="withEffect">
                                  <p:stCondLst>
                                    <p:cond delay="0"/>
                                  </p:stCondLst>
                                  <p:childTnLst>
                                    <p:set>
                                      <p:cBhvr>
                                        <p:cTn id="135" dur="1" fill="hold">
                                          <p:stCondLst>
                                            <p:cond delay="0"/>
                                          </p:stCondLst>
                                        </p:cTn>
                                        <p:tgtEl>
                                          <p:spTgt spid="31"/>
                                        </p:tgtEl>
                                        <p:attrNameLst>
                                          <p:attrName>style.visibility</p:attrName>
                                        </p:attrNameLst>
                                      </p:cBhvr>
                                      <p:to>
                                        <p:strVal val="visible"/>
                                      </p:to>
                                    </p:set>
                                    <p:animEffect transition="in" filter="dissolve">
                                      <p:cBhvr>
                                        <p:cTn id="136" dur="500"/>
                                        <p:tgtEl>
                                          <p:spTgt spid="31"/>
                                        </p:tgtEl>
                                      </p:cBhvr>
                                    </p:animEffect>
                                  </p:childTnLst>
                                </p:cTn>
                              </p:par>
                            </p:childTnLst>
                          </p:cTn>
                        </p:par>
                        <p:par>
                          <p:cTn id="137" fill="hold">
                            <p:stCondLst>
                              <p:cond delay="3500"/>
                            </p:stCondLst>
                            <p:childTnLst>
                              <p:par>
                                <p:cTn id="138" presetID="9" presetClass="entr" presetSubtype="0" fill="hold" grpId="0" nodeType="afterEffect">
                                  <p:stCondLst>
                                    <p:cond delay="0"/>
                                  </p:stCondLst>
                                  <p:childTnLst>
                                    <p:set>
                                      <p:cBhvr>
                                        <p:cTn id="139" dur="1" fill="hold">
                                          <p:stCondLst>
                                            <p:cond delay="0"/>
                                          </p:stCondLst>
                                        </p:cTn>
                                        <p:tgtEl>
                                          <p:spTgt spid="6"/>
                                        </p:tgtEl>
                                        <p:attrNameLst>
                                          <p:attrName>style.visibility</p:attrName>
                                        </p:attrNameLst>
                                      </p:cBhvr>
                                      <p:to>
                                        <p:strVal val="visible"/>
                                      </p:to>
                                    </p:set>
                                    <p:animEffect transition="in" filter="dissolve">
                                      <p:cBhvr>
                                        <p:cTn id="1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7" grpId="1"/>
      <p:bldP spid="8" grpId="0" animBg="1"/>
      <p:bldP spid="8" grpId="1" animBg="1"/>
      <p:bldP spid="9" grpId="0" animBg="1"/>
      <p:bldP spid="9" grpId="1" animBg="1"/>
      <p:bldP spid="9" grpId="2" animBg="1"/>
      <p:bldP spid="10" grpId="0"/>
      <p:bldP spid="10" grpId="1"/>
      <p:bldP spid="11" grpId="0" animBg="1"/>
      <p:bldP spid="11" grpId="1" animBg="1"/>
      <p:bldP spid="11" grpId="2" animBg="1"/>
      <p:bldP spid="12" grpId="0" animBg="1"/>
      <p:bldP spid="12" grpId="1" animBg="1"/>
      <p:bldP spid="12" grpId="2" animBg="1"/>
      <p:bldP spid="13" grpId="0" animBg="1"/>
      <p:bldP spid="13" grpId="1" animBg="1"/>
      <p:bldP spid="14" grpId="0"/>
      <p:bldP spid="14" grpId="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8" grpId="0" animBg="1"/>
      <p:bldP spid="29" grpId="0" animBg="1"/>
      <p:bldP spid="30" grpId="0"/>
      <p:bldP spid="3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a:xfrm>
            <a:off x="1143000" y="171451"/>
            <a:ext cx="6858000" cy="535781"/>
          </a:xfrm>
        </p:spPr>
        <p:txBody>
          <a:bodyPr>
            <a:normAutofit fontScale="90000"/>
          </a:bodyPr>
          <a:lstStyle/>
          <a:p>
            <a:pPr algn="ctr"/>
            <a:r>
              <a:rPr lang="en-US" dirty="0" err="1"/>
              <a:t>Gerando</a:t>
            </a:r>
            <a:r>
              <a:rPr lang="en-US" dirty="0"/>
              <a:t> </a:t>
            </a:r>
            <a:r>
              <a:rPr lang="en-US" dirty="0" err="1"/>
              <a:t>estado</a:t>
            </a:r>
            <a:r>
              <a:rPr lang="en-US" dirty="0"/>
              <a:t> </a:t>
            </a:r>
            <a:r>
              <a:rPr lang="en-US" dirty="0" err="1"/>
              <a:t>desconfinado</a:t>
            </a:r>
            <a:r>
              <a:rPr lang="en-US" dirty="0"/>
              <a:t> de quarks</a:t>
            </a:r>
          </a:p>
        </p:txBody>
      </p:sp>
      <p:sp>
        <p:nvSpPr>
          <p:cNvPr id="844803" name="Oval 3"/>
          <p:cNvSpPr>
            <a:spLocks noChangeArrowheads="1"/>
          </p:cNvSpPr>
          <p:nvPr/>
        </p:nvSpPr>
        <p:spPr bwMode="auto">
          <a:xfrm>
            <a:off x="6515100" y="16573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04" name="Group 4"/>
          <p:cNvGrpSpPr>
            <a:grpSpLocks/>
          </p:cNvGrpSpPr>
          <p:nvPr/>
        </p:nvGrpSpPr>
        <p:grpSpPr bwMode="auto">
          <a:xfrm>
            <a:off x="6572250" y="1714500"/>
            <a:ext cx="228600" cy="228600"/>
            <a:chOff x="768" y="1344"/>
            <a:chExt cx="192" cy="192"/>
          </a:xfrm>
        </p:grpSpPr>
        <p:sp>
          <p:nvSpPr>
            <p:cNvPr id="844805" name="Oval 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06" name="Oval 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07" name="Oval 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08" name="Oval 8"/>
          <p:cNvSpPr>
            <a:spLocks noChangeArrowheads="1"/>
          </p:cNvSpPr>
          <p:nvPr/>
        </p:nvSpPr>
        <p:spPr bwMode="auto">
          <a:xfrm rot="4485862">
            <a:off x="7143750" y="16573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09" name="Group 9"/>
          <p:cNvGrpSpPr>
            <a:grpSpLocks/>
          </p:cNvGrpSpPr>
          <p:nvPr/>
        </p:nvGrpSpPr>
        <p:grpSpPr bwMode="auto">
          <a:xfrm rot="4476815">
            <a:off x="7200900" y="1714500"/>
            <a:ext cx="228600" cy="228600"/>
            <a:chOff x="768" y="1344"/>
            <a:chExt cx="192" cy="192"/>
          </a:xfrm>
        </p:grpSpPr>
        <p:sp>
          <p:nvSpPr>
            <p:cNvPr id="844810" name="Oval 1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11" name="Oval 1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12" name="Oval 1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13" name="Oval 13"/>
          <p:cNvSpPr>
            <a:spLocks noChangeArrowheads="1"/>
          </p:cNvSpPr>
          <p:nvPr/>
        </p:nvSpPr>
        <p:spPr bwMode="auto">
          <a:xfrm rot="-3550340">
            <a:off x="6572250" y="20574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14" name="Group 14"/>
          <p:cNvGrpSpPr>
            <a:grpSpLocks/>
          </p:cNvGrpSpPr>
          <p:nvPr/>
        </p:nvGrpSpPr>
        <p:grpSpPr bwMode="auto">
          <a:xfrm rot="-3566642">
            <a:off x="6629400" y="2114550"/>
            <a:ext cx="228600" cy="228600"/>
            <a:chOff x="768" y="1344"/>
            <a:chExt cx="192" cy="192"/>
          </a:xfrm>
        </p:grpSpPr>
        <p:sp>
          <p:nvSpPr>
            <p:cNvPr id="844815" name="Oval 1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16" name="Oval 1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17" name="Oval 1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18" name="Oval 18"/>
          <p:cNvSpPr>
            <a:spLocks noChangeArrowheads="1"/>
          </p:cNvSpPr>
          <p:nvPr/>
        </p:nvSpPr>
        <p:spPr bwMode="auto">
          <a:xfrm rot="2140584">
            <a:off x="6858000" y="13716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19" name="Group 19"/>
          <p:cNvGrpSpPr>
            <a:grpSpLocks/>
          </p:cNvGrpSpPr>
          <p:nvPr/>
        </p:nvGrpSpPr>
        <p:grpSpPr bwMode="auto">
          <a:xfrm rot="2140584">
            <a:off x="6915150" y="1428750"/>
            <a:ext cx="228600" cy="228600"/>
            <a:chOff x="768" y="1344"/>
            <a:chExt cx="192" cy="192"/>
          </a:xfrm>
        </p:grpSpPr>
        <p:sp>
          <p:nvSpPr>
            <p:cNvPr id="844820" name="Oval 2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21" name="Oval 2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22" name="Oval 2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23" name="Oval 23"/>
          <p:cNvSpPr>
            <a:spLocks noChangeArrowheads="1"/>
          </p:cNvSpPr>
          <p:nvPr/>
        </p:nvSpPr>
        <p:spPr bwMode="auto">
          <a:xfrm rot="8323321">
            <a:off x="6972300" y="20574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24" name="Group 24"/>
          <p:cNvGrpSpPr>
            <a:grpSpLocks/>
          </p:cNvGrpSpPr>
          <p:nvPr/>
        </p:nvGrpSpPr>
        <p:grpSpPr bwMode="auto">
          <a:xfrm rot="8294042">
            <a:off x="7029450" y="2114550"/>
            <a:ext cx="228600" cy="228600"/>
            <a:chOff x="768" y="1344"/>
            <a:chExt cx="192" cy="192"/>
          </a:xfrm>
        </p:grpSpPr>
        <p:sp>
          <p:nvSpPr>
            <p:cNvPr id="844825" name="Oval 2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26" name="Oval 2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27" name="Oval 2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28" name="Oval 28"/>
          <p:cNvSpPr>
            <a:spLocks noChangeArrowheads="1"/>
          </p:cNvSpPr>
          <p:nvPr/>
        </p:nvSpPr>
        <p:spPr bwMode="auto">
          <a:xfrm rot="15937903">
            <a:off x="6172200" y="18859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29" name="Group 29"/>
          <p:cNvGrpSpPr>
            <a:grpSpLocks/>
          </p:cNvGrpSpPr>
          <p:nvPr/>
        </p:nvGrpSpPr>
        <p:grpSpPr bwMode="auto">
          <a:xfrm rot="15949774">
            <a:off x="6229350" y="1943100"/>
            <a:ext cx="228600" cy="228600"/>
            <a:chOff x="768" y="1344"/>
            <a:chExt cx="192" cy="192"/>
          </a:xfrm>
        </p:grpSpPr>
        <p:sp>
          <p:nvSpPr>
            <p:cNvPr id="844830" name="Oval 3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31" name="Oval 3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32" name="Oval 3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33" name="Oval 33"/>
          <p:cNvSpPr>
            <a:spLocks noChangeArrowheads="1"/>
          </p:cNvSpPr>
          <p:nvPr/>
        </p:nvSpPr>
        <p:spPr bwMode="auto">
          <a:xfrm rot="13787220">
            <a:off x="6515100" y="11430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34" name="Group 34"/>
          <p:cNvGrpSpPr>
            <a:grpSpLocks/>
          </p:cNvGrpSpPr>
          <p:nvPr/>
        </p:nvGrpSpPr>
        <p:grpSpPr bwMode="auto">
          <a:xfrm rot="13802547">
            <a:off x="6572250" y="1200150"/>
            <a:ext cx="228600" cy="228600"/>
            <a:chOff x="768" y="1344"/>
            <a:chExt cx="192" cy="192"/>
          </a:xfrm>
        </p:grpSpPr>
        <p:sp>
          <p:nvSpPr>
            <p:cNvPr id="844835" name="Oval 3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36" name="Oval 3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37" name="Oval 3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38" name="Oval 38"/>
          <p:cNvSpPr>
            <a:spLocks noChangeArrowheads="1"/>
          </p:cNvSpPr>
          <p:nvPr/>
        </p:nvSpPr>
        <p:spPr bwMode="auto">
          <a:xfrm rot="12522357">
            <a:off x="6057900" y="14859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39" name="Group 39"/>
          <p:cNvGrpSpPr>
            <a:grpSpLocks/>
          </p:cNvGrpSpPr>
          <p:nvPr/>
        </p:nvGrpSpPr>
        <p:grpSpPr bwMode="auto">
          <a:xfrm rot="12522357">
            <a:off x="6115050" y="1543050"/>
            <a:ext cx="228600" cy="228600"/>
            <a:chOff x="768" y="1344"/>
            <a:chExt cx="192" cy="192"/>
          </a:xfrm>
        </p:grpSpPr>
        <p:sp>
          <p:nvSpPr>
            <p:cNvPr id="844840" name="Oval 4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41" name="Oval 4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42" name="Oval 4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43" name="Oval 43"/>
          <p:cNvSpPr>
            <a:spLocks noChangeArrowheads="1"/>
          </p:cNvSpPr>
          <p:nvPr/>
        </p:nvSpPr>
        <p:spPr bwMode="auto">
          <a:xfrm>
            <a:off x="6229350" y="23431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44" name="Group 44"/>
          <p:cNvGrpSpPr>
            <a:grpSpLocks/>
          </p:cNvGrpSpPr>
          <p:nvPr/>
        </p:nvGrpSpPr>
        <p:grpSpPr bwMode="auto">
          <a:xfrm>
            <a:off x="6286500" y="2400300"/>
            <a:ext cx="228600" cy="228600"/>
            <a:chOff x="768" y="1344"/>
            <a:chExt cx="192" cy="192"/>
          </a:xfrm>
        </p:grpSpPr>
        <p:sp>
          <p:nvSpPr>
            <p:cNvPr id="844845" name="Oval 4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46" name="Oval 4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47" name="Oval 4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48" name="Oval 48"/>
          <p:cNvSpPr>
            <a:spLocks noChangeArrowheads="1"/>
          </p:cNvSpPr>
          <p:nvPr/>
        </p:nvSpPr>
        <p:spPr bwMode="auto">
          <a:xfrm flipH="1" flipV="1">
            <a:off x="-11206" y="-1154206"/>
            <a:ext cx="7396912" cy="336176"/>
          </a:xfrm>
          <a:prstGeom prst="ellipse">
            <a:avLst/>
          </a:prstGeom>
          <a:noFill/>
          <a:ln w="1905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solidFill>
                <a:schemeClr val="bg1"/>
              </a:solidFill>
            </a:endParaRPr>
          </a:p>
        </p:txBody>
      </p:sp>
      <p:grpSp>
        <p:nvGrpSpPr>
          <p:cNvPr id="844849" name="Group 49"/>
          <p:cNvGrpSpPr>
            <a:grpSpLocks/>
          </p:cNvGrpSpPr>
          <p:nvPr/>
        </p:nvGrpSpPr>
        <p:grpSpPr bwMode="auto">
          <a:xfrm>
            <a:off x="1299882" y="-677956"/>
            <a:ext cx="228600" cy="228600"/>
            <a:chOff x="768" y="1344"/>
            <a:chExt cx="192" cy="192"/>
          </a:xfrm>
        </p:grpSpPr>
        <p:sp>
          <p:nvSpPr>
            <p:cNvPr id="844850" name="Oval 5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51" name="Oval 5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52" name="Oval 5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53" name="Oval 53"/>
          <p:cNvSpPr>
            <a:spLocks noChangeArrowheads="1"/>
          </p:cNvSpPr>
          <p:nvPr/>
        </p:nvSpPr>
        <p:spPr bwMode="auto">
          <a:xfrm rot="4485862">
            <a:off x="6743700" y="24003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54" name="Group 54"/>
          <p:cNvGrpSpPr>
            <a:grpSpLocks/>
          </p:cNvGrpSpPr>
          <p:nvPr/>
        </p:nvGrpSpPr>
        <p:grpSpPr bwMode="auto">
          <a:xfrm rot="4476815">
            <a:off x="6800850" y="2457450"/>
            <a:ext cx="228600" cy="228600"/>
            <a:chOff x="768" y="1344"/>
            <a:chExt cx="192" cy="192"/>
          </a:xfrm>
        </p:grpSpPr>
        <p:sp>
          <p:nvSpPr>
            <p:cNvPr id="844855" name="Oval 5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56" name="Oval 5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57" name="Oval 5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58" name="Oval 58"/>
          <p:cNvSpPr>
            <a:spLocks noChangeArrowheads="1"/>
          </p:cNvSpPr>
          <p:nvPr/>
        </p:nvSpPr>
        <p:spPr bwMode="auto">
          <a:xfrm rot="8323321">
            <a:off x="5829300" y="21145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59" name="Group 59"/>
          <p:cNvGrpSpPr>
            <a:grpSpLocks/>
          </p:cNvGrpSpPr>
          <p:nvPr/>
        </p:nvGrpSpPr>
        <p:grpSpPr bwMode="auto">
          <a:xfrm rot="8294042">
            <a:off x="5886450" y="2171700"/>
            <a:ext cx="228600" cy="228600"/>
            <a:chOff x="768" y="1344"/>
            <a:chExt cx="192" cy="192"/>
          </a:xfrm>
        </p:grpSpPr>
        <p:sp>
          <p:nvSpPr>
            <p:cNvPr id="844860" name="Oval 6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61" name="Oval 6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62" name="Oval 6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63" name="Oval 63"/>
          <p:cNvSpPr>
            <a:spLocks noChangeArrowheads="1"/>
          </p:cNvSpPr>
          <p:nvPr/>
        </p:nvSpPr>
        <p:spPr bwMode="auto">
          <a:xfrm>
            <a:off x="7200900" y="24003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64" name="Group 64"/>
          <p:cNvGrpSpPr>
            <a:grpSpLocks/>
          </p:cNvGrpSpPr>
          <p:nvPr/>
        </p:nvGrpSpPr>
        <p:grpSpPr bwMode="auto">
          <a:xfrm>
            <a:off x="7258050" y="2457450"/>
            <a:ext cx="228600" cy="228600"/>
            <a:chOff x="768" y="1344"/>
            <a:chExt cx="192" cy="192"/>
          </a:xfrm>
        </p:grpSpPr>
        <p:sp>
          <p:nvSpPr>
            <p:cNvPr id="844865" name="Oval 6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66" name="Oval 6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67" name="Oval 6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68" name="Oval 68"/>
          <p:cNvSpPr>
            <a:spLocks noChangeArrowheads="1"/>
          </p:cNvSpPr>
          <p:nvPr/>
        </p:nvSpPr>
        <p:spPr bwMode="auto">
          <a:xfrm>
            <a:off x="5657850" y="28575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69" name="Group 69"/>
          <p:cNvGrpSpPr>
            <a:grpSpLocks/>
          </p:cNvGrpSpPr>
          <p:nvPr/>
        </p:nvGrpSpPr>
        <p:grpSpPr bwMode="auto">
          <a:xfrm>
            <a:off x="5715000" y="2914650"/>
            <a:ext cx="228600" cy="228600"/>
            <a:chOff x="768" y="1344"/>
            <a:chExt cx="192" cy="192"/>
          </a:xfrm>
        </p:grpSpPr>
        <p:sp>
          <p:nvSpPr>
            <p:cNvPr id="844870" name="Oval 7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71" name="Oval 7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72" name="Oval 7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73" name="Oval 73"/>
          <p:cNvSpPr>
            <a:spLocks noChangeArrowheads="1"/>
          </p:cNvSpPr>
          <p:nvPr/>
        </p:nvSpPr>
        <p:spPr bwMode="auto">
          <a:xfrm rot="4485862">
            <a:off x="6457950" y="26860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74" name="Group 74"/>
          <p:cNvGrpSpPr>
            <a:grpSpLocks/>
          </p:cNvGrpSpPr>
          <p:nvPr/>
        </p:nvGrpSpPr>
        <p:grpSpPr bwMode="auto">
          <a:xfrm rot="4476815">
            <a:off x="6515100" y="2743200"/>
            <a:ext cx="228600" cy="228600"/>
            <a:chOff x="768" y="1344"/>
            <a:chExt cx="192" cy="192"/>
          </a:xfrm>
        </p:grpSpPr>
        <p:sp>
          <p:nvSpPr>
            <p:cNvPr id="844875" name="Oval 7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76" name="Oval 7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77" name="Oval 7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78" name="Oval 78"/>
          <p:cNvSpPr>
            <a:spLocks noChangeArrowheads="1"/>
          </p:cNvSpPr>
          <p:nvPr/>
        </p:nvSpPr>
        <p:spPr bwMode="auto">
          <a:xfrm rot="-3550340">
            <a:off x="6115050" y="10858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79" name="Group 79"/>
          <p:cNvGrpSpPr>
            <a:grpSpLocks/>
          </p:cNvGrpSpPr>
          <p:nvPr/>
        </p:nvGrpSpPr>
        <p:grpSpPr bwMode="auto">
          <a:xfrm rot="-3566642">
            <a:off x="6172200" y="1143000"/>
            <a:ext cx="228600" cy="228600"/>
            <a:chOff x="768" y="1344"/>
            <a:chExt cx="192" cy="192"/>
          </a:xfrm>
        </p:grpSpPr>
        <p:sp>
          <p:nvSpPr>
            <p:cNvPr id="844880" name="Oval 8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81" name="Oval 8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82" name="Oval 8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83" name="Oval 83"/>
          <p:cNvSpPr>
            <a:spLocks noChangeArrowheads="1"/>
          </p:cNvSpPr>
          <p:nvPr/>
        </p:nvSpPr>
        <p:spPr bwMode="auto">
          <a:xfrm rot="2140584">
            <a:off x="6800850" y="29146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84" name="Group 84"/>
          <p:cNvGrpSpPr>
            <a:grpSpLocks/>
          </p:cNvGrpSpPr>
          <p:nvPr/>
        </p:nvGrpSpPr>
        <p:grpSpPr bwMode="auto">
          <a:xfrm rot="2140584">
            <a:off x="6858000" y="2971800"/>
            <a:ext cx="228600" cy="228600"/>
            <a:chOff x="768" y="1344"/>
            <a:chExt cx="192" cy="192"/>
          </a:xfrm>
        </p:grpSpPr>
        <p:sp>
          <p:nvSpPr>
            <p:cNvPr id="844885" name="Oval 8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86" name="Oval 8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87" name="Oval 8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88" name="Oval 88"/>
          <p:cNvSpPr>
            <a:spLocks noChangeArrowheads="1"/>
          </p:cNvSpPr>
          <p:nvPr/>
        </p:nvSpPr>
        <p:spPr bwMode="auto">
          <a:xfrm rot="8323321">
            <a:off x="5200650" y="23431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89" name="Group 89"/>
          <p:cNvGrpSpPr>
            <a:grpSpLocks/>
          </p:cNvGrpSpPr>
          <p:nvPr/>
        </p:nvGrpSpPr>
        <p:grpSpPr bwMode="auto">
          <a:xfrm rot="8294042">
            <a:off x="5257800" y="2400300"/>
            <a:ext cx="228600" cy="228600"/>
            <a:chOff x="768" y="1344"/>
            <a:chExt cx="192" cy="192"/>
          </a:xfrm>
        </p:grpSpPr>
        <p:sp>
          <p:nvSpPr>
            <p:cNvPr id="844890" name="Oval 9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91" name="Oval 9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92" name="Oval 9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93" name="Oval 93"/>
          <p:cNvSpPr>
            <a:spLocks noChangeArrowheads="1"/>
          </p:cNvSpPr>
          <p:nvPr/>
        </p:nvSpPr>
        <p:spPr bwMode="auto">
          <a:xfrm rot="15937903">
            <a:off x="6057900" y="28575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94" name="Group 94"/>
          <p:cNvGrpSpPr>
            <a:grpSpLocks/>
          </p:cNvGrpSpPr>
          <p:nvPr/>
        </p:nvGrpSpPr>
        <p:grpSpPr bwMode="auto">
          <a:xfrm rot="15949774">
            <a:off x="6115050" y="2914650"/>
            <a:ext cx="228600" cy="228600"/>
            <a:chOff x="768" y="1344"/>
            <a:chExt cx="192" cy="192"/>
          </a:xfrm>
        </p:grpSpPr>
        <p:sp>
          <p:nvSpPr>
            <p:cNvPr id="844895" name="Oval 9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96" name="Oval 9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897" name="Oval 9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898" name="Oval 98"/>
          <p:cNvSpPr>
            <a:spLocks noChangeArrowheads="1"/>
          </p:cNvSpPr>
          <p:nvPr/>
        </p:nvSpPr>
        <p:spPr bwMode="auto">
          <a:xfrm rot="13787220">
            <a:off x="5715000" y="16573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899" name="Group 99"/>
          <p:cNvGrpSpPr>
            <a:grpSpLocks/>
          </p:cNvGrpSpPr>
          <p:nvPr/>
        </p:nvGrpSpPr>
        <p:grpSpPr bwMode="auto">
          <a:xfrm rot="13802547">
            <a:off x="5772150" y="1714500"/>
            <a:ext cx="228600" cy="228600"/>
            <a:chOff x="768" y="1344"/>
            <a:chExt cx="192" cy="192"/>
          </a:xfrm>
        </p:grpSpPr>
        <p:sp>
          <p:nvSpPr>
            <p:cNvPr id="844900" name="Oval 10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01" name="Oval 10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02" name="Oval 10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03" name="Oval 103"/>
          <p:cNvSpPr>
            <a:spLocks noChangeArrowheads="1"/>
          </p:cNvSpPr>
          <p:nvPr/>
        </p:nvSpPr>
        <p:spPr bwMode="auto">
          <a:xfrm rot="12522357">
            <a:off x="5657850" y="24574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04" name="Group 104"/>
          <p:cNvGrpSpPr>
            <a:grpSpLocks/>
          </p:cNvGrpSpPr>
          <p:nvPr/>
        </p:nvGrpSpPr>
        <p:grpSpPr bwMode="auto">
          <a:xfrm rot="12522357">
            <a:off x="5715000" y="2514600"/>
            <a:ext cx="228600" cy="228600"/>
            <a:chOff x="768" y="1344"/>
            <a:chExt cx="192" cy="192"/>
          </a:xfrm>
        </p:grpSpPr>
        <p:sp>
          <p:nvSpPr>
            <p:cNvPr id="844905" name="Oval 10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06" name="Oval 10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07" name="Oval 10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08" name="Oval 108"/>
          <p:cNvSpPr>
            <a:spLocks noChangeArrowheads="1"/>
          </p:cNvSpPr>
          <p:nvPr/>
        </p:nvSpPr>
        <p:spPr bwMode="auto">
          <a:xfrm>
            <a:off x="5429250" y="20574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09" name="Group 109"/>
          <p:cNvGrpSpPr>
            <a:grpSpLocks/>
          </p:cNvGrpSpPr>
          <p:nvPr/>
        </p:nvGrpSpPr>
        <p:grpSpPr bwMode="auto">
          <a:xfrm>
            <a:off x="5486400" y="2114550"/>
            <a:ext cx="228600" cy="228600"/>
            <a:chOff x="768" y="1344"/>
            <a:chExt cx="192" cy="192"/>
          </a:xfrm>
        </p:grpSpPr>
        <p:sp>
          <p:nvSpPr>
            <p:cNvPr id="844910" name="Oval 11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11" name="Oval 11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12" name="Oval 11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13" name="Oval 113"/>
          <p:cNvSpPr>
            <a:spLocks noChangeArrowheads="1"/>
          </p:cNvSpPr>
          <p:nvPr/>
        </p:nvSpPr>
        <p:spPr bwMode="auto">
          <a:xfrm>
            <a:off x="5657850" y="12573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14" name="Group 114"/>
          <p:cNvGrpSpPr>
            <a:grpSpLocks/>
          </p:cNvGrpSpPr>
          <p:nvPr/>
        </p:nvGrpSpPr>
        <p:grpSpPr bwMode="auto">
          <a:xfrm>
            <a:off x="5715000" y="1314450"/>
            <a:ext cx="228600" cy="228600"/>
            <a:chOff x="768" y="1344"/>
            <a:chExt cx="192" cy="192"/>
          </a:xfrm>
        </p:grpSpPr>
        <p:sp>
          <p:nvSpPr>
            <p:cNvPr id="844915" name="Oval 11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16" name="Oval 11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17" name="Oval 11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18" name="Oval 118"/>
          <p:cNvSpPr>
            <a:spLocks noChangeArrowheads="1"/>
          </p:cNvSpPr>
          <p:nvPr/>
        </p:nvSpPr>
        <p:spPr bwMode="auto">
          <a:xfrm rot="8323321">
            <a:off x="6457950" y="30861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19" name="Group 119"/>
          <p:cNvGrpSpPr>
            <a:grpSpLocks/>
          </p:cNvGrpSpPr>
          <p:nvPr/>
        </p:nvGrpSpPr>
        <p:grpSpPr bwMode="auto">
          <a:xfrm rot="8294042">
            <a:off x="6515100" y="3143250"/>
            <a:ext cx="228600" cy="228600"/>
            <a:chOff x="768" y="1344"/>
            <a:chExt cx="192" cy="192"/>
          </a:xfrm>
        </p:grpSpPr>
        <p:sp>
          <p:nvSpPr>
            <p:cNvPr id="844920" name="Oval 12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21" name="Oval 12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22" name="Oval 12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23" name="Oval 123"/>
          <p:cNvSpPr>
            <a:spLocks noChangeArrowheads="1"/>
          </p:cNvSpPr>
          <p:nvPr/>
        </p:nvSpPr>
        <p:spPr bwMode="auto">
          <a:xfrm>
            <a:off x="6858000" y="171450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24" name="Group 124"/>
          <p:cNvGrpSpPr>
            <a:grpSpLocks/>
          </p:cNvGrpSpPr>
          <p:nvPr/>
        </p:nvGrpSpPr>
        <p:grpSpPr bwMode="auto">
          <a:xfrm>
            <a:off x="6915150" y="1771650"/>
            <a:ext cx="57150" cy="228600"/>
            <a:chOff x="960" y="3120"/>
            <a:chExt cx="48" cy="192"/>
          </a:xfrm>
        </p:grpSpPr>
        <p:sp>
          <p:nvSpPr>
            <p:cNvPr id="844925" name="Oval 125"/>
            <p:cNvSpPr>
              <a:spLocks noChangeArrowheads="1"/>
            </p:cNvSpPr>
            <p:nvPr/>
          </p:nvSpPr>
          <p:spPr bwMode="auto">
            <a:xfrm>
              <a:off x="960" y="3120"/>
              <a:ext cx="48" cy="48"/>
            </a:xfrm>
            <a:prstGeom prst="ellipse">
              <a:avLst/>
            </a:prstGeom>
            <a:noFill/>
            <a:ln w="76200">
              <a:solidFill>
                <a:srgbClr val="33CC33"/>
              </a:solidFill>
              <a:round/>
              <a:headEnd/>
              <a:tailEnd/>
            </a:ln>
            <a:effectLst/>
            <a:extLst>
              <a:ext uri="{909E8E84-426E-40dd-AFC4-6F175D3DCCD1}">
                <a14:hiddenFill xmlns:a14="http://schemas.microsoft.com/office/drawing/2010/main" xmlns="">
                  <a:solidFill>
                    <a:srgbClr val="33CC33"/>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26" name="Oval 126"/>
            <p:cNvSpPr>
              <a:spLocks noChangeArrowheads="1"/>
            </p:cNvSpPr>
            <p:nvPr/>
          </p:nvSpPr>
          <p:spPr bwMode="auto">
            <a:xfrm>
              <a:off x="960" y="3264"/>
              <a:ext cx="48" cy="48"/>
            </a:xfrm>
            <a:prstGeom prst="ellipse">
              <a:avLst/>
            </a:prstGeom>
            <a:noFill/>
            <a:ln w="28575">
              <a:solidFill>
                <a:srgbClr val="33CC33"/>
              </a:solidFill>
              <a:round/>
              <a:headEnd/>
              <a:tailEnd/>
            </a:ln>
            <a:effectLst/>
            <a:extLst>
              <a:ext uri="{909E8E84-426E-40dd-AFC4-6F175D3DCCD1}">
                <a14:hiddenFill xmlns:a14="http://schemas.microsoft.com/office/drawing/2010/main" xmlns="">
                  <a:solidFill>
                    <a:srgbClr val="1C2CA6"/>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27" name="Oval 127"/>
          <p:cNvSpPr>
            <a:spLocks noChangeArrowheads="1"/>
          </p:cNvSpPr>
          <p:nvPr/>
        </p:nvSpPr>
        <p:spPr bwMode="auto">
          <a:xfrm rot="-17440660">
            <a:off x="6972300" y="262890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28" name="Group 128"/>
          <p:cNvGrpSpPr>
            <a:grpSpLocks/>
          </p:cNvGrpSpPr>
          <p:nvPr/>
        </p:nvGrpSpPr>
        <p:grpSpPr bwMode="auto">
          <a:xfrm rot="-17897640">
            <a:off x="7058025" y="2657475"/>
            <a:ext cx="57150" cy="228600"/>
            <a:chOff x="960" y="3120"/>
            <a:chExt cx="48" cy="192"/>
          </a:xfrm>
        </p:grpSpPr>
        <p:sp>
          <p:nvSpPr>
            <p:cNvPr id="844929" name="Oval 129"/>
            <p:cNvSpPr>
              <a:spLocks noChangeArrowheads="1"/>
            </p:cNvSpPr>
            <p:nvPr/>
          </p:nvSpPr>
          <p:spPr bwMode="auto">
            <a:xfrm>
              <a:off x="960" y="3120"/>
              <a:ext cx="48" cy="48"/>
            </a:xfrm>
            <a:prstGeom prst="ellipse">
              <a:avLst/>
            </a:prstGeom>
            <a:noFill/>
            <a:ln w="76200">
              <a:solidFill>
                <a:srgbClr val="1C2CA6"/>
              </a:solidFill>
              <a:round/>
              <a:headEnd/>
              <a:tailEnd/>
            </a:ln>
            <a:effectLst/>
            <a:extLst>
              <a:ext uri="{909E8E84-426E-40dd-AFC4-6F175D3DCCD1}">
                <a14:hiddenFill xmlns:a14="http://schemas.microsoft.com/office/drawing/2010/main" xmlns="">
                  <a:solidFill>
                    <a:srgbClr val="33CC33"/>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30" name="Oval 130"/>
            <p:cNvSpPr>
              <a:spLocks noChangeArrowheads="1"/>
            </p:cNvSpPr>
            <p:nvPr/>
          </p:nvSpPr>
          <p:spPr bwMode="auto">
            <a:xfrm>
              <a:off x="960" y="3264"/>
              <a:ext cx="48" cy="48"/>
            </a:xfrm>
            <a:prstGeom prst="ellipse">
              <a:avLst/>
            </a:prstGeom>
            <a:noFill/>
            <a:ln w="28575">
              <a:solidFill>
                <a:srgbClr val="1C2CA6"/>
              </a:solidFill>
              <a:round/>
              <a:headEnd/>
              <a:tailEnd/>
            </a:ln>
            <a:effectLst/>
            <a:extLst>
              <a:ext uri="{909E8E84-426E-40dd-AFC4-6F175D3DCCD1}">
                <a14:hiddenFill xmlns:a14="http://schemas.microsoft.com/office/drawing/2010/main" xmlns="">
                  <a:solidFill>
                    <a:srgbClr val="1C2CA6"/>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31" name="Oval 131"/>
          <p:cNvSpPr>
            <a:spLocks noChangeArrowheads="1"/>
          </p:cNvSpPr>
          <p:nvPr/>
        </p:nvSpPr>
        <p:spPr bwMode="auto">
          <a:xfrm rot="13500000">
            <a:off x="6400800" y="142875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32" name="Group 132"/>
          <p:cNvGrpSpPr>
            <a:grpSpLocks/>
          </p:cNvGrpSpPr>
          <p:nvPr/>
        </p:nvGrpSpPr>
        <p:grpSpPr bwMode="auto">
          <a:xfrm rot="13500000">
            <a:off x="6457950" y="1485900"/>
            <a:ext cx="57150" cy="228600"/>
            <a:chOff x="960" y="3120"/>
            <a:chExt cx="48" cy="192"/>
          </a:xfrm>
        </p:grpSpPr>
        <p:sp>
          <p:nvSpPr>
            <p:cNvPr id="844933" name="Oval 133"/>
            <p:cNvSpPr>
              <a:spLocks noChangeArrowheads="1"/>
            </p:cNvSpPr>
            <p:nvPr/>
          </p:nvSpPr>
          <p:spPr bwMode="auto">
            <a:xfrm>
              <a:off x="960" y="3120"/>
              <a:ext cx="48" cy="48"/>
            </a:xfrm>
            <a:prstGeom prst="ellipse">
              <a:avLst/>
            </a:prstGeom>
            <a:noFill/>
            <a:ln w="76200">
              <a:solidFill>
                <a:srgbClr val="FF0000"/>
              </a:solidFill>
              <a:round/>
              <a:headEnd/>
              <a:tailEnd/>
            </a:ln>
            <a:effectLst/>
            <a:extLst>
              <a:ext uri="{909E8E84-426E-40dd-AFC4-6F175D3DCCD1}">
                <a14:hiddenFill xmlns:a14="http://schemas.microsoft.com/office/drawing/2010/main" xmlns="">
                  <a:solidFill>
                    <a:srgbClr val="33CC33"/>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34" name="Oval 134"/>
            <p:cNvSpPr>
              <a:spLocks noChangeArrowheads="1"/>
            </p:cNvSpPr>
            <p:nvPr/>
          </p:nvSpPr>
          <p:spPr bwMode="auto">
            <a:xfrm>
              <a:off x="960" y="3264"/>
              <a:ext cx="48" cy="48"/>
            </a:xfrm>
            <a:prstGeom prst="ellipse">
              <a:avLst/>
            </a:prstGeom>
            <a:noFill/>
            <a:ln w="28575">
              <a:solidFill>
                <a:srgbClr val="FF0000"/>
              </a:solidFill>
              <a:round/>
              <a:headEnd/>
              <a:tailEnd/>
            </a:ln>
            <a:effectLst/>
            <a:extLst>
              <a:ext uri="{909E8E84-426E-40dd-AFC4-6F175D3DCCD1}">
                <a14:hiddenFill xmlns:a14="http://schemas.microsoft.com/office/drawing/2010/main" xmlns="">
                  <a:solidFill>
                    <a:srgbClr val="1C2CA6"/>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35" name="Oval 135"/>
          <p:cNvSpPr>
            <a:spLocks noChangeArrowheads="1"/>
          </p:cNvSpPr>
          <p:nvPr/>
        </p:nvSpPr>
        <p:spPr bwMode="auto">
          <a:xfrm rot="2953560">
            <a:off x="5429250" y="171450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36" name="Group 136"/>
          <p:cNvGrpSpPr>
            <a:grpSpLocks/>
          </p:cNvGrpSpPr>
          <p:nvPr/>
        </p:nvGrpSpPr>
        <p:grpSpPr bwMode="auto">
          <a:xfrm rot="2928844">
            <a:off x="5486400" y="1771650"/>
            <a:ext cx="57150" cy="228600"/>
            <a:chOff x="960" y="3120"/>
            <a:chExt cx="48" cy="192"/>
          </a:xfrm>
        </p:grpSpPr>
        <p:sp>
          <p:nvSpPr>
            <p:cNvPr id="844937" name="Oval 137"/>
            <p:cNvSpPr>
              <a:spLocks noChangeArrowheads="1"/>
            </p:cNvSpPr>
            <p:nvPr/>
          </p:nvSpPr>
          <p:spPr bwMode="auto">
            <a:xfrm>
              <a:off x="960" y="3120"/>
              <a:ext cx="48" cy="48"/>
            </a:xfrm>
            <a:prstGeom prst="ellipse">
              <a:avLst/>
            </a:prstGeom>
            <a:noFill/>
            <a:ln w="76200">
              <a:solidFill>
                <a:srgbClr val="33CC33"/>
              </a:solidFill>
              <a:round/>
              <a:headEnd/>
              <a:tailEnd/>
            </a:ln>
            <a:effectLst/>
            <a:extLst>
              <a:ext uri="{909E8E84-426E-40dd-AFC4-6F175D3DCCD1}">
                <a14:hiddenFill xmlns:a14="http://schemas.microsoft.com/office/drawing/2010/main" xmlns="">
                  <a:solidFill>
                    <a:srgbClr val="33CC33"/>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38" name="Oval 138"/>
            <p:cNvSpPr>
              <a:spLocks noChangeArrowheads="1"/>
            </p:cNvSpPr>
            <p:nvPr/>
          </p:nvSpPr>
          <p:spPr bwMode="auto">
            <a:xfrm>
              <a:off x="960" y="3264"/>
              <a:ext cx="48" cy="48"/>
            </a:xfrm>
            <a:prstGeom prst="ellipse">
              <a:avLst/>
            </a:prstGeom>
            <a:noFill/>
            <a:ln w="28575">
              <a:solidFill>
                <a:srgbClr val="33CC33"/>
              </a:solidFill>
              <a:round/>
              <a:headEnd/>
              <a:tailEnd/>
            </a:ln>
            <a:effectLst/>
            <a:extLst>
              <a:ext uri="{909E8E84-426E-40dd-AFC4-6F175D3DCCD1}">
                <a14:hiddenFill xmlns:a14="http://schemas.microsoft.com/office/drawing/2010/main" xmlns="">
                  <a:solidFill>
                    <a:srgbClr val="1C2CA6"/>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39" name="Oval 139"/>
          <p:cNvSpPr>
            <a:spLocks noChangeArrowheads="1"/>
          </p:cNvSpPr>
          <p:nvPr/>
        </p:nvSpPr>
        <p:spPr bwMode="auto">
          <a:xfrm rot="-1870031">
            <a:off x="6000750" y="245745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40" name="Group 140"/>
          <p:cNvGrpSpPr>
            <a:grpSpLocks/>
          </p:cNvGrpSpPr>
          <p:nvPr/>
        </p:nvGrpSpPr>
        <p:grpSpPr bwMode="auto">
          <a:xfrm rot="-1863910">
            <a:off x="6057900" y="2514600"/>
            <a:ext cx="57150" cy="228600"/>
            <a:chOff x="960" y="3120"/>
            <a:chExt cx="48" cy="192"/>
          </a:xfrm>
        </p:grpSpPr>
        <p:sp>
          <p:nvSpPr>
            <p:cNvPr id="844941" name="Oval 141"/>
            <p:cNvSpPr>
              <a:spLocks noChangeArrowheads="1"/>
            </p:cNvSpPr>
            <p:nvPr/>
          </p:nvSpPr>
          <p:spPr bwMode="auto">
            <a:xfrm>
              <a:off x="960" y="3120"/>
              <a:ext cx="48" cy="48"/>
            </a:xfrm>
            <a:prstGeom prst="ellipse">
              <a:avLst/>
            </a:prstGeom>
            <a:noFill/>
            <a:ln w="76200">
              <a:solidFill>
                <a:srgbClr val="33CC33"/>
              </a:solidFill>
              <a:round/>
              <a:headEnd/>
              <a:tailEnd/>
            </a:ln>
            <a:effectLst/>
            <a:extLst>
              <a:ext uri="{909E8E84-426E-40dd-AFC4-6F175D3DCCD1}">
                <a14:hiddenFill xmlns:a14="http://schemas.microsoft.com/office/drawing/2010/main" xmlns="">
                  <a:solidFill>
                    <a:srgbClr val="33CC33"/>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42" name="Oval 142"/>
            <p:cNvSpPr>
              <a:spLocks noChangeArrowheads="1"/>
            </p:cNvSpPr>
            <p:nvPr/>
          </p:nvSpPr>
          <p:spPr bwMode="auto">
            <a:xfrm>
              <a:off x="960" y="3264"/>
              <a:ext cx="48" cy="48"/>
            </a:xfrm>
            <a:prstGeom prst="ellipse">
              <a:avLst/>
            </a:prstGeom>
            <a:noFill/>
            <a:ln w="28575">
              <a:solidFill>
                <a:srgbClr val="33CC33"/>
              </a:solidFill>
              <a:round/>
              <a:headEnd/>
              <a:tailEnd/>
            </a:ln>
            <a:effectLst/>
            <a:extLst>
              <a:ext uri="{909E8E84-426E-40dd-AFC4-6F175D3DCCD1}">
                <a14:hiddenFill xmlns:a14="http://schemas.microsoft.com/office/drawing/2010/main" xmlns="">
                  <a:solidFill>
                    <a:srgbClr val="1C2CA6"/>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43" name="Oval 143"/>
          <p:cNvSpPr>
            <a:spLocks noChangeArrowheads="1"/>
          </p:cNvSpPr>
          <p:nvPr/>
        </p:nvSpPr>
        <p:spPr bwMode="auto">
          <a:xfrm rot="3192594">
            <a:off x="5429250" y="268605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44" name="Group 144"/>
          <p:cNvGrpSpPr>
            <a:grpSpLocks/>
          </p:cNvGrpSpPr>
          <p:nvPr/>
        </p:nvGrpSpPr>
        <p:grpSpPr bwMode="auto">
          <a:xfrm rot="3180674">
            <a:off x="5486400" y="2743200"/>
            <a:ext cx="57150" cy="228600"/>
            <a:chOff x="960" y="3120"/>
            <a:chExt cx="48" cy="192"/>
          </a:xfrm>
        </p:grpSpPr>
        <p:sp>
          <p:nvSpPr>
            <p:cNvPr id="844945" name="Oval 145"/>
            <p:cNvSpPr>
              <a:spLocks noChangeArrowheads="1"/>
            </p:cNvSpPr>
            <p:nvPr/>
          </p:nvSpPr>
          <p:spPr bwMode="auto">
            <a:xfrm>
              <a:off x="960" y="3120"/>
              <a:ext cx="48" cy="48"/>
            </a:xfrm>
            <a:prstGeom prst="ellipse">
              <a:avLst/>
            </a:prstGeom>
            <a:noFill/>
            <a:ln w="76200">
              <a:solidFill>
                <a:srgbClr val="FF0000"/>
              </a:solidFill>
              <a:round/>
              <a:headEnd/>
              <a:tailEnd/>
            </a:ln>
            <a:effectLst/>
            <a:extLst>
              <a:ext uri="{909E8E84-426E-40dd-AFC4-6F175D3DCCD1}">
                <a14:hiddenFill xmlns:a14="http://schemas.microsoft.com/office/drawing/2010/main" xmlns="">
                  <a:solidFill>
                    <a:srgbClr val="33CC33"/>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46" name="Oval 146"/>
            <p:cNvSpPr>
              <a:spLocks noChangeArrowheads="1"/>
            </p:cNvSpPr>
            <p:nvPr/>
          </p:nvSpPr>
          <p:spPr bwMode="auto">
            <a:xfrm>
              <a:off x="960" y="3264"/>
              <a:ext cx="48" cy="48"/>
            </a:xfrm>
            <a:prstGeom prst="ellipse">
              <a:avLst/>
            </a:prstGeom>
            <a:noFill/>
            <a:ln w="28575">
              <a:solidFill>
                <a:srgbClr val="FF0000"/>
              </a:solidFill>
              <a:round/>
              <a:headEnd/>
              <a:tailEnd/>
            </a:ln>
            <a:effectLst/>
            <a:extLst>
              <a:ext uri="{909E8E84-426E-40dd-AFC4-6F175D3DCCD1}">
                <a14:hiddenFill xmlns:a14="http://schemas.microsoft.com/office/drawing/2010/main" xmlns="">
                  <a:solidFill>
                    <a:srgbClr val="1C2CA6"/>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47" name="Oval 147"/>
          <p:cNvSpPr>
            <a:spLocks noChangeArrowheads="1"/>
          </p:cNvSpPr>
          <p:nvPr/>
        </p:nvSpPr>
        <p:spPr bwMode="auto">
          <a:xfrm rot="-3259416">
            <a:off x="6000750" y="182880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grpSp>
        <p:nvGrpSpPr>
          <p:cNvPr id="844948" name="Group 148"/>
          <p:cNvGrpSpPr>
            <a:grpSpLocks/>
          </p:cNvGrpSpPr>
          <p:nvPr/>
        </p:nvGrpSpPr>
        <p:grpSpPr bwMode="auto">
          <a:xfrm rot="-3259416">
            <a:off x="6115050" y="1885950"/>
            <a:ext cx="57150" cy="228600"/>
            <a:chOff x="960" y="3120"/>
            <a:chExt cx="48" cy="192"/>
          </a:xfrm>
        </p:grpSpPr>
        <p:sp>
          <p:nvSpPr>
            <p:cNvPr id="844949" name="Oval 149"/>
            <p:cNvSpPr>
              <a:spLocks noChangeArrowheads="1"/>
            </p:cNvSpPr>
            <p:nvPr/>
          </p:nvSpPr>
          <p:spPr bwMode="auto">
            <a:xfrm>
              <a:off x="960" y="3120"/>
              <a:ext cx="48" cy="48"/>
            </a:xfrm>
            <a:prstGeom prst="ellipse">
              <a:avLst/>
            </a:prstGeom>
            <a:noFill/>
            <a:ln w="76200">
              <a:solidFill>
                <a:srgbClr val="1C2CA6"/>
              </a:solidFill>
              <a:round/>
              <a:headEnd/>
              <a:tailEnd/>
            </a:ln>
            <a:effectLst/>
            <a:extLst>
              <a:ext uri="{909E8E84-426E-40dd-AFC4-6F175D3DCCD1}">
                <a14:hiddenFill xmlns:a14="http://schemas.microsoft.com/office/drawing/2010/main" xmlns="">
                  <a:solidFill>
                    <a:srgbClr val="33CC33"/>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4950" name="Oval 150"/>
            <p:cNvSpPr>
              <a:spLocks noChangeArrowheads="1"/>
            </p:cNvSpPr>
            <p:nvPr/>
          </p:nvSpPr>
          <p:spPr bwMode="auto">
            <a:xfrm>
              <a:off x="960" y="3264"/>
              <a:ext cx="48" cy="48"/>
            </a:xfrm>
            <a:prstGeom prst="ellipse">
              <a:avLst/>
            </a:prstGeom>
            <a:noFill/>
            <a:ln w="28575">
              <a:solidFill>
                <a:srgbClr val="1C2CA6"/>
              </a:solidFill>
              <a:round/>
              <a:headEnd/>
              <a:tailEnd/>
            </a:ln>
            <a:effectLst/>
            <a:extLst>
              <a:ext uri="{909E8E84-426E-40dd-AFC4-6F175D3DCCD1}">
                <a14:hiddenFill xmlns:a14="http://schemas.microsoft.com/office/drawing/2010/main" xmlns="">
                  <a:solidFill>
                    <a:srgbClr val="1C2CA6"/>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844951" name="Text Box 151"/>
          <p:cNvSpPr txBox="1">
            <a:spLocks noChangeArrowheads="1"/>
          </p:cNvSpPr>
          <p:nvPr/>
        </p:nvSpPr>
        <p:spPr bwMode="auto">
          <a:xfrm>
            <a:off x="5484111" y="3588545"/>
            <a:ext cx="1877437"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a:r>
              <a:rPr lang="en-US" dirty="0" err="1">
                <a:solidFill>
                  <a:schemeClr val="accent4">
                    <a:lumMod val="60000"/>
                    <a:lumOff val="40000"/>
                  </a:schemeClr>
                </a:solidFill>
                <a:effectLst>
                  <a:glow rad="63500">
                    <a:schemeClr val="accent4">
                      <a:satMod val="175000"/>
                      <a:alpha val="40000"/>
                    </a:schemeClr>
                  </a:glow>
                </a:effectLst>
              </a:rPr>
              <a:t>Matéria</a:t>
            </a:r>
            <a:r>
              <a:rPr lang="en-US" dirty="0">
                <a:solidFill>
                  <a:schemeClr val="accent4">
                    <a:lumMod val="60000"/>
                    <a:lumOff val="40000"/>
                  </a:schemeClr>
                </a:solidFill>
                <a:effectLst>
                  <a:glow rad="63500">
                    <a:schemeClr val="accent4">
                      <a:satMod val="175000"/>
                      <a:alpha val="40000"/>
                    </a:schemeClr>
                  </a:glow>
                </a:effectLst>
              </a:rPr>
              <a:t> Nuclear </a:t>
            </a:r>
          </a:p>
          <a:p>
            <a:pPr algn="ctr"/>
            <a:r>
              <a:rPr lang="en-US" dirty="0">
                <a:solidFill>
                  <a:schemeClr val="accent4">
                    <a:lumMod val="60000"/>
                    <a:lumOff val="40000"/>
                  </a:schemeClr>
                </a:solidFill>
                <a:effectLst>
                  <a:glow rad="63500">
                    <a:schemeClr val="accent4">
                      <a:satMod val="175000"/>
                      <a:alpha val="40000"/>
                    </a:schemeClr>
                  </a:glow>
                </a:effectLst>
              </a:rPr>
              <a:t>(</a:t>
            </a:r>
            <a:r>
              <a:rPr lang="en-US" dirty="0" err="1">
                <a:solidFill>
                  <a:schemeClr val="accent4">
                    <a:lumMod val="60000"/>
                    <a:lumOff val="40000"/>
                  </a:schemeClr>
                </a:solidFill>
                <a:effectLst>
                  <a:glow rad="63500">
                    <a:schemeClr val="accent4">
                      <a:satMod val="175000"/>
                      <a:alpha val="40000"/>
                    </a:schemeClr>
                  </a:glow>
                </a:effectLst>
              </a:rPr>
              <a:t>confinada</a:t>
            </a:r>
            <a:r>
              <a:rPr lang="en-US" dirty="0">
                <a:solidFill>
                  <a:schemeClr val="accent4">
                    <a:lumMod val="60000"/>
                    <a:lumOff val="40000"/>
                  </a:schemeClr>
                </a:solidFill>
                <a:effectLst>
                  <a:glow rad="63500">
                    <a:schemeClr val="accent4">
                      <a:satMod val="175000"/>
                      <a:alpha val="40000"/>
                    </a:schemeClr>
                  </a:glow>
                </a:effectLst>
              </a:rPr>
              <a:t>)</a:t>
            </a:r>
          </a:p>
        </p:txBody>
      </p:sp>
      <p:sp>
        <p:nvSpPr>
          <p:cNvPr id="844952" name="Text Box 152"/>
          <p:cNvSpPr txBox="1">
            <a:spLocks noChangeArrowheads="1"/>
          </p:cNvSpPr>
          <p:nvPr/>
        </p:nvSpPr>
        <p:spPr bwMode="auto">
          <a:xfrm>
            <a:off x="6890662" y="4119459"/>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a:endParaRPr lang="en-US" dirty="0">
              <a:solidFill>
                <a:schemeClr val="accent4">
                  <a:lumMod val="75000"/>
                </a:schemeClr>
              </a:solidFill>
            </a:endParaRPr>
          </a:p>
        </p:txBody>
      </p:sp>
      <p:sp>
        <p:nvSpPr>
          <p:cNvPr id="844953" name="Text Box 153"/>
          <p:cNvSpPr txBox="1">
            <a:spLocks noChangeArrowheads="1"/>
          </p:cNvSpPr>
          <p:nvPr/>
        </p:nvSpPr>
        <p:spPr bwMode="auto">
          <a:xfrm>
            <a:off x="5314762" y="3599605"/>
            <a:ext cx="2326278"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a:r>
              <a:rPr lang="en-US" dirty="0"/>
              <a:t>Quark Gluon Plasma</a:t>
            </a:r>
          </a:p>
          <a:p>
            <a:pPr algn="ctr"/>
            <a:r>
              <a:rPr lang="en-US" dirty="0" err="1"/>
              <a:t>desconfinado</a:t>
            </a:r>
            <a:r>
              <a:rPr lang="en-US" dirty="0"/>
              <a:t>!</a:t>
            </a:r>
          </a:p>
        </p:txBody>
      </p:sp>
      <p:sp>
        <p:nvSpPr>
          <p:cNvPr id="844954" name="Text Box 154"/>
          <p:cNvSpPr txBox="1">
            <a:spLocks noChangeArrowheads="1"/>
          </p:cNvSpPr>
          <p:nvPr/>
        </p:nvSpPr>
        <p:spPr bwMode="auto">
          <a:xfrm>
            <a:off x="1299882" y="1726827"/>
            <a:ext cx="3843618" cy="25063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lnSpc>
                <a:spcPct val="110000"/>
              </a:lnSpc>
            </a:pPr>
            <a:r>
              <a:rPr lang="en-US" dirty="0">
                <a:latin typeface="Arial" charset="0"/>
              </a:rPr>
              <a:t>Com base </a:t>
            </a:r>
            <a:r>
              <a:rPr lang="en-US" dirty="0" err="1">
                <a:latin typeface="Arial" charset="0"/>
              </a:rPr>
              <a:t>na</a:t>
            </a:r>
            <a:r>
              <a:rPr lang="en-US" dirty="0">
                <a:latin typeface="Arial" charset="0"/>
              </a:rPr>
              <a:t> </a:t>
            </a:r>
          </a:p>
          <a:p>
            <a:pPr>
              <a:lnSpc>
                <a:spcPct val="110000"/>
              </a:lnSpc>
            </a:pPr>
            <a:r>
              <a:rPr lang="en-US" dirty="0" err="1">
                <a:latin typeface="Arial" charset="0"/>
              </a:rPr>
              <a:t>Cromodinâmica</a:t>
            </a:r>
            <a:r>
              <a:rPr lang="en-US" dirty="0">
                <a:latin typeface="Arial" charset="0"/>
              </a:rPr>
              <a:t> </a:t>
            </a:r>
            <a:r>
              <a:rPr lang="en-US" dirty="0" err="1">
                <a:latin typeface="Arial" charset="0"/>
              </a:rPr>
              <a:t>Quântica</a:t>
            </a:r>
            <a:r>
              <a:rPr lang="en-US" dirty="0">
                <a:latin typeface="Arial" charset="0"/>
              </a:rPr>
              <a:t> (QCD):</a:t>
            </a:r>
          </a:p>
          <a:p>
            <a:pPr>
              <a:lnSpc>
                <a:spcPct val="110000"/>
              </a:lnSpc>
            </a:pPr>
            <a:endParaRPr lang="en-US" dirty="0">
              <a:latin typeface="Arial" charset="0"/>
            </a:endParaRPr>
          </a:p>
          <a:p>
            <a:pPr>
              <a:lnSpc>
                <a:spcPct val="110000"/>
              </a:lnSpc>
              <a:buClr>
                <a:srgbClr val="36259D"/>
              </a:buClr>
              <a:buFontTx/>
              <a:buChar char="•"/>
            </a:pPr>
            <a:r>
              <a:rPr lang="en-US" dirty="0">
                <a:latin typeface="Arial" charset="0"/>
              </a:rPr>
              <a:t> </a:t>
            </a:r>
            <a:r>
              <a:rPr lang="en-US" b="1" dirty="0" err="1">
                <a:solidFill>
                  <a:schemeClr val="accent2">
                    <a:lumMod val="75000"/>
                  </a:schemeClr>
                </a:solidFill>
                <a:latin typeface="Arial" charset="0"/>
              </a:rPr>
              <a:t>aquecimento</a:t>
            </a:r>
            <a:endParaRPr lang="en-US" b="1" dirty="0">
              <a:solidFill>
                <a:schemeClr val="accent2">
                  <a:lumMod val="75000"/>
                </a:schemeClr>
              </a:solidFill>
              <a:latin typeface="Arial" charset="0"/>
            </a:endParaRPr>
          </a:p>
          <a:p>
            <a:pPr>
              <a:lnSpc>
                <a:spcPct val="110000"/>
              </a:lnSpc>
              <a:buClr>
                <a:srgbClr val="36259D"/>
              </a:buClr>
              <a:buFontTx/>
              <a:buChar char="•"/>
            </a:pPr>
            <a:endParaRPr lang="en-US" b="1" dirty="0">
              <a:solidFill>
                <a:schemeClr val="accent2">
                  <a:lumMod val="75000"/>
                </a:schemeClr>
              </a:solidFill>
              <a:latin typeface="Arial" charset="0"/>
            </a:endParaRPr>
          </a:p>
          <a:p>
            <a:pPr>
              <a:lnSpc>
                <a:spcPct val="110000"/>
              </a:lnSpc>
              <a:buClr>
                <a:srgbClr val="36259D"/>
              </a:buClr>
              <a:buFontTx/>
              <a:buChar char="•"/>
            </a:pPr>
            <a:r>
              <a:rPr lang="en-US" dirty="0">
                <a:latin typeface="Arial" charset="0"/>
              </a:rPr>
              <a:t> </a:t>
            </a:r>
            <a:r>
              <a:rPr lang="en-US" b="1" dirty="0" err="1">
                <a:solidFill>
                  <a:srgbClr val="008000"/>
                </a:solidFill>
                <a:latin typeface="Arial" charset="0"/>
              </a:rPr>
              <a:t>compressão</a:t>
            </a:r>
            <a:endParaRPr lang="en-US" b="1" dirty="0">
              <a:solidFill>
                <a:srgbClr val="008000"/>
              </a:solidFill>
              <a:latin typeface="Arial" charset="0"/>
            </a:endParaRPr>
          </a:p>
          <a:p>
            <a:pPr>
              <a:lnSpc>
                <a:spcPct val="110000"/>
              </a:lnSpc>
              <a:buClr>
                <a:srgbClr val="36259D"/>
              </a:buClr>
              <a:buFontTx/>
              <a:buChar char="•"/>
            </a:pPr>
            <a:endParaRPr lang="en-US" b="1" dirty="0">
              <a:solidFill>
                <a:srgbClr val="008000"/>
              </a:solidFill>
              <a:latin typeface="Arial" charset="0"/>
            </a:endParaRPr>
          </a:p>
          <a:p>
            <a:pPr>
              <a:lnSpc>
                <a:spcPct val="110000"/>
              </a:lnSpc>
            </a:pPr>
            <a:r>
              <a:rPr lang="en-US" dirty="0">
                <a:latin typeface="Arial" charset="0"/>
                <a:sym typeface="Wingdings" charset="0"/>
              </a:rPr>
              <a:t> </a:t>
            </a:r>
            <a:r>
              <a:rPr lang="en-US" i="1" dirty="0" err="1">
                <a:latin typeface="Arial" charset="0"/>
                <a:sym typeface="Wingdings" charset="0"/>
              </a:rPr>
              <a:t>Desconfinamento</a:t>
            </a:r>
            <a:r>
              <a:rPr lang="en-US" i="1" dirty="0">
                <a:latin typeface="Arial" charset="0"/>
                <a:sym typeface="Wingdings" charset="0"/>
              </a:rPr>
              <a:t> da </a:t>
            </a:r>
            <a:r>
              <a:rPr lang="en-US" i="1" dirty="0" err="1">
                <a:latin typeface="Arial" charset="0"/>
                <a:sym typeface="Wingdings" charset="0"/>
              </a:rPr>
              <a:t>matéria</a:t>
            </a:r>
            <a:r>
              <a:rPr lang="en-US" i="1" dirty="0">
                <a:latin typeface="Arial" charset="0"/>
                <a:sym typeface="Wingdings" charset="0"/>
              </a:rPr>
              <a:t> !</a:t>
            </a:r>
            <a:endParaRPr lang="en-US" i="1" dirty="0">
              <a:latin typeface="Arial" charset="0"/>
            </a:endParaRPr>
          </a:p>
        </p:txBody>
      </p:sp>
    </p:spTree>
    <p:custDataLst>
      <p:tags r:id="rId1"/>
    </p:custDataLst>
    <p:extLst>
      <p:ext uri="{BB962C8B-B14F-4D97-AF65-F5344CB8AC3E}">
        <p14:creationId xmlns:p14="http://schemas.microsoft.com/office/powerpoint/2010/main" val="31205337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44935"/>
                                        </p:tgtEl>
                                        <p:attrNameLst>
                                          <p:attrName>style.visibility</p:attrName>
                                        </p:attrNameLst>
                                      </p:cBhvr>
                                      <p:to>
                                        <p:strVal val="visible"/>
                                      </p:to>
                                    </p:set>
                                    <p:animEffect transition="in" filter="dissolve">
                                      <p:cBhvr>
                                        <p:cTn id="7" dur="500"/>
                                        <p:tgtEl>
                                          <p:spTgt spid="844935"/>
                                        </p:tgtEl>
                                      </p:cBhvr>
                                    </p:animEffect>
                                  </p:childTnLst>
                                </p:cTn>
                              </p:par>
                              <p:par>
                                <p:cTn id="8" presetID="9" presetClass="entr" presetSubtype="0" fill="hold" nodeType="withEffect">
                                  <p:stCondLst>
                                    <p:cond delay="0"/>
                                  </p:stCondLst>
                                  <p:childTnLst>
                                    <p:set>
                                      <p:cBhvr>
                                        <p:cTn id="9" dur="1" fill="hold">
                                          <p:stCondLst>
                                            <p:cond delay="0"/>
                                          </p:stCondLst>
                                        </p:cTn>
                                        <p:tgtEl>
                                          <p:spTgt spid="844936"/>
                                        </p:tgtEl>
                                        <p:attrNameLst>
                                          <p:attrName>style.visibility</p:attrName>
                                        </p:attrNameLst>
                                      </p:cBhvr>
                                      <p:to>
                                        <p:strVal val="visible"/>
                                      </p:to>
                                    </p:set>
                                    <p:animEffect transition="in" filter="dissolve">
                                      <p:cBhvr>
                                        <p:cTn id="10" dur="500"/>
                                        <p:tgtEl>
                                          <p:spTgt spid="84493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44923"/>
                                        </p:tgtEl>
                                        <p:attrNameLst>
                                          <p:attrName>style.visibility</p:attrName>
                                        </p:attrNameLst>
                                      </p:cBhvr>
                                      <p:to>
                                        <p:strVal val="visible"/>
                                      </p:to>
                                    </p:set>
                                    <p:animEffect transition="in" filter="dissolve">
                                      <p:cBhvr>
                                        <p:cTn id="13" dur="500"/>
                                        <p:tgtEl>
                                          <p:spTgt spid="844923"/>
                                        </p:tgtEl>
                                      </p:cBhvr>
                                    </p:animEffect>
                                  </p:childTnLst>
                                </p:cTn>
                              </p:par>
                              <p:par>
                                <p:cTn id="14" presetID="9" presetClass="entr" presetSubtype="0" fill="hold" nodeType="withEffect">
                                  <p:stCondLst>
                                    <p:cond delay="0"/>
                                  </p:stCondLst>
                                  <p:childTnLst>
                                    <p:set>
                                      <p:cBhvr>
                                        <p:cTn id="15" dur="1" fill="hold">
                                          <p:stCondLst>
                                            <p:cond delay="0"/>
                                          </p:stCondLst>
                                        </p:cTn>
                                        <p:tgtEl>
                                          <p:spTgt spid="844924"/>
                                        </p:tgtEl>
                                        <p:attrNameLst>
                                          <p:attrName>style.visibility</p:attrName>
                                        </p:attrNameLst>
                                      </p:cBhvr>
                                      <p:to>
                                        <p:strVal val="visible"/>
                                      </p:to>
                                    </p:set>
                                    <p:animEffect transition="in" filter="dissolve">
                                      <p:cBhvr>
                                        <p:cTn id="16" dur="500"/>
                                        <p:tgtEl>
                                          <p:spTgt spid="84492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844927"/>
                                        </p:tgtEl>
                                        <p:attrNameLst>
                                          <p:attrName>style.visibility</p:attrName>
                                        </p:attrNameLst>
                                      </p:cBhvr>
                                      <p:to>
                                        <p:strVal val="visible"/>
                                      </p:to>
                                    </p:set>
                                    <p:animEffect transition="in" filter="dissolve">
                                      <p:cBhvr>
                                        <p:cTn id="19" dur="500"/>
                                        <p:tgtEl>
                                          <p:spTgt spid="844927"/>
                                        </p:tgtEl>
                                      </p:cBhvr>
                                    </p:animEffect>
                                  </p:childTnLst>
                                </p:cTn>
                              </p:par>
                              <p:par>
                                <p:cTn id="20" presetID="9" presetClass="entr" presetSubtype="0" fill="hold" nodeType="withEffect">
                                  <p:stCondLst>
                                    <p:cond delay="0"/>
                                  </p:stCondLst>
                                  <p:childTnLst>
                                    <p:set>
                                      <p:cBhvr>
                                        <p:cTn id="21" dur="1" fill="hold">
                                          <p:stCondLst>
                                            <p:cond delay="0"/>
                                          </p:stCondLst>
                                        </p:cTn>
                                        <p:tgtEl>
                                          <p:spTgt spid="844928"/>
                                        </p:tgtEl>
                                        <p:attrNameLst>
                                          <p:attrName>style.visibility</p:attrName>
                                        </p:attrNameLst>
                                      </p:cBhvr>
                                      <p:to>
                                        <p:strVal val="visible"/>
                                      </p:to>
                                    </p:set>
                                    <p:animEffect transition="in" filter="dissolve">
                                      <p:cBhvr>
                                        <p:cTn id="22" dur="500"/>
                                        <p:tgtEl>
                                          <p:spTgt spid="844928"/>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844931"/>
                                        </p:tgtEl>
                                        <p:attrNameLst>
                                          <p:attrName>style.visibility</p:attrName>
                                        </p:attrNameLst>
                                      </p:cBhvr>
                                      <p:to>
                                        <p:strVal val="visible"/>
                                      </p:to>
                                    </p:set>
                                    <p:animEffect transition="in" filter="dissolve">
                                      <p:cBhvr>
                                        <p:cTn id="25" dur="500"/>
                                        <p:tgtEl>
                                          <p:spTgt spid="844931"/>
                                        </p:tgtEl>
                                      </p:cBhvr>
                                    </p:animEffect>
                                  </p:childTnLst>
                                </p:cTn>
                              </p:par>
                              <p:par>
                                <p:cTn id="26" presetID="9" presetClass="entr" presetSubtype="0" fill="hold" nodeType="withEffect">
                                  <p:stCondLst>
                                    <p:cond delay="0"/>
                                  </p:stCondLst>
                                  <p:childTnLst>
                                    <p:set>
                                      <p:cBhvr>
                                        <p:cTn id="27" dur="1" fill="hold">
                                          <p:stCondLst>
                                            <p:cond delay="0"/>
                                          </p:stCondLst>
                                        </p:cTn>
                                        <p:tgtEl>
                                          <p:spTgt spid="844932"/>
                                        </p:tgtEl>
                                        <p:attrNameLst>
                                          <p:attrName>style.visibility</p:attrName>
                                        </p:attrNameLst>
                                      </p:cBhvr>
                                      <p:to>
                                        <p:strVal val="visible"/>
                                      </p:to>
                                    </p:set>
                                    <p:animEffect transition="in" filter="dissolve">
                                      <p:cBhvr>
                                        <p:cTn id="28" dur="500"/>
                                        <p:tgtEl>
                                          <p:spTgt spid="844932"/>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844939"/>
                                        </p:tgtEl>
                                        <p:attrNameLst>
                                          <p:attrName>style.visibility</p:attrName>
                                        </p:attrNameLst>
                                      </p:cBhvr>
                                      <p:to>
                                        <p:strVal val="visible"/>
                                      </p:to>
                                    </p:set>
                                    <p:animEffect transition="in" filter="dissolve">
                                      <p:cBhvr>
                                        <p:cTn id="31" dur="500"/>
                                        <p:tgtEl>
                                          <p:spTgt spid="844939"/>
                                        </p:tgtEl>
                                      </p:cBhvr>
                                    </p:animEffect>
                                  </p:childTnLst>
                                </p:cTn>
                              </p:par>
                              <p:par>
                                <p:cTn id="32" presetID="9" presetClass="entr" presetSubtype="0" fill="hold" nodeType="withEffect">
                                  <p:stCondLst>
                                    <p:cond delay="0"/>
                                  </p:stCondLst>
                                  <p:childTnLst>
                                    <p:set>
                                      <p:cBhvr>
                                        <p:cTn id="33" dur="1" fill="hold">
                                          <p:stCondLst>
                                            <p:cond delay="0"/>
                                          </p:stCondLst>
                                        </p:cTn>
                                        <p:tgtEl>
                                          <p:spTgt spid="844940"/>
                                        </p:tgtEl>
                                        <p:attrNameLst>
                                          <p:attrName>style.visibility</p:attrName>
                                        </p:attrNameLst>
                                      </p:cBhvr>
                                      <p:to>
                                        <p:strVal val="visible"/>
                                      </p:to>
                                    </p:set>
                                    <p:animEffect transition="in" filter="dissolve">
                                      <p:cBhvr>
                                        <p:cTn id="34" dur="500"/>
                                        <p:tgtEl>
                                          <p:spTgt spid="844940"/>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844943"/>
                                        </p:tgtEl>
                                        <p:attrNameLst>
                                          <p:attrName>style.visibility</p:attrName>
                                        </p:attrNameLst>
                                      </p:cBhvr>
                                      <p:to>
                                        <p:strVal val="visible"/>
                                      </p:to>
                                    </p:set>
                                    <p:animEffect transition="in" filter="dissolve">
                                      <p:cBhvr>
                                        <p:cTn id="37" dur="500"/>
                                        <p:tgtEl>
                                          <p:spTgt spid="844943"/>
                                        </p:tgtEl>
                                      </p:cBhvr>
                                    </p:animEffect>
                                  </p:childTnLst>
                                </p:cTn>
                              </p:par>
                              <p:par>
                                <p:cTn id="38" presetID="9" presetClass="entr" presetSubtype="0" fill="hold" nodeType="withEffect">
                                  <p:stCondLst>
                                    <p:cond delay="0"/>
                                  </p:stCondLst>
                                  <p:childTnLst>
                                    <p:set>
                                      <p:cBhvr>
                                        <p:cTn id="39" dur="1" fill="hold">
                                          <p:stCondLst>
                                            <p:cond delay="0"/>
                                          </p:stCondLst>
                                        </p:cTn>
                                        <p:tgtEl>
                                          <p:spTgt spid="844944"/>
                                        </p:tgtEl>
                                        <p:attrNameLst>
                                          <p:attrName>style.visibility</p:attrName>
                                        </p:attrNameLst>
                                      </p:cBhvr>
                                      <p:to>
                                        <p:strVal val="visible"/>
                                      </p:to>
                                    </p:set>
                                    <p:animEffect transition="in" filter="dissolve">
                                      <p:cBhvr>
                                        <p:cTn id="40" dur="500"/>
                                        <p:tgtEl>
                                          <p:spTgt spid="844944"/>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844947"/>
                                        </p:tgtEl>
                                        <p:attrNameLst>
                                          <p:attrName>style.visibility</p:attrName>
                                        </p:attrNameLst>
                                      </p:cBhvr>
                                      <p:to>
                                        <p:strVal val="visible"/>
                                      </p:to>
                                    </p:set>
                                    <p:animEffect transition="in" filter="dissolve">
                                      <p:cBhvr>
                                        <p:cTn id="43" dur="500"/>
                                        <p:tgtEl>
                                          <p:spTgt spid="844947"/>
                                        </p:tgtEl>
                                      </p:cBhvr>
                                    </p:animEffect>
                                  </p:childTnLst>
                                </p:cTn>
                              </p:par>
                              <p:par>
                                <p:cTn id="44" presetID="9" presetClass="entr" presetSubtype="0" fill="hold" nodeType="withEffect">
                                  <p:stCondLst>
                                    <p:cond delay="0"/>
                                  </p:stCondLst>
                                  <p:childTnLst>
                                    <p:set>
                                      <p:cBhvr>
                                        <p:cTn id="45" dur="1" fill="hold">
                                          <p:stCondLst>
                                            <p:cond delay="0"/>
                                          </p:stCondLst>
                                        </p:cTn>
                                        <p:tgtEl>
                                          <p:spTgt spid="844948"/>
                                        </p:tgtEl>
                                        <p:attrNameLst>
                                          <p:attrName>style.visibility</p:attrName>
                                        </p:attrNameLst>
                                      </p:cBhvr>
                                      <p:to>
                                        <p:strVal val="visible"/>
                                      </p:to>
                                    </p:set>
                                    <p:animEffect transition="in" filter="dissolve">
                                      <p:cBhvr>
                                        <p:cTn id="46" dur="500"/>
                                        <p:tgtEl>
                                          <p:spTgt spid="844948"/>
                                        </p:tgtEl>
                                      </p:cBhvr>
                                    </p:animEffect>
                                  </p:childTnLst>
                                </p:cTn>
                              </p:par>
                              <p:par>
                                <p:cTn id="47" presetID="9" presetClass="exit" presetSubtype="0" fill="hold" grpId="0" nodeType="withEffect">
                                  <p:stCondLst>
                                    <p:cond delay="0"/>
                                  </p:stCondLst>
                                  <p:childTnLst>
                                    <p:animEffect transition="out" filter="dissolve">
                                      <p:cBhvr>
                                        <p:cTn id="48" dur="500"/>
                                        <p:tgtEl>
                                          <p:spTgt spid="844951"/>
                                        </p:tgtEl>
                                      </p:cBhvr>
                                    </p:animEffect>
                                    <p:set>
                                      <p:cBhvr>
                                        <p:cTn id="49" dur="1" fill="hold">
                                          <p:stCondLst>
                                            <p:cond delay="499"/>
                                          </p:stCondLst>
                                        </p:cTn>
                                        <p:tgtEl>
                                          <p:spTgt spid="844951"/>
                                        </p:tgtEl>
                                        <p:attrNameLst>
                                          <p:attrName>style.visibility</p:attrName>
                                        </p:attrNameLst>
                                      </p:cBhvr>
                                      <p:to>
                                        <p:strVal val="hidden"/>
                                      </p:to>
                                    </p:set>
                                  </p:childTnLst>
                                </p:cTn>
                              </p:par>
                              <p:par>
                                <p:cTn id="50" presetID="9" presetClass="entr" presetSubtype="0" fill="hold" grpId="0" nodeType="withEffect" nodePh="1">
                                  <p:stCondLst>
                                    <p:cond delay="0"/>
                                  </p:stCondLst>
                                  <p:endCondLst>
                                    <p:cond evt="begin" delay="0">
                                      <p:tn val="50"/>
                                    </p:cond>
                                  </p:endCondLst>
                                  <p:childTnLst>
                                    <p:set>
                                      <p:cBhvr>
                                        <p:cTn id="51" dur="1" fill="hold">
                                          <p:stCondLst>
                                            <p:cond delay="0"/>
                                          </p:stCondLst>
                                        </p:cTn>
                                        <p:tgtEl>
                                          <p:spTgt spid="844952"/>
                                        </p:tgtEl>
                                        <p:attrNameLst>
                                          <p:attrName>style.visibility</p:attrName>
                                        </p:attrNameLst>
                                      </p:cBhvr>
                                      <p:to>
                                        <p:strVal val="visible"/>
                                      </p:to>
                                    </p:set>
                                    <p:animEffect transition="in" filter="dissolve">
                                      <p:cBhvr>
                                        <p:cTn id="52" dur="500"/>
                                        <p:tgtEl>
                                          <p:spTgt spid="844952"/>
                                        </p:tgtEl>
                                      </p:cBhvr>
                                    </p:animEffect>
                                  </p:childTnLst>
                                </p:cTn>
                              </p:par>
                              <p:par>
                                <p:cTn id="53" presetID="9" presetClass="entr" presetSubtype="0" fill="hold" nodeType="withEffect">
                                  <p:stCondLst>
                                    <p:cond delay="0"/>
                                  </p:stCondLst>
                                  <p:childTnLst>
                                    <p:set>
                                      <p:cBhvr>
                                        <p:cTn id="54" dur="1" fill="hold">
                                          <p:stCondLst>
                                            <p:cond delay="0"/>
                                          </p:stCondLst>
                                        </p:cTn>
                                        <p:tgtEl>
                                          <p:spTgt spid="844954">
                                            <p:txEl>
                                              <p:pRg st="3" end="3"/>
                                            </p:txEl>
                                          </p:spTgt>
                                        </p:tgtEl>
                                        <p:attrNameLst>
                                          <p:attrName>style.visibility</p:attrName>
                                        </p:attrNameLst>
                                      </p:cBhvr>
                                      <p:to>
                                        <p:strVal val="visible"/>
                                      </p:to>
                                    </p:set>
                                    <p:animEffect transition="in" filter="dissolve">
                                      <p:cBhvr>
                                        <p:cTn id="55" dur="500"/>
                                        <p:tgtEl>
                                          <p:spTgt spid="844954">
                                            <p:txEl>
                                              <p:pRg st="3" end="3"/>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49" presetClass="path" presetSubtype="0" accel="50000" decel="50000" fill="hold" grpId="0" nodeType="clickEffect">
                                  <p:stCondLst>
                                    <p:cond delay="0"/>
                                  </p:stCondLst>
                                  <p:childTnLst>
                                    <p:animMotion origin="layout" path="M 3.33333E-6 4.44444E-6 L 0.04166 0.06666 " pathEditMode="relative" rAng="0" ptsTypes="AA">
                                      <p:cBhvr>
                                        <p:cTn id="59" dur="2000" fill="hold"/>
                                        <p:tgtEl>
                                          <p:spTgt spid="844913"/>
                                        </p:tgtEl>
                                        <p:attrNameLst>
                                          <p:attrName>ppt_x</p:attrName>
                                          <p:attrName>ppt_y</p:attrName>
                                        </p:attrNameLst>
                                      </p:cBhvr>
                                      <p:rCtr x="2083" y="3333"/>
                                    </p:animMotion>
                                  </p:childTnLst>
                                </p:cTn>
                              </p:par>
                              <p:par>
                                <p:cTn id="60" presetID="49" presetClass="path" presetSubtype="0" accel="50000" decel="50000" fill="hold" nodeType="withEffect">
                                  <p:stCondLst>
                                    <p:cond delay="0"/>
                                  </p:stCondLst>
                                  <p:childTnLst>
                                    <p:animMotion origin="layout" path="M 3.33333E-6 4.44444E-6 L 0.04166 0.06666 " pathEditMode="relative" rAng="0" ptsTypes="AA">
                                      <p:cBhvr>
                                        <p:cTn id="61" dur="2000" fill="hold"/>
                                        <p:tgtEl>
                                          <p:spTgt spid="844914"/>
                                        </p:tgtEl>
                                        <p:attrNameLst>
                                          <p:attrName>ppt_x</p:attrName>
                                          <p:attrName>ppt_y</p:attrName>
                                        </p:attrNameLst>
                                      </p:cBhvr>
                                      <p:rCtr x="2083" y="3333"/>
                                    </p:animMotion>
                                  </p:childTnLst>
                                </p:cTn>
                              </p:par>
                              <p:par>
                                <p:cTn id="62" presetID="42" presetClass="path" presetSubtype="0" accel="50000" decel="50000" fill="hold" nodeType="withEffect">
                                  <p:stCondLst>
                                    <p:cond delay="0"/>
                                  </p:stCondLst>
                                  <p:childTnLst>
                                    <p:animMotion origin="layout" path="M -3.33333E-6 -2.22222E-6 L 0.01667 0.07778 " pathEditMode="relative" rAng="0" ptsTypes="AA">
                                      <p:cBhvr>
                                        <p:cTn id="63" dur="2000" fill="hold"/>
                                        <p:tgtEl>
                                          <p:spTgt spid="844879"/>
                                        </p:tgtEl>
                                        <p:attrNameLst>
                                          <p:attrName>ppt_x</p:attrName>
                                          <p:attrName>ppt_y</p:attrName>
                                        </p:attrNameLst>
                                      </p:cBhvr>
                                      <p:rCtr x="833" y="3889"/>
                                    </p:animMotion>
                                  </p:childTnLst>
                                </p:cTn>
                              </p:par>
                              <p:par>
                                <p:cTn id="64" presetID="42" presetClass="path" presetSubtype="0" accel="50000" decel="50000" fill="hold" grpId="0" nodeType="withEffect">
                                  <p:stCondLst>
                                    <p:cond delay="0"/>
                                  </p:stCondLst>
                                  <p:childTnLst>
                                    <p:animMotion origin="layout" path="M -3.33333E-6 -2.22222E-6 L 0.01667 0.07778 " pathEditMode="relative" rAng="0" ptsTypes="AA">
                                      <p:cBhvr>
                                        <p:cTn id="65" dur="2000" fill="hold"/>
                                        <p:tgtEl>
                                          <p:spTgt spid="844878"/>
                                        </p:tgtEl>
                                        <p:attrNameLst>
                                          <p:attrName>ppt_x</p:attrName>
                                          <p:attrName>ppt_y</p:attrName>
                                        </p:attrNameLst>
                                      </p:cBhvr>
                                      <p:rCtr x="833" y="3889"/>
                                    </p:animMotion>
                                  </p:childTnLst>
                                </p:cTn>
                              </p:par>
                              <p:par>
                                <p:cTn id="66" presetID="42" presetClass="path" presetSubtype="0" accel="50000" decel="50000" fill="hold" grpId="0" nodeType="withEffect">
                                  <p:stCondLst>
                                    <p:cond delay="0"/>
                                  </p:stCondLst>
                                  <p:childTnLst>
                                    <p:animMotion origin="layout" path="M 3.33333E-6 -3.33333E-6 L -0.01667 0.08889 " pathEditMode="relative" rAng="0" ptsTypes="AA">
                                      <p:cBhvr>
                                        <p:cTn id="67" dur="2000" fill="hold"/>
                                        <p:tgtEl>
                                          <p:spTgt spid="844833"/>
                                        </p:tgtEl>
                                        <p:attrNameLst>
                                          <p:attrName>ppt_x</p:attrName>
                                          <p:attrName>ppt_y</p:attrName>
                                        </p:attrNameLst>
                                      </p:cBhvr>
                                      <p:rCtr x="-833" y="4444"/>
                                    </p:animMotion>
                                  </p:childTnLst>
                                </p:cTn>
                              </p:par>
                              <p:par>
                                <p:cTn id="68" presetID="42" presetClass="path" presetSubtype="0" accel="50000" decel="50000" fill="hold" nodeType="withEffect">
                                  <p:stCondLst>
                                    <p:cond delay="0"/>
                                  </p:stCondLst>
                                  <p:childTnLst>
                                    <p:animMotion origin="layout" path="M 3.33333E-6 -3.33333E-6 L -0.01667 0.07778 " pathEditMode="relative" rAng="0" ptsTypes="AA">
                                      <p:cBhvr>
                                        <p:cTn id="69" dur="2000" fill="hold"/>
                                        <p:tgtEl>
                                          <p:spTgt spid="844834"/>
                                        </p:tgtEl>
                                        <p:attrNameLst>
                                          <p:attrName>ppt_x</p:attrName>
                                          <p:attrName>ppt_y</p:attrName>
                                        </p:attrNameLst>
                                      </p:cBhvr>
                                      <p:rCtr x="-833" y="3889"/>
                                    </p:animMotion>
                                  </p:childTnLst>
                                </p:cTn>
                              </p:par>
                              <p:par>
                                <p:cTn id="70" presetID="42" presetClass="path" presetSubtype="0" accel="50000" decel="50000" fill="hold" grpId="0" nodeType="withEffect">
                                  <p:stCondLst>
                                    <p:cond delay="0"/>
                                  </p:stCondLst>
                                  <p:childTnLst>
                                    <p:animMotion origin="layout" path="M 3.33333E-6 2.22222E-6 L -0.05 0.06666 " pathEditMode="relative" rAng="0" ptsTypes="AA">
                                      <p:cBhvr>
                                        <p:cTn id="71" dur="2000" fill="hold"/>
                                        <p:tgtEl>
                                          <p:spTgt spid="844818"/>
                                        </p:tgtEl>
                                        <p:attrNameLst>
                                          <p:attrName>ppt_x</p:attrName>
                                          <p:attrName>ppt_y</p:attrName>
                                        </p:attrNameLst>
                                      </p:cBhvr>
                                      <p:rCtr x="-2500" y="3333"/>
                                    </p:animMotion>
                                  </p:childTnLst>
                                </p:cTn>
                              </p:par>
                              <p:par>
                                <p:cTn id="72" presetID="42" presetClass="path" presetSubtype="0" accel="50000" decel="50000" fill="hold" nodeType="withEffect">
                                  <p:stCondLst>
                                    <p:cond delay="0"/>
                                  </p:stCondLst>
                                  <p:childTnLst>
                                    <p:animMotion origin="layout" path="M 3.33333E-6 2.22222E-6 L -0.05 0.06666 " pathEditMode="relative" rAng="0" ptsTypes="AA">
                                      <p:cBhvr>
                                        <p:cTn id="73" dur="2000" fill="hold"/>
                                        <p:tgtEl>
                                          <p:spTgt spid="844819"/>
                                        </p:tgtEl>
                                        <p:attrNameLst>
                                          <p:attrName>ppt_x</p:attrName>
                                          <p:attrName>ppt_y</p:attrName>
                                        </p:attrNameLst>
                                      </p:cBhvr>
                                      <p:rCtr x="-2500" y="3333"/>
                                    </p:animMotion>
                                  </p:childTnLst>
                                </p:cTn>
                              </p:par>
                              <p:par>
                                <p:cTn id="74" presetID="63" presetClass="path" presetSubtype="0" accel="50000" decel="50000" fill="hold" grpId="1" nodeType="withEffect">
                                  <p:stCondLst>
                                    <p:cond delay="0"/>
                                  </p:stCondLst>
                                  <p:childTnLst>
                                    <p:animMotion origin="layout" path="M 1.11022E-16 -4.44444E-6 L 0.05 0.02223 " pathEditMode="relative" rAng="0" ptsTypes="AA">
                                      <p:cBhvr>
                                        <p:cTn id="75" dur="2000" fill="hold"/>
                                        <p:tgtEl>
                                          <p:spTgt spid="844935"/>
                                        </p:tgtEl>
                                        <p:attrNameLst>
                                          <p:attrName>ppt_x</p:attrName>
                                          <p:attrName>ppt_y</p:attrName>
                                        </p:attrNameLst>
                                      </p:cBhvr>
                                      <p:rCtr x="2500" y="1111"/>
                                    </p:animMotion>
                                  </p:childTnLst>
                                </p:cTn>
                              </p:par>
                              <p:par>
                                <p:cTn id="76" presetID="63" presetClass="path" presetSubtype="0" accel="50000" decel="50000" fill="hold" nodeType="withEffect">
                                  <p:stCondLst>
                                    <p:cond delay="0"/>
                                  </p:stCondLst>
                                  <p:childTnLst>
                                    <p:animMotion origin="layout" path="M 1.11022E-16 -4.44444E-6 L 0.05417 0.02223 " pathEditMode="relative" rAng="0" ptsTypes="AA">
                                      <p:cBhvr>
                                        <p:cTn id="77" dur="2000" fill="hold"/>
                                        <p:tgtEl>
                                          <p:spTgt spid="844936"/>
                                        </p:tgtEl>
                                        <p:attrNameLst>
                                          <p:attrName>ppt_x</p:attrName>
                                          <p:attrName>ppt_y</p:attrName>
                                        </p:attrNameLst>
                                      </p:cBhvr>
                                      <p:rCtr x="2708" y="1111"/>
                                    </p:animMotion>
                                  </p:childTnLst>
                                </p:cTn>
                              </p:par>
                              <p:par>
                                <p:cTn id="78" presetID="35" presetClass="path" presetSubtype="0" accel="50000" decel="50000" fill="hold" grpId="0" nodeType="withEffect">
                                  <p:stCondLst>
                                    <p:cond delay="0"/>
                                  </p:stCondLst>
                                  <p:childTnLst>
                                    <p:animMotion origin="layout" path="M -3.33333E-6 -3.33333E-6 L -0.075 0.03334 " pathEditMode="relative" rAng="0" ptsTypes="AA">
                                      <p:cBhvr>
                                        <p:cTn id="79" dur="2000" fill="hold"/>
                                        <p:tgtEl>
                                          <p:spTgt spid="844808"/>
                                        </p:tgtEl>
                                        <p:attrNameLst>
                                          <p:attrName>ppt_x</p:attrName>
                                          <p:attrName>ppt_y</p:attrName>
                                        </p:attrNameLst>
                                      </p:cBhvr>
                                      <p:rCtr x="-3750" y="1667"/>
                                    </p:animMotion>
                                  </p:childTnLst>
                                </p:cTn>
                              </p:par>
                              <p:par>
                                <p:cTn id="80" presetID="35" presetClass="path" presetSubtype="0" accel="50000" decel="50000" fill="hold" nodeType="withEffect">
                                  <p:stCondLst>
                                    <p:cond delay="0"/>
                                  </p:stCondLst>
                                  <p:childTnLst>
                                    <p:animMotion origin="layout" path="M -3.33333E-6 -3.33333E-6 L -0.075 0.03334 " pathEditMode="relative" rAng="0" ptsTypes="AA">
                                      <p:cBhvr>
                                        <p:cTn id="81" dur="2000" fill="hold"/>
                                        <p:tgtEl>
                                          <p:spTgt spid="844809"/>
                                        </p:tgtEl>
                                        <p:attrNameLst>
                                          <p:attrName>ppt_x</p:attrName>
                                          <p:attrName>ppt_y</p:attrName>
                                        </p:attrNameLst>
                                      </p:cBhvr>
                                      <p:rCtr x="-3750" y="1667"/>
                                    </p:animMotion>
                                  </p:childTnLst>
                                </p:cTn>
                              </p:par>
                              <p:par>
                                <p:cTn id="82" presetID="56" presetClass="path" presetSubtype="0" accel="50000" decel="50000" fill="hold" grpId="0" nodeType="withEffect">
                                  <p:stCondLst>
                                    <p:cond delay="0"/>
                                  </p:stCondLst>
                                  <p:childTnLst>
                                    <p:animMotion origin="layout" path="M 0.0 3.33333E-6 L 0.09167 -0.03334 " pathEditMode="relative" rAng="0" ptsTypes="AA">
                                      <p:cBhvr>
                                        <p:cTn id="83" dur="2000" fill="hold"/>
                                        <p:tgtEl>
                                          <p:spTgt spid="844888"/>
                                        </p:tgtEl>
                                        <p:attrNameLst>
                                          <p:attrName>ppt_x</p:attrName>
                                          <p:attrName>ppt_y</p:attrName>
                                        </p:attrNameLst>
                                      </p:cBhvr>
                                      <p:rCtr x="4583" y="-1667"/>
                                    </p:animMotion>
                                  </p:childTnLst>
                                </p:cTn>
                              </p:par>
                              <p:par>
                                <p:cTn id="84" presetID="56" presetClass="path" presetSubtype="0" accel="50000" decel="50000" fill="hold" nodeType="withEffect">
                                  <p:stCondLst>
                                    <p:cond delay="0"/>
                                  </p:stCondLst>
                                  <p:childTnLst>
                                    <p:animMotion origin="layout" path="M 0.0 3.33333E-6 L 0.09167 -0.03334 " pathEditMode="relative" rAng="0" ptsTypes="AA">
                                      <p:cBhvr>
                                        <p:cTn id="85" dur="2000" fill="hold"/>
                                        <p:tgtEl>
                                          <p:spTgt spid="844889"/>
                                        </p:tgtEl>
                                        <p:attrNameLst>
                                          <p:attrName>ppt_x</p:attrName>
                                          <p:attrName>ppt_y</p:attrName>
                                        </p:attrNameLst>
                                      </p:cBhvr>
                                      <p:rCtr x="4583" y="-1667"/>
                                    </p:animMotion>
                                  </p:childTnLst>
                                </p:cTn>
                              </p:par>
                              <p:par>
                                <p:cTn id="86" presetID="63" presetClass="path" presetSubtype="0" accel="50000" decel="50000" fill="hold" grpId="0" nodeType="withEffect">
                                  <p:stCondLst>
                                    <p:cond delay="0"/>
                                  </p:stCondLst>
                                  <p:childTnLst>
                                    <p:animMotion origin="layout" path="M -3.33333E-6 -1.11111E-6 L 0.08334 -0.01111 " pathEditMode="relative" rAng="0" ptsTypes="AA">
                                      <p:cBhvr>
                                        <p:cTn id="87" dur="2000" fill="hold"/>
                                        <p:tgtEl>
                                          <p:spTgt spid="844908"/>
                                        </p:tgtEl>
                                        <p:attrNameLst>
                                          <p:attrName>ppt_x</p:attrName>
                                          <p:attrName>ppt_y</p:attrName>
                                        </p:attrNameLst>
                                      </p:cBhvr>
                                      <p:rCtr x="4167" y="-556"/>
                                    </p:animMotion>
                                  </p:childTnLst>
                                </p:cTn>
                              </p:par>
                              <p:par>
                                <p:cTn id="88" presetID="63" presetClass="path" presetSubtype="0" accel="50000" decel="50000" fill="hold" nodeType="withEffect">
                                  <p:stCondLst>
                                    <p:cond delay="0"/>
                                  </p:stCondLst>
                                  <p:childTnLst>
                                    <p:animMotion origin="layout" path="M -3.33333E-6 -1.11111E-6 L 0.08334 -0.01111 " pathEditMode="relative" rAng="0" ptsTypes="AA">
                                      <p:cBhvr>
                                        <p:cTn id="89" dur="2000" fill="hold"/>
                                        <p:tgtEl>
                                          <p:spTgt spid="844909"/>
                                        </p:tgtEl>
                                        <p:attrNameLst>
                                          <p:attrName>ppt_x</p:attrName>
                                          <p:attrName>ppt_y</p:attrName>
                                        </p:attrNameLst>
                                      </p:cBhvr>
                                      <p:rCtr x="4167" y="-556"/>
                                    </p:animMotion>
                                  </p:childTnLst>
                                </p:cTn>
                              </p:par>
                              <p:par>
                                <p:cTn id="90" presetID="56" presetClass="path" presetSubtype="0" accel="50000" decel="50000" fill="hold" grpId="1" nodeType="withEffect">
                                  <p:stCondLst>
                                    <p:cond delay="0"/>
                                  </p:stCondLst>
                                  <p:childTnLst>
                                    <p:animMotion origin="layout" path="M 1.11022E-16 -3.33333E-6 L 0.06667 -0.05555 " pathEditMode="relative" rAng="0" ptsTypes="AA">
                                      <p:cBhvr>
                                        <p:cTn id="91" dur="2000" fill="hold"/>
                                        <p:tgtEl>
                                          <p:spTgt spid="844943"/>
                                        </p:tgtEl>
                                        <p:attrNameLst>
                                          <p:attrName>ppt_x</p:attrName>
                                          <p:attrName>ppt_y</p:attrName>
                                        </p:attrNameLst>
                                      </p:cBhvr>
                                      <p:rCtr x="3333" y="-2778"/>
                                    </p:animMotion>
                                  </p:childTnLst>
                                </p:cTn>
                              </p:par>
                              <p:par>
                                <p:cTn id="92" presetID="56" presetClass="path" presetSubtype="0" accel="50000" decel="50000" fill="hold" nodeType="withEffect">
                                  <p:stCondLst>
                                    <p:cond delay="0"/>
                                  </p:stCondLst>
                                  <p:childTnLst>
                                    <p:animMotion origin="layout" path="M -3.33333E-6 -3.33333E-6 L 0.07084 -0.05555 " pathEditMode="relative" rAng="0" ptsTypes="AA">
                                      <p:cBhvr>
                                        <p:cTn id="93" dur="2000" fill="hold"/>
                                        <p:tgtEl>
                                          <p:spTgt spid="844944"/>
                                        </p:tgtEl>
                                        <p:attrNameLst>
                                          <p:attrName>ppt_x</p:attrName>
                                          <p:attrName>ppt_y</p:attrName>
                                        </p:attrNameLst>
                                      </p:cBhvr>
                                      <p:rCtr x="3542" y="-2778"/>
                                    </p:animMotion>
                                  </p:childTnLst>
                                </p:cTn>
                              </p:par>
                              <p:par>
                                <p:cTn id="94" presetID="35" presetClass="path" presetSubtype="0" accel="50000" decel="50000" fill="hold" grpId="0" nodeType="withEffect">
                                  <p:stCondLst>
                                    <p:cond delay="0"/>
                                  </p:stCondLst>
                                  <p:childTnLst>
                                    <p:animMotion origin="layout" path="M 3.33333E-6 1.11111E-6 L -0.1 -0.01111 " pathEditMode="relative" rAng="0" ptsTypes="AA">
                                      <p:cBhvr>
                                        <p:cTn id="95" dur="2000" fill="hold"/>
                                        <p:tgtEl>
                                          <p:spTgt spid="844848"/>
                                        </p:tgtEl>
                                        <p:attrNameLst>
                                          <p:attrName>ppt_x</p:attrName>
                                          <p:attrName>ppt_y</p:attrName>
                                        </p:attrNameLst>
                                      </p:cBhvr>
                                      <p:rCtr x="-5000" y="-556"/>
                                    </p:animMotion>
                                  </p:childTnLst>
                                </p:cTn>
                              </p:par>
                              <p:par>
                                <p:cTn id="96" presetID="35" presetClass="path" presetSubtype="0" accel="50000" decel="50000" fill="hold" nodeType="withEffect">
                                  <p:stCondLst>
                                    <p:cond delay="0"/>
                                  </p:stCondLst>
                                  <p:childTnLst>
                                    <p:animMotion origin="layout" path="M 3.33333E-6 1.11111E-6 L -0.1 -0.01111 " pathEditMode="relative" rAng="0" ptsTypes="AA">
                                      <p:cBhvr>
                                        <p:cTn id="97" dur="2000" fill="hold"/>
                                        <p:tgtEl>
                                          <p:spTgt spid="844849"/>
                                        </p:tgtEl>
                                        <p:attrNameLst>
                                          <p:attrName>ppt_x</p:attrName>
                                          <p:attrName>ppt_y</p:attrName>
                                        </p:attrNameLst>
                                      </p:cBhvr>
                                      <p:rCtr x="-5000" y="-556"/>
                                    </p:animMotion>
                                  </p:childTnLst>
                                </p:cTn>
                              </p:par>
                              <p:par>
                                <p:cTn id="98" presetID="56" presetClass="path" presetSubtype="0" accel="50000" decel="50000" fill="hold" grpId="0" nodeType="withEffect">
                                  <p:stCondLst>
                                    <p:cond delay="0"/>
                                  </p:stCondLst>
                                  <p:childTnLst>
                                    <p:animMotion origin="layout" path="M 3.33333E-6 3.33333E-6 L 0.04166 -0.06667 " pathEditMode="relative" rAng="0" ptsTypes="AA">
                                      <p:cBhvr>
                                        <p:cTn id="99" dur="2000" fill="hold"/>
                                        <p:tgtEl>
                                          <p:spTgt spid="844868"/>
                                        </p:tgtEl>
                                        <p:attrNameLst>
                                          <p:attrName>ppt_x</p:attrName>
                                          <p:attrName>ppt_y</p:attrName>
                                        </p:attrNameLst>
                                      </p:cBhvr>
                                      <p:rCtr x="2083" y="-3333"/>
                                    </p:animMotion>
                                  </p:childTnLst>
                                </p:cTn>
                              </p:par>
                              <p:par>
                                <p:cTn id="100" presetID="56" presetClass="path" presetSubtype="0" accel="50000" decel="50000" fill="hold" nodeType="withEffect">
                                  <p:stCondLst>
                                    <p:cond delay="0"/>
                                  </p:stCondLst>
                                  <p:childTnLst>
                                    <p:animMotion origin="layout" path="M 3.33333E-6 3.33333E-6 L 0.04166 -0.06667 " pathEditMode="relative" rAng="0" ptsTypes="AA">
                                      <p:cBhvr>
                                        <p:cTn id="101" dur="2000" fill="hold"/>
                                        <p:tgtEl>
                                          <p:spTgt spid="844869"/>
                                        </p:tgtEl>
                                        <p:attrNameLst>
                                          <p:attrName>ppt_x</p:attrName>
                                          <p:attrName>ppt_y</p:attrName>
                                        </p:attrNameLst>
                                      </p:cBhvr>
                                      <p:rCtr x="2083" y="-3333"/>
                                    </p:animMotion>
                                  </p:childTnLst>
                                </p:cTn>
                              </p:par>
                              <p:par>
                                <p:cTn id="102" presetID="56" presetClass="path" presetSubtype="0" accel="50000" decel="50000" fill="hold" grpId="0" nodeType="withEffect">
                                  <p:stCondLst>
                                    <p:cond delay="0"/>
                                  </p:stCondLst>
                                  <p:childTnLst>
                                    <p:animMotion origin="layout" path="M 0.0 3.33333E-6 L 0.01667 -0.07778 " pathEditMode="relative" rAng="0" ptsTypes="AA">
                                      <p:cBhvr>
                                        <p:cTn id="103" dur="2000" fill="hold"/>
                                        <p:tgtEl>
                                          <p:spTgt spid="844893"/>
                                        </p:tgtEl>
                                        <p:attrNameLst>
                                          <p:attrName>ppt_x</p:attrName>
                                          <p:attrName>ppt_y</p:attrName>
                                        </p:attrNameLst>
                                      </p:cBhvr>
                                      <p:rCtr x="833" y="-3889"/>
                                    </p:animMotion>
                                  </p:childTnLst>
                                </p:cTn>
                              </p:par>
                              <p:par>
                                <p:cTn id="104" presetID="56" presetClass="path" presetSubtype="0" accel="50000" decel="50000" fill="hold" nodeType="withEffect">
                                  <p:stCondLst>
                                    <p:cond delay="0"/>
                                  </p:stCondLst>
                                  <p:childTnLst>
                                    <p:animMotion origin="layout" path="M 0.0 3.33333E-6 L 0.01667 -0.07778 " pathEditMode="relative" rAng="0" ptsTypes="AA">
                                      <p:cBhvr>
                                        <p:cTn id="105" dur="2000" fill="hold"/>
                                        <p:tgtEl>
                                          <p:spTgt spid="844894"/>
                                        </p:tgtEl>
                                        <p:attrNameLst>
                                          <p:attrName>ppt_x</p:attrName>
                                          <p:attrName>ppt_y</p:attrName>
                                        </p:attrNameLst>
                                      </p:cBhvr>
                                      <p:rCtr x="833" y="-3889"/>
                                    </p:animMotion>
                                  </p:childTnLst>
                                </p:cTn>
                              </p:par>
                              <p:par>
                                <p:cTn id="106" presetID="64" presetClass="path" presetSubtype="0" accel="50000" decel="50000" fill="hold" grpId="0" nodeType="withEffect">
                                  <p:stCondLst>
                                    <p:cond delay="0"/>
                                  </p:stCondLst>
                                  <p:childTnLst>
                                    <p:animMotion origin="layout" path="M -3.33333E-6 -3.33333E-6 L 0.01667 -0.08889 " pathEditMode="relative" rAng="0" ptsTypes="AA">
                                      <p:cBhvr>
                                        <p:cTn id="107" dur="2000" fill="hold"/>
                                        <p:tgtEl>
                                          <p:spTgt spid="844873"/>
                                        </p:tgtEl>
                                        <p:attrNameLst>
                                          <p:attrName>ppt_x</p:attrName>
                                          <p:attrName>ppt_y</p:attrName>
                                        </p:attrNameLst>
                                      </p:cBhvr>
                                      <p:rCtr x="833" y="-4444"/>
                                    </p:animMotion>
                                  </p:childTnLst>
                                </p:cTn>
                              </p:par>
                              <p:par>
                                <p:cTn id="108" presetID="64" presetClass="path" presetSubtype="0" accel="50000" decel="50000" fill="hold" nodeType="withEffect">
                                  <p:stCondLst>
                                    <p:cond delay="0"/>
                                  </p:stCondLst>
                                  <p:childTnLst>
                                    <p:animMotion origin="layout" path="M -3.33333E-6 -3.33333E-6 L 0.01667 -0.08889 " pathEditMode="relative" rAng="0" ptsTypes="AA">
                                      <p:cBhvr>
                                        <p:cTn id="109" dur="2000" fill="hold"/>
                                        <p:tgtEl>
                                          <p:spTgt spid="844874"/>
                                        </p:tgtEl>
                                        <p:attrNameLst>
                                          <p:attrName>ppt_x</p:attrName>
                                          <p:attrName>ppt_y</p:attrName>
                                        </p:attrNameLst>
                                      </p:cBhvr>
                                      <p:rCtr x="833" y="-4444"/>
                                    </p:animMotion>
                                  </p:childTnLst>
                                </p:cTn>
                              </p:par>
                              <p:par>
                                <p:cTn id="110" presetID="64" presetClass="path" presetSubtype="0" accel="50000" decel="50000" fill="hold" grpId="0" nodeType="withEffect">
                                  <p:stCondLst>
                                    <p:cond delay="0"/>
                                  </p:stCondLst>
                                  <p:childTnLst>
                                    <p:animMotion origin="layout" path="M -3.33333E-6 -1.11111E-6 L -0.025 -0.13333 " pathEditMode="relative" rAng="0" ptsTypes="AA">
                                      <p:cBhvr>
                                        <p:cTn id="111" dur="2000" fill="hold"/>
                                        <p:tgtEl>
                                          <p:spTgt spid="844918"/>
                                        </p:tgtEl>
                                        <p:attrNameLst>
                                          <p:attrName>ppt_x</p:attrName>
                                          <p:attrName>ppt_y</p:attrName>
                                        </p:attrNameLst>
                                      </p:cBhvr>
                                      <p:rCtr x="-1250" y="-6667"/>
                                    </p:animMotion>
                                  </p:childTnLst>
                                </p:cTn>
                              </p:par>
                              <p:par>
                                <p:cTn id="112" presetID="64" presetClass="path" presetSubtype="0" accel="50000" decel="50000" fill="hold" nodeType="withEffect">
                                  <p:stCondLst>
                                    <p:cond delay="0"/>
                                  </p:stCondLst>
                                  <p:childTnLst>
                                    <p:animMotion origin="layout" path="M -3.33333E-6 -1.11111E-6 L -0.025 -0.13333 " pathEditMode="relative" rAng="0" ptsTypes="AA">
                                      <p:cBhvr>
                                        <p:cTn id="113" dur="2000" fill="hold"/>
                                        <p:tgtEl>
                                          <p:spTgt spid="844919"/>
                                        </p:tgtEl>
                                        <p:attrNameLst>
                                          <p:attrName>ppt_x</p:attrName>
                                          <p:attrName>ppt_y</p:attrName>
                                        </p:attrNameLst>
                                      </p:cBhvr>
                                      <p:rCtr x="-1250" y="-6667"/>
                                    </p:animMotion>
                                  </p:childTnLst>
                                </p:cTn>
                              </p:par>
                              <p:par>
                                <p:cTn id="114" presetID="49" presetClass="path" presetSubtype="0" accel="50000" decel="50000" fill="hold" nodeType="withEffect">
                                  <p:stCondLst>
                                    <p:cond delay="0"/>
                                  </p:stCondLst>
                                  <p:childTnLst>
                                    <p:animMotion origin="layout" path="M -3.33333E-6 3.33333E-6 L 0.04584 0.01111 " pathEditMode="relative" rAng="0" ptsTypes="AA">
                                      <p:cBhvr>
                                        <p:cTn id="115" dur="2000" fill="hold"/>
                                        <p:tgtEl>
                                          <p:spTgt spid="844948"/>
                                        </p:tgtEl>
                                        <p:attrNameLst>
                                          <p:attrName>ppt_x</p:attrName>
                                          <p:attrName>ppt_y</p:attrName>
                                        </p:attrNameLst>
                                      </p:cBhvr>
                                      <p:rCtr x="2292" y="556"/>
                                    </p:animMotion>
                                  </p:childTnLst>
                                </p:cTn>
                              </p:par>
                              <p:par>
                                <p:cTn id="116" presetID="49" presetClass="path" presetSubtype="0" accel="50000" decel="50000" fill="hold" grpId="1" nodeType="withEffect">
                                  <p:stCondLst>
                                    <p:cond delay="0"/>
                                  </p:stCondLst>
                                  <p:childTnLst>
                                    <p:animMotion origin="layout" path="M 3.33333E-6 3.33333E-6 L 0.05 0.01111 " pathEditMode="relative" rAng="0" ptsTypes="AA">
                                      <p:cBhvr>
                                        <p:cTn id="117" dur="2000" fill="hold"/>
                                        <p:tgtEl>
                                          <p:spTgt spid="844947"/>
                                        </p:tgtEl>
                                        <p:attrNameLst>
                                          <p:attrName>ppt_x</p:attrName>
                                          <p:attrName>ppt_y</p:attrName>
                                        </p:attrNameLst>
                                      </p:cBhvr>
                                      <p:rCtr x="2500" y="556"/>
                                    </p:animMotion>
                                  </p:childTnLst>
                                </p:cTn>
                              </p:par>
                              <p:par>
                                <p:cTn id="118" presetID="49" presetClass="path" presetSubtype="0" accel="50000" decel="50000" fill="hold" grpId="0" nodeType="withEffect">
                                  <p:stCondLst>
                                    <p:cond delay="0"/>
                                  </p:stCondLst>
                                  <p:childTnLst>
                                    <p:animMotion origin="layout" path="M -3.33333E-6 -4.44444E-6 L 0.075 0.07778 " pathEditMode="relative" rAng="0" ptsTypes="AA">
                                      <p:cBhvr>
                                        <p:cTn id="119" dur="2000" fill="hold"/>
                                        <p:tgtEl>
                                          <p:spTgt spid="844898"/>
                                        </p:tgtEl>
                                        <p:attrNameLst>
                                          <p:attrName>ppt_x</p:attrName>
                                          <p:attrName>ppt_y</p:attrName>
                                        </p:attrNameLst>
                                      </p:cBhvr>
                                      <p:rCtr x="3750" y="3889"/>
                                    </p:animMotion>
                                  </p:childTnLst>
                                </p:cTn>
                              </p:par>
                              <p:par>
                                <p:cTn id="120" presetID="49" presetClass="path" presetSubtype="0" accel="50000" decel="50000" fill="hold" nodeType="withEffect">
                                  <p:stCondLst>
                                    <p:cond delay="0"/>
                                  </p:stCondLst>
                                  <p:childTnLst>
                                    <p:animMotion origin="layout" path="M 1.11022E-16 -3.33333E-6 L 0.075 0.07778 " pathEditMode="relative" rAng="0" ptsTypes="AA">
                                      <p:cBhvr>
                                        <p:cTn id="121" dur="2000" fill="hold"/>
                                        <p:tgtEl>
                                          <p:spTgt spid="844899"/>
                                        </p:tgtEl>
                                        <p:attrNameLst>
                                          <p:attrName>ppt_x</p:attrName>
                                          <p:attrName>ppt_y</p:attrName>
                                        </p:attrNameLst>
                                      </p:cBhvr>
                                      <p:rCtr x="3750" y="3889"/>
                                    </p:animMotion>
                                  </p:childTnLst>
                                </p:cTn>
                              </p:par>
                              <p:par>
                                <p:cTn id="122" presetID="0" presetClass="path" presetSubtype="0" accel="50000" decel="50000" fill="hold" nodeType="withEffect">
                                  <p:stCondLst>
                                    <p:cond delay="0"/>
                                  </p:stCondLst>
                                  <p:childTnLst>
                                    <p:animMotion origin="layout" path="M 0.0 0.0 L -0.05834 0.01111 " pathEditMode="relative" ptsTypes="AA">
                                      <p:cBhvr>
                                        <p:cTn id="123" dur="2000" fill="hold"/>
                                        <p:tgtEl>
                                          <p:spTgt spid="844824"/>
                                        </p:tgtEl>
                                        <p:attrNameLst>
                                          <p:attrName>ppt_x</p:attrName>
                                          <p:attrName>ppt_y</p:attrName>
                                        </p:attrNameLst>
                                      </p:cBhvr>
                                    </p:animMotion>
                                  </p:childTnLst>
                                </p:cTn>
                              </p:par>
                              <p:par>
                                <p:cTn id="124" presetID="0" presetClass="path" presetSubtype="0" accel="50000" decel="50000" fill="hold" grpId="0" nodeType="withEffect">
                                  <p:stCondLst>
                                    <p:cond delay="0"/>
                                  </p:stCondLst>
                                  <p:childTnLst>
                                    <p:animMotion origin="layout" path="M 0.0 0.0 L -0.05834 0.01111 " pathEditMode="relative" ptsTypes="AA">
                                      <p:cBhvr>
                                        <p:cTn id="125" dur="2000" fill="hold"/>
                                        <p:tgtEl>
                                          <p:spTgt spid="844823"/>
                                        </p:tgtEl>
                                        <p:attrNameLst>
                                          <p:attrName>ppt_x</p:attrName>
                                          <p:attrName>ppt_y</p:attrName>
                                        </p:attrNameLst>
                                      </p:cBhvr>
                                    </p:animMotion>
                                  </p:childTnLst>
                                </p:cTn>
                              </p:par>
                              <p:par>
                                <p:cTn id="126" presetID="0" presetClass="path" presetSubtype="0" accel="50000" decel="50000" fill="hold" nodeType="withEffect">
                                  <p:stCondLst>
                                    <p:cond delay="0"/>
                                  </p:stCondLst>
                                  <p:childTnLst>
                                    <p:animMotion origin="layout" path="M 0.0 0.0 L -0.04167 0.01111 " pathEditMode="relative" ptsTypes="AA">
                                      <p:cBhvr>
                                        <p:cTn id="127" dur="2000" fill="hold"/>
                                        <p:tgtEl>
                                          <p:spTgt spid="844814"/>
                                        </p:tgtEl>
                                        <p:attrNameLst>
                                          <p:attrName>ppt_x</p:attrName>
                                          <p:attrName>ppt_y</p:attrName>
                                        </p:attrNameLst>
                                      </p:cBhvr>
                                    </p:animMotion>
                                  </p:childTnLst>
                                </p:cTn>
                              </p:par>
                              <p:par>
                                <p:cTn id="128" presetID="0" presetClass="path" presetSubtype="0" accel="50000" decel="50000" fill="hold" grpId="0" nodeType="withEffect">
                                  <p:stCondLst>
                                    <p:cond delay="0"/>
                                  </p:stCondLst>
                                  <p:childTnLst>
                                    <p:animMotion origin="layout" path="M 0.0 0.0 L -0.04167 0.01111 " pathEditMode="relative" ptsTypes="AA">
                                      <p:cBhvr>
                                        <p:cTn id="129" dur="2000" fill="hold"/>
                                        <p:tgtEl>
                                          <p:spTgt spid="844813"/>
                                        </p:tgtEl>
                                        <p:attrNameLst>
                                          <p:attrName>ppt_x</p:attrName>
                                          <p:attrName>ppt_y</p:attrName>
                                        </p:attrNameLst>
                                      </p:cBhvr>
                                    </p:animMotion>
                                  </p:childTnLst>
                                </p:cTn>
                              </p:par>
                              <p:par>
                                <p:cTn id="130" presetID="0" presetClass="path" presetSubtype="0" accel="50000" decel="50000" fill="hold" nodeType="withEffect">
                                  <p:stCondLst>
                                    <p:cond delay="0"/>
                                  </p:stCondLst>
                                  <p:childTnLst>
                                    <p:animMotion origin="layout" path="M 0.0 0.0 L 0.025 -0.03333 " pathEditMode="relative" ptsTypes="AA">
                                      <p:cBhvr>
                                        <p:cTn id="131" dur="2000" fill="hold"/>
                                        <p:tgtEl>
                                          <p:spTgt spid="844904"/>
                                        </p:tgtEl>
                                        <p:attrNameLst>
                                          <p:attrName>ppt_x</p:attrName>
                                          <p:attrName>ppt_y</p:attrName>
                                        </p:attrNameLst>
                                      </p:cBhvr>
                                    </p:animMotion>
                                  </p:childTnLst>
                                </p:cTn>
                              </p:par>
                              <p:par>
                                <p:cTn id="132" presetID="0" presetClass="path" presetSubtype="0" accel="50000" decel="50000" fill="hold" grpId="0" nodeType="withEffect">
                                  <p:stCondLst>
                                    <p:cond delay="0"/>
                                  </p:stCondLst>
                                  <p:childTnLst>
                                    <p:animMotion origin="layout" path="M 0.0 0.0 L 0.025 -0.03333 " pathEditMode="relative" ptsTypes="AA">
                                      <p:cBhvr>
                                        <p:cTn id="133" dur="2000" fill="hold"/>
                                        <p:tgtEl>
                                          <p:spTgt spid="844903"/>
                                        </p:tgtEl>
                                        <p:attrNameLst>
                                          <p:attrName>ppt_x</p:attrName>
                                          <p:attrName>ppt_y</p:attrName>
                                        </p:attrNameLst>
                                      </p:cBhvr>
                                    </p:animMotion>
                                  </p:childTnLst>
                                </p:cTn>
                              </p:par>
                              <p:par>
                                <p:cTn id="134" presetID="0" presetClass="path" presetSubtype="0" accel="50000" decel="50000" fill="hold" nodeType="withEffect">
                                  <p:stCondLst>
                                    <p:cond delay="0"/>
                                  </p:stCondLst>
                                  <p:childTnLst>
                                    <p:animMotion origin="layout" path="M 0.0 0.0 L 0.00834 -0.04445 " pathEditMode="relative" ptsTypes="AA">
                                      <p:cBhvr>
                                        <p:cTn id="135" dur="2000" fill="hold"/>
                                        <p:tgtEl>
                                          <p:spTgt spid="844940"/>
                                        </p:tgtEl>
                                        <p:attrNameLst>
                                          <p:attrName>ppt_x</p:attrName>
                                          <p:attrName>ppt_y</p:attrName>
                                        </p:attrNameLst>
                                      </p:cBhvr>
                                    </p:animMotion>
                                  </p:childTnLst>
                                </p:cTn>
                              </p:par>
                              <p:par>
                                <p:cTn id="136" presetID="0" presetClass="path" presetSubtype="0" accel="50000" decel="50000" fill="hold" grpId="1" nodeType="withEffect">
                                  <p:stCondLst>
                                    <p:cond delay="0"/>
                                  </p:stCondLst>
                                  <p:childTnLst>
                                    <p:animMotion origin="layout" path="M 0.0 0.0 L 0.00834 -0.04445 " pathEditMode="relative" ptsTypes="AA">
                                      <p:cBhvr>
                                        <p:cTn id="137" dur="2000" fill="hold"/>
                                        <p:tgtEl>
                                          <p:spTgt spid="844939"/>
                                        </p:tgtEl>
                                        <p:attrNameLst>
                                          <p:attrName>ppt_x</p:attrName>
                                          <p:attrName>ppt_y</p:attrName>
                                        </p:attrNameLst>
                                      </p:cBhvr>
                                    </p:animMotion>
                                  </p:childTnLst>
                                </p:cTn>
                              </p:par>
                              <p:par>
                                <p:cTn id="138" presetID="0" presetClass="path" presetSubtype="0" accel="50000" decel="50000" fill="hold" nodeType="withEffect">
                                  <p:stCondLst>
                                    <p:cond delay="0"/>
                                  </p:stCondLst>
                                  <p:childTnLst>
                                    <p:animMotion origin="layout" path="M 0.0 0.0 L 0.03333 0.0 " pathEditMode="relative" ptsTypes="AA">
                                      <p:cBhvr>
                                        <p:cTn id="139" dur="2000" fill="hold"/>
                                        <p:tgtEl>
                                          <p:spTgt spid="844859"/>
                                        </p:tgtEl>
                                        <p:attrNameLst>
                                          <p:attrName>ppt_x</p:attrName>
                                          <p:attrName>ppt_y</p:attrName>
                                        </p:attrNameLst>
                                      </p:cBhvr>
                                    </p:animMotion>
                                  </p:childTnLst>
                                </p:cTn>
                              </p:par>
                              <p:par>
                                <p:cTn id="140" presetID="0" presetClass="path" presetSubtype="0" accel="50000" decel="50000" fill="hold" grpId="0" nodeType="withEffect">
                                  <p:stCondLst>
                                    <p:cond delay="0"/>
                                  </p:stCondLst>
                                  <p:childTnLst>
                                    <p:animMotion origin="layout" path="M 0.0 0.0 L 0.03333 0.0 " pathEditMode="relative" ptsTypes="AA">
                                      <p:cBhvr>
                                        <p:cTn id="141" dur="2000" fill="hold"/>
                                        <p:tgtEl>
                                          <p:spTgt spid="844858"/>
                                        </p:tgtEl>
                                        <p:attrNameLst>
                                          <p:attrName>ppt_x</p:attrName>
                                          <p:attrName>ppt_y</p:attrName>
                                        </p:attrNameLst>
                                      </p:cBhvr>
                                    </p:animMotion>
                                  </p:childTnLst>
                                </p:cTn>
                              </p:par>
                              <p:par>
                                <p:cTn id="142" presetID="0" presetClass="path" presetSubtype="0" accel="50000" decel="50000" fill="hold" nodeType="withEffect">
                                  <p:stCondLst>
                                    <p:cond delay="0"/>
                                  </p:stCondLst>
                                  <p:childTnLst>
                                    <p:animMotion origin="layout" path="M 0.0 0.0 L -0.025 0.05556 " pathEditMode="relative" ptsTypes="AA">
                                      <p:cBhvr>
                                        <p:cTn id="143" dur="2000" fill="hold"/>
                                        <p:tgtEl>
                                          <p:spTgt spid="844839"/>
                                        </p:tgtEl>
                                        <p:attrNameLst>
                                          <p:attrName>ppt_x</p:attrName>
                                          <p:attrName>ppt_y</p:attrName>
                                        </p:attrNameLst>
                                      </p:cBhvr>
                                    </p:animMotion>
                                  </p:childTnLst>
                                </p:cTn>
                              </p:par>
                              <p:par>
                                <p:cTn id="144" presetID="0" presetClass="path" presetSubtype="0" accel="50000" decel="50000" fill="hold" grpId="0" nodeType="withEffect">
                                  <p:stCondLst>
                                    <p:cond delay="0"/>
                                  </p:stCondLst>
                                  <p:childTnLst>
                                    <p:animMotion origin="layout" path="M 0.0 0.0 L -0.025 0.05556 " pathEditMode="relative" ptsTypes="AA">
                                      <p:cBhvr>
                                        <p:cTn id="145" dur="2000" fill="hold"/>
                                        <p:tgtEl>
                                          <p:spTgt spid="844838"/>
                                        </p:tgtEl>
                                        <p:attrNameLst>
                                          <p:attrName>ppt_x</p:attrName>
                                          <p:attrName>ppt_y</p:attrName>
                                        </p:attrNameLst>
                                      </p:cBhvr>
                                    </p:animMotion>
                                  </p:childTnLst>
                                </p:cTn>
                              </p:par>
                              <p:par>
                                <p:cTn id="146" presetID="0" presetClass="path" presetSubtype="0" accel="50000" decel="50000" fill="hold" nodeType="withEffect">
                                  <p:stCondLst>
                                    <p:cond delay="0"/>
                                  </p:stCondLst>
                                  <p:childTnLst>
                                    <p:animMotion origin="layout" path="M 0.0 0.0 L -0.03333 -0.08889 " pathEditMode="relative" ptsTypes="AA">
                                      <p:cBhvr>
                                        <p:cTn id="147" dur="2000" fill="hold"/>
                                        <p:tgtEl>
                                          <p:spTgt spid="844884"/>
                                        </p:tgtEl>
                                        <p:attrNameLst>
                                          <p:attrName>ppt_x</p:attrName>
                                          <p:attrName>ppt_y</p:attrName>
                                        </p:attrNameLst>
                                      </p:cBhvr>
                                    </p:animMotion>
                                  </p:childTnLst>
                                </p:cTn>
                              </p:par>
                              <p:par>
                                <p:cTn id="148" presetID="0" presetClass="path" presetSubtype="0" accel="50000" decel="50000" fill="hold" grpId="0" nodeType="withEffect">
                                  <p:stCondLst>
                                    <p:cond delay="0"/>
                                  </p:stCondLst>
                                  <p:childTnLst>
                                    <p:animMotion origin="layout" path="M 0.0 0.0 L -0.03333 -0.08889 " pathEditMode="relative" ptsTypes="AA">
                                      <p:cBhvr>
                                        <p:cTn id="149" dur="2000" fill="hold"/>
                                        <p:tgtEl>
                                          <p:spTgt spid="844883"/>
                                        </p:tgtEl>
                                        <p:attrNameLst>
                                          <p:attrName>ppt_x</p:attrName>
                                          <p:attrName>ppt_y</p:attrName>
                                        </p:attrNameLst>
                                      </p:cBhvr>
                                    </p:animMotion>
                                  </p:childTnLst>
                                </p:cTn>
                              </p:par>
                              <p:par>
                                <p:cTn id="150" presetID="0" presetClass="path" presetSubtype="0" accel="50000" decel="50000" fill="hold" nodeType="withEffect">
                                  <p:stCondLst>
                                    <p:cond delay="0"/>
                                  </p:stCondLst>
                                  <p:childTnLst>
                                    <p:animMotion origin="layout" path="M 0.0 0.0 L 0.00833 -0.04445 " pathEditMode="relative" ptsTypes="AA">
                                      <p:cBhvr>
                                        <p:cTn id="151" dur="2000" fill="hold"/>
                                        <p:tgtEl>
                                          <p:spTgt spid="844854"/>
                                        </p:tgtEl>
                                        <p:attrNameLst>
                                          <p:attrName>ppt_x</p:attrName>
                                          <p:attrName>ppt_y</p:attrName>
                                        </p:attrNameLst>
                                      </p:cBhvr>
                                    </p:animMotion>
                                  </p:childTnLst>
                                </p:cTn>
                              </p:par>
                              <p:par>
                                <p:cTn id="152" presetID="0" presetClass="path" presetSubtype="0" accel="50000" decel="50000" fill="hold" grpId="0" nodeType="withEffect">
                                  <p:stCondLst>
                                    <p:cond delay="0"/>
                                  </p:stCondLst>
                                  <p:childTnLst>
                                    <p:animMotion origin="layout" path="M 0.0 0.0 L 0.00833 -0.04445 " pathEditMode="relative" ptsTypes="AA">
                                      <p:cBhvr>
                                        <p:cTn id="153" dur="2000" fill="hold"/>
                                        <p:tgtEl>
                                          <p:spTgt spid="844853"/>
                                        </p:tgtEl>
                                        <p:attrNameLst>
                                          <p:attrName>ppt_x</p:attrName>
                                          <p:attrName>ppt_y</p:attrName>
                                        </p:attrNameLst>
                                      </p:cBhvr>
                                    </p:animMotion>
                                  </p:childTnLst>
                                </p:cTn>
                              </p:par>
                              <p:par>
                                <p:cTn id="154" presetID="0" presetClass="path" presetSubtype="0" accel="50000" decel="50000" fill="hold" nodeType="withEffect">
                                  <p:stCondLst>
                                    <p:cond delay="0"/>
                                  </p:stCondLst>
                                  <p:childTnLst>
                                    <p:animMotion origin="layout" path="M 0.0 0.0 L 0.0 -0.05555 " pathEditMode="relative" ptsTypes="AA">
                                      <p:cBhvr>
                                        <p:cTn id="155" dur="2000" fill="hold"/>
                                        <p:tgtEl>
                                          <p:spTgt spid="844928"/>
                                        </p:tgtEl>
                                        <p:attrNameLst>
                                          <p:attrName>ppt_x</p:attrName>
                                          <p:attrName>ppt_y</p:attrName>
                                        </p:attrNameLst>
                                      </p:cBhvr>
                                    </p:animMotion>
                                  </p:childTnLst>
                                </p:cTn>
                              </p:par>
                              <p:par>
                                <p:cTn id="156" presetID="0" presetClass="path" presetSubtype="0" accel="50000" decel="50000" fill="hold" grpId="1" nodeType="withEffect">
                                  <p:stCondLst>
                                    <p:cond delay="0"/>
                                  </p:stCondLst>
                                  <p:childTnLst>
                                    <p:animMotion origin="layout" path="M 0.0 0.0 L 0.0 -0.05555 " pathEditMode="relative" ptsTypes="AA">
                                      <p:cBhvr>
                                        <p:cTn id="157" dur="2000" fill="hold"/>
                                        <p:tgtEl>
                                          <p:spTgt spid="844927"/>
                                        </p:tgtEl>
                                        <p:attrNameLst>
                                          <p:attrName>ppt_x</p:attrName>
                                          <p:attrName>ppt_y</p:attrName>
                                        </p:attrNameLst>
                                      </p:cBhvr>
                                    </p:animMotion>
                                  </p:childTnLst>
                                </p:cTn>
                              </p:par>
                              <p:par>
                                <p:cTn id="158" presetID="0" presetClass="path" presetSubtype="0" accel="50000" decel="50000" fill="hold" nodeType="withEffect">
                                  <p:stCondLst>
                                    <p:cond delay="0"/>
                                  </p:stCondLst>
                                  <p:childTnLst>
                                    <p:animMotion origin="layout" path="M 0.0 0.0 L -0.025 -0.02223 " pathEditMode="relative" ptsTypes="AA">
                                      <p:cBhvr>
                                        <p:cTn id="159" dur="2000" fill="hold"/>
                                        <p:tgtEl>
                                          <p:spTgt spid="844864"/>
                                        </p:tgtEl>
                                        <p:attrNameLst>
                                          <p:attrName>ppt_x</p:attrName>
                                          <p:attrName>ppt_y</p:attrName>
                                        </p:attrNameLst>
                                      </p:cBhvr>
                                    </p:animMotion>
                                  </p:childTnLst>
                                </p:cTn>
                              </p:par>
                              <p:par>
                                <p:cTn id="160" presetID="0" presetClass="path" presetSubtype="0" accel="50000" decel="50000" fill="hold" grpId="0" nodeType="withEffect">
                                  <p:stCondLst>
                                    <p:cond delay="0"/>
                                  </p:stCondLst>
                                  <p:childTnLst>
                                    <p:animMotion origin="layout" path="M 0.0 0.0 L -0.025 -0.02223 " pathEditMode="relative" ptsTypes="AA">
                                      <p:cBhvr>
                                        <p:cTn id="161" dur="2000" fill="hold"/>
                                        <p:tgtEl>
                                          <p:spTgt spid="844863"/>
                                        </p:tgtEl>
                                        <p:attrNameLst>
                                          <p:attrName>ppt_x</p:attrName>
                                          <p:attrName>ppt_y</p:attrName>
                                        </p:attrNameLst>
                                      </p:cBhvr>
                                    </p:animMotion>
                                  </p:childTnLst>
                                </p:cTn>
                              </p:par>
                              <p:par>
                                <p:cTn id="162" presetID="9" presetClass="entr" presetSubtype="0" fill="hold" nodeType="withEffect">
                                  <p:stCondLst>
                                    <p:cond delay="0"/>
                                  </p:stCondLst>
                                  <p:childTnLst>
                                    <p:set>
                                      <p:cBhvr>
                                        <p:cTn id="163" dur="1" fill="hold">
                                          <p:stCondLst>
                                            <p:cond delay="0"/>
                                          </p:stCondLst>
                                        </p:cTn>
                                        <p:tgtEl>
                                          <p:spTgt spid="844954">
                                            <p:txEl>
                                              <p:pRg st="5" end="5"/>
                                            </p:txEl>
                                          </p:spTgt>
                                        </p:tgtEl>
                                        <p:attrNameLst>
                                          <p:attrName>style.visibility</p:attrName>
                                        </p:attrNameLst>
                                      </p:cBhvr>
                                      <p:to>
                                        <p:strVal val="visible"/>
                                      </p:to>
                                    </p:set>
                                    <p:animEffect transition="in" filter="dissolve">
                                      <p:cBhvr>
                                        <p:cTn id="164" dur="500"/>
                                        <p:tgtEl>
                                          <p:spTgt spid="844954">
                                            <p:txEl>
                                              <p:pRg st="5" end="5"/>
                                            </p:txEl>
                                          </p:spTgt>
                                        </p:tgtEl>
                                      </p:cBhvr>
                                    </p:animEffect>
                                  </p:childTnLst>
                                </p:cTn>
                              </p:par>
                            </p:childTnLst>
                          </p:cTn>
                        </p:par>
                      </p:childTnLst>
                    </p:cTn>
                  </p:par>
                  <p:par>
                    <p:cTn id="165" fill="hold" nodeType="clickPar">
                      <p:stCondLst>
                        <p:cond delay="indefinite"/>
                      </p:stCondLst>
                      <p:childTnLst>
                        <p:par>
                          <p:cTn id="166" fill="hold" nodeType="withGroup">
                            <p:stCondLst>
                              <p:cond delay="0"/>
                            </p:stCondLst>
                            <p:childTnLst>
                              <p:par>
                                <p:cTn id="167" presetID="9" presetClass="exit" presetSubtype="0" fill="hold" grpId="1" nodeType="clickEffect">
                                  <p:stCondLst>
                                    <p:cond delay="0"/>
                                  </p:stCondLst>
                                  <p:childTnLst>
                                    <p:animEffect transition="out" filter="dissolve">
                                      <p:cBhvr>
                                        <p:cTn id="168" dur="2000"/>
                                        <p:tgtEl>
                                          <p:spTgt spid="844878"/>
                                        </p:tgtEl>
                                      </p:cBhvr>
                                    </p:animEffect>
                                    <p:set>
                                      <p:cBhvr>
                                        <p:cTn id="169" dur="1" fill="hold">
                                          <p:stCondLst>
                                            <p:cond delay="1999"/>
                                          </p:stCondLst>
                                        </p:cTn>
                                        <p:tgtEl>
                                          <p:spTgt spid="844878"/>
                                        </p:tgtEl>
                                        <p:attrNameLst>
                                          <p:attrName>style.visibility</p:attrName>
                                        </p:attrNameLst>
                                      </p:cBhvr>
                                      <p:to>
                                        <p:strVal val="hidden"/>
                                      </p:to>
                                    </p:set>
                                  </p:childTnLst>
                                </p:cTn>
                              </p:par>
                              <p:par>
                                <p:cTn id="170" presetID="9" presetClass="exit" presetSubtype="0" fill="hold" grpId="1" nodeType="withEffect">
                                  <p:stCondLst>
                                    <p:cond delay="0"/>
                                  </p:stCondLst>
                                  <p:childTnLst>
                                    <p:animEffect transition="out" filter="dissolve">
                                      <p:cBhvr>
                                        <p:cTn id="171" dur="2000"/>
                                        <p:tgtEl>
                                          <p:spTgt spid="844913"/>
                                        </p:tgtEl>
                                      </p:cBhvr>
                                    </p:animEffect>
                                    <p:set>
                                      <p:cBhvr>
                                        <p:cTn id="172" dur="1" fill="hold">
                                          <p:stCondLst>
                                            <p:cond delay="1999"/>
                                          </p:stCondLst>
                                        </p:cTn>
                                        <p:tgtEl>
                                          <p:spTgt spid="844913"/>
                                        </p:tgtEl>
                                        <p:attrNameLst>
                                          <p:attrName>style.visibility</p:attrName>
                                        </p:attrNameLst>
                                      </p:cBhvr>
                                      <p:to>
                                        <p:strVal val="hidden"/>
                                      </p:to>
                                    </p:set>
                                  </p:childTnLst>
                                </p:cTn>
                              </p:par>
                              <p:par>
                                <p:cTn id="173" presetID="9" presetClass="exit" presetSubtype="0" fill="hold" grpId="1" nodeType="withEffect">
                                  <p:stCondLst>
                                    <p:cond delay="0"/>
                                  </p:stCondLst>
                                  <p:childTnLst>
                                    <p:animEffect transition="out" filter="dissolve">
                                      <p:cBhvr>
                                        <p:cTn id="174" dur="2000"/>
                                        <p:tgtEl>
                                          <p:spTgt spid="844931"/>
                                        </p:tgtEl>
                                      </p:cBhvr>
                                    </p:animEffect>
                                    <p:set>
                                      <p:cBhvr>
                                        <p:cTn id="175" dur="1" fill="hold">
                                          <p:stCondLst>
                                            <p:cond delay="1999"/>
                                          </p:stCondLst>
                                        </p:cTn>
                                        <p:tgtEl>
                                          <p:spTgt spid="844931"/>
                                        </p:tgtEl>
                                        <p:attrNameLst>
                                          <p:attrName>style.visibility</p:attrName>
                                        </p:attrNameLst>
                                      </p:cBhvr>
                                      <p:to>
                                        <p:strVal val="hidden"/>
                                      </p:to>
                                    </p:set>
                                  </p:childTnLst>
                                </p:cTn>
                              </p:par>
                              <p:par>
                                <p:cTn id="176" presetID="9" presetClass="exit" presetSubtype="0" fill="hold" grpId="1" nodeType="withEffect">
                                  <p:stCondLst>
                                    <p:cond delay="0"/>
                                  </p:stCondLst>
                                  <p:childTnLst>
                                    <p:animEffect transition="out" filter="dissolve">
                                      <p:cBhvr>
                                        <p:cTn id="177" dur="2000"/>
                                        <p:tgtEl>
                                          <p:spTgt spid="844833"/>
                                        </p:tgtEl>
                                      </p:cBhvr>
                                    </p:animEffect>
                                    <p:set>
                                      <p:cBhvr>
                                        <p:cTn id="178" dur="1" fill="hold">
                                          <p:stCondLst>
                                            <p:cond delay="1999"/>
                                          </p:stCondLst>
                                        </p:cTn>
                                        <p:tgtEl>
                                          <p:spTgt spid="844833"/>
                                        </p:tgtEl>
                                        <p:attrNameLst>
                                          <p:attrName>style.visibility</p:attrName>
                                        </p:attrNameLst>
                                      </p:cBhvr>
                                      <p:to>
                                        <p:strVal val="hidden"/>
                                      </p:to>
                                    </p:set>
                                  </p:childTnLst>
                                </p:cTn>
                              </p:par>
                              <p:par>
                                <p:cTn id="179" presetID="9" presetClass="exit" presetSubtype="0" fill="hold" grpId="1" nodeType="withEffect">
                                  <p:stCondLst>
                                    <p:cond delay="0"/>
                                  </p:stCondLst>
                                  <p:childTnLst>
                                    <p:animEffect transition="out" filter="dissolve">
                                      <p:cBhvr>
                                        <p:cTn id="180" dur="2000"/>
                                        <p:tgtEl>
                                          <p:spTgt spid="844818"/>
                                        </p:tgtEl>
                                      </p:cBhvr>
                                    </p:animEffect>
                                    <p:set>
                                      <p:cBhvr>
                                        <p:cTn id="181" dur="1" fill="hold">
                                          <p:stCondLst>
                                            <p:cond delay="1999"/>
                                          </p:stCondLst>
                                        </p:cTn>
                                        <p:tgtEl>
                                          <p:spTgt spid="844818"/>
                                        </p:tgtEl>
                                        <p:attrNameLst>
                                          <p:attrName>style.visibility</p:attrName>
                                        </p:attrNameLst>
                                      </p:cBhvr>
                                      <p:to>
                                        <p:strVal val="hidden"/>
                                      </p:to>
                                    </p:set>
                                  </p:childTnLst>
                                </p:cTn>
                              </p:par>
                              <p:par>
                                <p:cTn id="182" presetID="9" presetClass="exit" presetSubtype="0" fill="hold" grpId="0" nodeType="withEffect">
                                  <p:stCondLst>
                                    <p:cond delay="0"/>
                                  </p:stCondLst>
                                  <p:childTnLst>
                                    <p:animEffect transition="out" filter="dissolve">
                                      <p:cBhvr>
                                        <p:cTn id="183" dur="2000"/>
                                        <p:tgtEl>
                                          <p:spTgt spid="844803"/>
                                        </p:tgtEl>
                                      </p:cBhvr>
                                    </p:animEffect>
                                    <p:set>
                                      <p:cBhvr>
                                        <p:cTn id="184" dur="1" fill="hold">
                                          <p:stCondLst>
                                            <p:cond delay="1999"/>
                                          </p:stCondLst>
                                        </p:cTn>
                                        <p:tgtEl>
                                          <p:spTgt spid="844803"/>
                                        </p:tgtEl>
                                        <p:attrNameLst>
                                          <p:attrName>style.visibility</p:attrName>
                                        </p:attrNameLst>
                                      </p:cBhvr>
                                      <p:to>
                                        <p:strVal val="hidden"/>
                                      </p:to>
                                    </p:set>
                                  </p:childTnLst>
                                </p:cTn>
                              </p:par>
                              <p:par>
                                <p:cTn id="185" presetID="9" presetClass="exit" presetSubtype="0" fill="hold" grpId="1" nodeType="withEffect">
                                  <p:stCondLst>
                                    <p:cond delay="0"/>
                                  </p:stCondLst>
                                  <p:childTnLst>
                                    <p:animEffect transition="out" filter="dissolve">
                                      <p:cBhvr>
                                        <p:cTn id="186" dur="2000"/>
                                        <p:tgtEl>
                                          <p:spTgt spid="844838"/>
                                        </p:tgtEl>
                                      </p:cBhvr>
                                    </p:animEffect>
                                    <p:set>
                                      <p:cBhvr>
                                        <p:cTn id="187" dur="1" fill="hold">
                                          <p:stCondLst>
                                            <p:cond delay="1999"/>
                                          </p:stCondLst>
                                        </p:cTn>
                                        <p:tgtEl>
                                          <p:spTgt spid="844838"/>
                                        </p:tgtEl>
                                        <p:attrNameLst>
                                          <p:attrName>style.visibility</p:attrName>
                                        </p:attrNameLst>
                                      </p:cBhvr>
                                      <p:to>
                                        <p:strVal val="hidden"/>
                                      </p:to>
                                    </p:set>
                                  </p:childTnLst>
                                </p:cTn>
                              </p:par>
                              <p:par>
                                <p:cTn id="188" presetID="9" presetClass="exit" presetSubtype="0" fill="hold" grpId="2" nodeType="withEffect">
                                  <p:stCondLst>
                                    <p:cond delay="0"/>
                                  </p:stCondLst>
                                  <p:childTnLst>
                                    <p:animEffect transition="out" filter="dissolve">
                                      <p:cBhvr>
                                        <p:cTn id="189" dur="2000"/>
                                        <p:tgtEl>
                                          <p:spTgt spid="844935"/>
                                        </p:tgtEl>
                                      </p:cBhvr>
                                    </p:animEffect>
                                    <p:set>
                                      <p:cBhvr>
                                        <p:cTn id="190" dur="1" fill="hold">
                                          <p:stCondLst>
                                            <p:cond delay="1999"/>
                                          </p:stCondLst>
                                        </p:cTn>
                                        <p:tgtEl>
                                          <p:spTgt spid="844935"/>
                                        </p:tgtEl>
                                        <p:attrNameLst>
                                          <p:attrName>style.visibility</p:attrName>
                                        </p:attrNameLst>
                                      </p:cBhvr>
                                      <p:to>
                                        <p:strVal val="hidden"/>
                                      </p:to>
                                    </p:set>
                                  </p:childTnLst>
                                </p:cTn>
                              </p:par>
                              <p:par>
                                <p:cTn id="191" presetID="9" presetClass="exit" presetSubtype="0" fill="hold" grpId="1" nodeType="withEffect">
                                  <p:stCondLst>
                                    <p:cond delay="0"/>
                                  </p:stCondLst>
                                  <p:childTnLst>
                                    <p:animEffect transition="out" filter="dissolve">
                                      <p:cBhvr>
                                        <p:cTn id="192" dur="2000"/>
                                        <p:tgtEl>
                                          <p:spTgt spid="844898"/>
                                        </p:tgtEl>
                                      </p:cBhvr>
                                    </p:animEffect>
                                    <p:set>
                                      <p:cBhvr>
                                        <p:cTn id="193" dur="1" fill="hold">
                                          <p:stCondLst>
                                            <p:cond delay="1999"/>
                                          </p:stCondLst>
                                        </p:cTn>
                                        <p:tgtEl>
                                          <p:spTgt spid="844898"/>
                                        </p:tgtEl>
                                        <p:attrNameLst>
                                          <p:attrName>style.visibility</p:attrName>
                                        </p:attrNameLst>
                                      </p:cBhvr>
                                      <p:to>
                                        <p:strVal val="hidden"/>
                                      </p:to>
                                    </p:set>
                                  </p:childTnLst>
                                </p:cTn>
                              </p:par>
                              <p:par>
                                <p:cTn id="194" presetID="9" presetClass="exit" presetSubtype="0" fill="hold" grpId="1" nodeType="withEffect">
                                  <p:stCondLst>
                                    <p:cond delay="0"/>
                                  </p:stCondLst>
                                  <p:childTnLst>
                                    <p:animEffect transition="out" filter="dissolve">
                                      <p:cBhvr>
                                        <p:cTn id="195" dur="2000"/>
                                        <p:tgtEl>
                                          <p:spTgt spid="844908"/>
                                        </p:tgtEl>
                                      </p:cBhvr>
                                    </p:animEffect>
                                    <p:set>
                                      <p:cBhvr>
                                        <p:cTn id="196" dur="1" fill="hold">
                                          <p:stCondLst>
                                            <p:cond delay="1999"/>
                                          </p:stCondLst>
                                        </p:cTn>
                                        <p:tgtEl>
                                          <p:spTgt spid="844908"/>
                                        </p:tgtEl>
                                        <p:attrNameLst>
                                          <p:attrName>style.visibility</p:attrName>
                                        </p:attrNameLst>
                                      </p:cBhvr>
                                      <p:to>
                                        <p:strVal val="hidden"/>
                                      </p:to>
                                    </p:set>
                                  </p:childTnLst>
                                </p:cTn>
                              </p:par>
                              <p:par>
                                <p:cTn id="197" presetID="9" presetClass="exit" presetSubtype="0" fill="hold" grpId="2" nodeType="withEffect">
                                  <p:stCondLst>
                                    <p:cond delay="0"/>
                                  </p:stCondLst>
                                  <p:childTnLst>
                                    <p:animEffect transition="out" filter="dissolve">
                                      <p:cBhvr>
                                        <p:cTn id="198" dur="2000"/>
                                        <p:tgtEl>
                                          <p:spTgt spid="844947"/>
                                        </p:tgtEl>
                                      </p:cBhvr>
                                    </p:animEffect>
                                    <p:set>
                                      <p:cBhvr>
                                        <p:cTn id="199" dur="1" fill="hold">
                                          <p:stCondLst>
                                            <p:cond delay="1999"/>
                                          </p:stCondLst>
                                        </p:cTn>
                                        <p:tgtEl>
                                          <p:spTgt spid="844947"/>
                                        </p:tgtEl>
                                        <p:attrNameLst>
                                          <p:attrName>style.visibility</p:attrName>
                                        </p:attrNameLst>
                                      </p:cBhvr>
                                      <p:to>
                                        <p:strVal val="hidden"/>
                                      </p:to>
                                    </p:set>
                                  </p:childTnLst>
                                </p:cTn>
                              </p:par>
                              <p:par>
                                <p:cTn id="200" presetID="9" presetClass="exit" presetSubtype="0" fill="hold" grpId="1" nodeType="withEffect">
                                  <p:stCondLst>
                                    <p:cond delay="0"/>
                                  </p:stCondLst>
                                  <p:childTnLst>
                                    <p:animEffect transition="out" filter="dissolve">
                                      <p:cBhvr>
                                        <p:cTn id="201" dur="2000"/>
                                        <p:tgtEl>
                                          <p:spTgt spid="844858"/>
                                        </p:tgtEl>
                                      </p:cBhvr>
                                    </p:animEffect>
                                    <p:set>
                                      <p:cBhvr>
                                        <p:cTn id="202" dur="1" fill="hold">
                                          <p:stCondLst>
                                            <p:cond delay="1999"/>
                                          </p:stCondLst>
                                        </p:cTn>
                                        <p:tgtEl>
                                          <p:spTgt spid="844858"/>
                                        </p:tgtEl>
                                        <p:attrNameLst>
                                          <p:attrName>style.visibility</p:attrName>
                                        </p:attrNameLst>
                                      </p:cBhvr>
                                      <p:to>
                                        <p:strVal val="hidden"/>
                                      </p:to>
                                    </p:set>
                                  </p:childTnLst>
                                </p:cTn>
                              </p:par>
                              <p:par>
                                <p:cTn id="203" presetID="9" presetClass="exit" presetSubtype="0" fill="hold" grpId="1" nodeType="withEffect">
                                  <p:stCondLst>
                                    <p:cond delay="0"/>
                                  </p:stCondLst>
                                  <p:childTnLst>
                                    <p:animEffect transition="out" filter="dissolve">
                                      <p:cBhvr>
                                        <p:cTn id="204" dur="2000"/>
                                        <p:tgtEl>
                                          <p:spTgt spid="844888"/>
                                        </p:tgtEl>
                                      </p:cBhvr>
                                    </p:animEffect>
                                    <p:set>
                                      <p:cBhvr>
                                        <p:cTn id="205" dur="1" fill="hold">
                                          <p:stCondLst>
                                            <p:cond delay="1999"/>
                                          </p:stCondLst>
                                        </p:cTn>
                                        <p:tgtEl>
                                          <p:spTgt spid="844888"/>
                                        </p:tgtEl>
                                        <p:attrNameLst>
                                          <p:attrName>style.visibility</p:attrName>
                                        </p:attrNameLst>
                                      </p:cBhvr>
                                      <p:to>
                                        <p:strVal val="hidden"/>
                                      </p:to>
                                    </p:set>
                                  </p:childTnLst>
                                </p:cTn>
                              </p:par>
                              <p:par>
                                <p:cTn id="206" presetID="9" presetClass="exit" presetSubtype="0" fill="hold" grpId="1" nodeType="withEffect">
                                  <p:stCondLst>
                                    <p:cond delay="0"/>
                                  </p:stCondLst>
                                  <p:childTnLst>
                                    <p:animEffect transition="out" filter="dissolve">
                                      <p:cBhvr>
                                        <p:cTn id="207" dur="2000"/>
                                        <p:tgtEl>
                                          <p:spTgt spid="844903"/>
                                        </p:tgtEl>
                                      </p:cBhvr>
                                    </p:animEffect>
                                    <p:set>
                                      <p:cBhvr>
                                        <p:cTn id="208" dur="1" fill="hold">
                                          <p:stCondLst>
                                            <p:cond delay="1999"/>
                                          </p:stCondLst>
                                        </p:cTn>
                                        <p:tgtEl>
                                          <p:spTgt spid="844903"/>
                                        </p:tgtEl>
                                        <p:attrNameLst>
                                          <p:attrName>style.visibility</p:attrName>
                                        </p:attrNameLst>
                                      </p:cBhvr>
                                      <p:to>
                                        <p:strVal val="hidden"/>
                                      </p:to>
                                    </p:set>
                                  </p:childTnLst>
                                </p:cTn>
                              </p:par>
                              <p:par>
                                <p:cTn id="209" presetID="9" presetClass="exit" presetSubtype="0" fill="hold" grpId="2" nodeType="withEffect">
                                  <p:stCondLst>
                                    <p:cond delay="0"/>
                                  </p:stCondLst>
                                  <p:childTnLst>
                                    <p:animEffect transition="out" filter="dissolve">
                                      <p:cBhvr>
                                        <p:cTn id="210" dur="2000"/>
                                        <p:tgtEl>
                                          <p:spTgt spid="844943"/>
                                        </p:tgtEl>
                                      </p:cBhvr>
                                    </p:animEffect>
                                    <p:set>
                                      <p:cBhvr>
                                        <p:cTn id="211" dur="1" fill="hold">
                                          <p:stCondLst>
                                            <p:cond delay="1999"/>
                                          </p:stCondLst>
                                        </p:cTn>
                                        <p:tgtEl>
                                          <p:spTgt spid="844943"/>
                                        </p:tgtEl>
                                        <p:attrNameLst>
                                          <p:attrName>style.visibility</p:attrName>
                                        </p:attrNameLst>
                                      </p:cBhvr>
                                      <p:to>
                                        <p:strVal val="hidden"/>
                                      </p:to>
                                    </p:set>
                                  </p:childTnLst>
                                </p:cTn>
                              </p:par>
                              <p:par>
                                <p:cTn id="212" presetID="9" presetClass="exit" presetSubtype="0" fill="hold" grpId="1" nodeType="withEffect">
                                  <p:stCondLst>
                                    <p:cond delay="0"/>
                                  </p:stCondLst>
                                  <p:childTnLst>
                                    <p:animEffect transition="out" filter="dissolve">
                                      <p:cBhvr>
                                        <p:cTn id="213" dur="2000"/>
                                        <p:tgtEl>
                                          <p:spTgt spid="844868"/>
                                        </p:tgtEl>
                                      </p:cBhvr>
                                    </p:animEffect>
                                    <p:set>
                                      <p:cBhvr>
                                        <p:cTn id="214" dur="1" fill="hold">
                                          <p:stCondLst>
                                            <p:cond delay="1999"/>
                                          </p:stCondLst>
                                        </p:cTn>
                                        <p:tgtEl>
                                          <p:spTgt spid="844868"/>
                                        </p:tgtEl>
                                        <p:attrNameLst>
                                          <p:attrName>style.visibility</p:attrName>
                                        </p:attrNameLst>
                                      </p:cBhvr>
                                      <p:to>
                                        <p:strVal val="hidden"/>
                                      </p:to>
                                    </p:set>
                                  </p:childTnLst>
                                </p:cTn>
                              </p:par>
                              <p:par>
                                <p:cTn id="215" presetID="9" presetClass="exit" presetSubtype="0" fill="hold" grpId="1" nodeType="withEffect">
                                  <p:stCondLst>
                                    <p:cond delay="0"/>
                                  </p:stCondLst>
                                  <p:childTnLst>
                                    <p:animEffect transition="out" filter="dissolve">
                                      <p:cBhvr>
                                        <p:cTn id="216" dur="2000"/>
                                        <p:tgtEl>
                                          <p:spTgt spid="844893"/>
                                        </p:tgtEl>
                                      </p:cBhvr>
                                    </p:animEffect>
                                    <p:set>
                                      <p:cBhvr>
                                        <p:cTn id="217" dur="1" fill="hold">
                                          <p:stCondLst>
                                            <p:cond delay="1999"/>
                                          </p:stCondLst>
                                        </p:cTn>
                                        <p:tgtEl>
                                          <p:spTgt spid="844893"/>
                                        </p:tgtEl>
                                        <p:attrNameLst>
                                          <p:attrName>style.visibility</p:attrName>
                                        </p:attrNameLst>
                                      </p:cBhvr>
                                      <p:to>
                                        <p:strVal val="hidden"/>
                                      </p:to>
                                    </p:set>
                                  </p:childTnLst>
                                </p:cTn>
                              </p:par>
                              <p:par>
                                <p:cTn id="218" presetID="9" presetClass="exit" presetSubtype="0" fill="hold" grpId="2" nodeType="withEffect">
                                  <p:stCondLst>
                                    <p:cond delay="0"/>
                                  </p:stCondLst>
                                  <p:childTnLst>
                                    <p:animEffect transition="out" filter="dissolve">
                                      <p:cBhvr>
                                        <p:cTn id="219" dur="2000"/>
                                        <p:tgtEl>
                                          <p:spTgt spid="844939"/>
                                        </p:tgtEl>
                                      </p:cBhvr>
                                    </p:animEffect>
                                    <p:set>
                                      <p:cBhvr>
                                        <p:cTn id="220" dur="1" fill="hold">
                                          <p:stCondLst>
                                            <p:cond delay="1999"/>
                                          </p:stCondLst>
                                        </p:cTn>
                                        <p:tgtEl>
                                          <p:spTgt spid="844939"/>
                                        </p:tgtEl>
                                        <p:attrNameLst>
                                          <p:attrName>style.visibility</p:attrName>
                                        </p:attrNameLst>
                                      </p:cBhvr>
                                      <p:to>
                                        <p:strVal val="hidden"/>
                                      </p:to>
                                    </p:set>
                                  </p:childTnLst>
                                </p:cTn>
                              </p:par>
                              <p:par>
                                <p:cTn id="221" presetID="9" presetClass="exit" presetSubtype="0" fill="hold" grpId="0" nodeType="withEffect">
                                  <p:stCondLst>
                                    <p:cond delay="0"/>
                                  </p:stCondLst>
                                  <p:childTnLst>
                                    <p:animEffect transition="out" filter="dissolve">
                                      <p:cBhvr>
                                        <p:cTn id="222" dur="2000"/>
                                        <p:tgtEl>
                                          <p:spTgt spid="844843"/>
                                        </p:tgtEl>
                                      </p:cBhvr>
                                    </p:animEffect>
                                    <p:set>
                                      <p:cBhvr>
                                        <p:cTn id="223" dur="1" fill="hold">
                                          <p:stCondLst>
                                            <p:cond delay="1999"/>
                                          </p:stCondLst>
                                        </p:cTn>
                                        <p:tgtEl>
                                          <p:spTgt spid="844843"/>
                                        </p:tgtEl>
                                        <p:attrNameLst>
                                          <p:attrName>style.visibility</p:attrName>
                                        </p:attrNameLst>
                                      </p:cBhvr>
                                      <p:to>
                                        <p:strVal val="hidden"/>
                                      </p:to>
                                    </p:set>
                                  </p:childTnLst>
                                </p:cTn>
                              </p:par>
                              <p:par>
                                <p:cTn id="224" presetID="9" presetClass="exit" presetSubtype="0" fill="hold" grpId="1" nodeType="withEffect">
                                  <p:stCondLst>
                                    <p:cond delay="0"/>
                                  </p:stCondLst>
                                  <p:childTnLst>
                                    <p:animEffect transition="out" filter="dissolve">
                                      <p:cBhvr>
                                        <p:cTn id="225" dur="2000"/>
                                        <p:tgtEl>
                                          <p:spTgt spid="844813"/>
                                        </p:tgtEl>
                                      </p:cBhvr>
                                    </p:animEffect>
                                    <p:set>
                                      <p:cBhvr>
                                        <p:cTn id="226" dur="1" fill="hold">
                                          <p:stCondLst>
                                            <p:cond delay="1999"/>
                                          </p:stCondLst>
                                        </p:cTn>
                                        <p:tgtEl>
                                          <p:spTgt spid="844813"/>
                                        </p:tgtEl>
                                        <p:attrNameLst>
                                          <p:attrName>style.visibility</p:attrName>
                                        </p:attrNameLst>
                                      </p:cBhvr>
                                      <p:to>
                                        <p:strVal val="hidden"/>
                                      </p:to>
                                    </p:set>
                                  </p:childTnLst>
                                </p:cTn>
                              </p:par>
                              <p:par>
                                <p:cTn id="227" presetID="9" presetClass="exit" presetSubtype="0" fill="hold" grpId="1" nodeType="withEffect">
                                  <p:stCondLst>
                                    <p:cond delay="0"/>
                                  </p:stCondLst>
                                  <p:childTnLst>
                                    <p:animEffect transition="out" filter="dissolve">
                                      <p:cBhvr>
                                        <p:cTn id="228" dur="2000"/>
                                        <p:tgtEl>
                                          <p:spTgt spid="844823"/>
                                        </p:tgtEl>
                                      </p:cBhvr>
                                    </p:animEffect>
                                    <p:set>
                                      <p:cBhvr>
                                        <p:cTn id="229" dur="1" fill="hold">
                                          <p:stCondLst>
                                            <p:cond delay="1999"/>
                                          </p:stCondLst>
                                        </p:cTn>
                                        <p:tgtEl>
                                          <p:spTgt spid="844823"/>
                                        </p:tgtEl>
                                        <p:attrNameLst>
                                          <p:attrName>style.visibility</p:attrName>
                                        </p:attrNameLst>
                                      </p:cBhvr>
                                      <p:to>
                                        <p:strVal val="hidden"/>
                                      </p:to>
                                    </p:set>
                                  </p:childTnLst>
                                </p:cTn>
                              </p:par>
                              <p:par>
                                <p:cTn id="230" presetID="9" presetClass="exit" presetSubtype="0" fill="hold" grpId="1" nodeType="withEffect">
                                  <p:stCondLst>
                                    <p:cond delay="0"/>
                                  </p:stCondLst>
                                  <p:childTnLst>
                                    <p:animEffect transition="out" filter="dissolve">
                                      <p:cBhvr>
                                        <p:cTn id="231" dur="2000"/>
                                        <p:tgtEl>
                                          <p:spTgt spid="844923"/>
                                        </p:tgtEl>
                                      </p:cBhvr>
                                    </p:animEffect>
                                    <p:set>
                                      <p:cBhvr>
                                        <p:cTn id="232" dur="1" fill="hold">
                                          <p:stCondLst>
                                            <p:cond delay="1999"/>
                                          </p:stCondLst>
                                        </p:cTn>
                                        <p:tgtEl>
                                          <p:spTgt spid="844923"/>
                                        </p:tgtEl>
                                        <p:attrNameLst>
                                          <p:attrName>style.visibility</p:attrName>
                                        </p:attrNameLst>
                                      </p:cBhvr>
                                      <p:to>
                                        <p:strVal val="hidden"/>
                                      </p:to>
                                    </p:set>
                                  </p:childTnLst>
                                </p:cTn>
                              </p:par>
                              <p:par>
                                <p:cTn id="233" presetID="9" presetClass="exit" presetSubtype="0" fill="hold" grpId="1" nodeType="withEffect">
                                  <p:stCondLst>
                                    <p:cond delay="0"/>
                                  </p:stCondLst>
                                  <p:childTnLst>
                                    <p:animEffect transition="out" filter="dissolve">
                                      <p:cBhvr>
                                        <p:cTn id="234" dur="2000"/>
                                        <p:tgtEl>
                                          <p:spTgt spid="844808"/>
                                        </p:tgtEl>
                                      </p:cBhvr>
                                    </p:animEffect>
                                    <p:set>
                                      <p:cBhvr>
                                        <p:cTn id="235" dur="1" fill="hold">
                                          <p:stCondLst>
                                            <p:cond delay="1999"/>
                                          </p:stCondLst>
                                        </p:cTn>
                                        <p:tgtEl>
                                          <p:spTgt spid="844808"/>
                                        </p:tgtEl>
                                        <p:attrNameLst>
                                          <p:attrName>style.visibility</p:attrName>
                                        </p:attrNameLst>
                                      </p:cBhvr>
                                      <p:to>
                                        <p:strVal val="hidden"/>
                                      </p:to>
                                    </p:set>
                                  </p:childTnLst>
                                </p:cTn>
                              </p:par>
                              <p:par>
                                <p:cTn id="236" presetID="9" presetClass="exit" presetSubtype="0" fill="hold" grpId="1" nodeType="withEffect">
                                  <p:stCondLst>
                                    <p:cond delay="0"/>
                                  </p:stCondLst>
                                  <p:childTnLst>
                                    <p:animEffect transition="out" filter="dissolve">
                                      <p:cBhvr>
                                        <p:cTn id="237" dur="2000"/>
                                        <p:tgtEl>
                                          <p:spTgt spid="844848"/>
                                        </p:tgtEl>
                                      </p:cBhvr>
                                    </p:animEffect>
                                    <p:set>
                                      <p:cBhvr>
                                        <p:cTn id="238" dur="1" fill="hold">
                                          <p:stCondLst>
                                            <p:cond delay="1999"/>
                                          </p:stCondLst>
                                        </p:cTn>
                                        <p:tgtEl>
                                          <p:spTgt spid="844848"/>
                                        </p:tgtEl>
                                        <p:attrNameLst>
                                          <p:attrName>style.visibility</p:attrName>
                                        </p:attrNameLst>
                                      </p:cBhvr>
                                      <p:to>
                                        <p:strVal val="hidden"/>
                                      </p:to>
                                    </p:set>
                                  </p:childTnLst>
                                </p:cTn>
                              </p:par>
                              <p:par>
                                <p:cTn id="239" presetID="9" presetClass="exit" presetSubtype="0" fill="hold" grpId="1" nodeType="withEffect">
                                  <p:stCondLst>
                                    <p:cond delay="0"/>
                                  </p:stCondLst>
                                  <p:childTnLst>
                                    <p:animEffect transition="out" filter="dissolve">
                                      <p:cBhvr>
                                        <p:cTn id="240" dur="2000"/>
                                        <p:tgtEl>
                                          <p:spTgt spid="844863"/>
                                        </p:tgtEl>
                                      </p:cBhvr>
                                    </p:animEffect>
                                    <p:set>
                                      <p:cBhvr>
                                        <p:cTn id="241" dur="1" fill="hold">
                                          <p:stCondLst>
                                            <p:cond delay="1999"/>
                                          </p:stCondLst>
                                        </p:cTn>
                                        <p:tgtEl>
                                          <p:spTgt spid="844863"/>
                                        </p:tgtEl>
                                        <p:attrNameLst>
                                          <p:attrName>style.visibility</p:attrName>
                                        </p:attrNameLst>
                                      </p:cBhvr>
                                      <p:to>
                                        <p:strVal val="hidden"/>
                                      </p:to>
                                    </p:set>
                                  </p:childTnLst>
                                </p:cTn>
                              </p:par>
                              <p:par>
                                <p:cTn id="242" presetID="9" presetClass="exit" presetSubtype="0" fill="hold" grpId="1" nodeType="withEffect">
                                  <p:stCondLst>
                                    <p:cond delay="0"/>
                                  </p:stCondLst>
                                  <p:childTnLst>
                                    <p:animEffect transition="out" filter="dissolve">
                                      <p:cBhvr>
                                        <p:cTn id="243" dur="2000"/>
                                        <p:tgtEl>
                                          <p:spTgt spid="844853"/>
                                        </p:tgtEl>
                                      </p:cBhvr>
                                    </p:animEffect>
                                    <p:set>
                                      <p:cBhvr>
                                        <p:cTn id="244" dur="1" fill="hold">
                                          <p:stCondLst>
                                            <p:cond delay="1999"/>
                                          </p:stCondLst>
                                        </p:cTn>
                                        <p:tgtEl>
                                          <p:spTgt spid="844853"/>
                                        </p:tgtEl>
                                        <p:attrNameLst>
                                          <p:attrName>style.visibility</p:attrName>
                                        </p:attrNameLst>
                                      </p:cBhvr>
                                      <p:to>
                                        <p:strVal val="hidden"/>
                                      </p:to>
                                    </p:set>
                                  </p:childTnLst>
                                </p:cTn>
                              </p:par>
                              <p:par>
                                <p:cTn id="245" presetID="9" presetClass="exit" presetSubtype="0" fill="hold" grpId="2" nodeType="withEffect">
                                  <p:stCondLst>
                                    <p:cond delay="0"/>
                                  </p:stCondLst>
                                  <p:childTnLst>
                                    <p:animEffect transition="out" filter="dissolve">
                                      <p:cBhvr>
                                        <p:cTn id="246" dur="2000"/>
                                        <p:tgtEl>
                                          <p:spTgt spid="844927"/>
                                        </p:tgtEl>
                                      </p:cBhvr>
                                    </p:animEffect>
                                    <p:set>
                                      <p:cBhvr>
                                        <p:cTn id="247" dur="1" fill="hold">
                                          <p:stCondLst>
                                            <p:cond delay="1999"/>
                                          </p:stCondLst>
                                        </p:cTn>
                                        <p:tgtEl>
                                          <p:spTgt spid="844927"/>
                                        </p:tgtEl>
                                        <p:attrNameLst>
                                          <p:attrName>style.visibility</p:attrName>
                                        </p:attrNameLst>
                                      </p:cBhvr>
                                      <p:to>
                                        <p:strVal val="hidden"/>
                                      </p:to>
                                    </p:set>
                                  </p:childTnLst>
                                </p:cTn>
                              </p:par>
                              <p:par>
                                <p:cTn id="248" presetID="9" presetClass="exit" presetSubtype="0" fill="hold" grpId="1" nodeType="withEffect">
                                  <p:stCondLst>
                                    <p:cond delay="0"/>
                                  </p:stCondLst>
                                  <p:childTnLst>
                                    <p:animEffect transition="out" filter="dissolve">
                                      <p:cBhvr>
                                        <p:cTn id="249" dur="2000"/>
                                        <p:tgtEl>
                                          <p:spTgt spid="844873"/>
                                        </p:tgtEl>
                                      </p:cBhvr>
                                    </p:animEffect>
                                    <p:set>
                                      <p:cBhvr>
                                        <p:cTn id="250" dur="1" fill="hold">
                                          <p:stCondLst>
                                            <p:cond delay="1999"/>
                                          </p:stCondLst>
                                        </p:cTn>
                                        <p:tgtEl>
                                          <p:spTgt spid="844873"/>
                                        </p:tgtEl>
                                        <p:attrNameLst>
                                          <p:attrName>style.visibility</p:attrName>
                                        </p:attrNameLst>
                                      </p:cBhvr>
                                      <p:to>
                                        <p:strVal val="hidden"/>
                                      </p:to>
                                    </p:set>
                                  </p:childTnLst>
                                </p:cTn>
                              </p:par>
                              <p:par>
                                <p:cTn id="251" presetID="9" presetClass="exit" presetSubtype="0" fill="hold" grpId="1" nodeType="withEffect">
                                  <p:stCondLst>
                                    <p:cond delay="0"/>
                                  </p:stCondLst>
                                  <p:childTnLst>
                                    <p:animEffect transition="out" filter="dissolve">
                                      <p:cBhvr>
                                        <p:cTn id="252" dur="2000"/>
                                        <p:tgtEl>
                                          <p:spTgt spid="844883"/>
                                        </p:tgtEl>
                                      </p:cBhvr>
                                    </p:animEffect>
                                    <p:set>
                                      <p:cBhvr>
                                        <p:cTn id="253" dur="1" fill="hold">
                                          <p:stCondLst>
                                            <p:cond delay="1999"/>
                                          </p:stCondLst>
                                        </p:cTn>
                                        <p:tgtEl>
                                          <p:spTgt spid="844883"/>
                                        </p:tgtEl>
                                        <p:attrNameLst>
                                          <p:attrName>style.visibility</p:attrName>
                                        </p:attrNameLst>
                                      </p:cBhvr>
                                      <p:to>
                                        <p:strVal val="hidden"/>
                                      </p:to>
                                    </p:set>
                                  </p:childTnLst>
                                </p:cTn>
                              </p:par>
                              <p:par>
                                <p:cTn id="254" presetID="9" presetClass="exit" presetSubtype="0" fill="hold" grpId="1" nodeType="withEffect">
                                  <p:stCondLst>
                                    <p:cond delay="0"/>
                                  </p:stCondLst>
                                  <p:childTnLst>
                                    <p:animEffect transition="out" filter="dissolve">
                                      <p:cBhvr>
                                        <p:cTn id="255" dur="2000"/>
                                        <p:tgtEl>
                                          <p:spTgt spid="844918"/>
                                        </p:tgtEl>
                                      </p:cBhvr>
                                    </p:animEffect>
                                    <p:set>
                                      <p:cBhvr>
                                        <p:cTn id="256" dur="1" fill="hold">
                                          <p:stCondLst>
                                            <p:cond delay="1999"/>
                                          </p:stCondLst>
                                        </p:cTn>
                                        <p:tgtEl>
                                          <p:spTgt spid="844918"/>
                                        </p:tgtEl>
                                        <p:attrNameLst>
                                          <p:attrName>style.visibility</p:attrName>
                                        </p:attrNameLst>
                                      </p:cBhvr>
                                      <p:to>
                                        <p:strVal val="hidden"/>
                                      </p:to>
                                    </p:set>
                                  </p:childTnLst>
                                </p:cTn>
                              </p:par>
                              <p:par>
                                <p:cTn id="257" presetID="9" presetClass="exit" presetSubtype="0" fill="hold" grpId="0" nodeType="withEffect">
                                  <p:stCondLst>
                                    <p:cond delay="0"/>
                                  </p:stCondLst>
                                  <p:childTnLst>
                                    <p:animEffect transition="out" filter="dissolve">
                                      <p:cBhvr>
                                        <p:cTn id="258" dur="2000"/>
                                        <p:tgtEl>
                                          <p:spTgt spid="844828"/>
                                        </p:tgtEl>
                                      </p:cBhvr>
                                    </p:animEffect>
                                    <p:set>
                                      <p:cBhvr>
                                        <p:cTn id="259" dur="1" fill="hold">
                                          <p:stCondLst>
                                            <p:cond delay="1999"/>
                                          </p:stCondLst>
                                        </p:cTn>
                                        <p:tgtEl>
                                          <p:spTgt spid="844828"/>
                                        </p:tgtEl>
                                        <p:attrNameLst>
                                          <p:attrName>style.visibility</p:attrName>
                                        </p:attrNameLst>
                                      </p:cBhvr>
                                      <p:to>
                                        <p:strVal val="hidden"/>
                                      </p:to>
                                    </p:set>
                                  </p:childTnLst>
                                </p:cTn>
                              </p:par>
                              <p:par>
                                <p:cTn id="260" presetID="9" presetClass="entr" presetSubtype="0" fill="hold" grpId="0" nodeType="withEffect">
                                  <p:stCondLst>
                                    <p:cond delay="0"/>
                                  </p:stCondLst>
                                  <p:childTnLst>
                                    <p:set>
                                      <p:cBhvr>
                                        <p:cTn id="261" dur="1" fill="hold">
                                          <p:stCondLst>
                                            <p:cond delay="0"/>
                                          </p:stCondLst>
                                        </p:cTn>
                                        <p:tgtEl>
                                          <p:spTgt spid="844953"/>
                                        </p:tgtEl>
                                        <p:attrNameLst>
                                          <p:attrName>style.visibility</p:attrName>
                                        </p:attrNameLst>
                                      </p:cBhvr>
                                      <p:to>
                                        <p:strVal val="visible"/>
                                      </p:to>
                                    </p:set>
                                    <p:animEffect transition="in" filter="dissolve">
                                      <p:cBhvr>
                                        <p:cTn id="262" dur="500"/>
                                        <p:tgtEl>
                                          <p:spTgt spid="844953"/>
                                        </p:tgtEl>
                                      </p:cBhvr>
                                    </p:animEffect>
                                  </p:childTnLst>
                                </p:cTn>
                              </p:par>
                              <p:par>
                                <p:cTn id="263" presetID="9" presetClass="exit" presetSubtype="0" fill="hold" grpId="1" nodeType="withEffect" nodePh="1">
                                  <p:stCondLst>
                                    <p:cond delay="0"/>
                                  </p:stCondLst>
                                  <p:endCondLst>
                                    <p:cond evt="begin" delay="0">
                                      <p:tn val="263"/>
                                    </p:cond>
                                  </p:endCondLst>
                                  <p:childTnLst>
                                    <p:animEffect transition="out" filter="dissolve">
                                      <p:cBhvr>
                                        <p:cTn id="264" dur="500"/>
                                        <p:tgtEl>
                                          <p:spTgt spid="844952"/>
                                        </p:tgtEl>
                                      </p:cBhvr>
                                    </p:animEffect>
                                    <p:set>
                                      <p:cBhvr>
                                        <p:cTn id="265" dur="1" fill="hold">
                                          <p:stCondLst>
                                            <p:cond delay="499"/>
                                          </p:stCondLst>
                                        </p:cTn>
                                        <p:tgtEl>
                                          <p:spTgt spid="844952"/>
                                        </p:tgtEl>
                                        <p:attrNameLst>
                                          <p:attrName>style.visibility</p:attrName>
                                        </p:attrNameLst>
                                      </p:cBhvr>
                                      <p:to>
                                        <p:strVal val="hidden"/>
                                      </p:to>
                                    </p:set>
                                  </p:childTnLst>
                                </p:cTn>
                              </p:par>
                              <p:par>
                                <p:cTn id="266" presetID="9" presetClass="entr" presetSubtype="0" fill="hold" nodeType="withEffect">
                                  <p:stCondLst>
                                    <p:cond delay="0"/>
                                  </p:stCondLst>
                                  <p:childTnLst>
                                    <p:set>
                                      <p:cBhvr>
                                        <p:cTn id="267" dur="1" fill="hold">
                                          <p:stCondLst>
                                            <p:cond delay="0"/>
                                          </p:stCondLst>
                                        </p:cTn>
                                        <p:tgtEl>
                                          <p:spTgt spid="844954">
                                            <p:txEl>
                                              <p:pRg st="7" end="7"/>
                                            </p:txEl>
                                          </p:spTgt>
                                        </p:tgtEl>
                                        <p:attrNameLst>
                                          <p:attrName>style.visibility</p:attrName>
                                        </p:attrNameLst>
                                      </p:cBhvr>
                                      <p:to>
                                        <p:strVal val="visible"/>
                                      </p:to>
                                    </p:set>
                                    <p:animEffect transition="in" filter="dissolve">
                                      <p:cBhvr>
                                        <p:cTn id="268" dur="500"/>
                                        <p:tgtEl>
                                          <p:spTgt spid="84495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4803" grpId="0" animBg="1"/>
      <p:bldP spid="844808" grpId="0" animBg="1"/>
      <p:bldP spid="844808" grpId="1" animBg="1"/>
      <p:bldP spid="844813" grpId="0" animBg="1"/>
      <p:bldP spid="844813" grpId="1" animBg="1"/>
      <p:bldP spid="844818" grpId="0" animBg="1"/>
      <p:bldP spid="844818" grpId="1" animBg="1"/>
      <p:bldP spid="844823" grpId="0" animBg="1"/>
      <p:bldP spid="844823" grpId="1" animBg="1"/>
      <p:bldP spid="844828" grpId="0" animBg="1"/>
      <p:bldP spid="844833" grpId="0" animBg="1"/>
      <p:bldP spid="844833" grpId="1" animBg="1"/>
      <p:bldP spid="844838" grpId="0" animBg="1"/>
      <p:bldP spid="844838" grpId="1" animBg="1"/>
      <p:bldP spid="844843" grpId="0" animBg="1"/>
      <p:bldP spid="844848" grpId="0" animBg="1"/>
      <p:bldP spid="844848" grpId="1" animBg="1"/>
      <p:bldP spid="844853" grpId="0" animBg="1"/>
      <p:bldP spid="844853" grpId="1" animBg="1"/>
      <p:bldP spid="844858" grpId="0" animBg="1"/>
      <p:bldP spid="844858" grpId="1" animBg="1"/>
      <p:bldP spid="844863" grpId="0" animBg="1"/>
      <p:bldP spid="844863" grpId="1" animBg="1"/>
      <p:bldP spid="844868" grpId="0" animBg="1"/>
      <p:bldP spid="844868" grpId="1" animBg="1"/>
      <p:bldP spid="844873" grpId="0" animBg="1"/>
      <p:bldP spid="844873" grpId="1" animBg="1"/>
      <p:bldP spid="844878" grpId="0" animBg="1"/>
      <p:bldP spid="844878" grpId="1" animBg="1"/>
      <p:bldP spid="844883" grpId="0" animBg="1"/>
      <p:bldP spid="844883" grpId="1" animBg="1"/>
      <p:bldP spid="844888" grpId="0" animBg="1"/>
      <p:bldP spid="844888" grpId="1" animBg="1"/>
      <p:bldP spid="844893" grpId="0" animBg="1"/>
      <p:bldP spid="844893" grpId="1" animBg="1"/>
      <p:bldP spid="844898" grpId="0" animBg="1"/>
      <p:bldP spid="844898" grpId="1" animBg="1"/>
      <p:bldP spid="844903" grpId="0" animBg="1"/>
      <p:bldP spid="844903" grpId="1" animBg="1"/>
      <p:bldP spid="844908" grpId="0" animBg="1"/>
      <p:bldP spid="844908" grpId="1" animBg="1"/>
      <p:bldP spid="844913" grpId="0" animBg="1"/>
      <p:bldP spid="844913" grpId="1" animBg="1"/>
      <p:bldP spid="844918" grpId="0" animBg="1"/>
      <p:bldP spid="844918" grpId="1" animBg="1"/>
      <p:bldP spid="844923" grpId="0" animBg="1"/>
      <p:bldP spid="844923" grpId="1" animBg="1"/>
      <p:bldP spid="844927" grpId="0" animBg="1"/>
      <p:bldP spid="844927" grpId="1" animBg="1"/>
      <p:bldP spid="844927" grpId="2" animBg="1"/>
      <p:bldP spid="844931" grpId="0" animBg="1"/>
      <p:bldP spid="844931" grpId="1" animBg="1"/>
      <p:bldP spid="844935" grpId="0" animBg="1"/>
      <p:bldP spid="844935" grpId="1" animBg="1"/>
      <p:bldP spid="844935" grpId="2" animBg="1"/>
      <p:bldP spid="844939" grpId="0" animBg="1"/>
      <p:bldP spid="844939" grpId="1" animBg="1"/>
      <p:bldP spid="844939" grpId="2" animBg="1"/>
      <p:bldP spid="844943" grpId="0" animBg="1"/>
      <p:bldP spid="844943" grpId="1" animBg="1"/>
      <p:bldP spid="844943" grpId="2" animBg="1"/>
      <p:bldP spid="844947" grpId="0" animBg="1"/>
      <p:bldP spid="844947" grpId="1" animBg="1"/>
      <p:bldP spid="844947" grpId="2" animBg="1"/>
      <p:bldP spid="844951" grpId="0"/>
      <p:bldP spid="844952" grpId="0"/>
      <p:bldP spid="844952" grpId="1"/>
      <p:bldP spid="84495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Transições</a:t>
            </a:r>
            <a:r>
              <a:rPr lang="en-US" dirty="0"/>
              <a:t> de </a:t>
            </a:r>
            <a:r>
              <a:rPr lang="en-US" dirty="0" err="1"/>
              <a:t>fase</a:t>
            </a:r>
            <a:r>
              <a:rPr lang="en-US" dirty="0"/>
              <a:t> </a:t>
            </a:r>
            <a:r>
              <a:rPr lang="en-US" dirty="0" err="1"/>
              <a:t>na</a:t>
            </a:r>
            <a:r>
              <a:rPr lang="en-US" dirty="0"/>
              <a:t> </a:t>
            </a:r>
            <a:r>
              <a:rPr lang="en-US" dirty="0" err="1"/>
              <a:t>matéria</a:t>
            </a:r>
            <a:endParaRPr lang="pt-BR" dirty="0"/>
          </a:p>
        </p:txBody>
      </p:sp>
      <p:pic>
        <p:nvPicPr>
          <p:cNvPr id="11" name="Content Placeholder 10" descr="hg-qgp2.jpg"/>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5257422" y="1240715"/>
            <a:ext cx="3130550" cy="3886200"/>
          </a:xfrm>
          <a:prstGeom prst="rect">
            <a:avLst/>
          </a:prstGeom>
        </p:spPr>
      </p:pic>
      <p:pic>
        <p:nvPicPr>
          <p:cNvPr id="10" name="Content Placeholder 9" descr="IcebergTotal.jpg"/>
          <p:cNvPicPr>
            <a:picLocks noGrp="1" noChangeAspect="1"/>
          </p:cNvPicPr>
          <p:nvPr>
            <p:ph sz="half" idx="4294967295"/>
          </p:nvPr>
        </p:nvPicPr>
        <p:blipFill>
          <a:blip r:embed="rId4">
            <a:extLst>
              <a:ext uri="{28A0092B-C50C-407E-A947-70E740481C1C}">
                <a14:useLocalDpi xmlns:a14="http://schemas.microsoft.com/office/drawing/2010/main" val="0"/>
              </a:ext>
            </a:extLst>
          </a:blip>
          <a:stretch>
            <a:fillRect/>
          </a:stretch>
        </p:blipFill>
        <p:spPr>
          <a:xfrm>
            <a:off x="1113571" y="1257300"/>
            <a:ext cx="2846388" cy="3886200"/>
          </a:xfrm>
          <a:prstGeom prst="rect">
            <a:avLst/>
          </a:prstGeom>
        </p:spPr>
      </p:pic>
      <p:sp>
        <p:nvSpPr>
          <p:cNvPr id="9" name="TextBox 8"/>
          <p:cNvSpPr txBox="1"/>
          <p:nvPr/>
        </p:nvSpPr>
        <p:spPr>
          <a:xfrm>
            <a:off x="5154552" y="885390"/>
            <a:ext cx="3522466" cy="323165"/>
          </a:xfrm>
          <a:prstGeom prst="rect">
            <a:avLst/>
          </a:prstGeom>
          <a:noFill/>
        </p:spPr>
        <p:txBody>
          <a:bodyPr wrap="square" rtlCol="0">
            <a:spAutoFit/>
          </a:bodyPr>
          <a:lstStyle/>
          <a:p>
            <a:r>
              <a:rPr lang="en-US" sz="1500" dirty="0">
                <a:solidFill>
                  <a:srgbClr val="FF0000"/>
                </a:solidFill>
              </a:rPr>
              <a:t>Hadron </a:t>
            </a:r>
            <a:r>
              <a:rPr lang="en-US" sz="1500" dirty="0" err="1">
                <a:solidFill>
                  <a:srgbClr val="FF0000"/>
                </a:solidFill>
              </a:rPr>
              <a:t>Gás</a:t>
            </a:r>
            <a:r>
              <a:rPr lang="en-US" sz="1500" dirty="0">
                <a:solidFill>
                  <a:srgbClr val="FF0000"/>
                </a:solidFill>
              </a:rPr>
              <a:t>  –  Quark-Gluon Plasma</a:t>
            </a:r>
          </a:p>
        </p:txBody>
      </p:sp>
      <p:sp>
        <p:nvSpPr>
          <p:cNvPr id="12" name="TextBox 11"/>
          <p:cNvSpPr txBox="1"/>
          <p:nvPr/>
        </p:nvSpPr>
        <p:spPr>
          <a:xfrm>
            <a:off x="1622005" y="874459"/>
            <a:ext cx="1822935" cy="323165"/>
          </a:xfrm>
          <a:prstGeom prst="rect">
            <a:avLst/>
          </a:prstGeom>
          <a:noFill/>
        </p:spPr>
        <p:txBody>
          <a:bodyPr wrap="none" rtlCol="0">
            <a:spAutoFit/>
          </a:bodyPr>
          <a:lstStyle/>
          <a:p>
            <a:r>
              <a:rPr lang="en-US" sz="1500" dirty="0" err="1">
                <a:solidFill>
                  <a:srgbClr val="0000AD"/>
                </a:solidFill>
              </a:rPr>
              <a:t>Fases</a:t>
            </a:r>
            <a:r>
              <a:rPr lang="en-US" sz="1500" dirty="0">
                <a:solidFill>
                  <a:srgbClr val="0000AD"/>
                </a:solidFill>
              </a:rPr>
              <a:t> </a:t>
            </a:r>
            <a:r>
              <a:rPr lang="en-US" sz="1500" dirty="0" err="1">
                <a:solidFill>
                  <a:srgbClr val="0000AD"/>
                </a:solidFill>
              </a:rPr>
              <a:t>gelo</a:t>
            </a:r>
            <a:r>
              <a:rPr lang="en-US" sz="1500" dirty="0">
                <a:solidFill>
                  <a:srgbClr val="0000AD"/>
                </a:solidFill>
              </a:rPr>
              <a:t> – </a:t>
            </a:r>
            <a:r>
              <a:rPr lang="en-US" sz="1500" dirty="0" err="1">
                <a:solidFill>
                  <a:srgbClr val="0000AD"/>
                </a:solidFill>
              </a:rPr>
              <a:t>água</a:t>
            </a:r>
            <a:r>
              <a:rPr lang="en-US" sz="1500" dirty="0">
                <a:solidFill>
                  <a:srgbClr val="0000AD"/>
                </a:solidFill>
              </a:rPr>
              <a:t> </a:t>
            </a:r>
          </a:p>
        </p:txBody>
      </p:sp>
    </p:spTree>
    <p:extLst>
      <p:ext uri="{BB962C8B-B14F-4D97-AF65-F5344CB8AC3E}">
        <p14:creationId xmlns:p14="http://schemas.microsoft.com/office/powerpoint/2010/main" val="3187107000"/>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8250" y="561975"/>
            <a:ext cx="7458076" cy="3695701"/>
          </a:xfrm>
        </p:spPr>
        <p:txBody>
          <a:bodyPr>
            <a:normAutofit/>
          </a:bodyPr>
          <a:lstStyle/>
          <a:p>
            <a:pPr marL="0" indent="0" algn="ctr"/>
            <a:r>
              <a:rPr lang="en-US" dirty="0"/>
              <a:t>"</a:t>
            </a:r>
            <a:r>
              <a:rPr lang="pt-BR" dirty="0"/>
              <a:t>Se, em algum cataclismo, todo o conhecimento científico fosse destruído, e apenas uma frase pudesse ser passada para a próxima geração, que declaração conteria o máximo de informação no menor número de palavras? </a:t>
            </a:r>
          </a:p>
          <a:p>
            <a:pPr marL="0" indent="0" algn="ctr">
              <a:spcBef>
                <a:spcPts val="1200"/>
              </a:spcBef>
            </a:pPr>
            <a:r>
              <a:rPr lang="pt-BR" dirty="0"/>
              <a:t>Eu acredito que é a hipótese atômica, que </a:t>
            </a:r>
            <a:r>
              <a:rPr lang="pt-BR" b="1" dirty="0"/>
              <a:t>todas as coisas são feitas de átomos</a:t>
            </a:r>
            <a:r>
              <a:rPr lang="pt-BR" dirty="0"/>
              <a:t>, ... ”</a:t>
            </a:r>
          </a:p>
          <a:p>
            <a:pPr marL="0" indent="0" algn="ctr"/>
            <a:endParaRPr lang="pt-BR" dirty="0"/>
          </a:p>
          <a:p>
            <a:pPr marL="0" indent="0" algn="r"/>
            <a:r>
              <a:rPr lang="en-US" i="1" dirty="0"/>
              <a:t>Richard Feynman</a:t>
            </a:r>
          </a:p>
        </p:txBody>
      </p:sp>
    </p:spTree>
    <p:extLst>
      <p:ext uri="{BB962C8B-B14F-4D97-AF65-F5344CB8AC3E}">
        <p14:creationId xmlns:p14="http://schemas.microsoft.com/office/powerpoint/2010/main" val="347614692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254435" y="119398"/>
            <a:ext cx="6630708" cy="454208"/>
          </a:xfrm>
        </p:spPr>
        <p:txBody>
          <a:bodyPr>
            <a:normAutofit fontScale="90000"/>
          </a:bodyPr>
          <a:lstStyle/>
          <a:p>
            <a:r>
              <a:rPr lang="pt-BR" dirty="0"/>
              <a:t>Diagramas de fase água &amp; QGP</a:t>
            </a:r>
          </a:p>
        </p:txBody>
      </p:sp>
      <p:sp>
        <p:nvSpPr>
          <p:cNvPr id="2" name="Content Placeholder 1"/>
          <p:cNvSpPr>
            <a:spLocks noGrp="1"/>
          </p:cNvSpPr>
          <p:nvPr>
            <p:ph idx="1"/>
          </p:nvPr>
        </p:nvSpPr>
        <p:spPr>
          <a:xfrm>
            <a:off x="1009848" y="844174"/>
            <a:ext cx="6429122" cy="3896181"/>
          </a:xfrm>
        </p:spPr>
        <p:txBody>
          <a:bodyPr/>
          <a:lstStyle/>
          <a:p>
            <a:pPr marL="57375" indent="0"/>
            <a:endParaRPr lang="en-US" dirty="0"/>
          </a:p>
          <a:p>
            <a:pPr lvl="1"/>
            <a:r>
              <a:rPr lang="en-US" dirty="0" err="1"/>
              <a:t>Diagrama</a:t>
            </a:r>
            <a:r>
              <a:rPr lang="en-US" dirty="0"/>
              <a:t> de </a:t>
            </a:r>
            <a:r>
              <a:rPr lang="en-US" dirty="0" err="1"/>
              <a:t>fase</a:t>
            </a:r>
            <a:r>
              <a:rPr lang="en-US" dirty="0"/>
              <a:t> da </a:t>
            </a:r>
            <a:r>
              <a:rPr lang="en-US" dirty="0" err="1"/>
              <a:t>água</a:t>
            </a:r>
            <a:endParaRPr lang="en-US" dirty="0"/>
          </a:p>
        </p:txBody>
      </p:sp>
      <p:pic>
        <p:nvPicPr>
          <p:cNvPr id="9" name="Content Placeholder 9" descr="critical-point.jpg"/>
          <p:cNvPicPr>
            <a:picLocks noChangeAspect="1"/>
          </p:cNvPicPr>
          <p:nvPr/>
        </p:nvPicPr>
        <p:blipFill>
          <a:blip r:embed="rId2">
            <a:extLst>
              <a:ext uri="{28A0092B-C50C-407E-A947-70E740481C1C}">
                <a14:useLocalDpi xmlns:a14="http://schemas.microsoft.com/office/drawing/2010/main" val="0"/>
              </a:ext>
            </a:extLst>
          </a:blip>
          <a:srcRect l="-40407" r="-40407"/>
          <a:stretch>
            <a:fillRect/>
          </a:stretch>
        </p:blipFill>
        <p:spPr>
          <a:xfrm>
            <a:off x="3703681" y="1005373"/>
            <a:ext cx="6429122" cy="3896181"/>
          </a:xfrm>
          <a:prstGeom prst="rect">
            <a:avLst/>
          </a:prstGeom>
        </p:spPr>
      </p:pic>
      <p:pic>
        <p:nvPicPr>
          <p:cNvPr id="11" name="Content Placeholder 12" descr="Phase-diag2.svg.png"/>
          <p:cNvPicPr>
            <a:picLocks noChangeAspect="1"/>
          </p:cNvPicPr>
          <p:nvPr/>
        </p:nvPicPr>
        <p:blipFill>
          <a:blip r:embed="rId3">
            <a:extLst>
              <a:ext uri="{28A0092B-C50C-407E-A947-70E740481C1C}">
                <a14:useLocalDpi xmlns:a14="http://schemas.microsoft.com/office/drawing/2010/main" val="0"/>
              </a:ext>
            </a:extLst>
          </a:blip>
          <a:srcRect t="-23312" b="-23312"/>
          <a:stretch>
            <a:fillRect/>
          </a:stretch>
        </p:blipFill>
        <p:spPr>
          <a:xfrm>
            <a:off x="1148912" y="1177395"/>
            <a:ext cx="3170264" cy="3885358"/>
          </a:xfrm>
          <a:prstGeom prst="rect">
            <a:avLst/>
          </a:prstGeom>
        </p:spPr>
      </p:pic>
      <p:sp>
        <p:nvSpPr>
          <p:cNvPr id="3" name="TextBox 2"/>
          <p:cNvSpPr txBox="1"/>
          <p:nvPr/>
        </p:nvSpPr>
        <p:spPr>
          <a:xfrm>
            <a:off x="1987228" y="1471891"/>
            <a:ext cx="184731" cy="369332"/>
          </a:xfrm>
          <a:prstGeom prst="rect">
            <a:avLst/>
          </a:prstGeom>
          <a:noFill/>
        </p:spPr>
        <p:txBody>
          <a:bodyPr wrap="none" rtlCol="0">
            <a:spAutoFit/>
          </a:bodyPr>
          <a:lstStyle/>
          <a:p>
            <a:endParaRPr lang="en-US" dirty="0"/>
          </a:p>
        </p:txBody>
      </p:sp>
      <p:sp>
        <p:nvSpPr>
          <p:cNvPr id="10" name="TextBox 9"/>
          <p:cNvSpPr txBox="1"/>
          <p:nvPr/>
        </p:nvSpPr>
        <p:spPr>
          <a:xfrm>
            <a:off x="5075895" y="431891"/>
            <a:ext cx="2913332" cy="553998"/>
          </a:xfrm>
          <a:prstGeom prst="rect">
            <a:avLst/>
          </a:prstGeom>
          <a:noFill/>
        </p:spPr>
        <p:txBody>
          <a:bodyPr wrap="square" rtlCol="0">
            <a:spAutoFit/>
          </a:bodyPr>
          <a:lstStyle/>
          <a:p>
            <a:r>
              <a:rPr lang="en-US" sz="1500" dirty="0">
                <a:solidFill>
                  <a:srgbClr val="FF0000"/>
                </a:solidFill>
              </a:rPr>
              <a:t>Hadron </a:t>
            </a:r>
            <a:r>
              <a:rPr lang="en-US" sz="1500" dirty="0" err="1">
                <a:solidFill>
                  <a:srgbClr val="FF0000"/>
                </a:solidFill>
              </a:rPr>
              <a:t>Gás</a:t>
            </a:r>
            <a:r>
              <a:rPr lang="en-US" sz="1500" dirty="0">
                <a:solidFill>
                  <a:srgbClr val="FF0000"/>
                </a:solidFill>
              </a:rPr>
              <a:t>  –  Quark-Gluon Plasma</a:t>
            </a:r>
          </a:p>
        </p:txBody>
      </p:sp>
    </p:spTree>
    <p:extLst>
      <p:ext uri="{BB962C8B-B14F-4D97-AF65-F5344CB8AC3E}">
        <p14:creationId xmlns:p14="http://schemas.microsoft.com/office/powerpoint/2010/main" val="2178172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13869-DFF0-C04A-A34C-1F422F0DC931}"/>
              </a:ext>
            </a:extLst>
          </p:cNvPr>
          <p:cNvSpPr>
            <a:spLocks noGrp="1"/>
          </p:cNvSpPr>
          <p:nvPr>
            <p:ph type="title"/>
          </p:nvPr>
        </p:nvSpPr>
        <p:spPr/>
        <p:txBody>
          <a:bodyPr>
            <a:normAutofit fontScale="90000"/>
          </a:bodyPr>
          <a:lstStyle/>
          <a:p>
            <a:r>
              <a:rPr lang="en-US" dirty="0" err="1"/>
              <a:t>Colisão</a:t>
            </a:r>
            <a:r>
              <a:rPr lang="en-US" dirty="0"/>
              <a:t> de </a:t>
            </a:r>
            <a:r>
              <a:rPr lang="en-US" dirty="0" err="1"/>
              <a:t>íons</a:t>
            </a:r>
            <a:r>
              <a:rPr lang="en-US" dirty="0"/>
              <a:t> </a:t>
            </a:r>
            <a:r>
              <a:rPr lang="en-US" dirty="0" err="1"/>
              <a:t>pesados</a:t>
            </a:r>
            <a:r>
              <a:rPr lang="en-US" dirty="0"/>
              <a:t> </a:t>
            </a:r>
            <a:r>
              <a:rPr lang="en-US" dirty="0" err="1"/>
              <a:t>relativísticos</a:t>
            </a:r>
            <a:r>
              <a:rPr lang="en-US" dirty="0"/>
              <a:t> e o QGP</a:t>
            </a:r>
          </a:p>
        </p:txBody>
      </p:sp>
      <p:pic>
        <p:nvPicPr>
          <p:cNvPr id="5" name="Content Placeholder 4" descr="Diagram&#10;&#10;Description automatically generated">
            <a:extLst>
              <a:ext uri="{FF2B5EF4-FFF2-40B4-BE49-F238E27FC236}">
                <a16:creationId xmlns:a16="http://schemas.microsoft.com/office/drawing/2014/main" id="{EDB63696-C5F1-E940-8AFE-665E4E2656AC}"/>
              </a:ext>
            </a:extLst>
          </p:cNvPr>
          <p:cNvPicPr>
            <a:picLocks noGrp="1" noChangeAspect="1"/>
          </p:cNvPicPr>
          <p:nvPr>
            <p:ph idx="1"/>
          </p:nvPr>
        </p:nvPicPr>
        <p:blipFill>
          <a:blip r:embed="rId2"/>
          <a:stretch>
            <a:fillRect/>
          </a:stretch>
        </p:blipFill>
        <p:spPr>
          <a:xfrm>
            <a:off x="628820" y="1509779"/>
            <a:ext cx="8278812" cy="2968879"/>
          </a:xfrm>
        </p:spPr>
      </p:pic>
      <p:sp>
        <p:nvSpPr>
          <p:cNvPr id="6" name="TextBox 5">
            <a:extLst>
              <a:ext uri="{FF2B5EF4-FFF2-40B4-BE49-F238E27FC236}">
                <a16:creationId xmlns:a16="http://schemas.microsoft.com/office/drawing/2014/main" id="{4B6FC78E-C18C-634C-99AD-10AE3647B231}"/>
              </a:ext>
            </a:extLst>
          </p:cNvPr>
          <p:cNvSpPr txBox="1"/>
          <p:nvPr/>
        </p:nvSpPr>
        <p:spPr>
          <a:xfrm>
            <a:off x="943169" y="1509779"/>
            <a:ext cx="863028" cy="553998"/>
          </a:xfrm>
          <a:prstGeom prst="rect">
            <a:avLst/>
          </a:prstGeom>
          <a:solidFill>
            <a:schemeClr val="bg1"/>
          </a:solidFill>
        </p:spPr>
        <p:txBody>
          <a:bodyPr wrap="square" rtlCol="0">
            <a:spAutoFit/>
          </a:bodyPr>
          <a:lstStyle/>
          <a:p>
            <a:r>
              <a:rPr lang="en-US" sz="1500" dirty="0" err="1"/>
              <a:t>Colisões</a:t>
            </a:r>
            <a:endParaRPr lang="en-US" sz="1500" dirty="0"/>
          </a:p>
          <a:p>
            <a:endParaRPr lang="en-US" sz="1500" dirty="0"/>
          </a:p>
        </p:txBody>
      </p:sp>
      <p:sp>
        <p:nvSpPr>
          <p:cNvPr id="7" name="TextBox 6">
            <a:extLst>
              <a:ext uri="{FF2B5EF4-FFF2-40B4-BE49-F238E27FC236}">
                <a16:creationId xmlns:a16="http://schemas.microsoft.com/office/drawing/2014/main" id="{30907DAA-F3A9-6342-A9EB-564CD967A3B3}"/>
              </a:ext>
            </a:extLst>
          </p:cNvPr>
          <p:cNvSpPr txBox="1"/>
          <p:nvPr/>
        </p:nvSpPr>
        <p:spPr>
          <a:xfrm>
            <a:off x="2957754" y="1534514"/>
            <a:ext cx="2140330" cy="553998"/>
          </a:xfrm>
          <a:prstGeom prst="rect">
            <a:avLst/>
          </a:prstGeom>
          <a:solidFill>
            <a:schemeClr val="bg1"/>
          </a:solidFill>
        </p:spPr>
        <p:txBody>
          <a:bodyPr wrap="none" rtlCol="0">
            <a:spAutoFit/>
          </a:bodyPr>
          <a:lstStyle/>
          <a:p>
            <a:r>
              <a:rPr lang="en-US" sz="1500" dirty="0" err="1"/>
              <a:t>Evolução</a:t>
            </a:r>
            <a:r>
              <a:rPr lang="en-US" sz="1500" dirty="0"/>
              <a:t> </a:t>
            </a:r>
            <a:r>
              <a:rPr lang="en-US" sz="1500" dirty="0" err="1"/>
              <a:t>hidrodinâmica</a:t>
            </a:r>
            <a:endParaRPr lang="en-US" sz="1500" dirty="0"/>
          </a:p>
          <a:p>
            <a:r>
              <a:rPr lang="en-US" sz="1500" dirty="0"/>
              <a:t> </a:t>
            </a:r>
          </a:p>
        </p:txBody>
      </p:sp>
      <p:sp>
        <p:nvSpPr>
          <p:cNvPr id="8" name="TextBox 7">
            <a:extLst>
              <a:ext uri="{FF2B5EF4-FFF2-40B4-BE49-F238E27FC236}">
                <a16:creationId xmlns:a16="http://schemas.microsoft.com/office/drawing/2014/main" id="{08781DE6-5245-AD4F-B1B8-A93457044552}"/>
              </a:ext>
            </a:extLst>
          </p:cNvPr>
          <p:cNvSpPr txBox="1"/>
          <p:nvPr/>
        </p:nvSpPr>
        <p:spPr>
          <a:xfrm>
            <a:off x="5909328" y="1532559"/>
            <a:ext cx="1327607" cy="553998"/>
          </a:xfrm>
          <a:prstGeom prst="rect">
            <a:avLst/>
          </a:prstGeom>
          <a:solidFill>
            <a:schemeClr val="bg1"/>
          </a:solidFill>
        </p:spPr>
        <p:txBody>
          <a:bodyPr wrap="square" rtlCol="0">
            <a:spAutoFit/>
          </a:bodyPr>
          <a:lstStyle/>
          <a:p>
            <a:r>
              <a:rPr lang="en-US" sz="1500" dirty="0"/>
              <a:t>Freeze-out</a:t>
            </a:r>
          </a:p>
          <a:p>
            <a:endParaRPr lang="en-US" sz="1500" dirty="0"/>
          </a:p>
        </p:txBody>
      </p:sp>
      <p:sp>
        <p:nvSpPr>
          <p:cNvPr id="9" name="TextBox 8">
            <a:extLst>
              <a:ext uri="{FF2B5EF4-FFF2-40B4-BE49-F238E27FC236}">
                <a16:creationId xmlns:a16="http://schemas.microsoft.com/office/drawing/2014/main" id="{36281CAA-7B43-D34F-91E7-2B4C15F52685}"/>
              </a:ext>
            </a:extLst>
          </p:cNvPr>
          <p:cNvSpPr txBox="1"/>
          <p:nvPr/>
        </p:nvSpPr>
        <p:spPr>
          <a:xfrm>
            <a:off x="7224532" y="1509779"/>
            <a:ext cx="1916072" cy="553998"/>
          </a:xfrm>
          <a:prstGeom prst="rect">
            <a:avLst/>
          </a:prstGeom>
          <a:solidFill>
            <a:schemeClr val="bg1"/>
          </a:solidFill>
        </p:spPr>
        <p:txBody>
          <a:bodyPr wrap="square" rtlCol="0">
            <a:spAutoFit/>
          </a:bodyPr>
          <a:lstStyle/>
          <a:p>
            <a:r>
              <a:rPr lang="en-US" sz="1500" dirty="0" err="1"/>
              <a:t>Medidas</a:t>
            </a:r>
            <a:r>
              <a:rPr lang="en-US" sz="1500" dirty="0"/>
              <a:t> no detector</a:t>
            </a:r>
          </a:p>
          <a:p>
            <a:endParaRPr lang="en-US" sz="1500" dirty="0"/>
          </a:p>
        </p:txBody>
      </p:sp>
      <p:sp>
        <p:nvSpPr>
          <p:cNvPr id="12" name="TextBox 11">
            <a:extLst>
              <a:ext uri="{FF2B5EF4-FFF2-40B4-BE49-F238E27FC236}">
                <a16:creationId xmlns:a16="http://schemas.microsoft.com/office/drawing/2014/main" id="{865FE062-C7E3-C44A-8B2A-0F4A6A071FDF}"/>
              </a:ext>
            </a:extLst>
          </p:cNvPr>
          <p:cNvSpPr txBox="1"/>
          <p:nvPr/>
        </p:nvSpPr>
        <p:spPr>
          <a:xfrm>
            <a:off x="506156" y="3434574"/>
            <a:ext cx="664721" cy="584775"/>
          </a:xfrm>
          <a:prstGeom prst="rect">
            <a:avLst/>
          </a:prstGeom>
          <a:solidFill>
            <a:schemeClr val="bg1"/>
          </a:solidFill>
          <a:ln>
            <a:solidFill>
              <a:schemeClr val="bg1">
                <a:lumMod val="50000"/>
              </a:schemeClr>
            </a:solidFill>
          </a:ln>
        </p:spPr>
        <p:txBody>
          <a:bodyPr wrap="square" rtlCol="0">
            <a:spAutoFit/>
          </a:bodyPr>
          <a:lstStyle/>
          <a:p>
            <a:r>
              <a:rPr lang="en-US" sz="800" b="1" dirty="0" err="1">
                <a:solidFill>
                  <a:srgbClr val="777678"/>
                </a:solidFill>
              </a:rPr>
              <a:t>Região</a:t>
            </a:r>
            <a:r>
              <a:rPr lang="en-US" sz="800" b="1" dirty="0">
                <a:solidFill>
                  <a:srgbClr val="777678"/>
                </a:solidFill>
              </a:rPr>
              <a:t> de </a:t>
            </a:r>
          </a:p>
          <a:p>
            <a:r>
              <a:rPr lang="en-US" sz="800" b="1" dirty="0">
                <a:solidFill>
                  <a:srgbClr val="777678"/>
                </a:solidFill>
              </a:rPr>
              <a:t>super-</a:t>
            </a:r>
          </a:p>
          <a:p>
            <a:r>
              <a:rPr lang="en-US" sz="800" b="1" dirty="0" err="1">
                <a:solidFill>
                  <a:srgbClr val="777678"/>
                </a:solidFill>
              </a:rPr>
              <a:t>poisição</a:t>
            </a:r>
            <a:endParaRPr lang="en-US" sz="800" b="1" dirty="0">
              <a:solidFill>
                <a:srgbClr val="777678"/>
              </a:solidFill>
            </a:endParaRPr>
          </a:p>
          <a:p>
            <a:endParaRPr lang="en-US" sz="800" b="1" dirty="0">
              <a:solidFill>
                <a:srgbClr val="777678"/>
              </a:solidFill>
            </a:endParaRPr>
          </a:p>
        </p:txBody>
      </p:sp>
      <p:sp>
        <p:nvSpPr>
          <p:cNvPr id="14" name="Rounded Rectangle 13">
            <a:extLst>
              <a:ext uri="{FF2B5EF4-FFF2-40B4-BE49-F238E27FC236}">
                <a16:creationId xmlns:a16="http://schemas.microsoft.com/office/drawing/2014/main" id="{92620F97-B91D-4B47-A775-55BF6226BB6C}"/>
              </a:ext>
            </a:extLst>
          </p:cNvPr>
          <p:cNvSpPr/>
          <p:nvPr/>
        </p:nvSpPr>
        <p:spPr>
          <a:xfrm>
            <a:off x="2544405" y="3666152"/>
            <a:ext cx="664721" cy="359439"/>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ounded Rectangle 14">
            <a:extLst>
              <a:ext uri="{FF2B5EF4-FFF2-40B4-BE49-F238E27FC236}">
                <a16:creationId xmlns:a16="http://schemas.microsoft.com/office/drawing/2014/main" id="{A9361155-E13F-CA47-897A-4A81F64090CE}"/>
              </a:ext>
            </a:extLst>
          </p:cNvPr>
          <p:cNvSpPr/>
          <p:nvPr/>
        </p:nvSpPr>
        <p:spPr>
          <a:xfrm>
            <a:off x="3490331" y="3653094"/>
            <a:ext cx="1081669" cy="359439"/>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3DE4EC24-97AB-AC49-96AD-98254BD4E129}"/>
              </a:ext>
            </a:extLst>
          </p:cNvPr>
          <p:cNvSpPr txBox="1"/>
          <p:nvPr/>
        </p:nvSpPr>
        <p:spPr>
          <a:xfrm>
            <a:off x="3368784" y="3632766"/>
            <a:ext cx="1362874" cy="461665"/>
          </a:xfrm>
          <a:prstGeom prst="rect">
            <a:avLst/>
          </a:prstGeom>
          <a:noFill/>
        </p:spPr>
        <p:txBody>
          <a:bodyPr wrap="none" rtlCol="0">
            <a:spAutoFit/>
          </a:bodyPr>
          <a:lstStyle/>
          <a:p>
            <a:pPr algn="ctr"/>
            <a:r>
              <a:rPr lang="en-US" sz="1200" b="1" dirty="0" err="1"/>
              <a:t>Transição</a:t>
            </a:r>
            <a:r>
              <a:rPr lang="en-US" sz="1200" b="1" dirty="0"/>
              <a:t> de </a:t>
            </a:r>
            <a:r>
              <a:rPr lang="en-US" sz="1200" b="1" dirty="0" err="1"/>
              <a:t>fase</a:t>
            </a:r>
            <a:endParaRPr lang="en-US" sz="1200" b="1" dirty="0"/>
          </a:p>
          <a:p>
            <a:pPr algn="ctr"/>
            <a:r>
              <a:rPr lang="en-US" sz="1200" b="1" dirty="0"/>
              <a:t>(</a:t>
            </a:r>
            <a:r>
              <a:rPr lang="en-US" sz="1200" b="1" dirty="0" err="1"/>
              <a:t>hadronização</a:t>
            </a:r>
            <a:r>
              <a:rPr lang="en-US" sz="1200" dirty="0"/>
              <a:t>)</a:t>
            </a:r>
          </a:p>
        </p:txBody>
      </p:sp>
      <p:sp>
        <p:nvSpPr>
          <p:cNvPr id="17" name="Rounded Rectangle 16">
            <a:extLst>
              <a:ext uri="{FF2B5EF4-FFF2-40B4-BE49-F238E27FC236}">
                <a16:creationId xmlns:a16="http://schemas.microsoft.com/office/drawing/2014/main" id="{4AC4272F-4008-F44B-88FA-FBDE97AF7CB7}"/>
              </a:ext>
            </a:extLst>
          </p:cNvPr>
          <p:cNvSpPr/>
          <p:nvPr/>
        </p:nvSpPr>
        <p:spPr>
          <a:xfrm>
            <a:off x="4700541" y="3650898"/>
            <a:ext cx="1081669" cy="359439"/>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ounded Rectangle 19">
            <a:extLst>
              <a:ext uri="{FF2B5EF4-FFF2-40B4-BE49-F238E27FC236}">
                <a16:creationId xmlns:a16="http://schemas.microsoft.com/office/drawing/2014/main" id="{043C349A-71E1-6E4F-ADD6-554D44E5F7FE}"/>
              </a:ext>
            </a:extLst>
          </p:cNvPr>
          <p:cNvSpPr/>
          <p:nvPr/>
        </p:nvSpPr>
        <p:spPr>
          <a:xfrm>
            <a:off x="1229879" y="3699892"/>
            <a:ext cx="960122" cy="310445"/>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65AEFB31-CF7D-AD4C-8C1D-ADDFB38B58BA}"/>
              </a:ext>
            </a:extLst>
          </p:cNvPr>
          <p:cNvSpPr txBox="1"/>
          <p:nvPr/>
        </p:nvSpPr>
        <p:spPr>
          <a:xfrm>
            <a:off x="1008689" y="3632765"/>
            <a:ext cx="1375953" cy="461665"/>
          </a:xfrm>
          <a:prstGeom prst="rect">
            <a:avLst/>
          </a:prstGeom>
          <a:noFill/>
        </p:spPr>
        <p:txBody>
          <a:bodyPr wrap="square" rtlCol="0">
            <a:spAutoFit/>
          </a:bodyPr>
          <a:lstStyle/>
          <a:p>
            <a:pPr algn="ctr"/>
            <a:r>
              <a:rPr lang="en-US" sz="1200" b="1" dirty="0" err="1"/>
              <a:t>Interações</a:t>
            </a:r>
            <a:r>
              <a:rPr lang="en-US" sz="1200" b="1" dirty="0"/>
              <a:t> no </a:t>
            </a:r>
          </a:p>
          <a:p>
            <a:pPr algn="ctr"/>
            <a:r>
              <a:rPr lang="en-US" sz="1200" b="1" dirty="0" err="1"/>
              <a:t>estado</a:t>
            </a:r>
            <a:r>
              <a:rPr lang="en-US" sz="1200" b="1" dirty="0"/>
              <a:t> </a:t>
            </a:r>
            <a:r>
              <a:rPr lang="en-US" sz="1200" b="1" dirty="0" err="1"/>
              <a:t>inicial</a:t>
            </a:r>
            <a:endParaRPr lang="en-US" sz="1200" b="1" dirty="0"/>
          </a:p>
        </p:txBody>
      </p:sp>
      <p:sp>
        <p:nvSpPr>
          <p:cNvPr id="21" name="TextBox 20">
            <a:extLst>
              <a:ext uri="{FF2B5EF4-FFF2-40B4-BE49-F238E27FC236}">
                <a16:creationId xmlns:a16="http://schemas.microsoft.com/office/drawing/2014/main" id="{1DE10982-33B6-B140-8BE4-BD6E35D347E9}"/>
              </a:ext>
            </a:extLst>
          </p:cNvPr>
          <p:cNvSpPr txBox="1"/>
          <p:nvPr/>
        </p:nvSpPr>
        <p:spPr>
          <a:xfrm>
            <a:off x="2416671" y="3650016"/>
            <a:ext cx="851046" cy="461665"/>
          </a:xfrm>
          <a:prstGeom prst="rect">
            <a:avLst/>
          </a:prstGeom>
          <a:noFill/>
        </p:spPr>
        <p:txBody>
          <a:bodyPr wrap="square" rtlCol="0">
            <a:spAutoFit/>
          </a:bodyPr>
          <a:lstStyle/>
          <a:p>
            <a:pPr algn="ctr"/>
            <a:r>
              <a:rPr lang="en-US" sz="1200" b="1" dirty="0" err="1"/>
              <a:t>Fase</a:t>
            </a:r>
            <a:r>
              <a:rPr lang="en-US" sz="1200" b="1" dirty="0"/>
              <a:t> de </a:t>
            </a:r>
          </a:p>
          <a:p>
            <a:pPr algn="ctr"/>
            <a:r>
              <a:rPr lang="en-US" sz="1200" b="1" dirty="0"/>
              <a:t>QGP</a:t>
            </a:r>
          </a:p>
        </p:txBody>
      </p:sp>
      <p:sp>
        <p:nvSpPr>
          <p:cNvPr id="22" name="Rounded Rectangle 21">
            <a:extLst>
              <a:ext uri="{FF2B5EF4-FFF2-40B4-BE49-F238E27FC236}">
                <a16:creationId xmlns:a16="http://schemas.microsoft.com/office/drawing/2014/main" id="{8A6CD628-9E21-264F-A4A4-3B1DD01D050C}"/>
              </a:ext>
            </a:extLst>
          </p:cNvPr>
          <p:cNvSpPr/>
          <p:nvPr/>
        </p:nvSpPr>
        <p:spPr>
          <a:xfrm>
            <a:off x="6032298" y="3659910"/>
            <a:ext cx="1081669" cy="359439"/>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D791103E-23AE-0548-A516-608B85CB118F}"/>
              </a:ext>
            </a:extLst>
          </p:cNvPr>
          <p:cNvSpPr txBox="1"/>
          <p:nvPr/>
        </p:nvSpPr>
        <p:spPr>
          <a:xfrm>
            <a:off x="4768226" y="3624281"/>
            <a:ext cx="1013984" cy="461665"/>
          </a:xfrm>
          <a:prstGeom prst="rect">
            <a:avLst/>
          </a:prstGeom>
          <a:noFill/>
        </p:spPr>
        <p:txBody>
          <a:bodyPr wrap="square" rtlCol="0">
            <a:spAutoFit/>
          </a:bodyPr>
          <a:lstStyle/>
          <a:p>
            <a:pPr algn="ctr"/>
            <a:r>
              <a:rPr lang="en-US" sz="1200" b="1"/>
              <a:t>Fase</a:t>
            </a:r>
            <a:r>
              <a:rPr lang="en-US" sz="1200" b="1" dirty="0"/>
              <a:t> de </a:t>
            </a:r>
            <a:r>
              <a:rPr lang="en-US" sz="1200" b="1" dirty="0" err="1"/>
              <a:t>gás</a:t>
            </a:r>
            <a:endParaRPr lang="en-US" sz="1200" b="1" dirty="0"/>
          </a:p>
          <a:p>
            <a:pPr algn="ctr"/>
            <a:r>
              <a:rPr lang="en-US" sz="1200" b="1" dirty="0" err="1"/>
              <a:t>hadrônico</a:t>
            </a:r>
            <a:endParaRPr lang="en-US" sz="1200" b="1" dirty="0"/>
          </a:p>
        </p:txBody>
      </p:sp>
      <p:sp>
        <p:nvSpPr>
          <p:cNvPr id="24" name="TextBox 23">
            <a:extLst>
              <a:ext uri="{FF2B5EF4-FFF2-40B4-BE49-F238E27FC236}">
                <a16:creationId xmlns:a16="http://schemas.microsoft.com/office/drawing/2014/main" id="{BAA55DB4-1CCF-184F-9F34-F04E9D0F7CC1}"/>
              </a:ext>
            </a:extLst>
          </p:cNvPr>
          <p:cNvSpPr txBox="1"/>
          <p:nvPr/>
        </p:nvSpPr>
        <p:spPr>
          <a:xfrm>
            <a:off x="5896924" y="3742350"/>
            <a:ext cx="1327608" cy="276999"/>
          </a:xfrm>
          <a:prstGeom prst="rect">
            <a:avLst/>
          </a:prstGeom>
          <a:noFill/>
        </p:spPr>
        <p:txBody>
          <a:bodyPr wrap="none" rtlCol="0">
            <a:spAutoFit/>
          </a:bodyPr>
          <a:lstStyle/>
          <a:p>
            <a:pPr algn="ctr"/>
            <a:r>
              <a:rPr lang="en-US" sz="1200" b="1" dirty="0" err="1"/>
              <a:t>Desacoplamento</a:t>
            </a:r>
            <a:endParaRPr lang="en-US" sz="1200" b="1" dirty="0"/>
          </a:p>
        </p:txBody>
      </p:sp>
      <p:sp>
        <p:nvSpPr>
          <p:cNvPr id="25" name="TextBox 24">
            <a:extLst>
              <a:ext uri="{FF2B5EF4-FFF2-40B4-BE49-F238E27FC236}">
                <a16:creationId xmlns:a16="http://schemas.microsoft.com/office/drawing/2014/main" id="{C743150A-A1A1-9347-BC82-3C0EBF638A98}"/>
              </a:ext>
            </a:extLst>
          </p:cNvPr>
          <p:cNvSpPr txBox="1"/>
          <p:nvPr/>
        </p:nvSpPr>
        <p:spPr>
          <a:xfrm>
            <a:off x="2980358" y="4168386"/>
            <a:ext cx="3775393" cy="400110"/>
          </a:xfrm>
          <a:prstGeom prst="rect">
            <a:avLst/>
          </a:prstGeom>
          <a:solidFill>
            <a:schemeClr val="bg1"/>
          </a:solidFill>
        </p:spPr>
        <p:txBody>
          <a:bodyPr wrap="none" rtlCol="0">
            <a:spAutoFit/>
          </a:bodyPr>
          <a:lstStyle/>
          <a:p>
            <a:r>
              <a:rPr lang="en-US" dirty="0" err="1"/>
              <a:t>Evolução</a:t>
            </a:r>
            <a:r>
              <a:rPr lang="en-US" dirty="0"/>
              <a:t> da </a:t>
            </a:r>
            <a:r>
              <a:rPr lang="en-US" dirty="0" err="1"/>
              <a:t>colisão</a:t>
            </a:r>
            <a:r>
              <a:rPr lang="en-US" dirty="0"/>
              <a:t> de </a:t>
            </a:r>
            <a:r>
              <a:rPr lang="en-US" dirty="0" err="1"/>
              <a:t>íons</a:t>
            </a:r>
            <a:r>
              <a:rPr lang="en-US" dirty="0"/>
              <a:t> </a:t>
            </a:r>
            <a:r>
              <a:rPr lang="en-US" sz="2000" dirty="0" err="1"/>
              <a:t>pesados</a:t>
            </a:r>
            <a:endParaRPr lang="en-US" sz="2000" dirty="0"/>
          </a:p>
        </p:txBody>
      </p:sp>
    </p:spTree>
    <p:extLst>
      <p:ext uri="{BB962C8B-B14F-4D97-AF65-F5344CB8AC3E}">
        <p14:creationId xmlns:p14="http://schemas.microsoft.com/office/powerpoint/2010/main" val="2996797191"/>
      </p:ext>
    </p:extLst>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F91CE-9E9C-B042-8597-7705FF36AA45}"/>
              </a:ext>
            </a:extLst>
          </p:cNvPr>
          <p:cNvSpPr>
            <a:spLocks noGrp="1"/>
          </p:cNvSpPr>
          <p:nvPr>
            <p:ph type="title"/>
          </p:nvPr>
        </p:nvSpPr>
        <p:spPr>
          <a:xfrm>
            <a:off x="532471" y="73932"/>
            <a:ext cx="8753642" cy="612000"/>
          </a:xfrm>
        </p:spPr>
        <p:txBody>
          <a:bodyPr>
            <a:noAutofit/>
          </a:bodyPr>
          <a:lstStyle/>
          <a:p>
            <a:r>
              <a:rPr lang="en-US" sz="2800" dirty="0"/>
              <a:t>QGP* </a:t>
            </a:r>
            <a:r>
              <a:rPr lang="en-US" sz="2800" dirty="0" err="1"/>
              <a:t>em</a:t>
            </a:r>
            <a:r>
              <a:rPr lang="en-US" sz="2800" dirty="0"/>
              <a:t> </a:t>
            </a:r>
            <a:r>
              <a:rPr lang="en-US" sz="2800" dirty="0" err="1"/>
              <a:t>laboratório</a:t>
            </a:r>
            <a:r>
              <a:rPr lang="en-US" sz="2800" dirty="0"/>
              <a:t>: </a:t>
            </a:r>
            <a:r>
              <a:rPr lang="en-US" sz="2800" dirty="0" err="1"/>
              <a:t>colisões</a:t>
            </a:r>
            <a:r>
              <a:rPr lang="en-US" sz="2800" dirty="0"/>
              <a:t> de </a:t>
            </a:r>
            <a:r>
              <a:rPr lang="en-US" sz="2800" dirty="0" err="1"/>
              <a:t>íons</a:t>
            </a:r>
            <a:r>
              <a:rPr lang="en-US" sz="2800" dirty="0"/>
              <a:t> </a:t>
            </a:r>
            <a:r>
              <a:rPr lang="en-US" sz="2800" dirty="0" err="1"/>
              <a:t>pesados</a:t>
            </a:r>
            <a:r>
              <a:rPr lang="en-US" sz="2800" dirty="0"/>
              <a:t> </a:t>
            </a:r>
            <a:r>
              <a:rPr lang="en-US" sz="2800" dirty="0" err="1"/>
              <a:t>relativísticos</a:t>
            </a:r>
            <a:r>
              <a:rPr lang="en-US" sz="2800" dirty="0"/>
              <a:t> </a:t>
            </a:r>
          </a:p>
        </p:txBody>
      </p:sp>
      <p:sp>
        <p:nvSpPr>
          <p:cNvPr id="3" name="Content Placeholder 2">
            <a:extLst>
              <a:ext uri="{FF2B5EF4-FFF2-40B4-BE49-F238E27FC236}">
                <a16:creationId xmlns:a16="http://schemas.microsoft.com/office/drawing/2014/main" id="{F3CA544B-7D6C-554C-B30A-A9670C1541D5}"/>
              </a:ext>
            </a:extLst>
          </p:cNvPr>
          <p:cNvSpPr>
            <a:spLocks noGrp="1"/>
          </p:cNvSpPr>
          <p:nvPr>
            <p:ph sz="quarter" idx="10"/>
          </p:nvPr>
        </p:nvSpPr>
        <p:spPr>
          <a:xfrm>
            <a:off x="531789" y="1008234"/>
            <a:ext cx="4031999" cy="4255368"/>
          </a:xfrm>
        </p:spPr>
        <p:txBody>
          <a:bodyPr>
            <a:normAutofit lnSpcReduction="10000"/>
          </a:bodyPr>
          <a:lstStyle/>
          <a:p>
            <a:r>
              <a:rPr lang="en-US" dirty="0" err="1"/>
              <a:t>Indícios</a:t>
            </a:r>
            <a:r>
              <a:rPr lang="en-US" dirty="0"/>
              <a:t> </a:t>
            </a:r>
            <a:r>
              <a:rPr lang="en-US" dirty="0" err="1"/>
              <a:t>iniciais</a:t>
            </a:r>
            <a:r>
              <a:rPr lang="en-US" dirty="0"/>
              <a:t>: </a:t>
            </a:r>
            <a:br>
              <a:rPr lang="en-US" dirty="0"/>
            </a:br>
            <a:r>
              <a:rPr lang="en-US" dirty="0"/>
              <a:t>dados do CERN SPS (1999)</a:t>
            </a:r>
          </a:p>
          <a:p>
            <a:pPr lvl="1"/>
            <a:r>
              <a:rPr lang="en-US" dirty="0" err="1"/>
              <a:t>Não</a:t>
            </a:r>
            <a:r>
              <a:rPr lang="en-US" dirty="0"/>
              <a:t> </a:t>
            </a:r>
            <a:r>
              <a:rPr lang="en-US" dirty="0" err="1"/>
              <a:t>conclusivas</a:t>
            </a:r>
            <a:endParaRPr lang="en-US" dirty="0"/>
          </a:p>
          <a:p>
            <a:pPr lvl="1"/>
            <a:r>
              <a:rPr lang="en-US" dirty="0"/>
              <a:t>QGP: </a:t>
            </a:r>
            <a:r>
              <a:rPr lang="en-US" dirty="0" err="1"/>
              <a:t>gás</a:t>
            </a:r>
            <a:r>
              <a:rPr lang="en-US" dirty="0"/>
              <a:t> de quarks e gluons </a:t>
            </a:r>
            <a:r>
              <a:rPr lang="en-US" dirty="0" err="1"/>
              <a:t>não</a:t>
            </a:r>
            <a:r>
              <a:rPr lang="en-US" dirty="0"/>
              <a:t> </a:t>
            </a:r>
            <a:r>
              <a:rPr lang="en-US" dirty="0" err="1"/>
              <a:t>interagentes</a:t>
            </a:r>
            <a:r>
              <a:rPr lang="en-US" dirty="0"/>
              <a:t> </a:t>
            </a:r>
          </a:p>
          <a:p>
            <a:pPr marL="216000" lvl="1" indent="0">
              <a:buNone/>
            </a:pPr>
            <a:endParaRPr lang="en-US" dirty="0"/>
          </a:p>
          <a:p>
            <a:pPr marL="216000" lvl="1" indent="0">
              <a:buNone/>
            </a:pPr>
            <a:endParaRPr lang="en-US" dirty="0"/>
          </a:p>
          <a:p>
            <a:pPr marL="216000" lvl="1" indent="0">
              <a:buNone/>
            </a:pPr>
            <a:endParaRPr lang="en-US" dirty="0"/>
          </a:p>
          <a:p>
            <a:pPr lvl="1"/>
            <a:endParaRPr lang="en-US" dirty="0"/>
          </a:p>
          <a:p>
            <a:pPr marL="216000" lvl="1" indent="0" algn="ctr">
              <a:buNone/>
            </a:pPr>
            <a:endParaRPr lang="en-US" dirty="0"/>
          </a:p>
          <a:p>
            <a:pPr marL="216000" lvl="1" indent="0">
              <a:buNone/>
            </a:pPr>
            <a:r>
              <a:rPr lang="en-US" dirty="0"/>
              <a:t>                  (</a:t>
            </a:r>
            <a:r>
              <a:rPr lang="en-US" dirty="0" err="1"/>
              <a:t>simulação</a:t>
            </a:r>
            <a:r>
              <a:rPr lang="en-US" dirty="0"/>
              <a:t>)</a:t>
            </a:r>
          </a:p>
          <a:p>
            <a:pPr marL="216000" lvl="1" indent="0">
              <a:buNone/>
            </a:pPr>
            <a:r>
              <a:rPr lang="en-US" dirty="0">
                <a:solidFill>
                  <a:srgbClr val="8C1515"/>
                </a:solidFill>
              </a:rPr>
              <a:t>*QGP = Quark Gluon Plasma</a:t>
            </a:r>
          </a:p>
        </p:txBody>
      </p:sp>
      <p:sp>
        <p:nvSpPr>
          <p:cNvPr id="4" name="Content Placeholder 3">
            <a:extLst>
              <a:ext uri="{FF2B5EF4-FFF2-40B4-BE49-F238E27FC236}">
                <a16:creationId xmlns:a16="http://schemas.microsoft.com/office/drawing/2014/main" id="{C92DE21F-688E-9849-ADDE-33E9B846C9EE}"/>
              </a:ext>
            </a:extLst>
          </p:cNvPr>
          <p:cNvSpPr>
            <a:spLocks noGrp="1"/>
          </p:cNvSpPr>
          <p:nvPr>
            <p:ph sz="quarter" idx="11"/>
          </p:nvPr>
        </p:nvSpPr>
        <p:spPr>
          <a:xfrm>
            <a:off x="4700688" y="1049877"/>
            <a:ext cx="4441790" cy="4031999"/>
          </a:xfrm>
        </p:spPr>
        <p:txBody>
          <a:bodyPr/>
          <a:lstStyle/>
          <a:p>
            <a:r>
              <a:rPr lang="en-US" dirty="0" err="1"/>
              <a:t>Descoberta</a:t>
            </a:r>
            <a:r>
              <a:rPr lang="en-US" dirty="0"/>
              <a:t>: RHIC/BNL (2004): </a:t>
            </a:r>
          </a:p>
          <a:p>
            <a:pPr lvl="1"/>
            <a:r>
              <a:rPr lang="en-US" dirty="0"/>
              <a:t>QGP: </a:t>
            </a:r>
            <a:r>
              <a:rPr lang="en-US" dirty="0" err="1"/>
              <a:t>Líquido</a:t>
            </a:r>
            <a:r>
              <a:rPr lang="en-US" dirty="0"/>
              <a:t> </a:t>
            </a:r>
            <a:r>
              <a:rPr lang="en-US" dirty="0" err="1"/>
              <a:t>quase</a:t>
            </a:r>
            <a:r>
              <a:rPr lang="en-US" dirty="0"/>
              <a:t> </a:t>
            </a:r>
            <a:r>
              <a:rPr lang="en-US" dirty="0" err="1"/>
              <a:t>perfeito</a:t>
            </a:r>
            <a:r>
              <a:rPr lang="en-US" dirty="0"/>
              <a:t>! </a:t>
            </a:r>
          </a:p>
          <a:p>
            <a:pPr lvl="1"/>
            <a:endParaRPr lang="en-US" dirty="0"/>
          </a:p>
          <a:p>
            <a:r>
              <a:rPr lang="en-US" dirty="0"/>
              <a:t>QGP: </a:t>
            </a:r>
            <a:r>
              <a:rPr lang="en-US" dirty="0" err="1"/>
              <a:t>Produzido</a:t>
            </a:r>
            <a:r>
              <a:rPr lang="en-US" dirty="0"/>
              <a:t> no LHC (2010)</a:t>
            </a:r>
            <a:r>
              <a:rPr lang="en-US" dirty="0">
                <a:sym typeface="Wingdings" pitchFamily="2" charset="2"/>
              </a:rPr>
              <a:t></a:t>
            </a:r>
            <a:r>
              <a:rPr lang="en-US" dirty="0"/>
              <a:t> </a:t>
            </a:r>
            <a:r>
              <a:rPr lang="en-US" dirty="0" err="1"/>
              <a:t>novas</a:t>
            </a:r>
            <a:r>
              <a:rPr lang="en-US" dirty="0"/>
              <a:t> </a:t>
            </a:r>
            <a:r>
              <a:rPr lang="en-US" dirty="0" err="1"/>
              <a:t>descobertas</a:t>
            </a:r>
            <a:r>
              <a:rPr lang="en-US" dirty="0"/>
              <a:t>! </a:t>
            </a:r>
          </a:p>
          <a:p>
            <a:endParaRPr lang="en-US" dirty="0"/>
          </a:p>
        </p:txBody>
      </p:sp>
      <p:sp>
        <p:nvSpPr>
          <p:cNvPr id="5" name="Slide Number Placeholder 4">
            <a:extLst>
              <a:ext uri="{FF2B5EF4-FFF2-40B4-BE49-F238E27FC236}">
                <a16:creationId xmlns:a16="http://schemas.microsoft.com/office/drawing/2014/main" id="{34AF2D23-DFEF-1341-A157-DCC11EB3307A}"/>
              </a:ext>
            </a:extLst>
          </p:cNvPr>
          <p:cNvSpPr>
            <a:spLocks noGrp="1"/>
          </p:cNvSpPr>
          <p:nvPr>
            <p:ph type="sldNum" sz="quarter" idx="12"/>
          </p:nvPr>
        </p:nvSpPr>
        <p:spPr/>
        <p:txBody>
          <a:bodyPr/>
          <a:lstStyle/>
          <a:p>
            <a:fld id="{E7211955-452E-8B4A-9B48-354B3A3C0F95}" type="slidenum">
              <a:rPr lang="en-US" smtClean="0"/>
              <a:pPr/>
              <a:t>32</a:t>
            </a:fld>
            <a:endParaRPr lang="en-US" dirty="0"/>
          </a:p>
        </p:txBody>
      </p:sp>
      <p:pic>
        <p:nvPicPr>
          <p:cNvPr id="6" name="Picture 5">
            <a:extLst>
              <a:ext uri="{FF2B5EF4-FFF2-40B4-BE49-F238E27FC236}">
                <a16:creationId xmlns:a16="http://schemas.microsoft.com/office/drawing/2014/main" id="{6F3E05FB-8677-574B-BBB9-D2B55CC6C9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893" y="3075736"/>
            <a:ext cx="3863340" cy="1254760"/>
          </a:xfrm>
          <a:prstGeom prst="rect">
            <a:avLst/>
          </a:prstGeom>
        </p:spPr>
      </p:pic>
      <p:pic>
        <p:nvPicPr>
          <p:cNvPr id="7" name="Picture 6">
            <a:extLst>
              <a:ext uri="{FF2B5EF4-FFF2-40B4-BE49-F238E27FC236}">
                <a16:creationId xmlns:a16="http://schemas.microsoft.com/office/drawing/2014/main" id="{FA9808A7-4A9A-7E4D-A9E4-4368248BAE6A}"/>
              </a:ext>
            </a:extLst>
          </p:cNvPr>
          <p:cNvPicPr>
            <a:picLocks noChangeAspect="1"/>
          </p:cNvPicPr>
          <p:nvPr/>
        </p:nvPicPr>
        <p:blipFill>
          <a:blip r:embed="rId3"/>
          <a:stretch>
            <a:fillRect/>
          </a:stretch>
        </p:blipFill>
        <p:spPr>
          <a:xfrm>
            <a:off x="4432695" y="3228101"/>
            <a:ext cx="4700016" cy="987552"/>
          </a:xfrm>
          <a:prstGeom prst="rect">
            <a:avLst/>
          </a:prstGeom>
        </p:spPr>
      </p:pic>
      <p:grpSp>
        <p:nvGrpSpPr>
          <p:cNvPr id="8" name="Group 7">
            <a:extLst>
              <a:ext uri="{FF2B5EF4-FFF2-40B4-BE49-F238E27FC236}">
                <a16:creationId xmlns:a16="http://schemas.microsoft.com/office/drawing/2014/main" id="{201D022F-36D9-3849-AA39-00CD4DF44678}"/>
              </a:ext>
            </a:extLst>
          </p:cNvPr>
          <p:cNvGrpSpPr/>
          <p:nvPr/>
        </p:nvGrpSpPr>
        <p:grpSpPr>
          <a:xfrm>
            <a:off x="4684295" y="4412206"/>
            <a:ext cx="881803" cy="331176"/>
            <a:chOff x="5044985" y="1640916"/>
            <a:chExt cx="1175735" cy="441568"/>
          </a:xfrm>
        </p:grpSpPr>
        <p:sp>
          <p:nvSpPr>
            <p:cNvPr id="9" name="Oval 8">
              <a:extLst>
                <a:ext uri="{FF2B5EF4-FFF2-40B4-BE49-F238E27FC236}">
                  <a16:creationId xmlns:a16="http://schemas.microsoft.com/office/drawing/2014/main" id="{541E8E35-10AD-DC45-9B67-29CA37F127A7}"/>
                </a:ext>
              </a:extLst>
            </p:cNvPr>
            <p:cNvSpPr>
              <a:spLocks noChangeAspect="1"/>
            </p:cNvSpPr>
            <p:nvPr/>
          </p:nvSpPr>
          <p:spPr>
            <a:xfrm>
              <a:off x="5482795" y="1943899"/>
              <a:ext cx="158400" cy="138585"/>
            </a:xfrm>
            <a:prstGeom prst="ellipse">
              <a:avLst/>
            </a:prstGeom>
            <a:solidFill>
              <a:srgbClr val="900000"/>
            </a:solidFill>
            <a:ln>
              <a:solidFill>
                <a:srgbClr val="FF0000"/>
              </a:solidFill>
            </a:ln>
            <a:scene3d>
              <a:camera prst="perspectiveContrastingRightFacing"/>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8A544754-B948-774F-A51A-2F4496424DDA}"/>
                </a:ext>
              </a:extLst>
            </p:cNvPr>
            <p:cNvSpPr>
              <a:spLocks noChangeAspect="1"/>
            </p:cNvSpPr>
            <p:nvPr/>
          </p:nvSpPr>
          <p:spPr>
            <a:xfrm>
              <a:off x="5564457" y="1929884"/>
              <a:ext cx="158400" cy="145200"/>
            </a:xfrm>
            <a:prstGeom prst="ellipse">
              <a:avLst/>
            </a:prstGeom>
            <a:solidFill>
              <a:srgbClr val="FF0000"/>
            </a:solidFill>
            <a:ln>
              <a:solidFill>
                <a:srgbClr val="FF0000"/>
              </a:solidFill>
            </a:ln>
            <a:scene3d>
              <a:camera prst="perspectiveHeroicExtremeLeftFacing"/>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 name="Straight Arrow Connector 10">
              <a:extLst>
                <a:ext uri="{FF2B5EF4-FFF2-40B4-BE49-F238E27FC236}">
                  <a16:creationId xmlns:a16="http://schemas.microsoft.com/office/drawing/2014/main" id="{EF4F2F7D-9EE5-5E42-93C4-7BCC85DF65C8}"/>
                </a:ext>
              </a:extLst>
            </p:cNvPr>
            <p:cNvCxnSpPr>
              <a:cxnSpLocks/>
            </p:cNvCxnSpPr>
            <p:nvPr/>
          </p:nvCxnSpPr>
          <p:spPr>
            <a:xfrm flipH="1" flipV="1">
              <a:off x="5800363" y="1992353"/>
              <a:ext cx="304730" cy="960"/>
            </a:xfrm>
            <a:prstGeom prst="straightConnector1">
              <a:avLst/>
            </a:prstGeom>
            <a:ln w="25400" cap="rnd" cmpd="sng">
              <a:solidFill>
                <a:srgbClr val="000000"/>
              </a:solidFill>
              <a:prstDash val="solid"/>
              <a:headEnd type="none"/>
              <a:tailEnd type="triangle"/>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578EB320-6314-3442-8064-4644723C1DE7}"/>
                </a:ext>
              </a:extLst>
            </p:cNvPr>
            <p:cNvCxnSpPr>
              <a:cxnSpLocks/>
            </p:cNvCxnSpPr>
            <p:nvPr/>
          </p:nvCxnSpPr>
          <p:spPr>
            <a:xfrm>
              <a:off x="5133102" y="2011471"/>
              <a:ext cx="263097" cy="0"/>
            </a:xfrm>
            <a:prstGeom prst="straightConnector1">
              <a:avLst/>
            </a:prstGeom>
            <a:ln w="25400" cap="rnd" cmpd="sng">
              <a:solidFill>
                <a:schemeClr val="tx1"/>
              </a:solidFill>
              <a:prstDash val="solid"/>
              <a:headEnd type="none"/>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35E0211A-C156-D140-8B51-BD7D3F0D5452}"/>
                </a:ext>
              </a:extLst>
            </p:cNvPr>
            <p:cNvSpPr txBox="1"/>
            <p:nvPr/>
          </p:nvSpPr>
          <p:spPr>
            <a:xfrm>
              <a:off x="5044985" y="1640916"/>
              <a:ext cx="383010" cy="389850"/>
            </a:xfrm>
            <a:prstGeom prst="rect">
              <a:avLst/>
            </a:prstGeom>
            <a:noFill/>
          </p:spPr>
          <p:txBody>
            <a:bodyPr wrap="none" rtlCol="0">
              <a:spAutoFit/>
            </a:bodyPr>
            <a:lstStyle/>
            <a:p>
              <a:r>
                <a:rPr lang="en-US" sz="1300" b="1" dirty="0"/>
                <a:t>p</a:t>
              </a:r>
            </a:p>
          </p:txBody>
        </p:sp>
        <p:sp>
          <p:nvSpPr>
            <p:cNvPr id="14" name="TextBox 13">
              <a:extLst>
                <a:ext uri="{FF2B5EF4-FFF2-40B4-BE49-F238E27FC236}">
                  <a16:creationId xmlns:a16="http://schemas.microsoft.com/office/drawing/2014/main" id="{C03CEE62-329F-DA4C-BA3F-D15B125E36B1}"/>
                </a:ext>
              </a:extLst>
            </p:cNvPr>
            <p:cNvSpPr txBox="1"/>
            <p:nvPr/>
          </p:nvSpPr>
          <p:spPr>
            <a:xfrm>
              <a:off x="5837710" y="1641939"/>
              <a:ext cx="383010" cy="389850"/>
            </a:xfrm>
            <a:prstGeom prst="rect">
              <a:avLst/>
            </a:prstGeom>
            <a:noFill/>
          </p:spPr>
          <p:txBody>
            <a:bodyPr wrap="none" rtlCol="0">
              <a:spAutoFit/>
            </a:bodyPr>
            <a:lstStyle/>
            <a:p>
              <a:pPr lvl="0"/>
              <a:r>
                <a:rPr lang="en-US" sz="1300" b="1" dirty="0">
                  <a:solidFill>
                    <a:prstClr val="black"/>
                  </a:solidFill>
                </a:rPr>
                <a:t>p</a:t>
              </a:r>
            </a:p>
          </p:txBody>
        </p:sp>
      </p:grpSp>
      <p:grpSp>
        <p:nvGrpSpPr>
          <p:cNvPr id="15" name="Group 14">
            <a:extLst>
              <a:ext uri="{FF2B5EF4-FFF2-40B4-BE49-F238E27FC236}">
                <a16:creationId xmlns:a16="http://schemas.microsoft.com/office/drawing/2014/main" id="{86C11E72-D686-E34E-AFC4-E68493857E55}"/>
              </a:ext>
            </a:extLst>
          </p:cNvPr>
          <p:cNvGrpSpPr>
            <a:grpSpLocks noChangeAspect="1"/>
          </p:cNvGrpSpPr>
          <p:nvPr/>
        </p:nvGrpSpPr>
        <p:grpSpPr>
          <a:xfrm>
            <a:off x="8094912" y="4365050"/>
            <a:ext cx="639141" cy="655605"/>
            <a:chOff x="83533" y="1070754"/>
            <a:chExt cx="1518876" cy="1557998"/>
          </a:xfrm>
        </p:grpSpPr>
        <p:cxnSp>
          <p:nvCxnSpPr>
            <p:cNvPr id="16" name="Straight Arrow Connector 15">
              <a:extLst>
                <a:ext uri="{FF2B5EF4-FFF2-40B4-BE49-F238E27FC236}">
                  <a16:creationId xmlns:a16="http://schemas.microsoft.com/office/drawing/2014/main" id="{9C6E66A0-E907-F341-8BBC-128A02FF54B1}"/>
                </a:ext>
              </a:extLst>
            </p:cNvPr>
            <p:cNvCxnSpPr/>
            <p:nvPr/>
          </p:nvCxnSpPr>
          <p:spPr>
            <a:xfrm flipH="1">
              <a:off x="1111761" y="2003607"/>
              <a:ext cx="490648" cy="0"/>
            </a:xfrm>
            <a:prstGeom prst="straightConnector1">
              <a:avLst/>
            </a:prstGeom>
            <a:ln w="38100" cap="rnd" cmpd="sng">
              <a:solidFill>
                <a:schemeClr val="tx1"/>
              </a:solidFill>
              <a:prstDash val="solid"/>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0878C76-C3A0-2449-9F3C-74AA21910C13}"/>
                </a:ext>
              </a:extLst>
            </p:cNvPr>
            <p:cNvCxnSpPr/>
            <p:nvPr/>
          </p:nvCxnSpPr>
          <p:spPr>
            <a:xfrm>
              <a:off x="83533" y="1715124"/>
              <a:ext cx="490648" cy="0"/>
            </a:xfrm>
            <a:prstGeom prst="straightConnector1">
              <a:avLst/>
            </a:prstGeom>
            <a:ln w="38100" cap="rnd" cmpd="sng">
              <a:solidFill>
                <a:schemeClr val="tx1"/>
              </a:solidFill>
              <a:prstDash val="solid"/>
              <a:headEnd type="none"/>
              <a:tailEnd type="triangle"/>
            </a:ln>
          </p:spPr>
          <p:style>
            <a:lnRef idx="2">
              <a:schemeClr val="accent1"/>
            </a:lnRef>
            <a:fillRef idx="0">
              <a:schemeClr val="accent1"/>
            </a:fillRef>
            <a:effectRef idx="1">
              <a:schemeClr val="accent1"/>
            </a:effectRef>
            <a:fontRef idx="minor">
              <a:schemeClr val="tx1"/>
            </a:fontRef>
          </p:style>
        </p:cxnSp>
        <p:pic>
          <p:nvPicPr>
            <p:cNvPr id="18" name="Picture 17" descr="AuAu-left.png">
              <a:extLst>
                <a:ext uri="{FF2B5EF4-FFF2-40B4-BE49-F238E27FC236}">
                  <a16:creationId xmlns:a16="http://schemas.microsoft.com/office/drawing/2014/main" id="{03305C62-DF80-FD4D-A367-0455C378CA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570" y="1070754"/>
              <a:ext cx="294894" cy="1260000"/>
            </a:xfrm>
            <a:prstGeom prst="rect">
              <a:avLst/>
            </a:prstGeom>
          </p:spPr>
        </p:pic>
        <p:pic>
          <p:nvPicPr>
            <p:cNvPr id="19" name="Picture 18" descr="AuAu-right.png">
              <a:extLst>
                <a:ext uri="{FF2B5EF4-FFF2-40B4-BE49-F238E27FC236}">
                  <a16:creationId xmlns:a16="http://schemas.microsoft.com/office/drawing/2014/main" id="{DC3144D6-B28B-A244-B5FA-01DCAF009B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8183" y="1368752"/>
              <a:ext cx="310837" cy="1260000"/>
            </a:xfrm>
            <a:prstGeom prst="rect">
              <a:avLst/>
            </a:prstGeom>
          </p:spPr>
        </p:pic>
      </p:grpSp>
      <p:grpSp>
        <p:nvGrpSpPr>
          <p:cNvPr id="20" name="Group 19">
            <a:extLst>
              <a:ext uri="{FF2B5EF4-FFF2-40B4-BE49-F238E27FC236}">
                <a16:creationId xmlns:a16="http://schemas.microsoft.com/office/drawing/2014/main" id="{1212E9C7-7865-0548-958E-A290556036AD}"/>
              </a:ext>
            </a:extLst>
          </p:cNvPr>
          <p:cNvGrpSpPr>
            <a:grpSpLocks noChangeAspect="1"/>
          </p:cNvGrpSpPr>
          <p:nvPr/>
        </p:nvGrpSpPr>
        <p:grpSpPr>
          <a:xfrm>
            <a:off x="6448419" y="4378556"/>
            <a:ext cx="478861" cy="567669"/>
            <a:chOff x="4529614" y="1408971"/>
            <a:chExt cx="1336193" cy="1584000"/>
          </a:xfrm>
        </p:grpSpPr>
        <p:pic>
          <p:nvPicPr>
            <p:cNvPr id="21" name="Picture 20" descr="AuAu-right.png">
              <a:extLst>
                <a:ext uri="{FF2B5EF4-FFF2-40B4-BE49-F238E27FC236}">
                  <a16:creationId xmlns:a16="http://schemas.microsoft.com/office/drawing/2014/main" id="{45165E57-9BD7-9248-8BFF-1996FAAD1B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2668" y="1408971"/>
              <a:ext cx="390767" cy="1584000"/>
            </a:xfrm>
            <a:prstGeom prst="rect">
              <a:avLst/>
            </a:prstGeom>
            <a:ln w="28575" cmpd="sng">
              <a:noFill/>
            </a:ln>
          </p:spPr>
        </p:pic>
        <p:sp>
          <p:nvSpPr>
            <p:cNvPr id="23" name="Oval 22">
              <a:extLst>
                <a:ext uri="{FF2B5EF4-FFF2-40B4-BE49-F238E27FC236}">
                  <a16:creationId xmlns:a16="http://schemas.microsoft.com/office/drawing/2014/main" id="{DD7F1317-1620-344C-B131-44763A71A4BA}"/>
                </a:ext>
              </a:extLst>
            </p:cNvPr>
            <p:cNvSpPr>
              <a:spLocks noChangeAspect="1"/>
            </p:cNvSpPr>
            <p:nvPr/>
          </p:nvSpPr>
          <p:spPr>
            <a:xfrm>
              <a:off x="4990086" y="2109672"/>
              <a:ext cx="216000" cy="188979"/>
            </a:xfrm>
            <a:prstGeom prst="ellipse">
              <a:avLst/>
            </a:prstGeom>
            <a:solidFill>
              <a:srgbClr val="FF0000"/>
            </a:solidFill>
            <a:ln w="28575" cmpd="sng">
              <a:solidFill>
                <a:srgbClr val="FF0000"/>
              </a:solidFill>
            </a:ln>
            <a:scene3d>
              <a:camera prst="perspectiveContrastingRightFacing"/>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Arrow Connector 23">
              <a:extLst>
                <a:ext uri="{FF2B5EF4-FFF2-40B4-BE49-F238E27FC236}">
                  <a16:creationId xmlns:a16="http://schemas.microsoft.com/office/drawing/2014/main" id="{0FFF8885-A185-8146-8063-39A856024736}"/>
                </a:ext>
              </a:extLst>
            </p:cNvPr>
            <p:cNvCxnSpPr/>
            <p:nvPr/>
          </p:nvCxnSpPr>
          <p:spPr>
            <a:xfrm>
              <a:off x="4529614" y="2200971"/>
              <a:ext cx="360000" cy="0"/>
            </a:xfrm>
            <a:prstGeom prst="straightConnector1">
              <a:avLst/>
            </a:prstGeom>
            <a:ln w="28575" cap="rnd" cmpd="sng">
              <a:solidFill>
                <a:schemeClr val="tx1"/>
              </a:solidFill>
              <a:prstDash val="solid"/>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DF816F2E-47FA-694F-908A-9E9FE9418171}"/>
                </a:ext>
              </a:extLst>
            </p:cNvPr>
            <p:cNvCxnSpPr/>
            <p:nvPr/>
          </p:nvCxnSpPr>
          <p:spPr>
            <a:xfrm>
              <a:off x="4730718" y="2078504"/>
              <a:ext cx="1135089" cy="10681"/>
            </a:xfrm>
            <a:prstGeom prst="line">
              <a:avLst/>
            </a:prstGeom>
            <a:ln w="19050" cmpd="sng">
              <a:solidFill>
                <a:srgbClr val="FF0000"/>
              </a:solidFill>
              <a:prstDash val="dash"/>
            </a:ln>
          </p:spPr>
          <p:style>
            <a:lnRef idx="2">
              <a:schemeClr val="accent1"/>
            </a:lnRef>
            <a:fillRef idx="0">
              <a:schemeClr val="accent1"/>
            </a:fillRef>
            <a:effectRef idx="1">
              <a:schemeClr val="accent1"/>
            </a:effectRef>
            <a:fontRef idx="minor">
              <a:schemeClr val="tx1"/>
            </a:fontRef>
          </p:style>
        </p:cxnSp>
      </p:grpSp>
      <p:sp>
        <p:nvSpPr>
          <p:cNvPr id="28" name="TextBox 27">
            <a:extLst>
              <a:ext uri="{FF2B5EF4-FFF2-40B4-BE49-F238E27FC236}">
                <a16:creationId xmlns:a16="http://schemas.microsoft.com/office/drawing/2014/main" id="{970F33B3-6435-0441-BA8B-F9D412847DF6}"/>
              </a:ext>
            </a:extLst>
          </p:cNvPr>
          <p:cNvSpPr txBox="1"/>
          <p:nvPr/>
        </p:nvSpPr>
        <p:spPr>
          <a:xfrm>
            <a:off x="6283255" y="4330496"/>
            <a:ext cx="287258" cy="292388"/>
          </a:xfrm>
          <a:prstGeom prst="rect">
            <a:avLst/>
          </a:prstGeom>
          <a:noFill/>
        </p:spPr>
        <p:txBody>
          <a:bodyPr wrap="none" rtlCol="0">
            <a:spAutoFit/>
          </a:bodyPr>
          <a:lstStyle/>
          <a:p>
            <a:pPr lvl="0"/>
            <a:r>
              <a:rPr lang="en-US" sz="1300" b="1" dirty="0">
                <a:solidFill>
                  <a:prstClr val="black"/>
                </a:solidFill>
              </a:rPr>
              <a:t>p</a:t>
            </a:r>
          </a:p>
        </p:txBody>
      </p:sp>
      <p:sp>
        <p:nvSpPr>
          <p:cNvPr id="29" name="TextBox 28">
            <a:extLst>
              <a:ext uri="{FF2B5EF4-FFF2-40B4-BE49-F238E27FC236}">
                <a16:creationId xmlns:a16="http://schemas.microsoft.com/office/drawing/2014/main" id="{C2A7E6F2-AAAF-A04D-B0B2-1BBFAC9F2262}"/>
              </a:ext>
            </a:extLst>
          </p:cNvPr>
          <p:cNvSpPr txBox="1"/>
          <p:nvPr/>
        </p:nvSpPr>
        <p:spPr>
          <a:xfrm>
            <a:off x="6886328" y="4383396"/>
            <a:ext cx="380232" cy="292388"/>
          </a:xfrm>
          <a:prstGeom prst="rect">
            <a:avLst/>
          </a:prstGeom>
          <a:noFill/>
        </p:spPr>
        <p:txBody>
          <a:bodyPr wrap="none" rtlCol="0">
            <a:spAutoFit/>
          </a:bodyPr>
          <a:lstStyle/>
          <a:p>
            <a:pPr lvl="0"/>
            <a:r>
              <a:rPr lang="en-US" sz="1300" b="1" dirty="0">
                <a:solidFill>
                  <a:prstClr val="black"/>
                </a:solidFill>
              </a:rPr>
              <a:t>Pb</a:t>
            </a:r>
          </a:p>
        </p:txBody>
      </p:sp>
      <p:sp>
        <p:nvSpPr>
          <p:cNvPr id="30" name="TextBox 29">
            <a:extLst>
              <a:ext uri="{FF2B5EF4-FFF2-40B4-BE49-F238E27FC236}">
                <a16:creationId xmlns:a16="http://schemas.microsoft.com/office/drawing/2014/main" id="{F8F3550A-56D3-BE4C-AB63-42F045686E62}"/>
              </a:ext>
            </a:extLst>
          </p:cNvPr>
          <p:cNvSpPr txBox="1"/>
          <p:nvPr/>
        </p:nvSpPr>
        <p:spPr>
          <a:xfrm>
            <a:off x="7898898" y="4326113"/>
            <a:ext cx="380232" cy="292388"/>
          </a:xfrm>
          <a:prstGeom prst="rect">
            <a:avLst/>
          </a:prstGeom>
          <a:noFill/>
        </p:spPr>
        <p:txBody>
          <a:bodyPr wrap="none" rtlCol="0">
            <a:spAutoFit/>
          </a:bodyPr>
          <a:lstStyle/>
          <a:p>
            <a:pPr lvl="0"/>
            <a:r>
              <a:rPr lang="en-US" sz="1300" b="1" dirty="0">
                <a:solidFill>
                  <a:prstClr val="black"/>
                </a:solidFill>
              </a:rPr>
              <a:t>Pb</a:t>
            </a:r>
          </a:p>
        </p:txBody>
      </p:sp>
      <p:sp>
        <p:nvSpPr>
          <p:cNvPr id="31" name="TextBox 30">
            <a:extLst>
              <a:ext uri="{FF2B5EF4-FFF2-40B4-BE49-F238E27FC236}">
                <a16:creationId xmlns:a16="http://schemas.microsoft.com/office/drawing/2014/main" id="{69C746C2-BA0A-7F46-9F27-DA06434CC2E2}"/>
              </a:ext>
            </a:extLst>
          </p:cNvPr>
          <p:cNvSpPr txBox="1"/>
          <p:nvPr/>
        </p:nvSpPr>
        <p:spPr>
          <a:xfrm>
            <a:off x="8548663" y="4463163"/>
            <a:ext cx="380232" cy="292388"/>
          </a:xfrm>
          <a:prstGeom prst="rect">
            <a:avLst/>
          </a:prstGeom>
          <a:noFill/>
        </p:spPr>
        <p:txBody>
          <a:bodyPr wrap="none" rtlCol="0">
            <a:spAutoFit/>
          </a:bodyPr>
          <a:lstStyle/>
          <a:p>
            <a:pPr lvl="0"/>
            <a:r>
              <a:rPr lang="en-US" sz="1300" b="1" dirty="0">
                <a:solidFill>
                  <a:prstClr val="black"/>
                </a:solidFill>
              </a:rPr>
              <a:t>Pb</a:t>
            </a:r>
          </a:p>
        </p:txBody>
      </p:sp>
      <p:cxnSp>
        <p:nvCxnSpPr>
          <p:cNvPr id="32" name="Straight Arrow Connector 31">
            <a:extLst>
              <a:ext uri="{FF2B5EF4-FFF2-40B4-BE49-F238E27FC236}">
                <a16:creationId xmlns:a16="http://schemas.microsoft.com/office/drawing/2014/main" id="{3745E52D-45B3-EA48-BDF9-44BAE8E2D162}"/>
              </a:ext>
            </a:extLst>
          </p:cNvPr>
          <p:cNvCxnSpPr/>
          <p:nvPr/>
        </p:nvCxnSpPr>
        <p:spPr>
          <a:xfrm flipH="1">
            <a:off x="6827307" y="4653482"/>
            <a:ext cx="206464" cy="0"/>
          </a:xfrm>
          <a:prstGeom prst="straightConnector1">
            <a:avLst/>
          </a:prstGeom>
          <a:ln w="38100" cap="rnd" cmpd="sng">
            <a:solidFill>
              <a:schemeClr val="tx1"/>
            </a:solidFill>
            <a:prstDash val="solid"/>
            <a:headEnd type="non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81177367"/>
      </p:ext>
    </p:extLst>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8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8533" y="82881"/>
            <a:ext cx="6898481" cy="46970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Oval 3"/>
          <p:cNvSpPr/>
          <p:nvPr/>
        </p:nvSpPr>
        <p:spPr bwMode="auto">
          <a:xfrm rot="21402417">
            <a:off x="2166585" y="1523174"/>
            <a:ext cx="5210175" cy="2401491"/>
          </a:xfrm>
          <a:prstGeom prst="ellipse">
            <a:avLst/>
          </a:prstGeom>
          <a:noFill/>
          <a:ln w="114300" cmpd="sng">
            <a:solidFill>
              <a:schemeClr val="accent1"/>
            </a:solidFill>
          </a:ln>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8" name="Title 1"/>
          <p:cNvSpPr txBox="1">
            <a:spLocks/>
          </p:cNvSpPr>
          <p:nvPr/>
        </p:nvSpPr>
        <p:spPr bwMode="auto">
          <a:xfrm>
            <a:off x="3734842" y="2255791"/>
            <a:ext cx="1592128" cy="547064"/>
          </a:xfrm>
          <a:prstGeom prst="rect">
            <a:avLst/>
          </a:prstGeom>
        </p:spPr>
        <p:txBody>
          <a:bodyPr>
            <a:scene3d>
              <a:camera prst="orthographicFront"/>
              <a:lightRig rig="threePt" dir="t"/>
            </a:scene3d>
            <a:sp3d extrusionH="57150">
              <a:bevelT w="38100" h="3810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lgn="ctr">
              <a:defRPr/>
            </a:pPr>
            <a:r>
              <a:rPr lang="en-US" dirty="0">
                <a:solidFill>
                  <a:srgbClr val="FFFF00"/>
                </a:solidFill>
              </a:rPr>
              <a:t>LHC</a:t>
            </a:r>
          </a:p>
        </p:txBody>
      </p:sp>
      <p:sp>
        <p:nvSpPr>
          <p:cNvPr id="12" name="Title 1"/>
          <p:cNvSpPr txBox="1">
            <a:spLocks/>
          </p:cNvSpPr>
          <p:nvPr/>
        </p:nvSpPr>
        <p:spPr bwMode="auto">
          <a:xfrm>
            <a:off x="1969424" y="3875480"/>
            <a:ext cx="1333490" cy="559730"/>
          </a:xfrm>
          <a:prstGeom prst="rect">
            <a:avLst/>
          </a:prstGeom>
        </p:spPr>
        <p:txBody>
          <a:bodyPr>
            <a:scene3d>
              <a:camera prst="orthographicFront"/>
              <a:lightRig rig="threePt" dir="t"/>
            </a:scene3d>
            <a:sp3d extrusionH="57150">
              <a:bevelT w="38100" h="3810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lgn="ctr">
              <a:defRPr/>
            </a:pPr>
            <a:r>
              <a:rPr lang="en-US" sz="3300" dirty="0">
                <a:solidFill>
                  <a:srgbClr val="FFFF00"/>
                </a:solidFill>
              </a:rPr>
              <a:t>Alice</a:t>
            </a:r>
          </a:p>
        </p:txBody>
      </p:sp>
      <p:pic>
        <p:nvPicPr>
          <p:cNvPr id="20494" name="Picture 16" descr="Alic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91241" y="2740950"/>
            <a:ext cx="2234803" cy="15303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 name="Title 1"/>
          <p:cNvSpPr txBox="1">
            <a:spLocks/>
          </p:cNvSpPr>
          <p:nvPr/>
        </p:nvSpPr>
        <p:spPr bwMode="auto">
          <a:xfrm>
            <a:off x="6941949" y="679979"/>
            <a:ext cx="1333474" cy="559722"/>
          </a:xfrm>
          <a:prstGeom prst="rect">
            <a:avLst/>
          </a:prstGeom>
        </p:spPr>
        <p:txBody>
          <a:bodyPr>
            <a:scene3d>
              <a:camera prst="orthographicFront"/>
              <a:lightRig rig="threePt" dir="t"/>
            </a:scene3d>
            <a:sp3d extrusionH="57150">
              <a:bevelT w="38100" h="3810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lgn="ctr">
              <a:defRPr/>
            </a:pPr>
            <a:r>
              <a:rPr lang="en-US" sz="3300" dirty="0" err="1">
                <a:solidFill>
                  <a:srgbClr val="FFFF00"/>
                </a:solidFill>
              </a:rPr>
              <a:t>LHCb</a:t>
            </a:r>
            <a:endParaRPr lang="en-US" sz="3300" dirty="0">
              <a:solidFill>
                <a:srgbClr val="FFFF00"/>
              </a:solidFill>
            </a:endParaRPr>
          </a:p>
        </p:txBody>
      </p:sp>
      <p:pic>
        <p:nvPicPr>
          <p:cNvPr id="20492" name="Picture 13" descr="LHCb_persp.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78694" y="1240679"/>
            <a:ext cx="1824210" cy="14312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Title 1"/>
          <p:cNvSpPr txBox="1">
            <a:spLocks/>
          </p:cNvSpPr>
          <p:nvPr/>
        </p:nvSpPr>
        <p:spPr bwMode="auto">
          <a:xfrm>
            <a:off x="3565356" y="232304"/>
            <a:ext cx="1333344" cy="559659"/>
          </a:xfrm>
          <a:prstGeom prst="rect">
            <a:avLst/>
          </a:prstGeom>
        </p:spPr>
        <p:txBody>
          <a:bodyPr>
            <a:scene3d>
              <a:camera prst="orthographicFront"/>
              <a:lightRig rig="threePt" dir="t"/>
            </a:scene3d>
            <a:sp3d extrusionH="57150">
              <a:bevelT w="38100" h="3810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lgn="ctr">
              <a:defRPr/>
            </a:pPr>
            <a:r>
              <a:rPr lang="en-US" sz="3300" dirty="0">
                <a:solidFill>
                  <a:srgbClr val="FFFF00"/>
                </a:solidFill>
              </a:rPr>
              <a:t>CMS</a:t>
            </a:r>
          </a:p>
        </p:txBody>
      </p:sp>
      <p:sp>
        <p:nvSpPr>
          <p:cNvPr id="21" name="Title 1"/>
          <p:cNvSpPr txBox="1">
            <a:spLocks/>
          </p:cNvSpPr>
          <p:nvPr/>
        </p:nvSpPr>
        <p:spPr bwMode="auto">
          <a:xfrm>
            <a:off x="5272425" y="4223213"/>
            <a:ext cx="1333344" cy="559659"/>
          </a:xfrm>
          <a:prstGeom prst="rect">
            <a:avLst/>
          </a:prstGeom>
        </p:spPr>
        <p:txBody>
          <a:bodyPr>
            <a:scene3d>
              <a:camera prst="orthographicFront"/>
              <a:lightRig rig="threePt" dir="t"/>
            </a:scene3d>
            <a:sp3d extrusionH="57150">
              <a:bevelT w="38100" h="3810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lgn="ctr">
              <a:defRPr/>
            </a:pPr>
            <a:r>
              <a:rPr lang="en-US" sz="3300" dirty="0">
                <a:solidFill>
                  <a:srgbClr val="FFFF00"/>
                </a:solidFill>
              </a:rPr>
              <a:t>Atlas</a:t>
            </a:r>
          </a:p>
        </p:txBody>
      </p:sp>
      <p:pic>
        <p:nvPicPr>
          <p:cNvPr id="20489" name="Picture 12" descr="AtlasDetector_edited-1.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79942" y="3041726"/>
            <a:ext cx="2396483" cy="17105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90" name="Picture 14" descr="cms_persp_pl_b_edited-1.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653291" y="611353"/>
            <a:ext cx="2357431" cy="15686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57689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hc10.jpg"/>
          <p:cNvPicPr>
            <a:picLocks noChangeAspect="1"/>
          </p:cNvPicPr>
          <p:nvPr/>
        </p:nvPicPr>
        <p:blipFill>
          <a:blip r:embed="rId3" cstate="print"/>
          <a:stretch>
            <a:fillRect/>
          </a:stretch>
        </p:blipFill>
        <p:spPr>
          <a:xfrm>
            <a:off x="899999" y="36000"/>
            <a:ext cx="7839688" cy="5076000"/>
          </a:xfrm>
          <a:prstGeom prst="rect">
            <a:avLst/>
          </a:prstGeom>
        </p:spPr>
      </p:pic>
    </p:spTree>
    <p:extLst>
      <p:ext uri="{BB962C8B-B14F-4D97-AF65-F5344CB8AC3E}">
        <p14:creationId xmlns:p14="http://schemas.microsoft.com/office/powerpoint/2010/main" val="107923804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8194" name="Picture 2" descr="C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4000" y="36000"/>
            <a:ext cx="7704938" cy="5076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7DD2D8A5-CB3B-6340-B925-34E2730E8B5B}"/>
              </a:ext>
            </a:extLst>
          </p:cNvPr>
          <p:cNvPicPr>
            <a:picLocks noChangeAspect="1"/>
          </p:cNvPicPr>
          <p:nvPr/>
        </p:nvPicPr>
        <p:blipFill>
          <a:blip r:embed="rId4"/>
          <a:stretch>
            <a:fillRect/>
          </a:stretch>
        </p:blipFill>
        <p:spPr>
          <a:xfrm>
            <a:off x="463785" y="1294828"/>
            <a:ext cx="561307" cy="726892"/>
          </a:xfrm>
          <a:prstGeom prst="rect">
            <a:avLst/>
          </a:prstGeom>
        </p:spPr>
      </p:pic>
      <p:pic>
        <p:nvPicPr>
          <p:cNvPr id="5" name="Picture 19"/>
          <p:cNvPicPr>
            <a:picLocks noChangeAspect="1" noChangeArrowheads="1"/>
          </p:cNvPicPr>
          <p:nvPr/>
        </p:nvPicPr>
        <p:blipFill>
          <a:blip r:embed="rId5"/>
          <a:srcRect/>
          <a:stretch>
            <a:fillRect/>
          </a:stretch>
        </p:blipFill>
        <p:spPr bwMode="auto">
          <a:xfrm>
            <a:off x="255915" y="36000"/>
            <a:ext cx="1057275" cy="1009650"/>
          </a:xfrm>
          <a:prstGeom prst="rect">
            <a:avLst/>
          </a:prstGeom>
          <a:noFill/>
          <a:ln w="9525">
            <a:noFill/>
            <a:miter lim="800000"/>
            <a:headEnd/>
            <a:tailEnd/>
          </a:ln>
        </p:spPr>
      </p:pic>
    </p:spTree>
    <p:extLst>
      <p:ext uri="{BB962C8B-B14F-4D97-AF65-F5344CB8AC3E}">
        <p14:creationId xmlns:p14="http://schemas.microsoft.com/office/powerpoint/2010/main" val="24527582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9442" name="Picture 2"/>
          <p:cNvPicPr>
            <a:picLocks noChangeAspect="1" noChangeArrowheads="1"/>
          </p:cNvPicPr>
          <p:nvPr/>
        </p:nvPicPr>
        <p:blipFill>
          <a:blip r:embed="rId3"/>
          <a:srcRect/>
          <a:stretch>
            <a:fillRect/>
          </a:stretch>
        </p:blipFill>
        <p:spPr bwMode="auto">
          <a:xfrm>
            <a:off x="1814513" y="209550"/>
            <a:ext cx="5514975" cy="4724400"/>
          </a:xfrm>
          <a:prstGeom prst="rect">
            <a:avLst/>
          </a:prstGeom>
          <a:noFill/>
          <a:ln w="9525">
            <a:noFill/>
            <a:miter lim="800000"/>
            <a:headEnd/>
            <a:tailEnd/>
          </a:ln>
        </p:spPr>
      </p:pic>
    </p:spTree>
    <p:extLst>
      <p:ext uri="{BB962C8B-B14F-4D97-AF65-F5344CB8AC3E}">
        <p14:creationId xmlns:p14="http://schemas.microsoft.com/office/powerpoint/2010/main" val="1141821004"/>
      </p:ext>
    </p:extLst>
  </p:cSld>
  <p:clrMapOvr>
    <a:masterClrMapping/>
  </p:clrMapOvr>
  <p:transition spd="slow">
    <p:fade/>
  </p:transition>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Rectangle 2">
            <a:hlinkClick r:id="" action="ppaction://noaction"/>
          </p:cNvPr>
          <p:cNvSpPr/>
          <p:nvPr/>
        </p:nvSpPr>
        <p:spPr>
          <a:xfrm>
            <a:off x="3004281" y="4340877"/>
            <a:ext cx="1138667" cy="262751"/>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a:hlinkClick r:id="" action="ppaction://noaction"/>
          </p:cNvPr>
          <p:cNvSpPr/>
          <p:nvPr/>
        </p:nvSpPr>
        <p:spPr>
          <a:xfrm>
            <a:off x="1421109" y="4345640"/>
            <a:ext cx="952525" cy="25726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a:hlinkClick r:id="" action="ppaction://noaction"/>
          </p:cNvPr>
          <p:cNvSpPr/>
          <p:nvPr/>
        </p:nvSpPr>
        <p:spPr>
          <a:xfrm>
            <a:off x="4578334" y="4336701"/>
            <a:ext cx="2452362" cy="29384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hlinkClick r:id="" action="ppaction://noaction"/>
          </p:cNvPr>
          <p:cNvSpPr/>
          <p:nvPr/>
        </p:nvSpPr>
        <p:spPr>
          <a:xfrm>
            <a:off x="4588467" y="4671074"/>
            <a:ext cx="1084310" cy="273577"/>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75" name="Picture 3"/>
          <p:cNvPicPr>
            <a:picLocks noChangeAspect="1" noChangeArrowheads="1"/>
          </p:cNvPicPr>
          <p:nvPr/>
        </p:nvPicPr>
        <p:blipFill>
          <a:blip r:embed="rId3"/>
          <a:srcRect/>
          <a:stretch>
            <a:fillRect/>
          </a:stretch>
        </p:blipFill>
        <p:spPr bwMode="auto">
          <a:xfrm>
            <a:off x="175364" y="243661"/>
            <a:ext cx="8868428" cy="4523890"/>
          </a:xfrm>
          <a:prstGeom prst="rect">
            <a:avLst/>
          </a:prstGeom>
          <a:noFill/>
          <a:ln w="9525">
            <a:noFill/>
            <a:miter lim="800000"/>
            <a:headEnd/>
            <a:tailEnd/>
          </a:ln>
        </p:spPr>
      </p:pic>
    </p:spTree>
    <p:extLst>
      <p:ext uri="{BB962C8B-B14F-4D97-AF65-F5344CB8AC3E}">
        <p14:creationId xmlns:p14="http://schemas.microsoft.com/office/powerpoint/2010/main" val="3999319333"/>
      </p:ext>
    </p:extLst>
  </p:cSld>
  <p:clrMapOvr>
    <a:masterClrMapping/>
  </p:clrMapOvr>
  <p:transition spd="slow">
    <p:fade/>
  </p:transition>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123" name="Picture 10" descr="ATLAS cavern9"/>
          <p:cNvPicPr>
            <a:picLocks noChangeAspect="1" noChangeArrowheads="1"/>
          </p:cNvPicPr>
          <p:nvPr/>
        </p:nvPicPr>
        <p:blipFill>
          <a:blip r:embed="rId3"/>
          <a:srcRect/>
          <a:stretch>
            <a:fillRect/>
          </a:stretch>
        </p:blipFill>
        <p:spPr bwMode="auto">
          <a:xfrm>
            <a:off x="1115616" y="5900"/>
            <a:ext cx="6898827" cy="5137601"/>
          </a:xfrm>
          <a:prstGeom prst="rect">
            <a:avLst/>
          </a:prstGeom>
          <a:noFill/>
          <a:ln w="9525">
            <a:noFill/>
            <a:miter lim="800000"/>
            <a:headEnd/>
            <a:tailEnd/>
          </a:ln>
        </p:spPr>
      </p:pic>
      <p:sp>
        <p:nvSpPr>
          <p:cNvPr id="7" name="Rectangle 6"/>
          <p:cNvSpPr/>
          <p:nvPr/>
        </p:nvSpPr>
        <p:spPr bwMode="auto">
          <a:xfrm>
            <a:off x="4427202" y="3749657"/>
            <a:ext cx="241330" cy="677772"/>
          </a:xfrm>
          <a:prstGeom prst="rect">
            <a:avLst/>
          </a:prstGeom>
          <a:noFill/>
          <a:ln w="38100" cap="flat" cmpd="sng" algn="ctr">
            <a:solidFill>
              <a:srgbClr val="FFFF00"/>
            </a:solidFill>
            <a:prstDash val="solid"/>
            <a:round/>
            <a:headEnd type="none" w="med" len="med"/>
            <a:tailEnd type="none" w="med" len="med"/>
          </a:ln>
          <a:effectLst/>
        </p:spPr>
        <p:txBody>
          <a:bodyPr vert="horz" wrap="square" lIns="61859" tIns="30929" rIns="61859" bIns="30929" numCol="1" rtlCol="0" anchor="t" anchorCtr="0" compatLnSpc="1">
            <a:prstTxWarp prst="textNoShape">
              <a:avLst/>
            </a:prstTxWarp>
          </a:bodyPr>
          <a:lstStyle/>
          <a:p>
            <a:pPr defTabSz="618592"/>
            <a:endParaRPr lang="pt-BR" sz="1200" dirty="0"/>
          </a:p>
        </p:txBody>
      </p:sp>
      <p:sp>
        <p:nvSpPr>
          <p:cNvPr id="3" name="Retângulo 2"/>
          <p:cNvSpPr/>
          <p:nvPr/>
        </p:nvSpPr>
        <p:spPr>
          <a:xfrm>
            <a:off x="4043083" y="5060157"/>
            <a:ext cx="5925670" cy="369332"/>
          </a:xfrm>
          <a:prstGeom prst="rect">
            <a:avLst/>
          </a:prstGeom>
        </p:spPr>
        <p:txBody>
          <a:bodyPr wrap="square">
            <a:spAutoFit/>
          </a:bodyPr>
          <a:lstStyle/>
          <a:p>
            <a:r>
              <a:rPr lang="pt-BR" dirty="0">
                <a:solidFill>
                  <a:schemeClr val="bg1"/>
                </a:solidFill>
                <a:hlinkClick r:id="rId4"/>
              </a:rPr>
              <a:t>https://home.cern/science/experiments/atlas</a:t>
            </a:r>
            <a:endParaRPr lang="pt-BR" dirty="0">
              <a:solidFill>
                <a:schemeClr val="bg1"/>
              </a:solidFill>
            </a:endParaRPr>
          </a:p>
        </p:txBody>
      </p:sp>
      <p:pic>
        <p:nvPicPr>
          <p:cNvPr id="6" name="Picture 8" descr="ATLAS Logo - CERN Document Server"/>
          <p:cNvPicPr>
            <a:picLocks noChangeAspect="1" noChangeArrowheads="1"/>
          </p:cNvPicPr>
          <p:nvPr/>
        </p:nvPicPr>
        <p:blipFill>
          <a:blip r:embed="rId5"/>
          <a:srcRect/>
          <a:stretch>
            <a:fillRect/>
          </a:stretch>
        </p:blipFill>
        <p:spPr bwMode="auto">
          <a:xfrm>
            <a:off x="7279181" y="4368435"/>
            <a:ext cx="1864819" cy="775065"/>
          </a:xfrm>
          <a:prstGeom prst="rect">
            <a:avLst/>
          </a:prstGeom>
          <a:noFill/>
        </p:spPr>
      </p:pic>
    </p:spTree>
    <p:extLst>
      <p:ext uri="{BB962C8B-B14F-4D97-AF65-F5344CB8AC3E}">
        <p14:creationId xmlns:p14="http://schemas.microsoft.com/office/powerpoint/2010/main" val="327854582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box(out)">
                                      <p:cBhvr>
                                        <p:cTn id="7" dur="1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88418" name="Picture 2"/>
          <p:cNvPicPr>
            <a:picLocks noChangeAspect="1" noChangeArrowheads="1"/>
          </p:cNvPicPr>
          <p:nvPr/>
        </p:nvPicPr>
        <p:blipFill>
          <a:blip r:embed="rId2"/>
          <a:srcRect/>
          <a:stretch>
            <a:fillRect/>
          </a:stretch>
        </p:blipFill>
        <p:spPr bwMode="auto">
          <a:xfrm>
            <a:off x="1073734" y="72000"/>
            <a:ext cx="7261342" cy="4962525"/>
          </a:xfrm>
          <a:prstGeom prst="rect">
            <a:avLst/>
          </a:prstGeom>
          <a:noFill/>
          <a:ln w="9525">
            <a:noFill/>
            <a:miter lim="800000"/>
            <a:headEnd/>
            <a:tailEnd/>
          </a:ln>
        </p:spPr>
      </p:pic>
      <p:pic>
        <p:nvPicPr>
          <p:cNvPr id="4" name="Picture 15"/>
          <p:cNvPicPr>
            <a:picLocks noChangeAspect="1" noChangeArrowheads="1"/>
          </p:cNvPicPr>
          <p:nvPr/>
        </p:nvPicPr>
        <p:blipFill>
          <a:blip r:embed="rId3"/>
          <a:srcRect/>
          <a:stretch>
            <a:fillRect/>
          </a:stretch>
        </p:blipFill>
        <p:spPr bwMode="auto">
          <a:xfrm>
            <a:off x="192758" y="72000"/>
            <a:ext cx="826710" cy="1120565"/>
          </a:xfrm>
          <a:prstGeom prst="rect">
            <a:avLst/>
          </a:prstGeom>
          <a:noFill/>
          <a:ln w="9525">
            <a:noFill/>
            <a:miter lim="800000"/>
            <a:headEnd/>
            <a:tailEnd/>
          </a:ln>
        </p:spPr>
      </p:pic>
    </p:spTree>
    <p:extLst>
      <p:ext uri="{BB962C8B-B14F-4D97-AF65-F5344CB8AC3E}">
        <p14:creationId xmlns:p14="http://schemas.microsoft.com/office/powerpoint/2010/main" val="3106522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2B544-5CE1-CA44-A3EE-EF7CE79377E7}"/>
              </a:ext>
            </a:extLst>
          </p:cNvPr>
          <p:cNvSpPr>
            <a:spLocks noGrp="1"/>
          </p:cNvSpPr>
          <p:nvPr>
            <p:ph type="title"/>
          </p:nvPr>
        </p:nvSpPr>
        <p:spPr/>
        <p:txBody>
          <a:bodyPr/>
          <a:lstStyle/>
          <a:p>
            <a:r>
              <a:rPr lang="en-US" sz="3600" dirty="0"/>
              <a:t>O </a:t>
            </a:r>
            <a:r>
              <a:rPr lang="en-US" sz="3600" dirty="0" err="1"/>
              <a:t>Modelo</a:t>
            </a:r>
            <a:r>
              <a:rPr lang="en-US" sz="3600" dirty="0"/>
              <a:t> </a:t>
            </a:r>
            <a:r>
              <a:rPr lang="en-US" sz="3600" dirty="0" err="1"/>
              <a:t>Padrão</a:t>
            </a:r>
            <a:r>
              <a:rPr lang="en-US" sz="3600" dirty="0"/>
              <a:t> da </a:t>
            </a:r>
            <a:r>
              <a:rPr lang="en-US" sz="3600" dirty="0" err="1"/>
              <a:t>Física</a:t>
            </a:r>
            <a:r>
              <a:rPr lang="en-US" sz="3600" dirty="0"/>
              <a:t> de </a:t>
            </a:r>
            <a:r>
              <a:rPr lang="en-US" sz="3600" dirty="0" err="1"/>
              <a:t>Partículas</a:t>
            </a:r>
            <a:endParaRPr lang="en-US" sz="3600" dirty="0"/>
          </a:p>
        </p:txBody>
      </p:sp>
      <p:sp>
        <p:nvSpPr>
          <p:cNvPr id="3" name="Text Placeholder 2">
            <a:extLst>
              <a:ext uri="{FF2B5EF4-FFF2-40B4-BE49-F238E27FC236}">
                <a16:creationId xmlns:a16="http://schemas.microsoft.com/office/drawing/2014/main" id="{EA9BDAE4-AE8F-024B-B119-10A2CAC714F3}"/>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356117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648000" y="216000"/>
            <a:ext cx="8296275" cy="4671441"/>
          </a:xfrm>
          <a:prstGeom prst="rect">
            <a:avLst/>
          </a:prstGeom>
          <a:noFill/>
          <a:ln w="9525">
            <a:noFill/>
            <a:miter lim="800000"/>
            <a:headEnd/>
            <a:tailEnd/>
          </a:ln>
        </p:spPr>
      </p:pic>
      <p:sp>
        <p:nvSpPr>
          <p:cNvPr id="4" name="TextBox 3">
            <a:extLst>
              <a:ext uri="{FF2B5EF4-FFF2-40B4-BE49-F238E27FC236}">
                <a16:creationId xmlns:a16="http://schemas.microsoft.com/office/drawing/2014/main" id="{1E2AD991-12B1-A44C-873E-FA32BDFD8F39}"/>
              </a:ext>
            </a:extLst>
          </p:cNvPr>
          <p:cNvSpPr txBox="1"/>
          <p:nvPr/>
        </p:nvSpPr>
        <p:spPr>
          <a:xfrm rot="16200000">
            <a:off x="-1303338" y="2953517"/>
            <a:ext cx="3203945" cy="523220"/>
          </a:xfrm>
          <a:prstGeom prst="rect">
            <a:avLst/>
          </a:prstGeom>
          <a:noFill/>
        </p:spPr>
        <p:txBody>
          <a:bodyPr wrap="square" rtlCol="0">
            <a:spAutoFit/>
          </a:bodyPr>
          <a:lstStyle/>
          <a:p>
            <a:r>
              <a:rPr lang="en-US" sz="2800" b="1" dirty="0" err="1">
                <a:solidFill>
                  <a:srgbClr val="DDCCA2"/>
                </a:solidFill>
                <a:latin typeface="Calibri" panose="020F0502020204030204" pitchFamily="34" charset="0"/>
                <a:cs typeface="Calibri" panose="020F0502020204030204" pitchFamily="34" charset="0"/>
              </a:rPr>
              <a:t>Novidades</a:t>
            </a:r>
            <a:r>
              <a:rPr lang="en-US" sz="2800" b="1" dirty="0">
                <a:solidFill>
                  <a:srgbClr val="DDCCA2"/>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413350850"/>
      </p:ext>
    </p:extLst>
  </p:cSld>
  <p:clrMapOvr>
    <a:masterClrMapping/>
  </p:clrMapOvr>
  <p:transition spd="slow">
    <p:fade/>
  </p:transition>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srcRect/>
          <a:stretch>
            <a:fillRect/>
          </a:stretch>
        </p:blipFill>
        <p:spPr bwMode="auto">
          <a:xfrm>
            <a:off x="704850" y="200025"/>
            <a:ext cx="5848350" cy="3883670"/>
          </a:xfrm>
          <a:prstGeom prst="rect">
            <a:avLst/>
          </a:prstGeom>
          <a:noFill/>
          <a:ln w="9525">
            <a:noFill/>
            <a:miter lim="800000"/>
            <a:headEnd/>
            <a:tailEnd/>
          </a:ln>
        </p:spPr>
      </p:pic>
      <p:pic>
        <p:nvPicPr>
          <p:cNvPr id="180225" name="Picture 1"/>
          <p:cNvPicPr>
            <a:picLocks noChangeAspect="1" noChangeArrowheads="1"/>
          </p:cNvPicPr>
          <p:nvPr/>
        </p:nvPicPr>
        <p:blipFill>
          <a:blip r:embed="rId4"/>
          <a:srcRect/>
          <a:stretch>
            <a:fillRect/>
          </a:stretch>
        </p:blipFill>
        <p:spPr bwMode="auto">
          <a:xfrm>
            <a:off x="5353050" y="2858090"/>
            <a:ext cx="3638761" cy="2052048"/>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04850" y="4083695"/>
            <a:ext cx="3133725" cy="800100"/>
          </a:xfrm>
          <a:prstGeom prst="rect">
            <a:avLst/>
          </a:prstGeom>
          <a:noFill/>
          <a:ln w="9525">
            <a:noFill/>
            <a:miter lim="800000"/>
            <a:headEnd/>
            <a:tailEnd/>
          </a:ln>
        </p:spPr>
      </p:pic>
    </p:spTree>
    <p:extLst>
      <p:ext uri="{BB962C8B-B14F-4D97-AF65-F5344CB8AC3E}">
        <p14:creationId xmlns:p14="http://schemas.microsoft.com/office/powerpoint/2010/main" val="23826097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3" name="Picture 2" descr="O que é e como funciona o Sirius, o acelerador de partículas brasileiro (Foto: Divulgação/CNP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4633" y="153821"/>
            <a:ext cx="4378847" cy="329119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m 3"/>
          <p:cNvPicPr>
            <a:picLocks noChangeAspect="1"/>
          </p:cNvPicPr>
          <p:nvPr/>
        </p:nvPicPr>
        <p:blipFill>
          <a:blip r:embed="rId4"/>
          <a:stretch>
            <a:fillRect/>
          </a:stretch>
        </p:blipFill>
        <p:spPr>
          <a:xfrm>
            <a:off x="566768" y="2833016"/>
            <a:ext cx="5395622" cy="2066262"/>
          </a:xfrm>
          <a:prstGeom prst="rect">
            <a:avLst/>
          </a:prstGeom>
        </p:spPr>
      </p:pic>
      <p:pic>
        <p:nvPicPr>
          <p:cNvPr id="7" name="Imagem 6"/>
          <p:cNvPicPr>
            <a:picLocks noChangeAspect="1"/>
          </p:cNvPicPr>
          <p:nvPr/>
        </p:nvPicPr>
        <p:blipFill>
          <a:blip r:embed="rId5"/>
          <a:stretch>
            <a:fillRect/>
          </a:stretch>
        </p:blipFill>
        <p:spPr>
          <a:xfrm>
            <a:off x="1043639" y="771525"/>
            <a:ext cx="2847975" cy="1200150"/>
          </a:xfrm>
          <a:prstGeom prst="rect">
            <a:avLst/>
          </a:prstGeom>
        </p:spPr>
      </p:pic>
    </p:spTree>
    <p:extLst>
      <p:ext uri="{BB962C8B-B14F-4D97-AF65-F5344CB8AC3E}">
        <p14:creationId xmlns:p14="http://schemas.microsoft.com/office/powerpoint/2010/main" val="39648303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5D192-DF4B-214F-A05F-DFC54AB3C83D}"/>
              </a:ext>
            </a:extLst>
          </p:cNvPr>
          <p:cNvSpPr>
            <a:spLocks noGrp="1"/>
          </p:cNvSpPr>
          <p:nvPr>
            <p:ph type="title"/>
          </p:nvPr>
        </p:nvSpPr>
        <p:spPr>
          <a:xfrm>
            <a:off x="1691919" y="118107"/>
            <a:ext cx="5694205" cy="612000"/>
          </a:xfrm>
        </p:spPr>
        <p:txBody>
          <a:bodyPr/>
          <a:lstStyle/>
          <a:p>
            <a:r>
              <a:rPr lang="en-US" dirty="0" err="1"/>
              <a:t>MasterClass</a:t>
            </a:r>
            <a:endParaRPr lang="en-US" dirty="0"/>
          </a:p>
        </p:txBody>
      </p:sp>
      <p:sp>
        <p:nvSpPr>
          <p:cNvPr id="4" name="Slide Number Placeholder 3">
            <a:extLst>
              <a:ext uri="{FF2B5EF4-FFF2-40B4-BE49-F238E27FC236}">
                <a16:creationId xmlns:a16="http://schemas.microsoft.com/office/drawing/2014/main" id="{DEC3ACFB-C60D-4346-ADF3-8B33DB9E04BC}"/>
              </a:ext>
            </a:extLst>
          </p:cNvPr>
          <p:cNvSpPr>
            <a:spLocks noGrp="1"/>
          </p:cNvSpPr>
          <p:nvPr>
            <p:ph type="sldNum" sz="quarter" idx="10"/>
          </p:nvPr>
        </p:nvSpPr>
        <p:spPr/>
        <p:txBody>
          <a:bodyPr/>
          <a:lstStyle/>
          <a:p>
            <a:fld id="{E7211955-452E-8B4A-9B48-354B3A3C0F95}" type="slidenum">
              <a:rPr lang="en-US" smtClean="0"/>
              <a:pPr/>
              <a:t>43</a:t>
            </a:fld>
            <a:endParaRPr lang="en-US" dirty="0"/>
          </a:p>
        </p:txBody>
      </p:sp>
      <p:sp>
        <p:nvSpPr>
          <p:cNvPr id="5" name="Retângulo 11">
            <a:extLst>
              <a:ext uri="{FF2B5EF4-FFF2-40B4-BE49-F238E27FC236}">
                <a16:creationId xmlns:a16="http://schemas.microsoft.com/office/drawing/2014/main" id="{9F77C48A-D358-3C4E-A80E-3F6CB8650B01}"/>
              </a:ext>
            </a:extLst>
          </p:cNvPr>
          <p:cNvSpPr/>
          <p:nvPr/>
        </p:nvSpPr>
        <p:spPr>
          <a:xfrm>
            <a:off x="476250" y="4774168"/>
            <a:ext cx="4886325" cy="276999"/>
          </a:xfrm>
          <a:prstGeom prst="rect">
            <a:avLst/>
          </a:prstGeom>
        </p:spPr>
        <p:txBody>
          <a:bodyPr wrap="square">
            <a:spAutoFit/>
          </a:bodyPr>
          <a:lstStyle/>
          <a:p>
            <a:r>
              <a:rPr lang="pt-BR" sz="1200" b="1" dirty="0"/>
              <a:t>https://sprace.org.br/index.php/education-outreach/masterclass/</a:t>
            </a:r>
          </a:p>
        </p:txBody>
      </p:sp>
      <p:pic>
        <p:nvPicPr>
          <p:cNvPr id="6" name="Imagem 5">
            <a:extLst>
              <a:ext uri="{FF2B5EF4-FFF2-40B4-BE49-F238E27FC236}">
                <a16:creationId xmlns:a16="http://schemas.microsoft.com/office/drawing/2014/main" id="{2D257412-AF87-D745-88DA-4C504D3FC0A3}"/>
              </a:ext>
            </a:extLst>
          </p:cNvPr>
          <p:cNvPicPr>
            <a:picLocks noChangeAspect="1"/>
          </p:cNvPicPr>
          <p:nvPr/>
        </p:nvPicPr>
        <p:blipFill>
          <a:blip r:embed="rId2"/>
          <a:stretch>
            <a:fillRect/>
          </a:stretch>
        </p:blipFill>
        <p:spPr>
          <a:xfrm>
            <a:off x="7143751" y="323560"/>
            <a:ext cx="1562100" cy="1866900"/>
          </a:xfrm>
          <a:prstGeom prst="rect">
            <a:avLst/>
          </a:prstGeom>
        </p:spPr>
      </p:pic>
      <p:pic>
        <p:nvPicPr>
          <p:cNvPr id="7" name="Picture 4">
            <a:extLst>
              <a:ext uri="{FF2B5EF4-FFF2-40B4-BE49-F238E27FC236}">
                <a16:creationId xmlns:a16="http://schemas.microsoft.com/office/drawing/2014/main" id="{E59546BC-7FFC-174C-9312-6E4AE10BC412}"/>
              </a:ext>
            </a:extLst>
          </p:cNvPr>
          <p:cNvPicPr>
            <a:picLocks noChangeAspect="1" noChangeArrowheads="1"/>
          </p:cNvPicPr>
          <p:nvPr/>
        </p:nvPicPr>
        <p:blipFill>
          <a:blip r:embed="rId3"/>
          <a:srcRect/>
          <a:stretch>
            <a:fillRect/>
          </a:stretch>
        </p:blipFill>
        <p:spPr bwMode="auto">
          <a:xfrm>
            <a:off x="5848351" y="2307967"/>
            <a:ext cx="2857500" cy="2743200"/>
          </a:xfrm>
          <a:prstGeom prst="rect">
            <a:avLst/>
          </a:prstGeom>
          <a:noFill/>
          <a:ln w="9525">
            <a:noFill/>
            <a:miter lim="800000"/>
            <a:headEnd/>
            <a:tailEnd/>
          </a:ln>
        </p:spPr>
      </p:pic>
      <p:pic>
        <p:nvPicPr>
          <p:cNvPr id="8" name="Picture 3">
            <a:extLst>
              <a:ext uri="{FF2B5EF4-FFF2-40B4-BE49-F238E27FC236}">
                <a16:creationId xmlns:a16="http://schemas.microsoft.com/office/drawing/2014/main" id="{F0ADA3BE-098C-084A-9138-7707859726ED}"/>
              </a:ext>
            </a:extLst>
          </p:cNvPr>
          <p:cNvPicPr>
            <a:picLocks noChangeAspect="1" noChangeArrowheads="1"/>
          </p:cNvPicPr>
          <p:nvPr/>
        </p:nvPicPr>
        <p:blipFill>
          <a:blip r:embed="rId4"/>
          <a:srcRect/>
          <a:stretch>
            <a:fillRect/>
          </a:stretch>
        </p:blipFill>
        <p:spPr bwMode="auto">
          <a:xfrm>
            <a:off x="3701119" y="958454"/>
            <a:ext cx="3322911" cy="1260581"/>
          </a:xfrm>
          <a:prstGeom prst="rect">
            <a:avLst/>
          </a:prstGeom>
          <a:noFill/>
          <a:ln w="9525">
            <a:noFill/>
            <a:miter lim="800000"/>
            <a:headEnd/>
            <a:tailEnd/>
          </a:ln>
        </p:spPr>
      </p:pic>
      <p:pic>
        <p:nvPicPr>
          <p:cNvPr id="9" name="Picture 6">
            <a:extLst>
              <a:ext uri="{FF2B5EF4-FFF2-40B4-BE49-F238E27FC236}">
                <a16:creationId xmlns:a16="http://schemas.microsoft.com/office/drawing/2014/main" id="{51140DF5-A4A6-2C4A-AA87-17063149BBA9}"/>
              </a:ext>
            </a:extLst>
          </p:cNvPr>
          <p:cNvPicPr>
            <a:picLocks noChangeAspect="1" noChangeArrowheads="1"/>
          </p:cNvPicPr>
          <p:nvPr/>
        </p:nvPicPr>
        <p:blipFill>
          <a:blip r:embed="rId5"/>
          <a:srcRect/>
          <a:stretch>
            <a:fillRect/>
          </a:stretch>
        </p:blipFill>
        <p:spPr bwMode="auto">
          <a:xfrm>
            <a:off x="2698510" y="2668983"/>
            <a:ext cx="3149841" cy="1866900"/>
          </a:xfrm>
          <a:prstGeom prst="rect">
            <a:avLst/>
          </a:prstGeom>
          <a:noFill/>
          <a:ln w="9525">
            <a:noFill/>
            <a:miter lim="800000"/>
            <a:headEnd/>
            <a:tailEnd/>
          </a:ln>
        </p:spPr>
      </p:pic>
      <p:pic>
        <p:nvPicPr>
          <p:cNvPr id="10" name="Picture 5">
            <a:extLst>
              <a:ext uri="{FF2B5EF4-FFF2-40B4-BE49-F238E27FC236}">
                <a16:creationId xmlns:a16="http://schemas.microsoft.com/office/drawing/2014/main" id="{6C53947F-E3E3-7141-B6A1-83A258C07D42}"/>
              </a:ext>
            </a:extLst>
          </p:cNvPr>
          <p:cNvPicPr>
            <a:picLocks noChangeAspect="1" noChangeArrowheads="1"/>
          </p:cNvPicPr>
          <p:nvPr/>
        </p:nvPicPr>
        <p:blipFill>
          <a:blip r:embed="rId6"/>
          <a:srcRect/>
          <a:stretch>
            <a:fillRect/>
          </a:stretch>
        </p:blipFill>
        <p:spPr bwMode="auto">
          <a:xfrm>
            <a:off x="651753" y="3040458"/>
            <a:ext cx="2409825" cy="1609725"/>
          </a:xfrm>
          <a:prstGeom prst="rect">
            <a:avLst/>
          </a:prstGeom>
          <a:noFill/>
          <a:ln w="9525">
            <a:noFill/>
            <a:miter lim="800000"/>
            <a:headEnd/>
            <a:tailEnd/>
          </a:ln>
        </p:spPr>
      </p:pic>
      <p:pic>
        <p:nvPicPr>
          <p:cNvPr id="11" name="Picture 3">
            <a:extLst>
              <a:ext uri="{FF2B5EF4-FFF2-40B4-BE49-F238E27FC236}">
                <a16:creationId xmlns:a16="http://schemas.microsoft.com/office/drawing/2014/main" id="{3FDF40FF-FD7A-1C4D-B0E2-D614CA787C4C}"/>
              </a:ext>
            </a:extLst>
          </p:cNvPr>
          <p:cNvPicPr>
            <a:picLocks noChangeAspect="1"/>
          </p:cNvPicPr>
          <p:nvPr/>
        </p:nvPicPr>
        <p:blipFill>
          <a:blip r:embed="rId7"/>
          <a:stretch>
            <a:fillRect/>
          </a:stretch>
        </p:blipFill>
        <p:spPr>
          <a:xfrm>
            <a:off x="614812" y="118107"/>
            <a:ext cx="877824" cy="1133856"/>
          </a:xfrm>
          <a:prstGeom prst="rect">
            <a:avLst/>
          </a:prstGeom>
        </p:spPr>
      </p:pic>
      <p:sp>
        <p:nvSpPr>
          <p:cNvPr id="12" name="TextBox 11">
            <a:extLst>
              <a:ext uri="{FF2B5EF4-FFF2-40B4-BE49-F238E27FC236}">
                <a16:creationId xmlns:a16="http://schemas.microsoft.com/office/drawing/2014/main" id="{510CA8FB-78B4-B54A-827F-2DCC342AE5D2}"/>
              </a:ext>
            </a:extLst>
          </p:cNvPr>
          <p:cNvSpPr txBox="1"/>
          <p:nvPr/>
        </p:nvSpPr>
        <p:spPr>
          <a:xfrm>
            <a:off x="558010" y="2572633"/>
            <a:ext cx="2199641" cy="461665"/>
          </a:xfrm>
          <a:prstGeom prst="rect">
            <a:avLst/>
          </a:prstGeom>
          <a:noFill/>
        </p:spPr>
        <p:txBody>
          <a:bodyPr wrap="none" rtlCol="0">
            <a:spAutoFit/>
          </a:bodyPr>
          <a:lstStyle/>
          <a:p>
            <a:pPr lvl="0" algn="ctr"/>
            <a:r>
              <a:rPr lang="en-US" sz="1200" b="1" dirty="0">
                <a:solidFill>
                  <a:srgbClr val="8C1515">
                    <a:lumMod val="90000"/>
                    <a:lumOff val="10000"/>
                  </a:srgbClr>
                </a:solidFill>
                <a:latin typeface="Source Sans Pro"/>
              </a:rPr>
              <a:t>International Masterclasses</a:t>
            </a:r>
          </a:p>
          <a:p>
            <a:pPr algn="ctr"/>
            <a:r>
              <a:rPr lang="en-US" sz="1200" b="1" dirty="0">
                <a:solidFill>
                  <a:schemeClr val="bg1">
                    <a:lumMod val="50000"/>
                  </a:schemeClr>
                </a:solidFill>
                <a:latin typeface="+mn-lt"/>
                <a:ea typeface="+mn-ea"/>
              </a:rPr>
              <a:t>19</a:t>
            </a:r>
            <a:r>
              <a:rPr lang="en-US" sz="1200" b="1" baseline="30000" dirty="0">
                <a:solidFill>
                  <a:schemeClr val="bg1">
                    <a:lumMod val="50000"/>
                  </a:schemeClr>
                </a:solidFill>
                <a:latin typeface="+mn-lt"/>
                <a:ea typeface="+mn-ea"/>
              </a:rPr>
              <a:t>th</a:t>
            </a:r>
            <a:r>
              <a:rPr lang="en-US" sz="1200" b="1" dirty="0">
                <a:solidFill>
                  <a:schemeClr val="bg1">
                    <a:lumMod val="50000"/>
                  </a:schemeClr>
                </a:solidFill>
                <a:latin typeface="+mn-lt"/>
                <a:ea typeface="+mn-ea"/>
              </a:rPr>
              <a:t> edition </a:t>
            </a:r>
            <a:r>
              <a:rPr lang="mr-IN" sz="1200" b="1" dirty="0">
                <a:solidFill>
                  <a:schemeClr val="bg1">
                    <a:lumMod val="50000"/>
                  </a:schemeClr>
                </a:solidFill>
                <a:latin typeface="+mn-lt"/>
                <a:ea typeface="+mn-ea"/>
              </a:rPr>
              <a:t>–</a:t>
            </a:r>
            <a:r>
              <a:rPr lang="en-US" sz="1200" b="1" dirty="0">
                <a:solidFill>
                  <a:schemeClr val="bg1">
                    <a:lumMod val="50000"/>
                  </a:schemeClr>
                </a:solidFill>
                <a:latin typeface="+mn-lt"/>
                <a:ea typeface="+mn-ea"/>
              </a:rPr>
              <a:t> 2023 </a:t>
            </a:r>
          </a:p>
        </p:txBody>
      </p:sp>
      <p:pic>
        <p:nvPicPr>
          <p:cNvPr id="13" name="Picture 12">
            <a:extLst>
              <a:ext uri="{FF2B5EF4-FFF2-40B4-BE49-F238E27FC236}">
                <a16:creationId xmlns:a16="http://schemas.microsoft.com/office/drawing/2014/main" id="{08A0454F-7842-884B-8C12-2B717576961F}"/>
              </a:ext>
            </a:extLst>
          </p:cNvPr>
          <p:cNvPicPr>
            <a:picLocks noChangeAspect="1"/>
          </p:cNvPicPr>
          <p:nvPr/>
        </p:nvPicPr>
        <p:blipFill>
          <a:blip r:embed="rId8"/>
          <a:stretch>
            <a:fillRect/>
          </a:stretch>
        </p:blipFill>
        <p:spPr>
          <a:xfrm>
            <a:off x="595321" y="1401773"/>
            <a:ext cx="2306320" cy="1229360"/>
          </a:xfrm>
          <a:prstGeom prst="rect">
            <a:avLst/>
          </a:prstGeom>
        </p:spPr>
      </p:pic>
    </p:spTree>
    <p:extLst>
      <p:ext uri="{BB962C8B-B14F-4D97-AF65-F5344CB8AC3E}">
        <p14:creationId xmlns:p14="http://schemas.microsoft.com/office/powerpoint/2010/main" val="3180693928"/>
      </p:ext>
    </p:extLst>
  </p:cSld>
  <p:clrMapOvr>
    <a:masterClrMapping/>
  </p:clrMapOvr>
  <p:transition spd="slow">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86632-3213-634E-B74F-E0164C9E3FED}"/>
              </a:ext>
            </a:extLst>
          </p:cNvPr>
          <p:cNvSpPr>
            <a:spLocks noGrp="1"/>
          </p:cNvSpPr>
          <p:nvPr>
            <p:ph type="title"/>
          </p:nvPr>
        </p:nvSpPr>
        <p:spPr>
          <a:xfrm>
            <a:off x="1503401" y="118107"/>
            <a:ext cx="7643835" cy="612000"/>
          </a:xfrm>
        </p:spPr>
        <p:txBody>
          <a:bodyPr>
            <a:normAutofit fontScale="90000"/>
          </a:bodyPr>
          <a:lstStyle/>
          <a:p>
            <a:r>
              <a:rPr lang="en-US" dirty="0"/>
              <a:t>Workshops para </a:t>
            </a:r>
            <a:r>
              <a:rPr lang="en-US" dirty="0" err="1"/>
              <a:t>Professores</a:t>
            </a:r>
            <a:r>
              <a:rPr lang="en-US" dirty="0"/>
              <a:t> do Ensino </a:t>
            </a:r>
            <a:r>
              <a:rPr lang="en-US" dirty="0" err="1"/>
              <a:t>Médio</a:t>
            </a:r>
            <a:endParaRPr lang="en-US" dirty="0"/>
          </a:p>
        </p:txBody>
      </p:sp>
      <p:sp>
        <p:nvSpPr>
          <p:cNvPr id="4" name="Slide Number Placeholder 3">
            <a:extLst>
              <a:ext uri="{FF2B5EF4-FFF2-40B4-BE49-F238E27FC236}">
                <a16:creationId xmlns:a16="http://schemas.microsoft.com/office/drawing/2014/main" id="{C4200A48-3B98-2043-A0C3-57E9A0A2612D}"/>
              </a:ext>
            </a:extLst>
          </p:cNvPr>
          <p:cNvSpPr>
            <a:spLocks noGrp="1"/>
          </p:cNvSpPr>
          <p:nvPr>
            <p:ph type="sldNum" sz="quarter" idx="10"/>
          </p:nvPr>
        </p:nvSpPr>
        <p:spPr/>
        <p:txBody>
          <a:bodyPr/>
          <a:lstStyle/>
          <a:p>
            <a:fld id="{E7211955-452E-8B4A-9B48-354B3A3C0F95}" type="slidenum">
              <a:rPr lang="en-US" smtClean="0"/>
              <a:pPr/>
              <a:t>44</a:t>
            </a:fld>
            <a:endParaRPr lang="en-US" dirty="0"/>
          </a:p>
        </p:txBody>
      </p:sp>
      <p:pic>
        <p:nvPicPr>
          <p:cNvPr id="5" name="Picture 3">
            <a:extLst>
              <a:ext uri="{FF2B5EF4-FFF2-40B4-BE49-F238E27FC236}">
                <a16:creationId xmlns:a16="http://schemas.microsoft.com/office/drawing/2014/main" id="{C1B2FAF0-2BD1-694A-83F2-56F45EE04DAE}"/>
              </a:ext>
            </a:extLst>
          </p:cNvPr>
          <p:cNvPicPr>
            <a:picLocks noChangeAspect="1"/>
          </p:cNvPicPr>
          <p:nvPr/>
        </p:nvPicPr>
        <p:blipFill>
          <a:blip r:embed="rId2"/>
          <a:stretch>
            <a:fillRect/>
          </a:stretch>
        </p:blipFill>
        <p:spPr>
          <a:xfrm>
            <a:off x="567677" y="118107"/>
            <a:ext cx="877824" cy="1133856"/>
          </a:xfrm>
          <a:prstGeom prst="rect">
            <a:avLst/>
          </a:prstGeom>
        </p:spPr>
      </p:pic>
      <p:pic>
        <p:nvPicPr>
          <p:cNvPr id="13" name="Picture 4">
            <a:extLst>
              <a:ext uri="{FF2B5EF4-FFF2-40B4-BE49-F238E27FC236}">
                <a16:creationId xmlns:a16="http://schemas.microsoft.com/office/drawing/2014/main" id="{67E417B8-BBD2-C749-BD04-DF82BC482748}"/>
              </a:ext>
            </a:extLst>
          </p:cNvPr>
          <p:cNvPicPr>
            <a:picLocks noChangeAspect="1" noChangeArrowheads="1"/>
          </p:cNvPicPr>
          <p:nvPr/>
        </p:nvPicPr>
        <p:blipFill>
          <a:blip r:embed="rId3"/>
          <a:srcRect/>
          <a:stretch>
            <a:fillRect/>
          </a:stretch>
        </p:blipFill>
        <p:spPr bwMode="auto">
          <a:xfrm>
            <a:off x="6806543" y="2647899"/>
            <a:ext cx="1972140" cy="2490787"/>
          </a:xfrm>
          <a:prstGeom prst="rect">
            <a:avLst/>
          </a:prstGeom>
          <a:noFill/>
          <a:ln w="9525">
            <a:noFill/>
            <a:miter lim="800000"/>
            <a:headEnd/>
            <a:tailEnd/>
          </a:ln>
        </p:spPr>
      </p:pic>
      <p:pic>
        <p:nvPicPr>
          <p:cNvPr id="14" name="Picture 5">
            <a:extLst>
              <a:ext uri="{FF2B5EF4-FFF2-40B4-BE49-F238E27FC236}">
                <a16:creationId xmlns:a16="http://schemas.microsoft.com/office/drawing/2014/main" id="{6E091C4F-F2EE-BD44-8AEC-C40E26832280}"/>
              </a:ext>
            </a:extLst>
          </p:cNvPr>
          <p:cNvPicPr>
            <a:picLocks noChangeAspect="1" noChangeArrowheads="1"/>
          </p:cNvPicPr>
          <p:nvPr/>
        </p:nvPicPr>
        <p:blipFill>
          <a:blip r:embed="rId4"/>
          <a:srcRect/>
          <a:stretch>
            <a:fillRect/>
          </a:stretch>
        </p:blipFill>
        <p:spPr bwMode="auto">
          <a:xfrm>
            <a:off x="587854" y="1363692"/>
            <a:ext cx="2694439" cy="2016980"/>
          </a:xfrm>
          <a:prstGeom prst="rect">
            <a:avLst/>
          </a:prstGeom>
          <a:noFill/>
          <a:ln w="9525">
            <a:noFill/>
            <a:miter lim="800000"/>
            <a:headEnd/>
            <a:tailEnd/>
          </a:ln>
        </p:spPr>
      </p:pic>
      <p:pic>
        <p:nvPicPr>
          <p:cNvPr id="15" name="Picture 9">
            <a:extLst>
              <a:ext uri="{FF2B5EF4-FFF2-40B4-BE49-F238E27FC236}">
                <a16:creationId xmlns:a16="http://schemas.microsoft.com/office/drawing/2014/main" id="{085AFCCA-687B-6143-9404-378F341117B3}"/>
              </a:ext>
            </a:extLst>
          </p:cNvPr>
          <p:cNvPicPr>
            <a:picLocks noChangeAspect="1" noChangeArrowheads="1"/>
          </p:cNvPicPr>
          <p:nvPr/>
        </p:nvPicPr>
        <p:blipFill>
          <a:blip r:embed="rId5"/>
          <a:srcRect/>
          <a:stretch>
            <a:fillRect/>
          </a:stretch>
        </p:blipFill>
        <p:spPr bwMode="auto">
          <a:xfrm>
            <a:off x="2943702" y="3160677"/>
            <a:ext cx="1834016" cy="1978009"/>
          </a:xfrm>
          <a:prstGeom prst="rect">
            <a:avLst/>
          </a:prstGeom>
          <a:noFill/>
          <a:ln w="9525">
            <a:noFill/>
            <a:miter lim="800000"/>
            <a:headEnd/>
            <a:tailEnd/>
          </a:ln>
        </p:spPr>
      </p:pic>
      <p:pic>
        <p:nvPicPr>
          <p:cNvPr id="16" name="Picture 6">
            <a:extLst>
              <a:ext uri="{FF2B5EF4-FFF2-40B4-BE49-F238E27FC236}">
                <a16:creationId xmlns:a16="http://schemas.microsoft.com/office/drawing/2014/main" id="{EFB3071D-13CF-344C-B978-DCDA13A4EF6A}"/>
              </a:ext>
            </a:extLst>
          </p:cNvPr>
          <p:cNvPicPr>
            <a:picLocks noChangeAspect="1" noChangeArrowheads="1"/>
          </p:cNvPicPr>
          <p:nvPr/>
        </p:nvPicPr>
        <p:blipFill>
          <a:blip r:embed="rId6"/>
          <a:srcRect/>
          <a:stretch>
            <a:fillRect/>
          </a:stretch>
        </p:blipFill>
        <p:spPr bwMode="auto">
          <a:xfrm>
            <a:off x="3798221" y="1332215"/>
            <a:ext cx="2578611" cy="1649177"/>
          </a:xfrm>
          <a:prstGeom prst="rect">
            <a:avLst/>
          </a:prstGeom>
          <a:noFill/>
          <a:ln w="9525">
            <a:noFill/>
            <a:miter lim="800000"/>
            <a:headEnd/>
            <a:tailEnd/>
          </a:ln>
        </p:spPr>
      </p:pic>
      <p:pic>
        <p:nvPicPr>
          <p:cNvPr id="17" name="Picture 10">
            <a:extLst>
              <a:ext uri="{FF2B5EF4-FFF2-40B4-BE49-F238E27FC236}">
                <a16:creationId xmlns:a16="http://schemas.microsoft.com/office/drawing/2014/main" id="{8ACA784D-7808-2142-B192-21ED279685DC}"/>
              </a:ext>
            </a:extLst>
          </p:cNvPr>
          <p:cNvPicPr>
            <a:picLocks noChangeAspect="1" noChangeArrowheads="1"/>
          </p:cNvPicPr>
          <p:nvPr/>
        </p:nvPicPr>
        <p:blipFill>
          <a:blip r:embed="rId7"/>
          <a:srcRect/>
          <a:stretch>
            <a:fillRect/>
          </a:stretch>
        </p:blipFill>
        <p:spPr bwMode="auto">
          <a:xfrm>
            <a:off x="587854" y="3160677"/>
            <a:ext cx="2274050" cy="1766888"/>
          </a:xfrm>
          <a:prstGeom prst="rect">
            <a:avLst/>
          </a:prstGeom>
          <a:noFill/>
          <a:ln w="9525">
            <a:noFill/>
            <a:miter lim="800000"/>
            <a:headEnd/>
            <a:tailEnd/>
          </a:ln>
        </p:spPr>
      </p:pic>
      <p:pic>
        <p:nvPicPr>
          <p:cNvPr id="18" name="Picture 11">
            <a:extLst>
              <a:ext uri="{FF2B5EF4-FFF2-40B4-BE49-F238E27FC236}">
                <a16:creationId xmlns:a16="http://schemas.microsoft.com/office/drawing/2014/main" id="{0E090EB2-40CE-8C4E-875A-603D63E7981A}"/>
              </a:ext>
            </a:extLst>
          </p:cNvPr>
          <p:cNvPicPr>
            <a:picLocks noChangeAspect="1" noChangeArrowheads="1"/>
          </p:cNvPicPr>
          <p:nvPr/>
        </p:nvPicPr>
        <p:blipFill>
          <a:blip r:embed="rId8"/>
          <a:srcRect/>
          <a:stretch>
            <a:fillRect/>
          </a:stretch>
        </p:blipFill>
        <p:spPr bwMode="auto">
          <a:xfrm>
            <a:off x="6496980" y="1304923"/>
            <a:ext cx="2547937" cy="1676469"/>
          </a:xfrm>
          <a:prstGeom prst="rect">
            <a:avLst/>
          </a:prstGeom>
          <a:noFill/>
          <a:ln w="9525">
            <a:noFill/>
            <a:miter lim="800000"/>
            <a:headEnd/>
            <a:tailEnd/>
          </a:ln>
        </p:spPr>
      </p:pic>
      <p:pic>
        <p:nvPicPr>
          <p:cNvPr id="19" name="Picture 12">
            <a:extLst>
              <a:ext uri="{FF2B5EF4-FFF2-40B4-BE49-F238E27FC236}">
                <a16:creationId xmlns:a16="http://schemas.microsoft.com/office/drawing/2014/main" id="{71610D23-C903-8741-B540-05A0977EE52E}"/>
              </a:ext>
            </a:extLst>
          </p:cNvPr>
          <p:cNvPicPr>
            <a:picLocks noChangeAspect="1" noChangeArrowheads="1"/>
          </p:cNvPicPr>
          <p:nvPr/>
        </p:nvPicPr>
        <p:blipFill>
          <a:blip r:embed="rId9"/>
          <a:srcRect/>
          <a:stretch>
            <a:fillRect/>
          </a:stretch>
        </p:blipFill>
        <p:spPr bwMode="auto">
          <a:xfrm>
            <a:off x="4867643" y="3033662"/>
            <a:ext cx="1866900" cy="2105025"/>
          </a:xfrm>
          <a:prstGeom prst="rect">
            <a:avLst/>
          </a:prstGeom>
          <a:noFill/>
          <a:ln w="9525">
            <a:noFill/>
            <a:miter lim="800000"/>
            <a:headEnd/>
            <a:tailEnd/>
          </a:ln>
        </p:spPr>
      </p:pic>
    </p:spTree>
    <p:extLst>
      <p:ext uri="{BB962C8B-B14F-4D97-AF65-F5344CB8AC3E}">
        <p14:creationId xmlns:p14="http://schemas.microsoft.com/office/powerpoint/2010/main" val="4030485469"/>
      </p:ext>
    </p:extLst>
  </p:cSld>
  <p:clrMapOvr>
    <a:masterClrMapping/>
  </p:clrMapOvr>
  <p:transition spd="slow">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5BA19-5C79-0242-8329-A17CD72DC024}"/>
              </a:ext>
            </a:extLst>
          </p:cNvPr>
          <p:cNvSpPr>
            <a:spLocks noGrp="1"/>
          </p:cNvSpPr>
          <p:nvPr>
            <p:ph type="title"/>
          </p:nvPr>
        </p:nvSpPr>
        <p:spPr/>
        <p:txBody>
          <a:bodyPr/>
          <a:lstStyle/>
          <a:p>
            <a:r>
              <a:rPr lang="en-US" dirty="0" err="1"/>
              <a:t>Próximos</a:t>
            </a:r>
            <a:r>
              <a:rPr lang="en-US" dirty="0"/>
              <a:t> </a:t>
            </a:r>
            <a:r>
              <a:rPr lang="en-US" dirty="0" err="1"/>
              <a:t>capítulos</a:t>
            </a:r>
            <a:r>
              <a:rPr lang="en-US" dirty="0"/>
              <a:t>… </a:t>
            </a:r>
          </a:p>
        </p:txBody>
      </p:sp>
      <p:sp>
        <p:nvSpPr>
          <p:cNvPr id="4" name="Slide Number Placeholder 3">
            <a:extLst>
              <a:ext uri="{FF2B5EF4-FFF2-40B4-BE49-F238E27FC236}">
                <a16:creationId xmlns:a16="http://schemas.microsoft.com/office/drawing/2014/main" id="{05159AF7-3D96-1E49-9F37-EA0DB91A53EA}"/>
              </a:ext>
            </a:extLst>
          </p:cNvPr>
          <p:cNvSpPr>
            <a:spLocks noGrp="1"/>
          </p:cNvSpPr>
          <p:nvPr>
            <p:ph type="sldNum" sz="quarter" idx="10"/>
          </p:nvPr>
        </p:nvSpPr>
        <p:spPr/>
        <p:txBody>
          <a:bodyPr/>
          <a:lstStyle/>
          <a:p>
            <a:fld id="{E7211955-452E-8B4A-9B48-354B3A3C0F95}" type="slidenum">
              <a:rPr lang="en-US" smtClean="0"/>
              <a:pPr/>
              <a:t>45</a:t>
            </a:fld>
            <a:endParaRPr lang="en-US" dirty="0"/>
          </a:p>
        </p:txBody>
      </p:sp>
      <p:pic>
        <p:nvPicPr>
          <p:cNvPr id="5" name="Imagem 5">
            <a:extLst>
              <a:ext uri="{FF2B5EF4-FFF2-40B4-BE49-F238E27FC236}">
                <a16:creationId xmlns:a16="http://schemas.microsoft.com/office/drawing/2014/main" id="{F2A6DDE4-6F2D-634E-9B61-3B4FAF23EC83}"/>
              </a:ext>
            </a:extLst>
          </p:cNvPr>
          <p:cNvPicPr>
            <a:picLocks noGrp="1" noChangeAspect="1"/>
          </p:cNvPicPr>
          <p:nvPr>
            <p:ph idx="1"/>
          </p:nvPr>
        </p:nvPicPr>
        <p:blipFill>
          <a:blip r:embed="rId2"/>
          <a:stretch>
            <a:fillRect/>
          </a:stretch>
        </p:blipFill>
        <p:spPr>
          <a:xfrm>
            <a:off x="1470819" y="1973263"/>
            <a:ext cx="6642100" cy="1930400"/>
          </a:xfrm>
          <a:prstGeom prst="rect">
            <a:avLst/>
          </a:prstGeom>
        </p:spPr>
      </p:pic>
    </p:spTree>
    <p:extLst>
      <p:ext uri="{BB962C8B-B14F-4D97-AF65-F5344CB8AC3E}">
        <p14:creationId xmlns:p14="http://schemas.microsoft.com/office/powerpoint/2010/main" val="2731357946"/>
      </p:ext>
    </p:extLst>
  </p:cSld>
  <p:clrMapOvr>
    <a:masterClrMapping/>
  </p:clrMapOvr>
  <p:transition spd="slow">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7609765"/>
      </p:ext>
    </p:extLst>
  </p:cSld>
  <p:clrMapOvr>
    <a:masterClrMapping/>
  </p:clrMapOvr>
  <p:transition spd="slow">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2B2E0-04FA-F448-993C-C0E4C5DFE5E0}"/>
              </a:ext>
            </a:extLst>
          </p:cNvPr>
          <p:cNvSpPr>
            <a:spLocks noGrp="1"/>
          </p:cNvSpPr>
          <p:nvPr>
            <p:ph type="ctrTitle"/>
          </p:nvPr>
        </p:nvSpPr>
        <p:spPr>
          <a:xfrm>
            <a:off x="446049" y="2134149"/>
            <a:ext cx="8229600" cy="618473"/>
          </a:xfrm>
        </p:spPr>
        <p:txBody>
          <a:bodyPr/>
          <a:lstStyle/>
          <a:p>
            <a:r>
              <a:rPr lang="en-US" dirty="0"/>
              <a:t>International Masterclasses</a:t>
            </a:r>
          </a:p>
        </p:txBody>
      </p:sp>
      <p:sp>
        <p:nvSpPr>
          <p:cNvPr id="3" name="Text Placeholder 2">
            <a:extLst>
              <a:ext uri="{FF2B5EF4-FFF2-40B4-BE49-F238E27FC236}">
                <a16:creationId xmlns:a16="http://schemas.microsoft.com/office/drawing/2014/main" id="{58D2F542-512E-2349-B1AF-16EDCAF73641}"/>
              </a:ext>
            </a:extLst>
          </p:cNvPr>
          <p:cNvSpPr>
            <a:spLocks noGrp="1"/>
          </p:cNvSpPr>
          <p:nvPr>
            <p:ph type="body" sz="quarter" idx="18"/>
          </p:nvPr>
        </p:nvSpPr>
        <p:spPr>
          <a:xfrm>
            <a:off x="1548511" y="3481620"/>
            <a:ext cx="6059488" cy="626608"/>
          </a:xfrm>
        </p:spPr>
        <p:txBody>
          <a:bodyPr/>
          <a:lstStyle/>
          <a:p>
            <a:r>
              <a:rPr lang="en-US" dirty="0"/>
              <a:t>2025 Edition</a:t>
            </a:r>
            <a:endParaRPr lang="en-US" dirty="0">
              <a:latin typeface="Calibri"/>
              <a:ea typeface="ＭＳ Ｐゴシック"/>
              <a:cs typeface="Calibri"/>
            </a:endParaRPr>
          </a:p>
        </p:txBody>
      </p:sp>
      <p:sp>
        <p:nvSpPr>
          <p:cNvPr id="4" name="Subtitle 3">
            <a:extLst>
              <a:ext uri="{FF2B5EF4-FFF2-40B4-BE49-F238E27FC236}">
                <a16:creationId xmlns:a16="http://schemas.microsoft.com/office/drawing/2014/main" id="{4E95271E-A213-7042-9D73-AC3EFE1AF176}"/>
              </a:ext>
            </a:extLst>
          </p:cNvPr>
          <p:cNvSpPr>
            <a:spLocks noGrp="1"/>
          </p:cNvSpPr>
          <p:nvPr>
            <p:ph type="subTitle" idx="1"/>
          </p:nvPr>
        </p:nvSpPr>
        <p:spPr>
          <a:xfrm>
            <a:off x="446049" y="2752622"/>
            <a:ext cx="8229600" cy="621650"/>
          </a:xfrm>
        </p:spPr>
        <p:txBody>
          <a:bodyPr/>
          <a:lstStyle/>
          <a:p>
            <a:r>
              <a:rPr lang="en-US" dirty="0"/>
              <a:t>hands on particle physics</a:t>
            </a:r>
          </a:p>
          <a:p>
            <a:endParaRPr lang="en-US" dirty="0"/>
          </a:p>
        </p:txBody>
      </p:sp>
      <p:sp>
        <p:nvSpPr>
          <p:cNvPr id="8" name="TextBox 7">
            <a:extLst>
              <a:ext uri="{FF2B5EF4-FFF2-40B4-BE49-F238E27FC236}">
                <a16:creationId xmlns:a16="http://schemas.microsoft.com/office/drawing/2014/main" id="{0AA7F765-F0D2-414B-ADFA-87B2FE154EC5}"/>
              </a:ext>
            </a:extLst>
          </p:cNvPr>
          <p:cNvSpPr txBox="1"/>
          <p:nvPr/>
        </p:nvSpPr>
        <p:spPr>
          <a:xfrm>
            <a:off x="613477" y="1421702"/>
            <a:ext cx="2071401" cy="461665"/>
          </a:xfrm>
          <a:prstGeom prst="rect">
            <a:avLst/>
          </a:prstGeom>
          <a:noFill/>
        </p:spPr>
        <p:txBody>
          <a:bodyPr wrap="none" rtlCol="0">
            <a:spAutoFit/>
          </a:bodyPr>
          <a:lstStyle/>
          <a:p>
            <a:pPr lvl="0" algn="ctr"/>
            <a:r>
              <a:rPr lang="en-US" sz="1200" b="1" dirty="0">
                <a:solidFill>
                  <a:srgbClr val="8C1515">
                    <a:lumMod val="90000"/>
                    <a:lumOff val="10000"/>
                  </a:srgbClr>
                </a:solidFill>
                <a:latin typeface="Source Sans Pro"/>
              </a:rPr>
              <a:t>International Masterclasses</a:t>
            </a:r>
          </a:p>
          <a:p>
            <a:pPr algn="ctr"/>
            <a:r>
              <a:rPr lang="en-US" sz="1200" b="1" dirty="0">
                <a:solidFill>
                  <a:schemeClr val="bg1">
                    <a:lumMod val="50000"/>
                  </a:schemeClr>
                </a:solidFill>
                <a:latin typeface="+mn-lt"/>
                <a:ea typeface="+mn-ea"/>
              </a:rPr>
              <a:t>20</a:t>
            </a:r>
            <a:r>
              <a:rPr lang="en-US" sz="1200" b="1" baseline="30000" dirty="0">
                <a:solidFill>
                  <a:schemeClr val="bg1">
                    <a:lumMod val="50000"/>
                  </a:schemeClr>
                </a:solidFill>
                <a:latin typeface="+mn-lt"/>
                <a:ea typeface="+mn-ea"/>
              </a:rPr>
              <a:t>th</a:t>
            </a:r>
            <a:r>
              <a:rPr lang="en-US" sz="1200" b="1" dirty="0">
                <a:solidFill>
                  <a:schemeClr val="bg1">
                    <a:lumMod val="50000"/>
                  </a:schemeClr>
                </a:solidFill>
                <a:latin typeface="+mn-lt"/>
                <a:ea typeface="+mn-ea"/>
              </a:rPr>
              <a:t> edition </a:t>
            </a:r>
            <a:r>
              <a:rPr lang="mr-IN" sz="1200" b="1" dirty="0">
                <a:solidFill>
                  <a:schemeClr val="bg1">
                    <a:lumMod val="50000"/>
                  </a:schemeClr>
                </a:solidFill>
                <a:latin typeface="+mn-lt"/>
                <a:ea typeface="+mn-ea"/>
              </a:rPr>
              <a:t>–</a:t>
            </a:r>
            <a:r>
              <a:rPr lang="en-US" sz="1200" b="1" dirty="0">
                <a:solidFill>
                  <a:schemeClr val="bg1">
                    <a:lumMod val="50000"/>
                  </a:schemeClr>
                </a:solidFill>
                <a:latin typeface="+mn-lt"/>
                <a:ea typeface="+mn-ea"/>
              </a:rPr>
              <a:t> 2024</a:t>
            </a:r>
          </a:p>
        </p:txBody>
      </p:sp>
      <p:pic>
        <p:nvPicPr>
          <p:cNvPr id="10" name="Picture 9">
            <a:extLst>
              <a:ext uri="{FF2B5EF4-FFF2-40B4-BE49-F238E27FC236}">
                <a16:creationId xmlns:a16="http://schemas.microsoft.com/office/drawing/2014/main" id="{20CE04D0-10B7-D142-BA90-56FCD298EF6A}"/>
              </a:ext>
            </a:extLst>
          </p:cNvPr>
          <p:cNvPicPr>
            <a:picLocks noChangeAspect="1"/>
          </p:cNvPicPr>
          <p:nvPr/>
        </p:nvPicPr>
        <p:blipFill>
          <a:blip r:embed="rId3"/>
          <a:stretch>
            <a:fillRect/>
          </a:stretch>
        </p:blipFill>
        <p:spPr>
          <a:xfrm>
            <a:off x="530106" y="240212"/>
            <a:ext cx="2306320" cy="1229360"/>
          </a:xfrm>
          <a:prstGeom prst="rect">
            <a:avLst/>
          </a:prstGeom>
        </p:spPr>
      </p:pic>
    </p:spTree>
    <p:extLst>
      <p:ext uri="{BB962C8B-B14F-4D97-AF65-F5344CB8AC3E}">
        <p14:creationId xmlns:p14="http://schemas.microsoft.com/office/powerpoint/2010/main" val="1169973702"/>
      </p:ext>
    </p:extLst>
  </p:cSld>
  <p:clrMapOvr>
    <a:masterClrMapping/>
  </p:clrMapOvr>
  <p:transition spd="slow">
    <p:fade/>
  </p:transition>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pt-BR" dirty="0"/>
              <a:t>Como se observa o mundo? </a:t>
            </a:r>
          </a:p>
        </p:txBody>
      </p:sp>
      <p:pic>
        <p:nvPicPr>
          <p:cNvPr id="8" name="Picture 7"/>
          <p:cNvPicPr>
            <a:picLocks noChangeAspect="1"/>
          </p:cNvPicPr>
          <p:nvPr/>
        </p:nvPicPr>
        <p:blipFill>
          <a:blip r:embed="rId3"/>
          <a:stretch>
            <a:fillRect/>
          </a:stretch>
        </p:blipFill>
        <p:spPr>
          <a:xfrm>
            <a:off x="1168411" y="977959"/>
            <a:ext cx="6811883" cy="1645977"/>
          </a:xfrm>
          <a:prstGeom prst="rect">
            <a:avLst/>
          </a:prstGeom>
        </p:spPr>
      </p:pic>
      <p:pic>
        <p:nvPicPr>
          <p:cNvPr id="9" name="Picture 8" descr="Radio_Telescope_Jodrell_Bank_Observatory_Lovell.jpg"/>
          <p:cNvPicPr>
            <a:picLocks/>
          </p:cNvPicPr>
          <p:nvPr/>
        </p:nvPicPr>
        <p:blipFill>
          <a:blip r:embed="rId4"/>
          <a:stretch>
            <a:fillRect/>
          </a:stretch>
        </p:blipFill>
        <p:spPr>
          <a:xfrm>
            <a:off x="1169622" y="2686050"/>
            <a:ext cx="1080000" cy="1080000"/>
          </a:xfrm>
          <a:prstGeom prst="rect">
            <a:avLst/>
          </a:prstGeom>
        </p:spPr>
      </p:pic>
      <p:pic>
        <p:nvPicPr>
          <p:cNvPr id="10" name="Picture 9"/>
          <p:cNvPicPr>
            <a:picLocks noChangeAspect="1"/>
          </p:cNvPicPr>
          <p:nvPr/>
        </p:nvPicPr>
        <p:blipFill>
          <a:blip r:embed="rId5"/>
          <a:stretch>
            <a:fillRect/>
          </a:stretch>
        </p:blipFill>
        <p:spPr>
          <a:xfrm>
            <a:off x="1663200" y="3547214"/>
            <a:ext cx="1080000" cy="1080000"/>
          </a:xfrm>
          <a:prstGeom prst="rect">
            <a:avLst/>
          </a:prstGeom>
        </p:spPr>
      </p:pic>
      <p:pic>
        <p:nvPicPr>
          <p:cNvPr id="11" name="Picture 10" descr="Microscope.jpg"/>
          <p:cNvPicPr>
            <a:picLocks noChangeAspect="1"/>
          </p:cNvPicPr>
          <p:nvPr/>
        </p:nvPicPr>
        <p:blipFill>
          <a:blip r:embed="rId6"/>
          <a:stretch>
            <a:fillRect/>
          </a:stretch>
        </p:blipFill>
        <p:spPr>
          <a:xfrm>
            <a:off x="3070490" y="3547214"/>
            <a:ext cx="1080000" cy="1080000"/>
          </a:xfrm>
          <a:prstGeom prst="rect">
            <a:avLst/>
          </a:prstGeom>
        </p:spPr>
      </p:pic>
      <p:pic>
        <p:nvPicPr>
          <p:cNvPr id="12" name="Picture 11" descr="LEO.jpg"/>
          <p:cNvPicPr>
            <a:picLocks/>
          </p:cNvPicPr>
          <p:nvPr/>
        </p:nvPicPr>
        <p:blipFill>
          <a:blip r:embed="rId7"/>
          <a:stretch>
            <a:fillRect/>
          </a:stretch>
        </p:blipFill>
        <p:spPr>
          <a:xfrm>
            <a:off x="3714750" y="2686050"/>
            <a:ext cx="1080000" cy="1080000"/>
          </a:xfrm>
          <a:prstGeom prst="rect">
            <a:avLst/>
          </a:prstGeom>
        </p:spPr>
      </p:pic>
      <p:pic>
        <p:nvPicPr>
          <p:cNvPr id="13" name="Picture 12" descr="eye.jpg"/>
          <p:cNvPicPr>
            <a:picLocks noChangeAspect="1"/>
          </p:cNvPicPr>
          <p:nvPr/>
        </p:nvPicPr>
        <p:blipFill>
          <a:blip r:embed="rId8"/>
          <a:stretch>
            <a:fillRect/>
          </a:stretch>
        </p:blipFill>
        <p:spPr>
          <a:xfrm>
            <a:off x="2424045" y="2686050"/>
            <a:ext cx="1080000" cy="1080000"/>
          </a:xfrm>
          <a:prstGeom prst="rect">
            <a:avLst/>
          </a:prstGeom>
        </p:spPr>
      </p:pic>
      <p:pic>
        <p:nvPicPr>
          <p:cNvPr id="15" name="Picture 14" descr="LHC_accelerator.jpg"/>
          <p:cNvPicPr>
            <a:picLocks noChangeAspect="1"/>
          </p:cNvPicPr>
          <p:nvPr/>
        </p:nvPicPr>
        <p:blipFill>
          <a:blip r:embed="rId9"/>
          <a:stretch>
            <a:fillRect/>
          </a:stretch>
        </p:blipFill>
        <p:spPr>
          <a:xfrm>
            <a:off x="5408487" y="2686049"/>
            <a:ext cx="2558945" cy="1941164"/>
          </a:xfrm>
          <a:prstGeom prst="rect">
            <a:avLst/>
          </a:prstGeom>
        </p:spPr>
      </p:pic>
      <p:pic>
        <p:nvPicPr>
          <p:cNvPr id="14" name="Picture 13" descr="brum_01.jpg"/>
          <p:cNvPicPr>
            <a:picLocks/>
          </p:cNvPicPr>
          <p:nvPr/>
        </p:nvPicPr>
        <p:blipFill>
          <a:blip r:embed="rId10"/>
          <a:stretch>
            <a:fillRect/>
          </a:stretch>
        </p:blipFill>
        <p:spPr>
          <a:xfrm>
            <a:off x="4443896" y="3547214"/>
            <a:ext cx="1080000" cy="1080000"/>
          </a:xfrm>
          <a:prstGeom prst="rect">
            <a:avLst/>
          </a:prstGeom>
        </p:spPr>
      </p:pic>
    </p:spTree>
    <p:extLst>
      <p:ext uri="{BB962C8B-B14F-4D97-AF65-F5344CB8AC3E}">
        <p14:creationId xmlns:p14="http://schemas.microsoft.com/office/powerpoint/2010/main" val="30573447"/>
      </p:ext>
    </p:extLst>
  </p:cSld>
  <p:clrMapOvr>
    <a:masterClrMapping/>
  </p:clrMapOvr>
  <p:transition spd="slow">
    <p:fade/>
  </p:transition>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1" name="Title 1"/>
          <p:cNvSpPr>
            <a:spLocks noGrp="1"/>
          </p:cNvSpPr>
          <p:nvPr>
            <p:ph type="title"/>
          </p:nvPr>
        </p:nvSpPr>
        <p:spPr>
          <a:xfrm>
            <a:off x="571500" y="-8164"/>
            <a:ext cx="8572500" cy="542475"/>
          </a:xfrm>
        </p:spPr>
        <p:txBody>
          <a:bodyPr/>
          <a:lstStyle/>
          <a:p>
            <a:r>
              <a:rPr lang="pt-BR" dirty="0"/>
              <a:t>Aceleradores &amp; Detectores.....</a:t>
            </a:r>
          </a:p>
        </p:txBody>
      </p:sp>
      <p:pic>
        <p:nvPicPr>
          <p:cNvPr id="3" name="Imagem 2"/>
          <p:cNvPicPr>
            <a:picLocks noChangeAspect="1"/>
          </p:cNvPicPr>
          <p:nvPr/>
        </p:nvPicPr>
        <p:blipFill>
          <a:blip r:embed="rId3"/>
          <a:stretch>
            <a:fillRect/>
          </a:stretch>
        </p:blipFill>
        <p:spPr>
          <a:xfrm>
            <a:off x="1010342" y="761841"/>
            <a:ext cx="7246153" cy="4337113"/>
          </a:xfrm>
          <a:prstGeom prst="rect">
            <a:avLst/>
          </a:prstGeom>
        </p:spPr>
      </p:pic>
    </p:spTree>
    <p:extLst>
      <p:ext uri="{BB962C8B-B14F-4D97-AF65-F5344CB8AC3E}">
        <p14:creationId xmlns:p14="http://schemas.microsoft.com/office/powerpoint/2010/main" val="1870322227"/>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srcRect/>
          <a:stretch>
            <a:fillRect/>
          </a:stretch>
        </p:blipFill>
        <p:spPr bwMode="auto">
          <a:xfrm>
            <a:off x="661986" y="-21583"/>
            <a:ext cx="8482013" cy="5199843"/>
          </a:xfrm>
          <a:prstGeom prst="rect">
            <a:avLst/>
          </a:prstGeom>
          <a:noFill/>
          <a:ln w="9525">
            <a:noFill/>
            <a:miter lim="800000"/>
            <a:headEnd/>
            <a:tailEnd/>
          </a:ln>
        </p:spPr>
      </p:pic>
      <p:sp>
        <p:nvSpPr>
          <p:cNvPr id="2" name="TextBox 1">
            <a:extLst>
              <a:ext uri="{FF2B5EF4-FFF2-40B4-BE49-F238E27FC236}">
                <a16:creationId xmlns:a16="http://schemas.microsoft.com/office/drawing/2014/main" id="{64CF5B8D-41F0-3840-A26C-03CF80D96121}"/>
              </a:ext>
            </a:extLst>
          </p:cNvPr>
          <p:cNvSpPr txBox="1"/>
          <p:nvPr/>
        </p:nvSpPr>
        <p:spPr>
          <a:xfrm rot="16200000">
            <a:off x="-1759847" y="2374709"/>
            <a:ext cx="4116961" cy="523220"/>
          </a:xfrm>
          <a:prstGeom prst="rect">
            <a:avLst/>
          </a:prstGeom>
          <a:noFill/>
        </p:spPr>
        <p:txBody>
          <a:bodyPr wrap="none" rtlCol="0">
            <a:spAutoFit/>
          </a:bodyPr>
          <a:lstStyle/>
          <a:p>
            <a:r>
              <a:rPr lang="en-US" sz="2800" b="1" dirty="0">
                <a:solidFill>
                  <a:srgbClr val="DDCCA2"/>
                </a:solidFill>
                <a:latin typeface="Calibri" panose="020F0502020204030204" pitchFamily="34" charset="0"/>
                <a:cs typeface="Calibri" panose="020F0502020204030204" pitchFamily="34" charset="0"/>
              </a:rPr>
              <a:t> Um </a:t>
            </a:r>
            <a:r>
              <a:rPr lang="en-US" sz="2800" b="1" dirty="0" err="1">
                <a:solidFill>
                  <a:srgbClr val="DDCCA2"/>
                </a:solidFill>
                <a:latin typeface="Calibri" panose="020F0502020204030204" pitchFamily="34" charset="0"/>
                <a:cs typeface="Calibri" panose="020F0502020204030204" pitchFamily="34" charset="0"/>
              </a:rPr>
              <a:t>cartaz</a:t>
            </a:r>
            <a:r>
              <a:rPr lang="en-US" sz="2800" b="1" dirty="0">
                <a:solidFill>
                  <a:srgbClr val="DDCCA2"/>
                </a:solidFill>
                <a:latin typeface="Calibri" panose="020F0502020204030204" pitchFamily="34" charset="0"/>
                <a:cs typeface="Calibri" panose="020F0502020204030204" pitchFamily="34" charset="0"/>
              </a:rPr>
              <a:t> </a:t>
            </a:r>
            <a:r>
              <a:rPr lang="en-US" sz="2800" b="1" dirty="0" err="1">
                <a:solidFill>
                  <a:srgbClr val="DDCCA2"/>
                </a:solidFill>
                <a:latin typeface="Calibri" panose="020F0502020204030204" pitchFamily="34" charset="0"/>
                <a:cs typeface="Calibri" panose="020F0502020204030204" pitchFamily="34" charset="0"/>
              </a:rPr>
              <a:t>em</a:t>
            </a:r>
            <a:r>
              <a:rPr lang="en-US" sz="2800" b="1" dirty="0">
                <a:solidFill>
                  <a:srgbClr val="DDCCA2"/>
                </a:solidFill>
                <a:latin typeface="Calibri" panose="020F0502020204030204" pitchFamily="34" charset="0"/>
                <a:cs typeface="Calibri" panose="020F0502020204030204" pitchFamily="34" charset="0"/>
              </a:rPr>
              <a:t> </a:t>
            </a:r>
            <a:r>
              <a:rPr lang="en-US" sz="2800" b="1" dirty="0" err="1">
                <a:solidFill>
                  <a:srgbClr val="DDCCA2"/>
                </a:solidFill>
                <a:latin typeface="Calibri" panose="020F0502020204030204" pitchFamily="34" charset="0"/>
                <a:cs typeface="Calibri" panose="020F0502020204030204" pitchFamily="34" charset="0"/>
              </a:rPr>
              <a:t>cada</a:t>
            </a:r>
            <a:r>
              <a:rPr lang="en-US" sz="2800" b="1" dirty="0">
                <a:solidFill>
                  <a:srgbClr val="DDCCA2"/>
                </a:solidFill>
                <a:latin typeface="Calibri" panose="020F0502020204030204" pitchFamily="34" charset="0"/>
                <a:cs typeface="Calibri" panose="020F0502020204030204" pitchFamily="34" charset="0"/>
              </a:rPr>
              <a:t> </a:t>
            </a:r>
            <a:r>
              <a:rPr lang="en-US" sz="2800" b="1" dirty="0" err="1">
                <a:solidFill>
                  <a:srgbClr val="DDCCA2"/>
                </a:solidFill>
                <a:latin typeface="Calibri" panose="020F0502020204030204" pitchFamily="34" charset="0"/>
                <a:cs typeface="Calibri" panose="020F0502020204030204" pitchFamily="34" charset="0"/>
              </a:rPr>
              <a:t>escola</a:t>
            </a:r>
            <a:endParaRPr lang="en-US" sz="2800" b="1" dirty="0">
              <a:solidFill>
                <a:srgbClr val="DDCCA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20682527"/>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endParaRPr lang="en-US" dirty="0"/>
          </a:p>
          <a:p>
            <a:pPr marL="0" indent="0" algn="ctr"/>
            <a:endParaRPr lang="en-US" i="1" dirty="0"/>
          </a:p>
        </p:txBody>
      </p:sp>
      <p:pic>
        <p:nvPicPr>
          <p:cNvPr id="2" name="Imagem 1"/>
          <p:cNvPicPr>
            <a:picLocks noChangeAspect="1"/>
          </p:cNvPicPr>
          <p:nvPr/>
        </p:nvPicPr>
        <p:blipFill>
          <a:blip r:embed="rId3"/>
          <a:stretch>
            <a:fillRect/>
          </a:stretch>
        </p:blipFill>
        <p:spPr>
          <a:xfrm>
            <a:off x="2867794" y="1411717"/>
            <a:ext cx="2556000" cy="3351200"/>
          </a:xfrm>
          <a:prstGeom prst="rect">
            <a:avLst/>
          </a:prstGeom>
        </p:spPr>
      </p:pic>
      <p:sp>
        <p:nvSpPr>
          <p:cNvPr id="4" name="CaixaDeTexto 3"/>
          <p:cNvSpPr txBox="1"/>
          <p:nvPr/>
        </p:nvSpPr>
        <p:spPr>
          <a:xfrm>
            <a:off x="5594497" y="4314064"/>
            <a:ext cx="1935126" cy="492443"/>
          </a:xfrm>
          <a:prstGeom prst="rect">
            <a:avLst/>
          </a:prstGeom>
          <a:noFill/>
        </p:spPr>
        <p:txBody>
          <a:bodyPr wrap="square" rtlCol="0">
            <a:spAutoFit/>
          </a:bodyPr>
          <a:lstStyle/>
          <a:p>
            <a:r>
              <a:rPr lang="pt-BR" sz="1200" i="1" dirty="0"/>
              <a:t>O Pensador (Rodin)</a:t>
            </a:r>
          </a:p>
          <a:p>
            <a:endParaRPr lang="pt-BR" sz="1400" i="1" dirty="0"/>
          </a:p>
        </p:txBody>
      </p:sp>
      <p:sp>
        <p:nvSpPr>
          <p:cNvPr id="5" name="Retângulo 4"/>
          <p:cNvSpPr/>
          <p:nvPr/>
        </p:nvSpPr>
        <p:spPr>
          <a:xfrm>
            <a:off x="811635" y="256167"/>
            <a:ext cx="3944093" cy="646331"/>
          </a:xfrm>
          <a:prstGeom prst="rect">
            <a:avLst/>
          </a:prstGeom>
        </p:spPr>
        <p:txBody>
          <a:bodyPr wrap="none">
            <a:spAutoFit/>
          </a:bodyPr>
          <a:lstStyle/>
          <a:p>
            <a:r>
              <a:rPr lang="pt-BR" dirty="0">
                <a:solidFill>
                  <a:srgbClr val="C00000"/>
                </a:solidFill>
                <a:latin typeface="Times New Roman" panose="02020603050405020304" pitchFamily="18" charset="0"/>
              </a:rPr>
              <a:t> </a:t>
            </a:r>
            <a:r>
              <a:rPr lang="pt-BR" sz="3600" b="1" dirty="0">
                <a:solidFill>
                  <a:srgbClr val="C00000"/>
                </a:solidFill>
                <a:latin typeface="Calibri" panose="020F0502020204030204" pitchFamily="34" charset="0"/>
                <a:cs typeface="Calibri" panose="020F0502020204030204" pitchFamily="34" charset="0"/>
              </a:rPr>
              <a:t>Questões Eternas...</a:t>
            </a:r>
            <a:endParaRPr lang="pt-BR" sz="3600" dirty="0">
              <a:solidFill>
                <a:srgbClr val="C00000"/>
              </a:solidFill>
              <a:latin typeface="Calibri" panose="020F0502020204030204" pitchFamily="34" charset="0"/>
              <a:cs typeface="Calibri" panose="020F0502020204030204" pitchFamily="34" charset="0"/>
            </a:endParaRPr>
          </a:p>
        </p:txBody>
      </p:sp>
      <p:sp>
        <p:nvSpPr>
          <p:cNvPr id="6" name="Elipse 5"/>
          <p:cNvSpPr>
            <a:spLocks noChangeAspect="1"/>
          </p:cNvSpPr>
          <p:nvPr/>
        </p:nvSpPr>
        <p:spPr>
          <a:xfrm>
            <a:off x="4882551" y="1708030"/>
            <a:ext cx="36000" cy="36000"/>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p>
        </p:txBody>
      </p:sp>
      <p:sp>
        <p:nvSpPr>
          <p:cNvPr id="9" name="Elipse 8"/>
          <p:cNvSpPr>
            <a:spLocks noChangeAspect="1"/>
          </p:cNvSpPr>
          <p:nvPr/>
        </p:nvSpPr>
        <p:spPr>
          <a:xfrm>
            <a:off x="4968000" y="1499399"/>
            <a:ext cx="257298" cy="90526"/>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0" name="Elipse 9"/>
          <p:cNvSpPr/>
          <p:nvPr/>
        </p:nvSpPr>
        <p:spPr>
          <a:xfrm>
            <a:off x="4755728" y="1121434"/>
            <a:ext cx="469570" cy="172528"/>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2" name="Elipse 11"/>
          <p:cNvSpPr/>
          <p:nvPr/>
        </p:nvSpPr>
        <p:spPr>
          <a:xfrm>
            <a:off x="5042759" y="256167"/>
            <a:ext cx="2724453" cy="897147"/>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pt-BR" dirty="0">
                <a:solidFill>
                  <a:schemeClr val="tx1"/>
                </a:solidFill>
              </a:rPr>
              <a:t>Do que o mundo é feito??</a:t>
            </a:r>
          </a:p>
        </p:txBody>
      </p:sp>
    </p:spTree>
    <p:extLst>
      <p:ext uri="{BB962C8B-B14F-4D97-AF65-F5344CB8AC3E}">
        <p14:creationId xmlns:p14="http://schemas.microsoft.com/office/powerpoint/2010/main" val="2490227067"/>
      </p:ext>
    </p:extLst>
  </p:cSld>
  <p:clrMapOvr>
    <a:masterClrMapping/>
  </p:clrMapOvr>
  <p:transition spd="slow" advTm="1928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7"/>
          <p:cNvGrpSpPr/>
          <p:nvPr/>
        </p:nvGrpSpPr>
        <p:grpSpPr>
          <a:xfrm>
            <a:off x="5046311" y="1082502"/>
            <a:ext cx="3329928" cy="3284341"/>
            <a:chOff x="2514600" y="1447800"/>
            <a:chExt cx="4439904" cy="4379119"/>
          </a:xfrm>
        </p:grpSpPr>
        <p:sp>
          <p:nvSpPr>
            <p:cNvPr id="24" name="Rectangle 23"/>
            <p:cNvSpPr/>
            <p:nvPr/>
          </p:nvSpPr>
          <p:spPr bwMode="auto">
            <a:xfrm>
              <a:off x="2514600" y="1447800"/>
              <a:ext cx="4439904" cy="42380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TextBox 25"/>
            <p:cNvSpPr txBox="1"/>
            <p:nvPr/>
          </p:nvSpPr>
          <p:spPr>
            <a:xfrm>
              <a:off x="3657225" y="5334477"/>
              <a:ext cx="1682512" cy="492442"/>
            </a:xfrm>
            <a:prstGeom prst="rect">
              <a:avLst/>
            </a:prstGeom>
            <a:noFill/>
          </p:spPr>
          <p:txBody>
            <a:bodyPr wrap="none" rtlCol="0">
              <a:spAutoFit/>
            </a:bodyPr>
            <a:lstStyle/>
            <a:p>
              <a:pPr algn="ctr"/>
              <a:r>
                <a:rPr lang="en-US" dirty="0" err="1">
                  <a:solidFill>
                    <a:srgbClr val="163E50"/>
                  </a:solidFill>
                </a:rPr>
                <a:t>Século</a:t>
              </a:r>
              <a:r>
                <a:rPr lang="en-US" dirty="0">
                  <a:solidFill>
                    <a:srgbClr val="163E50"/>
                  </a:solidFill>
                </a:rPr>
                <a:t> XX</a:t>
              </a:r>
            </a:p>
          </p:txBody>
        </p:sp>
      </p:grpSp>
      <p:pic>
        <p:nvPicPr>
          <p:cNvPr id="10" name="Picture 9" descr="5elements.jpg"/>
          <p:cNvPicPr>
            <a:picLocks noChangeAspect="1"/>
          </p:cNvPicPr>
          <p:nvPr/>
        </p:nvPicPr>
        <p:blipFill>
          <a:blip r:embed="rId3"/>
          <a:stretch>
            <a:fillRect/>
          </a:stretch>
        </p:blipFill>
        <p:spPr>
          <a:xfrm>
            <a:off x="1325169" y="974356"/>
            <a:ext cx="1239836" cy="1206328"/>
          </a:xfrm>
          <a:prstGeom prst="rect">
            <a:avLst/>
          </a:prstGeom>
          <a:scene3d>
            <a:camera prst="orthographicFront"/>
            <a:lightRig rig="threePt" dir="t"/>
          </a:scene3d>
          <a:sp3d>
            <a:bevelT prst="angle"/>
          </a:sp3d>
        </p:spPr>
      </p:pic>
      <p:sp>
        <p:nvSpPr>
          <p:cNvPr id="13" name="TextBox 12"/>
          <p:cNvSpPr txBox="1"/>
          <p:nvPr/>
        </p:nvSpPr>
        <p:spPr>
          <a:xfrm>
            <a:off x="2565003" y="1106701"/>
            <a:ext cx="1133708" cy="646331"/>
          </a:xfrm>
          <a:prstGeom prst="rect">
            <a:avLst/>
          </a:prstGeom>
          <a:noFill/>
        </p:spPr>
        <p:txBody>
          <a:bodyPr wrap="none" rtlCol="0">
            <a:spAutoFit/>
          </a:bodyPr>
          <a:lstStyle/>
          <a:p>
            <a:r>
              <a:rPr lang="en-US" dirty="0">
                <a:solidFill>
                  <a:srgbClr val="163E50"/>
                </a:solidFill>
              </a:rPr>
              <a:t>China</a:t>
            </a:r>
          </a:p>
          <a:p>
            <a:r>
              <a:rPr lang="en-US" dirty="0">
                <a:solidFill>
                  <a:srgbClr val="163E50"/>
                </a:solidFill>
              </a:rPr>
              <a:t>5.000 AC</a:t>
            </a:r>
          </a:p>
        </p:txBody>
      </p:sp>
      <p:grpSp>
        <p:nvGrpSpPr>
          <p:cNvPr id="5" name="Group 4"/>
          <p:cNvGrpSpPr>
            <a:grpSpLocks/>
          </p:cNvGrpSpPr>
          <p:nvPr/>
        </p:nvGrpSpPr>
        <p:grpSpPr bwMode="auto">
          <a:xfrm>
            <a:off x="1325166" y="2273308"/>
            <a:ext cx="1257300" cy="1219200"/>
            <a:chOff x="3552" y="576"/>
            <a:chExt cx="1360" cy="1360"/>
          </a:xfrm>
        </p:grpSpPr>
        <p:pic>
          <p:nvPicPr>
            <p:cNvPr id="15" name="Picture 5"/>
            <p:cNvPicPr>
              <a:picLocks noChangeArrowheads="1"/>
            </p:cNvPicPr>
            <p:nvPr/>
          </p:nvPicPr>
          <p:blipFill>
            <a:blip r:embed="rId4"/>
            <a:srcRect/>
            <a:stretch>
              <a:fillRect/>
            </a:stretch>
          </p:blipFill>
          <p:spPr bwMode="auto">
            <a:xfrm>
              <a:off x="3552" y="576"/>
              <a:ext cx="1360" cy="1360"/>
            </a:xfrm>
            <a:prstGeom prst="rect">
              <a:avLst/>
            </a:prstGeom>
            <a:noFill/>
            <a:ln w="9525">
              <a:noFill/>
              <a:miter lim="800000"/>
              <a:headEnd/>
              <a:tailEnd/>
            </a:ln>
            <a:scene3d>
              <a:camera prst="orthographicFront"/>
              <a:lightRig rig="threePt" dir="t"/>
            </a:scene3d>
            <a:sp3d>
              <a:bevelT prst="angle"/>
            </a:sp3d>
          </p:spPr>
        </p:pic>
        <p:pic>
          <p:nvPicPr>
            <p:cNvPr id="16" name="Picture 6"/>
            <p:cNvPicPr>
              <a:picLocks noChangeArrowheads="1"/>
            </p:cNvPicPr>
            <p:nvPr/>
          </p:nvPicPr>
          <p:blipFill>
            <a:blip r:embed="rId5"/>
            <a:srcRect/>
            <a:stretch>
              <a:fillRect/>
            </a:stretch>
          </p:blipFill>
          <p:spPr bwMode="auto">
            <a:xfrm>
              <a:off x="4286" y="658"/>
              <a:ext cx="544" cy="544"/>
            </a:xfrm>
            <a:prstGeom prst="rect">
              <a:avLst/>
            </a:prstGeom>
            <a:noFill/>
            <a:ln w="9525">
              <a:noFill/>
              <a:miter lim="800000"/>
              <a:headEnd/>
              <a:tailEnd/>
            </a:ln>
            <a:scene3d>
              <a:camera prst="orthographicFront"/>
              <a:lightRig rig="threePt" dir="t"/>
            </a:scene3d>
            <a:sp3d>
              <a:bevelT prst="angle"/>
            </a:sp3d>
          </p:spPr>
        </p:pic>
        <p:pic>
          <p:nvPicPr>
            <p:cNvPr id="17" name="Picture 7"/>
            <p:cNvPicPr>
              <a:picLocks noChangeArrowheads="1"/>
            </p:cNvPicPr>
            <p:nvPr/>
          </p:nvPicPr>
          <p:blipFill>
            <a:blip r:embed="rId6"/>
            <a:srcRect/>
            <a:stretch>
              <a:fillRect/>
            </a:stretch>
          </p:blipFill>
          <p:spPr bwMode="auto">
            <a:xfrm>
              <a:off x="3642" y="672"/>
              <a:ext cx="544" cy="544"/>
            </a:xfrm>
            <a:prstGeom prst="rect">
              <a:avLst/>
            </a:prstGeom>
            <a:noFill/>
            <a:ln w="9525">
              <a:noFill/>
              <a:miter lim="800000"/>
              <a:headEnd/>
              <a:tailEnd/>
            </a:ln>
            <a:scene3d>
              <a:camera prst="orthographicFront"/>
              <a:lightRig rig="threePt" dir="t"/>
            </a:scene3d>
            <a:sp3d>
              <a:bevelT prst="angle"/>
            </a:sp3d>
          </p:spPr>
        </p:pic>
        <p:pic>
          <p:nvPicPr>
            <p:cNvPr id="18" name="Picture 8"/>
            <p:cNvPicPr>
              <a:picLocks noChangeArrowheads="1"/>
            </p:cNvPicPr>
            <p:nvPr/>
          </p:nvPicPr>
          <p:blipFill>
            <a:blip r:embed="rId7"/>
            <a:srcRect/>
            <a:stretch>
              <a:fillRect/>
            </a:stretch>
          </p:blipFill>
          <p:spPr bwMode="auto">
            <a:xfrm>
              <a:off x="3634" y="1303"/>
              <a:ext cx="544" cy="543"/>
            </a:xfrm>
            <a:prstGeom prst="rect">
              <a:avLst/>
            </a:prstGeom>
            <a:noFill/>
            <a:ln w="9525">
              <a:noFill/>
              <a:miter lim="800000"/>
              <a:headEnd/>
              <a:tailEnd/>
            </a:ln>
            <a:scene3d>
              <a:camera prst="orthographicFront"/>
              <a:lightRig rig="threePt" dir="t"/>
            </a:scene3d>
            <a:sp3d>
              <a:bevelT prst="angle"/>
            </a:sp3d>
          </p:spPr>
        </p:pic>
        <p:pic>
          <p:nvPicPr>
            <p:cNvPr id="19" name="Picture 9"/>
            <p:cNvPicPr>
              <a:picLocks noChangeArrowheads="1"/>
            </p:cNvPicPr>
            <p:nvPr/>
          </p:nvPicPr>
          <p:blipFill>
            <a:blip r:embed="rId8"/>
            <a:srcRect/>
            <a:stretch>
              <a:fillRect/>
            </a:stretch>
          </p:blipFill>
          <p:spPr bwMode="auto">
            <a:xfrm>
              <a:off x="4299" y="1289"/>
              <a:ext cx="544" cy="544"/>
            </a:xfrm>
            <a:prstGeom prst="rect">
              <a:avLst/>
            </a:prstGeom>
            <a:noFill/>
            <a:ln w="9525">
              <a:noFill/>
              <a:miter lim="800000"/>
              <a:headEnd/>
              <a:tailEnd/>
            </a:ln>
            <a:scene3d>
              <a:camera prst="orthographicFront"/>
              <a:lightRig rig="threePt" dir="t"/>
            </a:scene3d>
            <a:sp3d>
              <a:bevelT prst="angle"/>
            </a:sp3d>
          </p:spPr>
        </p:pic>
      </p:grpSp>
      <p:sp>
        <p:nvSpPr>
          <p:cNvPr id="20" name="TextBox 19"/>
          <p:cNvSpPr txBox="1"/>
          <p:nvPr/>
        </p:nvSpPr>
        <p:spPr>
          <a:xfrm>
            <a:off x="2582467" y="2448942"/>
            <a:ext cx="833883" cy="646331"/>
          </a:xfrm>
          <a:prstGeom prst="rect">
            <a:avLst/>
          </a:prstGeom>
          <a:noFill/>
        </p:spPr>
        <p:txBody>
          <a:bodyPr wrap="none" rtlCol="0">
            <a:spAutoFit/>
          </a:bodyPr>
          <a:lstStyle/>
          <a:p>
            <a:r>
              <a:rPr lang="en-US" dirty="0" err="1">
                <a:solidFill>
                  <a:srgbClr val="163E50"/>
                </a:solidFill>
              </a:rPr>
              <a:t>Grécia</a:t>
            </a:r>
            <a:endParaRPr lang="en-US" dirty="0">
              <a:solidFill>
                <a:srgbClr val="163E50"/>
              </a:solidFill>
            </a:endParaRPr>
          </a:p>
          <a:p>
            <a:r>
              <a:rPr lang="en-US" dirty="0">
                <a:solidFill>
                  <a:srgbClr val="163E50"/>
                </a:solidFill>
              </a:rPr>
              <a:t>500 AC</a:t>
            </a:r>
          </a:p>
        </p:txBody>
      </p:sp>
      <p:pic>
        <p:nvPicPr>
          <p:cNvPr id="21" name="Picture 10"/>
          <p:cNvPicPr>
            <a:picLocks noChangeAspect="1" noChangeArrowheads="1"/>
          </p:cNvPicPr>
          <p:nvPr/>
        </p:nvPicPr>
        <p:blipFill>
          <a:blip r:embed="rId9"/>
          <a:srcRect/>
          <a:stretch>
            <a:fillRect/>
          </a:stretch>
        </p:blipFill>
        <p:spPr bwMode="auto">
          <a:xfrm>
            <a:off x="1096568" y="3585226"/>
            <a:ext cx="1885950" cy="1139428"/>
          </a:xfrm>
          <a:prstGeom prst="rect">
            <a:avLst/>
          </a:prstGeom>
          <a:noFill/>
          <a:ln w="9525">
            <a:noFill/>
            <a:miter lim="800000"/>
            <a:headEnd/>
            <a:tailEnd/>
          </a:ln>
          <a:scene3d>
            <a:camera prst="orthographicFront"/>
            <a:lightRig rig="threePt" dir="t"/>
          </a:scene3d>
          <a:sp3d>
            <a:bevelT prst="angle"/>
          </a:sp3d>
        </p:spPr>
      </p:pic>
      <p:sp>
        <p:nvSpPr>
          <p:cNvPr id="22" name="TextBox 21"/>
          <p:cNvSpPr txBox="1"/>
          <p:nvPr/>
        </p:nvSpPr>
        <p:spPr>
          <a:xfrm>
            <a:off x="3016473" y="3796416"/>
            <a:ext cx="1364476" cy="646331"/>
          </a:xfrm>
          <a:prstGeom prst="rect">
            <a:avLst/>
          </a:prstGeom>
          <a:noFill/>
        </p:spPr>
        <p:txBody>
          <a:bodyPr wrap="none" rtlCol="0">
            <a:spAutoFit/>
          </a:bodyPr>
          <a:lstStyle/>
          <a:p>
            <a:r>
              <a:rPr lang="en-US" dirty="0" err="1">
                <a:solidFill>
                  <a:srgbClr val="163E50"/>
                </a:solidFill>
              </a:rPr>
              <a:t>Mendeleiev</a:t>
            </a:r>
            <a:endParaRPr lang="en-US" dirty="0">
              <a:solidFill>
                <a:srgbClr val="163E50"/>
              </a:solidFill>
            </a:endParaRPr>
          </a:p>
          <a:p>
            <a:r>
              <a:rPr lang="en-US" dirty="0">
                <a:solidFill>
                  <a:srgbClr val="163E50"/>
                </a:solidFill>
              </a:rPr>
              <a:t>1.850 DC</a:t>
            </a:r>
          </a:p>
        </p:txBody>
      </p:sp>
      <p:sp>
        <p:nvSpPr>
          <p:cNvPr id="2" name="Retângulo 1"/>
          <p:cNvSpPr/>
          <p:nvPr/>
        </p:nvSpPr>
        <p:spPr>
          <a:xfrm>
            <a:off x="696518" y="181660"/>
            <a:ext cx="7914082" cy="800219"/>
          </a:xfrm>
          <a:prstGeom prst="rect">
            <a:avLst/>
          </a:prstGeom>
        </p:spPr>
        <p:txBody>
          <a:bodyPr wrap="square">
            <a:spAutoFit/>
          </a:bodyPr>
          <a:lstStyle/>
          <a:p>
            <a:r>
              <a:rPr lang="pt-BR" b="1" dirty="0">
                <a:solidFill>
                  <a:schemeClr val="bg2">
                    <a:lumMod val="60000"/>
                    <a:lumOff val="40000"/>
                  </a:schemeClr>
                </a:solidFill>
              </a:rPr>
              <a:t>Do que o mundo é feito?</a:t>
            </a:r>
          </a:p>
          <a:p>
            <a:r>
              <a:rPr lang="pt-BR" b="1" dirty="0">
                <a:solidFill>
                  <a:srgbClr val="4A339D"/>
                </a:solidFill>
              </a:rPr>
              <a:t>						</a:t>
            </a:r>
            <a:r>
              <a:rPr lang="pt-BR" sz="2800" b="1" dirty="0">
                <a:solidFill>
                  <a:srgbClr val="4A339D"/>
                </a:solidFill>
              </a:rPr>
              <a:t> </a:t>
            </a:r>
            <a:r>
              <a:rPr lang="pt-BR" sz="2800" b="1" dirty="0">
                <a:solidFill>
                  <a:srgbClr val="4A339D"/>
                </a:solidFill>
                <a:effectLst>
                  <a:outerShdw blurRad="38100" dist="38100" dir="2700000" algn="tl">
                    <a:srgbClr val="000000">
                      <a:alpha val="43137"/>
                    </a:srgbClr>
                  </a:outerShdw>
                </a:effectLst>
              </a:rPr>
              <a:t>Partículas</a:t>
            </a:r>
            <a:endParaRPr lang="pt-BR" sz="2800" dirty="0">
              <a:solidFill>
                <a:srgbClr val="4A339D"/>
              </a:solidFill>
              <a:effectLst>
                <a:outerShdw blurRad="38100" dist="38100" dir="2700000" algn="tl">
                  <a:srgbClr val="000000">
                    <a:alpha val="43137"/>
                  </a:srgbClr>
                </a:outerShdw>
              </a:effectLst>
            </a:endParaRPr>
          </a:p>
        </p:txBody>
      </p:sp>
      <p:pic>
        <p:nvPicPr>
          <p:cNvPr id="2051" name="Picture 3"/>
          <p:cNvPicPr>
            <a:picLocks noChangeAspect="1" noChangeArrowheads="1"/>
          </p:cNvPicPr>
          <p:nvPr/>
        </p:nvPicPr>
        <p:blipFill>
          <a:blip r:embed="rId10"/>
          <a:srcRect/>
          <a:stretch>
            <a:fillRect/>
          </a:stretch>
        </p:blipFill>
        <p:spPr bwMode="auto">
          <a:xfrm>
            <a:off x="5105400" y="1224000"/>
            <a:ext cx="3505200" cy="2714625"/>
          </a:xfrm>
          <a:prstGeom prst="rect">
            <a:avLst/>
          </a:prstGeom>
          <a:noFill/>
          <a:ln w="9525">
            <a:noFill/>
            <a:miter lim="800000"/>
            <a:headEnd/>
            <a:tailEnd/>
          </a:ln>
        </p:spPr>
      </p:pic>
    </p:spTree>
    <p:extLst>
      <p:ext uri="{BB962C8B-B14F-4D97-AF65-F5344CB8AC3E}">
        <p14:creationId xmlns:p14="http://schemas.microsoft.com/office/powerpoint/2010/main" val="3328672088"/>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Rounded Rectangle 122"/>
          <p:cNvSpPr/>
          <p:nvPr/>
        </p:nvSpPr>
        <p:spPr>
          <a:xfrm>
            <a:off x="4686300" y="2502570"/>
            <a:ext cx="3220974" cy="2228850"/>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pt-BR"/>
          </a:p>
        </p:txBody>
      </p:sp>
      <p:sp>
        <p:nvSpPr>
          <p:cNvPr id="122" name="Rounded Rectangle 121"/>
          <p:cNvSpPr/>
          <p:nvPr/>
        </p:nvSpPr>
        <p:spPr>
          <a:xfrm>
            <a:off x="1433379" y="2502573"/>
            <a:ext cx="2997545" cy="2228849"/>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pt-BR"/>
          </a:p>
        </p:txBody>
      </p:sp>
      <p:sp>
        <p:nvSpPr>
          <p:cNvPr id="119" name="Rounded Rectangle 118"/>
          <p:cNvSpPr/>
          <p:nvPr/>
        </p:nvSpPr>
        <p:spPr>
          <a:xfrm>
            <a:off x="4686300" y="942487"/>
            <a:ext cx="3220974" cy="1517792"/>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pt-BR"/>
          </a:p>
        </p:txBody>
      </p:sp>
      <p:sp>
        <p:nvSpPr>
          <p:cNvPr id="118" name="Rounded Rectangle 117"/>
          <p:cNvSpPr/>
          <p:nvPr/>
        </p:nvSpPr>
        <p:spPr>
          <a:xfrm>
            <a:off x="1459124" y="942488"/>
            <a:ext cx="2971800" cy="1515559"/>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pt-BR"/>
          </a:p>
        </p:txBody>
      </p:sp>
      <p:grpSp>
        <p:nvGrpSpPr>
          <p:cNvPr id="2" name="Group 48"/>
          <p:cNvGrpSpPr/>
          <p:nvPr/>
        </p:nvGrpSpPr>
        <p:grpSpPr>
          <a:xfrm>
            <a:off x="5201059" y="2662692"/>
            <a:ext cx="2108269" cy="2023333"/>
            <a:chOff x="5359253" y="3886200"/>
            <a:chExt cx="2811026" cy="2697778"/>
          </a:xfrm>
        </p:grpSpPr>
        <p:pic>
          <p:nvPicPr>
            <p:cNvPr id="48" name="Picture 47" descr="PlanetG3110_468x377.jpg"/>
            <p:cNvPicPr>
              <a:picLocks noChangeAspect="1"/>
            </p:cNvPicPr>
            <p:nvPr/>
          </p:nvPicPr>
          <p:blipFill>
            <a:blip r:embed="rId3"/>
            <a:stretch>
              <a:fillRect/>
            </a:stretch>
          </p:blipFill>
          <p:spPr>
            <a:xfrm>
              <a:off x="5410200" y="3886200"/>
              <a:ext cx="2743200" cy="2209800"/>
            </a:xfrm>
            <a:prstGeom prst="rect">
              <a:avLst/>
            </a:prstGeom>
          </p:spPr>
        </p:pic>
        <p:sp>
          <p:nvSpPr>
            <p:cNvPr id="13" name="Text Box 9"/>
            <p:cNvSpPr txBox="1">
              <a:spLocks noChangeArrowheads="1"/>
            </p:cNvSpPr>
            <p:nvPr/>
          </p:nvSpPr>
          <p:spPr bwMode="auto">
            <a:xfrm>
              <a:off x="5359253" y="6091535"/>
              <a:ext cx="2811026" cy="492443"/>
            </a:xfrm>
            <a:prstGeom prst="rect">
              <a:avLst/>
            </a:prstGeom>
            <a:noFill/>
            <a:ln w="9525">
              <a:noFill/>
              <a:miter lim="800000"/>
              <a:headEnd/>
              <a:tailEnd/>
            </a:ln>
            <a:effectLst/>
          </p:spPr>
          <p:txBody>
            <a:bodyPr wrap="none">
              <a:prstTxWarp prst="textNoShape">
                <a:avLst/>
              </a:prstTxWarp>
              <a:spAutoFit/>
            </a:bodyPr>
            <a:lstStyle/>
            <a:p>
              <a:pPr algn="l"/>
              <a:r>
                <a:rPr lang="en-GB" dirty="0">
                  <a:solidFill>
                    <a:srgbClr val="000000"/>
                  </a:solidFill>
                  <a:cs typeface="ＭＳ Ｐゴシック" charset="-128"/>
                </a:rPr>
                <a:t> </a:t>
              </a:r>
              <a:r>
                <a:rPr lang="en-GB" dirty="0" err="1">
                  <a:solidFill>
                    <a:srgbClr val="000000"/>
                  </a:solidFill>
                  <a:cs typeface="ＭＳ Ｐゴシック" charset="-128"/>
                </a:rPr>
                <a:t>Força</a:t>
              </a:r>
              <a:r>
                <a:rPr lang="en-GB" dirty="0">
                  <a:solidFill>
                    <a:srgbClr val="000000"/>
                  </a:solidFill>
                  <a:cs typeface="ＭＳ Ｐゴシック" charset="-128"/>
                </a:rPr>
                <a:t> </a:t>
              </a:r>
              <a:r>
                <a:rPr lang="en-GB" dirty="0" err="1">
                  <a:solidFill>
                    <a:srgbClr val="000000"/>
                  </a:solidFill>
                  <a:cs typeface="ＭＳ Ｐゴシック" charset="-128"/>
                </a:rPr>
                <a:t>Gravitacional</a:t>
              </a:r>
              <a:endParaRPr lang="en-GB" dirty="0">
                <a:solidFill>
                  <a:srgbClr val="000000"/>
                </a:solidFill>
                <a:cs typeface="ＭＳ Ｐゴシック" charset="-128"/>
              </a:endParaRPr>
            </a:p>
          </p:txBody>
        </p:sp>
        <p:sp>
          <p:nvSpPr>
            <p:cNvPr id="15" name="Text Box 68"/>
            <p:cNvSpPr txBox="1">
              <a:spLocks noChangeArrowheads="1"/>
            </p:cNvSpPr>
            <p:nvPr/>
          </p:nvSpPr>
          <p:spPr bwMode="auto">
            <a:xfrm>
              <a:off x="5410200" y="5326559"/>
              <a:ext cx="1419620" cy="800219"/>
            </a:xfrm>
            <a:prstGeom prst="rect">
              <a:avLst/>
            </a:prstGeom>
            <a:noFill/>
            <a:ln w="9525">
              <a:noFill/>
              <a:miter lim="800000"/>
              <a:headEnd/>
              <a:tailEnd/>
            </a:ln>
            <a:effectLst/>
          </p:spPr>
          <p:txBody>
            <a:bodyPr wrap="none">
              <a:prstTxWarp prst="textNoShape">
                <a:avLst/>
              </a:prstTxWarp>
              <a:spAutoFit/>
            </a:bodyPr>
            <a:lstStyle/>
            <a:p>
              <a:r>
                <a:rPr lang="en-US" sz="3300" dirty="0">
                  <a:solidFill>
                    <a:srgbClr val="FFFF00"/>
                  </a:solidFill>
                  <a:effectLst>
                    <a:outerShdw blurRad="50800" dist="38100" dir="18900000" algn="tr">
                      <a:srgbClr val="000000">
                        <a:alpha val="43000"/>
                      </a:srgbClr>
                    </a:outerShdw>
                  </a:effectLst>
                </a:rPr>
                <a:t>10</a:t>
              </a:r>
              <a:r>
                <a:rPr lang="en-US" sz="3300" baseline="30000" dirty="0">
                  <a:solidFill>
                    <a:srgbClr val="FFFF00"/>
                  </a:solidFill>
                  <a:effectLst>
                    <a:outerShdw blurRad="50800" dist="38100" dir="18900000" algn="tr">
                      <a:srgbClr val="000000">
                        <a:alpha val="43000"/>
                      </a:srgbClr>
                    </a:outerShdw>
                  </a:effectLst>
                </a:rPr>
                <a:t>-40</a:t>
              </a:r>
            </a:p>
          </p:txBody>
        </p:sp>
      </p:grpSp>
      <p:grpSp>
        <p:nvGrpSpPr>
          <p:cNvPr id="3" name="Group 118"/>
          <p:cNvGrpSpPr/>
          <p:nvPr/>
        </p:nvGrpSpPr>
        <p:grpSpPr>
          <a:xfrm>
            <a:off x="1849575" y="2738889"/>
            <a:ext cx="2513568" cy="1896483"/>
            <a:chOff x="4914725" y="747401"/>
            <a:chExt cx="4245137" cy="3371525"/>
          </a:xfrm>
        </p:grpSpPr>
        <p:sp>
          <p:nvSpPr>
            <p:cNvPr id="17" name="Text Box 8"/>
            <p:cNvSpPr txBox="1">
              <a:spLocks noChangeArrowheads="1"/>
            </p:cNvSpPr>
            <p:nvPr/>
          </p:nvSpPr>
          <p:spPr bwMode="auto">
            <a:xfrm>
              <a:off x="4914725" y="3462336"/>
              <a:ext cx="4245137" cy="656590"/>
            </a:xfrm>
            <a:prstGeom prst="rect">
              <a:avLst/>
            </a:prstGeom>
            <a:noFill/>
            <a:ln w="9525">
              <a:noFill/>
              <a:miter lim="800000"/>
              <a:headEnd/>
              <a:tailEnd/>
            </a:ln>
            <a:effectLst/>
          </p:spPr>
          <p:txBody>
            <a:bodyPr wrap="square">
              <a:prstTxWarp prst="textNoShape">
                <a:avLst/>
              </a:prstTxWarp>
              <a:spAutoFit/>
            </a:bodyPr>
            <a:lstStyle/>
            <a:p>
              <a:pPr algn="l"/>
              <a:r>
                <a:rPr lang="en-GB" dirty="0" err="1">
                  <a:solidFill>
                    <a:srgbClr val="000000"/>
                  </a:solidFill>
                  <a:cs typeface="ＭＳ Ｐゴシック" charset="-128"/>
                </a:rPr>
                <a:t>Força</a:t>
              </a:r>
              <a:r>
                <a:rPr lang="en-GB" dirty="0">
                  <a:solidFill>
                    <a:srgbClr val="000000"/>
                  </a:solidFill>
                  <a:cs typeface="ＭＳ Ｐゴシック" charset="-128"/>
                </a:rPr>
                <a:t> </a:t>
              </a:r>
              <a:r>
                <a:rPr lang="en-GB" dirty="0" err="1">
                  <a:solidFill>
                    <a:srgbClr val="000000"/>
                  </a:solidFill>
                  <a:cs typeface="ＭＳ Ｐゴシック" charset="-128"/>
                </a:rPr>
                <a:t>Eletromagnética</a:t>
              </a:r>
              <a:endParaRPr lang="en-GB" dirty="0">
                <a:solidFill>
                  <a:srgbClr val="000000"/>
                </a:solidFill>
                <a:cs typeface="ＭＳ Ｐゴシック" charset="-128"/>
              </a:endParaRPr>
            </a:p>
          </p:txBody>
        </p:sp>
        <p:grpSp>
          <p:nvGrpSpPr>
            <p:cNvPr id="5" name="Group 29"/>
            <p:cNvGrpSpPr>
              <a:grpSpLocks/>
            </p:cNvGrpSpPr>
            <p:nvPr/>
          </p:nvGrpSpPr>
          <p:grpSpPr bwMode="auto">
            <a:xfrm>
              <a:off x="5334000" y="838201"/>
              <a:ext cx="2743200" cy="2514600"/>
              <a:chOff x="1488" y="2544"/>
              <a:chExt cx="1104" cy="1104"/>
            </a:xfrm>
          </p:grpSpPr>
          <p:sp>
            <p:nvSpPr>
              <p:cNvPr id="20" name="AutoShape 30"/>
              <p:cNvSpPr>
                <a:spLocks noChangeArrowheads="1"/>
              </p:cNvSpPr>
              <p:nvPr/>
            </p:nvSpPr>
            <p:spPr bwMode="auto">
              <a:xfrm>
                <a:off x="2016" y="3072"/>
                <a:ext cx="96" cy="96"/>
              </a:xfrm>
              <a:prstGeom prst="flowChartConnector">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grpSp>
            <p:nvGrpSpPr>
              <p:cNvPr id="6" name="Group 31"/>
              <p:cNvGrpSpPr>
                <a:grpSpLocks/>
              </p:cNvGrpSpPr>
              <p:nvPr/>
            </p:nvGrpSpPr>
            <p:grpSpPr bwMode="auto">
              <a:xfrm>
                <a:off x="1488" y="2544"/>
                <a:ext cx="1104" cy="1104"/>
                <a:chOff x="1488" y="2544"/>
                <a:chExt cx="1104" cy="1104"/>
              </a:xfrm>
            </p:grpSpPr>
            <p:sp>
              <p:nvSpPr>
                <p:cNvPr id="22" name="AutoShape 32"/>
                <p:cNvSpPr>
                  <a:spLocks noChangeArrowheads="1"/>
                </p:cNvSpPr>
                <p:nvPr/>
              </p:nvSpPr>
              <p:spPr bwMode="auto">
                <a:xfrm>
                  <a:off x="1920" y="2928"/>
                  <a:ext cx="96" cy="96"/>
                </a:xfrm>
                <a:prstGeom prst="flowChartConnector">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23" name="AutoShape 33"/>
                <p:cNvSpPr>
                  <a:spLocks noChangeArrowheads="1"/>
                </p:cNvSpPr>
                <p:nvPr/>
              </p:nvSpPr>
              <p:spPr bwMode="auto">
                <a:xfrm>
                  <a:off x="2016" y="2928"/>
                  <a:ext cx="96" cy="96"/>
                </a:xfrm>
                <a:prstGeom prst="flowChartConnector">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24" name="AutoShape 34"/>
                <p:cNvSpPr>
                  <a:spLocks noChangeArrowheads="1"/>
                </p:cNvSpPr>
                <p:nvPr/>
              </p:nvSpPr>
              <p:spPr bwMode="auto">
                <a:xfrm>
                  <a:off x="1872" y="3024"/>
                  <a:ext cx="96" cy="96"/>
                </a:xfrm>
                <a:prstGeom prst="flowChartConnector">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grpSp>
              <p:nvGrpSpPr>
                <p:cNvPr id="8" name="Group 35"/>
                <p:cNvGrpSpPr>
                  <a:grpSpLocks/>
                </p:cNvGrpSpPr>
                <p:nvPr/>
              </p:nvGrpSpPr>
              <p:grpSpPr bwMode="auto">
                <a:xfrm>
                  <a:off x="1488" y="2544"/>
                  <a:ext cx="1104" cy="1104"/>
                  <a:chOff x="1488" y="2544"/>
                  <a:chExt cx="1104" cy="1104"/>
                </a:xfrm>
              </p:grpSpPr>
              <p:sp>
                <p:nvSpPr>
                  <p:cNvPr id="26" name="AutoShape 36"/>
                  <p:cNvSpPr>
                    <a:spLocks noChangeArrowheads="1"/>
                  </p:cNvSpPr>
                  <p:nvPr/>
                </p:nvSpPr>
                <p:spPr bwMode="auto">
                  <a:xfrm>
                    <a:off x="1872" y="2976"/>
                    <a:ext cx="96" cy="96"/>
                  </a:xfrm>
                  <a:prstGeom prst="flowChartConnector">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27" name="AutoShape 37"/>
                  <p:cNvSpPr>
                    <a:spLocks noChangeArrowheads="1"/>
                  </p:cNvSpPr>
                  <p:nvPr/>
                </p:nvSpPr>
                <p:spPr bwMode="auto">
                  <a:xfrm>
                    <a:off x="1968" y="3072"/>
                    <a:ext cx="96" cy="96"/>
                  </a:xfrm>
                  <a:prstGeom prst="flowChartConnector">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28" name="AutoShape 38"/>
                  <p:cNvSpPr>
                    <a:spLocks noChangeArrowheads="1"/>
                  </p:cNvSpPr>
                  <p:nvPr/>
                </p:nvSpPr>
                <p:spPr bwMode="auto">
                  <a:xfrm>
                    <a:off x="2016" y="3024"/>
                    <a:ext cx="96" cy="96"/>
                  </a:xfrm>
                  <a:prstGeom prst="flowChartConnector">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29" name="AutoShape 39"/>
                  <p:cNvSpPr>
                    <a:spLocks noChangeArrowheads="1"/>
                  </p:cNvSpPr>
                  <p:nvPr/>
                </p:nvSpPr>
                <p:spPr bwMode="auto">
                  <a:xfrm>
                    <a:off x="1968" y="2928"/>
                    <a:ext cx="96" cy="96"/>
                  </a:xfrm>
                  <a:prstGeom prst="flowChartConnector">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sp>
                <p:nvSpPr>
                  <p:cNvPr id="30" name="AutoShape 40"/>
                  <p:cNvSpPr>
                    <a:spLocks noChangeArrowheads="1"/>
                  </p:cNvSpPr>
                  <p:nvPr/>
                </p:nvSpPr>
                <p:spPr bwMode="auto">
                  <a:xfrm>
                    <a:off x="1920" y="3072"/>
                    <a:ext cx="96" cy="96"/>
                  </a:xfrm>
                  <a:prstGeom prst="flowChartConnector">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sp>
                <p:nvSpPr>
                  <p:cNvPr id="31" name="AutoShape 41"/>
                  <p:cNvSpPr>
                    <a:spLocks noChangeArrowheads="1"/>
                  </p:cNvSpPr>
                  <p:nvPr/>
                </p:nvSpPr>
                <p:spPr bwMode="auto">
                  <a:xfrm>
                    <a:off x="2064" y="2976"/>
                    <a:ext cx="96" cy="96"/>
                  </a:xfrm>
                  <a:prstGeom prst="flowChartConnector">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sp>
                <p:nvSpPr>
                  <p:cNvPr id="32" name="AutoShape 42"/>
                  <p:cNvSpPr>
                    <a:spLocks noChangeArrowheads="1"/>
                  </p:cNvSpPr>
                  <p:nvPr/>
                </p:nvSpPr>
                <p:spPr bwMode="auto">
                  <a:xfrm>
                    <a:off x="1968" y="2976"/>
                    <a:ext cx="96" cy="96"/>
                  </a:xfrm>
                  <a:prstGeom prst="flowChartConnector">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grpSp>
                <p:nvGrpSpPr>
                  <p:cNvPr id="10" name="Group 44"/>
                  <p:cNvGrpSpPr>
                    <a:grpSpLocks/>
                  </p:cNvGrpSpPr>
                  <p:nvPr/>
                </p:nvGrpSpPr>
                <p:grpSpPr bwMode="auto">
                  <a:xfrm>
                    <a:off x="1488" y="2544"/>
                    <a:ext cx="1104" cy="1104"/>
                    <a:chOff x="1488" y="2544"/>
                    <a:chExt cx="1104" cy="1104"/>
                  </a:xfrm>
                </p:grpSpPr>
                <p:sp>
                  <p:nvSpPr>
                    <p:cNvPr id="35" name="Oval 45"/>
                    <p:cNvSpPr>
                      <a:spLocks noChangeArrowheads="1"/>
                    </p:cNvSpPr>
                    <p:nvPr/>
                  </p:nvSpPr>
                  <p:spPr bwMode="auto">
                    <a:xfrm rot="2562776">
                      <a:off x="1776" y="2544"/>
                      <a:ext cx="432" cy="1104"/>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36" name="Oval 46"/>
                    <p:cNvSpPr>
                      <a:spLocks noChangeArrowheads="1"/>
                    </p:cNvSpPr>
                    <p:nvPr/>
                  </p:nvSpPr>
                  <p:spPr bwMode="auto">
                    <a:xfrm>
                      <a:off x="1776" y="2544"/>
                      <a:ext cx="432" cy="1104"/>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37" name="Oval 47"/>
                    <p:cNvSpPr>
                      <a:spLocks noChangeArrowheads="1"/>
                    </p:cNvSpPr>
                    <p:nvPr/>
                  </p:nvSpPr>
                  <p:spPr bwMode="auto">
                    <a:xfrm rot="-16200000">
                      <a:off x="1824" y="2496"/>
                      <a:ext cx="432" cy="1104"/>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38" name="Oval 48"/>
                    <p:cNvSpPr>
                      <a:spLocks noChangeArrowheads="1"/>
                    </p:cNvSpPr>
                    <p:nvPr/>
                  </p:nvSpPr>
                  <p:spPr bwMode="auto">
                    <a:xfrm rot="-2549162">
                      <a:off x="1776" y="2544"/>
                      <a:ext cx="432" cy="1104"/>
                    </a:xfrm>
                    <a:prstGeom prst="ellipse">
                      <a:avLst/>
                    </a:prstGeom>
                    <a:noFill/>
                    <a:ln w="9525">
                      <a:solidFill>
                        <a:schemeClr val="tx1"/>
                      </a:solidFill>
                      <a:round/>
                      <a:headEnd/>
                      <a:tailEnd/>
                    </a:ln>
                    <a:effectLst/>
                  </p:spPr>
                  <p:txBody>
                    <a:bodyPr wrap="none" anchor="ctr">
                      <a:prstTxWarp prst="textNoShape">
                        <a:avLst/>
                      </a:prstTxWarp>
                    </a:bodyPr>
                    <a:lstStyle/>
                    <a:p>
                      <a:endParaRPr lang="en-US"/>
                    </a:p>
                  </p:txBody>
                </p:sp>
              </p:grpSp>
            </p:grpSp>
          </p:grpSp>
        </p:grpSp>
        <p:sp>
          <p:nvSpPr>
            <p:cNvPr id="19" name="Text Box 66"/>
            <p:cNvSpPr txBox="1">
              <a:spLocks noChangeArrowheads="1"/>
            </p:cNvSpPr>
            <p:nvPr/>
          </p:nvSpPr>
          <p:spPr bwMode="auto">
            <a:xfrm>
              <a:off x="7498056" y="747401"/>
              <a:ext cx="1661806" cy="1066958"/>
            </a:xfrm>
            <a:prstGeom prst="rect">
              <a:avLst/>
            </a:prstGeom>
            <a:noFill/>
            <a:ln w="9525">
              <a:noFill/>
              <a:miter lim="800000"/>
              <a:headEnd/>
              <a:tailEnd/>
            </a:ln>
            <a:effectLst/>
          </p:spPr>
          <p:txBody>
            <a:bodyPr wrap="square">
              <a:prstTxWarp prst="textNoShape">
                <a:avLst/>
              </a:prstTxWarp>
              <a:spAutoFit/>
            </a:bodyPr>
            <a:lstStyle/>
            <a:p>
              <a:r>
                <a:rPr lang="en-US" sz="3300" dirty="0">
                  <a:solidFill>
                    <a:srgbClr val="000000"/>
                  </a:solidFill>
                  <a:effectLst>
                    <a:outerShdw blurRad="38100" dist="38100" dir="2700000" algn="tl">
                      <a:srgbClr val="000000">
                        <a:alpha val="43137"/>
                      </a:srgbClr>
                    </a:outerShdw>
                  </a:effectLst>
                </a:rPr>
                <a:t>10</a:t>
              </a:r>
              <a:r>
                <a:rPr lang="en-US" sz="3300" baseline="30000" dirty="0">
                  <a:solidFill>
                    <a:srgbClr val="000000"/>
                  </a:solidFill>
                  <a:effectLst>
                    <a:outerShdw blurRad="38100" dist="38100" dir="2700000" algn="tl">
                      <a:srgbClr val="000000">
                        <a:alpha val="43137"/>
                      </a:srgbClr>
                    </a:outerShdw>
                  </a:effectLst>
                </a:rPr>
                <a:t>-2</a:t>
              </a:r>
            </a:p>
          </p:txBody>
        </p:sp>
        <p:grpSp>
          <p:nvGrpSpPr>
            <p:cNvPr id="11" name="Group 63"/>
            <p:cNvGrpSpPr>
              <a:grpSpLocks noChangeAspect="1"/>
            </p:cNvGrpSpPr>
            <p:nvPr/>
          </p:nvGrpSpPr>
          <p:grpSpPr>
            <a:xfrm>
              <a:off x="6342762" y="1676400"/>
              <a:ext cx="620712" cy="685800"/>
              <a:chOff x="1132719" y="3942319"/>
              <a:chExt cx="1604441" cy="1772681"/>
            </a:xfrm>
          </p:grpSpPr>
          <p:grpSp>
            <p:nvGrpSpPr>
              <p:cNvPr id="12" name="Group 15"/>
              <p:cNvGrpSpPr/>
              <p:nvPr/>
            </p:nvGrpSpPr>
            <p:grpSpPr>
              <a:xfrm>
                <a:off x="1143000" y="4191000"/>
                <a:ext cx="762000" cy="838200"/>
                <a:chOff x="1295400" y="4114800"/>
                <a:chExt cx="762000" cy="838200"/>
              </a:xfrm>
            </p:grpSpPr>
            <p:sp>
              <p:nvSpPr>
                <p:cNvPr id="86" name="Oval 4"/>
                <p:cNvSpPr>
                  <a:spLocks noChangeAspect="1"/>
                </p:cNvSpPr>
                <p:nvPr/>
              </p:nvSpPr>
              <p:spPr>
                <a:xfrm>
                  <a:off x="12954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87" name="Oval 6"/>
                <p:cNvSpPr>
                  <a:spLocks noChangeAspect="1"/>
                </p:cNvSpPr>
                <p:nvPr/>
              </p:nvSpPr>
              <p:spPr>
                <a:xfrm>
                  <a:off x="12954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88" name="Oval 7"/>
                <p:cNvSpPr>
                  <a:spLocks noChangeAspect="1"/>
                </p:cNvSpPr>
                <p:nvPr/>
              </p:nvSpPr>
              <p:spPr>
                <a:xfrm>
                  <a:off x="1600200" y="42672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14" name="Group 16"/>
              <p:cNvGrpSpPr/>
              <p:nvPr/>
            </p:nvGrpSpPr>
            <p:grpSpPr>
              <a:xfrm rot="9220218">
                <a:off x="1975160" y="4240309"/>
                <a:ext cx="762000" cy="838200"/>
                <a:chOff x="2743200" y="4114800"/>
                <a:chExt cx="762000" cy="838200"/>
              </a:xfrm>
            </p:grpSpPr>
            <p:sp>
              <p:nvSpPr>
                <p:cNvPr id="83" name="Oval 82"/>
                <p:cNvSpPr>
                  <a:spLocks noChangeAspect="1"/>
                </p:cNvSpPr>
                <p:nvPr/>
              </p:nvSpPr>
              <p:spPr>
                <a:xfrm>
                  <a:off x="27432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84" name="Oval 83"/>
                <p:cNvSpPr>
                  <a:spLocks noChangeAspect="1"/>
                </p:cNvSpPr>
                <p:nvPr/>
              </p:nvSpPr>
              <p:spPr>
                <a:xfrm>
                  <a:off x="27432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85" name="Oval 84"/>
                <p:cNvSpPr>
                  <a:spLocks noChangeAspect="1"/>
                </p:cNvSpPr>
                <p:nvPr/>
              </p:nvSpPr>
              <p:spPr>
                <a:xfrm>
                  <a:off x="3048000" y="42672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16" name="Group 22"/>
              <p:cNvGrpSpPr/>
              <p:nvPr/>
            </p:nvGrpSpPr>
            <p:grpSpPr>
              <a:xfrm rot="20440507">
                <a:off x="1551820" y="3942319"/>
                <a:ext cx="762000" cy="838200"/>
                <a:chOff x="2743200" y="4114800"/>
                <a:chExt cx="762000" cy="838200"/>
              </a:xfrm>
            </p:grpSpPr>
            <p:sp>
              <p:nvSpPr>
                <p:cNvPr id="80" name="Oval 79"/>
                <p:cNvSpPr>
                  <a:spLocks noChangeAspect="1"/>
                </p:cNvSpPr>
                <p:nvPr/>
              </p:nvSpPr>
              <p:spPr>
                <a:xfrm>
                  <a:off x="27432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81" name="Oval 80"/>
                <p:cNvSpPr>
                  <a:spLocks noChangeAspect="1"/>
                </p:cNvSpPr>
                <p:nvPr/>
              </p:nvSpPr>
              <p:spPr>
                <a:xfrm>
                  <a:off x="27432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82" name="Oval 81"/>
                <p:cNvSpPr>
                  <a:spLocks noChangeAspect="1"/>
                </p:cNvSpPr>
                <p:nvPr/>
              </p:nvSpPr>
              <p:spPr>
                <a:xfrm>
                  <a:off x="3048000" y="42672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18" name="Group 26"/>
              <p:cNvGrpSpPr/>
              <p:nvPr/>
            </p:nvGrpSpPr>
            <p:grpSpPr>
              <a:xfrm rot="18271223">
                <a:off x="1170819" y="4704319"/>
                <a:ext cx="762000" cy="838200"/>
                <a:chOff x="2743200" y="4114800"/>
                <a:chExt cx="762000" cy="838200"/>
              </a:xfrm>
            </p:grpSpPr>
            <p:sp>
              <p:nvSpPr>
                <p:cNvPr id="77" name="Oval 76"/>
                <p:cNvSpPr>
                  <a:spLocks noChangeAspect="1"/>
                </p:cNvSpPr>
                <p:nvPr/>
              </p:nvSpPr>
              <p:spPr>
                <a:xfrm>
                  <a:off x="27432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78" name="Oval 77"/>
                <p:cNvSpPr>
                  <a:spLocks noChangeAspect="1"/>
                </p:cNvSpPr>
                <p:nvPr/>
              </p:nvSpPr>
              <p:spPr>
                <a:xfrm>
                  <a:off x="27432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79" name="Oval 78"/>
                <p:cNvSpPr>
                  <a:spLocks noChangeAspect="1"/>
                </p:cNvSpPr>
                <p:nvPr/>
              </p:nvSpPr>
              <p:spPr>
                <a:xfrm>
                  <a:off x="3048000" y="42672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21" name="Group 30"/>
              <p:cNvGrpSpPr/>
              <p:nvPr/>
            </p:nvGrpSpPr>
            <p:grpSpPr>
              <a:xfrm rot="18271223">
                <a:off x="1323219" y="4856719"/>
                <a:ext cx="762000" cy="838200"/>
                <a:chOff x="2743200" y="4114800"/>
                <a:chExt cx="762000" cy="838200"/>
              </a:xfrm>
            </p:grpSpPr>
            <p:sp>
              <p:nvSpPr>
                <p:cNvPr id="74" name="Oval 73"/>
                <p:cNvSpPr>
                  <a:spLocks noChangeAspect="1"/>
                </p:cNvSpPr>
                <p:nvPr/>
              </p:nvSpPr>
              <p:spPr>
                <a:xfrm>
                  <a:off x="27432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75" name="Oval 74"/>
                <p:cNvSpPr>
                  <a:spLocks noChangeAspect="1"/>
                </p:cNvSpPr>
                <p:nvPr/>
              </p:nvSpPr>
              <p:spPr>
                <a:xfrm>
                  <a:off x="27432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76" name="Oval 75"/>
                <p:cNvSpPr>
                  <a:spLocks noChangeAspect="1"/>
                </p:cNvSpPr>
                <p:nvPr/>
              </p:nvSpPr>
              <p:spPr>
                <a:xfrm>
                  <a:off x="3048000" y="42672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25" name="Group 34"/>
              <p:cNvGrpSpPr/>
              <p:nvPr/>
            </p:nvGrpSpPr>
            <p:grpSpPr>
              <a:xfrm>
                <a:off x="1905000" y="4876800"/>
                <a:ext cx="762000" cy="838200"/>
                <a:chOff x="1295400" y="4114800"/>
                <a:chExt cx="762000" cy="838200"/>
              </a:xfrm>
            </p:grpSpPr>
            <p:sp>
              <p:nvSpPr>
                <p:cNvPr id="71" name="Oval 70"/>
                <p:cNvSpPr>
                  <a:spLocks noChangeAspect="1"/>
                </p:cNvSpPr>
                <p:nvPr/>
              </p:nvSpPr>
              <p:spPr>
                <a:xfrm>
                  <a:off x="12954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72" name="Oval 71"/>
                <p:cNvSpPr>
                  <a:spLocks noChangeAspect="1"/>
                </p:cNvSpPr>
                <p:nvPr/>
              </p:nvSpPr>
              <p:spPr>
                <a:xfrm>
                  <a:off x="12954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73" name="Oval 72"/>
                <p:cNvSpPr>
                  <a:spLocks noChangeAspect="1"/>
                </p:cNvSpPr>
                <p:nvPr/>
              </p:nvSpPr>
              <p:spPr>
                <a:xfrm>
                  <a:off x="1600200" y="42672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grpSp>
      <p:grpSp>
        <p:nvGrpSpPr>
          <p:cNvPr id="33" name="Group 117"/>
          <p:cNvGrpSpPr/>
          <p:nvPr/>
        </p:nvGrpSpPr>
        <p:grpSpPr>
          <a:xfrm>
            <a:off x="1714501" y="998624"/>
            <a:ext cx="2450135" cy="1455182"/>
            <a:chOff x="762000" y="1524000"/>
            <a:chExt cx="3266847" cy="1940243"/>
          </a:xfrm>
        </p:grpSpPr>
        <p:sp>
          <p:nvSpPr>
            <p:cNvPr id="7" name="Text Box 10"/>
            <p:cNvSpPr txBox="1">
              <a:spLocks noChangeArrowheads="1"/>
            </p:cNvSpPr>
            <p:nvPr/>
          </p:nvSpPr>
          <p:spPr bwMode="auto">
            <a:xfrm>
              <a:off x="1371600" y="2971800"/>
              <a:ext cx="1893887" cy="492443"/>
            </a:xfrm>
            <a:prstGeom prst="rect">
              <a:avLst/>
            </a:prstGeom>
            <a:noFill/>
            <a:ln w="9525">
              <a:noFill/>
              <a:miter lim="800000"/>
              <a:headEnd/>
              <a:tailEnd/>
            </a:ln>
            <a:effectLst/>
          </p:spPr>
          <p:txBody>
            <a:bodyPr wrap="square">
              <a:prstTxWarp prst="textNoShape">
                <a:avLst/>
              </a:prstTxWarp>
              <a:spAutoFit/>
            </a:bodyPr>
            <a:lstStyle/>
            <a:p>
              <a:pPr algn="l"/>
              <a:r>
                <a:rPr lang="en-GB" dirty="0" err="1">
                  <a:solidFill>
                    <a:srgbClr val="000000"/>
                  </a:solidFill>
                  <a:cs typeface="ＭＳ Ｐゴシック" charset="-128"/>
                </a:rPr>
                <a:t>Força</a:t>
              </a:r>
              <a:r>
                <a:rPr lang="en-GB" dirty="0">
                  <a:solidFill>
                    <a:srgbClr val="000000"/>
                  </a:solidFill>
                  <a:cs typeface="ＭＳ Ｐゴシック" charset="-128"/>
                </a:rPr>
                <a:t> Forte</a:t>
              </a:r>
            </a:p>
          </p:txBody>
        </p:sp>
        <p:sp>
          <p:nvSpPr>
            <p:cNvPr id="9" name="Text Box 65"/>
            <p:cNvSpPr txBox="1">
              <a:spLocks noChangeArrowheads="1"/>
            </p:cNvSpPr>
            <p:nvPr/>
          </p:nvSpPr>
          <p:spPr bwMode="auto">
            <a:xfrm>
              <a:off x="2057400" y="1752600"/>
              <a:ext cx="560411" cy="800219"/>
            </a:xfrm>
            <a:prstGeom prst="rect">
              <a:avLst/>
            </a:prstGeom>
            <a:noFill/>
            <a:ln w="9525">
              <a:noFill/>
              <a:miter lim="800000"/>
              <a:headEnd/>
              <a:tailEnd/>
            </a:ln>
            <a:effectLst/>
          </p:spPr>
          <p:txBody>
            <a:bodyPr wrap="none">
              <a:prstTxWarp prst="textNoShape">
                <a:avLst/>
              </a:prstTxWarp>
              <a:spAutoFit/>
            </a:bodyPr>
            <a:lstStyle/>
            <a:p>
              <a:r>
                <a:rPr lang="en-US" sz="3300" dirty="0">
                  <a:solidFill>
                    <a:srgbClr val="000000"/>
                  </a:solidFill>
                  <a:effectLst>
                    <a:outerShdw blurRad="38100" dist="38100" dir="2700000" algn="tl">
                      <a:srgbClr val="000000">
                        <a:alpha val="43137"/>
                      </a:srgbClr>
                    </a:outerShdw>
                  </a:effectLst>
                </a:rPr>
                <a:t>1</a:t>
              </a:r>
            </a:p>
          </p:txBody>
        </p:sp>
        <p:pic>
          <p:nvPicPr>
            <p:cNvPr id="89" name="Picture 88"/>
            <p:cNvPicPr>
              <a:picLocks noChangeAspect="1"/>
            </p:cNvPicPr>
            <p:nvPr/>
          </p:nvPicPr>
          <p:blipFill>
            <a:blip r:embed="rId4"/>
            <a:stretch>
              <a:fillRect/>
            </a:stretch>
          </p:blipFill>
          <p:spPr>
            <a:xfrm>
              <a:off x="2819400" y="1524000"/>
              <a:ext cx="1209447" cy="1219200"/>
            </a:xfrm>
            <a:prstGeom prst="rect">
              <a:avLst/>
            </a:prstGeom>
          </p:spPr>
        </p:pic>
        <p:grpSp>
          <p:nvGrpSpPr>
            <p:cNvPr id="34" name="Group 92"/>
            <p:cNvGrpSpPr>
              <a:grpSpLocks noChangeAspect="1"/>
            </p:cNvGrpSpPr>
            <p:nvPr/>
          </p:nvGrpSpPr>
          <p:grpSpPr>
            <a:xfrm>
              <a:off x="762000" y="1600200"/>
              <a:ext cx="977499" cy="1080000"/>
              <a:chOff x="1132719" y="3942319"/>
              <a:chExt cx="1604441" cy="1772681"/>
            </a:xfrm>
          </p:grpSpPr>
          <p:grpSp>
            <p:nvGrpSpPr>
              <p:cNvPr id="39" name="Group 15"/>
              <p:cNvGrpSpPr/>
              <p:nvPr/>
            </p:nvGrpSpPr>
            <p:grpSpPr>
              <a:xfrm>
                <a:off x="1143000" y="4191000"/>
                <a:ext cx="762000" cy="838200"/>
                <a:chOff x="1295400" y="4114800"/>
                <a:chExt cx="762000" cy="838200"/>
              </a:xfrm>
            </p:grpSpPr>
            <p:sp>
              <p:nvSpPr>
                <p:cNvPr id="115" name="Oval 4"/>
                <p:cNvSpPr>
                  <a:spLocks noChangeAspect="1"/>
                </p:cNvSpPr>
                <p:nvPr/>
              </p:nvSpPr>
              <p:spPr>
                <a:xfrm>
                  <a:off x="12954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16" name="Oval 6"/>
                <p:cNvSpPr>
                  <a:spLocks noChangeAspect="1"/>
                </p:cNvSpPr>
                <p:nvPr/>
              </p:nvSpPr>
              <p:spPr>
                <a:xfrm>
                  <a:off x="12954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17" name="Oval 7"/>
                <p:cNvSpPr>
                  <a:spLocks noChangeAspect="1"/>
                </p:cNvSpPr>
                <p:nvPr/>
              </p:nvSpPr>
              <p:spPr>
                <a:xfrm>
                  <a:off x="1600200" y="42672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40" name="Group 16"/>
              <p:cNvGrpSpPr/>
              <p:nvPr/>
            </p:nvGrpSpPr>
            <p:grpSpPr>
              <a:xfrm rot="9220218">
                <a:off x="1975160" y="4240309"/>
                <a:ext cx="762000" cy="838200"/>
                <a:chOff x="2743200" y="4114800"/>
                <a:chExt cx="762000" cy="838200"/>
              </a:xfrm>
            </p:grpSpPr>
            <p:sp>
              <p:nvSpPr>
                <p:cNvPr id="112" name="Oval 111"/>
                <p:cNvSpPr>
                  <a:spLocks noChangeAspect="1"/>
                </p:cNvSpPr>
                <p:nvPr/>
              </p:nvSpPr>
              <p:spPr>
                <a:xfrm>
                  <a:off x="27432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13" name="Oval 112"/>
                <p:cNvSpPr>
                  <a:spLocks noChangeAspect="1"/>
                </p:cNvSpPr>
                <p:nvPr/>
              </p:nvSpPr>
              <p:spPr>
                <a:xfrm>
                  <a:off x="27432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14" name="Oval 113"/>
                <p:cNvSpPr>
                  <a:spLocks noChangeAspect="1"/>
                </p:cNvSpPr>
                <p:nvPr/>
              </p:nvSpPr>
              <p:spPr>
                <a:xfrm>
                  <a:off x="3048000" y="42672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41" name="Group 22"/>
              <p:cNvGrpSpPr/>
              <p:nvPr/>
            </p:nvGrpSpPr>
            <p:grpSpPr>
              <a:xfrm rot="20440507">
                <a:off x="1551820" y="3942319"/>
                <a:ext cx="762000" cy="838200"/>
                <a:chOff x="2743200" y="4114800"/>
                <a:chExt cx="762000" cy="838200"/>
              </a:xfrm>
            </p:grpSpPr>
            <p:sp>
              <p:nvSpPr>
                <p:cNvPr id="109" name="Oval 108"/>
                <p:cNvSpPr>
                  <a:spLocks noChangeAspect="1"/>
                </p:cNvSpPr>
                <p:nvPr/>
              </p:nvSpPr>
              <p:spPr>
                <a:xfrm>
                  <a:off x="27432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10" name="Oval 109"/>
                <p:cNvSpPr>
                  <a:spLocks noChangeAspect="1"/>
                </p:cNvSpPr>
                <p:nvPr/>
              </p:nvSpPr>
              <p:spPr>
                <a:xfrm>
                  <a:off x="27432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11" name="Oval 110"/>
                <p:cNvSpPr>
                  <a:spLocks noChangeAspect="1"/>
                </p:cNvSpPr>
                <p:nvPr/>
              </p:nvSpPr>
              <p:spPr>
                <a:xfrm>
                  <a:off x="3048000" y="42672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42" name="Group 26"/>
              <p:cNvGrpSpPr/>
              <p:nvPr/>
            </p:nvGrpSpPr>
            <p:grpSpPr>
              <a:xfrm rot="18271223">
                <a:off x="1170819" y="4704319"/>
                <a:ext cx="762000" cy="838200"/>
                <a:chOff x="2743200" y="4114800"/>
                <a:chExt cx="762000" cy="838200"/>
              </a:xfrm>
            </p:grpSpPr>
            <p:sp>
              <p:nvSpPr>
                <p:cNvPr id="106" name="Oval 105"/>
                <p:cNvSpPr>
                  <a:spLocks noChangeAspect="1"/>
                </p:cNvSpPr>
                <p:nvPr/>
              </p:nvSpPr>
              <p:spPr>
                <a:xfrm>
                  <a:off x="27432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07" name="Oval 106"/>
                <p:cNvSpPr>
                  <a:spLocks noChangeAspect="1"/>
                </p:cNvSpPr>
                <p:nvPr/>
              </p:nvSpPr>
              <p:spPr>
                <a:xfrm>
                  <a:off x="27432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08" name="Oval 107"/>
                <p:cNvSpPr>
                  <a:spLocks noChangeAspect="1"/>
                </p:cNvSpPr>
                <p:nvPr/>
              </p:nvSpPr>
              <p:spPr>
                <a:xfrm>
                  <a:off x="3048000" y="42672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43" name="Group 30"/>
              <p:cNvGrpSpPr/>
              <p:nvPr/>
            </p:nvGrpSpPr>
            <p:grpSpPr>
              <a:xfrm rot="18271223">
                <a:off x="1323219" y="4856719"/>
                <a:ext cx="762000" cy="838200"/>
                <a:chOff x="2743200" y="4114800"/>
                <a:chExt cx="762000" cy="838200"/>
              </a:xfrm>
            </p:grpSpPr>
            <p:sp>
              <p:nvSpPr>
                <p:cNvPr id="103" name="Oval 102"/>
                <p:cNvSpPr>
                  <a:spLocks noChangeAspect="1"/>
                </p:cNvSpPr>
                <p:nvPr/>
              </p:nvSpPr>
              <p:spPr>
                <a:xfrm>
                  <a:off x="27432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04" name="Oval 103"/>
                <p:cNvSpPr>
                  <a:spLocks noChangeAspect="1"/>
                </p:cNvSpPr>
                <p:nvPr/>
              </p:nvSpPr>
              <p:spPr>
                <a:xfrm>
                  <a:off x="27432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05" name="Oval 104"/>
                <p:cNvSpPr>
                  <a:spLocks noChangeAspect="1"/>
                </p:cNvSpPr>
                <p:nvPr/>
              </p:nvSpPr>
              <p:spPr>
                <a:xfrm>
                  <a:off x="3048000" y="42672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44" name="Group 34"/>
              <p:cNvGrpSpPr/>
              <p:nvPr/>
            </p:nvGrpSpPr>
            <p:grpSpPr>
              <a:xfrm>
                <a:off x="1905000" y="4876800"/>
                <a:ext cx="762000" cy="838200"/>
                <a:chOff x="1295400" y="4114800"/>
                <a:chExt cx="762000" cy="838200"/>
              </a:xfrm>
            </p:grpSpPr>
            <p:sp>
              <p:nvSpPr>
                <p:cNvPr id="100" name="Oval 99"/>
                <p:cNvSpPr>
                  <a:spLocks noChangeAspect="1"/>
                </p:cNvSpPr>
                <p:nvPr/>
              </p:nvSpPr>
              <p:spPr>
                <a:xfrm>
                  <a:off x="12954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01" name="Oval 100"/>
                <p:cNvSpPr>
                  <a:spLocks noChangeAspect="1"/>
                </p:cNvSpPr>
                <p:nvPr/>
              </p:nvSpPr>
              <p:spPr>
                <a:xfrm>
                  <a:off x="12954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102" name="Oval 101"/>
                <p:cNvSpPr>
                  <a:spLocks noChangeAspect="1"/>
                </p:cNvSpPr>
                <p:nvPr/>
              </p:nvSpPr>
              <p:spPr>
                <a:xfrm>
                  <a:off x="1600200" y="42672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grpSp>
      <p:grpSp>
        <p:nvGrpSpPr>
          <p:cNvPr id="47" name="Group 121"/>
          <p:cNvGrpSpPr/>
          <p:nvPr/>
        </p:nvGrpSpPr>
        <p:grpSpPr>
          <a:xfrm>
            <a:off x="4857750" y="1025947"/>
            <a:ext cx="3002578" cy="1455181"/>
            <a:chOff x="304800" y="4343399"/>
            <a:chExt cx="4003439" cy="1940241"/>
          </a:xfrm>
        </p:grpSpPr>
        <p:grpSp>
          <p:nvGrpSpPr>
            <p:cNvPr id="49" name="Group 62"/>
            <p:cNvGrpSpPr/>
            <p:nvPr/>
          </p:nvGrpSpPr>
          <p:grpSpPr>
            <a:xfrm>
              <a:off x="768172" y="4343399"/>
              <a:ext cx="3499029" cy="1940241"/>
              <a:chOff x="768172" y="4343401"/>
              <a:chExt cx="3499028" cy="1940242"/>
            </a:xfrm>
          </p:grpSpPr>
          <p:sp>
            <p:nvSpPr>
              <p:cNvPr id="45" name="Text Box 13"/>
              <p:cNvSpPr txBox="1">
                <a:spLocks noChangeArrowheads="1"/>
              </p:cNvSpPr>
              <p:nvPr/>
            </p:nvSpPr>
            <p:spPr bwMode="auto">
              <a:xfrm>
                <a:off x="768172" y="5791200"/>
                <a:ext cx="1904795" cy="492443"/>
              </a:xfrm>
              <a:prstGeom prst="rect">
                <a:avLst/>
              </a:prstGeom>
              <a:noFill/>
              <a:ln w="9525">
                <a:noFill/>
                <a:miter lim="800000"/>
                <a:headEnd/>
                <a:tailEnd/>
              </a:ln>
              <a:effectLst/>
            </p:spPr>
            <p:txBody>
              <a:bodyPr wrap="none">
                <a:prstTxWarp prst="textNoShape">
                  <a:avLst/>
                </a:prstTxWarp>
                <a:spAutoFit/>
              </a:bodyPr>
              <a:lstStyle/>
              <a:p>
                <a:pPr algn="l"/>
                <a:r>
                  <a:rPr lang="en-GB" dirty="0" err="1">
                    <a:solidFill>
                      <a:srgbClr val="000000"/>
                    </a:solidFill>
                    <a:latin typeface="Helvetica" charset="0"/>
                    <a:cs typeface="ＭＳ Ｐゴシック" charset="-128"/>
                  </a:rPr>
                  <a:t>Força</a:t>
                </a:r>
                <a:r>
                  <a:rPr lang="en-GB" dirty="0">
                    <a:solidFill>
                      <a:srgbClr val="000000"/>
                    </a:solidFill>
                    <a:latin typeface="Helvetica" charset="0"/>
                    <a:cs typeface="ＭＳ Ｐゴシック" charset="-128"/>
                  </a:rPr>
                  <a:t> </a:t>
                </a:r>
                <a:r>
                  <a:rPr lang="en-GB" dirty="0" err="1">
                    <a:solidFill>
                      <a:srgbClr val="000000"/>
                    </a:solidFill>
                    <a:latin typeface="Helvetica" charset="0"/>
                    <a:cs typeface="ＭＳ Ｐゴシック" charset="-128"/>
                  </a:rPr>
                  <a:t>Fraca</a:t>
                </a:r>
                <a:endParaRPr lang="en-GB" dirty="0">
                  <a:solidFill>
                    <a:srgbClr val="000000"/>
                  </a:solidFill>
                  <a:latin typeface="Helvetica" charset="0"/>
                  <a:cs typeface="ＭＳ Ｐゴシック" charset="-128"/>
                </a:endParaRPr>
              </a:p>
            </p:txBody>
          </p:sp>
          <p:sp>
            <p:nvSpPr>
              <p:cNvPr id="46" name="Text Box 67"/>
              <p:cNvSpPr txBox="1">
                <a:spLocks noChangeArrowheads="1"/>
              </p:cNvSpPr>
              <p:nvPr/>
            </p:nvSpPr>
            <p:spPr bwMode="auto">
              <a:xfrm>
                <a:off x="2672967" y="5483424"/>
                <a:ext cx="1210161" cy="800219"/>
              </a:xfrm>
              <a:prstGeom prst="rect">
                <a:avLst/>
              </a:prstGeom>
              <a:noFill/>
              <a:ln w="9525">
                <a:noFill/>
                <a:miter lim="800000"/>
                <a:headEnd/>
                <a:tailEnd/>
              </a:ln>
              <a:effectLst/>
            </p:spPr>
            <p:txBody>
              <a:bodyPr wrap="none">
                <a:prstTxWarp prst="textNoShape">
                  <a:avLst/>
                </a:prstTxWarp>
                <a:spAutoFit/>
              </a:bodyPr>
              <a:lstStyle/>
              <a:p>
                <a:r>
                  <a:rPr lang="en-US" sz="3300" dirty="0">
                    <a:solidFill>
                      <a:srgbClr val="000000"/>
                    </a:solidFill>
                    <a:effectLst>
                      <a:outerShdw blurRad="38100" dist="38100" dir="2700000" algn="tl">
                        <a:srgbClr val="000000">
                          <a:alpha val="43137"/>
                        </a:srgbClr>
                      </a:outerShdw>
                    </a:effectLst>
                  </a:rPr>
                  <a:t>10</a:t>
                </a:r>
                <a:r>
                  <a:rPr lang="en-US" sz="3300" baseline="30000" dirty="0">
                    <a:solidFill>
                      <a:srgbClr val="000000"/>
                    </a:solidFill>
                    <a:effectLst>
                      <a:outerShdw blurRad="38100" dist="38100" dir="2700000" algn="tl">
                        <a:srgbClr val="000000">
                          <a:alpha val="43137"/>
                        </a:srgbClr>
                      </a:outerShdw>
                    </a:effectLst>
                  </a:rPr>
                  <a:t>-5</a:t>
                </a:r>
              </a:p>
            </p:txBody>
          </p:sp>
          <p:grpSp>
            <p:nvGrpSpPr>
              <p:cNvPr id="50" name="Group 50"/>
              <p:cNvGrpSpPr/>
              <p:nvPr/>
            </p:nvGrpSpPr>
            <p:grpSpPr>
              <a:xfrm>
                <a:off x="914400" y="4343401"/>
                <a:ext cx="3352800" cy="1066799"/>
                <a:chOff x="990600" y="3886201"/>
                <a:chExt cx="3352800" cy="1066799"/>
              </a:xfrm>
            </p:grpSpPr>
            <p:grpSp>
              <p:nvGrpSpPr>
                <p:cNvPr id="51" name="Group 15"/>
                <p:cNvGrpSpPr/>
                <p:nvPr/>
              </p:nvGrpSpPr>
              <p:grpSpPr>
                <a:xfrm>
                  <a:off x="990600" y="4114800"/>
                  <a:ext cx="762000" cy="838200"/>
                  <a:chOff x="1295400" y="4114800"/>
                  <a:chExt cx="762000" cy="838200"/>
                </a:xfrm>
              </p:grpSpPr>
              <p:sp>
                <p:nvSpPr>
                  <p:cNvPr id="60" name="Oval 59"/>
                  <p:cNvSpPr>
                    <a:spLocks noChangeAspect="1"/>
                  </p:cNvSpPr>
                  <p:nvPr/>
                </p:nvSpPr>
                <p:spPr>
                  <a:xfrm>
                    <a:off x="12954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61" name="Oval 60"/>
                  <p:cNvSpPr>
                    <a:spLocks noChangeAspect="1"/>
                  </p:cNvSpPr>
                  <p:nvPr/>
                </p:nvSpPr>
                <p:spPr>
                  <a:xfrm>
                    <a:off x="12954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62" name="Oval 61"/>
                  <p:cNvSpPr>
                    <a:spLocks noChangeAspect="1"/>
                  </p:cNvSpPr>
                  <p:nvPr/>
                </p:nvSpPr>
                <p:spPr>
                  <a:xfrm>
                    <a:off x="1600200" y="42672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grpSp>
              <p:nvGrpSpPr>
                <p:cNvPr id="52" name="Group 16"/>
                <p:cNvGrpSpPr/>
                <p:nvPr/>
              </p:nvGrpSpPr>
              <p:grpSpPr>
                <a:xfrm>
                  <a:off x="2743200" y="4114800"/>
                  <a:ext cx="762000" cy="838200"/>
                  <a:chOff x="2743200" y="4114800"/>
                  <a:chExt cx="762000" cy="838200"/>
                </a:xfrm>
              </p:grpSpPr>
              <p:sp>
                <p:nvSpPr>
                  <p:cNvPr id="57" name="Oval 56"/>
                  <p:cNvSpPr>
                    <a:spLocks noChangeAspect="1"/>
                  </p:cNvSpPr>
                  <p:nvPr/>
                </p:nvSpPr>
                <p:spPr>
                  <a:xfrm>
                    <a:off x="2743200" y="4495800"/>
                    <a:ext cx="457200" cy="457200"/>
                  </a:xfrm>
                  <a:prstGeom prst="ellipse">
                    <a:avLst/>
                  </a:prstGeom>
                  <a:gradFill flip="none" rotWithShape="1">
                    <a:gsLst>
                      <a:gs pos="0">
                        <a:srgbClr val="0000FF"/>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58" name="Oval 57"/>
                  <p:cNvSpPr>
                    <a:spLocks noChangeAspect="1"/>
                  </p:cNvSpPr>
                  <p:nvPr/>
                </p:nvSpPr>
                <p:spPr>
                  <a:xfrm>
                    <a:off x="2743200" y="41148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sp>
                <p:nvSpPr>
                  <p:cNvPr id="59" name="Oval 58"/>
                  <p:cNvSpPr>
                    <a:spLocks noChangeAspect="1"/>
                  </p:cNvSpPr>
                  <p:nvPr/>
                </p:nvSpPr>
                <p:spPr>
                  <a:xfrm>
                    <a:off x="3048000" y="4267200"/>
                    <a:ext cx="457200" cy="457200"/>
                  </a:xfrm>
                  <a:prstGeom prst="ellipse">
                    <a:avLst/>
                  </a:prstGeom>
                  <a:gradFill flip="none" rotWithShape="1">
                    <a:gsLst>
                      <a:gs pos="0">
                        <a:srgbClr val="FF0000"/>
                      </a:gs>
                      <a:gs pos="100000">
                        <a:srgbClr val="FFFFFF"/>
                      </a:gs>
                    </a:gsLst>
                    <a:path path="circle">
                      <a:fillToRect l="100000" t="100000"/>
                    </a:path>
                    <a:tileRect r="-100000" b="-100000"/>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a:p>
                    <a:pPr algn="ctr"/>
                    <a:endParaRPr lang="en-US" dirty="0"/>
                  </a:p>
                </p:txBody>
              </p:sp>
            </p:grpSp>
            <p:cxnSp>
              <p:nvCxnSpPr>
                <p:cNvPr id="54" name="Straight Arrow Connector 53"/>
                <p:cNvCxnSpPr>
                  <a:stCxn id="59" idx="7"/>
                </p:cNvCxnSpPr>
                <p:nvPr/>
              </p:nvCxnSpPr>
              <p:spPr>
                <a:xfrm rot="5400000" flipH="1" flipV="1">
                  <a:off x="3552545" y="3771901"/>
                  <a:ext cx="447955" cy="6765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5" name="Chevron 54"/>
                <p:cNvSpPr/>
                <p:nvPr/>
              </p:nvSpPr>
              <p:spPr>
                <a:xfrm>
                  <a:off x="1981200" y="4267200"/>
                  <a:ext cx="484632" cy="484632"/>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56" name="Straight Arrow Connector 55"/>
                <p:cNvCxnSpPr/>
                <p:nvPr/>
              </p:nvCxnSpPr>
              <p:spPr>
                <a:xfrm flipV="1">
                  <a:off x="3505200" y="4495800"/>
                  <a:ext cx="838200" cy="92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sp>
          <p:nvSpPr>
            <p:cNvPr id="120" name="TextBox 119"/>
            <p:cNvSpPr txBox="1"/>
            <p:nvPr/>
          </p:nvSpPr>
          <p:spPr>
            <a:xfrm>
              <a:off x="304800" y="5181601"/>
              <a:ext cx="581784" cy="492443"/>
            </a:xfrm>
            <a:prstGeom prst="rect">
              <a:avLst/>
            </a:prstGeom>
            <a:noFill/>
          </p:spPr>
          <p:txBody>
            <a:bodyPr wrap="none" rtlCol="0">
              <a:spAutoFit/>
            </a:bodyPr>
            <a:lstStyle/>
            <a:p>
              <a:r>
                <a:rPr lang="pt-BR" b="1" baseline="30000" dirty="0"/>
                <a:t>3</a:t>
              </a:r>
              <a:r>
                <a:rPr lang="pt-BR" b="1" dirty="0"/>
                <a:t>H</a:t>
              </a:r>
            </a:p>
          </p:txBody>
        </p:sp>
        <p:sp>
          <p:nvSpPr>
            <p:cNvPr id="121" name="TextBox 120"/>
            <p:cNvSpPr txBox="1"/>
            <p:nvPr/>
          </p:nvSpPr>
          <p:spPr>
            <a:xfrm>
              <a:off x="3555468" y="5181600"/>
              <a:ext cx="752771" cy="492443"/>
            </a:xfrm>
            <a:prstGeom prst="rect">
              <a:avLst/>
            </a:prstGeom>
            <a:noFill/>
          </p:spPr>
          <p:txBody>
            <a:bodyPr wrap="none" rtlCol="0">
              <a:spAutoFit/>
            </a:bodyPr>
            <a:lstStyle/>
            <a:p>
              <a:r>
                <a:rPr lang="pt-BR" b="1" baseline="30000" dirty="0"/>
                <a:t>3</a:t>
              </a:r>
              <a:r>
                <a:rPr lang="pt-BR" b="1" dirty="0"/>
                <a:t>He</a:t>
              </a:r>
            </a:p>
          </p:txBody>
        </p:sp>
      </p:grpSp>
      <p:sp>
        <p:nvSpPr>
          <p:cNvPr id="4" name="Título 3"/>
          <p:cNvSpPr>
            <a:spLocks noGrp="1"/>
          </p:cNvSpPr>
          <p:nvPr>
            <p:ph type="title" idx="4294967295"/>
          </p:nvPr>
        </p:nvSpPr>
        <p:spPr>
          <a:xfrm>
            <a:off x="160790" y="125259"/>
            <a:ext cx="5004000" cy="288000"/>
          </a:xfrm>
          <a:solidFill>
            <a:schemeClr val="bg1"/>
          </a:solidFill>
        </p:spPr>
        <p:txBody>
          <a:bodyPr anchor="t" anchorCtr="1"/>
          <a:lstStyle/>
          <a:p>
            <a:r>
              <a:rPr lang="pt-BR" sz="2000" b="1" dirty="0">
                <a:solidFill>
                  <a:schemeClr val="bg2">
                    <a:lumMod val="60000"/>
                    <a:lumOff val="40000"/>
                  </a:schemeClr>
                </a:solidFill>
              </a:rPr>
              <a:t>Do que o mundo é feito?</a:t>
            </a:r>
            <a:br>
              <a:rPr lang="pt-BR" sz="2000" b="1" dirty="0"/>
            </a:br>
            <a:r>
              <a:rPr lang="pt-BR" sz="2000" b="1" dirty="0"/>
              <a:t>						         </a:t>
            </a:r>
            <a:r>
              <a:rPr lang="pt-BR" sz="2800" b="1" dirty="0">
                <a:solidFill>
                  <a:srgbClr val="7030A0"/>
                </a:solidFill>
                <a:effectLst>
                  <a:outerShdw blurRad="38100" dist="38100" dir="2700000" algn="tl">
                    <a:srgbClr val="000000">
                      <a:alpha val="43137"/>
                    </a:srgbClr>
                  </a:outerShdw>
                </a:effectLst>
              </a:rPr>
              <a:t>Interações</a:t>
            </a:r>
            <a:endParaRPr lang="pt-BR" sz="2800" dirty="0">
              <a:solidFill>
                <a:srgbClr val="7030A0"/>
              </a:solidFill>
            </a:endParaRPr>
          </a:p>
        </p:txBody>
      </p:sp>
    </p:spTree>
    <p:extLst>
      <p:ext uri="{BB962C8B-B14F-4D97-AF65-F5344CB8AC3E}">
        <p14:creationId xmlns:p14="http://schemas.microsoft.com/office/powerpoint/2010/main" val="3730178334"/>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CB7BA-64A5-014A-985E-A604AC8159F2}"/>
              </a:ext>
            </a:extLst>
          </p:cNvPr>
          <p:cNvSpPr>
            <a:spLocks noGrp="1"/>
          </p:cNvSpPr>
          <p:nvPr>
            <p:ph type="title"/>
          </p:nvPr>
        </p:nvSpPr>
        <p:spPr>
          <a:xfrm>
            <a:off x="598745" y="-2400"/>
            <a:ext cx="8280000" cy="612000"/>
          </a:xfrm>
        </p:spPr>
        <p:txBody>
          <a:bodyPr/>
          <a:lstStyle/>
          <a:p>
            <a:r>
              <a:rPr lang="en-US" dirty="0"/>
              <a:t>Do </a:t>
            </a:r>
            <a:r>
              <a:rPr lang="en-US" dirty="0" err="1"/>
              <a:t>átomo</a:t>
            </a:r>
            <a:r>
              <a:rPr lang="en-US" dirty="0"/>
              <a:t> </a:t>
            </a:r>
            <a:r>
              <a:rPr lang="en-US" dirty="0" err="1"/>
              <a:t>aos</a:t>
            </a:r>
            <a:r>
              <a:rPr lang="en-US" dirty="0"/>
              <a:t> quarks</a:t>
            </a:r>
          </a:p>
        </p:txBody>
      </p:sp>
      <p:sp>
        <p:nvSpPr>
          <p:cNvPr id="4" name="Slide Number Placeholder 3">
            <a:extLst>
              <a:ext uri="{FF2B5EF4-FFF2-40B4-BE49-F238E27FC236}">
                <a16:creationId xmlns:a16="http://schemas.microsoft.com/office/drawing/2014/main" id="{15AE7008-37FE-704B-997E-168CDE597B64}"/>
              </a:ext>
            </a:extLst>
          </p:cNvPr>
          <p:cNvSpPr>
            <a:spLocks noGrp="1"/>
          </p:cNvSpPr>
          <p:nvPr>
            <p:ph type="sldNum" sz="quarter" idx="10"/>
          </p:nvPr>
        </p:nvSpPr>
        <p:spPr/>
        <p:txBody>
          <a:bodyPr/>
          <a:lstStyle/>
          <a:p>
            <a:fld id="{E7211955-452E-8B4A-9B48-354B3A3C0F95}" type="slidenum">
              <a:rPr lang="en-US" smtClean="0"/>
              <a:pPr/>
              <a:t>9</a:t>
            </a:fld>
            <a:endParaRPr lang="en-US" dirty="0"/>
          </a:p>
        </p:txBody>
      </p:sp>
      <p:pic>
        <p:nvPicPr>
          <p:cNvPr id="5" name="Picture 2">
            <a:extLst>
              <a:ext uri="{FF2B5EF4-FFF2-40B4-BE49-F238E27FC236}">
                <a16:creationId xmlns:a16="http://schemas.microsoft.com/office/drawing/2014/main" id="{5AB00BB7-1EC0-EF40-A10D-CD9D5DB01244}"/>
              </a:ext>
            </a:extLst>
          </p:cNvPr>
          <p:cNvPicPr>
            <a:picLocks noGrp="1" noChangeAspect="1" noChangeArrowheads="1"/>
          </p:cNvPicPr>
          <p:nvPr>
            <p:ph idx="1"/>
          </p:nvPr>
        </p:nvPicPr>
        <p:blipFill>
          <a:blip r:embed="rId2"/>
          <a:srcRect/>
          <a:stretch>
            <a:fillRect/>
          </a:stretch>
        </p:blipFill>
        <p:spPr bwMode="auto">
          <a:xfrm>
            <a:off x="2256009" y="543340"/>
            <a:ext cx="5245100" cy="4533900"/>
          </a:xfrm>
          <a:prstGeom prst="rect">
            <a:avLst/>
          </a:prstGeom>
          <a:noFill/>
          <a:ln w="9525">
            <a:noFill/>
            <a:miter lim="800000"/>
            <a:headEnd/>
            <a:tailEnd/>
          </a:ln>
        </p:spPr>
      </p:pic>
    </p:spTree>
    <p:extLst>
      <p:ext uri="{BB962C8B-B14F-4D97-AF65-F5344CB8AC3E}">
        <p14:creationId xmlns:p14="http://schemas.microsoft.com/office/powerpoint/2010/main" val="3079425510"/>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TIMING" val="|25.2|12.9|8.2|13.3"/>
</p:tagLst>
</file>

<file path=ppt/theme/theme1.xml><?xml version="1.0" encoding="utf-8"?>
<a:theme xmlns:a="http://schemas.openxmlformats.org/drawingml/2006/main" name="Sprace Template 2018">
  <a:themeElements>
    <a:clrScheme name="SpraceTheme">
      <a:dk1>
        <a:srgbClr val="2F2424"/>
      </a:dk1>
      <a:lt1>
        <a:srgbClr val="FFFFFF"/>
      </a:lt1>
      <a:dk2>
        <a:srgbClr val="8C1515"/>
      </a:dk2>
      <a:lt2>
        <a:srgbClr val="8C1515"/>
      </a:lt2>
      <a:accent1>
        <a:srgbClr val="8C1515"/>
      </a:accent1>
      <a:accent2>
        <a:srgbClr val="D2C295"/>
      </a:accent2>
      <a:accent3>
        <a:srgbClr val="F9F6EF"/>
      </a:accent3>
      <a:accent4>
        <a:srgbClr val="175E54"/>
      </a:accent4>
      <a:accent5>
        <a:srgbClr val="007C92"/>
      </a:accent5>
      <a:accent6>
        <a:srgbClr val="B26F16"/>
      </a:accent6>
      <a:hlink>
        <a:srgbClr val="00548F"/>
      </a:hlink>
      <a:folHlink>
        <a:srgbClr val="00548F"/>
      </a:folHlink>
    </a:clrScheme>
    <a:fontScheme name="Stanford">
      <a:majorFont>
        <a:latin typeface="Source Sans Pro Semibold"/>
        <a:ea typeface=""/>
        <a:cs typeface=""/>
      </a:majorFont>
      <a:minorFont>
        <a:latin typeface="Source Sans Pro"/>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st3" id="{2AA1BEA0-BA31-5542-99C2-3B44CC32FE4A}" vid="{3227916B-55CA-F24B-8207-35850A802ABA}"/>
    </a:ext>
  </a:extLst>
</a:theme>
</file>

<file path=ppt/theme/theme2.xml><?xml version="1.0" encoding="utf-8"?>
<a:theme xmlns:a="http://schemas.openxmlformats.org/drawingml/2006/main" name="Sprace Alternative Template 2018">
  <a:themeElements>
    <a:clrScheme name="Stanford2">
      <a:dk1>
        <a:srgbClr val="000000"/>
      </a:dk1>
      <a:lt1>
        <a:srgbClr val="FFFFFF"/>
      </a:lt1>
      <a:dk2>
        <a:srgbClr val="DAD7CB"/>
      </a:dk2>
      <a:lt2>
        <a:srgbClr val="8C1515"/>
      </a:lt2>
      <a:accent1>
        <a:srgbClr val="8D3C1E"/>
      </a:accent1>
      <a:accent2>
        <a:srgbClr val="00505C"/>
      </a:accent2>
      <a:accent3>
        <a:srgbClr val="53284F"/>
      </a:accent3>
      <a:accent4>
        <a:srgbClr val="175E54"/>
      </a:accent4>
      <a:accent5>
        <a:srgbClr val="4D4F53"/>
      </a:accent5>
      <a:accent6>
        <a:srgbClr val="D2C295"/>
      </a:accent6>
      <a:hlink>
        <a:srgbClr val="A4001D"/>
      </a:hlink>
      <a:folHlink>
        <a:srgbClr val="000000"/>
      </a:folHlink>
    </a:clrScheme>
    <a:fontScheme name="Stanford">
      <a:majorFont>
        <a:latin typeface="Source Sans Pro Semibold"/>
        <a:ea typeface=""/>
        <a:cs typeface=""/>
      </a:majorFont>
      <a:minorFont>
        <a:latin typeface="Source Sans Pro"/>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st3" id="{2AA1BEA0-BA31-5542-99C2-3B44CC32FE4A}" vid="{114551BE-EEEE-8A45-A686-D9A5E06C9BC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Sprace Template 2018</Template>
  <TotalTime>200</TotalTime>
  <Words>1673</Words>
  <Application>Microsoft Office PowerPoint</Application>
  <PresentationFormat>Apresentação na tela (16:9)</PresentationFormat>
  <Paragraphs>401</Paragraphs>
  <Slides>49</Slides>
  <Notes>33</Notes>
  <HiddenSlides>2</HiddenSlides>
  <MMClips>0</MMClips>
  <ScaleCrop>false</ScaleCrop>
  <HeadingPairs>
    <vt:vector size="6" baseType="variant">
      <vt:variant>
        <vt:lpstr>Fontes usadas</vt:lpstr>
      </vt:variant>
      <vt:variant>
        <vt:i4>13</vt:i4>
      </vt:variant>
      <vt:variant>
        <vt:lpstr>Tema</vt:lpstr>
      </vt:variant>
      <vt:variant>
        <vt:i4>2</vt:i4>
      </vt:variant>
      <vt:variant>
        <vt:lpstr>Títulos de slides</vt:lpstr>
      </vt:variant>
      <vt:variant>
        <vt:i4>49</vt:i4>
      </vt:variant>
    </vt:vector>
  </HeadingPairs>
  <TitlesOfParts>
    <vt:vector size="64" baseType="lpstr">
      <vt:lpstr>ＭＳ Ｐゴシック</vt:lpstr>
      <vt:lpstr>Arial</vt:lpstr>
      <vt:lpstr>Arial Rounded MT Bold</vt:lpstr>
      <vt:lpstr>Calibri</vt:lpstr>
      <vt:lpstr>Courier New</vt:lpstr>
      <vt:lpstr>Helvetica</vt:lpstr>
      <vt:lpstr>Source Sans Pro</vt:lpstr>
      <vt:lpstr>Source Sans Pro Semibold</vt:lpstr>
      <vt:lpstr>Symbol</vt:lpstr>
      <vt:lpstr>Times</vt:lpstr>
      <vt:lpstr>Times New Roman</vt:lpstr>
      <vt:lpstr>Verdana</vt:lpstr>
      <vt:lpstr>Wingdings</vt:lpstr>
      <vt:lpstr>Sprace Template 2018</vt:lpstr>
      <vt:lpstr>Sprace Alternative Template 2018</vt:lpstr>
      <vt:lpstr>International Masterclasses</vt:lpstr>
      <vt:lpstr>Programa</vt:lpstr>
      <vt:lpstr>Apresentação do PowerPoint</vt:lpstr>
      <vt:lpstr>O Modelo Padrão da Física de Partículas</vt:lpstr>
      <vt:lpstr>Apresentação do PowerPoint</vt:lpstr>
      <vt:lpstr>Apresentação do PowerPoint</vt:lpstr>
      <vt:lpstr>Apresentação do PowerPoint</vt:lpstr>
      <vt:lpstr>Do que o mundo é feito?                Interações</vt:lpstr>
      <vt:lpstr>Do átomo aos quarks</vt:lpstr>
      <vt:lpstr>Raios Cósmicos</vt:lpstr>
      <vt:lpstr>Década de 50</vt:lpstr>
      <vt:lpstr>Algumas combinações de quarks…</vt:lpstr>
      <vt:lpstr>Modelo a Quarks</vt:lpstr>
      <vt:lpstr>Apresentação do PowerPoint</vt:lpstr>
      <vt:lpstr>A carga da interação forte: Cor</vt:lpstr>
      <vt:lpstr>A Interação de Cor: Bárions e Mésons</vt:lpstr>
      <vt:lpstr>Férmions: Léptons</vt:lpstr>
      <vt:lpstr>Férmions: Quarks</vt:lpstr>
      <vt:lpstr>Bósons Intermediários</vt:lpstr>
      <vt:lpstr>Bóson de Higgs: O Grande Desafio</vt:lpstr>
      <vt:lpstr>Algumas Questões em Aberto</vt:lpstr>
      <vt:lpstr>Apresentação do PowerPoint</vt:lpstr>
      <vt:lpstr>Apresentação do PowerPoint</vt:lpstr>
      <vt:lpstr>Apresentação do PowerPoint</vt:lpstr>
      <vt:lpstr>Apresentação do PowerPoint</vt:lpstr>
      <vt:lpstr>Na matéria usual …</vt:lpstr>
      <vt:lpstr>Na matéria usual …</vt:lpstr>
      <vt:lpstr>Gerando estado desconfinado de quarks</vt:lpstr>
      <vt:lpstr>Transições de fase na matéria</vt:lpstr>
      <vt:lpstr>Diagramas de fase água &amp; QGP</vt:lpstr>
      <vt:lpstr>Colisão de íons pesados relativísticos e o QGP</vt:lpstr>
      <vt:lpstr>QGP* em laboratório: colisões de íons pesados relativísticos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MasterClass</vt:lpstr>
      <vt:lpstr>Workshops para Professores do Ensino Médio</vt:lpstr>
      <vt:lpstr>Próximos capítulos… </vt:lpstr>
      <vt:lpstr>Apresentação do PowerPoint</vt:lpstr>
      <vt:lpstr>International Masterclasses</vt:lpstr>
      <vt:lpstr>Como se observa o mundo? </vt:lpstr>
      <vt:lpstr>Aceleradores &amp; Detectores.....</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Masterclasses</dc:title>
  <dc:creator>Sandra Padula</dc:creator>
  <dc:description>2012 PowerPoint template redesign</dc:description>
  <cp:lastModifiedBy>365</cp:lastModifiedBy>
  <cp:revision>23</cp:revision>
  <dcterms:created xsi:type="dcterms:W3CDTF">2023-02-09T03:15:38Z</dcterms:created>
  <dcterms:modified xsi:type="dcterms:W3CDTF">2025-08-14T11:12:11Z</dcterms:modified>
</cp:coreProperties>
</file>