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341" r:id="rId2"/>
    <p:sldId id="340" r:id="rId3"/>
    <p:sldId id="342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9299AC6-E503-43B5-A1EC-60BA9D5045C9}" v="1" dt="2025-08-20T12:26:23.998"/>
    <p1510:client id="{D39883C7-9878-48E7-8081-BAB8ED9B807D}" v="183" dt="2025-08-19T21:40:59.69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8" autoAdjust="0"/>
    <p:restoredTop sz="94660"/>
  </p:normalViewPr>
  <p:slideViewPr>
    <p:cSldViewPr snapToGrid="0">
      <p:cViewPr varScale="1">
        <p:scale>
          <a:sx n="155" d="100"/>
          <a:sy n="155" d="100"/>
        </p:scale>
        <p:origin x="168" y="6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cus Hohlmann" userId="dd9a74f3-9c62-47d2-abe1-92b6c9aea82b" providerId="ADAL" clId="{09299AC6-E503-43B5-A1EC-60BA9D5045C9}"/>
    <pc:docChg chg="custSel modSld">
      <pc:chgData name="Marcus Hohlmann" userId="dd9a74f3-9c62-47d2-abe1-92b6c9aea82b" providerId="ADAL" clId="{09299AC6-E503-43B5-A1EC-60BA9D5045C9}" dt="2025-08-20T12:42:27.609" v="77" actId="20577"/>
      <pc:docMkLst>
        <pc:docMk/>
      </pc:docMkLst>
      <pc:sldChg chg="modSp mod">
        <pc:chgData name="Marcus Hohlmann" userId="dd9a74f3-9c62-47d2-abe1-92b6c9aea82b" providerId="ADAL" clId="{09299AC6-E503-43B5-A1EC-60BA9D5045C9}" dt="2025-08-20T12:22:55.409" v="55" actId="1037"/>
        <pc:sldMkLst>
          <pc:docMk/>
          <pc:sldMk cId="80075297" sldId="341"/>
        </pc:sldMkLst>
        <pc:spChg chg="mod">
          <ac:chgData name="Marcus Hohlmann" userId="dd9a74f3-9c62-47d2-abe1-92b6c9aea82b" providerId="ADAL" clId="{09299AC6-E503-43B5-A1EC-60BA9D5045C9}" dt="2025-08-20T12:22:55.409" v="55" actId="1037"/>
          <ac:spMkLst>
            <pc:docMk/>
            <pc:sldMk cId="80075297" sldId="341"/>
            <ac:spMk id="2" creationId="{B3083A11-1528-F503-4B33-EBD10097C8F8}"/>
          </ac:spMkLst>
        </pc:spChg>
        <pc:spChg chg="mod">
          <ac:chgData name="Marcus Hohlmann" userId="dd9a74f3-9c62-47d2-abe1-92b6c9aea82b" providerId="ADAL" clId="{09299AC6-E503-43B5-A1EC-60BA9D5045C9}" dt="2025-08-20T12:22:43.728" v="36" actId="313"/>
          <ac:spMkLst>
            <pc:docMk/>
            <pc:sldMk cId="80075297" sldId="341"/>
            <ac:spMk id="4" creationId="{10DDF1AF-BB68-A69D-F7C1-B80415C59C90}"/>
          </ac:spMkLst>
        </pc:spChg>
      </pc:sldChg>
      <pc:sldChg chg="addSp modSp mod">
        <pc:chgData name="Marcus Hohlmann" userId="dd9a74f3-9c62-47d2-abe1-92b6c9aea82b" providerId="ADAL" clId="{09299AC6-E503-43B5-A1EC-60BA9D5045C9}" dt="2025-08-20T12:42:27.609" v="77" actId="20577"/>
        <pc:sldMkLst>
          <pc:docMk/>
          <pc:sldMk cId="1951358342" sldId="342"/>
        </pc:sldMkLst>
        <pc:spChg chg="add mod">
          <ac:chgData name="Marcus Hohlmann" userId="dd9a74f3-9c62-47d2-abe1-92b6c9aea82b" providerId="ADAL" clId="{09299AC6-E503-43B5-A1EC-60BA9D5045C9}" dt="2025-08-20T12:27:23.923" v="75" actId="1036"/>
          <ac:spMkLst>
            <pc:docMk/>
            <pc:sldMk cId="1951358342" sldId="342"/>
            <ac:spMk id="5" creationId="{5347896A-6394-B9A9-9F70-BF8096B265B7}"/>
          </ac:spMkLst>
        </pc:spChg>
        <pc:spChg chg="mod">
          <ac:chgData name="Marcus Hohlmann" userId="dd9a74f3-9c62-47d2-abe1-92b6c9aea82b" providerId="ADAL" clId="{09299AC6-E503-43B5-A1EC-60BA9D5045C9}" dt="2025-08-20T12:24:27.033" v="57" actId="404"/>
          <ac:spMkLst>
            <pc:docMk/>
            <pc:sldMk cId="1951358342" sldId="342"/>
            <ac:spMk id="7" creationId="{A10F49B6-1DDF-F52D-918C-2EFE886FB214}"/>
          </ac:spMkLst>
        </pc:spChg>
        <pc:spChg chg="mod">
          <ac:chgData name="Marcus Hohlmann" userId="dd9a74f3-9c62-47d2-abe1-92b6c9aea82b" providerId="ADAL" clId="{09299AC6-E503-43B5-A1EC-60BA9D5045C9}" dt="2025-08-20T12:42:27.609" v="77" actId="20577"/>
          <ac:spMkLst>
            <pc:docMk/>
            <pc:sldMk cId="1951358342" sldId="342"/>
            <ac:spMk id="44" creationId="{5659D80E-4BBC-2046-C968-B0F5EF40D045}"/>
          </ac:spMkLst>
        </pc:spChg>
      </pc:sldChg>
    </pc:docChg>
  </pc:docChgLst>
  <pc:docChgLst>
    <pc:chgData name="Marcus Hohlmann" userId="dd9a74f3-9c62-47d2-abe1-92b6c9aea82b" providerId="ADAL" clId="{D39883C7-9878-48E7-8081-BAB8ED9B807D}"/>
    <pc:docChg chg="undo custSel addSld modSld sldOrd">
      <pc:chgData name="Marcus Hohlmann" userId="dd9a74f3-9c62-47d2-abe1-92b6c9aea82b" providerId="ADAL" clId="{D39883C7-9878-48E7-8081-BAB8ED9B807D}" dt="2025-08-19T21:40:59.696" v="1457" actId="20577"/>
      <pc:docMkLst>
        <pc:docMk/>
      </pc:docMkLst>
      <pc:sldChg chg="modSp mod">
        <pc:chgData name="Marcus Hohlmann" userId="dd9a74f3-9c62-47d2-abe1-92b6c9aea82b" providerId="ADAL" clId="{D39883C7-9878-48E7-8081-BAB8ED9B807D}" dt="2025-08-19T21:20:36.280" v="1362" actId="113"/>
        <pc:sldMkLst>
          <pc:docMk/>
          <pc:sldMk cId="957571851" sldId="340"/>
        </pc:sldMkLst>
        <pc:spChg chg="mod">
          <ac:chgData name="Marcus Hohlmann" userId="dd9a74f3-9c62-47d2-abe1-92b6c9aea82b" providerId="ADAL" clId="{D39883C7-9878-48E7-8081-BAB8ED9B807D}" dt="2025-08-19T20:48:48.367" v="655" actId="20577"/>
          <ac:spMkLst>
            <pc:docMk/>
            <pc:sldMk cId="957571851" sldId="340"/>
            <ac:spMk id="2" creationId="{C4E1BA2F-0946-90CA-C461-D06996024C76}"/>
          </ac:spMkLst>
        </pc:spChg>
        <pc:spChg chg="mod">
          <ac:chgData name="Marcus Hohlmann" userId="dd9a74f3-9c62-47d2-abe1-92b6c9aea82b" providerId="ADAL" clId="{D39883C7-9878-48E7-8081-BAB8ED9B807D}" dt="2025-08-19T21:20:36.280" v="1362" actId="113"/>
          <ac:spMkLst>
            <pc:docMk/>
            <pc:sldMk cId="957571851" sldId="340"/>
            <ac:spMk id="44" creationId="{2C43A4C5-DBFA-2DF9-D574-4462543C5EAA}"/>
          </ac:spMkLst>
        </pc:spChg>
      </pc:sldChg>
      <pc:sldChg chg="addSp modSp new mod ord modClrScheme chgLayout">
        <pc:chgData name="Marcus Hohlmann" userId="dd9a74f3-9c62-47d2-abe1-92b6c9aea82b" providerId="ADAL" clId="{D39883C7-9878-48E7-8081-BAB8ED9B807D}" dt="2025-08-19T20:24:28.431" v="80" actId="20577"/>
        <pc:sldMkLst>
          <pc:docMk/>
          <pc:sldMk cId="80075297" sldId="341"/>
        </pc:sldMkLst>
        <pc:spChg chg="mod ord">
          <ac:chgData name="Marcus Hohlmann" userId="dd9a74f3-9c62-47d2-abe1-92b6c9aea82b" providerId="ADAL" clId="{D39883C7-9878-48E7-8081-BAB8ED9B807D}" dt="2025-08-19T20:24:28.431" v="80" actId="20577"/>
          <ac:spMkLst>
            <pc:docMk/>
            <pc:sldMk cId="80075297" sldId="341"/>
            <ac:spMk id="2" creationId="{B3083A11-1528-F503-4B33-EBD10097C8F8}"/>
          </ac:spMkLst>
        </pc:spChg>
        <pc:spChg chg="mod ord">
          <ac:chgData name="Marcus Hohlmann" userId="dd9a74f3-9c62-47d2-abe1-92b6c9aea82b" providerId="ADAL" clId="{D39883C7-9878-48E7-8081-BAB8ED9B807D}" dt="2025-08-19T20:22:26.125" v="41" actId="700"/>
          <ac:spMkLst>
            <pc:docMk/>
            <pc:sldMk cId="80075297" sldId="341"/>
            <ac:spMk id="3" creationId="{DEC10168-71A6-3E67-95A4-5A0FD4A7F29D}"/>
          </ac:spMkLst>
        </pc:spChg>
        <pc:spChg chg="add mod ord">
          <ac:chgData name="Marcus Hohlmann" userId="dd9a74f3-9c62-47d2-abe1-92b6c9aea82b" providerId="ADAL" clId="{D39883C7-9878-48E7-8081-BAB8ED9B807D}" dt="2025-08-19T20:23:56.116" v="72" actId="5793"/>
          <ac:spMkLst>
            <pc:docMk/>
            <pc:sldMk cId="80075297" sldId="341"/>
            <ac:spMk id="4" creationId="{10DDF1AF-BB68-A69D-F7C1-B80415C59C90}"/>
          </ac:spMkLst>
        </pc:spChg>
      </pc:sldChg>
      <pc:sldChg chg="addSp delSp modSp add mod">
        <pc:chgData name="Marcus Hohlmann" userId="dd9a74f3-9c62-47d2-abe1-92b6c9aea82b" providerId="ADAL" clId="{D39883C7-9878-48E7-8081-BAB8ED9B807D}" dt="2025-08-19T21:40:59.696" v="1457" actId="20577"/>
        <pc:sldMkLst>
          <pc:docMk/>
          <pc:sldMk cId="1951358342" sldId="342"/>
        </pc:sldMkLst>
        <pc:spChg chg="mod">
          <ac:chgData name="Marcus Hohlmann" userId="dd9a74f3-9c62-47d2-abe1-92b6c9aea82b" providerId="ADAL" clId="{D39883C7-9878-48E7-8081-BAB8ED9B807D}" dt="2025-08-19T21:25:17.895" v="1419" actId="1076"/>
          <ac:spMkLst>
            <pc:docMk/>
            <pc:sldMk cId="1951358342" sldId="342"/>
            <ac:spMk id="2" creationId="{E2CA612F-B1E5-B466-8172-0BFC656F70A7}"/>
          </ac:spMkLst>
        </pc:spChg>
        <pc:spChg chg="add mod">
          <ac:chgData name="Marcus Hohlmann" userId="dd9a74f3-9c62-47d2-abe1-92b6c9aea82b" providerId="ADAL" clId="{D39883C7-9878-48E7-8081-BAB8ED9B807D}" dt="2025-08-19T21:40:59.696" v="1457" actId="20577"/>
          <ac:spMkLst>
            <pc:docMk/>
            <pc:sldMk cId="1951358342" sldId="342"/>
            <ac:spMk id="4" creationId="{D11EB846-862A-FEFC-ACDA-C561E98748DC}"/>
          </ac:spMkLst>
        </pc:spChg>
        <pc:spChg chg="add mod">
          <ac:chgData name="Marcus Hohlmann" userId="dd9a74f3-9c62-47d2-abe1-92b6c9aea82b" providerId="ADAL" clId="{D39883C7-9878-48E7-8081-BAB8ED9B807D}" dt="2025-08-19T21:24:45.271" v="1416" actId="1076"/>
          <ac:spMkLst>
            <pc:docMk/>
            <pc:sldMk cId="1951358342" sldId="342"/>
            <ac:spMk id="6" creationId="{EB5EDEFD-595E-5CB8-AB5E-171F676451A7}"/>
          </ac:spMkLst>
        </pc:spChg>
        <pc:spChg chg="mod">
          <ac:chgData name="Marcus Hohlmann" userId="dd9a74f3-9c62-47d2-abe1-92b6c9aea82b" providerId="ADAL" clId="{D39883C7-9878-48E7-8081-BAB8ED9B807D}" dt="2025-08-19T21:25:46.511" v="1426" actId="1036"/>
          <ac:spMkLst>
            <pc:docMk/>
            <pc:sldMk cId="1951358342" sldId="342"/>
            <ac:spMk id="7" creationId="{A10F49B6-1DDF-F52D-918C-2EFE886FB214}"/>
          </ac:spMkLst>
        </pc:spChg>
        <pc:spChg chg="del">
          <ac:chgData name="Marcus Hohlmann" userId="dd9a74f3-9c62-47d2-abe1-92b6c9aea82b" providerId="ADAL" clId="{D39883C7-9878-48E7-8081-BAB8ED9B807D}" dt="2025-08-19T20:31:04.338" v="261" actId="21"/>
          <ac:spMkLst>
            <pc:docMk/>
            <pc:sldMk cId="1951358342" sldId="342"/>
            <ac:spMk id="18" creationId="{7E987E45-843E-B7C2-AFE2-1F1B9C06FC93}"/>
          </ac:spMkLst>
        </pc:spChg>
        <pc:spChg chg="add mod">
          <ac:chgData name="Marcus Hohlmann" userId="dd9a74f3-9c62-47d2-abe1-92b6c9aea82b" providerId="ADAL" clId="{D39883C7-9878-48E7-8081-BAB8ED9B807D}" dt="2025-08-19T21:23:16.895" v="1394" actId="1037"/>
          <ac:spMkLst>
            <pc:docMk/>
            <pc:sldMk cId="1951358342" sldId="342"/>
            <ac:spMk id="19" creationId="{0C269DFD-683E-D66B-9D9D-1F635761E438}"/>
          </ac:spMkLst>
        </pc:spChg>
        <pc:spChg chg="del">
          <ac:chgData name="Marcus Hohlmann" userId="dd9a74f3-9c62-47d2-abe1-92b6c9aea82b" providerId="ADAL" clId="{D39883C7-9878-48E7-8081-BAB8ED9B807D}" dt="2025-08-19T20:30:46.629" v="256" actId="21"/>
          <ac:spMkLst>
            <pc:docMk/>
            <pc:sldMk cId="1951358342" sldId="342"/>
            <ac:spMk id="20" creationId="{BD482EF9-1129-A33B-C0DD-F9D1669D092E}"/>
          </ac:spMkLst>
        </pc:spChg>
        <pc:spChg chg="add mod">
          <ac:chgData name="Marcus Hohlmann" userId="dd9a74f3-9c62-47d2-abe1-92b6c9aea82b" providerId="ADAL" clId="{D39883C7-9878-48E7-8081-BAB8ED9B807D}" dt="2025-08-19T21:30:18.488" v="1455" actId="108"/>
          <ac:spMkLst>
            <pc:docMk/>
            <pc:sldMk cId="1951358342" sldId="342"/>
            <ac:spMk id="21" creationId="{2D45D948-D58C-CAE3-7A28-BDB977140304}"/>
          </ac:spMkLst>
        </pc:spChg>
        <pc:spChg chg="del">
          <ac:chgData name="Marcus Hohlmann" userId="dd9a74f3-9c62-47d2-abe1-92b6c9aea82b" providerId="ADAL" clId="{D39883C7-9878-48E7-8081-BAB8ED9B807D}" dt="2025-08-19T20:30:46.629" v="256" actId="21"/>
          <ac:spMkLst>
            <pc:docMk/>
            <pc:sldMk cId="1951358342" sldId="342"/>
            <ac:spMk id="23" creationId="{DA13A908-E3B1-D905-D79E-8393C764A012}"/>
          </ac:spMkLst>
        </pc:spChg>
        <pc:spChg chg="add mod">
          <ac:chgData name="Marcus Hohlmann" userId="dd9a74f3-9c62-47d2-abe1-92b6c9aea82b" providerId="ADAL" clId="{D39883C7-9878-48E7-8081-BAB8ED9B807D}" dt="2025-08-19T21:29:06.318" v="1445" actId="1037"/>
          <ac:spMkLst>
            <pc:docMk/>
            <pc:sldMk cId="1951358342" sldId="342"/>
            <ac:spMk id="24" creationId="{C39518D5-CF42-67A7-A536-F31E46A4A13C}"/>
          </ac:spMkLst>
        </pc:spChg>
        <pc:spChg chg="del">
          <ac:chgData name="Marcus Hohlmann" userId="dd9a74f3-9c62-47d2-abe1-92b6c9aea82b" providerId="ADAL" clId="{D39883C7-9878-48E7-8081-BAB8ED9B807D}" dt="2025-08-19T20:31:04.338" v="261" actId="21"/>
          <ac:spMkLst>
            <pc:docMk/>
            <pc:sldMk cId="1951358342" sldId="342"/>
            <ac:spMk id="25" creationId="{AC7A00CD-2A8C-E082-24BD-250C36281E48}"/>
          </ac:spMkLst>
        </pc:spChg>
        <pc:spChg chg="del">
          <ac:chgData name="Marcus Hohlmann" userId="dd9a74f3-9c62-47d2-abe1-92b6c9aea82b" providerId="ADAL" clId="{D39883C7-9878-48E7-8081-BAB8ED9B807D}" dt="2025-08-19T20:30:46.629" v="256" actId="21"/>
          <ac:spMkLst>
            <pc:docMk/>
            <pc:sldMk cId="1951358342" sldId="342"/>
            <ac:spMk id="32" creationId="{CE1B600B-9B35-D97B-9126-86566DB179CF}"/>
          </ac:spMkLst>
        </pc:spChg>
        <pc:spChg chg="del mod">
          <ac:chgData name="Marcus Hohlmann" userId="dd9a74f3-9c62-47d2-abe1-92b6c9aea82b" providerId="ADAL" clId="{D39883C7-9878-48E7-8081-BAB8ED9B807D}" dt="2025-08-19T20:53:08.115" v="668" actId="21"/>
          <ac:spMkLst>
            <pc:docMk/>
            <pc:sldMk cId="1951358342" sldId="342"/>
            <ac:spMk id="33" creationId="{E454CEFD-472B-7C11-3D8A-BD3EBE0A405E}"/>
          </ac:spMkLst>
        </pc:spChg>
        <pc:spChg chg="del">
          <ac:chgData name="Marcus Hohlmann" userId="dd9a74f3-9c62-47d2-abe1-92b6c9aea82b" providerId="ADAL" clId="{D39883C7-9878-48E7-8081-BAB8ED9B807D}" dt="2025-08-19T20:30:46.629" v="256" actId="21"/>
          <ac:spMkLst>
            <pc:docMk/>
            <pc:sldMk cId="1951358342" sldId="342"/>
            <ac:spMk id="38" creationId="{17A6F743-D2C2-34CF-D23D-B4CA7818FFB6}"/>
          </ac:spMkLst>
        </pc:spChg>
        <pc:spChg chg="del">
          <ac:chgData name="Marcus Hohlmann" userId="dd9a74f3-9c62-47d2-abe1-92b6c9aea82b" providerId="ADAL" clId="{D39883C7-9878-48E7-8081-BAB8ED9B807D}" dt="2025-08-19T20:30:46.629" v="256" actId="21"/>
          <ac:spMkLst>
            <pc:docMk/>
            <pc:sldMk cId="1951358342" sldId="342"/>
            <ac:spMk id="39" creationId="{9193C6C9-6E19-409A-DD5E-F1F267E7C73F}"/>
          </ac:spMkLst>
        </pc:spChg>
        <pc:spChg chg="del">
          <ac:chgData name="Marcus Hohlmann" userId="dd9a74f3-9c62-47d2-abe1-92b6c9aea82b" providerId="ADAL" clId="{D39883C7-9878-48E7-8081-BAB8ED9B807D}" dt="2025-08-19T20:30:51.714" v="257" actId="21"/>
          <ac:spMkLst>
            <pc:docMk/>
            <pc:sldMk cId="1951358342" sldId="342"/>
            <ac:spMk id="43" creationId="{9865C7B1-3CF9-0449-4761-65EF8CAE0609}"/>
          </ac:spMkLst>
        </pc:spChg>
        <pc:spChg chg="mod ord">
          <ac:chgData name="Marcus Hohlmann" userId="dd9a74f3-9c62-47d2-abe1-92b6c9aea82b" providerId="ADAL" clId="{D39883C7-9878-48E7-8081-BAB8ED9B807D}" dt="2025-08-19T21:23:16.895" v="1394" actId="1037"/>
          <ac:spMkLst>
            <pc:docMk/>
            <pc:sldMk cId="1951358342" sldId="342"/>
            <ac:spMk id="44" creationId="{5659D80E-4BBC-2046-C968-B0F5EF40D045}"/>
          </ac:spMkLst>
        </pc:spChg>
        <pc:spChg chg="del">
          <ac:chgData name="Marcus Hohlmann" userId="dd9a74f3-9c62-47d2-abe1-92b6c9aea82b" providerId="ADAL" clId="{D39883C7-9878-48E7-8081-BAB8ED9B807D}" dt="2025-08-19T20:30:46.629" v="256" actId="21"/>
          <ac:spMkLst>
            <pc:docMk/>
            <pc:sldMk cId="1951358342" sldId="342"/>
            <ac:spMk id="45" creationId="{80097F0E-455D-EA64-2FEE-879A2B95A697}"/>
          </ac:spMkLst>
        </pc:spChg>
        <pc:picChg chg="del">
          <ac:chgData name="Marcus Hohlmann" userId="dd9a74f3-9c62-47d2-abe1-92b6c9aea82b" providerId="ADAL" clId="{D39883C7-9878-48E7-8081-BAB8ED9B807D}" dt="2025-08-19T20:25:13.083" v="99" actId="21"/>
          <ac:picMkLst>
            <pc:docMk/>
            <pc:sldMk cId="1951358342" sldId="342"/>
            <ac:picMk id="5" creationId="{ABFBD2B4-5FA3-AEE9-F085-784AF9F1CE1F}"/>
          </ac:picMkLst>
        </pc:picChg>
        <pc:picChg chg="add del mod">
          <ac:chgData name="Marcus Hohlmann" userId="dd9a74f3-9c62-47d2-abe1-92b6c9aea82b" providerId="ADAL" clId="{D39883C7-9878-48E7-8081-BAB8ED9B807D}" dt="2025-08-19T20:51:39.474" v="658" actId="21"/>
          <ac:picMkLst>
            <pc:docMk/>
            <pc:sldMk cId="1951358342" sldId="342"/>
            <ac:picMk id="9" creationId="{ABA9B3DB-A7E5-A768-77E6-89DFCBB5C86C}"/>
          </ac:picMkLst>
        </pc:picChg>
        <pc:picChg chg="del">
          <ac:chgData name="Marcus Hohlmann" userId="dd9a74f3-9c62-47d2-abe1-92b6c9aea82b" providerId="ADAL" clId="{D39883C7-9878-48E7-8081-BAB8ED9B807D}" dt="2025-08-19T20:30:46.629" v="256" actId="21"/>
          <ac:picMkLst>
            <pc:docMk/>
            <pc:sldMk cId="1951358342" sldId="342"/>
            <ac:picMk id="11" creationId="{7D28BF19-9D7D-7EBA-EE59-F76BA4BA4D4B}"/>
          </ac:picMkLst>
        </pc:picChg>
        <pc:picChg chg="del">
          <ac:chgData name="Marcus Hohlmann" userId="dd9a74f3-9c62-47d2-abe1-92b6c9aea82b" providerId="ADAL" clId="{D39883C7-9878-48E7-8081-BAB8ED9B807D}" dt="2025-08-19T20:30:46.629" v="256" actId="21"/>
          <ac:picMkLst>
            <pc:docMk/>
            <pc:sldMk cId="1951358342" sldId="342"/>
            <ac:picMk id="12" creationId="{5D6362F0-65AC-B526-40B0-8E7180598210}"/>
          </ac:picMkLst>
        </pc:picChg>
        <pc:picChg chg="add mod modCrop">
          <ac:chgData name="Marcus Hohlmann" userId="dd9a74f3-9c62-47d2-abe1-92b6c9aea82b" providerId="ADAL" clId="{D39883C7-9878-48E7-8081-BAB8ED9B807D}" dt="2025-08-19T21:23:16.895" v="1394" actId="1037"/>
          <ac:picMkLst>
            <pc:docMk/>
            <pc:sldMk cId="1951358342" sldId="342"/>
            <ac:picMk id="13" creationId="{9055A131-B4D4-FB48-91DF-499ED89ED8A8}"/>
          </ac:picMkLst>
        </pc:picChg>
        <pc:picChg chg="del">
          <ac:chgData name="Marcus Hohlmann" userId="dd9a74f3-9c62-47d2-abe1-92b6c9aea82b" providerId="ADAL" clId="{D39883C7-9878-48E7-8081-BAB8ED9B807D}" dt="2025-08-19T20:30:46.629" v="256" actId="21"/>
          <ac:picMkLst>
            <pc:docMk/>
            <pc:sldMk cId="1951358342" sldId="342"/>
            <ac:picMk id="14" creationId="{A27C603A-F2D3-B153-2F2E-2C68B98F267D}"/>
          </ac:picMkLst>
        </pc:picChg>
        <pc:picChg chg="del">
          <ac:chgData name="Marcus Hohlmann" userId="dd9a74f3-9c62-47d2-abe1-92b6c9aea82b" providerId="ADAL" clId="{D39883C7-9878-48E7-8081-BAB8ED9B807D}" dt="2025-08-19T20:30:46.629" v="256" actId="21"/>
          <ac:picMkLst>
            <pc:docMk/>
            <pc:sldMk cId="1951358342" sldId="342"/>
            <ac:picMk id="16" creationId="{96F47C44-CAED-3C07-FC7B-7E7D52675B61}"/>
          </ac:picMkLst>
        </pc:picChg>
        <pc:picChg chg="add mod modCrop">
          <ac:chgData name="Marcus Hohlmann" userId="dd9a74f3-9c62-47d2-abe1-92b6c9aea82b" providerId="ADAL" clId="{D39883C7-9878-48E7-8081-BAB8ED9B807D}" dt="2025-08-19T21:23:16.895" v="1394" actId="1037"/>
          <ac:picMkLst>
            <pc:docMk/>
            <pc:sldMk cId="1951358342" sldId="342"/>
            <ac:picMk id="17" creationId="{B6FE9A84-E8A5-E159-8CF8-84C87D5A8C6C}"/>
          </ac:picMkLst>
        </pc:picChg>
        <pc:picChg chg="add mod modCrop">
          <ac:chgData name="Marcus Hohlmann" userId="dd9a74f3-9c62-47d2-abe1-92b6c9aea82b" providerId="ADAL" clId="{D39883C7-9878-48E7-8081-BAB8ED9B807D}" dt="2025-08-19T21:27:18.454" v="1428" actId="1076"/>
          <ac:picMkLst>
            <pc:docMk/>
            <pc:sldMk cId="1951358342" sldId="342"/>
            <ac:picMk id="22" creationId="{F03782CB-808B-C6D7-CC18-C7243C17D658}"/>
          </ac:picMkLst>
        </pc:picChg>
        <pc:picChg chg="del">
          <ac:chgData name="Marcus Hohlmann" userId="dd9a74f3-9c62-47d2-abe1-92b6c9aea82b" providerId="ADAL" clId="{D39883C7-9878-48E7-8081-BAB8ED9B807D}" dt="2025-08-19T20:30:54.098" v="258" actId="21"/>
          <ac:picMkLst>
            <pc:docMk/>
            <pc:sldMk cId="1951358342" sldId="342"/>
            <ac:picMk id="29" creationId="{96E68C8A-FC0C-2AC7-A489-62ADE0579DAA}"/>
          </ac:picMkLst>
        </pc:picChg>
        <pc:picChg chg="del">
          <ac:chgData name="Marcus Hohlmann" userId="dd9a74f3-9c62-47d2-abe1-92b6c9aea82b" providerId="ADAL" clId="{D39883C7-9878-48E7-8081-BAB8ED9B807D}" dt="2025-08-19T20:30:58.826" v="260" actId="21"/>
          <ac:picMkLst>
            <pc:docMk/>
            <pc:sldMk cId="1951358342" sldId="342"/>
            <ac:picMk id="35" creationId="{1827D5D0-8A40-3BD3-6368-AE4541265958}"/>
          </ac:picMkLst>
        </pc:picChg>
        <pc:picChg chg="del">
          <ac:chgData name="Marcus Hohlmann" userId="dd9a74f3-9c62-47d2-abe1-92b6c9aea82b" providerId="ADAL" clId="{D39883C7-9878-48E7-8081-BAB8ED9B807D}" dt="2025-08-19T20:30:56.714" v="259" actId="21"/>
          <ac:picMkLst>
            <pc:docMk/>
            <pc:sldMk cId="1951358342" sldId="342"/>
            <ac:picMk id="37" creationId="{DE97BF35-BFDE-8681-B97D-0F13100C9F58}"/>
          </ac:picMkLst>
        </pc:picChg>
        <pc:picChg chg="del">
          <ac:chgData name="Marcus Hohlmann" userId="dd9a74f3-9c62-47d2-abe1-92b6c9aea82b" providerId="ADAL" clId="{D39883C7-9878-48E7-8081-BAB8ED9B807D}" dt="2025-08-19T20:30:51.714" v="257" actId="21"/>
          <ac:picMkLst>
            <pc:docMk/>
            <pc:sldMk cId="1951358342" sldId="342"/>
            <ac:picMk id="41" creationId="{A0232E8C-70F9-D6FA-17ED-5264EACE8CDD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FB859E-E1CA-43B2-A7DA-DF773A4AD62B}" type="datetimeFigureOut">
              <a:rPr lang="en-US" smtClean="0"/>
              <a:t>8/20/2025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B8B521-2596-4BC1-8B3D-FD660FE05F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31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1B8B521-2596-4BC1-8B3D-FD660FE05F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326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5EE50A-1795-324C-EEAB-F9FBB2D37B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1803D9-AB4A-7D66-2F7E-6A68E7AFF3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62804C-1E94-71BC-1FC0-98E7B745B5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73EAD1-B011-4EB7-87C1-6EA161BC5074}" type="datetime1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22B61-9C3E-D929-1BE7-A86F4E48C3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BD1CCA-0EF7-254B-B305-78DFBC6CD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5701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B206B4-220E-6A01-6108-CC450B234A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3E351F-9A34-4715-65E6-E0A293FEC6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A5A4C4-4318-83A1-1E63-CC5F3E69E2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380EAA-8EC1-4DA8-8C70-B1476F2F6C3F}" type="datetime1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D3E9C0-DD8D-8721-019A-C021152750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333F2B-CB12-0529-B29A-4EA77ADF17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08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C3151BC-35FC-D922-1501-862A59CEE4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99F6659-0EB2-9157-3961-1F93A14113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3E482D-7E9D-80D3-FB45-D21471271F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60FF02-7EB0-4E71-AFF1-20CA248AAB56}" type="datetime1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A7D68D-72F7-8F1F-10CC-292A18F565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CAA31F-00F1-2CF8-5B74-2E9859F762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4813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A489DD-477B-F557-3B70-9EAB2A4543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943E73-FC88-128B-B457-B0AF70F047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4F08CD-C425-5C98-E825-0FE804FD8A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90A0E-290D-449D-9521-10DE0AAFFB6C}" type="datetime1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53675A-DDA8-5124-A8CB-B04782C21D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31E0E6-2DDC-166F-ACBB-5F34925B9C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756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6419E0-84CB-8A30-F109-8B46D97CA3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C085082-C613-8903-FE9B-5773D4380B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785C2F-00BD-5E6F-A7D1-D3586EA50E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0DABE-9440-4F5C-BB93-F16B0B39E858}" type="datetime1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356439-D133-82D1-36A2-FF1C08648C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A668AB5-CEE9-C87E-12ED-70DC8C3EBF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877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DEFAD5-07AB-F6D9-63C5-6C40CF533C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8F8FDA-FC08-641E-69AC-0B82F32518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616B6C6-FB57-BF9B-9C86-10F21BB9AC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CE95DCF-B7CB-03D2-59D1-59CAA5B71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00F4-096F-41D8-90D7-75BB1A556C20}" type="datetime1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DAE2151-4CEE-272B-0E1D-BF41D80C12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04C60A-EF39-2329-0B20-0E0DF3D07A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20566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6A983B-1992-3F43-101F-988941278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1D525F-F842-37C2-D5BC-4BD54234F1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58F04F-2E27-E41D-D674-D8A3E2B7916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2ED3E9F-3A0F-D434-7046-03C35FE35D4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816B0B7-282B-39A8-A6AD-2442CC1143C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CE54594-0DDC-7730-AAD4-A45AD7B2B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CAA409-6359-42B3-AB10-C1ECB9B26818}" type="datetime1">
              <a:rPr lang="en-US" smtClean="0"/>
              <a:t>8/20/2025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F2D94F6-036F-711A-EFC6-AD36CB86D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247C6C-D7D5-0F89-26BD-480EE37B32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691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B8C670-A088-EF32-3E9F-7CE5BF591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3398D1-6B65-5E09-2BA1-E63A03C979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D32413-948B-4F27-BE9C-3F64C7032C1D}" type="datetime1">
              <a:rPr lang="en-US" smtClean="0"/>
              <a:t>8/20/2025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03EA31-D320-825C-FDAD-65A7AD718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1CAA32D-22A4-E22A-3D1E-987A6A7F32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780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698210-CF21-8EA2-C0DF-EBCD1B5E613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DC559E-5711-49E1-9CDC-D03DA9060A5E}" type="datetime1">
              <a:rPr lang="en-US" smtClean="0"/>
              <a:t>8/20/2025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7DF8E4-A34F-6C88-AD5D-1A9E7DC76A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96A34E-1C46-3910-263F-3F4C082D1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76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4EAB33-AB26-24C5-97ED-0A7F3BB4C6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0C7976-FF0B-7F6F-D044-DBCD9EA27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A1C76F8-F9C0-E983-8463-B8B7B4AC63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EED51-4DE3-A59C-7816-0F8DF1388C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1FDA7-78ED-4A3E-868D-2517C8CD356B}" type="datetime1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F1F96D-91F8-B741-DFD7-473C43AE5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E922927-837B-34CA-4E3B-95F248637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28101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5860C-4453-50FB-F1D4-D0874E409E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632D2C9-BA0E-78B4-E249-ADC16CC482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4E9C06-DFC3-A553-873E-8FD3AF8BA6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6E88651-3247-8D35-A4ED-94A2752D05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A2FE8-6E20-415D-B570-98F52A04EA45}" type="datetime1">
              <a:rPr lang="en-US" smtClean="0"/>
              <a:t>8/20/2025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0BB897-2DA9-BCAA-C37A-AD20DAF238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CEF786-B991-49CE-713E-9E688D170B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6090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D768B3-4525-FD4C-2FAF-60FD78F7508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29FA21-2ABA-9369-7F34-BEEAAE1CEB2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D5C9F6-7219-B346-2569-45BD5B3727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9467153-1BBA-48DD-A15C-944EAFD39287}" type="datetime1">
              <a:rPr lang="en-US" smtClean="0"/>
              <a:t>8/20/2025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D06D83-BAFF-3A81-4DD7-BD989104127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342D02-8F4F-7F49-9AF9-30E1FAC75B1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1195EEB-906D-4184-B2E2-9C548D0F7D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120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83A11-1528-F503-4B33-EBD10097C8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650" y="365125"/>
            <a:ext cx="11696700" cy="1325563"/>
          </a:xfrm>
        </p:spPr>
        <p:txBody>
          <a:bodyPr/>
          <a:lstStyle/>
          <a:p>
            <a:r>
              <a:rPr lang="en-US" b="1" dirty="0"/>
              <a:t>FY26 R&amp;D Proposals from USHFCC Muon Group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DDF1AF-BB68-A69D-F7C1-B80415C59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331217"/>
            <a:ext cx="10515600" cy="3845745"/>
          </a:xfrm>
        </p:spPr>
        <p:txBody>
          <a:bodyPr/>
          <a:lstStyle/>
          <a:p>
            <a:pPr marL="514350" indent="-514350">
              <a:buFont typeface="+mj-lt"/>
              <a:buAutoNum type="alphaUcPeriod"/>
            </a:pPr>
            <a:r>
              <a:rPr lang="en-US" b="1" dirty="0">
                <a:solidFill>
                  <a:srgbClr val="0070C0"/>
                </a:solidFill>
              </a:rPr>
              <a:t>“A Muon System Made of Drift Tubes and Scintillator Strips for FCC-ee”</a:t>
            </a:r>
          </a:p>
          <a:p>
            <a:pPr marL="514350" indent="-514350">
              <a:buFont typeface="+mj-lt"/>
              <a:buAutoNum type="alphaUcPeriod"/>
            </a:pPr>
            <a:endParaRPr lang="en-US" b="1" dirty="0">
              <a:solidFill>
                <a:srgbClr val="0070C0"/>
              </a:solidFill>
            </a:endParaRPr>
          </a:p>
          <a:p>
            <a:pPr marL="514350" indent="-514350">
              <a:buFont typeface="+mj-lt"/>
              <a:buAutoNum type="alphaUcPeriod"/>
            </a:pPr>
            <a:r>
              <a:rPr lang="en-US" b="1" dirty="0">
                <a:solidFill>
                  <a:srgbClr val="0070C0"/>
                </a:solidFill>
              </a:rPr>
              <a:t>“Precision Muon Timing and ToF-based PID with            µRWELL-PICOSEC Technology”</a:t>
            </a:r>
            <a:br>
              <a:rPr lang="en-US" b="1" dirty="0">
                <a:solidFill>
                  <a:srgbClr val="0070C0"/>
                </a:solidFill>
              </a:rPr>
            </a:b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EC10168-71A6-3E67-95A4-5A0FD4A7F2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195EEB-906D-4184-B2E2-9C548D0F7D4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0752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>
            <a:extLst>
              <a:ext uri="{FF2B5EF4-FFF2-40B4-BE49-F238E27FC236}">
                <a16:creationId xmlns:a16="http://schemas.microsoft.com/office/drawing/2014/main" id="{8B3E6721-7EEA-BB9B-6EB0-0929BA59E9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826" y="4399618"/>
            <a:ext cx="2066899" cy="207503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4E1BA2F-0946-90CA-C461-D06996024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6933" y="-5442"/>
            <a:ext cx="11695671" cy="1042194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A.  R&amp;D Proposal for A muon System Made of Drift Tubes and Scintillator Strips For HFCC</a:t>
            </a:r>
            <a:br>
              <a:rPr lang="en-US" sz="2400" b="1" dirty="0">
                <a:solidFill>
                  <a:srgbClr val="0070C0"/>
                </a:solidFill>
              </a:rPr>
            </a:br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73B350F-385E-95CC-F98C-2209E4269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056" y="6461439"/>
            <a:ext cx="2743200" cy="365125"/>
          </a:xfrm>
        </p:spPr>
        <p:txBody>
          <a:bodyPr/>
          <a:lstStyle/>
          <a:p>
            <a:fld id="{81195EEB-906D-4184-B2E2-9C548D0F7D48}" type="slidenum">
              <a:rPr lang="en-US" smtClean="0"/>
              <a:t>2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850B07F-C7D4-F792-F0D5-B5849F3F3F4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7477" y="1246376"/>
            <a:ext cx="3291253" cy="28176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26BB487-3310-984E-007F-827BDB81E94C}"/>
              </a:ext>
            </a:extLst>
          </p:cNvPr>
          <p:cNvSpPr txBox="1"/>
          <p:nvPr/>
        </p:nvSpPr>
        <p:spPr>
          <a:xfrm>
            <a:off x="129744" y="564445"/>
            <a:ext cx="11932512" cy="646331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>
            <a:spAutoFit/>
          </a:bodyPr>
          <a:lstStyle/>
          <a:p>
            <a:pPr marL="152396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" sz="1800" dirty="0">
                <a:solidFill>
                  <a:schemeClr val="dk1"/>
                </a:solidFill>
                <a:latin typeface="Tw Cen MT" panose="020B0602020104020603" pitchFamily="34" charset="0"/>
              </a:rPr>
              <a:t>A combination of drift tubes and scintillators for a muon system is a </a:t>
            </a:r>
            <a:r>
              <a:rPr lang="en" sz="1800" b="1" dirty="0">
                <a:solidFill>
                  <a:srgbClr val="FF0000"/>
                </a:solidFill>
                <a:latin typeface="Tw Cen MT" panose="020B0602020104020603" pitchFamily="34" charset="0"/>
              </a:rPr>
              <a:t>high precision, fast timing,</a:t>
            </a:r>
            <a:r>
              <a:rPr lang="en" sz="1800" dirty="0">
                <a:solidFill>
                  <a:schemeClr val="dk1"/>
                </a:solidFill>
                <a:latin typeface="Tw Cen MT" panose="020B0602020104020603" pitchFamily="34" charset="0"/>
              </a:rPr>
              <a:t> </a:t>
            </a:r>
            <a:r>
              <a:rPr lang="en-US" sz="1800" b="1" dirty="0">
                <a:solidFill>
                  <a:srgbClr val="FF0000"/>
                </a:solidFill>
                <a:latin typeface="Tw Cen MT" panose="020B0602020104020603" pitchFamily="34" charset="0"/>
              </a:rPr>
              <a:t>R</a:t>
            </a:r>
            <a:r>
              <a:rPr lang="en" sz="1800" b="1" dirty="0">
                <a:solidFill>
                  <a:srgbClr val="FF0000"/>
                </a:solidFill>
                <a:latin typeface="Tw Cen MT" panose="020B0602020104020603" pitchFamily="34" charset="0"/>
              </a:rPr>
              <a:t>obust, and cost-effective </a:t>
            </a:r>
            <a:r>
              <a:rPr lang="en" sz="1800" dirty="0">
                <a:solidFill>
                  <a:schemeClr val="dk1"/>
                </a:solidFill>
                <a:latin typeface="Tw Cen MT" panose="020B0602020104020603" pitchFamily="34" charset="0"/>
              </a:rPr>
              <a:t>option to meet the muon detection requirements at HFCC. </a:t>
            </a:r>
            <a:r>
              <a:rPr lang="en" sz="1800" b="1" dirty="0">
                <a:solidFill>
                  <a:srgbClr val="FF0000"/>
                </a:solidFill>
                <a:latin typeface="Tw Cen MT" panose="020B0602020104020603" pitchFamily="34" charset="0"/>
              </a:rPr>
              <a:t>A modest </a:t>
            </a:r>
            <a:r>
              <a:rPr lang="en-US" sz="1800" b="1" dirty="0">
                <a:solidFill>
                  <a:srgbClr val="FF0000"/>
                </a:solidFill>
                <a:latin typeface="Tw Cen MT" panose="020B0602020104020603" pitchFamily="34" charset="0"/>
              </a:rPr>
              <a:t>s</a:t>
            </a:r>
            <a:r>
              <a:rPr lang="en-US" b="1" dirty="0">
                <a:solidFill>
                  <a:srgbClr val="FF0000"/>
                </a:solidFill>
                <a:latin typeface="Tw Cen MT" panose="020B0602020104020603" pitchFamily="34" charset="0"/>
              </a:rPr>
              <a:t>upport holds high strategic value of the R&amp;D program.</a:t>
            </a:r>
            <a:endParaRPr lang="en" sz="1800" b="1" dirty="0">
              <a:solidFill>
                <a:srgbClr val="FF0000"/>
              </a:solidFill>
              <a:latin typeface="Tw Cen MT" panose="020B0602020104020603" pitchFamily="34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989120D-7887-A76E-1344-92405CCB28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6232" y="1698444"/>
            <a:ext cx="2046230" cy="20234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5FADD2A-B8EE-2265-B9DF-2446A7CAD5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93104" y="1881798"/>
            <a:ext cx="2630662" cy="1712597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E7CDC71-EAD4-C2EF-1D98-760F285FBD1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48425" y="1861473"/>
            <a:ext cx="2238995" cy="154843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13ADE81-E44A-E352-96B9-DE805E45695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478555" y="2368355"/>
            <a:ext cx="864424" cy="115086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F5D68D15-C095-2B82-5F09-4C6D87F088D0}"/>
              </a:ext>
            </a:extLst>
          </p:cNvPr>
          <p:cNvSpPr txBox="1"/>
          <p:nvPr/>
        </p:nvSpPr>
        <p:spPr>
          <a:xfrm>
            <a:off x="5450394" y="1563740"/>
            <a:ext cx="371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w Cen MT" panose="020B0602020104020603" pitchFamily="34" charset="0"/>
              </a:rPr>
              <a:t>Scintillator strips module with </a:t>
            </a:r>
            <a:r>
              <a:rPr lang="en-US" dirty="0" err="1">
                <a:solidFill>
                  <a:srgbClr val="C00000"/>
                </a:solidFill>
                <a:latin typeface="Tw Cen MT" panose="020B0602020104020603" pitchFamily="34" charset="0"/>
              </a:rPr>
              <a:t>SiPM</a:t>
            </a:r>
            <a:r>
              <a:rPr lang="en-US" dirty="0">
                <a:solidFill>
                  <a:srgbClr val="C00000"/>
                </a:solidFill>
                <a:latin typeface="Tw Cen MT" panose="020B0602020104020603" pitchFamily="34" charset="0"/>
              </a:rPr>
              <a:t> RO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875ACF4-A0DA-CB14-56B7-3E1E9352DED2}"/>
              </a:ext>
            </a:extLst>
          </p:cNvPr>
          <p:cNvSpPr txBox="1"/>
          <p:nvPr/>
        </p:nvSpPr>
        <p:spPr>
          <a:xfrm>
            <a:off x="4438330" y="2645767"/>
            <a:ext cx="98122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Tw Cen MT" panose="020B0602020104020603" pitchFamily="34" charset="0"/>
                <a:ea typeface="Calibri"/>
                <a:cs typeface="Calibri"/>
                <a:sym typeface="Calibri"/>
              </a:rPr>
              <a:t>σ</a:t>
            </a:r>
            <a:r>
              <a:rPr lang="en-US" sz="1600" baseline="-25000" dirty="0">
                <a:solidFill>
                  <a:srgbClr val="0070C0"/>
                </a:solidFill>
                <a:latin typeface="Tw Cen MT" panose="020B0602020104020603" pitchFamily="34" charset="0"/>
                <a:ea typeface="Calibri"/>
                <a:cs typeface="Calibri"/>
                <a:sym typeface="Calibri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Tw Cen MT" panose="020B0602020104020603" pitchFamily="34" charset="0"/>
                <a:ea typeface="Calibri"/>
                <a:cs typeface="Calibri"/>
                <a:sym typeface="Calibri"/>
              </a:rPr>
              <a:t>~80μm</a:t>
            </a:r>
            <a:endParaRPr lang="en-US" sz="1600" dirty="0">
              <a:solidFill>
                <a:srgbClr val="0070C0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3E338F-B8A4-B261-005E-E16D6E3D1FFA}"/>
              </a:ext>
            </a:extLst>
          </p:cNvPr>
          <p:cNvSpPr txBox="1"/>
          <p:nvPr/>
        </p:nvSpPr>
        <p:spPr>
          <a:xfrm>
            <a:off x="3649767" y="1861870"/>
            <a:ext cx="630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MDT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E18C487-0DFD-F82A-FBB1-5816DC3AFAA6}"/>
              </a:ext>
            </a:extLst>
          </p:cNvPr>
          <p:cNvSpPr txBox="1"/>
          <p:nvPr/>
        </p:nvSpPr>
        <p:spPr>
          <a:xfrm>
            <a:off x="9197314" y="1558655"/>
            <a:ext cx="25624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solidFill>
                  <a:srgbClr val="0070C0"/>
                </a:solidFill>
                <a:latin typeface="Tw Cen MT" panose="020B0602020104020603" pitchFamily="34" charset="0"/>
              </a:rPr>
              <a:t>Scintillator Strip Test (Rome)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E02E9F40-0DF8-0634-EA3A-1479216EDFF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7826" y="1698444"/>
            <a:ext cx="2517282" cy="1819105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8F7D4596-83CC-AB50-3983-A0A91FEEFF08}"/>
              </a:ext>
            </a:extLst>
          </p:cNvPr>
          <p:cNvSpPr txBox="1"/>
          <p:nvPr/>
        </p:nvSpPr>
        <p:spPr>
          <a:xfrm>
            <a:off x="262233" y="3492375"/>
            <a:ext cx="296007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solidFill>
                  <a:srgbClr val="0070C0"/>
                </a:solidFill>
                <a:latin typeface="Tw Cen MT" panose="020B0602020104020603" pitchFamily="34" charset="0"/>
              </a:rPr>
              <a:t>A drift tube + scintillator strip module (2m x 6m)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9D510C8-E13A-1CDC-0E83-DEBC458FC24D}"/>
              </a:ext>
            </a:extLst>
          </p:cNvPr>
          <p:cNvSpPr txBox="1"/>
          <p:nvPr/>
        </p:nvSpPr>
        <p:spPr>
          <a:xfrm>
            <a:off x="129744" y="6443730"/>
            <a:ext cx="2960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70C0"/>
                </a:solidFill>
                <a:latin typeface="Tw Cen MT" panose="020B0602020104020603" pitchFamily="34" charset="0"/>
              </a:rPr>
              <a:t>Layout for Geant4 simulation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003776AA-01A6-9940-7CFF-27BF81239653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769830" y="3772699"/>
            <a:ext cx="1717590" cy="2746087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1500F383-C9F9-DAA2-7BA7-E2530343D73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9547328" y="5769303"/>
            <a:ext cx="2238995" cy="933263"/>
          </a:xfrm>
          <a:prstGeom prst="rect">
            <a:avLst/>
          </a:prstGeom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78FE7411-6A1E-9294-5FD7-89C62C992025}"/>
              </a:ext>
            </a:extLst>
          </p:cNvPr>
          <p:cNvSpPr txBox="1"/>
          <p:nvPr/>
        </p:nvSpPr>
        <p:spPr>
          <a:xfrm>
            <a:off x="4765485" y="3919091"/>
            <a:ext cx="259718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w Cen MT" panose="020B0602020104020603" pitchFamily="34" charset="0"/>
              </a:rPr>
              <a:t>Proposed R&amp;D in FY2026</a:t>
            </a:r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950C14AA-9196-FE73-91AD-791436415B0B}"/>
              </a:ext>
            </a:extLst>
          </p:cNvPr>
          <p:cNvSpPr/>
          <p:nvPr/>
        </p:nvSpPr>
        <p:spPr>
          <a:xfrm>
            <a:off x="1609782" y="4139514"/>
            <a:ext cx="132490" cy="1668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6602E854-C8BC-30D9-5A9B-196EDA775D5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006304" y="4314127"/>
            <a:ext cx="4386283" cy="991681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43" name="TextBox 42">
            <a:extLst>
              <a:ext uri="{FF2B5EF4-FFF2-40B4-BE49-F238E27FC236}">
                <a16:creationId xmlns:a16="http://schemas.microsoft.com/office/drawing/2014/main" id="{7CFDBF8C-3091-00FB-C172-34FF18B33EBE}"/>
              </a:ext>
            </a:extLst>
          </p:cNvPr>
          <p:cNvSpPr txBox="1"/>
          <p:nvPr/>
        </p:nvSpPr>
        <p:spPr>
          <a:xfrm>
            <a:off x="3139285" y="5356224"/>
            <a:ext cx="6094970" cy="92333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Tw Cen MT" panose="020B0602020104020603" pitchFamily="34" charset="0"/>
              </a:rPr>
              <a:t>Build a 2-ML module (</a:t>
            </a:r>
            <a:r>
              <a:rPr lang="en-US" dirty="0" err="1">
                <a:latin typeface="Tw Cen MT" panose="020B0602020104020603" pitchFamily="34" charset="0"/>
              </a:rPr>
              <a:t>tube+strip</a:t>
            </a:r>
            <a:r>
              <a:rPr lang="en-US" dirty="0">
                <a:latin typeface="Tw Cen MT" panose="020B0602020104020603" pitchFamily="34" charset="0"/>
              </a:rPr>
              <a:t>)  and the associated front-end readout electronics, with the goal of demonstrating both spatial and timing resolution performance with test beam experiments.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2C43A4C5-DBFA-2DF9-D574-4462543C5EAA}"/>
              </a:ext>
            </a:extLst>
          </p:cNvPr>
          <p:cNvSpPr txBox="1"/>
          <p:nvPr/>
        </p:nvSpPr>
        <p:spPr>
          <a:xfrm>
            <a:off x="3071574" y="6333234"/>
            <a:ext cx="6255743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w Cen MT" panose="020B0602020104020603" pitchFamily="34" charset="0"/>
              </a:rPr>
              <a:t>Funding request: total </a:t>
            </a:r>
            <a:r>
              <a:rPr lang="en-US" b="1" dirty="0">
                <a:solidFill>
                  <a:srgbClr val="C00000"/>
                </a:solidFill>
                <a:latin typeface="Tw Cen MT" panose="020B0602020104020603" pitchFamily="34" charset="0"/>
              </a:rPr>
              <a:t>50k</a:t>
            </a:r>
            <a:r>
              <a:rPr lang="en-US" dirty="0">
                <a:solidFill>
                  <a:srgbClr val="C00000"/>
                </a:solidFill>
                <a:latin typeface="Tw Cen MT" panose="020B0602020104020603" pitchFamily="34" charset="0"/>
              </a:rPr>
              <a:t> ($30k for engineers, $20k for strip </a:t>
            </a:r>
            <a:r>
              <a:rPr lang="en-US" dirty="0" err="1">
                <a:solidFill>
                  <a:srgbClr val="C00000"/>
                </a:solidFill>
                <a:latin typeface="Tw Cen MT" panose="020B0602020104020603" pitchFamily="34" charset="0"/>
              </a:rPr>
              <a:t>Elx</a:t>
            </a:r>
            <a:r>
              <a:rPr lang="en-US" dirty="0">
                <a:solidFill>
                  <a:srgbClr val="C00000"/>
                </a:solidFill>
                <a:latin typeface="Tw Cen MT" panose="020B0602020104020603" pitchFamily="34" charset="0"/>
              </a:rPr>
              <a:t>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D33615FD-699E-8818-9FEE-E036AF85F25C}"/>
              </a:ext>
            </a:extLst>
          </p:cNvPr>
          <p:cNvSpPr txBox="1"/>
          <p:nvPr/>
        </p:nvSpPr>
        <p:spPr>
          <a:xfrm>
            <a:off x="8765746" y="3582515"/>
            <a:ext cx="34256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highlight>
                  <a:srgbClr val="FFFF00"/>
                </a:highlight>
                <a:latin typeface="Tw Cen MT" panose="020B0602020104020603" pitchFamily="34" charset="0"/>
              </a:rPr>
              <a:t>Visiting S. strip construction at Fermilab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368EDF2-066E-2597-33A4-0A296CFDA2EF}"/>
              </a:ext>
            </a:extLst>
          </p:cNvPr>
          <p:cNvSpPr txBox="1"/>
          <p:nvPr/>
        </p:nvSpPr>
        <p:spPr>
          <a:xfrm>
            <a:off x="6923430" y="5069304"/>
            <a:ext cx="2473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B050"/>
                </a:solidFill>
                <a:latin typeface="Tw Cen MT" panose="020B0602020104020603" pitchFamily="34" charset="0"/>
              </a:rPr>
              <a:t>Joined by Fermilab and UMASS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878C08E-DC85-2C2D-78DD-E5CFB74928D4}"/>
              </a:ext>
            </a:extLst>
          </p:cNvPr>
          <p:cNvCxnSpPr/>
          <p:nvPr/>
        </p:nvCxnSpPr>
        <p:spPr>
          <a:xfrm>
            <a:off x="4765485" y="4485503"/>
            <a:ext cx="739450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575718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0F6D3C-D225-CDE7-D0A1-C34C16AB5E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CA612F-B1E5-B466-8172-0BFC656F7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837" y="-11560"/>
            <a:ext cx="10660325" cy="1042194"/>
          </a:xfrm>
        </p:spPr>
        <p:txBody>
          <a:bodyPr>
            <a:normAutofit/>
          </a:bodyPr>
          <a:lstStyle/>
          <a:p>
            <a:r>
              <a:rPr lang="en-US" sz="2400" b="1" dirty="0">
                <a:solidFill>
                  <a:srgbClr val="0070C0"/>
                </a:solidFill>
              </a:rPr>
              <a:t>B.  Precision Muon Timing and </a:t>
            </a:r>
            <a:r>
              <a:rPr lang="en-US" sz="2400" b="1" dirty="0" err="1">
                <a:solidFill>
                  <a:srgbClr val="0070C0"/>
                </a:solidFill>
              </a:rPr>
              <a:t>ToF</a:t>
            </a:r>
            <a:r>
              <a:rPr lang="en-US" sz="2400" b="1" dirty="0">
                <a:solidFill>
                  <a:srgbClr val="0070C0"/>
                </a:solidFill>
              </a:rPr>
              <a:t>-based PID with µRWELL-PICOSEC Technology</a:t>
            </a:r>
            <a:br>
              <a:rPr lang="en-US" sz="2400" b="1" dirty="0">
                <a:solidFill>
                  <a:srgbClr val="0070C0"/>
                </a:solidFill>
              </a:rPr>
            </a:br>
            <a:endParaRPr lang="en-US" sz="24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E1F15E-975B-1F42-96D8-FA86102F9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319056" y="6461439"/>
            <a:ext cx="2743200" cy="365125"/>
          </a:xfrm>
        </p:spPr>
        <p:txBody>
          <a:bodyPr/>
          <a:lstStyle/>
          <a:p>
            <a:fld id="{81195EEB-906D-4184-B2E2-9C548D0F7D48}" type="slidenum">
              <a:rPr lang="en-US" smtClean="0"/>
              <a:t>3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10F49B6-1DDF-F52D-918C-2EFE886FB214}"/>
              </a:ext>
            </a:extLst>
          </p:cNvPr>
          <p:cNvSpPr txBox="1"/>
          <p:nvPr/>
        </p:nvSpPr>
        <p:spPr>
          <a:xfrm>
            <a:off x="2687775" y="503226"/>
            <a:ext cx="6816448" cy="338554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52396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-US" sz="1600" i="1" dirty="0"/>
              <a:t>K. Gnanvo, X. Bai, S. Lee (JLAB)   &amp;   P. Iapozzuto, M. Hohlmann (</a:t>
            </a:r>
            <a:r>
              <a:rPr lang="en" sz="1600" i="1" dirty="0">
                <a:solidFill>
                  <a:schemeClr val="dk1"/>
                </a:solidFill>
                <a:latin typeface="Tw Cen MT" panose="020B0602020104020603" pitchFamily="34" charset="0"/>
              </a:rPr>
              <a:t>FIT)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11EB846-862A-FEFC-ACDA-C561E98748DC}"/>
                  </a:ext>
                </a:extLst>
              </p:cNvPr>
              <p:cNvSpPr txBox="1"/>
              <p:nvPr/>
            </p:nvSpPr>
            <p:spPr>
              <a:xfrm>
                <a:off x="73687" y="1058055"/>
                <a:ext cx="11987085" cy="928909"/>
              </a:xfrm>
              <a:prstGeom prst="rect">
                <a:avLst/>
              </a:prstGeom>
              <a:noFill/>
              <a:ln>
                <a:solidFill>
                  <a:srgbClr val="00B0F0"/>
                </a:solidFill>
              </a:ln>
            </p:spPr>
            <p:txBody>
              <a:bodyPr wrap="square">
                <a:spAutoFit/>
              </a:bodyPr>
              <a:lstStyle/>
              <a:p>
                <a:pPr marL="152396">
                  <a:spcBef>
                    <a:spcPts val="0"/>
                  </a:spcBef>
                  <a:buClr>
                    <a:schemeClr val="dk1"/>
                  </a:buClr>
                  <a:buSzPts val="1800"/>
                </a:pPr>
                <a:r>
                  <a:rPr lang="en" sz="1800" b="1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Motivation (dual use): </a:t>
                </a:r>
              </a:p>
              <a:p>
                <a:pPr marL="493713" indent="-261938">
                  <a:buClr>
                    <a:schemeClr val="dk1"/>
                  </a:buClr>
                  <a:buSzPts val="1800"/>
                  <a:buFont typeface="+mj-lt"/>
                  <a:buAutoNum type="arabicPeriod"/>
                </a:pPr>
                <a:r>
                  <a:rPr lang="en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Detection of </a:t>
                </a:r>
                <a:r>
                  <a:rPr lang="en" u="sng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delayed</a:t>
                </a:r>
                <a:r>
                  <a:rPr lang="en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 charged particles from long-lived particle decays in muon system, e.g.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US" dirty="0">
                        <a:solidFill>
                          <a:schemeClr val="dk1"/>
                        </a:solidFill>
                        <a:latin typeface="Tw Cen MT" panose="020B0602020104020603" pitchFamily="34" charset="0"/>
                      </a:rPr>
                      <m:t>H</m:t>
                    </m:r>
                    <m:r>
                      <m:rPr>
                        <m:nor/>
                      </m:rPr>
                      <a:rPr lang="en-US" b="0" i="0" dirty="0" smtClean="0">
                        <a:solidFill>
                          <a:schemeClr val="dk1"/>
                        </a:solidFill>
                        <a:latin typeface="Tw Cen MT" panose="020B0602020104020603" pitchFamily="34" charset="0"/>
                      </a:rPr>
                      <m:t> </m:t>
                    </m:r>
                    <m:r>
                      <a:rPr lang="en-US" b="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𝐿𝐿𝑃</m:t>
                        </m:r>
                      </m:sub>
                      <m:sup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b="0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𝐿𝐿𝑃</m:t>
                        </m:r>
                      </m:sub>
                      <m:sup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en-US" b="0" i="1" dirty="0" smtClean="0">
                        <a:solidFill>
                          <a:schemeClr val="dk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p>
                      <m:sSupPr>
                        <m:ctrlP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ℓ</m:t>
                        </m:r>
                      </m:e>
                      <m:sup>
                        <m:r>
                          <a:rPr lang="en-US" b="0" i="1" dirty="0" smtClean="0">
                            <a:solidFill>
                              <a:schemeClr val="dk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b="0" dirty="0">
                  <a:solidFill>
                    <a:schemeClr val="dk1"/>
                  </a:solidFill>
                  <a:latin typeface="Tw Cen MT" panose="020B0602020104020603" pitchFamily="34" charset="0"/>
                </a:endParaRPr>
              </a:p>
              <a:p>
                <a:pPr marL="493713" indent="-261938">
                  <a:buClr>
                    <a:schemeClr val="dk1"/>
                  </a:buClr>
                  <a:buSzPts val="1800"/>
                  <a:buFont typeface="+mj-lt"/>
                  <a:buAutoNum type="arabicPeriod"/>
                </a:pPr>
                <a:r>
                  <a:rPr lang="en-US" b="0" u="sng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Particle identification</a:t>
                </a:r>
                <a:r>
                  <a:rPr lang="en-US" b="0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 </a:t>
                </a:r>
                <a:r>
                  <a:rPr lang="en-US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using time-of-flight (</a:t>
                </a:r>
                <a:r>
                  <a:rPr lang="en-US" dirty="0" err="1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ToF</a:t>
                </a:r>
                <a:r>
                  <a:rPr lang="en-US" dirty="0">
                    <a:solidFill>
                      <a:schemeClr val="dk1"/>
                    </a:solidFill>
                    <a:latin typeface="Tw Cen MT" panose="020B0602020104020603" pitchFamily="34" charset="0"/>
                  </a:rPr>
                  <a:t>) detector outside central tracker (“barrel timing wrapper”)</a:t>
                </a:r>
                <a:endParaRPr lang="en-US" b="0" dirty="0">
                  <a:solidFill>
                    <a:schemeClr val="dk1"/>
                  </a:solidFill>
                  <a:latin typeface="Tw Cen MT" panose="020B0602020104020603" pitchFamily="34" charset="0"/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D11EB846-862A-FEFC-ACDA-C561E98748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687" y="1058055"/>
                <a:ext cx="11987085" cy="928909"/>
              </a:xfrm>
              <a:prstGeom prst="rect">
                <a:avLst/>
              </a:prstGeom>
              <a:blipFill>
                <a:blip r:embed="rId3"/>
                <a:stretch>
                  <a:fillRect t="-3247" b="-9091"/>
                </a:stretch>
              </a:blipFill>
              <a:ln>
                <a:solidFill>
                  <a:srgbClr val="00B0F0"/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EB5EDEFD-595E-5CB8-AB5E-171F676451A7}"/>
              </a:ext>
            </a:extLst>
          </p:cNvPr>
          <p:cNvSpPr txBox="1"/>
          <p:nvPr/>
        </p:nvSpPr>
        <p:spPr>
          <a:xfrm>
            <a:off x="73687" y="2136321"/>
            <a:ext cx="11782169" cy="36933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52396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" b="1" dirty="0">
                <a:solidFill>
                  <a:schemeClr val="dk1"/>
                </a:solidFill>
                <a:latin typeface="Tw Cen MT" panose="020B0602020104020603" pitchFamily="34" charset="0"/>
              </a:rPr>
              <a:t>Concept</a:t>
            </a:r>
            <a:r>
              <a:rPr lang="en" sz="1800" b="1" dirty="0">
                <a:solidFill>
                  <a:schemeClr val="dk1"/>
                </a:solidFill>
                <a:latin typeface="Tw Cen MT" panose="020B0602020104020603" pitchFamily="34" charset="0"/>
              </a:rPr>
              <a:t>:  </a:t>
            </a:r>
            <a:r>
              <a:rPr lang="en-US" b="1" dirty="0">
                <a:solidFill>
                  <a:srgbClr val="0070C0"/>
                </a:solidFill>
              </a:rPr>
              <a:t>µRWELL-PICOSEC detector (MPGD with Cherenkov radiator)</a:t>
            </a:r>
            <a:endParaRPr lang="en" sz="1800" dirty="0">
              <a:solidFill>
                <a:schemeClr val="dk1"/>
              </a:solidFill>
              <a:latin typeface="Tw Cen MT" panose="020B0602020104020603" pitchFamily="34" charset="0"/>
            </a:endParaRPr>
          </a:p>
        </p:txBody>
      </p:sp>
      <p:pic>
        <p:nvPicPr>
          <p:cNvPr id="13" name="Picture 12" descr="Diagram of a diagram of a structure&#10;&#10;AI-generated content may be incorrect.">
            <a:extLst>
              <a:ext uri="{FF2B5EF4-FFF2-40B4-BE49-F238E27FC236}">
                <a16:creationId xmlns:a16="http://schemas.microsoft.com/office/drawing/2014/main" id="{9055A131-B4D4-FB48-91DF-499ED89ED8A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68"/>
          <a:stretch/>
        </p:blipFill>
        <p:spPr>
          <a:xfrm>
            <a:off x="336144" y="2505653"/>
            <a:ext cx="7333599" cy="3020940"/>
          </a:xfrm>
          <a:prstGeom prst="rect">
            <a:avLst/>
          </a:prstGeom>
        </p:spPr>
      </p:pic>
      <p:pic>
        <p:nvPicPr>
          <p:cNvPr id="17" name="Picture 16" descr="A close-up of a clock&#10;&#10;AI-generated content may be incorrect.">
            <a:extLst>
              <a:ext uri="{FF2B5EF4-FFF2-40B4-BE49-F238E27FC236}">
                <a16:creationId xmlns:a16="http://schemas.microsoft.com/office/drawing/2014/main" id="{B6FE9A84-E8A5-E159-8CF8-84C87D5A8C6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04" t="42062" r="31398"/>
          <a:stretch/>
        </p:blipFill>
        <p:spPr>
          <a:xfrm>
            <a:off x="7861260" y="2747270"/>
            <a:ext cx="3717980" cy="3301838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0C269DFD-683E-D66B-9D9D-1F635761E438}"/>
              </a:ext>
            </a:extLst>
          </p:cNvPr>
          <p:cNvSpPr txBox="1"/>
          <p:nvPr/>
        </p:nvSpPr>
        <p:spPr>
          <a:xfrm>
            <a:off x="144627" y="5443672"/>
            <a:ext cx="8898892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marL="152396">
              <a:spcBef>
                <a:spcPts val="0"/>
              </a:spcBef>
              <a:buClr>
                <a:schemeClr val="dk1"/>
              </a:buClr>
              <a:buSzPts val="1800"/>
            </a:pPr>
            <a:r>
              <a:rPr lang="en" sz="1800" b="1" dirty="0">
                <a:solidFill>
                  <a:schemeClr val="dk1"/>
                </a:solidFill>
                <a:latin typeface="Tw Cen MT" panose="020B0602020104020603" pitchFamily="34" charset="0"/>
              </a:rPr>
              <a:t>Approach: </a:t>
            </a:r>
            <a:endParaRPr lang="en-US" sz="1800" b="1" dirty="0">
              <a:solidFill>
                <a:srgbClr val="0070C0"/>
              </a:solidFill>
              <a:latin typeface="Tw Cen MT" panose="020B0602020104020603" pitchFamily="34" charset="0"/>
            </a:endParaRPr>
          </a:p>
          <a:p>
            <a:pPr marL="461963" indent="-230188"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Tw Cen MT" panose="020B0602020104020603" pitchFamily="34" charset="0"/>
              </a:rPr>
              <a:t>Design, construction, and test of 10cm x 10cm prototype with 100 channels</a:t>
            </a:r>
          </a:p>
          <a:p>
            <a:pPr marL="461963" indent="-230188"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Tw Cen MT" panose="020B0602020104020603" pitchFamily="34" charset="0"/>
              </a:rPr>
              <a:t>Photocathode made from non-hygroscopic Diamond-like Carbon (DLC) instead of </a:t>
            </a:r>
            <a:r>
              <a:rPr lang="en-US" b="1" dirty="0" err="1">
                <a:solidFill>
                  <a:srgbClr val="0070C0"/>
                </a:solidFill>
                <a:latin typeface="Tw Cen MT" panose="020B0602020104020603" pitchFamily="34" charset="0"/>
              </a:rPr>
              <a:t>CsI</a:t>
            </a:r>
            <a:endParaRPr lang="en-US" b="1" dirty="0">
              <a:solidFill>
                <a:srgbClr val="0070C0"/>
              </a:solidFill>
              <a:latin typeface="Tw Cen MT" panose="020B0602020104020603" pitchFamily="34" charset="0"/>
            </a:endParaRPr>
          </a:p>
          <a:p>
            <a:pPr marL="461963" indent="-230188">
              <a:buClr>
                <a:schemeClr val="dk1"/>
              </a:buClr>
              <a:buSzPts val="1800"/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070C0"/>
                </a:solidFill>
                <a:latin typeface="Tw Cen MT" panose="020B0602020104020603" pitchFamily="34" charset="0"/>
              </a:rPr>
              <a:t>Beam test at CERN in summer 2026</a:t>
            </a:r>
            <a:endParaRPr lang="en" dirty="0">
              <a:solidFill>
                <a:schemeClr val="dk1"/>
              </a:solidFill>
              <a:latin typeface="Tw Cen MT" panose="020B06020201040206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D45D948-D58C-CAE3-7A28-BDB977140304}"/>
              </a:ext>
            </a:extLst>
          </p:cNvPr>
          <p:cNvSpPr txBox="1"/>
          <p:nvPr/>
        </p:nvSpPr>
        <p:spPr>
          <a:xfrm>
            <a:off x="8109890" y="2148042"/>
            <a:ext cx="3093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dk1"/>
                </a:solidFill>
                <a:latin typeface="Tw Cen MT" panose="020B0602020104020603" pitchFamily="34" charset="0"/>
              </a:rPr>
              <a:t>First beam test results with</a:t>
            </a:r>
          </a:p>
          <a:p>
            <a:r>
              <a:rPr lang="en-US" dirty="0">
                <a:solidFill>
                  <a:schemeClr val="dk1"/>
                </a:solidFill>
                <a:latin typeface="Tw Cen MT" panose="020B0602020104020603" pitchFamily="34" charset="0"/>
              </a:rPr>
              <a:t>small single-channel prototype: </a:t>
            </a:r>
          </a:p>
        </p:txBody>
      </p:sp>
      <p:pic>
        <p:nvPicPr>
          <p:cNvPr id="22" name="Picture 21" descr="A close-up of a clock&#10;&#10;AI-generated content may be incorrect.">
            <a:extLst>
              <a:ext uri="{FF2B5EF4-FFF2-40B4-BE49-F238E27FC236}">
                <a16:creationId xmlns:a16="http://schemas.microsoft.com/office/drawing/2014/main" id="{F03782CB-808B-C6D7-CC18-C7243C17D65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1" t="49970" r="71640" b="4043"/>
          <a:stretch/>
        </p:blipFill>
        <p:spPr>
          <a:xfrm>
            <a:off x="10467444" y="4192186"/>
            <a:ext cx="1593328" cy="1357701"/>
          </a:xfrm>
          <a:prstGeom prst="rect">
            <a:avLst/>
          </a:prstGeom>
        </p:spPr>
      </p:pic>
      <p:sp>
        <p:nvSpPr>
          <p:cNvPr id="44" name="TextBox 43">
            <a:extLst>
              <a:ext uri="{FF2B5EF4-FFF2-40B4-BE49-F238E27FC236}">
                <a16:creationId xmlns:a16="http://schemas.microsoft.com/office/drawing/2014/main" id="{5659D80E-4BBC-2046-C968-B0F5EF40D045}"/>
              </a:ext>
            </a:extLst>
          </p:cNvPr>
          <p:cNvSpPr txBox="1"/>
          <p:nvPr/>
        </p:nvSpPr>
        <p:spPr>
          <a:xfrm>
            <a:off x="4651110" y="6381050"/>
            <a:ext cx="7095414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w Cen MT" panose="020B0602020104020603" pitchFamily="34" charset="0"/>
              </a:rPr>
              <a:t>Funding request: total </a:t>
            </a:r>
            <a:r>
              <a:rPr lang="en-US" b="1" dirty="0">
                <a:solidFill>
                  <a:srgbClr val="C00000"/>
                </a:solidFill>
                <a:latin typeface="Tw Cen MT" panose="020B0602020104020603" pitchFamily="34" charset="0"/>
              </a:rPr>
              <a:t>$43k </a:t>
            </a:r>
            <a:r>
              <a:rPr lang="en-US" dirty="0">
                <a:solidFill>
                  <a:srgbClr val="C00000"/>
                </a:solidFill>
                <a:latin typeface="Tw Cen MT" panose="020B0602020104020603" pitchFamily="34" charset="0"/>
              </a:rPr>
              <a:t>($23.5k personnel, $12k detector, $7.5k travel)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C39518D5-CF42-67A7-A536-F31E46A4A13C}"/>
              </a:ext>
            </a:extLst>
          </p:cNvPr>
          <p:cNvSpPr txBox="1"/>
          <p:nvPr/>
        </p:nvSpPr>
        <p:spPr>
          <a:xfrm>
            <a:off x="8442204" y="5017389"/>
            <a:ext cx="702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JLAB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347896A-6394-B9A9-9F70-BF8096B265B7}"/>
              </a:ext>
            </a:extLst>
          </p:cNvPr>
          <p:cNvSpPr txBox="1"/>
          <p:nvPr/>
        </p:nvSpPr>
        <p:spPr>
          <a:xfrm>
            <a:off x="3851817" y="3787791"/>
            <a:ext cx="4251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gas</a:t>
            </a:r>
          </a:p>
        </p:txBody>
      </p:sp>
    </p:spTree>
    <p:extLst>
      <p:ext uri="{BB962C8B-B14F-4D97-AF65-F5344CB8AC3E}">
        <p14:creationId xmlns:p14="http://schemas.microsoft.com/office/powerpoint/2010/main" val="19513583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18710</TotalTime>
  <Words>363</Words>
  <Application>Microsoft Office PowerPoint</Application>
  <PresentationFormat>Widescreen</PresentationFormat>
  <Paragraphs>36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10" baseType="lpstr">
      <vt:lpstr>Aptos</vt:lpstr>
      <vt:lpstr>Aptos Display</vt:lpstr>
      <vt:lpstr>Arial</vt:lpstr>
      <vt:lpstr>Cambria Math</vt:lpstr>
      <vt:lpstr>Times New Roman</vt:lpstr>
      <vt:lpstr>Tw Cen MT</vt:lpstr>
      <vt:lpstr>Office Theme</vt:lpstr>
      <vt:lpstr>FY26 R&amp;D Proposals from USHFCC Muon Group</vt:lpstr>
      <vt:lpstr>A.  R&amp;D Proposal for A muon System Made of Drift Tubes and Scintillator Strips For HFCC </vt:lpstr>
      <vt:lpstr>B.  Precision Muon Timing and ToF-based PID with µRWELL-PICOSEC Technology </vt:lpstr>
    </vt:vector>
  </TitlesOfParts>
  <Company>University of Michigan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Zhou, Bing</dc:creator>
  <cp:lastModifiedBy>Zhou, Bing</cp:lastModifiedBy>
  <cp:revision>54</cp:revision>
  <dcterms:created xsi:type="dcterms:W3CDTF">2025-04-24T13:50:55Z</dcterms:created>
  <dcterms:modified xsi:type="dcterms:W3CDTF">2025-08-20T15:05:38Z</dcterms:modified>
</cp:coreProperties>
</file>