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4"/>
  </p:notesMasterIdLst>
  <p:sldIdLst>
    <p:sldId id="257" r:id="rId2"/>
    <p:sldId id="258" r:id="rId3"/>
    <p:sldId id="290" r:id="rId4"/>
    <p:sldId id="294" r:id="rId5"/>
    <p:sldId id="295" r:id="rId6"/>
    <p:sldId id="296" r:id="rId7"/>
    <p:sldId id="291" r:id="rId8"/>
    <p:sldId id="266" r:id="rId9"/>
    <p:sldId id="271" r:id="rId10"/>
    <p:sldId id="277" r:id="rId11"/>
    <p:sldId id="265" r:id="rId12"/>
    <p:sldId id="292" r:id="rId13"/>
    <p:sldId id="293" r:id="rId14"/>
    <p:sldId id="297" r:id="rId15"/>
    <p:sldId id="350" r:id="rId16"/>
    <p:sldId id="351" r:id="rId17"/>
    <p:sldId id="368" r:id="rId18"/>
    <p:sldId id="354" r:id="rId19"/>
    <p:sldId id="353" r:id="rId20"/>
    <p:sldId id="333" r:id="rId21"/>
    <p:sldId id="256" r:id="rId22"/>
    <p:sldId id="369" r:id="rId23"/>
    <p:sldId id="362" r:id="rId24"/>
    <p:sldId id="360" r:id="rId25"/>
    <p:sldId id="338" r:id="rId26"/>
    <p:sldId id="371" r:id="rId27"/>
    <p:sldId id="259" r:id="rId28"/>
    <p:sldId id="272" r:id="rId29"/>
    <p:sldId id="273" r:id="rId30"/>
    <p:sldId id="274" r:id="rId31"/>
    <p:sldId id="275" r:id="rId32"/>
    <p:sldId id="276" r:id="rId33"/>
  </p:sldIdLst>
  <p:sldSz cx="12192000" cy="6858000"/>
  <p:notesSz cx="6858000" cy="9144000"/>
  <p:embeddedFontLst>
    <p:embeddedFont>
      <p:font typeface="Cambria Math" panose="02040503050406030204" pitchFamily="18" charset="0"/>
      <p:regular r:id="rId35"/>
    </p:embeddedFont>
    <p:embeddedFont>
      <p:font typeface="Wingdings 3" panose="05040102010807070707" pitchFamily="18" charset="2"/>
      <p:regular r:id="rId36"/>
    </p:embeddedFont>
    <p:embeddedFont>
      <p:font typeface="等线" panose="02010600030101010101" pitchFamily="2" charset="-122"/>
      <p:regular r:id="rId37"/>
      <p:bold r:id="rId38"/>
    </p:embeddedFont>
    <p:embeddedFont>
      <p:font typeface="等线 Light" panose="02010600030101010101" pitchFamily="2" charset="-122"/>
      <p:regular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52" autoAdjust="0"/>
    <p:restoredTop sz="84362" autoAdjust="0"/>
  </p:normalViewPr>
  <p:slideViewPr>
    <p:cSldViewPr snapToGrid="0">
      <p:cViewPr varScale="1">
        <p:scale>
          <a:sx n="137" d="100"/>
          <a:sy n="137" d="100"/>
        </p:scale>
        <p:origin x="71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 Xuliang" userId="3bbfea68-9d79-4f8f-9f5b-ea560b0bc0ad" providerId="ADAL" clId="{8EC0206A-B57D-4553-B735-717154909293}"/>
    <pc:docChg chg="custSel addSld modSld">
      <pc:chgData name="DU Xuliang" userId="3bbfea68-9d79-4f8f-9f5b-ea560b0bc0ad" providerId="ADAL" clId="{8EC0206A-B57D-4553-B735-717154909293}" dt="2023-09-04T07:49:35.762" v="412" actId="20577"/>
      <pc:docMkLst>
        <pc:docMk/>
      </pc:docMkLst>
      <pc:sldChg chg="modNotesTx">
        <pc:chgData name="DU Xuliang" userId="3bbfea68-9d79-4f8f-9f5b-ea560b0bc0ad" providerId="ADAL" clId="{8EC0206A-B57D-4553-B735-717154909293}" dt="2023-09-04T07:02:33.553" v="231"/>
        <pc:sldMkLst>
          <pc:docMk/>
          <pc:sldMk cId="2428966343" sldId="271"/>
        </pc:sldMkLst>
      </pc:sldChg>
      <pc:sldChg chg="modNotesTx">
        <pc:chgData name="DU Xuliang" userId="3bbfea68-9d79-4f8f-9f5b-ea560b0bc0ad" providerId="ADAL" clId="{8EC0206A-B57D-4553-B735-717154909293}" dt="2023-09-04T07:05:25.942" v="280" actId="20577"/>
        <pc:sldMkLst>
          <pc:docMk/>
          <pc:sldMk cId="19104295" sldId="272"/>
        </pc:sldMkLst>
      </pc:sldChg>
      <pc:sldChg chg="modNotesTx">
        <pc:chgData name="DU Xuliang" userId="3bbfea68-9d79-4f8f-9f5b-ea560b0bc0ad" providerId="ADAL" clId="{8EC0206A-B57D-4553-B735-717154909293}" dt="2023-09-04T07:07:20.657" v="380" actId="20577"/>
        <pc:sldMkLst>
          <pc:docMk/>
          <pc:sldMk cId="3892514771" sldId="273"/>
        </pc:sldMkLst>
      </pc:sldChg>
      <pc:sldChg chg="addSp modSp new mod">
        <pc:chgData name="DU Xuliang" userId="3bbfea68-9d79-4f8f-9f5b-ea560b0bc0ad" providerId="ADAL" clId="{8EC0206A-B57D-4553-B735-717154909293}" dt="2023-09-04T07:49:35.762" v="412" actId="20577"/>
        <pc:sldMkLst>
          <pc:docMk/>
          <pc:sldMk cId="1935867680" sldId="289"/>
        </pc:sldMkLst>
      </pc:sldChg>
    </pc:docChg>
  </pc:docChgLst>
  <pc:docChgLst>
    <pc:chgData name="DU Xuliang" userId="3bbfea68-9d79-4f8f-9f5b-ea560b0bc0ad" providerId="ADAL" clId="{DF54D2E5-C0B0-4424-B1C5-2D11E38ECD2B}"/>
    <pc:docChg chg="undo redo custSel addSld delSld modSld sldOrd">
      <pc:chgData name="DU Xuliang" userId="3bbfea68-9d79-4f8f-9f5b-ea560b0bc0ad" providerId="ADAL" clId="{DF54D2E5-C0B0-4424-B1C5-2D11E38ECD2B}" dt="2026-01-15T07:03:03.841" v="2337" actId="27636"/>
      <pc:docMkLst>
        <pc:docMk/>
      </pc:docMkLst>
      <pc:sldChg chg="delSp modSp add mod setBg delDesignElem">
        <pc:chgData name="DU Xuliang" userId="3bbfea68-9d79-4f8f-9f5b-ea560b0bc0ad" providerId="ADAL" clId="{DF54D2E5-C0B0-4424-B1C5-2D11E38ECD2B}" dt="2026-01-09T03:07:46.409" v="1172" actId="167"/>
        <pc:sldMkLst>
          <pc:docMk/>
          <pc:sldMk cId="419877038" sldId="256"/>
        </pc:sldMkLst>
        <pc:picChg chg="ord">
          <ac:chgData name="DU Xuliang" userId="3bbfea68-9d79-4f8f-9f5b-ea560b0bc0ad" providerId="ADAL" clId="{DF54D2E5-C0B0-4424-B1C5-2D11E38ECD2B}" dt="2026-01-09T03:07:46.409" v="1172" actId="167"/>
          <ac:picMkLst>
            <pc:docMk/>
            <pc:sldMk cId="419877038" sldId="256"/>
            <ac:picMk id="72" creationId="{C476ED16-7ACF-4A54-7EB4-EBE50FCEFB93}"/>
          </ac:picMkLst>
        </pc:picChg>
      </pc:sldChg>
      <pc:sldChg chg="modSp mod modNotesTx">
        <pc:chgData name="DU Xuliang" userId="3bbfea68-9d79-4f8f-9f5b-ea560b0bc0ad" providerId="ADAL" clId="{DF54D2E5-C0B0-4424-B1C5-2D11E38ECD2B}" dt="2026-01-15T03:02:27.937" v="1369" actId="20577"/>
        <pc:sldMkLst>
          <pc:docMk/>
          <pc:sldMk cId="2244976621" sldId="257"/>
        </pc:sldMkLst>
        <pc:spChg chg="mod">
          <ac:chgData name="DU Xuliang" userId="3bbfea68-9d79-4f8f-9f5b-ea560b0bc0ad" providerId="ADAL" clId="{DF54D2E5-C0B0-4424-B1C5-2D11E38ECD2B}" dt="2026-01-08T07:15:13.990" v="0"/>
          <ac:spMkLst>
            <pc:docMk/>
            <pc:sldMk cId="2244976621" sldId="257"/>
            <ac:spMk id="4" creationId="{00000000-0000-0000-0000-000000000000}"/>
          </ac:spMkLst>
        </pc:spChg>
        <pc:spChg chg="mod">
          <ac:chgData name="DU Xuliang" userId="3bbfea68-9d79-4f8f-9f5b-ea560b0bc0ad" providerId="ADAL" clId="{DF54D2E5-C0B0-4424-B1C5-2D11E38ECD2B}" dt="2026-01-08T07:15:46.215" v="16" actId="27636"/>
          <ac:spMkLst>
            <pc:docMk/>
            <pc:sldMk cId="2244976621" sldId="257"/>
            <ac:spMk id="5" creationId="{00000000-0000-0000-0000-000000000000}"/>
          </ac:spMkLst>
        </pc:spChg>
      </pc:sldChg>
      <pc:sldChg chg="modSp mod modNotesTx">
        <pc:chgData name="DU Xuliang" userId="3bbfea68-9d79-4f8f-9f5b-ea560b0bc0ad" providerId="ADAL" clId="{DF54D2E5-C0B0-4424-B1C5-2D11E38ECD2B}" dt="2026-01-15T03:18:12.722" v="1834" actId="113"/>
        <pc:sldMkLst>
          <pc:docMk/>
          <pc:sldMk cId="4100061288" sldId="258"/>
        </pc:sldMkLst>
        <pc:spChg chg="mod">
          <ac:chgData name="DU Xuliang" userId="3bbfea68-9d79-4f8f-9f5b-ea560b0bc0ad" providerId="ADAL" clId="{DF54D2E5-C0B0-4424-B1C5-2D11E38ECD2B}" dt="2026-01-09T03:00:59.746" v="1024" actId="404"/>
          <ac:spMkLst>
            <pc:docMk/>
            <pc:sldMk cId="4100061288" sldId="258"/>
            <ac:spMk id="2" creationId="{FA7CCE52-65DA-1785-CEA7-A7F879F6AD8B}"/>
          </ac:spMkLst>
        </pc:spChg>
        <pc:spChg chg="mod">
          <ac:chgData name="DU Xuliang" userId="3bbfea68-9d79-4f8f-9f5b-ea560b0bc0ad" providerId="ADAL" clId="{DF54D2E5-C0B0-4424-B1C5-2D11E38ECD2B}" dt="2026-01-08T07:20:44.123" v="92" actId="20577"/>
          <ac:spMkLst>
            <pc:docMk/>
            <pc:sldMk cId="4100061288" sldId="258"/>
            <ac:spMk id="3" creationId="{3FE8A5C1-74BC-9269-C49A-D864423D4FBC}"/>
          </ac:spMkLst>
        </pc:spChg>
      </pc:sldChg>
      <pc:sldChg chg="addSp delSp modSp mod">
        <pc:chgData name="DU Xuliang" userId="3bbfea68-9d79-4f8f-9f5b-ea560b0bc0ad" providerId="ADAL" clId="{DF54D2E5-C0B0-4424-B1C5-2D11E38ECD2B}" dt="2026-01-09T03:17:34.363" v="1247" actId="1076"/>
        <pc:sldMkLst>
          <pc:docMk/>
          <pc:sldMk cId="3292363422" sldId="259"/>
        </pc:sldMkLst>
        <pc:spChg chg="mod">
          <ac:chgData name="DU Xuliang" userId="3bbfea68-9d79-4f8f-9f5b-ea560b0bc0ad" providerId="ADAL" clId="{DF54D2E5-C0B0-4424-B1C5-2D11E38ECD2B}" dt="2026-01-09T03:14:39.225" v="1223" actId="1076"/>
          <ac:spMkLst>
            <pc:docMk/>
            <pc:sldMk cId="3292363422" sldId="259"/>
            <ac:spMk id="3" creationId="{BF66541E-3E95-C45C-051F-39BDA1CC4665}"/>
          </ac:spMkLst>
        </pc:spChg>
        <pc:spChg chg="add mod">
          <ac:chgData name="DU Xuliang" userId="3bbfea68-9d79-4f8f-9f5b-ea560b0bc0ad" providerId="ADAL" clId="{DF54D2E5-C0B0-4424-B1C5-2D11E38ECD2B}" dt="2026-01-09T03:17:15.715" v="1243" actId="1076"/>
          <ac:spMkLst>
            <pc:docMk/>
            <pc:sldMk cId="3292363422" sldId="259"/>
            <ac:spMk id="6" creationId="{125E34AE-7288-DDB1-B726-D66D4C24D206}"/>
          </ac:spMkLst>
        </pc:spChg>
        <pc:spChg chg="add mod">
          <ac:chgData name="DU Xuliang" userId="3bbfea68-9d79-4f8f-9f5b-ea560b0bc0ad" providerId="ADAL" clId="{DF54D2E5-C0B0-4424-B1C5-2D11E38ECD2B}" dt="2026-01-09T03:17:20.719" v="1245" actId="1076"/>
          <ac:spMkLst>
            <pc:docMk/>
            <pc:sldMk cId="3292363422" sldId="259"/>
            <ac:spMk id="8" creationId="{49A286BF-D564-9FAD-412E-186F879D42BE}"/>
          </ac:spMkLst>
        </pc:spChg>
        <pc:picChg chg="add mod">
          <ac:chgData name="DU Xuliang" userId="3bbfea68-9d79-4f8f-9f5b-ea560b0bc0ad" providerId="ADAL" clId="{DF54D2E5-C0B0-4424-B1C5-2D11E38ECD2B}" dt="2026-01-09T03:17:34.363" v="1247" actId="1076"/>
          <ac:picMkLst>
            <pc:docMk/>
            <pc:sldMk cId="3292363422" sldId="259"/>
            <ac:picMk id="10" creationId="{58808874-BB38-16E1-5737-405B5C066C18}"/>
          </ac:picMkLst>
        </pc:picChg>
        <pc:picChg chg="add mod">
          <ac:chgData name="DU Xuliang" userId="3bbfea68-9d79-4f8f-9f5b-ea560b0bc0ad" providerId="ADAL" clId="{DF54D2E5-C0B0-4424-B1C5-2D11E38ECD2B}" dt="2026-01-09T03:17:10.395" v="1242" actId="14100"/>
          <ac:picMkLst>
            <pc:docMk/>
            <pc:sldMk cId="3292363422" sldId="259"/>
            <ac:picMk id="11" creationId="{BE083C46-BEC5-CD59-2552-40D3A7E00C9B}"/>
          </ac:picMkLst>
        </pc:picChg>
      </pc:sldChg>
      <pc:sldChg chg="del">
        <pc:chgData name="DU Xuliang" userId="3bbfea68-9d79-4f8f-9f5b-ea560b0bc0ad" providerId="ADAL" clId="{DF54D2E5-C0B0-4424-B1C5-2D11E38ECD2B}" dt="2026-01-08T07:21:04.768" v="96" actId="47"/>
        <pc:sldMkLst>
          <pc:docMk/>
          <pc:sldMk cId="1213337703" sldId="260"/>
        </pc:sldMkLst>
      </pc:sldChg>
      <pc:sldChg chg="del">
        <pc:chgData name="DU Xuliang" userId="3bbfea68-9d79-4f8f-9f5b-ea560b0bc0ad" providerId="ADAL" clId="{DF54D2E5-C0B0-4424-B1C5-2D11E38ECD2B}" dt="2026-01-08T07:20:58.470" v="95" actId="47"/>
        <pc:sldMkLst>
          <pc:docMk/>
          <pc:sldMk cId="2485392760" sldId="261"/>
        </pc:sldMkLst>
      </pc:sldChg>
      <pc:sldChg chg="del">
        <pc:chgData name="DU Xuliang" userId="3bbfea68-9d79-4f8f-9f5b-ea560b0bc0ad" providerId="ADAL" clId="{DF54D2E5-C0B0-4424-B1C5-2D11E38ECD2B}" dt="2026-01-08T07:21:06.980" v="99" actId="47"/>
        <pc:sldMkLst>
          <pc:docMk/>
          <pc:sldMk cId="3100634942" sldId="262"/>
        </pc:sldMkLst>
      </pc:sldChg>
      <pc:sldChg chg="del">
        <pc:chgData name="DU Xuliang" userId="3bbfea68-9d79-4f8f-9f5b-ea560b0bc0ad" providerId="ADAL" clId="{DF54D2E5-C0B0-4424-B1C5-2D11E38ECD2B}" dt="2026-01-08T07:29:58.010" v="123" actId="47"/>
        <pc:sldMkLst>
          <pc:docMk/>
          <pc:sldMk cId="4211009570" sldId="264"/>
        </pc:sldMkLst>
      </pc:sldChg>
      <pc:sldChg chg="modSp mod modNotesTx">
        <pc:chgData name="DU Xuliang" userId="3bbfea68-9d79-4f8f-9f5b-ea560b0bc0ad" providerId="ADAL" clId="{DF54D2E5-C0B0-4424-B1C5-2D11E38ECD2B}" dt="2026-01-15T06:01:15.138" v="2140" actId="20577"/>
        <pc:sldMkLst>
          <pc:docMk/>
          <pc:sldMk cId="365733002" sldId="265"/>
        </pc:sldMkLst>
        <pc:spChg chg="mod">
          <ac:chgData name="DU Xuliang" userId="3bbfea68-9d79-4f8f-9f5b-ea560b0bc0ad" providerId="ADAL" clId="{DF54D2E5-C0B0-4424-B1C5-2D11E38ECD2B}" dt="2026-01-09T03:00:30.005" v="1004" actId="404"/>
          <ac:spMkLst>
            <pc:docMk/>
            <pc:sldMk cId="365733002" sldId="265"/>
            <ac:spMk id="2" creationId="{FA7CCE52-65DA-1785-CEA7-A7F879F6AD8B}"/>
          </ac:spMkLst>
        </pc:spChg>
        <pc:spChg chg="mod">
          <ac:chgData name="DU Xuliang" userId="3bbfea68-9d79-4f8f-9f5b-ea560b0bc0ad" providerId="ADAL" clId="{DF54D2E5-C0B0-4424-B1C5-2D11E38ECD2B}" dt="2026-01-08T07:28:14.272" v="108"/>
          <ac:spMkLst>
            <pc:docMk/>
            <pc:sldMk cId="365733002" sldId="265"/>
            <ac:spMk id="3" creationId="{3FE8A5C1-74BC-9269-C49A-D864423D4FBC}"/>
          </ac:spMkLst>
        </pc:spChg>
      </pc:sldChg>
      <pc:sldChg chg="addSp delSp modSp mod">
        <pc:chgData name="DU Xuliang" userId="3bbfea68-9d79-4f8f-9f5b-ea560b0bc0ad" providerId="ADAL" clId="{DF54D2E5-C0B0-4424-B1C5-2D11E38ECD2B}" dt="2026-01-09T03:00:39.158" v="1010" actId="404"/>
        <pc:sldMkLst>
          <pc:docMk/>
          <pc:sldMk cId="4047543394" sldId="266"/>
        </pc:sldMkLst>
        <pc:spChg chg="mod">
          <ac:chgData name="DU Xuliang" userId="3bbfea68-9d79-4f8f-9f5b-ea560b0bc0ad" providerId="ADAL" clId="{DF54D2E5-C0B0-4424-B1C5-2D11E38ECD2B}" dt="2026-01-09T03:00:39.158" v="1010" actId="404"/>
          <ac:spMkLst>
            <pc:docMk/>
            <pc:sldMk cId="4047543394" sldId="266"/>
            <ac:spMk id="2" creationId="{DE699654-0ED5-68CA-9CD0-53B7488170F9}"/>
          </ac:spMkLst>
        </pc:spChg>
        <pc:spChg chg="mod">
          <ac:chgData name="DU Xuliang" userId="3bbfea68-9d79-4f8f-9f5b-ea560b0bc0ad" providerId="ADAL" clId="{DF54D2E5-C0B0-4424-B1C5-2D11E38ECD2B}" dt="2026-01-09T02:40:32.808" v="701" actId="1038"/>
          <ac:spMkLst>
            <pc:docMk/>
            <pc:sldMk cId="4047543394" sldId="266"/>
            <ac:spMk id="3" creationId="{499A5247-D4BC-2427-122C-29FD1F0AD759}"/>
          </ac:spMkLst>
        </pc:spChg>
        <pc:spChg chg="mod">
          <ac:chgData name="DU Xuliang" userId="3bbfea68-9d79-4f8f-9f5b-ea560b0bc0ad" providerId="ADAL" clId="{DF54D2E5-C0B0-4424-B1C5-2D11E38ECD2B}" dt="2026-01-09T02:40:06.834" v="653"/>
          <ac:spMkLst>
            <pc:docMk/>
            <pc:sldMk cId="4047543394" sldId="266"/>
            <ac:spMk id="23" creationId="{D7237D6D-4D2E-6D18-1454-1D760207251B}"/>
          </ac:spMkLst>
        </pc:spChg>
        <pc:spChg chg="mod">
          <ac:chgData name="DU Xuliang" userId="3bbfea68-9d79-4f8f-9f5b-ea560b0bc0ad" providerId="ADAL" clId="{DF54D2E5-C0B0-4424-B1C5-2D11E38ECD2B}" dt="2026-01-09T02:40:06.834" v="653"/>
          <ac:spMkLst>
            <pc:docMk/>
            <pc:sldMk cId="4047543394" sldId="266"/>
            <ac:spMk id="24" creationId="{720B82A2-B35D-4DD6-6931-76F9F6621732}"/>
          </ac:spMkLst>
        </pc:spChg>
        <pc:spChg chg="mod">
          <ac:chgData name="DU Xuliang" userId="3bbfea68-9d79-4f8f-9f5b-ea560b0bc0ad" providerId="ADAL" clId="{DF54D2E5-C0B0-4424-B1C5-2D11E38ECD2B}" dt="2026-01-09T02:40:06.834" v="653"/>
          <ac:spMkLst>
            <pc:docMk/>
            <pc:sldMk cId="4047543394" sldId="266"/>
            <ac:spMk id="25" creationId="{F8A73708-B00C-2F83-AFA2-4600BA3DCF7B}"/>
          </ac:spMkLst>
        </pc:spChg>
        <pc:spChg chg="mod">
          <ac:chgData name="DU Xuliang" userId="3bbfea68-9d79-4f8f-9f5b-ea560b0bc0ad" providerId="ADAL" clId="{DF54D2E5-C0B0-4424-B1C5-2D11E38ECD2B}" dt="2026-01-09T02:40:06.834" v="653"/>
          <ac:spMkLst>
            <pc:docMk/>
            <pc:sldMk cId="4047543394" sldId="266"/>
            <ac:spMk id="26" creationId="{DAC25724-2484-5683-A5A2-BAA3146A7E0D}"/>
          </ac:spMkLst>
        </pc:spChg>
        <pc:spChg chg="mod">
          <ac:chgData name="DU Xuliang" userId="3bbfea68-9d79-4f8f-9f5b-ea560b0bc0ad" providerId="ADAL" clId="{DF54D2E5-C0B0-4424-B1C5-2D11E38ECD2B}" dt="2026-01-09T02:40:06.834" v="653"/>
          <ac:spMkLst>
            <pc:docMk/>
            <pc:sldMk cId="4047543394" sldId="266"/>
            <ac:spMk id="27" creationId="{67D7A118-A98B-6AC2-AE2F-FC11A8D68129}"/>
          </ac:spMkLst>
        </pc:spChg>
        <pc:spChg chg="mod">
          <ac:chgData name="DU Xuliang" userId="3bbfea68-9d79-4f8f-9f5b-ea560b0bc0ad" providerId="ADAL" clId="{DF54D2E5-C0B0-4424-B1C5-2D11E38ECD2B}" dt="2026-01-09T02:40:06.834" v="653"/>
          <ac:spMkLst>
            <pc:docMk/>
            <pc:sldMk cId="4047543394" sldId="266"/>
            <ac:spMk id="29" creationId="{B60C667F-BD8E-10E2-8C07-A10901E30B99}"/>
          </ac:spMkLst>
        </pc:spChg>
        <pc:spChg chg="mod">
          <ac:chgData name="DU Xuliang" userId="3bbfea68-9d79-4f8f-9f5b-ea560b0bc0ad" providerId="ADAL" clId="{DF54D2E5-C0B0-4424-B1C5-2D11E38ECD2B}" dt="2026-01-09T02:40:06.834" v="653"/>
          <ac:spMkLst>
            <pc:docMk/>
            <pc:sldMk cId="4047543394" sldId="266"/>
            <ac:spMk id="30" creationId="{FB14A48E-5851-1488-CDC7-72FC3FA0F664}"/>
          </ac:spMkLst>
        </pc:spChg>
        <pc:spChg chg="mod">
          <ac:chgData name="DU Xuliang" userId="3bbfea68-9d79-4f8f-9f5b-ea560b0bc0ad" providerId="ADAL" clId="{DF54D2E5-C0B0-4424-B1C5-2D11E38ECD2B}" dt="2026-01-09T02:40:06.834" v="653"/>
          <ac:spMkLst>
            <pc:docMk/>
            <pc:sldMk cId="4047543394" sldId="266"/>
            <ac:spMk id="31" creationId="{28DD8C38-2CC2-DAF8-91FC-BCB5C1AB5AA1}"/>
          </ac:spMkLst>
        </pc:spChg>
        <pc:spChg chg="add mod">
          <ac:chgData name="DU Xuliang" userId="3bbfea68-9d79-4f8f-9f5b-ea560b0bc0ad" providerId="ADAL" clId="{DF54D2E5-C0B0-4424-B1C5-2D11E38ECD2B}" dt="2026-01-09T02:40:10.950" v="655" actId="14100"/>
          <ac:spMkLst>
            <pc:docMk/>
            <pc:sldMk cId="4047543394" sldId="266"/>
            <ac:spMk id="33" creationId="{0CC0ED4B-33F1-B868-A99D-A2C003520A2C}"/>
          </ac:spMkLst>
        </pc:spChg>
        <pc:spChg chg="add mod">
          <ac:chgData name="DU Xuliang" userId="3bbfea68-9d79-4f8f-9f5b-ea560b0bc0ad" providerId="ADAL" clId="{DF54D2E5-C0B0-4424-B1C5-2D11E38ECD2B}" dt="2026-01-09T02:40:15.271" v="656" actId="14100"/>
          <ac:spMkLst>
            <pc:docMk/>
            <pc:sldMk cId="4047543394" sldId="266"/>
            <ac:spMk id="34" creationId="{1A1B70A6-2620-AADC-F1F5-3CF8C22A9179}"/>
          </ac:spMkLst>
        </pc:spChg>
        <pc:grpChg chg="mod">
          <ac:chgData name="DU Xuliang" userId="3bbfea68-9d79-4f8f-9f5b-ea560b0bc0ad" providerId="ADAL" clId="{DF54D2E5-C0B0-4424-B1C5-2D11E38ECD2B}" dt="2026-01-09T02:40:10.950" v="655" actId="14100"/>
          <ac:grpSpMkLst>
            <pc:docMk/>
            <pc:sldMk cId="4047543394" sldId="266"/>
            <ac:grpSpMk id="22" creationId="{A60C6C74-E00E-59F6-8167-58D06F3C888E}"/>
          </ac:grpSpMkLst>
        </pc:grpChg>
        <pc:picChg chg="mod">
          <ac:chgData name="DU Xuliang" userId="3bbfea68-9d79-4f8f-9f5b-ea560b0bc0ad" providerId="ADAL" clId="{DF54D2E5-C0B0-4424-B1C5-2D11E38ECD2B}" dt="2026-01-09T02:40:26.895" v="677" actId="1038"/>
          <ac:picMkLst>
            <pc:docMk/>
            <pc:sldMk cId="4047543394" sldId="266"/>
            <ac:picMk id="5" creationId="{CE0CC79B-4C81-4582-F77E-35A5B9482CDD}"/>
          </ac:picMkLst>
        </pc:picChg>
      </pc:sldChg>
      <pc:sldChg chg="del">
        <pc:chgData name="DU Xuliang" userId="3bbfea68-9d79-4f8f-9f5b-ea560b0bc0ad" providerId="ADAL" clId="{DF54D2E5-C0B0-4424-B1C5-2D11E38ECD2B}" dt="2026-01-08T07:29:36.623" v="115" actId="47"/>
        <pc:sldMkLst>
          <pc:docMk/>
          <pc:sldMk cId="494291201" sldId="267"/>
        </pc:sldMkLst>
      </pc:sldChg>
      <pc:sldChg chg="del">
        <pc:chgData name="DU Xuliang" userId="3bbfea68-9d79-4f8f-9f5b-ea560b0bc0ad" providerId="ADAL" clId="{DF54D2E5-C0B0-4424-B1C5-2D11E38ECD2B}" dt="2026-01-08T07:21:05.650" v="97" actId="47"/>
        <pc:sldMkLst>
          <pc:docMk/>
          <pc:sldMk cId="3206018789" sldId="268"/>
        </pc:sldMkLst>
      </pc:sldChg>
      <pc:sldChg chg="del">
        <pc:chgData name="DU Xuliang" userId="3bbfea68-9d79-4f8f-9f5b-ea560b0bc0ad" providerId="ADAL" clId="{DF54D2E5-C0B0-4424-B1C5-2D11E38ECD2B}" dt="2026-01-08T07:21:06.386" v="98" actId="47"/>
        <pc:sldMkLst>
          <pc:docMk/>
          <pc:sldMk cId="99713371" sldId="269"/>
        </pc:sldMkLst>
      </pc:sldChg>
      <pc:sldChg chg="del">
        <pc:chgData name="DU Xuliang" userId="3bbfea68-9d79-4f8f-9f5b-ea560b0bc0ad" providerId="ADAL" clId="{DF54D2E5-C0B0-4424-B1C5-2D11E38ECD2B}" dt="2026-01-08T07:29:59.132" v="124" actId="47"/>
        <pc:sldMkLst>
          <pc:docMk/>
          <pc:sldMk cId="3113578811" sldId="270"/>
        </pc:sldMkLst>
      </pc:sldChg>
      <pc:sldChg chg="addSp delSp modSp mod">
        <pc:chgData name="DU Xuliang" userId="3bbfea68-9d79-4f8f-9f5b-ea560b0bc0ad" providerId="ADAL" clId="{DF54D2E5-C0B0-4424-B1C5-2D11E38ECD2B}" dt="2026-01-09T03:00:35.742" v="1008" actId="404"/>
        <pc:sldMkLst>
          <pc:docMk/>
          <pc:sldMk cId="2428966343" sldId="271"/>
        </pc:sldMkLst>
        <pc:spChg chg="mod">
          <ac:chgData name="DU Xuliang" userId="3bbfea68-9d79-4f8f-9f5b-ea560b0bc0ad" providerId="ADAL" clId="{DF54D2E5-C0B0-4424-B1C5-2D11E38ECD2B}" dt="2026-01-09T03:00:35.742" v="1008" actId="404"/>
          <ac:spMkLst>
            <pc:docMk/>
            <pc:sldMk cId="2428966343" sldId="271"/>
            <ac:spMk id="2" creationId="{DE699654-0ED5-68CA-9CD0-53B7488170F9}"/>
          </ac:spMkLst>
        </pc:spChg>
        <pc:spChg chg="mod">
          <ac:chgData name="DU Xuliang" userId="3bbfea68-9d79-4f8f-9f5b-ea560b0bc0ad" providerId="ADAL" clId="{DF54D2E5-C0B0-4424-B1C5-2D11E38ECD2B}" dt="2026-01-09T02:37:16.317" v="533"/>
          <ac:spMkLst>
            <pc:docMk/>
            <pc:sldMk cId="2428966343" sldId="271"/>
            <ac:spMk id="4" creationId="{02ED9978-CA25-FD0F-2E49-0A41C64A8931}"/>
          </ac:spMkLst>
        </pc:spChg>
        <pc:spChg chg="mod">
          <ac:chgData name="DU Xuliang" userId="3bbfea68-9d79-4f8f-9f5b-ea560b0bc0ad" providerId="ADAL" clId="{DF54D2E5-C0B0-4424-B1C5-2D11E38ECD2B}" dt="2026-01-09T02:37:26.140" v="539" actId="20577"/>
          <ac:spMkLst>
            <pc:docMk/>
            <pc:sldMk cId="2428966343" sldId="271"/>
            <ac:spMk id="5" creationId="{98BF59FC-0E65-BCA2-0C50-9688347BD0EF}"/>
          </ac:spMkLst>
        </pc:spChg>
        <pc:spChg chg="mod">
          <ac:chgData name="DU Xuliang" userId="3bbfea68-9d79-4f8f-9f5b-ea560b0bc0ad" providerId="ADAL" clId="{DF54D2E5-C0B0-4424-B1C5-2D11E38ECD2B}" dt="2026-01-09T02:38:05.297" v="578" actId="20577"/>
          <ac:spMkLst>
            <pc:docMk/>
            <pc:sldMk cId="2428966343" sldId="271"/>
            <ac:spMk id="9" creationId="{C412D6BA-F096-EC93-3BC0-233155790853}"/>
          </ac:spMkLst>
        </pc:spChg>
        <pc:spChg chg="mod">
          <ac:chgData name="DU Xuliang" userId="3bbfea68-9d79-4f8f-9f5b-ea560b0bc0ad" providerId="ADAL" clId="{DF54D2E5-C0B0-4424-B1C5-2D11E38ECD2B}" dt="2026-01-09T02:37:55.869" v="568"/>
          <ac:spMkLst>
            <pc:docMk/>
            <pc:sldMk cId="2428966343" sldId="271"/>
            <ac:spMk id="14" creationId="{00AB3430-0538-4F63-EA6F-09D2FF3DF4CA}"/>
          </ac:spMkLst>
        </pc:spChg>
        <pc:spChg chg="mod">
          <ac:chgData name="DU Xuliang" userId="3bbfea68-9d79-4f8f-9f5b-ea560b0bc0ad" providerId="ADAL" clId="{DF54D2E5-C0B0-4424-B1C5-2D11E38ECD2B}" dt="2026-01-09T02:38:50.652" v="600" actId="122"/>
          <ac:spMkLst>
            <pc:docMk/>
            <pc:sldMk cId="2428966343" sldId="271"/>
            <ac:spMk id="15" creationId="{BDE31318-CC02-8A0E-A78B-14D8068EDDE0}"/>
          </ac:spMkLst>
        </pc:spChg>
        <pc:spChg chg="mod topLvl">
          <ac:chgData name="DU Xuliang" userId="3bbfea68-9d79-4f8f-9f5b-ea560b0bc0ad" providerId="ADAL" clId="{DF54D2E5-C0B0-4424-B1C5-2D11E38ECD2B}" dt="2026-01-09T02:47:17.581" v="745" actId="1036"/>
          <ac:spMkLst>
            <pc:docMk/>
            <pc:sldMk cId="2428966343" sldId="271"/>
            <ac:spMk id="17" creationId="{E5C3574C-E516-B156-CD9A-C620D969CA57}"/>
          </ac:spMkLst>
        </pc:spChg>
        <pc:spChg chg="mod">
          <ac:chgData name="DU Xuliang" userId="3bbfea68-9d79-4f8f-9f5b-ea560b0bc0ad" providerId="ADAL" clId="{DF54D2E5-C0B0-4424-B1C5-2D11E38ECD2B}" dt="2026-01-09T02:41:00.890" v="702"/>
          <ac:spMkLst>
            <pc:docMk/>
            <pc:sldMk cId="2428966343" sldId="271"/>
            <ac:spMk id="26" creationId="{ACF30513-71ED-925E-B360-412CF17E5F5A}"/>
          </ac:spMkLst>
        </pc:spChg>
        <pc:spChg chg="add mod">
          <ac:chgData name="DU Xuliang" userId="3bbfea68-9d79-4f8f-9f5b-ea560b0bc0ad" providerId="ADAL" clId="{DF54D2E5-C0B0-4424-B1C5-2D11E38ECD2B}" dt="2026-01-09T02:47:17.581" v="745" actId="1036"/>
          <ac:spMkLst>
            <pc:docMk/>
            <pc:sldMk cId="2428966343" sldId="271"/>
            <ac:spMk id="27" creationId="{E893EDBC-EC75-24C2-C65C-396A004A68A5}"/>
          </ac:spMkLst>
        </pc:spChg>
        <pc:grpChg chg="add mod">
          <ac:chgData name="DU Xuliang" userId="3bbfea68-9d79-4f8f-9f5b-ea560b0bc0ad" providerId="ADAL" clId="{DF54D2E5-C0B0-4424-B1C5-2D11E38ECD2B}" dt="2026-01-09T02:47:17.581" v="745" actId="1036"/>
          <ac:grpSpMkLst>
            <pc:docMk/>
            <pc:sldMk cId="2428966343" sldId="271"/>
            <ac:grpSpMk id="3" creationId="{C98DAE53-3FD2-A810-1163-8CEDEFEA82CF}"/>
          </ac:grpSpMkLst>
        </pc:grpChg>
        <pc:grpChg chg="mod">
          <ac:chgData name="DU Xuliang" userId="3bbfea68-9d79-4f8f-9f5b-ea560b0bc0ad" providerId="ADAL" clId="{DF54D2E5-C0B0-4424-B1C5-2D11E38ECD2B}" dt="2026-01-09T02:47:17.581" v="745" actId="1036"/>
          <ac:grpSpMkLst>
            <pc:docMk/>
            <pc:sldMk cId="2428966343" sldId="271"/>
            <ac:grpSpMk id="7" creationId="{763F2741-1312-EA92-E22A-0E8B0F6C93BB}"/>
          </ac:grpSpMkLst>
        </pc:grpChg>
        <pc:grpChg chg="mod">
          <ac:chgData name="DU Xuliang" userId="3bbfea68-9d79-4f8f-9f5b-ea560b0bc0ad" providerId="ADAL" clId="{DF54D2E5-C0B0-4424-B1C5-2D11E38ECD2B}" dt="2026-01-09T02:47:17.581" v="745" actId="1036"/>
          <ac:grpSpMkLst>
            <pc:docMk/>
            <pc:sldMk cId="2428966343" sldId="271"/>
            <ac:grpSpMk id="13" creationId="{96C4C453-DFEE-6949-5799-EA65B0916A0D}"/>
          </ac:grpSpMkLst>
        </pc:grpChg>
        <pc:grpChg chg="add mod">
          <ac:chgData name="DU Xuliang" userId="3bbfea68-9d79-4f8f-9f5b-ea560b0bc0ad" providerId="ADAL" clId="{DF54D2E5-C0B0-4424-B1C5-2D11E38ECD2B}" dt="2026-01-09T02:47:17.581" v="745" actId="1036"/>
          <ac:grpSpMkLst>
            <pc:docMk/>
            <pc:sldMk cId="2428966343" sldId="271"/>
            <ac:grpSpMk id="24" creationId="{D253258F-911B-9909-5E49-026BCB63FB48}"/>
          </ac:grpSpMkLst>
        </pc:grpChg>
        <pc:grpChg chg="mod">
          <ac:chgData name="DU Xuliang" userId="3bbfea68-9d79-4f8f-9f5b-ea560b0bc0ad" providerId="ADAL" clId="{DF54D2E5-C0B0-4424-B1C5-2D11E38ECD2B}" dt="2026-01-09T02:47:17.581" v="745" actId="1036"/>
          <ac:grpSpMkLst>
            <pc:docMk/>
            <pc:sldMk cId="2428966343" sldId="271"/>
            <ac:grpSpMk id="64" creationId="{E61BCB02-0805-C818-C86F-2BAC65069328}"/>
          </ac:grpSpMkLst>
        </pc:grpChg>
        <pc:grpChg chg="mod">
          <ac:chgData name="DU Xuliang" userId="3bbfea68-9d79-4f8f-9f5b-ea560b0bc0ad" providerId="ADAL" clId="{DF54D2E5-C0B0-4424-B1C5-2D11E38ECD2B}" dt="2026-01-09T02:47:17.581" v="745" actId="1036"/>
          <ac:grpSpMkLst>
            <pc:docMk/>
            <pc:sldMk cId="2428966343" sldId="271"/>
            <ac:grpSpMk id="69" creationId="{1134A5D7-4C4A-4E64-3DBA-2C9BBC56FAA4}"/>
          </ac:grpSpMkLst>
        </pc:grpChg>
        <pc:grpChg chg="mod">
          <ac:chgData name="DU Xuliang" userId="3bbfea68-9d79-4f8f-9f5b-ea560b0bc0ad" providerId="ADAL" clId="{DF54D2E5-C0B0-4424-B1C5-2D11E38ECD2B}" dt="2026-01-09T02:47:17.581" v="745" actId="1036"/>
          <ac:grpSpMkLst>
            <pc:docMk/>
            <pc:sldMk cId="2428966343" sldId="271"/>
            <ac:grpSpMk id="72" creationId="{0D931918-EEAB-A304-371B-4F0E8215F34A}"/>
          </ac:grpSpMkLst>
        </pc:grpChg>
        <pc:grpChg chg="mod">
          <ac:chgData name="DU Xuliang" userId="3bbfea68-9d79-4f8f-9f5b-ea560b0bc0ad" providerId="ADAL" clId="{DF54D2E5-C0B0-4424-B1C5-2D11E38ECD2B}" dt="2026-01-09T02:47:17.581" v="745" actId="1036"/>
          <ac:grpSpMkLst>
            <pc:docMk/>
            <pc:sldMk cId="2428966343" sldId="271"/>
            <ac:grpSpMk id="82" creationId="{9F18D094-4209-046B-9186-6C82D17E6747}"/>
          </ac:grpSpMkLst>
        </pc:grpChg>
        <pc:picChg chg="mod">
          <ac:chgData name="DU Xuliang" userId="3bbfea68-9d79-4f8f-9f5b-ea560b0bc0ad" providerId="ADAL" clId="{DF54D2E5-C0B0-4424-B1C5-2D11E38ECD2B}" dt="2026-01-09T02:41:00.890" v="702"/>
          <ac:picMkLst>
            <pc:docMk/>
            <pc:sldMk cId="2428966343" sldId="271"/>
            <ac:picMk id="25" creationId="{C08521AD-C303-5800-5CCD-755D4ECE25D3}"/>
          </ac:picMkLst>
        </pc:picChg>
      </pc:sldChg>
      <pc:sldChg chg="ord">
        <pc:chgData name="DU Xuliang" userId="3bbfea68-9d79-4f8f-9f5b-ea560b0bc0ad" providerId="ADAL" clId="{DF54D2E5-C0B0-4424-B1C5-2D11E38ECD2B}" dt="2026-01-09T02:28:01.143" v="521"/>
        <pc:sldMkLst>
          <pc:docMk/>
          <pc:sldMk cId="19104295" sldId="272"/>
        </pc:sldMkLst>
      </pc:sldChg>
      <pc:sldChg chg="ord">
        <pc:chgData name="DU Xuliang" userId="3bbfea68-9d79-4f8f-9f5b-ea560b0bc0ad" providerId="ADAL" clId="{DF54D2E5-C0B0-4424-B1C5-2D11E38ECD2B}" dt="2026-01-09T02:28:01.143" v="521"/>
        <pc:sldMkLst>
          <pc:docMk/>
          <pc:sldMk cId="3892514771" sldId="273"/>
        </pc:sldMkLst>
      </pc:sldChg>
      <pc:sldChg chg="ord">
        <pc:chgData name="DU Xuliang" userId="3bbfea68-9d79-4f8f-9f5b-ea560b0bc0ad" providerId="ADAL" clId="{DF54D2E5-C0B0-4424-B1C5-2D11E38ECD2B}" dt="2026-01-09T02:28:23.352" v="523"/>
        <pc:sldMkLst>
          <pc:docMk/>
          <pc:sldMk cId="1056643766" sldId="274"/>
        </pc:sldMkLst>
      </pc:sldChg>
      <pc:sldChg chg="ord">
        <pc:chgData name="DU Xuliang" userId="3bbfea68-9d79-4f8f-9f5b-ea560b0bc0ad" providerId="ADAL" clId="{DF54D2E5-C0B0-4424-B1C5-2D11E38ECD2B}" dt="2026-01-09T02:28:42.699" v="525"/>
        <pc:sldMkLst>
          <pc:docMk/>
          <pc:sldMk cId="1182162698" sldId="275"/>
        </pc:sldMkLst>
      </pc:sldChg>
      <pc:sldChg chg="ord">
        <pc:chgData name="DU Xuliang" userId="3bbfea68-9d79-4f8f-9f5b-ea560b0bc0ad" providerId="ADAL" clId="{DF54D2E5-C0B0-4424-B1C5-2D11E38ECD2B}" dt="2026-01-09T02:28:59.082" v="527"/>
        <pc:sldMkLst>
          <pc:docMk/>
          <pc:sldMk cId="1474609227" sldId="276"/>
        </pc:sldMkLst>
      </pc:sldChg>
      <pc:sldChg chg="addSp delSp modSp mod modNotesTx">
        <pc:chgData name="DU Xuliang" userId="3bbfea68-9d79-4f8f-9f5b-ea560b0bc0ad" providerId="ADAL" clId="{DF54D2E5-C0B0-4424-B1C5-2D11E38ECD2B}" dt="2026-01-15T06:59:36.290" v="2335" actId="20577"/>
        <pc:sldMkLst>
          <pc:docMk/>
          <pc:sldMk cId="1737104819" sldId="277"/>
        </pc:sldMkLst>
        <pc:spChg chg="mod">
          <ac:chgData name="DU Xuliang" userId="3bbfea68-9d79-4f8f-9f5b-ea560b0bc0ad" providerId="ADAL" clId="{DF54D2E5-C0B0-4424-B1C5-2D11E38ECD2B}" dt="2026-01-09T03:00:32.763" v="1006" actId="404"/>
          <ac:spMkLst>
            <pc:docMk/>
            <pc:sldMk cId="1737104819" sldId="277"/>
            <ac:spMk id="2" creationId="{DE699654-0ED5-68CA-9CD0-53B7488170F9}"/>
          </ac:spMkLst>
        </pc:spChg>
        <pc:spChg chg="mod">
          <ac:chgData name="DU Xuliang" userId="3bbfea68-9d79-4f8f-9f5b-ea560b0bc0ad" providerId="ADAL" clId="{DF54D2E5-C0B0-4424-B1C5-2D11E38ECD2B}" dt="2026-01-08T07:27:50.096" v="106" actId="20577"/>
          <ac:spMkLst>
            <pc:docMk/>
            <pc:sldMk cId="1737104819" sldId="277"/>
            <ac:spMk id="7" creationId="{9109D761-3971-E686-6010-7783880EF87C}"/>
          </ac:spMkLst>
        </pc:spChg>
        <pc:picChg chg="add mod">
          <ac:chgData name="DU Xuliang" userId="3bbfea68-9d79-4f8f-9f5b-ea560b0bc0ad" providerId="ADAL" clId="{DF54D2E5-C0B0-4424-B1C5-2D11E38ECD2B}" dt="2026-01-08T07:27:53.583" v="107" actId="1076"/>
          <ac:picMkLst>
            <pc:docMk/>
            <pc:sldMk cId="1737104819" sldId="277"/>
            <ac:picMk id="4" creationId="{2428DFF7-365A-EDC4-8CE3-EF98DA745CC3}"/>
          </ac:picMkLst>
        </pc:picChg>
        <pc:picChg chg="add mod">
          <ac:chgData name="DU Xuliang" userId="3bbfea68-9d79-4f8f-9f5b-ea560b0bc0ad" providerId="ADAL" clId="{DF54D2E5-C0B0-4424-B1C5-2D11E38ECD2B}" dt="2026-01-09T03:12:18.457" v="1217" actId="1076"/>
          <ac:picMkLst>
            <pc:docMk/>
            <pc:sldMk cId="1737104819" sldId="277"/>
            <ac:picMk id="6" creationId="{50ADA18D-D96C-CFFC-445C-9D329957C190}"/>
          </ac:picMkLst>
        </pc:picChg>
      </pc:sldChg>
      <pc:sldChg chg="del">
        <pc:chgData name="DU Xuliang" userId="3bbfea68-9d79-4f8f-9f5b-ea560b0bc0ad" providerId="ADAL" clId="{DF54D2E5-C0B0-4424-B1C5-2D11E38ECD2B}" dt="2026-01-08T07:29:47.679" v="116" actId="47"/>
        <pc:sldMkLst>
          <pc:docMk/>
          <pc:sldMk cId="1072020998" sldId="278"/>
        </pc:sldMkLst>
      </pc:sldChg>
      <pc:sldChg chg="del">
        <pc:chgData name="DU Xuliang" userId="3bbfea68-9d79-4f8f-9f5b-ea560b0bc0ad" providerId="ADAL" clId="{DF54D2E5-C0B0-4424-B1C5-2D11E38ECD2B}" dt="2026-01-08T07:29:49.375" v="117" actId="47"/>
        <pc:sldMkLst>
          <pc:docMk/>
          <pc:sldMk cId="725274248" sldId="279"/>
        </pc:sldMkLst>
      </pc:sldChg>
      <pc:sldChg chg="del">
        <pc:chgData name="DU Xuliang" userId="3bbfea68-9d79-4f8f-9f5b-ea560b0bc0ad" providerId="ADAL" clId="{DF54D2E5-C0B0-4424-B1C5-2D11E38ECD2B}" dt="2026-01-08T07:29:53.724" v="121" actId="47"/>
        <pc:sldMkLst>
          <pc:docMk/>
          <pc:sldMk cId="986432169" sldId="280"/>
        </pc:sldMkLst>
      </pc:sldChg>
      <pc:sldChg chg="del">
        <pc:chgData name="DU Xuliang" userId="3bbfea68-9d79-4f8f-9f5b-ea560b0bc0ad" providerId="ADAL" clId="{DF54D2E5-C0B0-4424-B1C5-2D11E38ECD2B}" dt="2026-01-08T07:29:50.823" v="118" actId="47"/>
        <pc:sldMkLst>
          <pc:docMk/>
          <pc:sldMk cId="2658110591" sldId="281"/>
        </pc:sldMkLst>
      </pc:sldChg>
      <pc:sldChg chg="del">
        <pc:chgData name="DU Xuliang" userId="3bbfea68-9d79-4f8f-9f5b-ea560b0bc0ad" providerId="ADAL" clId="{DF54D2E5-C0B0-4424-B1C5-2D11E38ECD2B}" dt="2026-01-08T07:29:54.580" v="122" actId="47"/>
        <pc:sldMkLst>
          <pc:docMk/>
          <pc:sldMk cId="835605256" sldId="282"/>
        </pc:sldMkLst>
      </pc:sldChg>
      <pc:sldChg chg="del">
        <pc:chgData name="DU Xuliang" userId="3bbfea68-9d79-4f8f-9f5b-ea560b0bc0ad" providerId="ADAL" clId="{DF54D2E5-C0B0-4424-B1C5-2D11E38ECD2B}" dt="2026-01-08T07:29:51.746" v="119" actId="47"/>
        <pc:sldMkLst>
          <pc:docMk/>
          <pc:sldMk cId="1508542258" sldId="283"/>
        </pc:sldMkLst>
      </pc:sldChg>
      <pc:sldChg chg="del">
        <pc:chgData name="DU Xuliang" userId="3bbfea68-9d79-4f8f-9f5b-ea560b0bc0ad" providerId="ADAL" clId="{DF54D2E5-C0B0-4424-B1C5-2D11E38ECD2B}" dt="2026-01-08T07:29:52.739" v="120" actId="47"/>
        <pc:sldMkLst>
          <pc:docMk/>
          <pc:sldMk cId="4221420872" sldId="284"/>
        </pc:sldMkLst>
      </pc:sldChg>
      <pc:sldChg chg="del">
        <pc:chgData name="DU Xuliang" userId="3bbfea68-9d79-4f8f-9f5b-ea560b0bc0ad" providerId="ADAL" clId="{DF54D2E5-C0B0-4424-B1C5-2D11E38ECD2B}" dt="2026-01-08T07:30:00.078" v="125" actId="47"/>
        <pc:sldMkLst>
          <pc:docMk/>
          <pc:sldMk cId="3619725787" sldId="285"/>
        </pc:sldMkLst>
      </pc:sldChg>
      <pc:sldChg chg="del">
        <pc:chgData name="DU Xuliang" userId="3bbfea68-9d79-4f8f-9f5b-ea560b0bc0ad" providerId="ADAL" clId="{DF54D2E5-C0B0-4424-B1C5-2D11E38ECD2B}" dt="2026-01-08T07:30:01.110" v="126" actId="47"/>
        <pc:sldMkLst>
          <pc:docMk/>
          <pc:sldMk cId="3586594774" sldId="286"/>
        </pc:sldMkLst>
      </pc:sldChg>
      <pc:sldChg chg="del">
        <pc:chgData name="DU Xuliang" userId="3bbfea68-9d79-4f8f-9f5b-ea560b0bc0ad" providerId="ADAL" clId="{DF54D2E5-C0B0-4424-B1C5-2D11E38ECD2B}" dt="2026-01-08T07:30:01.910" v="127" actId="47"/>
        <pc:sldMkLst>
          <pc:docMk/>
          <pc:sldMk cId="2719223340" sldId="287"/>
        </pc:sldMkLst>
      </pc:sldChg>
      <pc:sldChg chg="del">
        <pc:chgData name="DU Xuliang" userId="3bbfea68-9d79-4f8f-9f5b-ea560b0bc0ad" providerId="ADAL" clId="{DF54D2E5-C0B0-4424-B1C5-2D11E38ECD2B}" dt="2026-01-08T07:30:02.680" v="128" actId="47"/>
        <pc:sldMkLst>
          <pc:docMk/>
          <pc:sldMk cId="3369865568" sldId="288"/>
        </pc:sldMkLst>
      </pc:sldChg>
      <pc:sldChg chg="del">
        <pc:chgData name="DU Xuliang" userId="3bbfea68-9d79-4f8f-9f5b-ea560b0bc0ad" providerId="ADAL" clId="{DF54D2E5-C0B0-4424-B1C5-2D11E38ECD2B}" dt="2026-01-08T07:30:07.698" v="129" actId="47"/>
        <pc:sldMkLst>
          <pc:docMk/>
          <pc:sldMk cId="1935867680" sldId="289"/>
        </pc:sldMkLst>
      </pc:sldChg>
      <pc:sldChg chg="addSp modSp add mod">
        <pc:chgData name="DU Xuliang" userId="3bbfea68-9d79-4f8f-9f5b-ea560b0bc0ad" providerId="ADAL" clId="{DF54D2E5-C0B0-4424-B1C5-2D11E38ECD2B}" dt="2026-01-09T03:00:56.338" v="1022" actId="403"/>
        <pc:sldMkLst>
          <pc:docMk/>
          <pc:sldMk cId="2665178425" sldId="290"/>
        </pc:sldMkLst>
        <pc:spChg chg="mod">
          <ac:chgData name="DU Xuliang" userId="3bbfea68-9d79-4f8f-9f5b-ea560b0bc0ad" providerId="ADAL" clId="{DF54D2E5-C0B0-4424-B1C5-2D11E38ECD2B}" dt="2026-01-09T03:00:56.338" v="1022" actId="403"/>
          <ac:spMkLst>
            <pc:docMk/>
            <pc:sldMk cId="2665178425" sldId="290"/>
            <ac:spMk id="2" creationId="{112C85DD-EE7A-AAE6-CE28-42E764026C6C}"/>
          </ac:spMkLst>
        </pc:spChg>
        <pc:spChg chg="add mod">
          <ac:chgData name="DU Xuliang" userId="3bbfea68-9d79-4f8f-9f5b-ea560b0bc0ad" providerId="ADAL" clId="{DF54D2E5-C0B0-4424-B1C5-2D11E38ECD2B}" dt="2026-01-08T08:20:28.782" v="272" actId="14100"/>
          <ac:spMkLst>
            <pc:docMk/>
            <pc:sldMk cId="2665178425" sldId="290"/>
            <ac:spMk id="4" creationId="{D15ED61E-63DA-0F5C-2DA2-17761939C768}"/>
          </ac:spMkLst>
        </pc:spChg>
      </pc:sldChg>
      <pc:sldChg chg="modSp add mod">
        <pc:chgData name="DU Xuliang" userId="3bbfea68-9d79-4f8f-9f5b-ea560b0bc0ad" providerId="ADAL" clId="{DF54D2E5-C0B0-4424-B1C5-2D11E38ECD2B}" dt="2026-01-09T03:00:41.639" v="1012" actId="404"/>
        <pc:sldMkLst>
          <pc:docMk/>
          <pc:sldMk cId="3277873233" sldId="291"/>
        </pc:sldMkLst>
        <pc:spChg chg="mod">
          <ac:chgData name="DU Xuliang" userId="3bbfea68-9d79-4f8f-9f5b-ea560b0bc0ad" providerId="ADAL" clId="{DF54D2E5-C0B0-4424-B1C5-2D11E38ECD2B}" dt="2026-01-09T03:00:41.639" v="1012" actId="404"/>
          <ac:spMkLst>
            <pc:docMk/>
            <pc:sldMk cId="3277873233" sldId="291"/>
            <ac:spMk id="2" creationId="{33D89BAB-38B3-BAF1-719F-56C299ECCDD1}"/>
          </ac:spMkLst>
        </pc:spChg>
        <pc:spChg chg="mod">
          <ac:chgData name="DU Xuliang" userId="3bbfea68-9d79-4f8f-9f5b-ea560b0bc0ad" providerId="ADAL" clId="{DF54D2E5-C0B0-4424-B1C5-2D11E38ECD2B}" dt="2026-01-08T07:29:13.402" v="114" actId="14100"/>
          <ac:spMkLst>
            <pc:docMk/>
            <pc:sldMk cId="3277873233" sldId="291"/>
            <ac:spMk id="4" creationId="{BED724D8-ACD2-0407-A2D3-180A6A65D619}"/>
          </ac:spMkLst>
        </pc:spChg>
        <pc:spChg chg="mod">
          <ac:chgData name="DU Xuliang" userId="3bbfea68-9d79-4f8f-9f5b-ea560b0bc0ad" providerId="ADAL" clId="{DF54D2E5-C0B0-4424-B1C5-2D11E38ECD2B}" dt="2026-01-08T07:28:47.247" v="110" actId="14100"/>
          <ac:spMkLst>
            <pc:docMk/>
            <pc:sldMk cId="3277873233" sldId="291"/>
            <ac:spMk id="5" creationId="{9EEC1AE0-8340-8141-71CF-07B7C107F520}"/>
          </ac:spMkLst>
        </pc:spChg>
      </pc:sldChg>
      <pc:sldChg chg="addSp modSp new mod modAnim">
        <pc:chgData name="DU Xuliang" userId="3bbfea68-9d79-4f8f-9f5b-ea560b0bc0ad" providerId="ADAL" clId="{DF54D2E5-C0B0-4424-B1C5-2D11E38ECD2B}" dt="2026-01-09T03:00:25.805" v="1002" actId="404"/>
        <pc:sldMkLst>
          <pc:docMk/>
          <pc:sldMk cId="3682415986" sldId="292"/>
        </pc:sldMkLst>
        <pc:spChg chg="mod">
          <ac:chgData name="DU Xuliang" userId="3bbfea68-9d79-4f8f-9f5b-ea560b0bc0ad" providerId="ADAL" clId="{DF54D2E5-C0B0-4424-B1C5-2D11E38ECD2B}" dt="2026-01-09T03:00:25.805" v="1002" actId="404"/>
          <ac:spMkLst>
            <pc:docMk/>
            <pc:sldMk cId="3682415986" sldId="292"/>
            <ac:spMk id="2" creationId="{F46EC2D4-CC0E-B2E4-0B12-36711FCCB0E0}"/>
          </ac:spMkLst>
        </pc:spChg>
        <pc:spChg chg="mod">
          <ac:chgData name="DU Xuliang" userId="3bbfea68-9d79-4f8f-9f5b-ea560b0bc0ad" providerId="ADAL" clId="{DF54D2E5-C0B0-4424-B1C5-2D11E38ECD2B}" dt="2026-01-08T07:33:38.167" v="183" actId="20577"/>
          <ac:spMkLst>
            <pc:docMk/>
            <pc:sldMk cId="3682415986" sldId="292"/>
            <ac:spMk id="3" creationId="{F371377C-DD2C-1C56-2B89-14F444DF37FF}"/>
          </ac:spMkLst>
        </pc:spChg>
        <pc:spChg chg="add mod">
          <ac:chgData name="DU Xuliang" userId="3bbfea68-9d79-4f8f-9f5b-ea560b0bc0ad" providerId="ADAL" clId="{DF54D2E5-C0B0-4424-B1C5-2D11E38ECD2B}" dt="2026-01-08T07:31:36.588" v="131"/>
          <ac:spMkLst>
            <pc:docMk/>
            <pc:sldMk cId="3682415986" sldId="292"/>
            <ac:spMk id="5" creationId="{68579E47-6C73-1053-75C5-E118FB2D3C6D}"/>
          </ac:spMkLst>
        </pc:spChg>
        <pc:spChg chg="add mod">
          <ac:chgData name="DU Xuliang" userId="3bbfea68-9d79-4f8f-9f5b-ea560b0bc0ad" providerId="ADAL" clId="{DF54D2E5-C0B0-4424-B1C5-2D11E38ECD2B}" dt="2026-01-08T07:31:36.588" v="131"/>
          <ac:spMkLst>
            <pc:docMk/>
            <pc:sldMk cId="3682415986" sldId="292"/>
            <ac:spMk id="6" creationId="{9BC20CC2-362F-709F-6C5D-5121CA4B1798}"/>
          </ac:spMkLst>
        </pc:spChg>
        <pc:spChg chg="mod">
          <ac:chgData name="DU Xuliang" userId="3bbfea68-9d79-4f8f-9f5b-ea560b0bc0ad" providerId="ADAL" clId="{DF54D2E5-C0B0-4424-B1C5-2D11E38ECD2B}" dt="2026-01-08T07:31:36.588" v="131"/>
          <ac:spMkLst>
            <pc:docMk/>
            <pc:sldMk cId="3682415986" sldId="292"/>
            <ac:spMk id="8" creationId="{471A48AA-8262-FD77-E90B-95694F22FB93}"/>
          </ac:spMkLst>
        </pc:spChg>
        <pc:spChg chg="mod">
          <ac:chgData name="DU Xuliang" userId="3bbfea68-9d79-4f8f-9f5b-ea560b0bc0ad" providerId="ADAL" clId="{DF54D2E5-C0B0-4424-B1C5-2D11E38ECD2B}" dt="2026-01-08T07:31:36.588" v="131"/>
          <ac:spMkLst>
            <pc:docMk/>
            <pc:sldMk cId="3682415986" sldId="292"/>
            <ac:spMk id="10" creationId="{D0602DE9-641E-4550-899C-25444DE1531C}"/>
          </ac:spMkLst>
        </pc:spChg>
        <pc:spChg chg="mod">
          <ac:chgData name="DU Xuliang" userId="3bbfea68-9d79-4f8f-9f5b-ea560b0bc0ad" providerId="ADAL" clId="{DF54D2E5-C0B0-4424-B1C5-2D11E38ECD2B}" dt="2026-01-08T07:31:36.588" v="131"/>
          <ac:spMkLst>
            <pc:docMk/>
            <pc:sldMk cId="3682415986" sldId="292"/>
            <ac:spMk id="12" creationId="{0A72EED2-3328-3303-C065-1EE535A271E7}"/>
          </ac:spMkLst>
        </pc:spChg>
        <pc:spChg chg="add mod">
          <ac:chgData name="DU Xuliang" userId="3bbfea68-9d79-4f8f-9f5b-ea560b0bc0ad" providerId="ADAL" clId="{DF54D2E5-C0B0-4424-B1C5-2D11E38ECD2B}" dt="2026-01-08T07:31:36.588" v="131"/>
          <ac:spMkLst>
            <pc:docMk/>
            <pc:sldMk cId="3682415986" sldId="292"/>
            <ac:spMk id="14" creationId="{7002DB8A-9D7C-65BC-8FFA-B6F007930820}"/>
          </ac:spMkLst>
        </pc:spChg>
        <pc:spChg chg="add mod">
          <ac:chgData name="DU Xuliang" userId="3bbfea68-9d79-4f8f-9f5b-ea560b0bc0ad" providerId="ADAL" clId="{DF54D2E5-C0B0-4424-B1C5-2D11E38ECD2B}" dt="2026-01-08T07:31:36.588" v="131"/>
          <ac:spMkLst>
            <pc:docMk/>
            <pc:sldMk cId="3682415986" sldId="292"/>
            <ac:spMk id="18" creationId="{DD9DDCDB-75E1-D0BE-5CE1-7B062EF76FA3}"/>
          </ac:spMkLst>
        </pc:spChg>
        <pc:spChg chg="add mod">
          <ac:chgData name="DU Xuliang" userId="3bbfea68-9d79-4f8f-9f5b-ea560b0bc0ad" providerId="ADAL" clId="{DF54D2E5-C0B0-4424-B1C5-2D11E38ECD2B}" dt="2026-01-08T07:31:36.588" v="131"/>
          <ac:spMkLst>
            <pc:docMk/>
            <pc:sldMk cId="3682415986" sldId="292"/>
            <ac:spMk id="21" creationId="{CECDA972-EF48-DB56-5B2A-2EA2B6EDC719}"/>
          </ac:spMkLst>
        </pc:spChg>
        <pc:spChg chg="add mod">
          <ac:chgData name="DU Xuliang" userId="3bbfea68-9d79-4f8f-9f5b-ea560b0bc0ad" providerId="ADAL" clId="{DF54D2E5-C0B0-4424-B1C5-2D11E38ECD2B}" dt="2026-01-08T07:31:36.588" v="131"/>
          <ac:spMkLst>
            <pc:docMk/>
            <pc:sldMk cId="3682415986" sldId="292"/>
            <ac:spMk id="25" creationId="{868E2C8A-38D2-4E3B-1A31-079A319FB90A}"/>
          </ac:spMkLst>
        </pc:spChg>
        <pc:spChg chg="add mod">
          <ac:chgData name="DU Xuliang" userId="3bbfea68-9d79-4f8f-9f5b-ea560b0bc0ad" providerId="ADAL" clId="{DF54D2E5-C0B0-4424-B1C5-2D11E38ECD2B}" dt="2026-01-08T07:31:36.588" v="131"/>
          <ac:spMkLst>
            <pc:docMk/>
            <pc:sldMk cId="3682415986" sldId="292"/>
            <ac:spMk id="29" creationId="{AD86E10D-47CD-8648-DEF8-48F672BC06CE}"/>
          </ac:spMkLst>
        </pc:spChg>
      </pc:sldChg>
      <pc:sldChg chg="addSp modSp new mod">
        <pc:chgData name="DU Xuliang" userId="3bbfea68-9d79-4f8f-9f5b-ea560b0bc0ad" providerId="ADAL" clId="{DF54D2E5-C0B0-4424-B1C5-2D11E38ECD2B}" dt="2026-01-15T07:03:03.841" v="2337" actId="27636"/>
        <pc:sldMkLst>
          <pc:docMk/>
          <pc:sldMk cId="1768540346" sldId="293"/>
        </pc:sldMkLst>
        <pc:spChg chg="mod">
          <ac:chgData name="DU Xuliang" userId="3bbfea68-9d79-4f8f-9f5b-ea560b0bc0ad" providerId="ADAL" clId="{DF54D2E5-C0B0-4424-B1C5-2D11E38ECD2B}" dt="2026-01-09T03:00:22.682" v="1000" actId="404"/>
          <ac:spMkLst>
            <pc:docMk/>
            <pc:sldMk cId="1768540346" sldId="293"/>
            <ac:spMk id="2" creationId="{656776DD-92A1-9241-49CF-FEC1B9A78C96}"/>
          </ac:spMkLst>
        </pc:spChg>
        <pc:spChg chg="mod">
          <ac:chgData name="DU Xuliang" userId="3bbfea68-9d79-4f8f-9f5b-ea560b0bc0ad" providerId="ADAL" clId="{DF54D2E5-C0B0-4424-B1C5-2D11E38ECD2B}" dt="2026-01-15T07:03:03.841" v="2337" actId="27636"/>
          <ac:spMkLst>
            <pc:docMk/>
            <pc:sldMk cId="1768540346" sldId="293"/>
            <ac:spMk id="3" creationId="{6B0E0921-5776-89CE-ABCF-24D720F5B149}"/>
          </ac:spMkLst>
        </pc:spChg>
        <pc:spChg chg="mod">
          <ac:chgData name="DU Xuliang" userId="3bbfea68-9d79-4f8f-9f5b-ea560b0bc0ad" providerId="ADAL" clId="{DF54D2E5-C0B0-4424-B1C5-2D11E38ECD2B}" dt="2026-01-09T02:50:07.716" v="746"/>
          <ac:spMkLst>
            <pc:docMk/>
            <pc:sldMk cId="1768540346" sldId="293"/>
            <ac:spMk id="6" creationId="{35501FCB-6D90-4E7E-EB13-B4AD01CEAE6B}"/>
          </ac:spMkLst>
        </pc:spChg>
        <pc:spChg chg="add mod">
          <ac:chgData name="DU Xuliang" userId="3bbfea68-9d79-4f8f-9f5b-ea560b0bc0ad" providerId="ADAL" clId="{DF54D2E5-C0B0-4424-B1C5-2D11E38ECD2B}" dt="2026-01-09T02:50:07.716" v="746"/>
          <ac:spMkLst>
            <pc:docMk/>
            <pc:sldMk cId="1768540346" sldId="293"/>
            <ac:spMk id="7" creationId="{80E742DD-4320-F43A-3BE2-3D7BEDA94306}"/>
          </ac:spMkLst>
        </pc:spChg>
        <pc:spChg chg="add mod">
          <ac:chgData name="DU Xuliang" userId="3bbfea68-9d79-4f8f-9f5b-ea560b0bc0ad" providerId="ADAL" clId="{DF54D2E5-C0B0-4424-B1C5-2D11E38ECD2B}" dt="2026-01-09T02:50:07.716" v="746"/>
          <ac:spMkLst>
            <pc:docMk/>
            <pc:sldMk cId="1768540346" sldId="293"/>
            <ac:spMk id="8" creationId="{D78F1167-5F37-A59E-B937-A2AA36DA74B1}"/>
          </ac:spMkLst>
        </pc:spChg>
        <pc:spChg chg="add mod">
          <ac:chgData name="DU Xuliang" userId="3bbfea68-9d79-4f8f-9f5b-ea560b0bc0ad" providerId="ADAL" clId="{DF54D2E5-C0B0-4424-B1C5-2D11E38ECD2B}" dt="2026-01-09T02:50:07.716" v="746"/>
          <ac:spMkLst>
            <pc:docMk/>
            <pc:sldMk cId="1768540346" sldId="293"/>
            <ac:spMk id="10" creationId="{6789F17D-1B2D-6326-32E6-D9BFF510AF67}"/>
          </ac:spMkLst>
        </pc:spChg>
        <pc:spChg chg="add mod">
          <ac:chgData name="DU Xuliang" userId="3bbfea68-9d79-4f8f-9f5b-ea560b0bc0ad" providerId="ADAL" clId="{DF54D2E5-C0B0-4424-B1C5-2D11E38ECD2B}" dt="2026-01-09T02:50:07.716" v="746"/>
          <ac:spMkLst>
            <pc:docMk/>
            <pc:sldMk cId="1768540346" sldId="293"/>
            <ac:spMk id="11" creationId="{3A22BB59-1A24-8DC4-6653-30B86011D918}"/>
          </ac:spMkLst>
        </pc:spChg>
        <pc:spChg chg="add mod">
          <ac:chgData name="DU Xuliang" userId="3bbfea68-9d79-4f8f-9f5b-ea560b0bc0ad" providerId="ADAL" clId="{DF54D2E5-C0B0-4424-B1C5-2D11E38ECD2B}" dt="2026-01-09T02:50:07.716" v="746"/>
          <ac:spMkLst>
            <pc:docMk/>
            <pc:sldMk cId="1768540346" sldId="293"/>
            <ac:spMk id="12" creationId="{6903020E-FAD9-FEE4-6F8F-791D594797D4}"/>
          </ac:spMkLst>
        </pc:spChg>
        <pc:spChg chg="add mod">
          <ac:chgData name="DU Xuliang" userId="3bbfea68-9d79-4f8f-9f5b-ea560b0bc0ad" providerId="ADAL" clId="{DF54D2E5-C0B0-4424-B1C5-2D11E38ECD2B}" dt="2026-01-09T02:50:07.716" v="746"/>
          <ac:spMkLst>
            <pc:docMk/>
            <pc:sldMk cId="1768540346" sldId="293"/>
            <ac:spMk id="13" creationId="{3602E1E0-AFC9-DD8A-202A-D1E581691AA4}"/>
          </ac:spMkLst>
        </pc:spChg>
        <pc:spChg chg="add mod">
          <ac:chgData name="DU Xuliang" userId="3bbfea68-9d79-4f8f-9f5b-ea560b0bc0ad" providerId="ADAL" clId="{DF54D2E5-C0B0-4424-B1C5-2D11E38ECD2B}" dt="2026-01-09T02:50:07.716" v="746"/>
          <ac:spMkLst>
            <pc:docMk/>
            <pc:sldMk cId="1768540346" sldId="293"/>
            <ac:spMk id="14" creationId="{0AEC4749-8D7C-ED0F-6000-146868C5179E}"/>
          </ac:spMkLst>
        </pc:spChg>
        <pc:spChg chg="add mod">
          <ac:chgData name="DU Xuliang" userId="3bbfea68-9d79-4f8f-9f5b-ea560b0bc0ad" providerId="ADAL" clId="{DF54D2E5-C0B0-4424-B1C5-2D11E38ECD2B}" dt="2026-01-09T02:50:07.716" v="746"/>
          <ac:spMkLst>
            <pc:docMk/>
            <pc:sldMk cId="1768540346" sldId="293"/>
            <ac:spMk id="15" creationId="{DB365494-A9A5-6890-930C-277B1B755290}"/>
          </ac:spMkLst>
        </pc:spChg>
        <pc:spChg chg="add mod">
          <ac:chgData name="DU Xuliang" userId="3bbfea68-9d79-4f8f-9f5b-ea560b0bc0ad" providerId="ADAL" clId="{DF54D2E5-C0B0-4424-B1C5-2D11E38ECD2B}" dt="2026-01-09T02:50:07.716" v="746"/>
          <ac:spMkLst>
            <pc:docMk/>
            <pc:sldMk cId="1768540346" sldId="293"/>
            <ac:spMk id="17" creationId="{9CFBC635-8E32-98B7-FA8A-528276E7CF2C}"/>
          </ac:spMkLst>
        </pc:spChg>
      </pc:sldChg>
      <pc:sldChg chg="addSp delSp modSp new mod modNotesTx">
        <pc:chgData name="DU Xuliang" userId="3bbfea68-9d79-4f8f-9f5b-ea560b0bc0ad" providerId="ADAL" clId="{DF54D2E5-C0B0-4424-B1C5-2D11E38ECD2B}" dt="2026-01-15T05:47:38.103" v="1955" actId="20577"/>
        <pc:sldMkLst>
          <pc:docMk/>
          <pc:sldMk cId="2952693814" sldId="294"/>
        </pc:sldMkLst>
        <pc:spChg chg="mod">
          <ac:chgData name="DU Xuliang" userId="3bbfea68-9d79-4f8f-9f5b-ea560b0bc0ad" providerId="ADAL" clId="{DF54D2E5-C0B0-4424-B1C5-2D11E38ECD2B}" dt="2026-01-09T03:00:51.717" v="1018" actId="404"/>
          <ac:spMkLst>
            <pc:docMk/>
            <pc:sldMk cId="2952693814" sldId="294"/>
            <ac:spMk id="2" creationId="{D2D8CA8D-8875-E39E-4C45-5E34C2EDB956}"/>
          </ac:spMkLst>
        </pc:spChg>
        <pc:spChg chg="add del mod">
          <ac:chgData name="DU Xuliang" userId="3bbfea68-9d79-4f8f-9f5b-ea560b0bc0ad" providerId="ADAL" clId="{DF54D2E5-C0B0-4424-B1C5-2D11E38ECD2B}" dt="2026-01-15T05:47:38.103" v="1955" actId="20577"/>
          <ac:spMkLst>
            <pc:docMk/>
            <pc:sldMk cId="2952693814" sldId="294"/>
            <ac:spMk id="3" creationId="{B62247E0-9FA9-8CE9-1640-353178AE210F}"/>
          </ac:spMkLst>
        </pc:spChg>
        <pc:spChg chg="add mod">
          <ac:chgData name="DU Xuliang" userId="3bbfea68-9d79-4f8f-9f5b-ea560b0bc0ad" providerId="ADAL" clId="{DF54D2E5-C0B0-4424-B1C5-2D11E38ECD2B}" dt="2026-01-08T10:55:50.370" v="387" actId="1076"/>
          <ac:spMkLst>
            <pc:docMk/>
            <pc:sldMk cId="2952693814" sldId="294"/>
            <ac:spMk id="25" creationId="{72DF59A3-F650-84EC-ABF6-E200BE03B129}"/>
          </ac:spMkLst>
        </pc:spChg>
        <pc:picChg chg="add mod">
          <ac:chgData name="DU Xuliang" userId="3bbfea68-9d79-4f8f-9f5b-ea560b0bc0ad" providerId="ADAL" clId="{DF54D2E5-C0B0-4424-B1C5-2D11E38ECD2B}" dt="2026-01-08T08:27:37.807" v="308" actId="14100"/>
          <ac:picMkLst>
            <pc:docMk/>
            <pc:sldMk cId="2952693814" sldId="294"/>
            <ac:picMk id="21" creationId="{A88DE5E4-233A-E264-3A6C-13CBD2813C08}"/>
          </ac:picMkLst>
        </pc:picChg>
      </pc:sldChg>
      <pc:sldChg chg="addSp modSp new mod">
        <pc:chgData name="DU Xuliang" userId="3bbfea68-9d79-4f8f-9f5b-ea560b0bc0ad" providerId="ADAL" clId="{DF54D2E5-C0B0-4424-B1C5-2D11E38ECD2B}" dt="2026-01-15T05:54:53.862" v="1988" actId="1036"/>
        <pc:sldMkLst>
          <pc:docMk/>
          <pc:sldMk cId="1441219061" sldId="295"/>
        </pc:sldMkLst>
        <pc:spChg chg="mod">
          <ac:chgData name="DU Xuliang" userId="3bbfea68-9d79-4f8f-9f5b-ea560b0bc0ad" providerId="ADAL" clId="{DF54D2E5-C0B0-4424-B1C5-2D11E38ECD2B}" dt="2026-01-09T03:00:47.967" v="1016" actId="404"/>
          <ac:spMkLst>
            <pc:docMk/>
            <pc:sldMk cId="1441219061" sldId="295"/>
            <ac:spMk id="2" creationId="{E365448C-AB07-E7F3-1C9A-BB126069ABE8}"/>
          </ac:spMkLst>
        </pc:spChg>
        <pc:spChg chg="mod">
          <ac:chgData name="DU Xuliang" userId="3bbfea68-9d79-4f8f-9f5b-ea560b0bc0ad" providerId="ADAL" clId="{DF54D2E5-C0B0-4424-B1C5-2D11E38ECD2B}" dt="2026-01-15T05:54:49.298" v="1973" actId="1036"/>
          <ac:spMkLst>
            <pc:docMk/>
            <pc:sldMk cId="1441219061" sldId="295"/>
            <ac:spMk id="3" creationId="{72140CAE-5953-5DB2-ADA1-1D96F4FFE9BF}"/>
          </ac:spMkLst>
        </pc:spChg>
        <pc:spChg chg="add mod">
          <ac:chgData name="DU Xuliang" userId="3bbfea68-9d79-4f8f-9f5b-ea560b0bc0ad" providerId="ADAL" clId="{DF54D2E5-C0B0-4424-B1C5-2D11E38ECD2B}" dt="2026-01-08T10:55:59.391" v="391" actId="1076"/>
          <ac:spMkLst>
            <pc:docMk/>
            <pc:sldMk cId="1441219061" sldId="295"/>
            <ac:spMk id="5" creationId="{0B05533F-A64B-7C1D-7FD3-166D9846463A}"/>
          </ac:spMkLst>
        </pc:spChg>
        <pc:picChg chg="add mod">
          <ac:chgData name="DU Xuliang" userId="3bbfea68-9d79-4f8f-9f5b-ea560b0bc0ad" providerId="ADAL" clId="{DF54D2E5-C0B0-4424-B1C5-2D11E38ECD2B}" dt="2026-01-15T05:54:53.862" v="1988" actId="1036"/>
          <ac:picMkLst>
            <pc:docMk/>
            <pc:sldMk cId="1441219061" sldId="295"/>
            <ac:picMk id="22" creationId="{FB1389F6-88C7-274A-F68F-B231B007AC36}"/>
          </ac:picMkLst>
        </pc:picChg>
      </pc:sldChg>
      <pc:sldChg chg="addSp modSp new mod">
        <pc:chgData name="DU Xuliang" userId="3bbfea68-9d79-4f8f-9f5b-ea560b0bc0ad" providerId="ADAL" clId="{DF54D2E5-C0B0-4424-B1C5-2D11E38ECD2B}" dt="2026-01-09T03:00:45.170" v="1014" actId="404"/>
        <pc:sldMkLst>
          <pc:docMk/>
          <pc:sldMk cId="2727206971" sldId="296"/>
        </pc:sldMkLst>
        <pc:spChg chg="mod">
          <ac:chgData name="DU Xuliang" userId="3bbfea68-9d79-4f8f-9f5b-ea560b0bc0ad" providerId="ADAL" clId="{DF54D2E5-C0B0-4424-B1C5-2D11E38ECD2B}" dt="2026-01-09T03:00:45.170" v="1014" actId="404"/>
          <ac:spMkLst>
            <pc:docMk/>
            <pc:sldMk cId="2727206971" sldId="296"/>
            <ac:spMk id="2" creationId="{CB549EBD-E9B8-F4C1-E8BB-103AF4DB611F}"/>
          </ac:spMkLst>
        </pc:spChg>
        <pc:spChg chg="mod">
          <ac:chgData name="DU Xuliang" userId="3bbfea68-9d79-4f8f-9f5b-ea560b0bc0ad" providerId="ADAL" clId="{DF54D2E5-C0B0-4424-B1C5-2D11E38ECD2B}" dt="2026-01-09T02:56:52.251" v="874" actId="113"/>
          <ac:spMkLst>
            <pc:docMk/>
            <pc:sldMk cId="2727206971" sldId="296"/>
            <ac:spMk id="3" creationId="{1AD05540-BE78-EED1-559E-A4D4A6DF1540}"/>
          </ac:spMkLst>
        </pc:spChg>
        <pc:spChg chg="add mod">
          <ac:chgData name="DU Xuliang" userId="3bbfea68-9d79-4f8f-9f5b-ea560b0bc0ad" providerId="ADAL" clId="{DF54D2E5-C0B0-4424-B1C5-2D11E38ECD2B}" dt="2026-01-08T11:06:14.547" v="420" actId="1076"/>
          <ac:spMkLst>
            <pc:docMk/>
            <pc:sldMk cId="2727206971" sldId="296"/>
            <ac:spMk id="5" creationId="{C68E3DFE-E1F6-9682-7D98-84191E4AF8FE}"/>
          </ac:spMkLst>
        </pc:spChg>
        <pc:spChg chg="add mod">
          <ac:chgData name="DU Xuliang" userId="3bbfea68-9d79-4f8f-9f5b-ea560b0bc0ad" providerId="ADAL" clId="{DF54D2E5-C0B0-4424-B1C5-2D11E38ECD2B}" dt="2026-01-08T10:57:45.293" v="401" actId="164"/>
          <ac:spMkLst>
            <pc:docMk/>
            <pc:sldMk cId="2727206971" sldId="296"/>
            <ac:spMk id="6" creationId="{CBA22339-F723-3267-6AA2-3AD6C6F2C265}"/>
          </ac:spMkLst>
        </pc:spChg>
        <pc:grpChg chg="add mod">
          <ac:chgData name="DU Xuliang" userId="3bbfea68-9d79-4f8f-9f5b-ea560b0bc0ad" providerId="ADAL" clId="{DF54D2E5-C0B0-4424-B1C5-2D11E38ECD2B}" dt="2026-01-08T10:57:45.293" v="401" actId="164"/>
          <ac:grpSpMkLst>
            <pc:docMk/>
            <pc:sldMk cId="2727206971" sldId="296"/>
            <ac:grpSpMk id="7" creationId="{7CE103E5-A4AA-C58F-BBBA-5AA5E1F92A1C}"/>
          </ac:grpSpMkLst>
        </pc:grpChg>
        <pc:picChg chg="add mod">
          <ac:chgData name="DU Xuliang" userId="3bbfea68-9d79-4f8f-9f5b-ea560b0bc0ad" providerId="ADAL" clId="{DF54D2E5-C0B0-4424-B1C5-2D11E38ECD2B}" dt="2026-01-08T10:57:45.293" v="401" actId="164"/>
          <ac:picMkLst>
            <pc:docMk/>
            <pc:sldMk cId="2727206971" sldId="296"/>
            <ac:picMk id="4" creationId="{BDDADB9B-4F3F-AD24-34B4-4E9949366C9E}"/>
          </ac:picMkLst>
        </pc:picChg>
      </pc:sldChg>
      <pc:sldChg chg="addSp delSp modSp new mod">
        <pc:chgData name="DU Xuliang" userId="3bbfea68-9d79-4f8f-9f5b-ea560b0bc0ad" providerId="ADAL" clId="{DF54D2E5-C0B0-4424-B1C5-2D11E38ECD2B}" dt="2026-01-15T06:40:50.568" v="2194" actId="1037"/>
        <pc:sldMkLst>
          <pc:docMk/>
          <pc:sldMk cId="3946144345" sldId="297"/>
        </pc:sldMkLst>
        <pc:spChg chg="mod">
          <ac:chgData name="DU Xuliang" userId="3bbfea68-9d79-4f8f-9f5b-ea560b0bc0ad" providerId="ADAL" clId="{DF54D2E5-C0B0-4424-B1C5-2D11E38ECD2B}" dt="2026-01-15T06:04:36.180" v="2142" actId="20577"/>
          <ac:spMkLst>
            <pc:docMk/>
            <pc:sldMk cId="3946144345" sldId="297"/>
            <ac:spMk id="2" creationId="{E99AF7FA-AA30-A3CE-7BB3-402E785A0C39}"/>
          </ac:spMkLst>
        </pc:spChg>
        <pc:spChg chg="mod">
          <ac:chgData name="DU Xuliang" userId="3bbfea68-9d79-4f8f-9f5b-ea560b0bc0ad" providerId="ADAL" clId="{DF54D2E5-C0B0-4424-B1C5-2D11E38ECD2B}" dt="2026-01-09T02:53:44.660" v="860"/>
          <ac:spMkLst>
            <pc:docMk/>
            <pc:sldMk cId="3946144345" sldId="297"/>
            <ac:spMk id="6" creationId="{AAD0B7F2-6DA4-DA85-AB49-370BD0AC1E24}"/>
          </ac:spMkLst>
        </pc:spChg>
        <pc:spChg chg="mod">
          <ac:chgData name="DU Xuliang" userId="3bbfea68-9d79-4f8f-9f5b-ea560b0bc0ad" providerId="ADAL" clId="{DF54D2E5-C0B0-4424-B1C5-2D11E38ECD2B}" dt="2026-01-09T02:53:44.660" v="860"/>
          <ac:spMkLst>
            <pc:docMk/>
            <pc:sldMk cId="3946144345" sldId="297"/>
            <ac:spMk id="9" creationId="{92E71EED-DCE5-DCD0-FB34-D47E42571EB0}"/>
          </ac:spMkLst>
        </pc:spChg>
        <pc:spChg chg="mod">
          <ac:chgData name="DU Xuliang" userId="3bbfea68-9d79-4f8f-9f5b-ea560b0bc0ad" providerId="ADAL" clId="{DF54D2E5-C0B0-4424-B1C5-2D11E38ECD2B}" dt="2026-01-09T02:53:44.660" v="860"/>
          <ac:spMkLst>
            <pc:docMk/>
            <pc:sldMk cId="3946144345" sldId="297"/>
            <ac:spMk id="12" creationId="{EA15E54A-8A20-C7B3-5C93-5329A6795E96}"/>
          </ac:spMkLst>
        </pc:spChg>
        <pc:spChg chg="mod">
          <ac:chgData name="DU Xuliang" userId="3bbfea68-9d79-4f8f-9f5b-ea560b0bc0ad" providerId="ADAL" clId="{DF54D2E5-C0B0-4424-B1C5-2D11E38ECD2B}" dt="2026-01-09T02:53:44.660" v="860"/>
          <ac:spMkLst>
            <pc:docMk/>
            <pc:sldMk cId="3946144345" sldId="297"/>
            <ac:spMk id="17" creationId="{EFE7E7E7-E26A-F9AB-2552-09996A801CFC}"/>
          </ac:spMkLst>
        </pc:spChg>
        <pc:spChg chg="mod">
          <ac:chgData name="DU Xuliang" userId="3bbfea68-9d79-4f8f-9f5b-ea560b0bc0ad" providerId="ADAL" clId="{DF54D2E5-C0B0-4424-B1C5-2D11E38ECD2B}" dt="2026-01-09T02:53:44.660" v="860"/>
          <ac:spMkLst>
            <pc:docMk/>
            <pc:sldMk cId="3946144345" sldId="297"/>
            <ac:spMk id="20" creationId="{2759D223-E230-0010-4936-E8E94FD4FA8F}"/>
          </ac:spMkLst>
        </pc:spChg>
        <pc:spChg chg="mod">
          <ac:chgData name="DU Xuliang" userId="3bbfea68-9d79-4f8f-9f5b-ea560b0bc0ad" providerId="ADAL" clId="{DF54D2E5-C0B0-4424-B1C5-2D11E38ECD2B}" dt="2026-01-09T02:53:44.660" v="860"/>
          <ac:spMkLst>
            <pc:docMk/>
            <pc:sldMk cId="3946144345" sldId="297"/>
            <ac:spMk id="21" creationId="{E781870E-A085-AA2D-227D-A3BAC6795A6D}"/>
          </ac:spMkLst>
        </pc:spChg>
        <pc:spChg chg="mod">
          <ac:chgData name="DU Xuliang" userId="3bbfea68-9d79-4f8f-9f5b-ea560b0bc0ad" providerId="ADAL" clId="{DF54D2E5-C0B0-4424-B1C5-2D11E38ECD2B}" dt="2026-01-09T02:53:44.660" v="860"/>
          <ac:spMkLst>
            <pc:docMk/>
            <pc:sldMk cId="3946144345" sldId="297"/>
            <ac:spMk id="24" creationId="{0A9E0B1E-B8A5-8FD8-117E-65121FB585E1}"/>
          </ac:spMkLst>
        </pc:spChg>
        <pc:spChg chg="mod">
          <ac:chgData name="DU Xuliang" userId="3bbfea68-9d79-4f8f-9f5b-ea560b0bc0ad" providerId="ADAL" clId="{DF54D2E5-C0B0-4424-B1C5-2D11E38ECD2B}" dt="2026-01-09T02:53:44.660" v="860"/>
          <ac:spMkLst>
            <pc:docMk/>
            <pc:sldMk cId="3946144345" sldId="297"/>
            <ac:spMk id="28" creationId="{7B465C9B-73AA-B7B5-7F8A-38DF3972DE4E}"/>
          </ac:spMkLst>
        </pc:spChg>
        <pc:spChg chg="mod">
          <ac:chgData name="DU Xuliang" userId="3bbfea68-9d79-4f8f-9f5b-ea560b0bc0ad" providerId="ADAL" clId="{DF54D2E5-C0B0-4424-B1C5-2D11E38ECD2B}" dt="2026-01-09T02:53:44.660" v="860"/>
          <ac:spMkLst>
            <pc:docMk/>
            <pc:sldMk cId="3946144345" sldId="297"/>
            <ac:spMk id="33" creationId="{F2A4B4CD-E04D-3710-28F5-725ACDD949E8}"/>
          </ac:spMkLst>
        </pc:spChg>
        <pc:spChg chg="mod">
          <ac:chgData name="DU Xuliang" userId="3bbfea68-9d79-4f8f-9f5b-ea560b0bc0ad" providerId="ADAL" clId="{DF54D2E5-C0B0-4424-B1C5-2D11E38ECD2B}" dt="2026-01-09T02:53:44.660" v="860"/>
          <ac:spMkLst>
            <pc:docMk/>
            <pc:sldMk cId="3946144345" sldId="297"/>
            <ac:spMk id="37" creationId="{1297C39F-D13A-9B91-A5B4-2CD919DCA172}"/>
          </ac:spMkLst>
        </pc:spChg>
        <pc:spChg chg="add mod">
          <ac:chgData name="DU Xuliang" userId="3bbfea68-9d79-4f8f-9f5b-ea560b0bc0ad" providerId="ADAL" clId="{DF54D2E5-C0B0-4424-B1C5-2D11E38ECD2B}" dt="2026-01-15T06:40:35.512" v="2187" actId="1038"/>
          <ac:spMkLst>
            <pc:docMk/>
            <pc:sldMk cId="3946144345" sldId="297"/>
            <ac:spMk id="39" creationId="{513184B7-CC64-9F44-F08D-ED51134D53B6}"/>
          </ac:spMkLst>
        </pc:spChg>
        <pc:grpChg chg="mod">
          <ac:chgData name="DU Xuliang" userId="3bbfea68-9d79-4f8f-9f5b-ea560b0bc0ad" providerId="ADAL" clId="{DF54D2E5-C0B0-4424-B1C5-2D11E38ECD2B}" dt="2026-01-09T02:53:51.704" v="861" actId="1076"/>
          <ac:grpSpMkLst>
            <pc:docMk/>
            <pc:sldMk cId="3946144345" sldId="297"/>
            <ac:grpSpMk id="4" creationId="{CA098206-9922-7849-B1F0-2399175C4FBA}"/>
          </ac:grpSpMkLst>
        </pc:grpChg>
        <pc:cxnChg chg="add mod">
          <ac:chgData name="DU Xuliang" userId="3bbfea68-9d79-4f8f-9f5b-ea560b0bc0ad" providerId="ADAL" clId="{DF54D2E5-C0B0-4424-B1C5-2D11E38ECD2B}" dt="2026-01-15T06:40:50.568" v="2194" actId="1037"/>
          <ac:cxnSpMkLst>
            <pc:docMk/>
            <pc:sldMk cId="3946144345" sldId="297"/>
            <ac:cxnSpMk id="40" creationId="{2E37AE47-8DA6-0992-2A96-7FA593C0E475}"/>
          </ac:cxnSpMkLst>
        </pc:cxnChg>
      </pc:sldChg>
      <pc:sldChg chg="new del">
        <pc:chgData name="DU Xuliang" userId="3bbfea68-9d79-4f8f-9f5b-ea560b0bc0ad" providerId="ADAL" clId="{DF54D2E5-C0B0-4424-B1C5-2D11E38ECD2B}" dt="2026-01-09T02:59:54.845" v="990" actId="47"/>
        <pc:sldMkLst>
          <pc:docMk/>
          <pc:sldMk cId="249019433" sldId="298"/>
        </pc:sldMkLst>
      </pc:sldChg>
      <pc:sldChg chg="modSp add mod">
        <pc:chgData name="DU Xuliang" userId="3bbfea68-9d79-4f8f-9f5b-ea560b0bc0ad" providerId="ADAL" clId="{DF54D2E5-C0B0-4424-B1C5-2D11E38ECD2B}" dt="2026-01-09T03:07:16.786" v="1171" actId="207"/>
        <pc:sldMkLst>
          <pc:docMk/>
          <pc:sldMk cId="3325873091" sldId="333"/>
        </pc:sldMkLst>
        <pc:spChg chg="mod">
          <ac:chgData name="DU Xuliang" userId="3bbfea68-9d79-4f8f-9f5b-ea560b0bc0ad" providerId="ADAL" clId="{DF54D2E5-C0B0-4424-B1C5-2D11E38ECD2B}" dt="2026-01-09T03:07:16.786" v="1171" actId="207"/>
          <ac:spMkLst>
            <pc:docMk/>
            <pc:sldMk cId="3325873091" sldId="333"/>
            <ac:spMk id="4" creationId="{7C83CC7D-CB9E-BE18-40A6-1CC9C805CF76}"/>
          </ac:spMkLst>
        </pc:spChg>
      </pc:sldChg>
      <pc:sldChg chg="modSp add mod setBg">
        <pc:chgData name="DU Xuliang" userId="3bbfea68-9d79-4f8f-9f5b-ea560b0bc0ad" providerId="ADAL" clId="{DF54D2E5-C0B0-4424-B1C5-2D11E38ECD2B}" dt="2026-01-09T03:10:06.343" v="1209" actId="1076"/>
        <pc:sldMkLst>
          <pc:docMk/>
          <pc:sldMk cId="4015076457" sldId="338"/>
        </pc:sldMkLst>
        <pc:spChg chg="mod">
          <ac:chgData name="DU Xuliang" userId="3bbfea68-9d79-4f8f-9f5b-ea560b0bc0ad" providerId="ADAL" clId="{DF54D2E5-C0B0-4424-B1C5-2D11E38ECD2B}" dt="2026-01-09T03:10:06.343" v="1209" actId="1076"/>
          <ac:spMkLst>
            <pc:docMk/>
            <pc:sldMk cId="4015076457" sldId="338"/>
            <ac:spMk id="3" creationId="{C096B245-63DD-6B3E-AEA3-CBA76CBE1FE2}"/>
          </ac:spMkLst>
        </pc:spChg>
      </pc:sldChg>
      <pc:sldChg chg="modSp add mod">
        <pc:chgData name="DU Xuliang" userId="3bbfea68-9d79-4f8f-9f5b-ea560b0bc0ad" providerId="ADAL" clId="{DF54D2E5-C0B0-4424-B1C5-2D11E38ECD2B}" dt="2026-01-09T03:00:14.984" v="996" actId="404"/>
        <pc:sldMkLst>
          <pc:docMk/>
          <pc:sldMk cId="4245561647" sldId="350"/>
        </pc:sldMkLst>
        <pc:spChg chg="mod">
          <ac:chgData name="DU Xuliang" userId="3bbfea68-9d79-4f8f-9f5b-ea560b0bc0ad" providerId="ADAL" clId="{DF54D2E5-C0B0-4424-B1C5-2D11E38ECD2B}" dt="2026-01-09T03:00:14.984" v="996" actId="404"/>
          <ac:spMkLst>
            <pc:docMk/>
            <pc:sldMk cId="4245561647" sldId="350"/>
            <ac:spMk id="11" creationId="{89E96797-26B0-EA5C-9052-69DEBF522E6C}"/>
          </ac:spMkLst>
        </pc:spChg>
        <pc:picChg chg="mod">
          <ac:chgData name="DU Xuliang" userId="3bbfea68-9d79-4f8f-9f5b-ea560b0bc0ad" providerId="ADAL" clId="{DF54D2E5-C0B0-4424-B1C5-2D11E38ECD2B}" dt="2026-01-09T02:58:13.975" v="954" actId="1036"/>
          <ac:picMkLst>
            <pc:docMk/>
            <pc:sldMk cId="4245561647" sldId="350"/>
            <ac:picMk id="10" creationId="{A1D01159-4DBE-9741-40C9-7283C8603C4E}"/>
          </ac:picMkLst>
        </pc:picChg>
      </pc:sldChg>
      <pc:sldChg chg="modSp add mod">
        <pc:chgData name="DU Xuliang" userId="3bbfea68-9d79-4f8f-9f5b-ea560b0bc0ad" providerId="ADAL" clId="{DF54D2E5-C0B0-4424-B1C5-2D11E38ECD2B}" dt="2026-01-09T03:00:11.334" v="993" actId="404"/>
        <pc:sldMkLst>
          <pc:docMk/>
          <pc:sldMk cId="1236391472" sldId="351"/>
        </pc:sldMkLst>
        <pc:spChg chg="mod">
          <ac:chgData name="DU Xuliang" userId="3bbfea68-9d79-4f8f-9f5b-ea560b0bc0ad" providerId="ADAL" clId="{DF54D2E5-C0B0-4424-B1C5-2D11E38ECD2B}" dt="2026-01-09T03:00:11.334" v="993" actId="404"/>
          <ac:spMkLst>
            <pc:docMk/>
            <pc:sldMk cId="1236391472" sldId="351"/>
            <ac:spMk id="11" creationId="{89E96797-26B0-EA5C-9052-69DEBF522E6C}"/>
          </ac:spMkLst>
        </pc:spChg>
        <pc:picChg chg="mod">
          <ac:chgData name="DU Xuliang" userId="3bbfea68-9d79-4f8f-9f5b-ea560b0bc0ad" providerId="ADAL" clId="{DF54D2E5-C0B0-4424-B1C5-2D11E38ECD2B}" dt="2026-01-09T02:58:21.076" v="957" actId="1035"/>
          <ac:picMkLst>
            <pc:docMk/>
            <pc:sldMk cId="1236391472" sldId="351"/>
            <ac:picMk id="14" creationId="{A31C083A-A11C-F6A7-C4F5-9A1265BAB38B}"/>
          </ac:picMkLst>
        </pc:picChg>
      </pc:sldChg>
      <pc:sldChg chg="modSp add mod">
        <pc:chgData name="DU Xuliang" userId="3bbfea68-9d79-4f8f-9f5b-ea560b0bc0ad" providerId="ADAL" clId="{DF54D2E5-C0B0-4424-B1C5-2D11E38ECD2B}" dt="2026-01-09T03:07:04.285" v="1170" actId="207"/>
        <pc:sldMkLst>
          <pc:docMk/>
          <pc:sldMk cId="3598375072" sldId="353"/>
        </pc:sldMkLst>
        <pc:spChg chg="mod">
          <ac:chgData name="DU Xuliang" userId="3bbfea68-9d79-4f8f-9f5b-ea560b0bc0ad" providerId="ADAL" clId="{DF54D2E5-C0B0-4424-B1C5-2D11E38ECD2B}" dt="2026-01-09T03:07:04.285" v="1170" actId="207"/>
          <ac:spMkLst>
            <pc:docMk/>
            <pc:sldMk cId="3598375072" sldId="353"/>
            <ac:spMk id="11" creationId="{89E96797-26B0-EA5C-9052-69DEBF522E6C}"/>
          </ac:spMkLst>
        </pc:spChg>
      </pc:sldChg>
      <pc:sldChg chg="addSp delSp modSp add mod">
        <pc:chgData name="DU Xuliang" userId="3bbfea68-9d79-4f8f-9f5b-ea560b0bc0ad" providerId="ADAL" clId="{DF54D2E5-C0B0-4424-B1C5-2D11E38ECD2B}" dt="2026-01-09T03:06:51.969" v="1167" actId="164"/>
        <pc:sldMkLst>
          <pc:docMk/>
          <pc:sldMk cId="2854438042" sldId="354"/>
        </pc:sldMkLst>
        <pc:spChg chg="add mod">
          <ac:chgData name="DU Xuliang" userId="3bbfea68-9d79-4f8f-9f5b-ea560b0bc0ad" providerId="ADAL" clId="{DF54D2E5-C0B0-4424-B1C5-2D11E38ECD2B}" dt="2026-01-09T03:06:37.311" v="1166" actId="1038"/>
          <ac:spMkLst>
            <pc:docMk/>
            <pc:sldMk cId="2854438042" sldId="354"/>
            <ac:spMk id="2" creationId="{E333AA97-1C5C-C9B7-1FB6-2672F5058DC8}"/>
          </ac:spMkLst>
        </pc:spChg>
        <pc:spChg chg="mod topLvl">
          <ac:chgData name="DU Xuliang" userId="3bbfea68-9d79-4f8f-9f5b-ea560b0bc0ad" providerId="ADAL" clId="{DF54D2E5-C0B0-4424-B1C5-2D11E38ECD2B}" dt="2026-01-09T03:06:51.969" v="1167" actId="164"/>
          <ac:spMkLst>
            <pc:docMk/>
            <pc:sldMk cId="2854438042" sldId="354"/>
            <ac:spMk id="5" creationId="{0DB4DA8F-9B7A-FD66-46B7-B6FA0D6BE6A7}"/>
          </ac:spMkLst>
        </pc:spChg>
        <pc:spChg chg="mod">
          <ac:chgData name="DU Xuliang" userId="3bbfea68-9d79-4f8f-9f5b-ea560b0bc0ad" providerId="ADAL" clId="{DF54D2E5-C0B0-4424-B1C5-2D11E38ECD2B}" dt="2026-01-09T03:02:29.940" v="1059" actId="207"/>
          <ac:spMkLst>
            <pc:docMk/>
            <pc:sldMk cId="2854438042" sldId="354"/>
            <ac:spMk id="6" creationId="{744DE316-8CD7-427F-8504-59F73D613093}"/>
          </ac:spMkLst>
        </pc:spChg>
        <pc:spChg chg="mod topLvl">
          <ac:chgData name="DU Xuliang" userId="3bbfea68-9d79-4f8f-9f5b-ea560b0bc0ad" providerId="ADAL" clId="{DF54D2E5-C0B0-4424-B1C5-2D11E38ECD2B}" dt="2026-01-09T03:06:51.969" v="1167" actId="164"/>
          <ac:spMkLst>
            <pc:docMk/>
            <pc:sldMk cId="2854438042" sldId="354"/>
            <ac:spMk id="8" creationId="{F4C4BF54-3C47-2757-8E4D-60553710B2FA}"/>
          </ac:spMkLst>
        </pc:spChg>
        <pc:spChg chg="mod topLvl">
          <ac:chgData name="DU Xuliang" userId="3bbfea68-9d79-4f8f-9f5b-ea560b0bc0ad" providerId="ADAL" clId="{DF54D2E5-C0B0-4424-B1C5-2D11E38ECD2B}" dt="2026-01-09T03:06:51.969" v="1167" actId="164"/>
          <ac:spMkLst>
            <pc:docMk/>
            <pc:sldMk cId="2854438042" sldId="354"/>
            <ac:spMk id="10" creationId="{06ED0309-4440-90D3-0020-B8754EA10D62}"/>
          </ac:spMkLst>
        </pc:spChg>
        <pc:spChg chg="add mod">
          <ac:chgData name="DU Xuliang" userId="3bbfea68-9d79-4f8f-9f5b-ea560b0bc0ad" providerId="ADAL" clId="{DF54D2E5-C0B0-4424-B1C5-2D11E38ECD2B}" dt="2026-01-09T03:06:51.969" v="1167" actId="164"/>
          <ac:spMkLst>
            <pc:docMk/>
            <pc:sldMk cId="2854438042" sldId="354"/>
            <ac:spMk id="11" creationId="{C6774345-665F-9EDC-2C3D-022C67E7C29F}"/>
          </ac:spMkLst>
        </pc:spChg>
        <pc:grpChg chg="add mod">
          <ac:chgData name="DU Xuliang" userId="3bbfea68-9d79-4f8f-9f5b-ea560b0bc0ad" providerId="ADAL" clId="{DF54D2E5-C0B0-4424-B1C5-2D11E38ECD2B}" dt="2026-01-09T03:06:51.969" v="1167" actId="164"/>
          <ac:grpSpMkLst>
            <pc:docMk/>
            <pc:sldMk cId="2854438042" sldId="354"/>
            <ac:grpSpMk id="12" creationId="{AFCEC06C-32E6-EE14-183E-9076BF67E1A3}"/>
          </ac:grpSpMkLst>
        </pc:grpChg>
      </pc:sldChg>
      <pc:sldChg chg="modSp add mod">
        <pc:chgData name="DU Xuliang" userId="3bbfea68-9d79-4f8f-9f5b-ea560b0bc0ad" providerId="ADAL" clId="{DF54D2E5-C0B0-4424-B1C5-2D11E38ECD2B}" dt="2026-01-09T03:09:51.227" v="1207" actId="1038"/>
        <pc:sldMkLst>
          <pc:docMk/>
          <pc:sldMk cId="3153487033" sldId="360"/>
        </pc:sldMkLst>
        <pc:spChg chg="mod">
          <ac:chgData name="DU Xuliang" userId="3bbfea68-9d79-4f8f-9f5b-ea560b0bc0ad" providerId="ADAL" clId="{DF54D2E5-C0B0-4424-B1C5-2D11E38ECD2B}" dt="2026-01-09T03:09:51.227" v="1207" actId="1038"/>
          <ac:spMkLst>
            <pc:docMk/>
            <pc:sldMk cId="3153487033" sldId="360"/>
            <ac:spMk id="3" creationId="{C096B245-63DD-6B3E-AEA3-CBA76CBE1FE2}"/>
          </ac:spMkLst>
        </pc:spChg>
      </pc:sldChg>
      <pc:sldChg chg="modSp add mod">
        <pc:chgData name="DU Xuliang" userId="3bbfea68-9d79-4f8f-9f5b-ea560b0bc0ad" providerId="ADAL" clId="{DF54D2E5-C0B0-4424-B1C5-2D11E38ECD2B}" dt="2026-01-15T06:00:28.858" v="2113" actId="1035"/>
        <pc:sldMkLst>
          <pc:docMk/>
          <pc:sldMk cId="1987958843" sldId="362"/>
        </pc:sldMkLst>
        <pc:spChg chg="mod">
          <ac:chgData name="DU Xuliang" userId="3bbfea68-9d79-4f8f-9f5b-ea560b0bc0ad" providerId="ADAL" clId="{DF54D2E5-C0B0-4424-B1C5-2D11E38ECD2B}" dt="2026-01-15T06:00:28.858" v="2113" actId="1035"/>
          <ac:spMkLst>
            <pc:docMk/>
            <pc:sldMk cId="1987958843" sldId="362"/>
            <ac:spMk id="11" creationId="{89E96797-26B0-EA5C-9052-69DEBF522E6C}"/>
          </ac:spMkLst>
        </pc:spChg>
      </pc:sldChg>
      <pc:sldChg chg="modSp add del mod">
        <pc:chgData name="DU Xuliang" userId="3bbfea68-9d79-4f8f-9f5b-ea560b0bc0ad" providerId="ADAL" clId="{DF54D2E5-C0B0-4424-B1C5-2D11E38ECD2B}" dt="2026-01-09T03:09:33.531" v="1174" actId="47"/>
        <pc:sldMkLst>
          <pc:docMk/>
          <pc:sldMk cId="203342909" sldId="363"/>
        </pc:sldMkLst>
      </pc:sldChg>
      <pc:sldChg chg="modSp add mod">
        <pc:chgData name="DU Xuliang" userId="3bbfea68-9d79-4f8f-9f5b-ea560b0bc0ad" providerId="ADAL" clId="{DF54D2E5-C0B0-4424-B1C5-2D11E38ECD2B}" dt="2026-01-09T03:01:35.238" v="1058" actId="1038"/>
        <pc:sldMkLst>
          <pc:docMk/>
          <pc:sldMk cId="367359601" sldId="368"/>
        </pc:sldMkLst>
        <pc:spChg chg="mod">
          <ac:chgData name="DU Xuliang" userId="3bbfea68-9d79-4f8f-9f5b-ea560b0bc0ad" providerId="ADAL" clId="{DF54D2E5-C0B0-4424-B1C5-2D11E38ECD2B}" dt="2026-01-09T03:01:35.238" v="1058" actId="1038"/>
          <ac:spMkLst>
            <pc:docMk/>
            <pc:sldMk cId="367359601" sldId="368"/>
            <ac:spMk id="6" creationId="{E2F4595C-2920-855E-958C-0AA3C0C45FD2}"/>
          </ac:spMkLst>
        </pc:spChg>
      </pc:sldChg>
      <pc:sldChg chg="add">
        <pc:chgData name="DU Xuliang" userId="3bbfea68-9d79-4f8f-9f5b-ea560b0bc0ad" providerId="ADAL" clId="{DF54D2E5-C0B0-4424-B1C5-2D11E38ECD2B}" dt="2026-01-09T02:59:50.245" v="989"/>
        <pc:sldMkLst>
          <pc:docMk/>
          <pc:sldMk cId="1541484744" sldId="369"/>
        </pc:sldMkLst>
      </pc:sldChg>
      <pc:sldChg chg="modSp add mod">
        <pc:chgData name="DU Xuliang" userId="3bbfea68-9d79-4f8f-9f5b-ea560b0bc0ad" providerId="ADAL" clId="{DF54D2E5-C0B0-4424-B1C5-2D11E38ECD2B}" dt="2026-01-09T03:10:18.807" v="1212" actId="1035"/>
        <pc:sldMkLst>
          <pc:docMk/>
          <pc:sldMk cId="3564173602" sldId="371"/>
        </pc:sldMkLst>
        <pc:spChg chg="mod">
          <ac:chgData name="DU Xuliang" userId="3bbfea68-9d79-4f8f-9f5b-ea560b0bc0ad" providerId="ADAL" clId="{DF54D2E5-C0B0-4424-B1C5-2D11E38ECD2B}" dt="2026-01-09T03:10:18.807" v="1212" actId="1035"/>
          <ac:spMkLst>
            <pc:docMk/>
            <pc:sldMk cId="3564173602" sldId="371"/>
            <ac:spMk id="2" creationId="{61D7A039-D305-33ED-92DD-B33823A88BE0}"/>
          </ac:spMkLst>
        </pc:spChg>
      </pc:sldChg>
    </pc:docChg>
  </pc:docChgLst>
  <pc:docChgLst>
    <pc:chgData name="DU Xuliang" userId="3bbfea68-9d79-4f8f-9f5b-ea560b0bc0ad" providerId="ADAL" clId="{B0381646-DF31-4597-9F22-A1FDA75269A2}"/>
    <pc:docChg chg="undo custSel modSld">
      <pc:chgData name="DU Xuliang" userId="3bbfea68-9d79-4f8f-9f5b-ea560b0bc0ad" providerId="ADAL" clId="{B0381646-DF31-4597-9F22-A1FDA75269A2}" dt="2023-10-19T14:39:11.323" v="2" actId="164"/>
      <pc:docMkLst>
        <pc:docMk/>
      </pc:docMkLst>
      <pc:sldChg chg="addSp modSp mod">
        <pc:chgData name="DU Xuliang" userId="3bbfea68-9d79-4f8f-9f5b-ea560b0bc0ad" providerId="ADAL" clId="{B0381646-DF31-4597-9F22-A1FDA75269A2}" dt="2023-10-19T14:39:11.323" v="2" actId="164"/>
        <pc:sldMkLst>
          <pc:docMk/>
          <pc:sldMk cId="1213337703" sldId="260"/>
        </pc:sldMkLst>
      </pc:sldChg>
    </pc:docChg>
  </pc:docChgLst>
  <pc:docChgLst>
    <pc:chgData name="DU Xuliang" userId="3bbfea68-9d79-4f8f-9f5b-ea560b0bc0ad" providerId="ADAL" clId="{2DB95017-8FFC-426E-97AE-00C373D71DFB}"/>
    <pc:docChg chg="undo redo custSel addSld delSld modSld sldOrd delMainMaster modMainMaster">
      <pc:chgData name="DU Xuliang" userId="3bbfea68-9d79-4f8f-9f5b-ea560b0bc0ad" providerId="ADAL" clId="{2DB95017-8FFC-426E-97AE-00C373D71DFB}" dt="2023-09-03T17:21:05.431" v="21642" actId="20577"/>
      <pc:docMkLst>
        <pc:docMk/>
      </pc:docMkLst>
      <pc:sldChg chg="new del">
        <pc:chgData name="DU Xuliang" userId="3bbfea68-9d79-4f8f-9f5b-ea560b0bc0ad" providerId="ADAL" clId="{2DB95017-8FFC-426E-97AE-00C373D71DFB}" dt="2023-08-28T14:09:47.175" v="5" actId="47"/>
        <pc:sldMkLst>
          <pc:docMk/>
          <pc:sldMk cId="355501958" sldId="256"/>
        </pc:sldMkLst>
      </pc:sldChg>
      <pc:sldChg chg="modSp add mod modNotesTx">
        <pc:chgData name="DU Xuliang" userId="3bbfea68-9d79-4f8f-9f5b-ea560b0bc0ad" providerId="ADAL" clId="{2DB95017-8FFC-426E-97AE-00C373D71DFB}" dt="2023-09-01T07:46:23.792" v="4760" actId="20577"/>
        <pc:sldMkLst>
          <pc:docMk/>
          <pc:sldMk cId="2244976621" sldId="257"/>
        </pc:sldMkLst>
      </pc:sldChg>
      <pc:sldChg chg="new del">
        <pc:chgData name="DU Xuliang" userId="3bbfea68-9d79-4f8f-9f5b-ea560b0bc0ad" providerId="ADAL" clId="{2DB95017-8FFC-426E-97AE-00C373D71DFB}" dt="2023-08-28T14:09:42.280" v="3" actId="47"/>
        <pc:sldMkLst>
          <pc:docMk/>
          <pc:sldMk cId="2523969169" sldId="258"/>
        </pc:sldMkLst>
      </pc:sldChg>
      <pc:sldChg chg="modSp new mod modNotesTx">
        <pc:chgData name="DU Xuliang" userId="3bbfea68-9d79-4f8f-9f5b-ea560b0bc0ad" providerId="ADAL" clId="{2DB95017-8FFC-426E-97AE-00C373D71DFB}" dt="2023-09-01T09:10:44.474" v="5356" actId="20577"/>
        <pc:sldMkLst>
          <pc:docMk/>
          <pc:sldMk cId="4100061288" sldId="258"/>
        </pc:sldMkLst>
      </pc:sldChg>
      <pc:sldChg chg="add del">
        <pc:chgData name="DU Xuliang" userId="3bbfea68-9d79-4f8f-9f5b-ea560b0bc0ad" providerId="ADAL" clId="{2DB95017-8FFC-426E-97AE-00C373D71DFB}" dt="2023-08-28T14:25:10.794" v="94" actId="47"/>
        <pc:sldMkLst>
          <pc:docMk/>
          <pc:sldMk cId="772193529" sldId="259"/>
        </pc:sldMkLst>
      </pc:sldChg>
      <pc:sldChg chg="add del">
        <pc:chgData name="DU Xuliang" userId="3bbfea68-9d79-4f8f-9f5b-ea560b0bc0ad" providerId="ADAL" clId="{2DB95017-8FFC-426E-97AE-00C373D71DFB}" dt="2023-08-28T14:10:13.601" v="7"/>
        <pc:sldMkLst>
          <pc:docMk/>
          <pc:sldMk cId="2295652999" sldId="259"/>
        </pc:sldMkLst>
      </pc:sldChg>
      <pc:sldChg chg="addSp modSp new mod modNotesTx">
        <pc:chgData name="DU Xuliang" userId="3bbfea68-9d79-4f8f-9f5b-ea560b0bc0ad" providerId="ADAL" clId="{2DB95017-8FFC-426E-97AE-00C373D71DFB}" dt="2023-09-02T14:05:59.379" v="20944" actId="20577"/>
        <pc:sldMkLst>
          <pc:docMk/>
          <pc:sldMk cId="3292363422" sldId="259"/>
        </pc:sldMkLst>
      </pc:sldChg>
      <pc:sldChg chg="addSp delSp modSp new mod modNotesTx">
        <pc:chgData name="DU Xuliang" userId="3bbfea68-9d79-4f8f-9f5b-ea560b0bc0ad" providerId="ADAL" clId="{2DB95017-8FFC-426E-97AE-00C373D71DFB}" dt="2023-09-03T13:36:20.209" v="20974" actId="20577"/>
        <pc:sldMkLst>
          <pc:docMk/>
          <pc:sldMk cId="1213337703" sldId="260"/>
        </pc:sldMkLst>
      </pc:sldChg>
      <pc:sldChg chg="addSp modSp add mod">
        <pc:chgData name="DU Xuliang" userId="3bbfea68-9d79-4f8f-9f5b-ea560b0bc0ad" providerId="ADAL" clId="{2DB95017-8FFC-426E-97AE-00C373D71DFB}" dt="2023-08-29T03:56:15.938" v="439" actId="207"/>
        <pc:sldMkLst>
          <pc:docMk/>
          <pc:sldMk cId="2485392760" sldId="261"/>
        </pc:sldMkLst>
      </pc:sldChg>
      <pc:sldChg chg="addSp modSp add mod modNotesTx">
        <pc:chgData name="DU Xuliang" userId="3bbfea68-9d79-4f8f-9f5b-ea560b0bc0ad" providerId="ADAL" clId="{2DB95017-8FFC-426E-97AE-00C373D71DFB}" dt="2023-09-01T10:27:13.576" v="6704" actId="20577"/>
        <pc:sldMkLst>
          <pc:docMk/>
          <pc:sldMk cId="3100634942" sldId="262"/>
        </pc:sldMkLst>
      </pc:sldChg>
      <pc:sldChg chg="add del">
        <pc:chgData name="DU Xuliang" userId="3bbfea68-9d79-4f8f-9f5b-ea560b0bc0ad" providerId="ADAL" clId="{2DB95017-8FFC-426E-97AE-00C373D71DFB}" dt="2023-08-29T03:56:47.750" v="447" actId="47"/>
        <pc:sldMkLst>
          <pc:docMk/>
          <pc:sldMk cId="1183223336" sldId="263"/>
        </pc:sldMkLst>
      </pc:sldChg>
      <pc:sldChg chg="modSp add mod modNotesTx">
        <pc:chgData name="DU Xuliang" userId="3bbfea68-9d79-4f8f-9f5b-ea560b0bc0ad" providerId="ADAL" clId="{2DB95017-8FFC-426E-97AE-00C373D71DFB}" dt="2023-09-02T10:55:45.737" v="17903" actId="20577"/>
        <pc:sldMkLst>
          <pc:docMk/>
          <pc:sldMk cId="4211009570" sldId="264"/>
        </pc:sldMkLst>
      </pc:sldChg>
      <pc:sldChg chg="modSp add mod modNotesTx">
        <pc:chgData name="DU Xuliang" userId="3bbfea68-9d79-4f8f-9f5b-ea560b0bc0ad" providerId="ADAL" clId="{2DB95017-8FFC-426E-97AE-00C373D71DFB}" dt="2023-09-02T09:00:29.417" v="14983" actId="20577"/>
        <pc:sldMkLst>
          <pc:docMk/>
          <pc:sldMk cId="365733002" sldId="265"/>
        </pc:sldMkLst>
      </pc:sldChg>
      <pc:sldChg chg="addSp delSp modSp new mod setBg modNotesTx">
        <pc:chgData name="DU Xuliang" userId="3bbfea68-9d79-4f8f-9f5b-ea560b0bc0ad" providerId="ADAL" clId="{2DB95017-8FFC-426E-97AE-00C373D71DFB}" dt="2023-09-03T13:35:12.090" v="20971" actId="20577"/>
        <pc:sldMkLst>
          <pc:docMk/>
          <pc:sldMk cId="4047543394" sldId="266"/>
        </pc:sldMkLst>
      </pc:sldChg>
      <pc:sldChg chg="addSp delSp modSp new mod modNotesTx">
        <pc:chgData name="DU Xuliang" userId="3bbfea68-9d79-4f8f-9f5b-ea560b0bc0ad" providerId="ADAL" clId="{2DB95017-8FFC-426E-97AE-00C373D71DFB}" dt="2023-09-03T13:53:48.863" v="21300" actId="20577"/>
        <pc:sldMkLst>
          <pc:docMk/>
          <pc:sldMk cId="494291201" sldId="267"/>
        </pc:sldMkLst>
      </pc:sldChg>
      <pc:sldChg chg="addSp modSp new mod modNotesTx">
        <pc:chgData name="DU Xuliang" userId="3bbfea68-9d79-4f8f-9f5b-ea560b0bc0ad" providerId="ADAL" clId="{2DB95017-8FFC-426E-97AE-00C373D71DFB}" dt="2023-09-03T13:34:11.258" v="20967" actId="20577"/>
        <pc:sldMkLst>
          <pc:docMk/>
          <pc:sldMk cId="3206018789" sldId="268"/>
        </pc:sldMkLst>
      </pc:sldChg>
      <pc:sldChg chg="modSp new mod modNotesTx">
        <pc:chgData name="DU Xuliang" userId="3bbfea68-9d79-4f8f-9f5b-ea560b0bc0ad" providerId="ADAL" clId="{2DB95017-8FFC-426E-97AE-00C373D71DFB}" dt="2023-09-03T13:36:35.705" v="20980" actId="20577"/>
        <pc:sldMkLst>
          <pc:docMk/>
          <pc:sldMk cId="99713371" sldId="269"/>
        </pc:sldMkLst>
      </pc:sldChg>
      <pc:sldChg chg="addSp modSp add mod modNotesTx">
        <pc:chgData name="DU Xuliang" userId="3bbfea68-9d79-4f8f-9f5b-ea560b0bc0ad" providerId="ADAL" clId="{2DB95017-8FFC-426E-97AE-00C373D71DFB}" dt="2023-09-03T17:21:05.431" v="21642" actId="20577"/>
        <pc:sldMkLst>
          <pc:docMk/>
          <pc:sldMk cId="3113578811" sldId="270"/>
        </pc:sldMkLst>
      </pc:sldChg>
      <pc:sldChg chg="addSp delSp modSp add mod setBg modNotesTx">
        <pc:chgData name="DU Xuliang" userId="3bbfea68-9d79-4f8f-9f5b-ea560b0bc0ad" providerId="ADAL" clId="{2DB95017-8FFC-426E-97AE-00C373D71DFB}" dt="2023-09-03T13:39:59.348" v="20994" actId="20577"/>
        <pc:sldMkLst>
          <pc:docMk/>
          <pc:sldMk cId="2428966343" sldId="271"/>
        </pc:sldMkLst>
      </pc:sldChg>
      <pc:sldChg chg="addSp delSp modSp add mod setBg modNotesTx">
        <pc:chgData name="DU Xuliang" userId="3bbfea68-9d79-4f8f-9f5b-ea560b0bc0ad" providerId="ADAL" clId="{2DB95017-8FFC-426E-97AE-00C373D71DFB}" dt="2023-09-03T13:43:15.605" v="21057" actId="20577"/>
        <pc:sldMkLst>
          <pc:docMk/>
          <pc:sldMk cId="19104295" sldId="272"/>
        </pc:sldMkLst>
      </pc:sldChg>
      <pc:sldChg chg="addSp delSp modSp add mod modNotesTx">
        <pc:chgData name="DU Xuliang" userId="3bbfea68-9d79-4f8f-9f5b-ea560b0bc0ad" providerId="ADAL" clId="{2DB95017-8FFC-426E-97AE-00C373D71DFB}" dt="2023-09-03T13:44:56.484" v="21065" actId="20577"/>
        <pc:sldMkLst>
          <pc:docMk/>
          <pc:sldMk cId="3892514771" sldId="273"/>
        </pc:sldMkLst>
      </pc:sldChg>
      <pc:sldChg chg="addSp delSp modSp add mod modNotesTx">
        <pc:chgData name="DU Xuliang" userId="3bbfea68-9d79-4f8f-9f5b-ea560b0bc0ad" providerId="ADAL" clId="{2DB95017-8FFC-426E-97AE-00C373D71DFB}" dt="2023-09-03T13:47:06.259" v="21082" actId="20577"/>
        <pc:sldMkLst>
          <pc:docMk/>
          <pc:sldMk cId="1056643766" sldId="274"/>
        </pc:sldMkLst>
      </pc:sldChg>
      <pc:sldChg chg="addSp delSp modSp add mod modNotesTx">
        <pc:chgData name="DU Xuliang" userId="3bbfea68-9d79-4f8f-9f5b-ea560b0bc0ad" providerId="ADAL" clId="{2DB95017-8FFC-426E-97AE-00C373D71DFB}" dt="2023-09-03T13:50:57.745" v="21173" actId="20577"/>
        <pc:sldMkLst>
          <pc:docMk/>
          <pc:sldMk cId="1182162698" sldId="275"/>
        </pc:sldMkLst>
      </pc:sldChg>
      <pc:sldChg chg="addSp delSp modSp add mod modNotesTx">
        <pc:chgData name="DU Xuliang" userId="3bbfea68-9d79-4f8f-9f5b-ea560b0bc0ad" providerId="ADAL" clId="{2DB95017-8FFC-426E-97AE-00C373D71DFB}" dt="2023-09-03T13:52:48.503" v="21296" actId="20577"/>
        <pc:sldMkLst>
          <pc:docMk/>
          <pc:sldMk cId="1474609227" sldId="276"/>
        </pc:sldMkLst>
      </pc:sldChg>
      <pc:sldChg chg="addSp delSp modSp add del mod">
        <pc:chgData name="DU Xuliang" userId="3bbfea68-9d79-4f8f-9f5b-ea560b0bc0ad" providerId="ADAL" clId="{2DB95017-8FFC-426E-97AE-00C373D71DFB}" dt="2023-08-31T14:37:46.231" v="2371" actId="47"/>
        <pc:sldMkLst>
          <pc:docMk/>
          <pc:sldMk cId="613571981" sldId="277"/>
        </pc:sldMkLst>
      </pc:sldChg>
      <pc:sldChg chg="addSp delSp modSp add mod modNotesTx">
        <pc:chgData name="DU Xuliang" userId="3bbfea68-9d79-4f8f-9f5b-ea560b0bc0ad" providerId="ADAL" clId="{2DB95017-8FFC-426E-97AE-00C373D71DFB}" dt="2023-09-02T08:59:13.050" v="14880" actId="20577"/>
        <pc:sldMkLst>
          <pc:docMk/>
          <pc:sldMk cId="1737104819" sldId="277"/>
        </pc:sldMkLst>
      </pc:sldChg>
      <pc:sldChg chg="addSp delSp modSp add mod modNotesTx">
        <pc:chgData name="DU Xuliang" userId="3bbfea68-9d79-4f8f-9f5b-ea560b0bc0ad" providerId="ADAL" clId="{2DB95017-8FFC-426E-97AE-00C373D71DFB}" dt="2023-09-03T13:56:00.926" v="21306" actId="20577"/>
        <pc:sldMkLst>
          <pc:docMk/>
          <pc:sldMk cId="1072020998" sldId="278"/>
        </pc:sldMkLst>
      </pc:sldChg>
      <pc:sldChg chg="addSp delSp modSp add mod modNotesTx">
        <pc:chgData name="DU Xuliang" userId="3bbfea68-9d79-4f8f-9f5b-ea560b0bc0ad" providerId="ADAL" clId="{2DB95017-8FFC-426E-97AE-00C373D71DFB}" dt="2023-09-03T13:58:22.316" v="21406" actId="20577"/>
        <pc:sldMkLst>
          <pc:docMk/>
          <pc:sldMk cId="725274248" sldId="279"/>
        </pc:sldMkLst>
      </pc:sldChg>
      <pc:sldChg chg="addSp delSp modSp add mod modNotesTx">
        <pc:chgData name="DU Xuliang" userId="3bbfea68-9d79-4f8f-9f5b-ea560b0bc0ad" providerId="ADAL" clId="{2DB95017-8FFC-426E-97AE-00C373D71DFB}" dt="2023-09-03T14:04:46.552" v="21531" actId="20577"/>
        <pc:sldMkLst>
          <pc:docMk/>
          <pc:sldMk cId="986432169" sldId="280"/>
        </pc:sldMkLst>
      </pc:sldChg>
      <pc:sldChg chg="addSp delSp modSp add mod ord modNotesTx">
        <pc:chgData name="DU Xuliang" userId="3bbfea68-9d79-4f8f-9f5b-ea560b0bc0ad" providerId="ADAL" clId="{2DB95017-8FFC-426E-97AE-00C373D71DFB}" dt="2023-09-03T13:59:45.491" v="21424" actId="20577"/>
        <pc:sldMkLst>
          <pc:docMk/>
          <pc:sldMk cId="2658110591" sldId="281"/>
        </pc:sldMkLst>
      </pc:sldChg>
      <pc:sldChg chg="addSp modSp new mod modNotesTx">
        <pc:chgData name="DU Xuliang" userId="3bbfea68-9d79-4f8f-9f5b-ea560b0bc0ad" providerId="ADAL" clId="{2DB95017-8FFC-426E-97AE-00C373D71DFB}" dt="2023-09-02T14:03:52.735" v="20941" actId="20577"/>
        <pc:sldMkLst>
          <pc:docMk/>
          <pc:sldMk cId="835605256" sldId="282"/>
        </pc:sldMkLst>
      </pc:sldChg>
      <pc:sldChg chg="addSp delSp modSp add mod modNotesTx">
        <pc:chgData name="DU Xuliang" userId="3bbfea68-9d79-4f8f-9f5b-ea560b0bc0ad" providerId="ADAL" clId="{2DB95017-8FFC-426E-97AE-00C373D71DFB}" dt="2023-09-03T14:01:39.475" v="21499" actId="20577"/>
        <pc:sldMkLst>
          <pc:docMk/>
          <pc:sldMk cId="1508542258" sldId="283"/>
        </pc:sldMkLst>
      </pc:sldChg>
      <pc:sldChg chg="addSp delSp modSp add mod modNotesTx">
        <pc:chgData name="DU Xuliang" userId="3bbfea68-9d79-4f8f-9f5b-ea560b0bc0ad" providerId="ADAL" clId="{2DB95017-8FFC-426E-97AE-00C373D71DFB}" dt="2023-09-03T17:17:10.856" v="21627"/>
        <pc:sldMkLst>
          <pc:docMk/>
          <pc:sldMk cId="4221420872" sldId="284"/>
        </pc:sldMkLst>
      </pc:sldChg>
      <pc:sldChg chg="addSp delSp modSp add mod modNotesTx">
        <pc:chgData name="DU Xuliang" userId="3bbfea68-9d79-4f8f-9f5b-ea560b0bc0ad" providerId="ADAL" clId="{2DB95017-8FFC-426E-97AE-00C373D71DFB}" dt="2023-09-03T14:08:07.446" v="21546" actId="20577"/>
        <pc:sldMkLst>
          <pc:docMk/>
          <pc:sldMk cId="3619725787" sldId="285"/>
        </pc:sldMkLst>
      </pc:sldChg>
      <pc:sldChg chg="addSp delSp modSp add mod modNotesTx">
        <pc:chgData name="DU Xuliang" userId="3bbfea68-9d79-4f8f-9f5b-ea560b0bc0ad" providerId="ADAL" clId="{2DB95017-8FFC-426E-97AE-00C373D71DFB}" dt="2023-09-03T17:18:07.215" v="21629" actId="20577"/>
        <pc:sldMkLst>
          <pc:docMk/>
          <pc:sldMk cId="3586594774" sldId="286"/>
        </pc:sldMkLst>
      </pc:sldChg>
      <pc:sldChg chg="addSp delSp modSp add mod modNotesTx">
        <pc:chgData name="DU Xuliang" userId="3bbfea68-9d79-4f8f-9f5b-ea560b0bc0ad" providerId="ADAL" clId="{2DB95017-8FFC-426E-97AE-00C373D71DFB}" dt="2023-09-03T17:17:01.240" v="21626" actId="20577"/>
        <pc:sldMkLst>
          <pc:docMk/>
          <pc:sldMk cId="2719223340" sldId="287"/>
        </pc:sldMkLst>
      </pc:sldChg>
      <pc:sldChg chg="addSp delSp modSp add mod modNotesTx">
        <pc:chgData name="DU Xuliang" userId="3bbfea68-9d79-4f8f-9f5b-ea560b0bc0ad" providerId="ADAL" clId="{2DB95017-8FFC-426E-97AE-00C373D71DFB}" dt="2023-09-03T14:10:47.260" v="21574" actId="20577"/>
        <pc:sldMkLst>
          <pc:docMk/>
          <pc:sldMk cId="3369865568" sldId="288"/>
        </pc:sldMkLst>
      </pc:sldChg>
      <pc:sldMasterChg chg="addSp delSp modSp mod modSldLayout">
        <pc:chgData name="DU Xuliang" userId="3bbfea68-9d79-4f8f-9f5b-ea560b0bc0ad" providerId="ADAL" clId="{2DB95017-8FFC-426E-97AE-00C373D71DFB}" dt="2023-08-31T14:33:18.650" v="2330" actId="478"/>
        <pc:sldMasterMkLst>
          <pc:docMk/>
          <pc:sldMasterMk cId="2580937730" sldId="2147483648"/>
        </pc:sldMasterMkLst>
        <pc:sldLayoutChg chg="addSp delSp modSp mod">
          <pc:chgData name="DU Xuliang" userId="3bbfea68-9d79-4f8f-9f5b-ea560b0bc0ad" providerId="ADAL" clId="{2DB95017-8FFC-426E-97AE-00C373D71DFB}" dt="2023-08-28T14:27:17.705" v="98" actId="21"/>
          <pc:sldLayoutMkLst>
            <pc:docMk/>
            <pc:sldMasterMk cId="2580937730" sldId="2147483648"/>
            <pc:sldLayoutMk cId="2251725850" sldId="2147483649"/>
          </pc:sldLayoutMkLst>
        </pc:sldLayoutChg>
        <pc:sldLayoutChg chg="modSp mod">
          <pc:chgData name="DU Xuliang" userId="3bbfea68-9d79-4f8f-9f5b-ea560b0bc0ad" providerId="ADAL" clId="{2DB95017-8FFC-426E-97AE-00C373D71DFB}" dt="2023-08-30T14:41:13.890" v="1498" actId="1076"/>
          <pc:sldLayoutMkLst>
            <pc:docMk/>
            <pc:sldMasterMk cId="2580937730" sldId="2147483648"/>
            <pc:sldLayoutMk cId="821926142" sldId="2147483650"/>
          </pc:sldLayoutMkLst>
        </pc:sldLayoutChg>
      </pc:sldMasterChg>
      <pc:sldMasterChg chg="del delSldLayout">
        <pc:chgData name="DU Xuliang" userId="3bbfea68-9d79-4f8f-9f5b-ea560b0bc0ad" providerId="ADAL" clId="{2DB95017-8FFC-426E-97AE-00C373D71DFB}" dt="2023-08-28T14:25:10.794" v="94" actId="47"/>
        <pc:sldMasterMkLst>
          <pc:docMk/>
          <pc:sldMasterMk cId="2294325698" sldId="2147483661"/>
        </pc:sldMasterMkLst>
        <pc:sldLayoutChg chg="del">
          <pc:chgData name="DU Xuliang" userId="3bbfea68-9d79-4f8f-9f5b-ea560b0bc0ad" providerId="ADAL" clId="{2DB95017-8FFC-426E-97AE-00C373D71DFB}" dt="2023-08-28T14:25:10.794" v="94" actId="47"/>
          <pc:sldLayoutMkLst>
            <pc:docMk/>
            <pc:sldMasterMk cId="2294325698" sldId="2147483661"/>
            <pc:sldLayoutMk cId="3938258296" sldId="2147483662"/>
          </pc:sldLayoutMkLst>
        </pc:sldLayoutChg>
        <pc:sldLayoutChg chg="del">
          <pc:chgData name="DU Xuliang" userId="3bbfea68-9d79-4f8f-9f5b-ea560b0bc0ad" providerId="ADAL" clId="{2DB95017-8FFC-426E-97AE-00C373D71DFB}" dt="2023-08-28T14:25:10.794" v="94" actId="47"/>
          <pc:sldLayoutMkLst>
            <pc:docMk/>
            <pc:sldMasterMk cId="2294325698" sldId="2147483661"/>
            <pc:sldLayoutMk cId="2274939853" sldId="2147483663"/>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87CEF0-6A96-4A4C-AE9E-BC92E287BDD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768D64C-6E5C-4810-9DEA-345F2C308711}">
      <dgm:prSet/>
      <dgm:spPr/>
      <dgm:t>
        <a:bodyPr/>
        <a:lstStyle/>
        <a:p>
          <a:r>
            <a:rPr lang="en-US" dirty="0"/>
            <a:t>NV: </a:t>
          </a:r>
        </a:p>
      </dgm:t>
    </dgm:pt>
    <dgm:pt modelId="{D988637E-6AA3-4898-9683-9A98A252E362}" type="parTrans" cxnId="{626A93C3-BD88-4ED2-BD00-2AC617B784FB}">
      <dgm:prSet/>
      <dgm:spPr/>
      <dgm:t>
        <a:bodyPr/>
        <a:lstStyle/>
        <a:p>
          <a:endParaRPr lang="en-US"/>
        </a:p>
      </dgm:t>
    </dgm:pt>
    <dgm:pt modelId="{0AE6B212-8741-4926-B073-572F35E7D504}" type="sibTrans" cxnId="{626A93C3-BD88-4ED2-BD00-2AC617B784FB}">
      <dgm:prSet/>
      <dgm:spPr/>
      <dgm:t>
        <a:bodyPr/>
        <a:lstStyle/>
        <a:p>
          <a:endParaRPr lang="en-US"/>
        </a:p>
      </dgm:t>
    </dgm:pt>
    <dgm:pt modelId="{9B09F064-9D66-4495-BFF4-E03A8F0EEB48}">
      <dgm:prSet/>
      <dgm:spPr/>
      <dgm:t>
        <a:bodyPr/>
        <a:lstStyle/>
        <a:p>
          <a:r>
            <a:rPr lang="en-US" dirty="0"/>
            <a:t>point defect in diamond</a:t>
          </a:r>
        </a:p>
      </dgm:t>
    </dgm:pt>
    <dgm:pt modelId="{B14FB45D-08EB-4D64-8935-08DDA6D79471}" type="parTrans" cxnId="{50888487-65E6-410F-AFB5-A5140E67DBA7}">
      <dgm:prSet/>
      <dgm:spPr/>
      <dgm:t>
        <a:bodyPr/>
        <a:lstStyle/>
        <a:p>
          <a:endParaRPr lang="en-US"/>
        </a:p>
      </dgm:t>
    </dgm:pt>
    <dgm:pt modelId="{0F3A2F5E-C7F0-4080-8A30-9AC192A93B88}" type="sibTrans" cxnId="{50888487-65E6-410F-AFB5-A5140E67DBA7}">
      <dgm:prSet/>
      <dgm:spPr/>
      <dgm:t>
        <a:bodyPr/>
        <a:lstStyle/>
        <a:p>
          <a:endParaRPr lang="en-US"/>
        </a:p>
      </dgm:t>
    </dgm:pt>
    <dgm:pt modelId="{16EE304D-3D63-43C5-9029-1EB2E7D8463C}">
      <dgm:prSet/>
      <dgm:spPr/>
      <dgm:t>
        <a:bodyPr/>
        <a:lstStyle/>
        <a:p>
          <a:r>
            <a:rPr lang="en-US" dirty="0"/>
            <a:t>Composition:</a:t>
          </a:r>
        </a:p>
      </dgm:t>
    </dgm:pt>
    <dgm:pt modelId="{F6CB3DB2-35AD-44B7-BCCA-43C5DA2254F0}" type="parTrans" cxnId="{E7AF6D6C-7A7D-48EB-96AA-7C2B6E5695F5}">
      <dgm:prSet/>
      <dgm:spPr/>
      <dgm:t>
        <a:bodyPr/>
        <a:lstStyle/>
        <a:p>
          <a:endParaRPr lang="en-US"/>
        </a:p>
      </dgm:t>
    </dgm:pt>
    <dgm:pt modelId="{CD2639CD-2773-4C2B-8FC2-D27C18FE6089}" type="sibTrans" cxnId="{E7AF6D6C-7A7D-48EB-96AA-7C2B6E5695F5}">
      <dgm:prSet/>
      <dgm:spPr/>
      <dgm:t>
        <a:bodyPr/>
        <a:lstStyle/>
        <a:p>
          <a:endParaRPr lang="en-US"/>
        </a:p>
      </dgm:t>
    </dgm:pt>
    <dgm:pt modelId="{E6FC3773-9EC9-4BB5-A8C4-054B433446BB}">
      <dgm:prSet/>
      <dgm:spPr/>
      <dgm:t>
        <a:bodyPr/>
        <a:lstStyle/>
        <a:p>
          <a:r>
            <a:rPr lang="en-US"/>
            <a:t>1 vacancy + 1 substitutional nitrogen</a:t>
          </a:r>
        </a:p>
      </dgm:t>
    </dgm:pt>
    <dgm:pt modelId="{9AED885C-1C1E-401D-8F5A-E2B068C24BAB}" type="parTrans" cxnId="{CE634246-1EB5-41D7-80B8-86860081FEAA}">
      <dgm:prSet/>
      <dgm:spPr/>
      <dgm:t>
        <a:bodyPr/>
        <a:lstStyle/>
        <a:p>
          <a:endParaRPr lang="en-US"/>
        </a:p>
      </dgm:t>
    </dgm:pt>
    <dgm:pt modelId="{E9268D2F-5D2A-40B8-864A-9EB98D5E12D1}" type="sibTrans" cxnId="{CE634246-1EB5-41D7-80B8-86860081FEAA}">
      <dgm:prSet/>
      <dgm:spPr/>
      <dgm:t>
        <a:bodyPr/>
        <a:lstStyle/>
        <a:p>
          <a:endParaRPr lang="en-US"/>
        </a:p>
      </dgm:t>
    </dgm:pt>
    <dgm:pt modelId="{6F62CBD2-02A5-466A-9FE8-E4DE502C990C}">
      <dgm:prSet/>
      <dgm:spPr/>
      <dgm:t>
        <a:bodyPr/>
        <a:lstStyle/>
        <a:p>
          <a:r>
            <a:rPr lang="en-US" dirty="0"/>
            <a:t>Spin-1 system:</a:t>
          </a:r>
        </a:p>
      </dgm:t>
    </dgm:pt>
    <dgm:pt modelId="{D50D1082-9DD7-4CD3-8345-1C1046DD4460}" type="parTrans" cxnId="{9DA531CF-4493-4E91-962C-6EE235648504}">
      <dgm:prSet/>
      <dgm:spPr/>
      <dgm:t>
        <a:bodyPr/>
        <a:lstStyle/>
        <a:p>
          <a:endParaRPr lang="en-US"/>
        </a:p>
      </dgm:t>
    </dgm:pt>
    <dgm:pt modelId="{CAC74058-4313-4D20-B6CD-6D91FDFC7A5A}" type="sibTrans" cxnId="{9DA531CF-4493-4E91-962C-6EE235648504}">
      <dgm:prSet/>
      <dgm:spPr/>
      <dgm:t>
        <a:bodyPr/>
        <a:lstStyle/>
        <a:p>
          <a:endParaRPr lang="en-US"/>
        </a:p>
      </dgm:t>
    </dgm:pt>
    <dgm:pt modelId="{A95310EA-ED6E-44E7-ACBE-89760A2C7CD8}">
      <dgm:prSet/>
      <dgm:spPr/>
      <dgm:t>
        <a:bodyPr/>
        <a:lstStyle/>
        <a:p>
          <a:r>
            <a:rPr lang="en-US"/>
            <a:t>extra electron -&gt; NV</a:t>
          </a:r>
          <a:r>
            <a:rPr lang="en-US" baseline="30000"/>
            <a:t>-</a:t>
          </a:r>
          <a:r>
            <a:rPr lang="en-US"/>
            <a:t> -&gt; S = 1</a:t>
          </a:r>
        </a:p>
      </dgm:t>
    </dgm:pt>
    <dgm:pt modelId="{D8B3958D-A8CA-4860-A251-6195F471BD3B}" type="parTrans" cxnId="{07B1817B-ACF0-4BF5-8067-C9CBF2284BCF}">
      <dgm:prSet/>
      <dgm:spPr/>
      <dgm:t>
        <a:bodyPr/>
        <a:lstStyle/>
        <a:p>
          <a:endParaRPr lang="en-US"/>
        </a:p>
      </dgm:t>
    </dgm:pt>
    <dgm:pt modelId="{A702D232-BD2B-465C-9075-3A857EB3DD04}" type="sibTrans" cxnId="{07B1817B-ACF0-4BF5-8067-C9CBF2284BCF}">
      <dgm:prSet/>
      <dgm:spPr/>
      <dgm:t>
        <a:bodyPr/>
        <a:lstStyle/>
        <a:p>
          <a:endParaRPr lang="en-US"/>
        </a:p>
      </dgm:t>
    </dgm:pt>
    <dgm:pt modelId="{A1552678-2A9B-4EF2-8FD3-AE8E948C9F3C}" type="pres">
      <dgm:prSet presAssocID="{F387CEF0-6A96-4A4C-AE9E-BC92E287BDDF}" presName="linear" presStyleCnt="0">
        <dgm:presLayoutVars>
          <dgm:dir/>
          <dgm:animLvl val="lvl"/>
          <dgm:resizeHandles val="exact"/>
        </dgm:presLayoutVars>
      </dgm:prSet>
      <dgm:spPr/>
    </dgm:pt>
    <dgm:pt modelId="{E0FAD223-79FE-452F-B194-D58056ED70F9}" type="pres">
      <dgm:prSet presAssocID="{A768D64C-6E5C-4810-9DEA-345F2C308711}" presName="parentLin" presStyleCnt="0"/>
      <dgm:spPr/>
    </dgm:pt>
    <dgm:pt modelId="{1EBE32CB-CCC2-473F-949C-721CC22A82FC}" type="pres">
      <dgm:prSet presAssocID="{A768D64C-6E5C-4810-9DEA-345F2C308711}" presName="parentLeftMargin" presStyleLbl="node1" presStyleIdx="0" presStyleCnt="3"/>
      <dgm:spPr/>
    </dgm:pt>
    <dgm:pt modelId="{8FB661A6-07AC-4AEF-9526-094418241A41}" type="pres">
      <dgm:prSet presAssocID="{A768D64C-6E5C-4810-9DEA-345F2C308711}" presName="parentText" presStyleLbl="node1" presStyleIdx="0" presStyleCnt="3">
        <dgm:presLayoutVars>
          <dgm:chMax val="0"/>
          <dgm:bulletEnabled val="1"/>
        </dgm:presLayoutVars>
      </dgm:prSet>
      <dgm:spPr/>
    </dgm:pt>
    <dgm:pt modelId="{650861C3-6183-4FAB-8BD6-7A4A4471E65F}" type="pres">
      <dgm:prSet presAssocID="{A768D64C-6E5C-4810-9DEA-345F2C308711}" presName="negativeSpace" presStyleCnt="0"/>
      <dgm:spPr/>
    </dgm:pt>
    <dgm:pt modelId="{ECDF023A-698C-4192-9D01-D1A024B7C407}" type="pres">
      <dgm:prSet presAssocID="{A768D64C-6E5C-4810-9DEA-345F2C308711}" presName="childText" presStyleLbl="conFgAcc1" presStyleIdx="0" presStyleCnt="3">
        <dgm:presLayoutVars>
          <dgm:bulletEnabled val="1"/>
        </dgm:presLayoutVars>
      </dgm:prSet>
      <dgm:spPr/>
    </dgm:pt>
    <dgm:pt modelId="{8CD8E815-3DF9-4B93-A1AF-D30F95F394C3}" type="pres">
      <dgm:prSet presAssocID="{0AE6B212-8741-4926-B073-572F35E7D504}" presName="spaceBetweenRectangles" presStyleCnt="0"/>
      <dgm:spPr/>
    </dgm:pt>
    <dgm:pt modelId="{0FBBDD4C-6FFE-49BF-BBB8-C38A6F95B34E}" type="pres">
      <dgm:prSet presAssocID="{16EE304D-3D63-43C5-9029-1EB2E7D8463C}" presName="parentLin" presStyleCnt="0"/>
      <dgm:spPr/>
    </dgm:pt>
    <dgm:pt modelId="{669A4707-3489-4ADB-A6D9-8704B66F34E1}" type="pres">
      <dgm:prSet presAssocID="{16EE304D-3D63-43C5-9029-1EB2E7D8463C}" presName="parentLeftMargin" presStyleLbl="node1" presStyleIdx="0" presStyleCnt="3"/>
      <dgm:spPr/>
    </dgm:pt>
    <dgm:pt modelId="{E103B888-FD49-4835-92FE-A367CDC88B0B}" type="pres">
      <dgm:prSet presAssocID="{16EE304D-3D63-43C5-9029-1EB2E7D8463C}" presName="parentText" presStyleLbl="node1" presStyleIdx="1" presStyleCnt="3">
        <dgm:presLayoutVars>
          <dgm:chMax val="0"/>
          <dgm:bulletEnabled val="1"/>
        </dgm:presLayoutVars>
      </dgm:prSet>
      <dgm:spPr/>
    </dgm:pt>
    <dgm:pt modelId="{844C7A62-2799-4AA8-BA43-AFB99A1C1435}" type="pres">
      <dgm:prSet presAssocID="{16EE304D-3D63-43C5-9029-1EB2E7D8463C}" presName="negativeSpace" presStyleCnt="0"/>
      <dgm:spPr/>
    </dgm:pt>
    <dgm:pt modelId="{DD25C01E-A5C8-4B28-BB74-38C70CC0ADD9}" type="pres">
      <dgm:prSet presAssocID="{16EE304D-3D63-43C5-9029-1EB2E7D8463C}" presName="childText" presStyleLbl="conFgAcc1" presStyleIdx="1" presStyleCnt="3">
        <dgm:presLayoutVars>
          <dgm:bulletEnabled val="1"/>
        </dgm:presLayoutVars>
      </dgm:prSet>
      <dgm:spPr/>
    </dgm:pt>
    <dgm:pt modelId="{A2D087E1-FD7C-4F55-AF1C-4FA9807C11EF}" type="pres">
      <dgm:prSet presAssocID="{CD2639CD-2773-4C2B-8FC2-D27C18FE6089}" presName="spaceBetweenRectangles" presStyleCnt="0"/>
      <dgm:spPr/>
    </dgm:pt>
    <dgm:pt modelId="{3BED41CE-8B00-4C63-8030-226275354C26}" type="pres">
      <dgm:prSet presAssocID="{6F62CBD2-02A5-466A-9FE8-E4DE502C990C}" presName="parentLin" presStyleCnt="0"/>
      <dgm:spPr/>
    </dgm:pt>
    <dgm:pt modelId="{39EF2AA8-B550-4F83-A7C7-BCA52290006C}" type="pres">
      <dgm:prSet presAssocID="{6F62CBD2-02A5-466A-9FE8-E4DE502C990C}" presName="parentLeftMargin" presStyleLbl="node1" presStyleIdx="1" presStyleCnt="3"/>
      <dgm:spPr/>
    </dgm:pt>
    <dgm:pt modelId="{FB68936F-671D-4A69-9834-91E36E128D7D}" type="pres">
      <dgm:prSet presAssocID="{6F62CBD2-02A5-466A-9FE8-E4DE502C990C}" presName="parentText" presStyleLbl="node1" presStyleIdx="2" presStyleCnt="3">
        <dgm:presLayoutVars>
          <dgm:chMax val="0"/>
          <dgm:bulletEnabled val="1"/>
        </dgm:presLayoutVars>
      </dgm:prSet>
      <dgm:spPr/>
    </dgm:pt>
    <dgm:pt modelId="{00CFD761-036B-475C-8046-6EB27A2B8108}" type="pres">
      <dgm:prSet presAssocID="{6F62CBD2-02A5-466A-9FE8-E4DE502C990C}" presName="negativeSpace" presStyleCnt="0"/>
      <dgm:spPr/>
    </dgm:pt>
    <dgm:pt modelId="{E47CE716-5A2F-4247-BA87-494639631716}" type="pres">
      <dgm:prSet presAssocID="{6F62CBD2-02A5-466A-9FE8-E4DE502C990C}" presName="childText" presStyleLbl="conFgAcc1" presStyleIdx="2" presStyleCnt="3">
        <dgm:presLayoutVars>
          <dgm:bulletEnabled val="1"/>
        </dgm:presLayoutVars>
      </dgm:prSet>
      <dgm:spPr/>
    </dgm:pt>
  </dgm:ptLst>
  <dgm:cxnLst>
    <dgm:cxn modelId="{7C28A607-0424-4695-B300-A38FB82BA533}" type="presOf" srcId="{16EE304D-3D63-43C5-9029-1EB2E7D8463C}" destId="{669A4707-3489-4ADB-A6D9-8704B66F34E1}" srcOrd="0" destOrd="0" presId="urn:microsoft.com/office/officeart/2005/8/layout/list1"/>
    <dgm:cxn modelId="{888EAC15-4D75-49E0-AA93-652700E7728D}" type="presOf" srcId="{6F62CBD2-02A5-466A-9FE8-E4DE502C990C}" destId="{FB68936F-671D-4A69-9834-91E36E128D7D}" srcOrd="1" destOrd="0" presId="urn:microsoft.com/office/officeart/2005/8/layout/list1"/>
    <dgm:cxn modelId="{9AFDD961-F5F6-4839-8AF0-1A06CD8F5C0D}" type="presOf" srcId="{A95310EA-ED6E-44E7-ACBE-89760A2C7CD8}" destId="{E47CE716-5A2F-4247-BA87-494639631716}" srcOrd="0" destOrd="0" presId="urn:microsoft.com/office/officeart/2005/8/layout/list1"/>
    <dgm:cxn modelId="{CE634246-1EB5-41D7-80B8-86860081FEAA}" srcId="{16EE304D-3D63-43C5-9029-1EB2E7D8463C}" destId="{E6FC3773-9EC9-4BB5-A8C4-054B433446BB}" srcOrd="0" destOrd="0" parTransId="{9AED885C-1C1E-401D-8F5A-E2B068C24BAB}" sibTransId="{E9268D2F-5D2A-40B8-864A-9EB98D5E12D1}"/>
    <dgm:cxn modelId="{E7AF6D6C-7A7D-48EB-96AA-7C2B6E5695F5}" srcId="{F387CEF0-6A96-4A4C-AE9E-BC92E287BDDF}" destId="{16EE304D-3D63-43C5-9029-1EB2E7D8463C}" srcOrd="1" destOrd="0" parTransId="{F6CB3DB2-35AD-44B7-BCCA-43C5DA2254F0}" sibTransId="{CD2639CD-2773-4C2B-8FC2-D27C18FE6089}"/>
    <dgm:cxn modelId="{2D1BE454-0CA9-4074-BA5A-E8188A11F5B1}" type="presOf" srcId="{A768D64C-6E5C-4810-9DEA-345F2C308711}" destId="{1EBE32CB-CCC2-473F-949C-721CC22A82FC}" srcOrd="0" destOrd="0" presId="urn:microsoft.com/office/officeart/2005/8/layout/list1"/>
    <dgm:cxn modelId="{D4B6A058-1634-4ED1-AEEC-5767911F7F4C}" type="presOf" srcId="{16EE304D-3D63-43C5-9029-1EB2E7D8463C}" destId="{E103B888-FD49-4835-92FE-A367CDC88B0B}" srcOrd="1" destOrd="0" presId="urn:microsoft.com/office/officeart/2005/8/layout/list1"/>
    <dgm:cxn modelId="{07B1817B-ACF0-4BF5-8067-C9CBF2284BCF}" srcId="{6F62CBD2-02A5-466A-9FE8-E4DE502C990C}" destId="{A95310EA-ED6E-44E7-ACBE-89760A2C7CD8}" srcOrd="0" destOrd="0" parTransId="{D8B3958D-A8CA-4860-A251-6195F471BD3B}" sibTransId="{A702D232-BD2B-465C-9075-3A857EB3DD04}"/>
    <dgm:cxn modelId="{50888487-65E6-410F-AFB5-A5140E67DBA7}" srcId="{A768D64C-6E5C-4810-9DEA-345F2C308711}" destId="{9B09F064-9D66-4495-BFF4-E03A8F0EEB48}" srcOrd="0" destOrd="0" parTransId="{B14FB45D-08EB-4D64-8935-08DDA6D79471}" sibTransId="{0F3A2F5E-C7F0-4080-8A30-9AC192A93B88}"/>
    <dgm:cxn modelId="{17A4EB8C-56D3-4952-B6AC-0437C19C9818}" type="presOf" srcId="{E6FC3773-9EC9-4BB5-A8C4-054B433446BB}" destId="{DD25C01E-A5C8-4B28-BB74-38C70CC0ADD9}" srcOrd="0" destOrd="0" presId="urn:microsoft.com/office/officeart/2005/8/layout/list1"/>
    <dgm:cxn modelId="{33D8C78E-A6A7-45BC-8018-A3E6CDE93AD2}" type="presOf" srcId="{6F62CBD2-02A5-466A-9FE8-E4DE502C990C}" destId="{39EF2AA8-B550-4F83-A7C7-BCA52290006C}" srcOrd="0" destOrd="0" presId="urn:microsoft.com/office/officeart/2005/8/layout/list1"/>
    <dgm:cxn modelId="{63DEA992-48DC-4EE2-BB3F-3D005168705A}" type="presOf" srcId="{9B09F064-9D66-4495-BFF4-E03A8F0EEB48}" destId="{ECDF023A-698C-4192-9D01-D1A024B7C407}" srcOrd="0" destOrd="0" presId="urn:microsoft.com/office/officeart/2005/8/layout/list1"/>
    <dgm:cxn modelId="{25BDE492-A350-4644-8292-A1B57DF43DE4}" type="presOf" srcId="{A768D64C-6E5C-4810-9DEA-345F2C308711}" destId="{8FB661A6-07AC-4AEF-9526-094418241A41}" srcOrd="1" destOrd="0" presId="urn:microsoft.com/office/officeart/2005/8/layout/list1"/>
    <dgm:cxn modelId="{626A93C3-BD88-4ED2-BD00-2AC617B784FB}" srcId="{F387CEF0-6A96-4A4C-AE9E-BC92E287BDDF}" destId="{A768D64C-6E5C-4810-9DEA-345F2C308711}" srcOrd="0" destOrd="0" parTransId="{D988637E-6AA3-4898-9683-9A98A252E362}" sibTransId="{0AE6B212-8741-4926-B073-572F35E7D504}"/>
    <dgm:cxn modelId="{9DA531CF-4493-4E91-962C-6EE235648504}" srcId="{F387CEF0-6A96-4A4C-AE9E-BC92E287BDDF}" destId="{6F62CBD2-02A5-466A-9FE8-E4DE502C990C}" srcOrd="2" destOrd="0" parTransId="{D50D1082-9DD7-4CD3-8345-1C1046DD4460}" sibTransId="{CAC74058-4313-4D20-B6CD-6D91FDFC7A5A}"/>
    <dgm:cxn modelId="{4BF9FAF9-9050-4208-9B90-857465F10510}" type="presOf" srcId="{F387CEF0-6A96-4A4C-AE9E-BC92E287BDDF}" destId="{A1552678-2A9B-4EF2-8FD3-AE8E948C9F3C}" srcOrd="0" destOrd="0" presId="urn:microsoft.com/office/officeart/2005/8/layout/list1"/>
    <dgm:cxn modelId="{4CDA6402-10E7-48C7-A3C2-585CC37C709A}" type="presParOf" srcId="{A1552678-2A9B-4EF2-8FD3-AE8E948C9F3C}" destId="{E0FAD223-79FE-452F-B194-D58056ED70F9}" srcOrd="0" destOrd="0" presId="urn:microsoft.com/office/officeart/2005/8/layout/list1"/>
    <dgm:cxn modelId="{A6C950BE-8336-4D30-AF0C-8F9BFD37F132}" type="presParOf" srcId="{E0FAD223-79FE-452F-B194-D58056ED70F9}" destId="{1EBE32CB-CCC2-473F-949C-721CC22A82FC}" srcOrd="0" destOrd="0" presId="urn:microsoft.com/office/officeart/2005/8/layout/list1"/>
    <dgm:cxn modelId="{67CCF149-98BC-4FD8-9B31-7D70B4FA6FD6}" type="presParOf" srcId="{E0FAD223-79FE-452F-B194-D58056ED70F9}" destId="{8FB661A6-07AC-4AEF-9526-094418241A41}" srcOrd="1" destOrd="0" presId="urn:microsoft.com/office/officeart/2005/8/layout/list1"/>
    <dgm:cxn modelId="{FF5DB2DA-CF4D-4E9F-94A9-F92C642807F3}" type="presParOf" srcId="{A1552678-2A9B-4EF2-8FD3-AE8E948C9F3C}" destId="{650861C3-6183-4FAB-8BD6-7A4A4471E65F}" srcOrd="1" destOrd="0" presId="urn:microsoft.com/office/officeart/2005/8/layout/list1"/>
    <dgm:cxn modelId="{B64D3C18-F966-4989-AEE5-C0834EA9805D}" type="presParOf" srcId="{A1552678-2A9B-4EF2-8FD3-AE8E948C9F3C}" destId="{ECDF023A-698C-4192-9D01-D1A024B7C407}" srcOrd="2" destOrd="0" presId="urn:microsoft.com/office/officeart/2005/8/layout/list1"/>
    <dgm:cxn modelId="{D7B8B1BD-FD42-434E-9E27-6F1AD7820AE4}" type="presParOf" srcId="{A1552678-2A9B-4EF2-8FD3-AE8E948C9F3C}" destId="{8CD8E815-3DF9-4B93-A1AF-D30F95F394C3}" srcOrd="3" destOrd="0" presId="urn:microsoft.com/office/officeart/2005/8/layout/list1"/>
    <dgm:cxn modelId="{9ECC76AE-E3B9-421A-AF69-AFE0C7D06EDC}" type="presParOf" srcId="{A1552678-2A9B-4EF2-8FD3-AE8E948C9F3C}" destId="{0FBBDD4C-6FFE-49BF-BBB8-C38A6F95B34E}" srcOrd="4" destOrd="0" presId="urn:microsoft.com/office/officeart/2005/8/layout/list1"/>
    <dgm:cxn modelId="{255057FB-A6CC-4FD0-B150-7E3BBEE92943}" type="presParOf" srcId="{0FBBDD4C-6FFE-49BF-BBB8-C38A6F95B34E}" destId="{669A4707-3489-4ADB-A6D9-8704B66F34E1}" srcOrd="0" destOrd="0" presId="urn:microsoft.com/office/officeart/2005/8/layout/list1"/>
    <dgm:cxn modelId="{D81FE61C-5026-44D2-8E31-D2D7BDFA8268}" type="presParOf" srcId="{0FBBDD4C-6FFE-49BF-BBB8-C38A6F95B34E}" destId="{E103B888-FD49-4835-92FE-A367CDC88B0B}" srcOrd="1" destOrd="0" presId="urn:microsoft.com/office/officeart/2005/8/layout/list1"/>
    <dgm:cxn modelId="{39F6E347-541E-428A-B3D3-605C30533244}" type="presParOf" srcId="{A1552678-2A9B-4EF2-8FD3-AE8E948C9F3C}" destId="{844C7A62-2799-4AA8-BA43-AFB99A1C1435}" srcOrd="5" destOrd="0" presId="urn:microsoft.com/office/officeart/2005/8/layout/list1"/>
    <dgm:cxn modelId="{72C1FE2A-02AD-4184-BF93-8E8A32402C9F}" type="presParOf" srcId="{A1552678-2A9B-4EF2-8FD3-AE8E948C9F3C}" destId="{DD25C01E-A5C8-4B28-BB74-38C70CC0ADD9}" srcOrd="6" destOrd="0" presId="urn:microsoft.com/office/officeart/2005/8/layout/list1"/>
    <dgm:cxn modelId="{DC7D70D5-F476-4AAC-94E3-7E5071BDD801}" type="presParOf" srcId="{A1552678-2A9B-4EF2-8FD3-AE8E948C9F3C}" destId="{A2D087E1-FD7C-4F55-AF1C-4FA9807C11EF}" srcOrd="7" destOrd="0" presId="urn:microsoft.com/office/officeart/2005/8/layout/list1"/>
    <dgm:cxn modelId="{1D83A4F6-BACA-4D5D-8FE1-1E6DB48499E9}" type="presParOf" srcId="{A1552678-2A9B-4EF2-8FD3-AE8E948C9F3C}" destId="{3BED41CE-8B00-4C63-8030-226275354C26}" srcOrd="8" destOrd="0" presId="urn:microsoft.com/office/officeart/2005/8/layout/list1"/>
    <dgm:cxn modelId="{913B3387-E745-4057-9829-93311803DC61}" type="presParOf" srcId="{3BED41CE-8B00-4C63-8030-226275354C26}" destId="{39EF2AA8-B550-4F83-A7C7-BCA52290006C}" srcOrd="0" destOrd="0" presId="urn:microsoft.com/office/officeart/2005/8/layout/list1"/>
    <dgm:cxn modelId="{2EE5F0DA-8250-4978-AC95-A4C7B43E24D5}" type="presParOf" srcId="{3BED41CE-8B00-4C63-8030-226275354C26}" destId="{FB68936F-671D-4A69-9834-91E36E128D7D}" srcOrd="1" destOrd="0" presId="urn:microsoft.com/office/officeart/2005/8/layout/list1"/>
    <dgm:cxn modelId="{D86A0A7A-9FD0-477E-988F-0A3777F70080}" type="presParOf" srcId="{A1552678-2A9B-4EF2-8FD3-AE8E948C9F3C}" destId="{00CFD761-036B-475C-8046-6EB27A2B8108}" srcOrd="9" destOrd="0" presId="urn:microsoft.com/office/officeart/2005/8/layout/list1"/>
    <dgm:cxn modelId="{198B3752-F6D0-45B8-8823-1C718BA1A7E8}" type="presParOf" srcId="{A1552678-2A9B-4EF2-8FD3-AE8E948C9F3C}" destId="{E47CE716-5A2F-4247-BA87-49463963171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F023A-698C-4192-9D01-D1A024B7C407}">
      <dsp:nvSpPr>
        <dsp:cNvPr id="0" name=""/>
        <dsp:cNvSpPr/>
      </dsp:nvSpPr>
      <dsp:spPr>
        <a:xfrm>
          <a:off x="0" y="360279"/>
          <a:ext cx="6311900" cy="10143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9874" tIns="479044" rIns="489874"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point defect in diamond</a:t>
          </a:r>
        </a:p>
      </dsp:txBody>
      <dsp:txXfrm>
        <a:off x="0" y="360279"/>
        <a:ext cx="6311900" cy="1014300"/>
      </dsp:txXfrm>
    </dsp:sp>
    <dsp:sp modelId="{8FB661A6-07AC-4AEF-9526-094418241A41}">
      <dsp:nvSpPr>
        <dsp:cNvPr id="0" name=""/>
        <dsp:cNvSpPr/>
      </dsp:nvSpPr>
      <dsp:spPr>
        <a:xfrm>
          <a:off x="315595" y="20799"/>
          <a:ext cx="4418330" cy="678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NV: </a:t>
          </a:r>
        </a:p>
      </dsp:txBody>
      <dsp:txXfrm>
        <a:off x="348739" y="53943"/>
        <a:ext cx="4352042" cy="612672"/>
      </dsp:txXfrm>
    </dsp:sp>
    <dsp:sp modelId="{DD25C01E-A5C8-4B28-BB74-38C70CC0ADD9}">
      <dsp:nvSpPr>
        <dsp:cNvPr id="0" name=""/>
        <dsp:cNvSpPr/>
      </dsp:nvSpPr>
      <dsp:spPr>
        <a:xfrm>
          <a:off x="0" y="1838259"/>
          <a:ext cx="6311900" cy="10143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9874" tIns="479044" rIns="489874"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a:t>1 vacancy + 1 substitutional nitrogen</a:t>
          </a:r>
        </a:p>
      </dsp:txBody>
      <dsp:txXfrm>
        <a:off x="0" y="1838259"/>
        <a:ext cx="6311900" cy="1014300"/>
      </dsp:txXfrm>
    </dsp:sp>
    <dsp:sp modelId="{E103B888-FD49-4835-92FE-A367CDC88B0B}">
      <dsp:nvSpPr>
        <dsp:cNvPr id="0" name=""/>
        <dsp:cNvSpPr/>
      </dsp:nvSpPr>
      <dsp:spPr>
        <a:xfrm>
          <a:off x="315595" y="1498779"/>
          <a:ext cx="4418330" cy="678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Composition:</a:t>
          </a:r>
        </a:p>
      </dsp:txBody>
      <dsp:txXfrm>
        <a:off x="348739" y="1531923"/>
        <a:ext cx="4352042" cy="612672"/>
      </dsp:txXfrm>
    </dsp:sp>
    <dsp:sp modelId="{E47CE716-5A2F-4247-BA87-494639631716}">
      <dsp:nvSpPr>
        <dsp:cNvPr id="0" name=""/>
        <dsp:cNvSpPr/>
      </dsp:nvSpPr>
      <dsp:spPr>
        <a:xfrm>
          <a:off x="0" y="3316239"/>
          <a:ext cx="6311900" cy="10143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9874" tIns="479044" rIns="489874"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a:t>extra electron -&gt; NV</a:t>
          </a:r>
          <a:r>
            <a:rPr lang="en-US" sz="2300" kern="1200" baseline="30000"/>
            <a:t>-</a:t>
          </a:r>
          <a:r>
            <a:rPr lang="en-US" sz="2300" kern="1200"/>
            <a:t> -&gt; S = 1</a:t>
          </a:r>
        </a:p>
      </dsp:txBody>
      <dsp:txXfrm>
        <a:off x="0" y="3316239"/>
        <a:ext cx="6311900" cy="1014300"/>
      </dsp:txXfrm>
    </dsp:sp>
    <dsp:sp modelId="{FB68936F-671D-4A69-9834-91E36E128D7D}">
      <dsp:nvSpPr>
        <dsp:cNvPr id="0" name=""/>
        <dsp:cNvSpPr/>
      </dsp:nvSpPr>
      <dsp:spPr>
        <a:xfrm>
          <a:off x="315595" y="2976759"/>
          <a:ext cx="4418330" cy="678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Spin-1 system:</a:t>
          </a:r>
        </a:p>
      </dsp:txBody>
      <dsp:txXfrm>
        <a:off x="348739" y="3009903"/>
        <a:ext cx="4352042"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708084-B5BB-4B44-ABEB-D043FCE89234}" type="datetimeFigureOut">
              <a:rPr lang="zh-CN" altLang="en-US" smtClean="0"/>
              <a:t>2026/1/15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60CBBD-4C25-4E47-8553-8947BC083DA2}" type="slidenum">
              <a:rPr lang="zh-CN" altLang="en-US" smtClean="0"/>
              <a:t>‹#›</a:t>
            </a:fld>
            <a:endParaRPr lang="zh-CN" altLang="en-US"/>
          </a:p>
        </p:txBody>
      </p:sp>
    </p:spTree>
    <p:extLst>
      <p:ext uri="{BB962C8B-B14F-4D97-AF65-F5344CB8AC3E}">
        <p14:creationId xmlns:p14="http://schemas.microsoft.com/office/powerpoint/2010/main" val="3663250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Hello everyone. Thank you for attending this talk. My name is Xuliang DU from Professor Sen YANG’s group. Today I’m gonna talk about a technique we developed to detect Quantum Nature Based Signals that is Free of Classical Noise</a:t>
            </a:r>
          </a:p>
          <a:p>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1</a:t>
            </a:fld>
            <a:endParaRPr lang="zh-CN" altLang="en-US"/>
          </a:p>
        </p:txBody>
      </p:sp>
    </p:spTree>
    <p:extLst>
      <p:ext uri="{BB962C8B-B14F-4D97-AF65-F5344CB8AC3E}">
        <p14:creationId xmlns:p14="http://schemas.microsoft.com/office/powerpoint/2010/main" val="452183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is the experimental setup of our system, which is under room temperature and ambient pressure. Our whole system can be placed on one optical table.</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10</a:t>
            </a:fld>
            <a:endParaRPr lang="zh-CN" altLang="en-US"/>
          </a:p>
        </p:txBody>
      </p:sp>
    </p:spTree>
    <p:extLst>
      <p:ext uri="{BB962C8B-B14F-4D97-AF65-F5344CB8AC3E}">
        <p14:creationId xmlns:p14="http://schemas.microsoft.com/office/powerpoint/2010/main" val="1867369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With our experimental system, we can further develop a sensing scheme that use the quantum nature signal, the quantum correlation.</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11</a:t>
            </a:fld>
            <a:endParaRPr lang="zh-CN" altLang="en-US"/>
          </a:p>
        </p:txBody>
      </p:sp>
    </p:spTree>
    <p:extLst>
      <p:ext uri="{BB962C8B-B14F-4D97-AF65-F5344CB8AC3E}">
        <p14:creationId xmlns:p14="http://schemas.microsoft.com/office/powerpoint/2010/main" val="2627582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12</a:t>
            </a:fld>
            <a:endParaRPr lang="zh-CN" altLang="en-US"/>
          </a:p>
        </p:txBody>
      </p:sp>
    </p:spTree>
    <p:extLst>
      <p:ext uri="{BB962C8B-B14F-4D97-AF65-F5344CB8AC3E}">
        <p14:creationId xmlns:p14="http://schemas.microsoft.com/office/powerpoint/2010/main" val="10377273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In real world, quantum system is open, meaning that the system always interacts with its environment. The coupling with the environment introduces noises to the system leading to decoherence, which is a headache to quantum information science and technology. For instance, decoherence of qubits erases the encoded information and degrades quantum gates. However, the investigation into the environmental noises inspires new sensing and detection techniques, as an example, the NV-based correlation spectroscopy with the state-of-art resolution of 3.8 Hz allows single-molecule chemical structure analysis. Furthermore, with the knowledge about the surrounding environment, one can employ them as useful resources such as Qubits and quantum memory. </a:t>
            </a:r>
          </a:p>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13</a:t>
            </a:fld>
            <a:endParaRPr lang="zh-CN" altLang="en-US"/>
          </a:p>
        </p:txBody>
      </p:sp>
    </p:spTree>
    <p:extLst>
      <p:ext uri="{BB962C8B-B14F-4D97-AF65-F5344CB8AC3E}">
        <p14:creationId xmlns:p14="http://schemas.microsoft.com/office/powerpoint/2010/main" val="2417969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In real world, quantum system is open, meaning that the system always interacts with its environment. The coupling with the environment introduces noises to the system leading to decoherence, which is a headache to quantum information science and technology. For instance, decoherence of qubits erases the encoded information and degrades quantum gates. However, the investigation into the environmental noises inspires new sensing and detection techniques, as an example, the NV-based correlation spectroscopy with the state-of-art resolution of 3.8 Hz allows single-molecule chemical structure analysis. Furthermore, with the knowledge about the surrounding environment, one can employ them as useful resources such as Qubits and quantum memory. </a:t>
            </a:r>
          </a:p>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14</a:t>
            </a:fld>
            <a:endParaRPr lang="zh-CN" altLang="en-US"/>
          </a:p>
        </p:txBody>
      </p:sp>
    </p:spTree>
    <p:extLst>
      <p:ext uri="{BB962C8B-B14F-4D97-AF65-F5344CB8AC3E}">
        <p14:creationId xmlns:p14="http://schemas.microsoft.com/office/powerpoint/2010/main" val="1052548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15</a:t>
            </a:fld>
            <a:endParaRPr lang="en-US"/>
          </a:p>
        </p:txBody>
      </p:sp>
    </p:spTree>
    <p:extLst>
      <p:ext uri="{BB962C8B-B14F-4D97-AF65-F5344CB8AC3E}">
        <p14:creationId xmlns:p14="http://schemas.microsoft.com/office/powerpoint/2010/main" val="2011758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16</a:t>
            </a:fld>
            <a:endParaRPr lang="en-US"/>
          </a:p>
        </p:txBody>
      </p:sp>
    </p:spTree>
    <p:extLst>
      <p:ext uri="{BB962C8B-B14F-4D97-AF65-F5344CB8AC3E}">
        <p14:creationId xmlns:p14="http://schemas.microsoft.com/office/powerpoint/2010/main" val="1427001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17</a:t>
            </a:fld>
            <a:endParaRPr lang="en-US"/>
          </a:p>
        </p:txBody>
      </p:sp>
    </p:spTree>
    <p:extLst>
      <p:ext uri="{BB962C8B-B14F-4D97-AF65-F5344CB8AC3E}">
        <p14:creationId xmlns:p14="http://schemas.microsoft.com/office/powerpoint/2010/main" val="4270199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18</a:t>
            </a:fld>
            <a:endParaRPr lang="en-US"/>
          </a:p>
        </p:txBody>
      </p:sp>
    </p:spTree>
    <p:extLst>
      <p:ext uri="{BB962C8B-B14F-4D97-AF65-F5344CB8AC3E}">
        <p14:creationId xmlns:p14="http://schemas.microsoft.com/office/powerpoint/2010/main" val="1839169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The anticommutator of </a:t>
            </a:r>
            <a:r>
              <a:rPr lang="en-US" altLang="zh-CN" sz="1200" kern="1200" dirty="0" err="1">
                <a:solidFill>
                  <a:schemeClr val="tx1"/>
                </a:solidFill>
                <a:effectLst/>
                <a:latin typeface="+mn-lt"/>
                <a:ea typeface="+mn-ea"/>
                <a:cs typeface="+mn-cs"/>
              </a:rPr>
              <a:t>Bz</a:t>
            </a:r>
            <a:r>
              <a:rPr lang="en-US" altLang="zh-CN" sz="1200" kern="1200" dirty="0">
                <a:solidFill>
                  <a:schemeClr val="tx1"/>
                </a:solidFill>
                <a:effectLst/>
                <a:latin typeface="+mn-lt"/>
                <a:ea typeface="+mn-ea"/>
                <a:cs typeface="+mn-cs"/>
              </a:rPr>
              <a:t> contributes to the real part, while the commutator contributes to the imaginary part. These two quantities behave so differently, lead us to call them classical correlation and quantum correlation respectively. </a:t>
            </a:r>
            <a:endParaRPr lang="en-US" altLang="zh-CN" dirty="0"/>
          </a:p>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19</a:t>
            </a:fld>
            <a:endParaRPr lang="en-US"/>
          </a:p>
        </p:txBody>
      </p:sp>
    </p:spTree>
    <p:extLst>
      <p:ext uri="{BB962C8B-B14F-4D97-AF65-F5344CB8AC3E}">
        <p14:creationId xmlns:p14="http://schemas.microsoft.com/office/powerpoint/2010/main" val="2418363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I will first talk about the potential application of our </a:t>
            </a:r>
            <a:r>
              <a:rPr lang="en-US" altLang="zh-CN" sz="1200" b="1" dirty="0"/>
              <a:t>table top quantum sensing device </a:t>
            </a:r>
            <a:r>
              <a:rPr lang="en-US" altLang="zh-CN" sz="1200" dirty="0"/>
              <a:t>for the </a:t>
            </a:r>
            <a:r>
              <a:rPr lang="en-US" altLang="zh-CN" sz="1200" b="1" dirty="0"/>
              <a:t>field of physics beyond standard model</a:t>
            </a:r>
            <a:r>
              <a:rPr lang="en-US" altLang="zh-CN" sz="1200" dirty="0"/>
              <a:t>. That is </a:t>
            </a:r>
            <a:r>
              <a:rPr lang="en-US" altLang="zh-CN" sz="1200" b="1" dirty="0"/>
              <a:t>the exotic interaction mediated by the new bosons</a:t>
            </a:r>
            <a:r>
              <a:rPr lang="en-US" altLang="zh-CN"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Then I will briefly introduce our </a:t>
            </a:r>
            <a:r>
              <a:rPr lang="en-US" altLang="zh-CN" sz="1200" b="1" dirty="0"/>
              <a:t>quantum sensing system based on NV centers in diamond.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After that, I will talk about our </a:t>
            </a:r>
            <a:r>
              <a:rPr lang="en-US" altLang="zh-CN" sz="1200" b="1" dirty="0"/>
              <a:t>new sensing scheme</a:t>
            </a:r>
            <a:r>
              <a:rPr lang="en-US" altLang="zh-CN" sz="1200" dirty="0"/>
              <a:t>, the quantum correlation.</a:t>
            </a:r>
          </a:p>
          <a:p>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2</a:t>
            </a:fld>
            <a:endParaRPr lang="zh-CN" altLang="en-US"/>
          </a:p>
        </p:txBody>
      </p:sp>
    </p:spTree>
    <p:extLst>
      <p:ext uri="{BB962C8B-B14F-4D97-AF65-F5344CB8AC3E}">
        <p14:creationId xmlns:p14="http://schemas.microsoft.com/office/powerpoint/2010/main" val="3175201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While the quantum correlation, which cannot be emulated by any classical noise, is currently unassessed/unexamined by experiment. This correlation function is purely quantum, since it vanishes only if </a:t>
            </a:r>
            <a:r>
              <a:rPr lang="en-US" sz="1200" kern="1200" err="1">
                <a:solidFill>
                  <a:schemeClr val="tx1"/>
                </a:solidFill>
                <a:effectLst/>
                <a:latin typeface="+mn-lt"/>
                <a:ea typeface="+mn-ea"/>
                <a:cs typeface="+mn-cs"/>
              </a:rPr>
              <a:t>Bz</a:t>
            </a:r>
            <a:r>
              <a:rPr lang="en-US" sz="1200" kern="1200">
                <a:solidFill>
                  <a:schemeClr val="tx1"/>
                </a:solidFill>
                <a:effectLst/>
                <a:latin typeface="+mn-lt"/>
                <a:ea typeface="+mn-ea"/>
                <a:cs typeface="+mn-cs"/>
              </a:rPr>
              <a:t> is commutable at any time or the environment is in a maximally-mixed state. The commutative </a:t>
            </a:r>
            <a:r>
              <a:rPr lang="en-US" sz="1200" kern="1200" err="1">
                <a:solidFill>
                  <a:schemeClr val="tx1"/>
                </a:solidFill>
                <a:effectLst/>
                <a:latin typeface="+mn-lt"/>
                <a:ea typeface="+mn-ea"/>
                <a:cs typeface="+mn-cs"/>
              </a:rPr>
              <a:t>Bz</a:t>
            </a:r>
            <a:r>
              <a:rPr lang="en-US" sz="1200" kern="1200">
                <a:solidFill>
                  <a:schemeClr val="tx1"/>
                </a:solidFill>
                <a:effectLst/>
                <a:latin typeface="+mn-lt"/>
                <a:ea typeface="+mn-ea"/>
                <a:cs typeface="+mn-cs"/>
              </a:rPr>
              <a:t> means that the coupling between the system and environment behaves like a classical noise. The quantum correlation only exists when the system-environment coupling is “quantum”. At room temperature, a nuclear spin cluster is essentially in a maximally-mixed state in thermal equilibrium. Thus, the quantum correlation usually cannot be observed at room temperature if the system is coupled with a bath (which is in thermal equilibrium by definition). Overall, the quantum correlation relates to both the </a:t>
            </a:r>
            <a:r>
              <a:rPr lang="en-US" sz="1200" kern="1200" err="1">
                <a:solidFill>
                  <a:schemeClr val="tx1"/>
                </a:solidFill>
                <a:effectLst/>
                <a:latin typeface="+mn-lt"/>
                <a:ea typeface="+mn-ea"/>
                <a:cs typeface="+mn-cs"/>
              </a:rPr>
              <a:t>quantumness</a:t>
            </a:r>
            <a:r>
              <a:rPr lang="en-US" sz="1200" kern="1200">
                <a:solidFill>
                  <a:schemeClr val="tx1"/>
                </a:solidFill>
                <a:effectLst/>
                <a:latin typeface="+mn-lt"/>
                <a:ea typeface="+mn-ea"/>
                <a:cs typeface="+mn-cs"/>
              </a:rPr>
              <a:t> of the coupling and the purity of the environmental state</a:t>
            </a:r>
            <a:endParaRPr lang="en-US"/>
          </a:p>
        </p:txBody>
      </p:sp>
      <p:sp>
        <p:nvSpPr>
          <p:cNvPr id="4" name="Slide Number Placeholder 3"/>
          <p:cNvSpPr>
            <a:spLocks noGrp="1"/>
          </p:cNvSpPr>
          <p:nvPr>
            <p:ph type="sldNum" sz="quarter" idx="5"/>
          </p:nvPr>
        </p:nvSpPr>
        <p:spPr/>
        <p:txBody>
          <a:bodyPr/>
          <a:lstStyle/>
          <a:p>
            <a:fld id="{71A8887F-0802-4510-9651-234FAD842C56}" type="slidenum">
              <a:rPr lang="en-US" smtClean="0"/>
              <a:t>20</a:t>
            </a:fld>
            <a:endParaRPr lang="en-US"/>
          </a:p>
        </p:txBody>
      </p:sp>
    </p:spTree>
    <p:extLst>
      <p:ext uri="{BB962C8B-B14F-4D97-AF65-F5344CB8AC3E}">
        <p14:creationId xmlns:p14="http://schemas.microsoft.com/office/powerpoint/2010/main" val="4135331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9218" name="Text Box 2"/>
          <p:cNvSpPr txBox="1">
            <a:spLocks noGrp="1" noChangeArrowheads="1"/>
          </p:cNvSpPr>
          <p:nvPr>
            <p:ph type="body"/>
          </p:nvPr>
        </p:nvSpPr>
        <p:spPr bwMode="auto">
          <a:xfrm>
            <a:off x="1185863" y="4787900"/>
            <a:ext cx="5407025" cy="38258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anose="05000000000000000000" pitchFamily="2" charset="2"/>
              <a:buNone/>
              <a:tabLst>
                <a:tab pos="723900" algn="l"/>
                <a:tab pos="1447800" algn="l"/>
                <a:tab pos="2171700" algn="l"/>
                <a:tab pos="2895600" algn="l"/>
                <a:tab pos="3619500" algn="l"/>
                <a:tab pos="4343400" algn="l"/>
                <a:tab pos="5067300" algn="l"/>
              </a:tabLst>
            </a:pPr>
            <a:endParaRPr lang="en-GB" altLang="zh-CN" dirty="0">
              <a:latin typeface="Arial" panose="020B0604020202020204" pitchFamily="34" charset="0"/>
              <a:cs typeface="msgothic" charset="0"/>
            </a:endParaRPr>
          </a:p>
        </p:txBody>
      </p:sp>
    </p:spTree>
    <p:extLst>
      <p:ext uri="{BB962C8B-B14F-4D97-AF65-F5344CB8AC3E}">
        <p14:creationId xmlns:p14="http://schemas.microsoft.com/office/powerpoint/2010/main" val="2687753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1A8887F-0802-4510-9651-234FAD842C56}" type="slidenum">
              <a:rPr lang="en-US" smtClean="0"/>
              <a:t>23</a:t>
            </a:fld>
            <a:endParaRPr lang="en-US"/>
          </a:p>
        </p:txBody>
      </p:sp>
    </p:spTree>
    <p:extLst>
      <p:ext uri="{BB962C8B-B14F-4D97-AF65-F5344CB8AC3E}">
        <p14:creationId xmlns:p14="http://schemas.microsoft.com/office/powerpoint/2010/main" val="811013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Thank you!</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27</a:t>
            </a:fld>
            <a:endParaRPr lang="zh-CN" altLang="en-US"/>
          </a:p>
        </p:txBody>
      </p:sp>
    </p:spTree>
    <p:extLst>
      <p:ext uri="{BB962C8B-B14F-4D97-AF65-F5344CB8AC3E}">
        <p14:creationId xmlns:p14="http://schemas.microsoft.com/office/powerpoint/2010/main" val="1392163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After we define the up and down states, we can use the resonant microwave to control the spin.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experiment to determine the transition frequency between the up and down states is the Optically Detected Magnetic Resonance or ODMR. There are 2 kinds of ODMR, continuous wave ODMR and pulsed ODMR. They have different pulse sequences as shown in the right figures. In these figures, the horizontal axis is the time.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Their mechanism is that, as we scan the frequency of the microwave, only the resonant microwave will flip the NV spin to the spin-up state. The spin-up state is </a:t>
            </a:r>
            <a:r>
              <a:rPr lang="en-US" altLang="zh-CN" dirty="0" err="1"/>
              <a:t>ms</a:t>
            </a:r>
            <a:r>
              <a:rPr lang="en-US" altLang="zh-CN" dirty="0"/>
              <a:t> = 0 state and has a 30% lower contrast. Thus, the collected fluorescence count will have a dip at the resonant scanning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CW ODMR is for a rough measurement and has larger linewidth and smaller contrast because the laser is always on, and the microwave power must be very large. Pulsed ODMR is for a finer measurement with a smaller linewidth and higher contrast. The linewidth was limited by power broadening and the magnetic field inhomogeneity.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 typical data of a pulsed ODMR experiment is shown in the bottom right figure. The horizontal axis is the frequency of the microwave, and the vertical axis is the fluorescence count. We can see from this dip that the resonant frequency is near 1.45 giga Hertz.</a:t>
            </a:r>
          </a:p>
          <a:p>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28</a:t>
            </a:fld>
            <a:endParaRPr lang="zh-CN" altLang="en-US"/>
          </a:p>
        </p:txBody>
      </p:sp>
    </p:spTree>
    <p:extLst>
      <p:ext uri="{BB962C8B-B14F-4D97-AF65-F5344CB8AC3E}">
        <p14:creationId xmlns:p14="http://schemas.microsoft.com/office/powerpoint/2010/main" val="514768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After we know the precise transition frequency from the spin-up state to the spin-down state, it becomes possible to implement rotation gates on qubits by applying microwave at the resonant frequency. </a:t>
            </a:r>
          </a:p>
          <a:p>
            <a:endParaRPr lang="en-US" altLang="zh-CN" dirty="0"/>
          </a:p>
          <a:p>
            <a:r>
              <a:rPr lang="en-US" altLang="zh-CN" dirty="0"/>
              <a:t>An AC microwave generates an oscillating magnetic field at the NV spin, which is perpendicular to the NV axis. As the NV naturally precesses at the frequency of the energy splitting, the oscillating magnetic field behaves like a static horizontal magnetic field in the rotating frame at this frequency. The figure on the top right illustrates the magnetic field and the NV. In the Bloch sphere in this rotating frame,  this equivalent static horizontal magnetic field will </a:t>
            </a:r>
            <a:r>
              <a:rPr lang="en-US" altLang="zh-CN" dirty="0" err="1"/>
              <a:t>resul</a:t>
            </a:r>
            <a:r>
              <a:rPr lang="en-US" altLang="zh-CN" dirty="0"/>
              <a:t> in the Rabi oscillation between the spin-up and down states. </a:t>
            </a:r>
          </a:p>
          <a:p>
            <a:endParaRPr lang="en-US" altLang="zh-CN" dirty="0"/>
          </a:p>
          <a:p>
            <a:r>
              <a:rPr lang="en-US" altLang="zh-CN" dirty="0"/>
              <a:t>Besides, whether this static magnetic field in this rotating frame is in the x or y direction depends on the phase of the oscillating microwave. By applying the microwave for various times, various rotations can be realized. It also means that various kinds of rotating gates are realized in a quantum circuit.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 typical data of a Rabi Oscillation experiment is shown in the bottom right figure. The horizontal axis is the duration time of the microwave, and the vertical axis is the fluorescence count. We can see from the different fluorescence counts that the NV spin is oscillating between the spin-up and down states. </a:t>
            </a:r>
          </a:p>
          <a:p>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29</a:t>
            </a:fld>
            <a:endParaRPr lang="zh-CN" altLang="en-US"/>
          </a:p>
        </p:txBody>
      </p:sp>
    </p:spTree>
    <p:extLst>
      <p:ext uri="{BB962C8B-B14F-4D97-AF65-F5344CB8AC3E}">
        <p14:creationId xmlns:p14="http://schemas.microsoft.com/office/powerpoint/2010/main" val="33753893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nuclear spins situated around the NV center can also function as qubits. Especially, we can use the nearest nitrogen nuclear spin and the NV spin to form a 2-qubit system. The nitrogen nuclear also has a spin of 1 and the spin up and down states of the nitrogen nuclear spin are often defined as the </a:t>
            </a:r>
            <a:r>
              <a:rPr lang="en-US" altLang="zh-CN" dirty="0" err="1"/>
              <a:t>m_i</a:t>
            </a:r>
            <a:r>
              <a:rPr lang="en-US" altLang="zh-CN" dirty="0"/>
              <a:t>  = +1 state and </a:t>
            </a:r>
            <a:r>
              <a:rPr lang="en-US" altLang="zh-CN" dirty="0" err="1"/>
              <a:t>m_i</a:t>
            </a:r>
            <a:r>
              <a:rPr lang="en-US" altLang="zh-CN" dirty="0"/>
              <a:t> = 0 state.</a:t>
            </a:r>
          </a:p>
          <a:p>
            <a:endParaRPr lang="en-US" altLang="zh-CN" dirty="0"/>
          </a:p>
          <a:p>
            <a:r>
              <a:rPr lang="en-US" altLang="zh-CN" dirty="0"/>
              <a:t>The Hamiltonian describing this 2-qubit system has this form. The first part is the zero-field splitting caused by the spin-spin interaction at the ground state. </a:t>
            </a:r>
          </a:p>
          <a:p>
            <a:r>
              <a:rPr lang="en-US" altLang="zh-CN" dirty="0"/>
              <a:t>The second part is the </a:t>
            </a:r>
            <a:r>
              <a:rPr lang="en-US" altLang="zh-CN" dirty="0" err="1"/>
              <a:t>zeeman</a:t>
            </a:r>
            <a:r>
              <a:rPr lang="en-US" altLang="zh-CN" dirty="0"/>
              <a:t> splitting. </a:t>
            </a:r>
          </a:p>
          <a:p>
            <a:r>
              <a:rPr lang="en-US" altLang="zh-CN" dirty="0"/>
              <a:t>The third part is the coupling between the nuclear and the NV. </a:t>
            </a:r>
          </a:p>
          <a:p>
            <a:r>
              <a:rPr lang="en-US" altLang="zh-CN" dirty="0"/>
              <a:t>The last part is the energy of the nuclear. </a:t>
            </a:r>
          </a:p>
          <a:p>
            <a:r>
              <a:rPr lang="en-US" altLang="zh-CN" dirty="0"/>
              <a:t>Since we are focusing on the nitrogen nuclear, the nuclear Hamiltonian has this form. The first part is quadrupole splitting and the second part is the nuclear </a:t>
            </a:r>
            <a:r>
              <a:rPr lang="en-US" altLang="zh-CN" dirty="0" err="1"/>
              <a:t>zeeman</a:t>
            </a:r>
            <a:r>
              <a:rPr lang="en-US" altLang="zh-CN" dirty="0"/>
              <a:t> shift. </a:t>
            </a:r>
          </a:p>
          <a:p>
            <a:endParaRPr lang="en-US" altLang="zh-CN" dirty="0"/>
          </a:p>
          <a:p>
            <a:r>
              <a:rPr lang="en-US" altLang="zh-CN" dirty="0"/>
              <a:t>Considering all these interactions, the energy levels in the NV spin subspace of </a:t>
            </a:r>
            <a:r>
              <a:rPr lang="en-US" altLang="zh-CN" dirty="0" err="1"/>
              <a:t>ms</a:t>
            </a:r>
            <a:r>
              <a:rPr lang="en-US" altLang="zh-CN" dirty="0"/>
              <a:t> = 0 </a:t>
            </a:r>
            <a:r>
              <a:rPr lang="en-US" altLang="zh-CN" dirty="0" err="1"/>
              <a:t>ms</a:t>
            </a:r>
            <a:r>
              <a:rPr lang="en-US" altLang="zh-CN" dirty="0"/>
              <a:t> = -1 is shown in this bottom left figure. </a:t>
            </a:r>
          </a:p>
          <a:p>
            <a:r>
              <a:rPr lang="en-US" altLang="zh-CN" dirty="0"/>
              <a:t>The purple arrows here characterize flipping the NV spin. This is realized by applying the resonant microwave. </a:t>
            </a:r>
          </a:p>
          <a:p>
            <a:r>
              <a:rPr lang="en-US" altLang="zh-CN" dirty="0"/>
              <a:t>The orange arrows here represent flipping the nuclear spin and this is realized by applying resonant rf signal.</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30</a:t>
            </a:fld>
            <a:endParaRPr lang="zh-CN" altLang="en-US"/>
          </a:p>
        </p:txBody>
      </p:sp>
    </p:spTree>
    <p:extLst>
      <p:ext uri="{BB962C8B-B14F-4D97-AF65-F5344CB8AC3E}">
        <p14:creationId xmlns:p14="http://schemas.microsoft.com/office/powerpoint/2010/main" val="443546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To work as a qubit, the nuclear spin also needs to be initialized to a specific state. One convenient method for achieving this is using the excited state level anti-crossing or esLAC effect. This requires a magnetic field of around 500 Gauss. </a:t>
            </a:r>
          </a:p>
          <a:p>
            <a:endParaRPr lang="en-US" altLang="zh-CN" dirty="0"/>
          </a:p>
          <a:p>
            <a:r>
              <a:rPr lang="en-US" altLang="zh-CN" dirty="0"/>
              <a:t>The figure on the top right illustrates the energy level depending on the magnetic field. The horizontal axis is the </a:t>
            </a:r>
            <a:r>
              <a:rPr lang="en-US" altLang="zh-CN" dirty="0" err="1"/>
              <a:t>statica</a:t>
            </a:r>
            <a:r>
              <a:rPr lang="en-US" altLang="zh-CN" dirty="0"/>
              <a:t> magnetic field, and the vertical axis is the energy. In the excited state, a magnetic field of about 500 Gauss can bring the energy of the </a:t>
            </a:r>
            <a:r>
              <a:rPr lang="en-US" altLang="zh-CN" dirty="0" err="1"/>
              <a:t>ms</a:t>
            </a:r>
            <a:r>
              <a:rPr lang="en-US" altLang="zh-CN" dirty="0"/>
              <a:t> = −1 state close to the energy of the </a:t>
            </a:r>
            <a:r>
              <a:rPr lang="en-US" altLang="zh-CN" dirty="0" err="1"/>
              <a:t>ms</a:t>
            </a:r>
            <a:r>
              <a:rPr lang="en-US" altLang="zh-CN" dirty="0"/>
              <a:t> = 0 state, thereby inducing the esLAC effect. </a:t>
            </a:r>
          </a:p>
          <a:p>
            <a:endParaRPr lang="en-US" altLang="zh-CN" dirty="0"/>
          </a:p>
          <a:p>
            <a:r>
              <a:rPr lang="en-US" altLang="zh-CN" dirty="0"/>
              <a:t>The figure on the bottom right shows the specific energy level of the 2-qubit system. During the esLAC effect, the hyperfine interaction between the NV spin and nitrogen nuclear spin can cause a flip-flop process between these 2 states and these 2 states. The purple arrows here just mean these processes. The yellow arrows mean the dynamic under green laser illumination.</a:t>
            </a:r>
          </a:p>
          <a:p>
            <a:endParaRPr lang="en-US" altLang="zh-CN" dirty="0"/>
          </a:p>
          <a:p>
            <a:r>
              <a:rPr lang="en-US" altLang="zh-CN" dirty="0"/>
              <a:t> As a result, the flip-flop process of esLAC together with the laser illumination can initialize the NV and the nuclear to the </a:t>
            </a:r>
            <a:r>
              <a:rPr lang="en-US" altLang="zh-CN" dirty="0" err="1"/>
              <a:t>ms</a:t>
            </a:r>
            <a:r>
              <a:rPr lang="en-US" altLang="zh-CN" dirty="0"/>
              <a:t> = 0 and </a:t>
            </a:r>
            <a:r>
              <a:rPr lang="en-US" altLang="zh-CN" dirty="0" err="1"/>
              <a:t>m_i</a:t>
            </a:r>
            <a:r>
              <a:rPr lang="en-US" altLang="zh-CN" dirty="0"/>
              <a:t> = +1 state.</a:t>
            </a:r>
          </a:p>
          <a:p>
            <a:endParaRPr lang="en-US" altLang="zh-CN" dirty="0"/>
          </a:p>
          <a:p>
            <a:r>
              <a:rPr lang="en-US" altLang="zh-CN" dirty="0"/>
              <a:t>The read-out of the 2-qubit system also relies on this mechanism. When the laser shines on the system, different states will go through different distance back to initial state. This can cause a difference in the fluorescence counts.</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31</a:t>
            </a:fld>
            <a:endParaRPr lang="zh-CN" altLang="en-US"/>
          </a:p>
        </p:txBody>
      </p:sp>
    </p:spTree>
    <p:extLst>
      <p:ext uri="{BB962C8B-B14F-4D97-AF65-F5344CB8AC3E}">
        <p14:creationId xmlns:p14="http://schemas.microsoft.com/office/powerpoint/2010/main" val="211100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are 2 typical experiments to manipulate the 2-qubit system. The NMR experiment is to determine the transition frequency between the nitrogen </a:t>
            </a:r>
            <a:r>
              <a:rPr lang="en-US" altLang="zh-CN" dirty="0" err="1"/>
              <a:t>nuclear’s</a:t>
            </a:r>
            <a:r>
              <a:rPr lang="en-US" altLang="zh-CN" dirty="0"/>
              <a:t> spin-up and down states, like the ODMR, but the ODMR is for the NV spin, NMR is for the nuclear spin. The Nuclear Rabi Oscillation is to implement rotation gates on the Nitrogen spin qubit, </a:t>
            </a:r>
            <a:r>
              <a:rPr lang="en-US" altLang="zh-CN" dirty="0" err="1"/>
              <a:t>lile</a:t>
            </a:r>
            <a:r>
              <a:rPr lang="en-US" altLang="zh-CN" dirty="0"/>
              <a:t> the regular Rabi oscillation for the NV spin. The pulse sequences of these 2 experiments are shown on the right.</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32</a:t>
            </a:fld>
            <a:endParaRPr lang="zh-CN" altLang="en-US"/>
          </a:p>
        </p:txBody>
      </p:sp>
    </p:spTree>
    <p:extLst>
      <p:ext uri="{BB962C8B-B14F-4D97-AF65-F5344CB8AC3E}">
        <p14:creationId xmlns:p14="http://schemas.microsoft.com/office/powerpoint/2010/main" val="3280989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A0A6B-2DE2-39F1-E263-A514CAC708F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850019F-0EFF-19A3-E25E-5416F6C547E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49EE39C-6A17-EDC5-C8D4-C631E886C0F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first part of this presentation is about the motivation of my research. Then, I will introduce the physical system, </a:t>
            </a:r>
            <a:r>
              <a:rPr lang="en-US" altLang="zh-CN" sz="1200" dirty="0"/>
              <a:t>the Nitrogen-Vacancy (NV) Center in Diamond, about how we use it as a single qubit for quantum research. After that, I will present my work on the experimental implementation of the Variational Quantum Eigensolver or VQE algorithm on the NV center in diamond. At last, I will talk about future work on qutrits of VQE and single-shot readout.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endParaRPr lang="zh-CN" altLang="en-US" dirty="0"/>
          </a:p>
        </p:txBody>
      </p:sp>
      <p:sp>
        <p:nvSpPr>
          <p:cNvPr id="4" name="灯片编号占位符 3">
            <a:extLst>
              <a:ext uri="{FF2B5EF4-FFF2-40B4-BE49-F238E27FC236}">
                <a16:creationId xmlns:a16="http://schemas.microsoft.com/office/drawing/2014/main" id="{83828E3A-BDCC-5769-2AFB-7BED6F25D480}"/>
              </a:ext>
            </a:extLst>
          </p:cNvPr>
          <p:cNvSpPr>
            <a:spLocks noGrp="1"/>
          </p:cNvSpPr>
          <p:nvPr>
            <p:ph type="sldNum" sz="quarter" idx="5"/>
          </p:nvPr>
        </p:nvSpPr>
        <p:spPr/>
        <p:txBody>
          <a:bodyPr/>
          <a:lstStyle/>
          <a:p>
            <a:fld id="{5960CBBD-4C25-4E47-8553-8947BC083DA2}" type="slidenum">
              <a:rPr lang="zh-CN" altLang="en-US" smtClean="0"/>
              <a:t>3</a:t>
            </a:fld>
            <a:endParaRPr lang="zh-CN" altLang="en-US"/>
          </a:p>
        </p:txBody>
      </p:sp>
    </p:spTree>
    <p:extLst>
      <p:ext uri="{BB962C8B-B14F-4D97-AF65-F5344CB8AC3E}">
        <p14:creationId xmlns:p14="http://schemas.microsoft.com/office/powerpoint/2010/main" val="103929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We know that the Standard Model is one of the most successful theories in physics. </a:t>
            </a:r>
            <a:r>
              <a:rPr lang="en-US" altLang="zh-CN" b="1" dirty="0"/>
              <a:t>However</a:t>
            </a:r>
            <a:r>
              <a:rPr lang="en-US" altLang="zh-CN" dirty="0"/>
              <a:t>, it is not perfect. It fails to explain some major mysteries, like </a:t>
            </a:r>
            <a:r>
              <a:rPr lang="en-US" altLang="zh-CN" b="1" dirty="0"/>
              <a:t>Dark Matter</a:t>
            </a:r>
            <a:r>
              <a:rPr lang="en-US" altLang="zh-CN" dirty="0"/>
              <a:t> and </a:t>
            </a:r>
            <a:r>
              <a:rPr lang="en-US" altLang="zh-CN" b="1" dirty="0"/>
              <a:t>Dark Energy</a:t>
            </a:r>
            <a:r>
              <a:rPr lang="en-US" altLang="zh-CN" dirty="0"/>
              <a:t>. And new physics may be hidden in these unexplained things.</a:t>
            </a:r>
          </a:p>
          <a:p>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This leads to the </a:t>
            </a:r>
            <a:r>
              <a:rPr lang="en-US" altLang="zh-CN" b="1" dirty="0"/>
              <a:t>'Fifth Force' Hypothesis</a:t>
            </a:r>
            <a:r>
              <a:rPr lang="en-US" altLang="zh-CN" dirty="0"/>
              <a:t>. If these new bosons exist, their </a:t>
            </a:r>
            <a:r>
              <a:rPr lang="en-US" altLang="zh-CN" b="1" dirty="0"/>
              <a:t>exchange</a:t>
            </a:r>
            <a:r>
              <a:rPr lang="en-US" altLang="zh-CN" dirty="0"/>
              <a:t> will induce a new force between fermions. Then It will manifest as a short-range correction to gravity or electromagnetism at the micro-scale.</a:t>
            </a:r>
          </a:p>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4</a:t>
            </a:fld>
            <a:endParaRPr lang="zh-CN" altLang="en-US"/>
          </a:p>
        </p:txBody>
      </p:sp>
    </p:spTree>
    <p:extLst>
      <p:ext uri="{BB962C8B-B14F-4D97-AF65-F5344CB8AC3E}">
        <p14:creationId xmlns:p14="http://schemas.microsoft.com/office/powerpoint/2010/main" val="2167210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5</a:t>
            </a:fld>
            <a:endParaRPr lang="zh-CN" altLang="en-US"/>
          </a:p>
        </p:txBody>
      </p:sp>
    </p:spTree>
    <p:extLst>
      <p:ext uri="{BB962C8B-B14F-4D97-AF65-F5344CB8AC3E}">
        <p14:creationId xmlns:p14="http://schemas.microsoft.com/office/powerpoint/2010/main" val="3669882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5"/>
          </p:nvPr>
        </p:nvSpPr>
        <p:spPr/>
        <p:txBody>
          <a:bodyPr/>
          <a:lstStyle/>
          <a:p>
            <a:fld id="{5960CBBD-4C25-4E47-8553-8947BC083DA2}" type="slidenum">
              <a:rPr lang="zh-CN" altLang="en-US" smtClean="0"/>
              <a:t>6</a:t>
            </a:fld>
            <a:endParaRPr lang="zh-CN" altLang="en-US"/>
          </a:p>
        </p:txBody>
      </p:sp>
    </p:spTree>
    <p:extLst>
      <p:ext uri="{BB962C8B-B14F-4D97-AF65-F5344CB8AC3E}">
        <p14:creationId xmlns:p14="http://schemas.microsoft.com/office/powerpoint/2010/main" val="1458730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19280-5B86-6EE4-3B7E-463C3D9A420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38CD2D7-8155-4F7F-53D4-4990D95E5DF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35DA3B4-74A7-8E24-89EB-9E224AC9F4FE}"/>
              </a:ext>
            </a:extLst>
          </p:cNvPr>
          <p:cNvSpPr>
            <a:spLocks noGrp="1"/>
          </p:cNvSpPr>
          <p:nvPr>
            <p:ph type="body" idx="1"/>
          </p:nvPr>
        </p:nvSpPr>
        <p:spPr/>
        <p:txBody>
          <a:bodyPr/>
          <a:lstStyle/>
          <a:p>
            <a:r>
              <a:rPr lang="en-US" altLang="zh-CN" dirty="0"/>
              <a:t>With our experimental system, we can realize the </a:t>
            </a:r>
            <a:r>
              <a:rPr lang="en-US" altLang="zh-CN" sz="1200" dirty="0"/>
              <a:t>VQE algorithm.</a:t>
            </a:r>
            <a:endParaRPr lang="zh-CN" altLang="en-US" dirty="0"/>
          </a:p>
        </p:txBody>
      </p:sp>
      <p:sp>
        <p:nvSpPr>
          <p:cNvPr id="4" name="灯片编号占位符 3">
            <a:extLst>
              <a:ext uri="{FF2B5EF4-FFF2-40B4-BE49-F238E27FC236}">
                <a16:creationId xmlns:a16="http://schemas.microsoft.com/office/drawing/2014/main" id="{3D2FA574-9224-B614-A7E9-FE747E84D9CF}"/>
              </a:ext>
            </a:extLst>
          </p:cNvPr>
          <p:cNvSpPr>
            <a:spLocks noGrp="1"/>
          </p:cNvSpPr>
          <p:nvPr>
            <p:ph type="sldNum" sz="quarter" idx="5"/>
          </p:nvPr>
        </p:nvSpPr>
        <p:spPr/>
        <p:txBody>
          <a:bodyPr/>
          <a:lstStyle/>
          <a:p>
            <a:fld id="{5960CBBD-4C25-4E47-8553-8947BC083DA2}" type="slidenum">
              <a:rPr lang="zh-CN" altLang="en-US" smtClean="0"/>
              <a:t>7</a:t>
            </a:fld>
            <a:endParaRPr lang="zh-CN" altLang="en-US"/>
          </a:p>
        </p:txBody>
      </p:sp>
    </p:spTree>
    <p:extLst>
      <p:ext uri="{BB962C8B-B14F-4D97-AF65-F5344CB8AC3E}">
        <p14:creationId xmlns:p14="http://schemas.microsoft.com/office/powerpoint/2010/main" val="741116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Nitrogen-Vacancy Center is a form of point defect in diamond that occurs when a vacant lattice site lies nearest neighbor to a substitutional nitrogen atom. This schematic diagram on the top right shows the structure of the NV. </a:t>
            </a:r>
          </a:p>
          <a:p>
            <a:endParaRPr lang="en-US" altLang="zh-CN" dirty="0"/>
          </a:p>
          <a:p>
            <a:r>
              <a:rPr lang="en-US" altLang="zh-CN" dirty="0"/>
              <a:t>Typically, we can find single NV centers in natural diamond samples. But it is also possible to create NV centers homogeneously through exposure to high-energy electron irradiation or create NV centers locally via ion implantation. </a:t>
            </a:r>
          </a:p>
          <a:p>
            <a:endParaRPr lang="en-US" altLang="zh-CN" dirty="0"/>
          </a:p>
          <a:p>
            <a:r>
              <a:rPr lang="en-US" altLang="zh-CN" dirty="0"/>
              <a:t>There are 3 types of NV, NV+, NV0 and NV minus. In our experiment, we mainly focus on the NV minus which has 6 electrons. 3 electrons come from the three adjacent carbons, and 2 electrons come from the nearest-neighbor nitrogen atom. And the last extra electron is believed to be derived from other sources, potentially from substitutional nitrogens within the same diamond. </a:t>
            </a:r>
          </a:p>
          <a:p>
            <a:endParaRPr lang="en-US" altLang="zh-CN" dirty="0"/>
          </a:p>
          <a:p>
            <a:r>
              <a:rPr lang="en-US" altLang="zh-CN" dirty="0"/>
              <a:t>The electronic levels in the bandgap of the NV center are shown on the right side. With 6 electrons in 8 levels, the NV center becomes a Spin-1 system.</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8</a:t>
            </a:fld>
            <a:endParaRPr lang="zh-CN" altLang="en-US"/>
          </a:p>
        </p:txBody>
      </p:sp>
    </p:spTree>
    <p:extLst>
      <p:ext uri="{BB962C8B-B14F-4D97-AF65-F5344CB8AC3E}">
        <p14:creationId xmlns:p14="http://schemas.microsoft.com/office/powerpoint/2010/main" val="986266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Since the NV center is a spin-1 system, it has triplet and singlet states. The specific energy levels are illustrated in the right figure. The single states are considered metastable. It means that the population of the singlet state will go back to the triplet state finally. The population transfer between the triplet and singlet states corresponds to the intersystem crossing. When we use NV as a qubit, we usually refer the </a:t>
            </a:r>
            <a:r>
              <a:rPr lang="en-US" altLang="zh-CN" dirty="0" err="1"/>
              <a:t>ms</a:t>
            </a:r>
            <a:r>
              <a:rPr lang="en-US" altLang="zh-CN" dirty="0"/>
              <a:t> = plus or minus 1 state as the spin-up state and the </a:t>
            </a:r>
            <a:r>
              <a:rPr lang="en-US" altLang="zh-CN" dirty="0" err="1"/>
              <a:t>ms</a:t>
            </a:r>
            <a:r>
              <a:rPr lang="en-US" altLang="zh-CN" dirty="0"/>
              <a:t> = 0 state as the spin-down state. The spin-spin interaction contributes to the splitting between the 0 state and ±1 states.</a:t>
            </a:r>
          </a:p>
          <a:p>
            <a:endParaRPr lang="en-US" altLang="zh-CN" dirty="0"/>
          </a:p>
          <a:p>
            <a:r>
              <a:rPr lang="en-US" altLang="zh-CN" dirty="0"/>
              <a:t>To initialize the NV, we need to shine the green laser. The wavelength is typically 520nm. This transition is represented by the yellow arrow here. The black dashed arrow represents the effect of the phonon. </a:t>
            </a:r>
          </a:p>
          <a:p>
            <a:endParaRPr lang="en-US" altLang="zh-CN" dirty="0"/>
          </a:p>
          <a:p>
            <a:r>
              <a:rPr lang="en-US" altLang="zh-CN" dirty="0"/>
              <a:t>The intersystem crossing is key to the initialization of the NV center. NV centers in </a:t>
            </a:r>
            <a:r>
              <a:rPr lang="en-US" altLang="zh-CN" dirty="0" err="1"/>
              <a:t>ms</a:t>
            </a:r>
            <a:r>
              <a:rPr lang="en-US" altLang="zh-CN" dirty="0"/>
              <a:t> = ±1 spin sublevels of excited triplet state have a higher probability of going through triplet-singlet intersystem crossing to the singlet. However, when the population goes back to the ground state, </a:t>
            </a:r>
            <a:r>
              <a:rPr lang="en-US" altLang="zh-CN" dirty="0" err="1"/>
              <a:t>ms</a:t>
            </a:r>
            <a:r>
              <a:rPr lang="en-US" altLang="zh-CN" dirty="0"/>
              <a:t> = ±1 and </a:t>
            </a:r>
            <a:r>
              <a:rPr lang="en-US" altLang="zh-CN" dirty="0" err="1"/>
              <a:t>ms</a:t>
            </a:r>
            <a:r>
              <a:rPr lang="en-US" altLang="zh-CN" dirty="0"/>
              <a:t> = 0 states have equal probabilities. Therefore, if we the shine the green laser for enough time, the system will go through this loop many times  and eventually have a higher population in the </a:t>
            </a:r>
            <a:r>
              <a:rPr lang="en-US" altLang="zh-CN" dirty="0" err="1"/>
              <a:t>ms</a:t>
            </a:r>
            <a:r>
              <a:rPr lang="en-US" altLang="zh-CN" dirty="0"/>
              <a:t> = 0 state.</a:t>
            </a:r>
          </a:p>
          <a:p>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read-out of the NV center is also based on this difference. The NV in </a:t>
            </a:r>
            <a:r>
              <a:rPr lang="en-US" altLang="zh-CN" dirty="0" err="1"/>
              <a:t>ms</a:t>
            </a:r>
            <a:r>
              <a:rPr lang="en-US" altLang="zh-CN" dirty="0"/>
              <a:t> = ±1 state has a higher probability of going through intersystem crossing. But this process will not emit photons. This means that the NV in these states has a lower fluorescence count. As a result, Measurement based on this fluorescence contrast is possible to read out the spin state of the NV center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In our experiment, we use </a:t>
            </a:r>
            <a:r>
              <a:rPr lang="en-US" altLang="zh-CN" dirty="0" err="1"/>
              <a:t>ms</a:t>
            </a:r>
            <a:r>
              <a:rPr lang="en-US" altLang="zh-CN" dirty="0"/>
              <a:t> = -1 state as the spin-up state and </a:t>
            </a:r>
            <a:r>
              <a:rPr lang="en-US" altLang="zh-CN" dirty="0" err="1"/>
              <a:t>ms</a:t>
            </a:r>
            <a:r>
              <a:rPr lang="en-US" altLang="zh-CN" dirty="0"/>
              <a:t> = 0 state as the spin-down state. </a:t>
            </a:r>
            <a:endParaRPr lang="zh-CN" altLang="en-US" dirty="0"/>
          </a:p>
        </p:txBody>
      </p:sp>
      <p:sp>
        <p:nvSpPr>
          <p:cNvPr id="4" name="灯片编号占位符 3"/>
          <p:cNvSpPr>
            <a:spLocks noGrp="1"/>
          </p:cNvSpPr>
          <p:nvPr>
            <p:ph type="sldNum" sz="quarter" idx="5"/>
          </p:nvPr>
        </p:nvSpPr>
        <p:spPr/>
        <p:txBody>
          <a:bodyPr/>
          <a:lstStyle/>
          <a:p>
            <a:fld id="{5960CBBD-4C25-4E47-8553-8947BC083DA2}" type="slidenum">
              <a:rPr lang="zh-CN" altLang="en-US" smtClean="0"/>
              <a:t>9</a:t>
            </a:fld>
            <a:endParaRPr lang="zh-CN" altLang="en-US"/>
          </a:p>
        </p:txBody>
      </p:sp>
    </p:spTree>
    <p:extLst>
      <p:ext uri="{BB962C8B-B14F-4D97-AF65-F5344CB8AC3E}">
        <p14:creationId xmlns:p14="http://schemas.microsoft.com/office/powerpoint/2010/main" val="3021647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B80C87-7E03-312B-92C0-16CA37D390C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A0DFFE5-1838-34EC-C1E9-689E86A1E8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317A693-6DB6-E805-268F-F7B18136393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79896CEE-949B-5396-8C8F-AC076EFBB85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11B0D20-70F0-B890-5915-D05B8A24596D}"/>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2251725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89094F5-0F72-12B6-2B32-04B0B4387AA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E66EBAB-21E0-6636-BE88-84529CCFCDD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4EF5774-517D-4E19-FF13-DBD9A5DFC62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DE5C7D0F-1DD4-1C34-58D6-DE257B57BFD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8CD55F8-B724-F1FD-A996-31531D6C0029}"/>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4193400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E0328AE-8E00-87A1-AF7B-44A007A4D6F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31D7575-8DF6-A401-1E65-1655F99F705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93BDB2A-4A7B-CCE2-376C-365C15690552}"/>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6F6DD985-4810-8BED-A1D6-0C64356C381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FF634A8-B9A8-6A63-74AF-4D662BB3583E}"/>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201410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標題投影片">
    <p:spTree>
      <p:nvGrpSpPr>
        <p:cNvPr id="1" name=""/>
        <p:cNvGrpSpPr/>
        <p:nvPr/>
      </p:nvGrpSpPr>
      <p:grpSpPr>
        <a:xfrm>
          <a:off x="0" y="0"/>
          <a:ext cx="0" cy="0"/>
          <a:chOff x="0" y="0"/>
          <a:chExt cx="0" cy="0"/>
        </a:xfrm>
      </p:grpSpPr>
      <p:pic>
        <p:nvPicPr>
          <p:cNvPr id="3" name="圖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43793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4E77B0-FB90-7A6F-56D2-4093E19D7E3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D0618AD-0445-8A5B-CA72-520BB0DBD69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F1254D-01F6-0610-8CB9-D0FF8592007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FC10D0F-87BB-3349-A115-9E99D491CF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881C426-F88E-78DF-7C39-83540216EFCA}"/>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821926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215A64-2A94-220B-51A4-39097F2ABC0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C6D9081F-7CDC-58E3-84A0-239485C636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F9789A4-F754-09A8-9CAD-90E0A90B663A}"/>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121363A8-7FF7-45F7-628D-403D802FA21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86E870-D310-461C-F64E-0C6D1CA18A6B}"/>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186805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2E31C2-6A91-3596-8C80-2AB476692C7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96D8572-BB4F-61C6-15F4-66EAD3746D3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2B266DD-CB4E-74B9-2B7C-DB00D06B5C91}"/>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7B6E188D-C93A-206D-89C2-DFAF9B9BEBC4}"/>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AE0379E0-9572-F435-C30E-A0A32E5F0C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05D9533-1F02-5E9B-2B52-13F8936B8CA2}"/>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1614247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85332-EAD4-9112-F209-863E0A7E04D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0ED57061-7B4C-E0FA-4F4E-C2B9396F25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860811C-6385-B678-5421-B854F5FB6B5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6A0B710-CCAF-6A4A-D055-B54509F39F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7740C4A-654C-CBE5-E23D-23D3966B11B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164F5CD-2648-3C85-0093-D9AF059827F5}"/>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EF5976BA-5D65-3E61-3165-DAFBCA34DCD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A0AE33-33BA-F615-1C80-E4A5C918B51B}"/>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1094670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D9727A-C5FD-3468-2461-BFC2BE9E4C2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9DB2E7FF-E52D-C72F-68AE-4A2E6A1D371D}"/>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956CA863-AFD1-A332-4FD2-A4C2C686A1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D0CA028-1346-B37E-5FC7-6007498C21A1}"/>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3507223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6A4B4DD-12C3-F259-95C9-8F42ED81B7E7}"/>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8A659561-A3F4-36CC-4A19-4FC7090CD0F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0BC29B9E-E75A-1540-CE29-2788438A02E6}"/>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3210544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5E922E-DD1B-29C6-CD34-D38E7190F0C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F913DBC-063A-0257-DEFF-DE62D772B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488588-7D96-7498-F544-C232DDA733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BABBD8-8D60-2A63-4A31-2A6DAF810D4D}"/>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7566EEFF-98EE-7F35-B121-A6D793D9A8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1CFB678-221E-59C3-71F2-9C2E3BE6DD03}"/>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3404175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EDB6D6-AFC6-DD5D-4F02-F6F24E3481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A13BB65-5BA2-FBE4-391A-02A9A155CE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15695B2-A373-603C-D635-9041D526DB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BBA0745-BBF1-B23B-6C22-C529471F3C4D}"/>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B82D5554-A517-BCB0-68A4-0C875DA5FC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9EBCC8D-49F3-F379-645B-F3CF99B69199}"/>
              </a:ext>
            </a:extLst>
          </p:cNvPr>
          <p:cNvSpPr>
            <a:spLocks noGrp="1"/>
          </p:cNvSpPr>
          <p:nvPr>
            <p:ph type="sldNum" sz="quarter" idx="12"/>
          </p:nvPr>
        </p:nvSpPr>
        <p:spPr/>
        <p:txBody>
          <a:bodyPr/>
          <a:lstStyle/>
          <a:p>
            <a:fld id="{10300069-D95F-4129-B781-39B297AA26B1}" type="slidenum">
              <a:rPr lang="zh-CN" altLang="en-US" smtClean="0"/>
              <a:t>‹#›</a:t>
            </a:fld>
            <a:endParaRPr lang="zh-CN" altLang="en-US"/>
          </a:p>
        </p:txBody>
      </p:sp>
    </p:spTree>
    <p:extLst>
      <p:ext uri="{BB962C8B-B14F-4D97-AF65-F5344CB8AC3E}">
        <p14:creationId xmlns:p14="http://schemas.microsoft.com/office/powerpoint/2010/main" val="407653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FA3CBA5-34A3-A31D-80F8-14E12F7534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ADB4B58-BB32-8CE5-3B3D-CA8D60DC001E}"/>
              </a:ext>
            </a:extLst>
          </p:cNvPr>
          <p:cNvSpPr>
            <a:spLocks noGrp="1"/>
          </p:cNvSpPr>
          <p:nvPr>
            <p:ph type="body" idx="1"/>
          </p:nvPr>
        </p:nvSpPr>
        <p:spPr>
          <a:xfrm>
            <a:off x="838200" y="2057227"/>
            <a:ext cx="10515600" cy="411973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0D62EC1D-6662-3EAC-8145-7F99482FE0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6D5C5A4D-02D1-7AD4-515B-73CDB3FFD5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5B5E1F66-0395-0DC5-4512-F9A3140E22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00069-D95F-4129-B781-39B297AA26B1}" type="slidenum">
              <a:rPr lang="zh-CN" altLang="en-US" smtClean="0"/>
              <a:t>‹#›</a:t>
            </a:fld>
            <a:endParaRPr lang="zh-CN" altLang="en-US"/>
          </a:p>
        </p:txBody>
      </p:sp>
      <p:pic>
        <p:nvPicPr>
          <p:cNvPr id="7" name="图片 6" descr="蓝色的标志">
            <a:extLst>
              <a:ext uri="{FF2B5EF4-FFF2-40B4-BE49-F238E27FC236}">
                <a16:creationId xmlns:a16="http://schemas.microsoft.com/office/drawing/2014/main" id="{42F081FA-B694-10AD-71B7-67B6F1B1B2C6}"/>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120250" y="731665"/>
            <a:ext cx="2599124" cy="622884"/>
          </a:xfrm>
          <a:prstGeom prst="rect">
            <a:avLst/>
          </a:prstGeom>
        </p:spPr>
      </p:pic>
      <p:cxnSp>
        <p:nvCxnSpPr>
          <p:cNvPr id="9" name="直接连接符 8">
            <a:extLst>
              <a:ext uri="{FF2B5EF4-FFF2-40B4-BE49-F238E27FC236}">
                <a16:creationId xmlns:a16="http://schemas.microsoft.com/office/drawing/2014/main" id="{0C449F72-E27C-59CB-F6D4-7CAC1FA5BDF8}"/>
              </a:ext>
            </a:extLst>
          </p:cNvPr>
          <p:cNvCxnSpPr/>
          <p:nvPr userDrawn="1"/>
        </p:nvCxnSpPr>
        <p:spPr>
          <a:xfrm>
            <a:off x="885701" y="1360487"/>
            <a:ext cx="6880761"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0937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6.png"/><Relationship Id="rId5" Type="http://schemas.openxmlformats.org/officeDocument/2006/relationships/image" Target="../media/image110.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12.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7" Type="http://schemas.microsoft.com/office/2007/relationships/hdphoto" Target="../media/hdphoto1.wdp"/><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7.emf"/></Relationships>
</file>

<file path=ppt/slides/_rels/slide21.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120.png"/><Relationship Id="rId18" Type="http://schemas.openxmlformats.org/officeDocument/2006/relationships/image" Target="../media/image25.jpeg"/><Relationship Id="rId3" Type="http://schemas.openxmlformats.org/officeDocument/2006/relationships/image" Target="../media/image20.jpeg"/><Relationship Id="rId21" Type="http://schemas.openxmlformats.org/officeDocument/2006/relationships/image" Target="../media/image20.png"/><Relationship Id="rId7" Type="http://schemas.openxmlformats.org/officeDocument/2006/relationships/image" Target="../media/image61.png"/><Relationship Id="rId12" Type="http://schemas.openxmlformats.org/officeDocument/2006/relationships/image" Target="../media/image111.png"/><Relationship Id="rId17" Type="http://schemas.openxmlformats.org/officeDocument/2006/relationships/image" Target="../media/image24.jpeg"/><Relationship Id="rId2" Type="http://schemas.openxmlformats.org/officeDocument/2006/relationships/image" Target="../media/image19.jpeg"/><Relationship Id="rId16" Type="http://schemas.openxmlformats.org/officeDocument/2006/relationships/image" Target="../media/image150.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21.jpeg"/><Relationship Id="rId11" Type="http://schemas.openxmlformats.org/officeDocument/2006/relationships/image" Target="../media/image23.jpeg"/><Relationship Id="rId5" Type="http://schemas.openxmlformats.org/officeDocument/2006/relationships/image" Target="../media/image44.png"/><Relationship Id="rId10" Type="http://schemas.openxmlformats.org/officeDocument/2006/relationships/image" Target="../media/image22.jpeg"/><Relationship Id="rId19" Type="http://schemas.openxmlformats.org/officeDocument/2006/relationships/image" Target="../media/image181.png"/><Relationship Id="rId4" Type="http://schemas.openxmlformats.org/officeDocument/2006/relationships/image" Target="../media/image310.png"/><Relationship Id="rId9" Type="http://schemas.openxmlformats.org/officeDocument/2006/relationships/image" Target="../media/image81.png"/><Relationship Id="rId14" Type="http://schemas.openxmlformats.org/officeDocument/2006/relationships/image" Target="../media/image130.png"/></Relationships>
</file>

<file path=ppt/slides/_rels/slide2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21" Type="http://schemas.openxmlformats.org/officeDocument/2006/relationships/image" Target="../media/image200.png"/><Relationship Id="rId7" Type="http://schemas.openxmlformats.org/officeDocument/2006/relationships/image" Target="../media/image25.png"/><Relationship Id="rId2" Type="http://schemas.openxmlformats.org/officeDocument/2006/relationships/notesSlide" Target="../notesSlides/notesSlide21.xml"/><Relationship Id="rId20" Type="http://schemas.openxmlformats.org/officeDocument/2006/relationships/image" Target="../media/image19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19" Type="http://schemas.openxmlformats.org/officeDocument/2006/relationships/image" Target="../media/image180.png"/><Relationship Id="rId4" Type="http://schemas.openxmlformats.org/officeDocument/2006/relationships/image" Target="../media/image20.jpeg"/><Relationship Id="rId9" Type="http://schemas.openxmlformats.org/officeDocument/2006/relationships/image" Target="../media/image25.jpeg"/><Relationship Id="rId22" Type="http://schemas.openxmlformats.org/officeDocument/2006/relationships/image" Target="../media/image26.png"/></Relationships>
</file>

<file path=ppt/slides/_rels/slide23.xml.rels><?xml version="1.0" encoding="UTF-8" standalone="yes"?>
<Relationships xmlns="http://schemas.openxmlformats.org/package/2006/relationships"><Relationship Id="rId8" Type="http://schemas.openxmlformats.org/officeDocument/2006/relationships/image" Target="../media/image290.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7.png"/><Relationship Id="rId7" Type="http://schemas.openxmlformats.org/officeDocument/2006/relationships/image" Target="../media/image280.png"/><Relationship Id="rId12" Type="http://schemas.openxmlformats.org/officeDocument/2006/relationships/image" Target="../media/image33.png"/><Relationship Id="rId17" Type="http://schemas.openxmlformats.org/officeDocument/2006/relationships/image" Target="../media/image38.png"/><Relationship Id="rId2" Type="http://schemas.openxmlformats.org/officeDocument/2006/relationships/notesSlide" Target="../notesSlides/notesSlide22.xml"/><Relationship Id="rId16"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270.PNG"/><Relationship Id="rId11" Type="http://schemas.openxmlformats.org/officeDocument/2006/relationships/image" Target="../media/image32.png"/><Relationship Id="rId5" Type="http://schemas.openxmlformats.org/officeDocument/2006/relationships/image" Target="../media/image260.png"/><Relationship Id="rId15" Type="http://schemas.openxmlformats.org/officeDocument/2006/relationships/image" Target="../media/image36.png"/><Relationship Id="rId10" Type="http://schemas.openxmlformats.org/officeDocument/2006/relationships/image" Target="../media/image31.png"/><Relationship Id="rId19" Type="http://schemas.openxmlformats.org/officeDocument/2006/relationships/image" Target="../media/image40.png"/><Relationship Id="rId4" Type="http://schemas.openxmlformats.org/officeDocument/2006/relationships/image" Target="../media/image250.png"/><Relationship Id="rId9" Type="http://schemas.openxmlformats.org/officeDocument/2006/relationships/image" Target="../media/image30.png"/><Relationship Id="rId1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txBox="1">
            <a:spLocks/>
          </p:cNvSpPr>
          <p:nvPr/>
        </p:nvSpPr>
        <p:spPr>
          <a:xfrm>
            <a:off x="6449734" y="1401320"/>
            <a:ext cx="4535765" cy="169748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HK" sz="3200" b="1" dirty="0">
                <a:solidFill>
                  <a:schemeClr val="bg1"/>
                </a:solidFill>
                <a:latin typeface="Arial" panose="020B0604020202020204" pitchFamily="34" charset="0"/>
                <a:cs typeface="Arial" panose="020B0604020202020204" pitchFamily="34" charset="0"/>
              </a:rPr>
              <a:t>Quantum Nature Based Detection of Signals Free of Classical Noise</a:t>
            </a:r>
            <a:endParaRPr lang="zh-HK" altLang="en-US" sz="3200" b="1" dirty="0">
              <a:solidFill>
                <a:schemeClr val="bg1"/>
              </a:solidFill>
              <a:latin typeface="Arial" panose="020B0604020202020204" pitchFamily="34" charset="0"/>
              <a:cs typeface="Arial" panose="020B0604020202020204" pitchFamily="34" charset="0"/>
            </a:endParaRPr>
          </a:p>
        </p:txBody>
      </p:sp>
      <p:sp>
        <p:nvSpPr>
          <p:cNvPr id="5" name="副標題 2"/>
          <p:cNvSpPr txBox="1">
            <a:spLocks/>
          </p:cNvSpPr>
          <p:nvPr/>
        </p:nvSpPr>
        <p:spPr>
          <a:xfrm>
            <a:off x="6547835" y="4133851"/>
            <a:ext cx="4339562" cy="100590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華康儷粗黑(P)" panose="020B0700000000000000" pitchFamily="34" charset="-120"/>
                <a:ea typeface="華康儷粗黑(P)" panose="020B0700000000000000" pitchFamily="34" charset="-12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500" kern="1200">
                <a:solidFill>
                  <a:schemeClr val="tx1"/>
                </a:solidFill>
                <a:latin typeface="華康儷細黑(P)" panose="020B0300000000000000" pitchFamily="34" charset="-120"/>
                <a:ea typeface="華康儷細黑(P)" panose="020B0300000000000000" pitchFamily="34" charset="-12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華康儷細黑(P)" panose="020B0300000000000000" pitchFamily="34" charset="-120"/>
                <a:ea typeface="華康儷細黑(P)" panose="020B0300000000000000" pitchFamily="34" charset="-12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華康儷細黑(P)" panose="020B0300000000000000" pitchFamily="34" charset="-120"/>
                <a:ea typeface="華康儷細黑(P)" panose="020B0300000000000000" pitchFamily="34" charset="-12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華康儷細黑(P)" panose="020B0300000000000000" pitchFamily="34" charset="-120"/>
                <a:ea typeface="華康儷細黑(P)" panose="020B0300000000000000" pitchFamily="34" charset="-12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3000" spc="100" dirty="0">
                <a:solidFill>
                  <a:srgbClr val="99CCFF"/>
                </a:solidFill>
                <a:latin typeface="Arial" panose="020B0604020202020204" pitchFamily="34" charset="0"/>
                <a:cs typeface="Arial" panose="020B0604020202020204" pitchFamily="34" charset="0"/>
              </a:rPr>
              <a:t>Xuliang Du</a:t>
            </a:r>
          </a:p>
          <a:p>
            <a:pPr marL="0" indent="0" algn="ctr">
              <a:buNone/>
            </a:pPr>
            <a:r>
              <a:rPr lang="en-US" altLang="zh-HK" sz="3000" spc="100" dirty="0">
                <a:solidFill>
                  <a:srgbClr val="99CCFF"/>
                </a:solidFill>
                <a:latin typeface="Arial" panose="020B0604020202020204" pitchFamily="34" charset="0"/>
                <a:cs typeface="Arial" panose="020B0604020202020204" pitchFamily="34" charset="0"/>
              </a:rPr>
              <a:t>Prof. Sen Yang’s</a:t>
            </a:r>
            <a:r>
              <a:rPr lang="zh-CN" altLang="en-US" sz="3000" spc="100" dirty="0">
                <a:solidFill>
                  <a:srgbClr val="99CCFF"/>
                </a:solidFill>
                <a:latin typeface="Arial" panose="020B0604020202020204" pitchFamily="34" charset="0"/>
                <a:cs typeface="Arial" panose="020B0604020202020204" pitchFamily="34" charset="0"/>
              </a:rPr>
              <a:t> </a:t>
            </a:r>
            <a:r>
              <a:rPr lang="en-US" altLang="zh-CN" sz="3000" spc="100" dirty="0">
                <a:solidFill>
                  <a:srgbClr val="99CCFF"/>
                </a:solidFill>
                <a:latin typeface="Arial" panose="020B0604020202020204" pitchFamily="34" charset="0"/>
                <a:cs typeface="Arial" panose="020B0604020202020204" pitchFamily="34" charset="0"/>
              </a:rPr>
              <a:t>Group</a:t>
            </a:r>
            <a:endParaRPr lang="zh-HK" altLang="en-US" sz="3000" spc="100" dirty="0">
              <a:solidFill>
                <a:srgbClr val="99CC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4976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sz="3600" b="1" dirty="0"/>
              <a:t>The NV Center in Diamond</a:t>
            </a:r>
            <a:endParaRPr lang="zh-CN" altLang="en-US" sz="3600" b="1" dirty="0"/>
          </a:p>
        </p:txBody>
      </p:sp>
      <p:cxnSp>
        <p:nvCxnSpPr>
          <p:cNvPr id="23" name="直接连接符 22">
            <a:extLst>
              <a:ext uri="{FF2B5EF4-FFF2-40B4-BE49-F238E27FC236}">
                <a16:creationId xmlns:a16="http://schemas.microsoft.com/office/drawing/2014/main" id="{EDFCDD05-857D-57C5-4A6C-4E2C98EC920E}"/>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6CB95326-D5CF-7082-3A9B-446DC54C4260}"/>
              </a:ext>
            </a:extLst>
          </p:cNvPr>
          <p:cNvSpPr txBox="1"/>
          <p:nvPr/>
        </p:nvSpPr>
        <p:spPr>
          <a:xfrm>
            <a:off x="885700" y="1422990"/>
            <a:ext cx="5292849"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Experiment Setup</a:t>
            </a:r>
          </a:p>
        </p:txBody>
      </p:sp>
      <p:sp>
        <p:nvSpPr>
          <p:cNvPr id="7" name="内容占位符 2">
            <a:extLst>
              <a:ext uri="{FF2B5EF4-FFF2-40B4-BE49-F238E27FC236}">
                <a16:creationId xmlns:a16="http://schemas.microsoft.com/office/drawing/2014/main" id="{9109D761-3971-E686-6010-7783880EF87C}"/>
              </a:ext>
            </a:extLst>
          </p:cNvPr>
          <p:cNvSpPr>
            <a:spLocks noGrp="1"/>
          </p:cNvSpPr>
          <p:nvPr>
            <p:ph idx="1"/>
          </p:nvPr>
        </p:nvSpPr>
        <p:spPr>
          <a:xfrm>
            <a:off x="838200" y="2057227"/>
            <a:ext cx="10515600" cy="4119735"/>
          </a:xfrm>
        </p:spPr>
        <p:txBody>
          <a:bodyPr/>
          <a:lstStyle/>
          <a:p>
            <a:endParaRPr lang="en-US" altLang="zh-CN" dirty="0"/>
          </a:p>
          <a:p>
            <a:r>
              <a:rPr lang="en-US" altLang="zh-CN" dirty="0"/>
              <a:t>Room temperature</a:t>
            </a:r>
          </a:p>
          <a:p>
            <a:r>
              <a:rPr lang="en-US" altLang="zh-CN" dirty="0"/>
              <a:t>Ambient pressure</a:t>
            </a:r>
            <a:endParaRPr lang="zh-CN" altLang="en-US" dirty="0"/>
          </a:p>
        </p:txBody>
      </p:sp>
      <p:pic>
        <p:nvPicPr>
          <p:cNvPr id="4" name="Picture 3">
            <a:extLst>
              <a:ext uri="{FF2B5EF4-FFF2-40B4-BE49-F238E27FC236}">
                <a16:creationId xmlns:a16="http://schemas.microsoft.com/office/drawing/2014/main" id="{2428DFF7-365A-EDC4-8CE3-EF98DA745C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755" y="3760950"/>
            <a:ext cx="3233679" cy="2424309"/>
          </a:xfrm>
          <a:prstGeom prst="rect">
            <a:avLst/>
          </a:prstGeom>
        </p:spPr>
      </p:pic>
      <p:pic>
        <p:nvPicPr>
          <p:cNvPr id="6" name="Picture 5" descr="A diagram of a machine&#10;&#10;Description automatically generated">
            <a:extLst>
              <a:ext uri="{FF2B5EF4-FFF2-40B4-BE49-F238E27FC236}">
                <a16:creationId xmlns:a16="http://schemas.microsoft.com/office/drawing/2014/main" id="{50ADA18D-D96C-CFFC-445C-9D329957C1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0649" y="2748553"/>
            <a:ext cx="7142838" cy="3191296"/>
          </a:xfrm>
          <a:prstGeom prst="rect">
            <a:avLst/>
          </a:prstGeom>
        </p:spPr>
      </p:pic>
      <p:sp>
        <p:nvSpPr>
          <p:cNvPr id="3" name="Slide Number Placeholder 2">
            <a:extLst>
              <a:ext uri="{FF2B5EF4-FFF2-40B4-BE49-F238E27FC236}">
                <a16:creationId xmlns:a16="http://schemas.microsoft.com/office/drawing/2014/main" id="{1E489721-F386-976D-D7B4-ED74932DC6B4}"/>
              </a:ext>
            </a:extLst>
          </p:cNvPr>
          <p:cNvSpPr>
            <a:spLocks noGrp="1"/>
          </p:cNvSpPr>
          <p:nvPr>
            <p:ph type="sldNum" sz="quarter" idx="12"/>
          </p:nvPr>
        </p:nvSpPr>
        <p:spPr/>
        <p:txBody>
          <a:bodyPr/>
          <a:lstStyle/>
          <a:p>
            <a:fld id="{10300069-D95F-4129-B781-39B297AA26B1}" type="slidenum">
              <a:rPr lang="zh-CN" altLang="en-US" smtClean="0"/>
              <a:t>10</a:t>
            </a:fld>
            <a:endParaRPr lang="zh-CN" altLang="en-US"/>
          </a:p>
        </p:txBody>
      </p:sp>
    </p:spTree>
    <p:extLst>
      <p:ext uri="{BB962C8B-B14F-4D97-AF65-F5344CB8AC3E}">
        <p14:creationId xmlns:p14="http://schemas.microsoft.com/office/powerpoint/2010/main" val="1737104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7CCE52-65DA-1785-CEA7-A7F879F6AD8B}"/>
              </a:ext>
            </a:extLst>
          </p:cNvPr>
          <p:cNvSpPr>
            <a:spLocks noGrp="1"/>
          </p:cNvSpPr>
          <p:nvPr>
            <p:ph type="title"/>
          </p:nvPr>
        </p:nvSpPr>
        <p:spPr/>
        <p:txBody>
          <a:bodyPr>
            <a:normAutofit/>
          </a:bodyPr>
          <a:lstStyle/>
          <a:p>
            <a:r>
              <a:rPr lang="en-US" altLang="zh-CN" sz="3600" b="1" dirty="0"/>
              <a:t>Outline</a:t>
            </a:r>
            <a:endParaRPr lang="zh-CN" altLang="en-US" sz="3600" b="1" dirty="0"/>
          </a:p>
        </p:txBody>
      </p:sp>
      <p:sp>
        <p:nvSpPr>
          <p:cNvPr id="3" name="内容占位符 2">
            <a:extLst>
              <a:ext uri="{FF2B5EF4-FFF2-40B4-BE49-F238E27FC236}">
                <a16:creationId xmlns:a16="http://schemas.microsoft.com/office/drawing/2014/main" id="{3FE8A5C1-74BC-9269-C49A-D864423D4FBC}"/>
              </a:ext>
            </a:extLst>
          </p:cNvPr>
          <p:cNvSpPr>
            <a:spLocks noGrp="1"/>
          </p:cNvSpPr>
          <p:nvPr>
            <p:ph idx="1"/>
          </p:nvPr>
        </p:nvSpPr>
        <p:spPr/>
        <p:txBody>
          <a:bodyPr/>
          <a:lstStyle/>
          <a:p>
            <a:r>
              <a:rPr lang="en-US" altLang="zh-CN" sz="3200" dirty="0"/>
              <a:t>Exotic interaction beyond standard model</a:t>
            </a:r>
          </a:p>
          <a:p>
            <a:endParaRPr lang="en-US" altLang="zh-CN" sz="3200" dirty="0"/>
          </a:p>
          <a:p>
            <a:r>
              <a:rPr lang="en-US" altLang="zh-CN" sz="3200" dirty="0"/>
              <a:t>The Nitrogen-Vacancy (NV) Center in Diamond</a:t>
            </a:r>
          </a:p>
          <a:p>
            <a:endParaRPr lang="en-US" altLang="zh-CN" sz="3200" dirty="0"/>
          </a:p>
          <a:p>
            <a:r>
              <a:rPr lang="en-US" altLang="zh-CN" sz="3200" dirty="0"/>
              <a:t>Quantum Nature Based Detection-Quantum Correlation</a:t>
            </a:r>
          </a:p>
          <a:p>
            <a:endParaRPr lang="en-US" altLang="zh-CN" sz="3200" dirty="0"/>
          </a:p>
        </p:txBody>
      </p:sp>
      <p:sp>
        <p:nvSpPr>
          <p:cNvPr id="4" name="矩形 3">
            <a:extLst>
              <a:ext uri="{FF2B5EF4-FFF2-40B4-BE49-F238E27FC236}">
                <a16:creationId xmlns:a16="http://schemas.microsoft.com/office/drawing/2014/main" id="{517BA760-1CEE-0059-CE45-6EB2A58C6F13}"/>
              </a:ext>
            </a:extLst>
          </p:cNvPr>
          <p:cNvSpPr/>
          <p:nvPr/>
        </p:nvSpPr>
        <p:spPr>
          <a:xfrm>
            <a:off x="514350" y="4900920"/>
            <a:ext cx="10134600" cy="1144279"/>
          </a:xfrm>
          <a:prstGeom prst="rect">
            <a:avLst/>
          </a:prstGeom>
          <a:solidFill>
            <a:schemeClr val="bg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8F245A57-C66B-BC19-FD38-CBF188F7F839}"/>
              </a:ext>
            </a:extLst>
          </p:cNvPr>
          <p:cNvSpPr/>
          <p:nvPr/>
        </p:nvSpPr>
        <p:spPr>
          <a:xfrm>
            <a:off x="461723" y="1753531"/>
            <a:ext cx="10134600" cy="1996167"/>
          </a:xfrm>
          <a:prstGeom prst="rect">
            <a:avLst/>
          </a:prstGeom>
          <a:solidFill>
            <a:schemeClr val="bg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Slide Number Placeholder 5">
            <a:extLst>
              <a:ext uri="{FF2B5EF4-FFF2-40B4-BE49-F238E27FC236}">
                <a16:creationId xmlns:a16="http://schemas.microsoft.com/office/drawing/2014/main" id="{9EF024A1-9F9B-DF8A-1D7E-B55F4E0E32E2}"/>
              </a:ext>
            </a:extLst>
          </p:cNvPr>
          <p:cNvSpPr>
            <a:spLocks noGrp="1"/>
          </p:cNvSpPr>
          <p:nvPr>
            <p:ph type="sldNum" sz="quarter" idx="12"/>
          </p:nvPr>
        </p:nvSpPr>
        <p:spPr/>
        <p:txBody>
          <a:bodyPr/>
          <a:lstStyle/>
          <a:p>
            <a:fld id="{10300069-D95F-4129-B781-39B297AA26B1}" type="slidenum">
              <a:rPr lang="zh-CN" altLang="en-US" smtClean="0"/>
              <a:t>11</a:t>
            </a:fld>
            <a:endParaRPr lang="zh-CN" altLang="en-US"/>
          </a:p>
        </p:txBody>
      </p:sp>
    </p:spTree>
    <p:extLst>
      <p:ext uri="{BB962C8B-B14F-4D97-AF65-F5344CB8AC3E}">
        <p14:creationId xmlns:p14="http://schemas.microsoft.com/office/powerpoint/2010/main" val="365733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EC2D4-CC0E-B2E4-0B12-36711FCCB0E0}"/>
              </a:ext>
            </a:extLst>
          </p:cNvPr>
          <p:cNvSpPr>
            <a:spLocks noGrp="1"/>
          </p:cNvSpPr>
          <p:nvPr>
            <p:ph type="title"/>
          </p:nvPr>
        </p:nvSpPr>
        <p:spPr>
          <a:xfrm>
            <a:off x="838200" y="365125"/>
            <a:ext cx="10134600" cy="1325563"/>
          </a:xfrm>
        </p:spPr>
        <p:txBody>
          <a:bodyPr>
            <a:normAutofit/>
          </a:bodyPr>
          <a:lstStyle/>
          <a:p>
            <a:r>
              <a:rPr lang="de-DE" altLang="zh-CN" sz="3600" b="1" dirty="0"/>
              <a:t>Quantum Signal Distillation</a:t>
            </a:r>
            <a:endParaRPr lang="zh-CN" altLang="en-US" sz="3600" b="1" dirty="0"/>
          </a:p>
        </p:txBody>
      </p:sp>
      <p:sp>
        <p:nvSpPr>
          <p:cNvPr id="3" name="Content Placeholder 2">
            <a:extLst>
              <a:ext uri="{FF2B5EF4-FFF2-40B4-BE49-F238E27FC236}">
                <a16:creationId xmlns:a16="http://schemas.microsoft.com/office/drawing/2014/main" id="{F371377C-DD2C-1C56-2B89-14F444DF37FF}"/>
              </a:ext>
            </a:extLst>
          </p:cNvPr>
          <p:cNvSpPr>
            <a:spLocks noGrp="1"/>
          </p:cNvSpPr>
          <p:nvPr>
            <p:ph idx="1"/>
          </p:nvPr>
        </p:nvSpPr>
        <p:spPr>
          <a:xfrm>
            <a:off x="838200" y="1664263"/>
            <a:ext cx="10515600" cy="4119735"/>
          </a:xfrm>
        </p:spPr>
        <p:txBody>
          <a:bodyPr/>
          <a:lstStyle/>
          <a:p>
            <a:r>
              <a:rPr lang="en-US" altLang="zh-CN" dirty="0"/>
              <a:t>Why we need Quantum Signal Distillation?</a:t>
            </a:r>
            <a:endParaRPr lang="zh-CN" altLang="en-US" dirty="0"/>
          </a:p>
        </p:txBody>
      </p:sp>
      <p:sp>
        <p:nvSpPr>
          <p:cNvPr id="4" name="可选流程 30">
            <a:extLst>
              <a:ext uri="{FF2B5EF4-FFF2-40B4-BE49-F238E27FC236}">
                <a16:creationId xmlns:a16="http://schemas.microsoft.com/office/drawing/2014/main" id="{89AFEB54-14C7-AA2E-3590-7307C11A23D4}"/>
              </a:ext>
            </a:extLst>
          </p:cNvPr>
          <p:cNvSpPr/>
          <p:nvPr/>
        </p:nvSpPr>
        <p:spPr>
          <a:xfrm>
            <a:off x="9119613" y="3785369"/>
            <a:ext cx="2580362" cy="1631044"/>
          </a:xfrm>
          <a:prstGeom prst="flowChartAlternateProcess">
            <a:avLst/>
          </a:prstGeom>
          <a:solidFill>
            <a:schemeClr val="accent1">
              <a:alpha val="1984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 name="矩形 53">
            <a:extLst>
              <a:ext uri="{FF2B5EF4-FFF2-40B4-BE49-F238E27FC236}">
                <a16:creationId xmlns:a16="http://schemas.microsoft.com/office/drawing/2014/main" id="{68579E47-6C73-1053-75C5-E118FB2D3C6D}"/>
              </a:ext>
            </a:extLst>
          </p:cNvPr>
          <p:cNvSpPr/>
          <p:nvPr/>
        </p:nvSpPr>
        <p:spPr>
          <a:xfrm>
            <a:off x="5137763" y="5659216"/>
            <a:ext cx="1821260" cy="6650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7472">
              <a:spcAft>
                <a:spcPts val="600"/>
              </a:spcAft>
            </a:pPr>
            <a:r>
              <a:rPr kumimoji="1" lang="en-US" altLang="zh-CN" sz="2000" kern="1200" dirty="0">
                <a:solidFill>
                  <a:schemeClr val="tx1"/>
                </a:solidFill>
                <a:latin typeface="Times New Roman" panose="02020603050405020304" pitchFamily="18" charset="0"/>
                <a:ea typeface="+mn-ea"/>
                <a:cs typeface="Times New Roman" panose="02020603050405020304" pitchFamily="18" charset="0"/>
              </a:rPr>
              <a:t>Classical noise</a:t>
            </a:r>
            <a:endParaRPr kumimoji="1" lang="zh-CN" altLang="en-US" sz="2000" dirty="0">
              <a:solidFill>
                <a:schemeClr val="tx1"/>
              </a:solidFill>
              <a:latin typeface="Times New Roman" panose="02020603050405020304" pitchFamily="18" charset="0"/>
              <a:cs typeface="Times New Roman" panose="02020603050405020304" pitchFamily="18" charset="0"/>
            </a:endParaRPr>
          </a:p>
        </p:txBody>
      </p:sp>
      <p:sp>
        <p:nvSpPr>
          <p:cNvPr id="6" name="矩形 52">
            <a:extLst>
              <a:ext uri="{FF2B5EF4-FFF2-40B4-BE49-F238E27FC236}">
                <a16:creationId xmlns:a16="http://schemas.microsoft.com/office/drawing/2014/main" id="{9BC20CC2-362F-709F-6C5D-5121CA4B1798}"/>
              </a:ext>
            </a:extLst>
          </p:cNvPr>
          <p:cNvSpPr/>
          <p:nvPr/>
        </p:nvSpPr>
        <p:spPr>
          <a:xfrm>
            <a:off x="5009662" y="3663241"/>
            <a:ext cx="2150056" cy="6650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7472">
              <a:spcAft>
                <a:spcPts val="600"/>
              </a:spcAft>
            </a:pPr>
            <a:r>
              <a:rPr kumimoji="1" lang="en-US" altLang="zh-CN" sz="2000" kern="1200" dirty="0">
                <a:solidFill>
                  <a:schemeClr val="tx1"/>
                </a:solidFill>
                <a:latin typeface="Times New Roman" panose="02020603050405020304" pitchFamily="18" charset="0"/>
                <a:ea typeface="+mn-ea"/>
                <a:cs typeface="Times New Roman" panose="02020603050405020304" pitchFamily="18" charset="0"/>
              </a:rPr>
              <a:t>Quantum target </a:t>
            </a:r>
          </a:p>
        </p:txBody>
      </p:sp>
      <p:grpSp>
        <p:nvGrpSpPr>
          <p:cNvPr id="7" name="组合 28">
            <a:extLst>
              <a:ext uri="{FF2B5EF4-FFF2-40B4-BE49-F238E27FC236}">
                <a16:creationId xmlns:a16="http://schemas.microsoft.com/office/drawing/2014/main" id="{8742581D-CFF4-4097-F9FC-B77ACF91CB3B}"/>
              </a:ext>
            </a:extLst>
          </p:cNvPr>
          <p:cNvGrpSpPr/>
          <p:nvPr/>
        </p:nvGrpSpPr>
        <p:grpSpPr>
          <a:xfrm>
            <a:off x="697229" y="3044193"/>
            <a:ext cx="2150056" cy="3280077"/>
            <a:chOff x="1295824" y="3362194"/>
            <a:chExt cx="2150056" cy="3280077"/>
          </a:xfrm>
        </p:grpSpPr>
        <p:sp>
          <p:nvSpPr>
            <p:cNvPr id="8" name="矩形 8">
              <a:extLst>
                <a:ext uri="{FF2B5EF4-FFF2-40B4-BE49-F238E27FC236}">
                  <a16:creationId xmlns:a16="http://schemas.microsoft.com/office/drawing/2014/main" id="{471A48AA-8262-FD77-E90B-95694F22FB93}"/>
                </a:ext>
              </a:extLst>
            </p:cNvPr>
            <p:cNvSpPr/>
            <p:nvPr/>
          </p:nvSpPr>
          <p:spPr>
            <a:xfrm>
              <a:off x="1295824" y="4103370"/>
              <a:ext cx="2150056" cy="6650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7472">
                <a:spcAft>
                  <a:spcPts val="600"/>
                </a:spcAft>
              </a:pPr>
              <a:r>
                <a:rPr kumimoji="1" lang="en-US" altLang="zh-CN" sz="2000" kern="1200" dirty="0">
                  <a:solidFill>
                    <a:schemeClr val="tx1"/>
                  </a:solidFill>
                  <a:latin typeface="Times New Roman" panose="02020603050405020304" pitchFamily="18" charset="0"/>
                  <a:ea typeface="+mn-ea"/>
                  <a:cs typeface="Times New Roman" panose="02020603050405020304" pitchFamily="18" charset="0"/>
                </a:rPr>
                <a:t>Quantum target </a:t>
              </a:r>
            </a:p>
            <a:p>
              <a:pPr algn="ctr" defTabSz="347472">
                <a:spcAft>
                  <a:spcPts val="600"/>
                </a:spcAft>
              </a:pPr>
              <a:r>
                <a:rPr kumimoji="1" lang="en-US" altLang="zh-CN" sz="2000" dirty="0">
                  <a:solidFill>
                    <a:schemeClr val="tx1"/>
                  </a:solidFill>
                  <a:latin typeface="Times New Roman" panose="02020603050405020304" pitchFamily="18" charset="0"/>
                  <a:cs typeface="Times New Roman" panose="02020603050405020304" pitchFamily="18" charset="0"/>
                </a:rPr>
                <a:t>e.g.: </a:t>
              </a:r>
              <a:r>
                <a:rPr kumimoji="1" lang="en-US" altLang="zh-CN" sz="2000" kern="1200" dirty="0">
                  <a:solidFill>
                    <a:schemeClr val="tx1"/>
                  </a:solidFill>
                  <a:latin typeface="Times New Roman" panose="02020603050405020304" pitchFamily="18" charset="0"/>
                  <a:ea typeface="+mn-ea"/>
                  <a:cs typeface="Times New Roman" panose="02020603050405020304" pitchFamily="18" charset="0"/>
                </a:rPr>
                <a:t>a nuclear spin</a:t>
              </a:r>
              <a:endParaRPr kumimoji="1" lang="zh-CN"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Right Arrow 15">
              <a:extLst>
                <a:ext uri="{FF2B5EF4-FFF2-40B4-BE49-F238E27FC236}">
                  <a16:creationId xmlns:a16="http://schemas.microsoft.com/office/drawing/2014/main" id="{76E23BC4-3AC4-F71B-79AE-05135387D327}"/>
                </a:ext>
              </a:extLst>
            </p:cNvPr>
            <p:cNvSpPr/>
            <p:nvPr/>
          </p:nvSpPr>
          <p:spPr>
            <a:xfrm rot="14778510" flipV="1">
              <a:off x="1848767" y="3541706"/>
              <a:ext cx="707185" cy="348161"/>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10" name="Oval 17">
              <a:extLst>
                <a:ext uri="{FF2B5EF4-FFF2-40B4-BE49-F238E27FC236}">
                  <a16:creationId xmlns:a16="http://schemas.microsoft.com/office/drawing/2014/main" id="{D0602DE9-641E-4550-899C-25444DE1531C}"/>
                </a:ext>
              </a:extLst>
            </p:cNvPr>
            <p:cNvSpPr/>
            <p:nvPr/>
          </p:nvSpPr>
          <p:spPr>
            <a:xfrm rot="17115880">
              <a:off x="2050830" y="3590771"/>
              <a:ext cx="353592" cy="348161"/>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11" name="图片 12">
              <a:extLst>
                <a:ext uri="{FF2B5EF4-FFF2-40B4-BE49-F238E27FC236}">
                  <a16:creationId xmlns:a16="http://schemas.microsoft.com/office/drawing/2014/main" id="{DE91D16E-37FE-CAFD-9BFB-83E6ACB0AA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6326" y="5171355"/>
              <a:ext cx="2013464" cy="879867"/>
            </a:xfrm>
            <a:prstGeom prst="rect">
              <a:avLst/>
            </a:prstGeom>
          </p:spPr>
        </p:pic>
        <p:sp>
          <p:nvSpPr>
            <p:cNvPr id="12" name="矩形 14">
              <a:extLst>
                <a:ext uri="{FF2B5EF4-FFF2-40B4-BE49-F238E27FC236}">
                  <a16:creationId xmlns:a16="http://schemas.microsoft.com/office/drawing/2014/main" id="{0A72EED2-3328-3303-C065-1EE535A271E7}"/>
                </a:ext>
              </a:extLst>
            </p:cNvPr>
            <p:cNvSpPr/>
            <p:nvPr/>
          </p:nvSpPr>
          <p:spPr>
            <a:xfrm>
              <a:off x="2013856" y="5147015"/>
              <a:ext cx="931751" cy="26011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矩形 17">
              <a:extLst>
                <a:ext uri="{FF2B5EF4-FFF2-40B4-BE49-F238E27FC236}">
                  <a16:creationId xmlns:a16="http://schemas.microsoft.com/office/drawing/2014/main" id="{123DFEB8-41DE-D9EF-D0CB-1DB69A67D729}"/>
                </a:ext>
              </a:extLst>
            </p:cNvPr>
            <p:cNvSpPr/>
            <p:nvPr/>
          </p:nvSpPr>
          <p:spPr>
            <a:xfrm>
              <a:off x="1460222" y="5977217"/>
              <a:ext cx="1821260" cy="6650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7472">
                <a:spcAft>
                  <a:spcPts val="600"/>
                </a:spcAft>
              </a:pPr>
              <a:r>
                <a:rPr kumimoji="1" lang="en-US" altLang="zh-CN" sz="2000" kern="1200" dirty="0">
                  <a:solidFill>
                    <a:schemeClr val="tx1"/>
                  </a:solidFill>
                  <a:latin typeface="Times New Roman" panose="02020603050405020304" pitchFamily="18" charset="0"/>
                  <a:ea typeface="+mn-ea"/>
                  <a:cs typeface="Times New Roman" panose="02020603050405020304" pitchFamily="18" charset="0"/>
                </a:rPr>
                <a:t>Classical noise</a:t>
              </a:r>
              <a:endParaRPr kumimoji="1" lang="zh-CN" altLang="en-US" sz="2000" dirty="0">
                <a:solidFill>
                  <a:schemeClr val="tx1"/>
                </a:solidFill>
                <a:latin typeface="Times New Roman" panose="02020603050405020304" pitchFamily="18" charset="0"/>
                <a:cs typeface="Times New Roman" panose="02020603050405020304" pitchFamily="18" charset="0"/>
              </a:endParaRPr>
            </a:p>
          </p:txBody>
        </p:sp>
      </p:grpSp>
      <p:sp>
        <p:nvSpPr>
          <p:cNvPr id="14" name="Right Arrow 15">
            <a:extLst>
              <a:ext uri="{FF2B5EF4-FFF2-40B4-BE49-F238E27FC236}">
                <a16:creationId xmlns:a16="http://schemas.microsoft.com/office/drawing/2014/main" id="{7002DB8A-9D7C-65BC-8FFA-B6F007930820}"/>
              </a:ext>
            </a:extLst>
          </p:cNvPr>
          <p:cNvSpPr/>
          <p:nvPr/>
        </p:nvSpPr>
        <p:spPr>
          <a:xfrm rot="20331055" flipV="1">
            <a:off x="7767524" y="4196002"/>
            <a:ext cx="1216729" cy="599021"/>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15" name="Oval 17">
            <a:extLst>
              <a:ext uri="{FF2B5EF4-FFF2-40B4-BE49-F238E27FC236}">
                <a16:creationId xmlns:a16="http://schemas.microsoft.com/office/drawing/2014/main" id="{F036C1B9-63C8-C1E2-A89C-764253134628}"/>
              </a:ext>
            </a:extLst>
          </p:cNvPr>
          <p:cNvSpPr/>
          <p:nvPr/>
        </p:nvSpPr>
        <p:spPr>
          <a:xfrm rot="1068425">
            <a:off x="7984846" y="4244958"/>
            <a:ext cx="599021" cy="608366"/>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16" name="文本框 25">
            <a:extLst>
              <a:ext uri="{FF2B5EF4-FFF2-40B4-BE49-F238E27FC236}">
                <a16:creationId xmlns:a16="http://schemas.microsoft.com/office/drawing/2014/main" id="{1E787BCD-A14B-9EA9-FA15-4E37499B278F}"/>
              </a:ext>
            </a:extLst>
          </p:cNvPr>
          <p:cNvSpPr txBox="1"/>
          <p:nvPr/>
        </p:nvSpPr>
        <p:spPr>
          <a:xfrm>
            <a:off x="7906171" y="4922177"/>
            <a:ext cx="1415282" cy="400110"/>
          </a:xfrm>
          <a:prstGeom prst="rect">
            <a:avLst/>
          </a:prstGeom>
          <a:noFill/>
        </p:spPr>
        <p:txBody>
          <a:bodyPr wrap="square" rtlCol="0">
            <a:spAutoFit/>
          </a:bodyPr>
          <a:lstStyle/>
          <a:p>
            <a:r>
              <a:rPr kumimoji="1" lang="en-US" altLang="zh-CN" sz="2000" dirty="0">
                <a:latin typeface="Times New Roman" panose="02020603050405020304" pitchFamily="18" charset="0"/>
                <a:cs typeface="Times New Roman" panose="02020603050405020304" pitchFamily="18" charset="0"/>
              </a:rPr>
              <a:t>Sensor</a:t>
            </a:r>
            <a:endParaRPr kumimoji="1" lang="zh-CN" altLang="en-US" sz="2000" dirty="0">
              <a:latin typeface="Times New Roman" panose="02020603050405020304" pitchFamily="18" charset="0"/>
              <a:cs typeface="Times New Roman" panose="02020603050405020304" pitchFamily="18" charset="0"/>
            </a:endParaRPr>
          </a:p>
        </p:txBody>
      </p:sp>
      <p:sp>
        <p:nvSpPr>
          <p:cNvPr id="17" name="可选流程 29">
            <a:extLst>
              <a:ext uri="{FF2B5EF4-FFF2-40B4-BE49-F238E27FC236}">
                <a16:creationId xmlns:a16="http://schemas.microsoft.com/office/drawing/2014/main" id="{2590F88A-DE39-5BCD-9E18-E1CF2EE58D88}"/>
              </a:ext>
            </a:extLst>
          </p:cNvPr>
          <p:cNvSpPr/>
          <p:nvPr/>
        </p:nvSpPr>
        <p:spPr>
          <a:xfrm>
            <a:off x="4813536" y="2982816"/>
            <a:ext cx="2581200" cy="3333600"/>
          </a:xfrm>
          <a:prstGeom prst="flowChartAlternateProcess">
            <a:avLst/>
          </a:prstGeom>
          <a:solidFill>
            <a:schemeClr val="tx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8" name="文本框 31">
            <a:extLst>
              <a:ext uri="{FF2B5EF4-FFF2-40B4-BE49-F238E27FC236}">
                <a16:creationId xmlns:a16="http://schemas.microsoft.com/office/drawing/2014/main" id="{DD9DDCDB-75E1-D0BE-5CE1-7B062EF76FA3}"/>
              </a:ext>
            </a:extLst>
          </p:cNvPr>
          <p:cNvSpPr txBox="1"/>
          <p:nvPr/>
        </p:nvSpPr>
        <p:spPr>
          <a:xfrm>
            <a:off x="4910715" y="2464390"/>
            <a:ext cx="2655170" cy="461665"/>
          </a:xfrm>
          <a:prstGeom prst="rect">
            <a:avLst/>
          </a:prstGeom>
          <a:noFill/>
        </p:spPr>
        <p:txBody>
          <a:bodyPr wrap="square" rtlCol="0">
            <a:spAutoFit/>
          </a:bodyPr>
          <a:lstStyle/>
          <a:p>
            <a:r>
              <a:rPr kumimoji="1" lang="en-US" altLang="zh-CN" sz="2400" dirty="0">
                <a:latin typeface="+mj-lt"/>
              </a:rPr>
              <a:t>Frequency domain</a:t>
            </a:r>
            <a:endParaRPr kumimoji="1" lang="zh-CN" altLang="en-US" sz="2400" dirty="0">
              <a:latin typeface="+mj-lt"/>
            </a:endParaRPr>
          </a:p>
        </p:txBody>
      </p:sp>
      <p:sp>
        <p:nvSpPr>
          <p:cNvPr id="19" name="文本框 32">
            <a:extLst>
              <a:ext uri="{FF2B5EF4-FFF2-40B4-BE49-F238E27FC236}">
                <a16:creationId xmlns:a16="http://schemas.microsoft.com/office/drawing/2014/main" id="{65D5C3ED-351B-AD54-CC6A-C4DE056EF1CB}"/>
              </a:ext>
            </a:extLst>
          </p:cNvPr>
          <p:cNvSpPr txBox="1"/>
          <p:nvPr/>
        </p:nvSpPr>
        <p:spPr>
          <a:xfrm>
            <a:off x="791993" y="2423214"/>
            <a:ext cx="1993074" cy="461665"/>
          </a:xfrm>
          <a:prstGeom prst="rect">
            <a:avLst/>
          </a:prstGeom>
          <a:noFill/>
        </p:spPr>
        <p:txBody>
          <a:bodyPr wrap="square" rtlCol="0">
            <a:spAutoFit/>
          </a:bodyPr>
          <a:lstStyle/>
          <a:p>
            <a:pPr algn="ctr"/>
            <a:r>
              <a:rPr kumimoji="1" lang="en-US" altLang="zh-CN" sz="2400" dirty="0">
                <a:latin typeface="+mj-lt"/>
              </a:rPr>
              <a:t>Environment</a:t>
            </a:r>
            <a:endParaRPr kumimoji="1" lang="zh-CN" altLang="en-US" sz="2400" dirty="0">
              <a:latin typeface="+mj-lt"/>
            </a:endParaRPr>
          </a:p>
        </p:txBody>
      </p:sp>
      <p:sp>
        <p:nvSpPr>
          <p:cNvPr id="20" name="文本框 33">
            <a:extLst>
              <a:ext uri="{FF2B5EF4-FFF2-40B4-BE49-F238E27FC236}">
                <a16:creationId xmlns:a16="http://schemas.microsoft.com/office/drawing/2014/main" id="{864A42A2-A642-70DB-A300-5FE1206334CC}"/>
              </a:ext>
            </a:extLst>
          </p:cNvPr>
          <p:cNvSpPr txBox="1"/>
          <p:nvPr/>
        </p:nvSpPr>
        <p:spPr>
          <a:xfrm>
            <a:off x="2726669" y="5047081"/>
            <a:ext cx="573269" cy="369332"/>
          </a:xfrm>
          <a:prstGeom prst="rect">
            <a:avLst/>
          </a:prstGeom>
          <a:noFill/>
        </p:spPr>
        <p:txBody>
          <a:bodyPr wrap="square" rtlCol="0">
            <a:spAutoFit/>
          </a:bodyPr>
          <a:lstStyle/>
          <a:p>
            <a:r>
              <a:rPr kumimoji="1" lang="en-US" altLang="zh-CN" dirty="0"/>
              <a:t>…</a:t>
            </a:r>
            <a:endParaRPr kumimoji="1" lang="zh-CN" altLang="en-US" dirty="0"/>
          </a:p>
        </p:txBody>
      </p:sp>
      <p:sp>
        <p:nvSpPr>
          <p:cNvPr id="21" name="文本框 34">
            <a:extLst>
              <a:ext uri="{FF2B5EF4-FFF2-40B4-BE49-F238E27FC236}">
                <a16:creationId xmlns:a16="http://schemas.microsoft.com/office/drawing/2014/main" id="{CECDA972-EF48-DB56-5B2A-2EA2B6EDC719}"/>
              </a:ext>
            </a:extLst>
          </p:cNvPr>
          <p:cNvSpPr txBox="1"/>
          <p:nvPr/>
        </p:nvSpPr>
        <p:spPr>
          <a:xfrm>
            <a:off x="487218" y="5050841"/>
            <a:ext cx="573269" cy="369332"/>
          </a:xfrm>
          <a:prstGeom prst="rect">
            <a:avLst/>
          </a:prstGeom>
          <a:noFill/>
        </p:spPr>
        <p:txBody>
          <a:bodyPr wrap="square" rtlCol="0">
            <a:spAutoFit/>
          </a:bodyPr>
          <a:lstStyle/>
          <a:p>
            <a:r>
              <a:rPr kumimoji="1" lang="en-US" altLang="zh-CN" dirty="0"/>
              <a:t>…</a:t>
            </a:r>
            <a:endParaRPr kumimoji="1" lang="zh-CN" altLang="en-US" dirty="0"/>
          </a:p>
        </p:txBody>
      </p:sp>
      <p:pic>
        <p:nvPicPr>
          <p:cNvPr id="22" name="图片 47">
            <a:extLst>
              <a:ext uri="{FF2B5EF4-FFF2-40B4-BE49-F238E27FC236}">
                <a16:creationId xmlns:a16="http://schemas.microsoft.com/office/drawing/2014/main" id="{0AC0A805-7104-F064-B63D-52CD66377804}"/>
              </a:ext>
            </a:extLst>
          </p:cNvPr>
          <p:cNvPicPr>
            <a:picLocks noChangeAspect="1"/>
          </p:cNvPicPr>
          <p:nvPr/>
        </p:nvPicPr>
        <p:blipFill>
          <a:blip r:embed="rId4"/>
          <a:stretch>
            <a:fillRect/>
          </a:stretch>
        </p:blipFill>
        <p:spPr>
          <a:xfrm>
            <a:off x="4697655" y="3145068"/>
            <a:ext cx="2850583" cy="505434"/>
          </a:xfrm>
          <a:prstGeom prst="rect">
            <a:avLst/>
          </a:prstGeom>
        </p:spPr>
      </p:pic>
      <p:sp>
        <p:nvSpPr>
          <p:cNvPr id="23" name="右箭头 55">
            <a:extLst>
              <a:ext uri="{FF2B5EF4-FFF2-40B4-BE49-F238E27FC236}">
                <a16:creationId xmlns:a16="http://schemas.microsoft.com/office/drawing/2014/main" id="{8F2A44E7-BE0E-CEBA-5091-3729171ED956}"/>
              </a:ext>
            </a:extLst>
          </p:cNvPr>
          <p:cNvSpPr/>
          <p:nvPr/>
        </p:nvSpPr>
        <p:spPr>
          <a:xfrm>
            <a:off x="3223835" y="4049442"/>
            <a:ext cx="1495703" cy="996143"/>
          </a:xfrm>
          <a:prstGeom prst="rightArrow">
            <a:avLst>
              <a:gd name="adj1" fmla="val 61474"/>
              <a:gd name="adj2" fmla="val 2889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Fourier</a:t>
            </a:r>
          </a:p>
          <a:p>
            <a:pPr algn="ctr"/>
            <a:r>
              <a:rPr kumimoji="1" lang="en-US" altLang="zh-CN" dirty="0">
                <a:solidFill>
                  <a:schemeClr val="tx1"/>
                </a:solidFill>
              </a:rPr>
              <a:t>Transform</a:t>
            </a:r>
            <a:endParaRPr kumimoji="1" lang="zh-CN" altLang="en-US" dirty="0">
              <a:solidFill>
                <a:schemeClr val="tx1"/>
              </a:solidFill>
            </a:endParaRPr>
          </a:p>
        </p:txBody>
      </p:sp>
      <p:pic>
        <p:nvPicPr>
          <p:cNvPr id="24" name="图片 56">
            <a:extLst>
              <a:ext uri="{FF2B5EF4-FFF2-40B4-BE49-F238E27FC236}">
                <a16:creationId xmlns:a16="http://schemas.microsoft.com/office/drawing/2014/main" id="{953357A6-02E4-94FF-4B17-311D374FAC03}"/>
              </a:ext>
            </a:extLst>
          </p:cNvPr>
          <p:cNvPicPr>
            <a:picLocks noChangeAspect="1"/>
          </p:cNvPicPr>
          <p:nvPr/>
        </p:nvPicPr>
        <p:blipFill>
          <a:blip r:embed="rId5"/>
          <a:stretch>
            <a:fillRect/>
          </a:stretch>
        </p:blipFill>
        <p:spPr>
          <a:xfrm>
            <a:off x="4662899" y="3995768"/>
            <a:ext cx="2770764" cy="1759028"/>
          </a:xfrm>
          <a:prstGeom prst="rect">
            <a:avLst/>
          </a:prstGeom>
        </p:spPr>
      </p:pic>
      <p:sp>
        <p:nvSpPr>
          <p:cNvPr id="25" name="可选流程 27">
            <a:extLst>
              <a:ext uri="{FF2B5EF4-FFF2-40B4-BE49-F238E27FC236}">
                <a16:creationId xmlns:a16="http://schemas.microsoft.com/office/drawing/2014/main" id="{868E2C8A-38D2-4E3B-1A31-079A319FB90A}"/>
              </a:ext>
            </a:extLst>
          </p:cNvPr>
          <p:cNvSpPr/>
          <p:nvPr/>
        </p:nvSpPr>
        <p:spPr>
          <a:xfrm>
            <a:off x="491002" y="2982816"/>
            <a:ext cx="2580362" cy="3333600"/>
          </a:xfrm>
          <a:prstGeom prst="flowChartAlternateProcess">
            <a:avLst/>
          </a:prstGeom>
          <a:solidFill>
            <a:schemeClr val="accent1">
              <a:alpha val="1984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6" name="文本框 61">
            <a:extLst>
              <a:ext uri="{FF2B5EF4-FFF2-40B4-BE49-F238E27FC236}">
                <a16:creationId xmlns:a16="http://schemas.microsoft.com/office/drawing/2014/main" id="{D19862DE-7F58-F14C-E268-CB6D95C54EAE}"/>
              </a:ext>
            </a:extLst>
          </p:cNvPr>
          <p:cNvSpPr txBox="1"/>
          <p:nvPr/>
        </p:nvSpPr>
        <p:spPr>
          <a:xfrm>
            <a:off x="7735036" y="2945197"/>
            <a:ext cx="4208531" cy="1015663"/>
          </a:xfrm>
          <a:prstGeom prst="rect">
            <a:avLst/>
          </a:prstGeom>
          <a:noFill/>
        </p:spPr>
        <p:txBody>
          <a:bodyPr wrap="square" rtlCol="0">
            <a:spAutoFit/>
          </a:bodyPr>
          <a:lstStyle/>
          <a:p>
            <a:r>
              <a:rPr lang="en-HK" altLang="zh-CN" sz="2100" dirty="0">
                <a:effectLst/>
                <a:latin typeface="+mj-lt"/>
              </a:rPr>
              <a:t>How to </a:t>
            </a:r>
            <a:r>
              <a:rPr lang="en-HK" altLang="zh-CN" sz="2100" b="1" dirty="0">
                <a:effectLst/>
                <a:latin typeface="+mj-lt"/>
              </a:rPr>
              <a:t>single out quantum targets </a:t>
            </a:r>
            <a:r>
              <a:rPr lang="en-HK" altLang="zh-CN" sz="2100" dirty="0">
                <a:effectLst/>
                <a:latin typeface="+mj-lt"/>
              </a:rPr>
              <a:t>from the classical noise background?</a:t>
            </a:r>
          </a:p>
          <a:p>
            <a:endParaRPr kumimoji="1" lang="zh-CN" altLang="en-US" dirty="0"/>
          </a:p>
        </p:txBody>
      </p:sp>
      <p:pic>
        <p:nvPicPr>
          <p:cNvPr id="27" name="图片 58">
            <a:extLst>
              <a:ext uri="{FF2B5EF4-FFF2-40B4-BE49-F238E27FC236}">
                <a16:creationId xmlns:a16="http://schemas.microsoft.com/office/drawing/2014/main" id="{E8B9C83C-2410-8533-FCF3-9BAD1558A9D6}"/>
              </a:ext>
            </a:extLst>
          </p:cNvPr>
          <p:cNvPicPr>
            <a:picLocks noChangeAspect="1"/>
          </p:cNvPicPr>
          <p:nvPr/>
        </p:nvPicPr>
        <p:blipFill>
          <a:blip r:embed="rId4">
            <a:alphaModFix/>
          </a:blip>
          <a:stretch>
            <a:fillRect/>
          </a:stretch>
        </p:blipFill>
        <p:spPr>
          <a:xfrm>
            <a:off x="9002177" y="4597980"/>
            <a:ext cx="2850583" cy="505434"/>
          </a:xfrm>
          <a:prstGeom prst="rect">
            <a:avLst/>
          </a:prstGeom>
        </p:spPr>
      </p:pic>
      <p:pic>
        <p:nvPicPr>
          <p:cNvPr id="28" name="图片 57">
            <a:extLst>
              <a:ext uri="{FF2B5EF4-FFF2-40B4-BE49-F238E27FC236}">
                <a16:creationId xmlns:a16="http://schemas.microsoft.com/office/drawing/2014/main" id="{751CE97A-3A11-0FA5-2C14-99D133163993}"/>
              </a:ext>
            </a:extLst>
          </p:cNvPr>
          <p:cNvPicPr>
            <a:picLocks noChangeAspect="1"/>
          </p:cNvPicPr>
          <p:nvPr/>
        </p:nvPicPr>
        <p:blipFill rotWithShape="1">
          <a:blip r:embed="rId5">
            <a:alphaModFix amt="83000"/>
          </a:blip>
          <a:srcRect t="-1" b="-50215"/>
          <a:stretch/>
        </p:blipFill>
        <p:spPr>
          <a:xfrm>
            <a:off x="9024844" y="3472719"/>
            <a:ext cx="2770764" cy="2642322"/>
          </a:xfrm>
          <a:prstGeom prst="rect">
            <a:avLst/>
          </a:prstGeom>
        </p:spPr>
      </p:pic>
      <p:sp>
        <p:nvSpPr>
          <p:cNvPr id="29" name="文本框 62">
            <a:extLst>
              <a:ext uri="{FF2B5EF4-FFF2-40B4-BE49-F238E27FC236}">
                <a16:creationId xmlns:a16="http://schemas.microsoft.com/office/drawing/2014/main" id="{AD86E10D-47CD-8648-DEF8-48F672BC06CE}"/>
              </a:ext>
            </a:extLst>
          </p:cNvPr>
          <p:cNvSpPr txBox="1"/>
          <p:nvPr/>
        </p:nvSpPr>
        <p:spPr>
          <a:xfrm>
            <a:off x="8014318" y="5576245"/>
            <a:ext cx="3995610" cy="415498"/>
          </a:xfrm>
          <a:prstGeom prst="rect">
            <a:avLst/>
          </a:prstGeom>
          <a:noFill/>
        </p:spPr>
        <p:txBody>
          <a:bodyPr wrap="square" rtlCol="0">
            <a:spAutoFit/>
          </a:bodyPr>
          <a:lstStyle/>
          <a:p>
            <a:r>
              <a:rPr kumimoji="1" lang="en-US" altLang="zh-CN" sz="2100" dirty="0">
                <a:latin typeface="+mj-lt"/>
              </a:rPr>
              <a:t>The quantum target is concealed!</a:t>
            </a:r>
          </a:p>
        </p:txBody>
      </p:sp>
      <p:sp>
        <p:nvSpPr>
          <p:cNvPr id="30" name="Slide Number Placeholder 29">
            <a:extLst>
              <a:ext uri="{FF2B5EF4-FFF2-40B4-BE49-F238E27FC236}">
                <a16:creationId xmlns:a16="http://schemas.microsoft.com/office/drawing/2014/main" id="{B8C9678A-B095-5B15-9F3D-E7D7D1F2E803}"/>
              </a:ext>
            </a:extLst>
          </p:cNvPr>
          <p:cNvSpPr>
            <a:spLocks noGrp="1"/>
          </p:cNvSpPr>
          <p:nvPr>
            <p:ph type="sldNum" sz="quarter" idx="12"/>
          </p:nvPr>
        </p:nvSpPr>
        <p:spPr/>
        <p:txBody>
          <a:bodyPr/>
          <a:lstStyle/>
          <a:p>
            <a:fld id="{10300069-D95F-4129-B781-39B297AA26B1}" type="slidenum">
              <a:rPr lang="zh-CN" altLang="en-US" smtClean="0"/>
              <a:t>12</a:t>
            </a:fld>
            <a:endParaRPr lang="zh-CN" altLang="en-US"/>
          </a:p>
        </p:txBody>
      </p:sp>
    </p:spTree>
    <p:extLst>
      <p:ext uri="{BB962C8B-B14F-4D97-AF65-F5344CB8AC3E}">
        <p14:creationId xmlns:p14="http://schemas.microsoft.com/office/powerpoint/2010/main" val="368241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22" presetClass="exit" presetSubtype="1" repeatCount="indefinite" fill="remove" nodeType="withEffect">
                                  <p:stCondLst>
                                    <p:cond delay="0"/>
                                  </p:stCondLst>
                                  <p:childTnLst>
                                    <p:animEffect transition="out" filter="wipe(up)">
                                      <p:cBhvr>
                                        <p:cTn id="40" dur="2000"/>
                                        <p:tgtEl>
                                          <p:spTgt spid="28"/>
                                        </p:tgtEl>
                                      </p:cBhvr>
                                    </p:animEffect>
                                    <p:set>
                                      <p:cBhvr>
                                        <p:cTn id="41" dur="1" fill="hold">
                                          <p:stCondLst>
                                            <p:cond delay="19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4" grpId="0" animBg="1"/>
      <p:bldP spid="15" grpId="0" animBg="1"/>
      <p:bldP spid="16" grpId="0"/>
      <p:bldP spid="17" grpId="0" animBg="1"/>
      <p:bldP spid="18" grpId="0"/>
      <p:bldP spid="23" grpId="0" animBg="1"/>
      <p:bldP spid="26" grpId="0" bldLvl="3"/>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776DD-92A1-9241-49CF-FEC1B9A78C96}"/>
              </a:ext>
            </a:extLst>
          </p:cNvPr>
          <p:cNvSpPr>
            <a:spLocks noGrp="1"/>
          </p:cNvSpPr>
          <p:nvPr>
            <p:ph type="title"/>
          </p:nvPr>
        </p:nvSpPr>
        <p:spPr/>
        <p:txBody>
          <a:bodyPr>
            <a:normAutofit/>
          </a:bodyPr>
          <a:lstStyle/>
          <a:p>
            <a:r>
              <a:rPr lang="en-US" altLang="zh-CN" sz="3600" b="1" dirty="0"/>
              <a:t>Quantum Signal Distillation, how?</a:t>
            </a:r>
            <a:endParaRPr lang="zh-CN" altLang="en-US" sz="3600" b="1" dirty="0"/>
          </a:p>
        </p:txBody>
      </p:sp>
      <p:sp>
        <p:nvSpPr>
          <p:cNvPr id="3" name="Content Placeholder 2">
            <a:extLst>
              <a:ext uri="{FF2B5EF4-FFF2-40B4-BE49-F238E27FC236}">
                <a16:creationId xmlns:a16="http://schemas.microsoft.com/office/drawing/2014/main" id="{6B0E0921-5776-89CE-ABCF-24D720F5B149}"/>
              </a:ext>
            </a:extLst>
          </p:cNvPr>
          <p:cNvSpPr>
            <a:spLocks noGrp="1"/>
          </p:cNvSpPr>
          <p:nvPr>
            <p:ph idx="1"/>
          </p:nvPr>
        </p:nvSpPr>
        <p:spPr/>
        <p:txBody>
          <a:bodyPr>
            <a:normAutofit/>
          </a:bodyPr>
          <a:lstStyle/>
          <a:p>
            <a:r>
              <a:rPr lang="en-US" altLang="zh-CN" b="1" dirty="0"/>
              <a:t>Add a quantum dimension to the sensing technology</a:t>
            </a:r>
          </a:p>
          <a:p>
            <a:pPr lvl="1"/>
            <a:r>
              <a:rPr lang="en-US" altLang="zh-CN" dirty="0"/>
              <a:t>Single out quantum signals from a classical background</a:t>
            </a:r>
          </a:p>
          <a:p>
            <a:endParaRPr lang="en-US" altLang="zh-CN" dirty="0"/>
          </a:p>
          <a:p>
            <a:r>
              <a:rPr lang="en-US" altLang="zh-CN" b="1" dirty="0"/>
              <a:t>Based on Correlation</a:t>
            </a:r>
          </a:p>
          <a:p>
            <a:pPr lvl="1"/>
            <a:r>
              <a:rPr lang="en-US" altLang="zh-CN" dirty="0"/>
              <a:t>Extend resolution from T2 to T1 limitation</a:t>
            </a:r>
          </a:p>
          <a:p>
            <a:pPr lvl="1"/>
            <a:r>
              <a:rPr lang="en-US" altLang="zh-CN" dirty="0"/>
              <a:t>Read out nuclear spins simultaneously</a:t>
            </a:r>
          </a:p>
          <a:p>
            <a:endParaRPr lang="en-US" altLang="zh-CN" dirty="0"/>
          </a:p>
          <a:p>
            <a:endParaRPr lang="zh-CN" altLang="en-US" dirty="0"/>
          </a:p>
        </p:txBody>
      </p:sp>
      <p:grpSp>
        <p:nvGrpSpPr>
          <p:cNvPr id="4" name="组合 35">
            <a:extLst>
              <a:ext uri="{FF2B5EF4-FFF2-40B4-BE49-F238E27FC236}">
                <a16:creationId xmlns:a16="http://schemas.microsoft.com/office/drawing/2014/main" id="{459F1C5E-D1C5-115A-2DD4-FFF8D906F89F}"/>
              </a:ext>
            </a:extLst>
          </p:cNvPr>
          <p:cNvGrpSpPr/>
          <p:nvPr/>
        </p:nvGrpSpPr>
        <p:grpSpPr>
          <a:xfrm>
            <a:off x="9667529" y="4040536"/>
            <a:ext cx="1951996" cy="898217"/>
            <a:chOff x="9483179" y="3233718"/>
            <a:chExt cx="1951996" cy="898217"/>
          </a:xfrm>
        </p:grpSpPr>
        <p:pic>
          <p:nvPicPr>
            <p:cNvPr id="5" name="图片 6">
              <a:extLst>
                <a:ext uri="{FF2B5EF4-FFF2-40B4-BE49-F238E27FC236}">
                  <a16:creationId xmlns:a16="http://schemas.microsoft.com/office/drawing/2014/main" id="{A81DDAF0-2942-4E66-3D01-29B7B31931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3179" y="3292032"/>
              <a:ext cx="1951996" cy="839903"/>
            </a:xfrm>
            <a:prstGeom prst="rect">
              <a:avLst/>
            </a:prstGeom>
          </p:spPr>
        </p:pic>
        <p:sp>
          <p:nvSpPr>
            <p:cNvPr id="6" name="矩形 26">
              <a:extLst>
                <a:ext uri="{FF2B5EF4-FFF2-40B4-BE49-F238E27FC236}">
                  <a16:creationId xmlns:a16="http://schemas.microsoft.com/office/drawing/2014/main" id="{35501FCB-6D90-4E7E-EB13-B4AD01CEAE6B}"/>
                </a:ext>
              </a:extLst>
            </p:cNvPr>
            <p:cNvSpPr/>
            <p:nvPr/>
          </p:nvSpPr>
          <p:spPr>
            <a:xfrm>
              <a:off x="10067860" y="3233718"/>
              <a:ext cx="998635" cy="2482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grpSp>
      <p:sp>
        <p:nvSpPr>
          <p:cNvPr id="7" name="文本框 4">
            <a:extLst>
              <a:ext uri="{FF2B5EF4-FFF2-40B4-BE49-F238E27FC236}">
                <a16:creationId xmlns:a16="http://schemas.microsoft.com/office/drawing/2014/main" id="{80E742DD-4320-F43A-3BE2-3D7BEDA94306}"/>
              </a:ext>
            </a:extLst>
          </p:cNvPr>
          <p:cNvSpPr txBox="1"/>
          <p:nvPr/>
        </p:nvSpPr>
        <p:spPr>
          <a:xfrm>
            <a:off x="9483080" y="3588100"/>
            <a:ext cx="2536894"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Nuclear spins &amp;</a:t>
            </a:r>
          </a:p>
          <a:p>
            <a:r>
              <a:rPr lang="en-US" altLang="zh-CN" dirty="0">
                <a:latin typeface="Times New Roman" panose="02020603050405020304" pitchFamily="18" charset="0"/>
                <a:cs typeface="Times New Roman" panose="02020603050405020304" pitchFamily="18" charset="0"/>
              </a:rPr>
              <a:t>Classical background</a:t>
            </a:r>
            <a:endParaRPr lang="zh-CN" altLang="en-US" dirty="0">
              <a:latin typeface="Times New Roman" panose="02020603050405020304" pitchFamily="18" charset="0"/>
              <a:cs typeface="Times New Roman" panose="02020603050405020304" pitchFamily="18" charset="0"/>
            </a:endParaRPr>
          </a:p>
        </p:txBody>
      </p:sp>
      <p:sp>
        <p:nvSpPr>
          <p:cNvPr id="8" name="Right Arrow 15">
            <a:extLst>
              <a:ext uri="{FF2B5EF4-FFF2-40B4-BE49-F238E27FC236}">
                <a16:creationId xmlns:a16="http://schemas.microsoft.com/office/drawing/2014/main" id="{D78F1167-5F37-A59E-B937-A2AA36DA74B1}"/>
              </a:ext>
            </a:extLst>
          </p:cNvPr>
          <p:cNvSpPr/>
          <p:nvPr/>
        </p:nvSpPr>
        <p:spPr>
          <a:xfrm rot="18378510" flipV="1">
            <a:off x="6947345" y="4207513"/>
            <a:ext cx="1344432" cy="672218"/>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9" name="Oval 17">
            <a:extLst>
              <a:ext uri="{FF2B5EF4-FFF2-40B4-BE49-F238E27FC236}">
                <a16:creationId xmlns:a16="http://schemas.microsoft.com/office/drawing/2014/main" id="{03FEED55-0190-C0BC-125D-3FA605237613}"/>
              </a:ext>
            </a:extLst>
          </p:cNvPr>
          <p:cNvSpPr/>
          <p:nvPr/>
        </p:nvSpPr>
        <p:spPr>
          <a:xfrm rot="20715880">
            <a:off x="7227062" y="4296398"/>
            <a:ext cx="672218" cy="672218"/>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10" name="Right Arrow 15">
            <a:extLst>
              <a:ext uri="{FF2B5EF4-FFF2-40B4-BE49-F238E27FC236}">
                <a16:creationId xmlns:a16="http://schemas.microsoft.com/office/drawing/2014/main" id="{6789F17D-1B2D-6326-32E6-D9BFF510AF67}"/>
              </a:ext>
            </a:extLst>
          </p:cNvPr>
          <p:cNvSpPr/>
          <p:nvPr/>
        </p:nvSpPr>
        <p:spPr>
          <a:xfrm rot="9378510" flipV="1">
            <a:off x="9657808" y="5886579"/>
            <a:ext cx="818119" cy="40906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11" name="Oval 17">
            <a:extLst>
              <a:ext uri="{FF2B5EF4-FFF2-40B4-BE49-F238E27FC236}">
                <a16:creationId xmlns:a16="http://schemas.microsoft.com/office/drawing/2014/main" id="{3A22BB59-1A24-8DC4-6653-30B86011D918}"/>
              </a:ext>
            </a:extLst>
          </p:cNvPr>
          <p:cNvSpPr/>
          <p:nvPr/>
        </p:nvSpPr>
        <p:spPr>
          <a:xfrm rot="11715880">
            <a:off x="9919097" y="5856893"/>
            <a:ext cx="409060" cy="40906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12" name="Right Arrow 15">
            <a:extLst>
              <a:ext uri="{FF2B5EF4-FFF2-40B4-BE49-F238E27FC236}">
                <a16:creationId xmlns:a16="http://schemas.microsoft.com/office/drawing/2014/main" id="{6903020E-FAD9-FEE4-6F8F-791D594797D4}"/>
              </a:ext>
            </a:extLst>
          </p:cNvPr>
          <p:cNvSpPr/>
          <p:nvPr/>
        </p:nvSpPr>
        <p:spPr>
          <a:xfrm rot="1278510" flipV="1">
            <a:off x="10859494" y="5786246"/>
            <a:ext cx="617866" cy="308933"/>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13" name="Oval 17">
            <a:extLst>
              <a:ext uri="{FF2B5EF4-FFF2-40B4-BE49-F238E27FC236}">
                <a16:creationId xmlns:a16="http://schemas.microsoft.com/office/drawing/2014/main" id="{3602E1E0-AFC9-DD8A-202A-D1E581691AA4}"/>
              </a:ext>
            </a:extLst>
          </p:cNvPr>
          <p:cNvSpPr/>
          <p:nvPr/>
        </p:nvSpPr>
        <p:spPr>
          <a:xfrm rot="3615880">
            <a:off x="10967796" y="5771787"/>
            <a:ext cx="308933" cy="308933"/>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14" name="Right Arrow 15">
            <a:extLst>
              <a:ext uri="{FF2B5EF4-FFF2-40B4-BE49-F238E27FC236}">
                <a16:creationId xmlns:a16="http://schemas.microsoft.com/office/drawing/2014/main" id="{0AEC4749-8D7C-ED0F-6000-146868C5179E}"/>
              </a:ext>
            </a:extLst>
          </p:cNvPr>
          <p:cNvSpPr/>
          <p:nvPr/>
        </p:nvSpPr>
        <p:spPr>
          <a:xfrm rot="14778510" flipV="1">
            <a:off x="10232211" y="4886901"/>
            <a:ext cx="781408" cy="390704"/>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15" name="Oval 17">
            <a:extLst>
              <a:ext uri="{FF2B5EF4-FFF2-40B4-BE49-F238E27FC236}">
                <a16:creationId xmlns:a16="http://schemas.microsoft.com/office/drawing/2014/main" id="{DB365494-A9A5-6890-930C-277B1B755290}"/>
              </a:ext>
            </a:extLst>
          </p:cNvPr>
          <p:cNvSpPr/>
          <p:nvPr/>
        </p:nvSpPr>
        <p:spPr>
          <a:xfrm rot="17115880">
            <a:off x="10455918" y="4941115"/>
            <a:ext cx="390704" cy="390704"/>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16" name="图片 21">
            <a:extLst>
              <a:ext uri="{FF2B5EF4-FFF2-40B4-BE49-F238E27FC236}">
                <a16:creationId xmlns:a16="http://schemas.microsoft.com/office/drawing/2014/main" id="{BC439372-98D6-1CD7-05C3-D1866B69E88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0" t="8388" r="38155" b="65662"/>
          <a:stretch/>
        </p:blipFill>
        <p:spPr>
          <a:xfrm rot="1039306">
            <a:off x="7695461" y="4654881"/>
            <a:ext cx="2762606" cy="1096722"/>
          </a:xfrm>
          <a:prstGeom prst="rect">
            <a:avLst/>
          </a:prstGeom>
        </p:spPr>
      </p:pic>
      <p:sp>
        <p:nvSpPr>
          <p:cNvPr id="17" name="文本框 24">
            <a:extLst>
              <a:ext uri="{FF2B5EF4-FFF2-40B4-BE49-F238E27FC236}">
                <a16:creationId xmlns:a16="http://schemas.microsoft.com/office/drawing/2014/main" id="{9CFBC635-8E32-98B7-FA8A-528276E7CF2C}"/>
              </a:ext>
            </a:extLst>
          </p:cNvPr>
          <p:cNvSpPr txBox="1"/>
          <p:nvPr/>
        </p:nvSpPr>
        <p:spPr>
          <a:xfrm>
            <a:off x="7158623" y="5330865"/>
            <a:ext cx="1686821"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NV center</a:t>
            </a:r>
            <a:endParaRPr lang="zh-CN" altLang="en-US" dirty="0">
              <a:latin typeface="Times New Roman" panose="02020603050405020304" pitchFamily="18" charset="0"/>
              <a:cs typeface="Times New Roman" panose="02020603050405020304" pitchFamily="18" charset="0"/>
            </a:endParaRPr>
          </a:p>
        </p:txBody>
      </p:sp>
      <p:sp>
        <p:nvSpPr>
          <p:cNvPr id="18" name="Slide Number Placeholder 17">
            <a:extLst>
              <a:ext uri="{FF2B5EF4-FFF2-40B4-BE49-F238E27FC236}">
                <a16:creationId xmlns:a16="http://schemas.microsoft.com/office/drawing/2014/main" id="{2B52AF4B-1529-1DE9-5CF8-1EC45067DC62}"/>
              </a:ext>
            </a:extLst>
          </p:cNvPr>
          <p:cNvSpPr>
            <a:spLocks noGrp="1"/>
          </p:cNvSpPr>
          <p:nvPr>
            <p:ph type="sldNum" sz="quarter" idx="12"/>
          </p:nvPr>
        </p:nvSpPr>
        <p:spPr/>
        <p:txBody>
          <a:bodyPr/>
          <a:lstStyle/>
          <a:p>
            <a:fld id="{10300069-D95F-4129-B781-39B297AA26B1}" type="slidenum">
              <a:rPr lang="zh-CN" altLang="en-US" smtClean="0"/>
              <a:t>13</a:t>
            </a:fld>
            <a:endParaRPr lang="zh-CN" altLang="en-US"/>
          </a:p>
        </p:txBody>
      </p:sp>
    </p:spTree>
    <p:extLst>
      <p:ext uri="{BB962C8B-B14F-4D97-AF65-F5344CB8AC3E}">
        <p14:creationId xmlns:p14="http://schemas.microsoft.com/office/powerpoint/2010/main" val="1768540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AF7FA-AA30-A3CE-7BB3-402E785A0C39}"/>
              </a:ext>
            </a:extLst>
          </p:cNvPr>
          <p:cNvSpPr>
            <a:spLocks noGrp="1"/>
          </p:cNvSpPr>
          <p:nvPr>
            <p:ph type="title"/>
          </p:nvPr>
        </p:nvSpPr>
        <p:spPr>
          <a:xfrm>
            <a:off x="838200" y="365125"/>
            <a:ext cx="8283129" cy="1325563"/>
          </a:xfrm>
        </p:spPr>
        <p:txBody>
          <a:bodyPr>
            <a:normAutofit/>
          </a:bodyPr>
          <a:lstStyle/>
          <a:p>
            <a:r>
              <a:rPr lang="en-US" altLang="zh-CN" sz="3600" b="1"/>
              <a:t>2nd-order </a:t>
            </a:r>
            <a:r>
              <a:rPr lang="en-US" altLang="zh-CN" sz="3600" b="1" dirty="0"/>
              <a:t>classical Correlation</a:t>
            </a:r>
            <a:endParaRPr lang="zh-CN" altLang="en-US" sz="3600" b="1" dirty="0"/>
          </a:p>
        </p:txBody>
      </p:sp>
      <p:grpSp>
        <p:nvGrpSpPr>
          <p:cNvPr id="4" name="组合 8">
            <a:extLst>
              <a:ext uri="{FF2B5EF4-FFF2-40B4-BE49-F238E27FC236}">
                <a16:creationId xmlns:a16="http://schemas.microsoft.com/office/drawing/2014/main" id="{CA098206-9922-7849-B1F0-2399175C4FBA}"/>
              </a:ext>
            </a:extLst>
          </p:cNvPr>
          <p:cNvGrpSpPr/>
          <p:nvPr/>
        </p:nvGrpSpPr>
        <p:grpSpPr>
          <a:xfrm>
            <a:off x="345447" y="2057227"/>
            <a:ext cx="11008353" cy="3936631"/>
            <a:chOff x="622690" y="1925774"/>
            <a:chExt cx="11008353" cy="3936631"/>
          </a:xfrm>
        </p:grpSpPr>
        <p:cxnSp>
          <p:nvCxnSpPr>
            <p:cNvPr id="5" name="Straight Arrow Connector 34">
              <a:extLst>
                <a:ext uri="{FF2B5EF4-FFF2-40B4-BE49-F238E27FC236}">
                  <a16:creationId xmlns:a16="http://schemas.microsoft.com/office/drawing/2014/main" id="{ED28DC2F-77E0-2A1B-B3CF-56213EFA87BA}"/>
                </a:ext>
              </a:extLst>
            </p:cNvPr>
            <p:cNvCxnSpPr/>
            <p:nvPr/>
          </p:nvCxnSpPr>
          <p:spPr>
            <a:xfrm>
              <a:off x="1505524" y="3866109"/>
              <a:ext cx="9058275" cy="0"/>
            </a:xfrm>
            <a:prstGeom prst="straightConnector1">
              <a:avLst/>
            </a:prstGeom>
            <a:ln w="2857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 name="TextBox 36">
              <a:extLst>
                <a:ext uri="{FF2B5EF4-FFF2-40B4-BE49-F238E27FC236}">
                  <a16:creationId xmlns:a16="http://schemas.microsoft.com/office/drawing/2014/main" id="{AAD0B7F2-6DA4-DA85-AB49-370BD0AC1E24}"/>
                </a:ext>
              </a:extLst>
            </p:cNvPr>
            <p:cNvSpPr txBox="1"/>
            <p:nvPr/>
          </p:nvSpPr>
          <p:spPr>
            <a:xfrm>
              <a:off x="10766704" y="3604499"/>
              <a:ext cx="864339" cy="523220"/>
            </a:xfrm>
            <a:prstGeom prst="rect">
              <a:avLst/>
            </a:prstGeom>
            <a:noFill/>
          </p:spPr>
          <p:txBody>
            <a:bodyPr wrap="none" rtlCol="0">
              <a:spAutoFit/>
            </a:bodyPr>
            <a:lstStyle/>
            <a:p>
              <a:r>
                <a:rPr lang="en-US" sz="2800"/>
                <a:t>time</a:t>
              </a:r>
            </a:p>
          </p:txBody>
        </p:sp>
        <p:cxnSp>
          <p:nvCxnSpPr>
            <p:cNvPr id="7" name="Straight Connector 38">
              <a:extLst>
                <a:ext uri="{FF2B5EF4-FFF2-40B4-BE49-F238E27FC236}">
                  <a16:creationId xmlns:a16="http://schemas.microsoft.com/office/drawing/2014/main" id="{2238061B-D052-82B8-F9DF-9E051A60D59E}"/>
                </a:ext>
              </a:extLst>
            </p:cNvPr>
            <p:cNvCxnSpPr/>
            <p:nvPr/>
          </p:nvCxnSpPr>
          <p:spPr>
            <a:xfrm>
              <a:off x="2805517" y="3708284"/>
              <a:ext cx="0" cy="3189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4B6BD60E-581C-DC2F-8280-2C9052857652}"/>
                </a:ext>
              </a:extLst>
            </p:cNvPr>
            <p:cNvCxnSpPr/>
            <p:nvPr/>
          </p:nvCxnSpPr>
          <p:spPr>
            <a:xfrm>
              <a:off x="8880252" y="3706622"/>
              <a:ext cx="0" cy="3189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65">
              <a:extLst>
                <a:ext uri="{FF2B5EF4-FFF2-40B4-BE49-F238E27FC236}">
                  <a16:creationId xmlns:a16="http://schemas.microsoft.com/office/drawing/2014/main" id="{92E71EED-DCE5-DCD0-FB34-D47E42571EB0}"/>
                </a:ext>
              </a:extLst>
            </p:cNvPr>
            <p:cNvSpPr txBox="1"/>
            <p:nvPr/>
          </p:nvSpPr>
          <p:spPr>
            <a:xfrm>
              <a:off x="4938895" y="2679200"/>
              <a:ext cx="2541080" cy="1107996"/>
            </a:xfrm>
            <a:prstGeom prst="rect">
              <a:avLst/>
            </a:prstGeom>
            <a:noFill/>
          </p:spPr>
          <p:txBody>
            <a:bodyPr wrap="none" rtlCol="0">
              <a:spAutoFit/>
            </a:bodyPr>
            <a:lstStyle/>
            <a:p>
              <a:r>
                <a:rPr lang="en-US" sz="6600" dirty="0">
                  <a:solidFill>
                    <a:schemeClr val="bg2">
                      <a:lumMod val="50000"/>
                    </a:schemeClr>
                  </a:solidFill>
                </a:rPr>
                <a:t>.  .  .  .</a:t>
              </a:r>
            </a:p>
          </p:txBody>
        </p:sp>
        <mc:AlternateContent xmlns:mc="http://schemas.openxmlformats.org/markup-compatibility/2006" xmlns:a14="http://schemas.microsoft.com/office/drawing/2010/main">
          <mc:Choice Requires="a14">
            <p:sp>
              <p:nvSpPr>
                <p:cNvPr id="10" name="TextBox 66">
                  <a:extLst>
                    <a:ext uri="{FF2B5EF4-FFF2-40B4-BE49-F238E27FC236}">
                      <a16:creationId xmlns:a16="http://schemas.microsoft.com/office/drawing/2014/main" id="{F7C7C452-5168-B240-9788-CC7BCB65663D}"/>
                    </a:ext>
                  </a:extLst>
                </p:cNvPr>
                <p:cNvSpPr txBox="1"/>
                <p:nvPr/>
              </p:nvSpPr>
              <p:spPr>
                <a:xfrm>
                  <a:off x="2524959" y="4023937"/>
                  <a:ext cx="578748"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𝑡</m:t>
                            </m:r>
                          </m:e>
                          <m:sub>
                            <m:r>
                              <a:rPr lang="en-US" sz="2800" i="1">
                                <a:latin typeface="Cambria Math" panose="02040503050406030204" pitchFamily="18" charset="0"/>
                              </a:rPr>
                              <m:t>1</m:t>
                            </m:r>
                          </m:sub>
                        </m:sSub>
                      </m:oMath>
                    </m:oMathPara>
                  </a14:m>
                  <a:endParaRPr lang="en-HK"/>
                </a:p>
              </p:txBody>
            </p:sp>
          </mc:Choice>
          <mc:Fallback xmlns="">
            <p:sp>
              <p:nvSpPr>
                <p:cNvPr id="26" name="TextBox 66">
                  <a:extLst>
                    <a:ext uri="{FF2B5EF4-FFF2-40B4-BE49-F238E27FC236}">
                      <a16:creationId xmlns:a16="http://schemas.microsoft.com/office/drawing/2014/main" id="{5AB6B1F2-9AB9-7206-1B49-01B060F89B0B}"/>
                    </a:ext>
                  </a:extLst>
                </p:cNvPr>
                <p:cNvSpPr txBox="1">
                  <a:spLocks noRot="1" noChangeAspect="1" noMove="1" noResize="1" noEditPoints="1" noAdjustHandles="1" noChangeArrowheads="1" noChangeShapeType="1" noTextEdit="1"/>
                </p:cNvSpPr>
                <p:nvPr/>
              </p:nvSpPr>
              <p:spPr>
                <a:xfrm>
                  <a:off x="2524959" y="4023937"/>
                  <a:ext cx="578748" cy="523220"/>
                </a:xfrm>
                <a:prstGeom prst="rect">
                  <a:avLst/>
                </a:prstGeom>
                <a:blipFill>
                  <a:blip r:embed="rId3"/>
                  <a:stretch>
                    <a:fillRect b="-23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TextBox 67">
                  <a:extLst>
                    <a:ext uri="{FF2B5EF4-FFF2-40B4-BE49-F238E27FC236}">
                      <a16:creationId xmlns:a16="http://schemas.microsoft.com/office/drawing/2014/main" id="{313BCDB8-AF7D-3F90-73EA-DAC0E6712BB5}"/>
                    </a:ext>
                  </a:extLst>
                </p:cNvPr>
                <p:cNvSpPr txBox="1"/>
                <p:nvPr/>
              </p:nvSpPr>
              <p:spPr>
                <a:xfrm>
                  <a:off x="8577866" y="3969268"/>
                  <a:ext cx="587019"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𝑡</m:t>
                            </m:r>
                          </m:e>
                          <m:sub>
                            <m:r>
                              <a:rPr lang="en-US" sz="2800" i="1">
                                <a:latin typeface="Cambria Math" panose="02040503050406030204" pitchFamily="18" charset="0"/>
                              </a:rPr>
                              <m:t>2</m:t>
                            </m:r>
                          </m:sub>
                        </m:sSub>
                      </m:oMath>
                    </m:oMathPara>
                  </a14:m>
                  <a:endParaRPr lang="en-HK"/>
                </a:p>
              </p:txBody>
            </p:sp>
          </mc:Choice>
          <mc:Fallback xmlns="">
            <p:sp>
              <p:nvSpPr>
                <p:cNvPr id="28" name="TextBox 67">
                  <a:extLst>
                    <a:ext uri="{FF2B5EF4-FFF2-40B4-BE49-F238E27FC236}">
                      <a16:creationId xmlns:a16="http://schemas.microsoft.com/office/drawing/2014/main" id="{1F386309-FE95-4C9C-B9DB-3B4EA425FE02}"/>
                    </a:ext>
                  </a:extLst>
                </p:cNvPr>
                <p:cNvSpPr txBox="1">
                  <a:spLocks noRot="1" noChangeAspect="1" noMove="1" noResize="1" noEditPoints="1" noAdjustHandles="1" noChangeArrowheads="1" noChangeShapeType="1" noTextEdit="1"/>
                </p:cNvSpPr>
                <p:nvPr/>
              </p:nvSpPr>
              <p:spPr>
                <a:xfrm>
                  <a:off x="8577866" y="3969268"/>
                  <a:ext cx="587019" cy="523220"/>
                </a:xfrm>
                <a:prstGeom prst="rect">
                  <a:avLst/>
                </a:prstGeom>
                <a:blipFill>
                  <a:blip r:embed="rId4"/>
                  <a:stretch>
                    <a:fillRect b="-476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TextBox 75">
                  <a:extLst>
                    <a:ext uri="{FF2B5EF4-FFF2-40B4-BE49-F238E27FC236}">
                      <a16:creationId xmlns:a16="http://schemas.microsoft.com/office/drawing/2014/main" id="{EA15E54A-8A20-C7B3-5C93-5329A6795E96}"/>
                    </a:ext>
                  </a:extLst>
                </p:cNvPr>
                <p:cNvSpPr txBox="1"/>
                <p:nvPr/>
              </p:nvSpPr>
              <p:spPr>
                <a:xfrm>
                  <a:off x="622690" y="4737802"/>
                  <a:ext cx="10985881" cy="1124603"/>
                </a:xfrm>
                <a:prstGeom prst="rect">
                  <a:avLst/>
                </a:prstGeom>
                <a:noFill/>
              </p:spPr>
              <p:txBody>
                <a:bodyPr wrap="square" rtlCol="0">
                  <a:spAutoFit/>
                </a:bodyPr>
                <a:lstStyle/>
                <a:p>
                  <a:pPr algn="ctr"/>
                  <a:r>
                    <a:rPr lang="en-US" sz="2800" dirty="0"/>
                    <a:t>Second-order Correlation (autocorrelation):</a:t>
                  </a:r>
                </a:p>
                <a:p>
                  <a:pPr algn="ctr"/>
                  <a14:m>
                    <m:oMathPara xmlns:m="http://schemas.openxmlformats.org/officeDocument/2006/math">
                      <m:oMathParaPr>
                        <m:jc m:val="centerGroup"/>
                      </m:oMathParaPr>
                      <m:oMath xmlns:m="http://schemas.openxmlformats.org/officeDocument/2006/math">
                        <m:sSub>
                          <m:sSubPr>
                            <m:ctrlPr>
                              <a:rPr lang="en-US" altLang="zh-CN" sz="4000" i="1">
                                <a:latin typeface="Cambria Math" panose="02040503050406030204" pitchFamily="18" charset="0"/>
                              </a:rPr>
                            </m:ctrlPr>
                          </m:sSubPr>
                          <m:e>
                            <m:sSub>
                              <m:sSubPr>
                                <m:ctrlPr>
                                  <a:rPr lang="en-US" altLang="zh-CN" sz="4000" i="1">
                                    <a:latin typeface="Cambria Math" panose="02040503050406030204" pitchFamily="18" charset="0"/>
                                  </a:rPr>
                                </m:ctrlPr>
                              </m:sSubPr>
                              <m:e>
                                <m:r>
                                  <a:rPr lang="en-US" altLang="zh-CN" sz="4000" b="0" i="1" smtClean="0">
                                    <a:latin typeface="Cambria Math" panose="02040503050406030204" pitchFamily="18" charset="0"/>
                                  </a:rPr>
                                  <m:t>          </m:t>
                                </m:r>
                                <m:r>
                                  <a:rPr lang="en-US" altLang="zh-CN" sz="4000" b="0" i="1" smtClean="0">
                                    <a:latin typeface="Cambria Math" panose="02040503050406030204" pitchFamily="18" charset="0"/>
                                  </a:rPr>
                                  <m:t>𝑆</m:t>
                                </m:r>
                              </m:e>
                              <m:sub>
                                <m:r>
                                  <a:rPr lang="en-US" altLang="zh-CN" sz="4000" b="0" i="1">
                                    <a:latin typeface="Cambria Math" panose="02040503050406030204" pitchFamily="18" charset="0"/>
                                  </a:rPr>
                                  <m:t> </m:t>
                                </m:r>
                              </m:sub>
                            </m:sSub>
                            <m:d>
                              <m:dPr>
                                <m:ctrlPr>
                                  <a:rPr lang="en-US" altLang="zh-CN" sz="4000" i="1">
                                    <a:latin typeface="Cambria Math" panose="02040503050406030204" pitchFamily="18" charset="0"/>
                                  </a:rPr>
                                </m:ctrlPr>
                              </m:dPr>
                              <m:e>
                                <m:sSub>
                                  <m:sSubPr>
                                    <m:ctrlPr>
                                      <a:rPr lang="en-US" altLang="zh-CN" sz="4000" i="1" smtClean="0">
                                        <a:latin typeface="Cambria Math" panose="02040503050406030204" pitchFamily="18" charset="0"/>
                                      </a:rPr>
                                    </m:ctrlPr>
                                  </m:sSubPr>
                                  <m:e>
                                    <m:r>
                                      <a:rPr lang="en-US" altLang="zh-CN" sz="4000" b="0" i="1" smtClean="0">
                                        <a:latin typeface="Cambria Math" panose="02040503050406030204" pitchFamily="18" charset="0"/>
                                      </a:rPr>
                                      <m:t>𝑑</m:t>
                                    </m:r>
                                    <m:r>
                                      <a:rPr lang="en-US" altLang="zh-CN" sz="4000" b="0" i="1">
                                        <a:latin typeface="Cambria Math" panose="02040503050406030204" pitchFamily="18" charset="0"/>
                                      </a:rPr>
                                      <m:t>𝑡</m:t>
                                    </m:r>
                                  </m:e>
                                  <m:sub>
                                    <m:r>
                                      <a:rPr lang="en-US" altLang="zh-CN" sz="4000" b="0" i="1" smtClean="0">
                                        <a:latin typeface="Cambria Math" panose="02040503050406030204" pitchFamily="18" charset="0"/>
                                      </a:rPr>
                                      <m:t> </m:t>
                                    </m:r>
                                  </m:sub>
                                </m:sSub>
                              </m:e>
                            </m:d>
                            <m:r>
                              <a:rPr lang="en-US" altLang="zh-CN" sz="4000" b="0" i="1">
                                <a:latin typeface="Cambria Math" panose="02040503050406030204" pitchFamily="18" charset="0"/>
                              </a:rPr>
                              <m:t>≕⟨</m:t>
                            </m:r>
                            <m:r>
                              <a:rPr lang="en-US" altLang="zh-CN" sz="4000" b="0" i="1">
                                <a:latin typeface="Cambria Math" panose="02040503050406030204" pitchFamily="18" charset="0"/>
                              </a:rPr>
                              <m:t>𝐵</m:t>
                            </m:r>
                          </m:e>
                          <m:sub>
                            <m:r>
                              <a:rPr lang="en-US" altLang="zh-CN" sz="4000" b="0" i="1">
                                <a:latin typeface="Cambria Math" panose="02040503050406030204" pitchFamily="18" charset="0"/>
                              </a:rPr>
                              <m:t>𝑧</m:t>
                            </m:r>
                          </m:sub>
                        </m:sSub>
                        <m:d>
                          <m:dPr>
                            <m:ctrlPr>
                              <a:rPr lang="en-US" altLang="zh-CN" sz="4000" i="1">
                                <a:latin typeface="Cambria Math" panose="02040503050406030204" pitchFamily="18" charset="0"/>
                              </a:rPr>
                            </m:ctrlPr>
                          </m:dPr>
                          <m:e>
                            <m:sSub>
                              <m:sSubPr>
                                <m:ctrlPr>
                                  <a:rPr lang="en-US" altLang="zh-CN" sz="4000" i="1">
                                    <a:latin typeface="Cambria Math" panose="02040503050406030204" pitchFamily="18" charset="0"/>
                                  </a:rPr>
                                </m:ctrlPr>
                              </m:sSubPr>
                              <m:e>
                                <m:r>
                                  <a:rPr lang="en-US" altLang="zh-CN" sz="4000" b="0" i="1">
                                    <a:latin typeface="Cambria Math" panose="02040503050406030204" pitchFamily="18" charset="0"/>
                                  </a:rPr>
                                  <m:t>𝑡</m:t>
                                </m:r>
                              </m:e>
                              <m:sub>
                                <m:r>
                                  <a:rPr lang="en-US" altLang="zh-CN" sz="4000" b="0" i="1">
                                    <a:latin typeface="Cambria Math" panose="02040503050406030204" pitchFamily="18" charset="0"/>
                                  </a:rPr>
                                  <m:t>2</m:t>
                                </m:r>
                              </m:sub>
                            </m:sSub>
                          </m:e>
                        </m:d>
                        <m:sSub>
                          <m:sSubPr>
                            <m:ctrlPr>
                              <a:rPr lang="en-US" altLang="zh-CN" sz="4000" i="1">
                                <a:latin typeface="Cambria Math" panose="02040503050406030204" pitchFamily="18" charset="0"/>
                              </a:rPr>
                            </m:ctrlPr>
                          </m:sSubPr>
                          <m:e>
                            <m:r>
                              <a:rPr lang="en-US" altLang="zh-CN" sz="4000" b="0" i="1">
                                <a:latin typeface="Cambria Math" panose="02040503050406030204" pitchFamily="18" charset="0"/>
                              </a:rPr>
                              <m:t>𝐵</m:t>
                            </m:r>
                          </m:e>
                          <m:sub>
                            <m:r>
                              <a:rPr lang="en-US" altLang="zh-CN" sz="4000" b="0" i="1">
                                <a:latin typeface="Cambria Math" panose="02040503050406030204" pitchFamily="18" charset="0"/>
                              </a:rPr>
                              <m:t>𝑧</m:t>
                            </m:r>
                          </m:sub>
                        </m:sSub>
                        <m:d>
                          <m:dPr>
                            <m:ctrlPr>
                              <a:rPr lang="en-US" altLang="zh-CN" sz="4000" i="1">
                                <a:latin typeface="Cambria Math" panose="02040503050406030204" pitchFamily="18" charset="0"/>
                              </a:rPr>
                            </m:ctrlPr>
                          </m:dPr>
                          <m:e>
                            <m:sSub>
                              <m:sSubPr>
                                <m:ctrlPr>
                                  <a:rPr lang="en-US" altLang="zh-CN" sz="4000" i="1">
                                    <a:latin typeface="Cambria Math" panose="02040503050406030204" pitchFamily="18" charset="0"/>
                                  </a:rPr>
                                </m:ctrlPr>
                              </m:sSubPr>
                              <m:e>
                                <m:r>
                                  <a:rPr lang="en-US" altLang="zh-CN" sz="4000" b="0" i="1">
                                    <a:latin typeface="Cambria Math" panose="02040503050406030204" pitchFamily="18" charset="0"/>
                                  </a:rPr>
                                  <m:t>𝑡</m:t>
                                </m:r>
                              </m:e>
                              <m:sub>
                                <m:r>
                                  <a:rPr lang="en-US" altLang="zh-CN" sz="4000" b="0" i="1">
                                    <a:latin typeface="Cambria Math" panose="02040503050406030204" pitchFamily="18" charset="0"/>
                                  </a:rPr>
                                  <m:t>1</m:t>
                                </m:r>
                              </m:sub>
                            </m:sSub>
                          </m:e>
                        </m:d>
                        <m:r>
                          <a:rPr lang="en-US" altLang="zh-CN" sz="4000" b="0" i="1">
                            <a:latin typeface="Cambria Math" panose="02040503050406030204" pitchFamily="18" charset="0"/>
                          </a:rPr>
                          <m:t>⟩</m:t>
                        </m:r>
                        <m:sSub>
                          <m:sSubPr>
                            <m:ctrlPr>
                              <a:rPr lang="en-US" altLang="zh-CN" sz="4000" i="1" baseline="-25000">
                                <a:latin typeface="Cambria Math" panose="02040503050406030204" pitchFamily="18" charset="0"/>
                              </a:rPr>
                            </m:ctrlPr>
                          </m:sSubPr>
                          <m:e>
                            <m:r>
                              <a:rPr lang="en-US" altLang="zh-CN" sz="4000" b="0" i="1" baseline="-25000">
                                <a:latin typeface="Cambria Math" panose="02040503050406030204" pitchFamily="18" charset="0"/>
                              </a:rPr>
                              <m:t>𝑡</m:t>
                            </m:r>
                          </m:e>
                          <m:sub>
                            <m:r>
                              <a:rPr lang="en-US" altLang="zh-CN" sz="4000" b="0" i="1" baseline="-25000">
                                <a:latin typeface="Cambria Math" panose="02040503050406030204" pitchFamily="18" charset="0"/>
                              </a:rPr>
                              <m:t>1</m:t>
                            </m:r>
                          </m:sub>
                        </m:sSub>
                        <m:r>
                          <a:rPr lang="en-US" altLang="zh-CN" sz="4000" b="0" i="1" baseline="-25000" smtClean="0">
                            <a:latin typeface="Cambria Math" panose="02040503050406030204" pitchFamily="18" charset="0"/>
                          </a:rPr>
                          <m:t> </m:t>
                        </m:r>
                        <m:r>
                          <a:rPr lang="en-US" altLang="zh-CN" sz="4000" b="0" i="1" smtClean="0">
                            <a:latin typeface="Cambria Math" panose="02040503050406030204" pitchFamily="18" charset="0"/>
                          </a:rPr>
                          <m:t>; </m:t>
                        </m:r>
                        <m:sSub>
                          <m:sSubPr>
                            <m:ctrlPr>
                              <a:rPr lang="en-US" altLang="zh-CN" sz="2800" i="1" smtClean="0">
                                <a:latin typeface="Cambria Math" panose="02040503050406030204" pitchFamily="18" charset="0"/>
                              </a:rPr>
                            </m:ctrlPr>
                          </m:sSubPr>
                          <m:e>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𝑑𝑡</m:t>
                            </m:r>
                            <m:r>
                              <a:rPr lang="en-US" altLang="zh-CN" sz="2800" b="0" i="1" smtClean="0">
                                <a:latin typeface="Cambria Math" panose="02040503050406030204" pitchFamily="18" charset="0"/>
                              </a:rPr>
                              <m:t>=</m:t>
                            </m:r>
                            <m:r>
                              <a:rPr lang="en-US" altLang="zh-CN" sz="2800" i="1">
                                <a:latin typeface="Cambria Math" panose="02040503050406030204" pitchFamily="18" charset="0"/>
                              </a:rPr>
                              <m:t>𝑡</m:t>
                            </m:r>
                          </m:e>
                          <m:sub>
                            <m:r>
                              <a:rPr lang="en-US" altLang="zh-CN" sz="2800" i="1">
                                <a:latin typeface="Cambria Math" panose="02040503050406030204" pitchFamily="18" charset="0"/>
                              </a:rPr>
                              <m:t>2</m:t>
                            </m:r>
                          </m:sub>
                        </m:sSub>
                        <m:r>
                          <a:rPr lang="en-US" altLang="zh-CN" sz="2800" i="1">
                            <a:latin typeface="Cambria Math" panose="02040503050406030204" pitchFamily="18" charset="0"/>
                          </a:rPr>
                          <m:t>−</m:t>
                        </m:r>
                        <m:sSub>
                          <m:sSubPr>
                            <m:ctrlPr>
                              <a:rPr lang="en-US" altLang="zh-CN" sz="2800" i="1" smtClean="0">
                                <a:latin typeface="Cambria Math" panose="02040503050406030204" pitchFamily="18" charset="0"/>
                              </a:rPr>
                            </m:ctrlPr>
                          </m:sSubPr>
                          <m:e>
                            <m:r>
                              <a:rPr lang="en-US" altLang="zh-CN" sz="2800" i="1">
                                <a:latin typeface="Cambria Math" panose="02040503050406030204" pitchFamily="18" charset="0"/>
                              </a:rPr>
                              <m:t>𝑡</m:t>
                            </m:r>
                          </m:e>
                          <m:sub>
                            <m:r>
                              <a:rPr lang="en-US" altLang="zh-CN" sz="2800" i="1" smtClean="0">
                                <a:latin typeface="Cambria Math" panose="02040503050406030204" pitchFamily="18" charset="0"/>
                              </a:rPr>
                              <m:t>1</m:t>
                            </m:r>
                          </m:sub>
                        </m:sSub>
                      </m:oMath>
                    </m:oMathPara>
                  </a14:m>
                  <a:endParaRPr lang="en-US" sz="2800" dirty="0"/>
                </a:p>
              </p:txBody>
            </p:sp>
          </mc:Choice>
          <mc:Fallback xmlns="">
            <p:sp>
              <p:nvSpPr>
                <p:cNvPr id="29" name="TextBox 75">
                  <a:extLst>
                    <a:ext uri="{FF2B5EF4-FFF2-40B4-BE49-F238E27FC236}">
                      <a16:creationId xmlns:a16="http://schemas.microsoft.com/office/drawing/2014/main" id="{9CF8FC13-9294-E724-C1DB-B643ED2E8244}"/>
                    </a:ext>
                  </a:extLst>
                </p:cNvPr>
                <p:cNvSpPr txBox="1">
                  <a:spLocks noRot="1" noChangeAspect="1" noMove="1" noResize="1" noEditPoints="1" noAdjustHandles="1" noChangeArrowheads="1" noChangeShapeType="1" noTextEdit="1"/>
                </p:cNvSpPr>
                <p:nvPr/>
              </p:nvSpPr>
              <p:spPr>
                <a:xfrm>
                  <a:off x="622690" y="4737802"/>
                  <a:ext cx="10985881" cy="1124603"/>
                </a:xfrm>
                <a:prstGeom prst="rect">
                  <a:avLst/>
                </a:prstGeom>
                <a:blipFill>
                  <a:blip r:embed="rId5"/>
                  <a:stretch>
                    <a:fillRect t="-5556" b="-27778"/>
                  </a:stretch>
                </a:blipFill>
              </p:spPr>
              <p:txBody>
                <a:bodyPr/>
                <a:lstStyle/>
                <a:p>
                  <a:r>
                    <a:rPr lang="zh-CN" altLang="en-US">
                      <a:noFill/>
                    </a:rPr>
                    <a:t> </a:t>
                  </a:r>
                </a:p>
              </p:txBody>
            </p:sp>
          </mc:Fallback>
        </mc:AlternateContent>
        <p:grpSp>
          <p:nvGrpSpPr>
            <p:cNvPr id="13" name="组合 29">
              <a:extLst>
                <a:ext uri="{FF2B5EF4-FFF2-40B4-BE49-F238E27FC236}">
                  <a16:creationId xmlns:a16="http://schemas.microsoft.com/office/drawing/2014/main" id="{53A0BFEF-7A80-233D-2C27-B283BA6F7B38}"/>
                </a:ext>
              </a:extLst>
            </p:cNvPr>
            <p:cNvGrpSpPr/>
            <p:nvPr/>
          </p:nvGrpSpPr>
          <p:grpSpPr>
            <a:xfrm>
              <a:off x="1396620" y="2103242"/>
              <a:ext cx="2886506" cy="1640854"/>
              <a:chOff x="8793106" y="4085443"/>
              <a:chExt cx="2539842" cy="1443790"/>
            </a:xfrm>
          </p:grpSpPr>
          <p:sp>
            <p:nvSpPr>
              <p:cNvPr id="30" name="Right Arrow 15">
                <a:extLst>
                  <a:ext uri="{FF2B5EF4-FFF2-40B4-BE49-F238E27FC236}">
                    <a16:creationId xmlns:a16="http://schemas.microsoft.com/office/drawing/2014/main" id="{FEB45E14-F85D-FEAD-B897-2A5A78EE6584}"/>
                  </a:ext>
                </a:extLst>
              </p:cNvPr>
              <p:cNvSpPr/>
              <p:nvPr/>
            </p:nvSpPr>
            <p:spPr>
              <a:xfrm rot="18378510" flipV="1">
                <a:off x="8626516" y="4285617"/>
                <a:ext cx="800698" cy="400350"/>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31" name="Oval 17">
                <a:extLst>
                  <a:ext uri="{FF2B5EF4-FFF2-40B4-BE49-F238E27FC236}">
                    <a16:creationId xmlns:a16="http://schemas.microsoft.com/office/drawing/2014/main" id="{3AC30F3C-3AC5-822B-14F9-643D3E4D9D5A}"/>
                  </a:ext>
                </a:extLst>
              </p:cNvPr>
              <p:cNvSpPr/>
              <p:nvPr/>
            </p:nvSpPr>
            <p:spPr>
              <a:xfrm rot="20715880">
                <a:off x="8793106" y="4338554"/>
                <a:ext cx="400350" cy="400350"/>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32" name="Right Arrow 15">
                <a:extLst>
                  <a:ext uri="{FF2B5EF4-FFF2-40B4-BE49-F238E27FC236}">
                    <a16:creationId xmlns:a16="http://schemas.microsoft.com/office/drawing/2014/main" id="{2131D699-D6C5-CBBD-816E-230EDB927535}"/>
                  </a:ext>
                </a:extLst>
              </p:cNvPr>
              <p:cNvSpPr/>
              <p:nvPr/>
            </p:nvSpPr>
            <p:spPr>
              <a:xfrm rot="9378510" flipV="1">
                <a:off x="10249285" y="5285611"/>
                <a:ext cx="487244" cy="243622"/>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33" name="Oval 17">
                <a:extLst>
                  <a:ext uri="{FF2B5EF4-FFF2-40B4-BE49-F238E27FC236}">
                    <a16:creationId xmlns:a16="http://schemas.microsoft.com/office/drawing/2014/main" id="{F2A4B4CD-E04D-3710-28F5-725ACDD949E8}"/>
                  </a:ext>
                </a:extLst>
              </p:cNvPr>
              <p:cNvSpPr/>
              <p:nvPr/>
            </p:nvSpPr>
            <p:spPr>
              <a:xfrm rot="11715880">
                <a:off x="10404900" y="5267931"/>
                <a:ext cx="243622" cy="243622"/>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34" name="Right Arrow 15">
                <a:extLst>
                  <a:ext uri="{FF2B5EF4-FFF2-40B4-BE49-F238E27FC236}">
                    <a16:creationId xmlns:a16="http://schemas.microsoft.com/office/drawing/2014/main" id="{42A725EB-98CA-B379-45E9-0A3C7DAD26F3}"/>
                  </a:ext>
                </a:extLst>
              </p:cNvPr>
              <p:cNvSpPr/>
              <p:nvPr/>
            </p:nvSpPr>
            <p:spPr>
              <a:xfrm rot="1278510" flipV="1">
                <a:off x="10964968" y="5225856"/>
                <a:ext cx="367980" cy="1839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35" name="Oval 17">
                <a:extLst>
                  <a:ext uri="{FF2B5EF4-FFF2-40B4-BE49-F238E27FC236}">
                    <a16:creationId xmlns:a16="http://schemas.microsoft.com/office/drawing/2014/main" id="{0EC5ECBA-CEEC-6C59-4084-D50D8ABDD917}"/>
                  </a:ext>
                </a:extLst>
              </p:cNvPr>
              <p:cNvSpPr/>
              <p:nvPr/>
            </p:nvSpPr>
            <p:spPr>
              <a:xfrm rot="3615880">
                <a:off x="11029469" y="5217245"/>
                <a:ext cx="183990" cy="1839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36" name="Right Arrow 15">
                <a:extLst>
                  <a:ext uri="{FF2B5EF4-FFF2-40B4-BE49-F238E27FC236}">
                    <a16:creationId xmlns:a16="http://schemas.microsoft.com/office/drawing/2014/main" id="{70F9DCD2-1DD7-86BC-9CF6-4F6494844347}"/>
                  </a:ext>
                </a:extLst>
              </p:cNvPr>
              <p:cNvSpPr/>
              <p:nvPr/>
            </p:nvSpPr>
            <p:spPr>
              <a:xfrm rot="14778510" flipV="1">
                <a:off x="10591380" y="4690237"/>
                <a:ext cx="465380" cy="2326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37" name="Oval 17">
                <a:extLst>
                  <a:ext uri="{FF2B5EF4-FFF2-40B4-BE49-F238E27FC236}">
                    <a16:creationId xmlns:a16="http://schemas.microsoft.com/office/drawing/2014/main" id="{1297C39F-D13A-9B91-A5B4-2CD919DCA172}"/>
                  </a:ext>
                </a:extLst>
              </p:cNvPr>
              <p:cNvSpPr/>
              <p:nvPr/>
            </p:nvSpPr>
            <p:spPr>
              <a:xfrm rot="17115880">
                <a:off x="10724612" y="4722525"/>
                <a:ext cx="232690" cy="2326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38" name="图片 55">
                <a:extLst>
                  <a:ext uri="{FF2B5EF4-FFF2-40B4-BE49-F238E27FC236}">
                    <a16:creationId xmlns:a16="http://schemas.microsoft.com/office/drawing/2014/main" id="{F18A780A-3153-7F2E-9902-FBF86AC9E14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00" t="8388" r="38155" b="65662"/>
              <a:stretch/>
            </p:blipFill>
            <p:spPr>
              <a:xfrm rot="1039306">
                <a:off x="9140144" y="4552054"/>
                <a:ext cx="1645314" cy="653170"/>
              </a:xfrm>
              <a:prstGeom prst="rect">
                <a:avLst/>
              </a:prstGeom>
            </p:spPr>
          </p:pic>
        </p:grpSp>
        <p:grpSp>
          <p:nvGrpSpPr>
            <p:cNvPr id="14" name="组合 30">
              <a:extLst>
                <a:ext uri="{FF2B5EF4-FFF2-40B4-BE49-F238E27FC236}">
                  <a16:creationId xmlns:a16="http://schemas.microsoft.com/office/drawing/2014/main" id="{F6D0FA8C-3F69-92AE-0E46-6C25866ED7CD}"/>
                </a:ext>
              </a:extLst>
            </p:cNvPr>
            <p:cNvGrpSpPr/>
            <p:nvPr/>
          </p:nvGrpSpPr>
          <p:grpSpPr>
            <a:xfrm>
              <a:off x="7251061" y="1925774"/>
              <a:ext cx="2823192" cy="1801414"/>
              <a:chOff x="8793106" y="4085443"/>
              <a:chExt cx="2484133" cy="1585067"/>
            </a:xfrm>
          </p:grpSpPr>
          <p:sp>
            <p:nvSpPr>
              <p:cNvPr id="21" name="Right Arrow 15">
                <a:extLst>
                  <a:ext uri="{FF2B5EF4-FFF2-40B4-BE49-F238E27FC236}">
                    <a16:creationId xmlns:a16="http://schemas.microsoft.com/office/drawing/2014/main" id="{E781870E-A085-AA2D-227D-A3BAC6795A6D}"/>
                  </a:ext>
                </a:extLst>
              </p:cNvPr>
              <p:cNvSpPr/>
              <p:nvPr/>
            </p:nvSpPr>
            <p:spPr>
              <a:xfrm rot="18378510" flipV="1">
                <a:off x="8626516" y="4285617"/>
                <a:ext cx="800698" cy="400350"/>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22" name="Oval 17">
                <a:extLst>
                  <a:ext uri="{FF2B5EF4-FFF2-40B4-BE49-F238E27FC236}">
                    <a16:creationId xmlns:a16="http://schemas.microsoft.com/office/drawing/2014/main" id="{573F9AB2-4CA5-2684-59B3-5F137EB187FD}"/>
                  </a:ext>
                </a:extLst>
              </p:cNvPr>
              <p:cNvSpPr/>
              <p:nvPr/>
            </p:nvSpPr>
            <p:spPr>
              <a:xfrm rot="20715880">
                <a:off x="8793106" y="4338554"/>
                <a:ext cx="400350" cy="400350"/>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23" name="Right Arrow 15">
                <a:extLst>
                  <a:ext uri="{FF2B5EF4-FFF2-40B4-BE49-F238E27FC236}">
                    <a16:creationId xmlns:a16="http://schemas.microsoft.com/office/drawing/2014/main" id="{E119A9F4-737E-00CF-519D-EE039F4679FD}"/>
                  </a:ext>
                </a:extLst>
              </p:cNvPr>
              <p:cNvSpPr/>
              <p:nvPr/>
            </p:nvSpPr>
            <p:spPr>
              <a:xfrm rot="7665897" flipV="1">
                <a:off x="10293030" y="5305077"/>
                <a:ext cx="487244" cy="243622"/>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24" name="Oval 17">
                <a:extLst>
                  <a:ext uri="{FF2B5EF4-FFF2-40B4-BE49-F238E27FC236}">
                    <a16:creationId xmlns:a16="http://schemas.microsoft.com/office/drawing/2014/main" id="{0A9E0B1E-B8A5-8FD8-117E-65121FB585E1}"/>
                  </a:ext>
                </a:extLst>
              </p:cNvPr>
              <p:cNvSpPr/>
              <p:nvPr/>
            </p:nvSpPr>
            <p:spPr>
              <a:xfrm rot="11715880">
                <a:off x="10436267" y="5281208"/>
                <a:ext cx="243622" cy="243622"/>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25" name="Right Arrow 15">
                <a:extLst>
                  <a:ext uri="{FF2B5EF4-FFF2-40B4-BE49-F238E27FC236}">
                    <a16:creationId xmlns:a16="http://schemas.microsoft.com/office/drawing/2014/main" id="{46C8FA18-1049-26E1-97E5-9509AE844588}"/>
                  </a:ext>
                </a:extLst>
              </p:cNvPr>
              <p:cNvSpPr/>
              <p:nvPr/>
            </p:nvSpPr>
            <p:spPr>
              <a:xfrm rot="12828523" flipV="1">
                <a:off x="10909259" y="5188720"/>
                <a:ext cx="367980" cy="1839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26" name="Oval 17">
                <a:extLst>
                  <a:ext uri="{FF2B5EF4-FFF2-40B4-BE49-F238E27FC236}">
                    <a16:creationId xmlns:a16="http://schemas.microsoft.com/office/drawing/2014/main" id="{82A216B3-86FC-5730-2A3B-3C3C3E2AA9F7}"/>
                  </a:ext>
                </a:extLst>
              </p:cNvPr>
              <p:cNvSpPr/>
              <p:nvPr/>
            </p:nvSpPr>
            <p:spPr>
              <a:xfrm rot="3615880">
                <a:off x="11029469" y="5217245"/>
                <a:ext cx="183990" cy="1839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27" name="Right Arrow 15">
                <a:extLst>
                  <a:ext uri="{FF2B5EF4-FFF2-40B4-BE49-F238E27FC236}">
                    <a16:creationId xmlns:a16="http://schemas.microsoft.com/office/drawing/2014/main" id="{C7D83A1A-2CFD-B7A3-6F3C-047DD4182DB2}"/>
                  </a:ext>
                </a:extLst>
              </p:cNvPr>
              <p:cNvSpPr/>
              <p:nvPr/>
            </p:nvSpPr>
            <p:spPr>
              <a:xfrm rot="18766808" flipV="1">
                <a:off x="10658528" y="4597286"/>
                <a:ext cx="465380" cy="2326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28" name="Oval 17">
                <a:extLst>
                  <a:ext uri="{FF2B5EF4-FFF2-40B4-BE49-F238E27FC236}">
                    <a16:creationId xmlns:a16="http://schemas.microsoft.com/office/drawing/2014/main" id="{7B465C9B-73AA-B7B5-7F8A-38DF3972DE4E}"/>
                  </a:ext>
                </a:extLst>
              </p:cNvPr>
              <p:cNvSpPr/>
              <p:nvPr/>
            </p:nvSpPr>
            <p:spPr>
              <a:xfrm rot="16999754">
                <a:off x="10748437" y="4629574"/>
                <a:ext cx="232690" cy="2326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29" name="图片 46">
                <a:extLst>
                  <a:ext uri="{FF2B5EF4-FFF2-40B4-BE49-F238E27FC236}">
                    <a16:creationId xmlns:a16="http://schemas.microsoft.com/office/drawing/2014/main" id="{6E96D61A-D0BD-95C5-6E1F-25FF72FAEBB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00" t="8388" r="38155" b="65662"/>
              <a:stretch/>
            </p:blipFill>
            <p:spPr>
              <a:xfrm rot="1039306">
                <a:off x="9140144" y="4552054"/>
                <a:ext cx="1645314" cy="653170"/>
              </a:xfrm>
              <a:prstGeom prst="rect">
                <a:avLst/>
              </a:prstGeom>
            </p:spPr>
          </p:pic>
        </p:grpSp>
        <p:sp>
          <p:nvSpPr>
            <p:cNvPr id="15" name="任意多边形: 形状 6">
              <a:extLst>
                <a:ext uri="{FF2B5EF4-FFF2-40B4-BE49-F238E27FC236}">
                  <a16:creationId xmlns:a16="http://schemas.microsoft.com/office/drawing/2014/main" id="{07896888-E8C0-ADCD-7814-6B375DB3F5A9}"/>
                </a:ext>
              </a:extLst>
            </p:cNvPr>
            <p:cNvSpPr/>
            <p:nvPr/>
          </p:nvSpPr>
          <p:spPr>
            <a:xfrm>
              <a:off x="3875651" y="2874806"/>
              <a:ext cx="227257" cy="485657"/>
            </a:xfrm>
            <a:custGeom>
              <a:avLst/>
              <a:gdLst>
                <a:gd name="connsiteX0" fmla="*/ 0 w 227257"/>
                <a:gd name="connsiteY0" fmla="*/ 58310 h 485657"/>
                <a:gd name="connsiteX1" fmla="*/ 168813 w 227257"/>
                <a:gd name="connsiteY1" fmla="*/ 9073 h 485657"/>
                <a:gd name="connsiteX2" fmla="*/ 225083 w 227257"/>
                <a:gd name="connsiteY2" fmla="*/ 220088 h 485657"/>
                <a:gd name="connsiteX3" fmla="*/ 105508 w 227257"/>
                <a:gd name="connsiteY3" fmla="*/ 227122 h 485657"/>
                <a:gd name="connsiteX4" fmla="*/ 189914 w 227257"/>
                <a:gd name="connsiteY4" fmla="*/ 452205 h 485657"/>
                <a:gd name="connsiteX5" fmla="*/ 133643 w 227257"/>
                <a:gd name="connsiteY5" fmla="*/ 480341 h 48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257" h="485657">
                  <a:moveTo>
                    <a:pt x="0" y="58310"/>
                  </a:moveTo>
                  <a:cubicBezTo>
                    <a:pt x="65649" y="20210"/>
                    <a:pt x="131299" y="-17890"/>
                    <a:pt x="168813" y="9073"/>
                  </a:cubicBezTo>
                  <a:cubicBezTo>
                    <a:pt x="206327" y="36036"/>
                    <a:pt x="235634" y="183747"/>
                    <a:pt x="225083" y="220088"/>
                  </a:cubicBezTo>
                  <a:cubicBezTo>
                    <a:pt x="214532" y="256429"/>
                    <a:pt x="111370" y="188436"/>
                    <a:pt x="105508" y="227122"/>
                  </a:cubicBezTo>
                  <a:cubicBezTo>
                    <a:pt x="99647" y="265808"/>
                    <a:pt x="185225" y="410002"/>
                    <a:pt x="189914" y="452205"/>
                  </a:cubicBezTo>
                  <a:cubicBezTo>
                    <a:pt x="194603" y="494408"/>
                    <a:pt x="164123" y="487374"/>
                    <a:pt x="133643" y="4803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7">
              <a:extLst>
                <a:ext uri="{FF2B5EF4-FFF2-40B4-BE49-F238E27FC236}">
                  <a16:creationId xmlns:a16="http://schemas.microsoft.com/office/drawing/2014/main" id="{D14B18B0-3DFE-6A33-D6D6-C0E3E65A8D1B}"/>
                </a:ext>
              </a:extLst>
            </p:cNvPr>
            <p:cNvSpPr/>
            <p:nvPr/>
          </p:nvSpPr>
          <p:spPr>
            <a:xfrm>
              <a:off x="3368603" y="3087860"/>
              <a:ext cx="260862" cy="331651"/>
            </a:xfrm>
            <a:custGeom>
              <a:avLst/>
              <a:gdLst>
                <a:gd name="connsiteX0" fmla="*/ 260862 w 260862"/>
                <a:gd name="connsiteY0" fmla="*/ 7034 h 331651"/>
                <a:gd name="connsiteX1" fmla="*/ 63914 w 260862"/>
                <a:gd name="connsiteY1" fmla="*/ 14068 h 331651"/>
                <a:gd name="connsiteX2" fmla="*/ 246794 w 260862"/>
                <a:gd name="connsiteY2" fmla="*/ 133644 h 331651"/>
                <a:gd name="connsiteX3" fmla="*/ 42812 w 260862"/>
                <a:gd name="connsiteY3" fmla="*/ 225084 h 331651"/>
                <a:gd name="connsiteX4" fmla="*/ 609 w 260862"/>
                <a:gd name="connsiteY4" fmla="*/ 316524 h 331651"/>
                <a:gd name="connsiteX5" fmla="*/ 21711 w 260862"/>
                <a:gd name="connsiteY5" fmla="*/ 330591 h 33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62" h="331651">
                  <a:moveTo>
                    <a:pt x="260862" y="7034"/>
                  </a:moveTo>
                  <a:cubicBezTo>
                    <a:pt x="163560" y="0"/>
                    <a:pt x="66259" y="-7034"/>
                    <a:pt x="63914" y="14068"/>
                  </a:cubicBezTo>
                  <a:cubicBezTo>
                    <a:pt x="61569" y="35170"/>
                    <a:pt x="250311" y="98475"/>
                    <a:pt x="246794" y="133644"/>
                  </a:cubicBezTo>
                  <a:cubicBezTo>
                    <a:pt x="243277" y="168813"/>
                    <a:pt x="83843" y="194604"/>
                    <a:pt x="42812" y="225084"/>
                  </a:cubicBezTo>
                  <a:cubicBezTo>
                    <a:pt x="1781" y="255564"/>
                    <a:pt x="4126" y="298940"/>
                    <a:pt x="609" y="316524"/>
                  </a:cubicBezTo>
                  <a:cubicBezTo>
                    <a:pt x="-2908" y="334108"/>
                    <a:pt x="9401" y="332349"/>
                    <a:pt x="21711" y="33059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0">
              <a:extLst>
                <a:ext uri="{FF2B5EF4-FFF2-40B4-BE49-F238E27FC236}">
                  <a16:creationId xmlns:a16="http://schemas.microsoft.com/office/drawing/2014/main" id="{EFE7E7E7-E26A-F9AB-2552-09996A801CFC}"/>
                </a:ext>
              </a:extLst>
            </p:cNvPr>
            <p:cNvSpPr/>
            <p:nvPr/>
          </p:nvSpPr>
          <p:spPr>
            <a:xfrm>
              <a:off x="3495824" y="3473159"/>
              <a:ext cx="472355" cy="254780"/>
            </a:xfrm>
            <a:custGeom>
              <a:avLst/>
              <a:gdLst>
                <a:gd name="connsiteX0" fmla="*/ 0 w 472355"/>
                <a:gd name="connsiteY0" fmla="*/ 254780 h 254780"/>
                <a:gd name="connsiteX1" fmla="*/ 140676 w 472355"/>
                <a:gd name="connsiteY1" fmla="*/ 114103 h 254780"/>
                <a:gd name="connsiteX2" fmla="*/ 168812 w 472355"/>
                <a:gd name="connsiteY2" fmla="*/ 1562 h 254780"/>
                <a:gd name="connsiteX3" fmla="*/ 189913 w 472355"/>
                <a:gd name="connsiteY3" fmla="*/ 198509 h 254780"/>
                <a:gd name="connsiteX4" fmla="*/ 295421 w 472355"/>
                <a:gd name="connsiteY4" fmla="*/ 142239 h 254780"/>
                <a:gd name="connsiteX5" fmla="*/ 379827 w 472355"/>
                <a:gd name="connsiteY5" fmla="*/ 247746 h 254780"/>
                <a:gd name="connsiteX6" fmla="*/ 464233 w 472355"/>
                <a:gd name="connsiteY6" fmla="*/ 142239 h 254780"/>
                <a:gd name="connsiteX7" fmla="*/ 464233 w 472355"/>
                <a:gd name="connsiteY7" fmla="*/ 149272 h 25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355" h="254780">
                  <a:moveTo>
                    <a:pt x="0" y="254780"/>
                  </a:moveTo>
                  <a:cubicBezTo>
                    <a:pt x="56270" y="205543"/>
                    <a:pt x="112541" y="156306"/>
                    <a:pt x="140676" y="114103"/>
                  </a:cubicBezTo>
                  <a:cubicBezTo>
                    <a:pt x="168811" y="71900"/>
                    <a:pt x="160606" y="-12506"/>
                    <a:pt x="168812" y="1562"/>
                  </a:cubicBezTo>
                  <a:cubicBezTo>
                    <a:pt x="177018" y="15630"/>
                    <a:pt x="168812" y="175063"/>
                    <a:pt x="189913" y="198509"/>
                  </a:cubicBezTo>
                  <a:cubicBezTo>
                    <a:pt x="211015" y="221955"/>
                    <a:pt x="263769" y="134033"/>
                    <a:pt x="295421" y="142239"/>
                  </a:cubicBezTo>
                  <a:cubicBezTo>
                    <a:pt x="327073" y="150445"/>
                    <a:pt x="351692" y="247746"/>
                    <a:pt x="379827" y="247746"/>
                  </a:cubicBezTo>
                  <a:cubicBezTo>
                    <a:pt x="407962" y="247746"/>
                    <a:pt x="450165" y="158651"/>
                    <a:pt x="464233" y="142239"/>
                  </a:cubicBezTo>
                  <a:cubicBezTo>
                    <a:pt x="478301" y="125827"/>
                    <a:pt x="471267" y="137549"/>
                    <a:pt x="464233" y="149272"/>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44">
              <a:extLst>
                <a:ext uri="{FF2B5EF4-FFF2-40B4-BE49-F238E27FC236}">
                  <a16:creationId xmlns:a16="http://schemas.microsoft.com/office/drawing/2014/main" id="{48A7F242-DB36-41A5-43B4-C07632567488}"/>
                </a:ext>
              </a:extLst>
            </p:cNvPr>
            <p:cNvSpPr/>
            <p:nvPr/>
          </p:nvSpPr>
          <p:spPr>
            <a:xfrm>
              <a:off x="9797145" y="2690329"/>
              <a:ext cx="227257" cy="485657"/>
            </a:xfrm>
            <a:custGeom>
              <a:avLst/>
              <a:gdLst>
                <a:gd name="connsiteX0" fmla="*/ 0 w 227257"/>
                <a:gd name="connsiteY0" fmla="*/ 58310 h 485657"/>
                <a:gd name="connsiteX1" fmla="*/ 168813 w 227257"/>
                <a:gd name="connsiteY1" fmla="*/ 9073 h 485657"/>
                <a:gd name="connsiteX2" fmla="*/ 225083 w 227257"/>
                <a:gd name="connsiteY2" fmla="*/ 220088 h 485657"/>
                <a:gd name="connsiteX3" fmla="*/ 105508 w 227257"/>
                <a:gd name="connsiteY3" fmla="*/ 227122 h 485657"/>
                <a:gd name="connsiteX4" fmla="*/ 189914 w 227257"/>
                <a:gd name="connsiteY4" fmla="*/ 452205 h 485657"/>
                <a:gd name="connsiteX5" fmla="*/ 133643 w 227257"/>
                <a:gd name="connsiteY5" fmla="*/ 480341 h 48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257" h="485657">
                  <a:moveTo>
                    <a:pt x="0" y="58310"/>
                  </a:moveTo>
                  <a:cubicBezTo>
                    <a:pt x="65649" y="20210"/>
                    <a:pt x="131299" y="-17890"/>
                    <a:pt x="168813" y="9073"/>
                  </a:cubicBezTo>
                  <a:cubicBezTo>
                    <a:pt x="206327" y="36036"/>
                    <a:pt x="235634" y="183747"/>
                    <a:pt x="225083" y="220088"/>
                  </a:cubicBezTo>
                  <a:cubicBezTo>
                    <a:pt x="214532" y="256429"/>
                    <a:pt x="111370" y="188436"/>
                    <a:pt x="105508" y="227122"/>
                  </a:cubicBezTo>
                  <a:cubicBezTo>
                    <a:pt x="99647" y="265808"/>
                    <a:pt x="185225" y="410002"/>
                    <a:pt x="189914" y="452205"/>
                  </a:cubicBezTo>
                  <a:cubicBezTo>
                    <a:pt x="194603" y="494408"/>
                    <a:pt x="164123" y="487374"/>
                    <a:pt x="133643" y="4803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45">
              <a:extLst>
                <a:ext uri="{FF2B5EF4-FFF2-40B4-BE49-F238E27FC236}">
                  <a16:creationId xmlns:a16="http://schemas.microsoft.com/office/drawing/2014/main" id="{49951C4A-16C3-4D66-13AC-E067ACF06F05}"/>
                </a:ext>
              </a:extLst>
            </p:cNvPr>
            <p:cNvSpPr/>
            <p:nvPr/>
          </p:nvSpPr>
          <p:spPr>
            <a:xfrm>
              <a:off x="9290097" y="2903383"/>
              <a:ext cx="260862" cy="331651"/>
            </a:xfrm>
            <a:custGeom>
              <a:avLst/>
              <a:gdLst>
                <a:gd name="connsiteX0" fmla="*/ 260862 w 260862"/>
                <a:gd name="connsiteY0" fmla="*/ 7034 h 331651"/>
                <a:gd name="connsiteX1" fmla="*/ 63914 w 260862"/>
                <a:gd name="connsiteY1" fmla="*/ 14068 h 331651"/>
                <a:gd name="connsiteX2" fmla="*/ 246794 w 260862"/>
                <a:gd name="connsiteY2" fmla="*/ 133644 h 331651"/>
                <a:gd name="connsiteX3" fmla="*/ 42812 w 260862"/>
                <a:gd name="connsiteY3" fmla="*/ 225084 h 331651"/>
                <a:gd name="connsiteX4" fmla="*/ 609 w 260862"/>
                <a:gd name="connsiteY4" fmla="*/ 316524 h 331651"/>
                <a:gd name="connsiteX5" fmla="*/ 21711 w 260862"/>
                <a:gd name="connsiteY5" fmla="*/ 330591 h 33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62" h="331651">
                  <a:moveTo>
                    <a:pt x="260862" y="7034"/>
                  </a:moveTo>
                  <a:cubicBezTo>
                    <a:pt x="163560" y="0"/>
                    <a:pt x="66259" y="-7034"/>
                    <a:pt x="63914" y="14068"/>
                  </a:cubicBezTo>
                  <a:cubicBezTo>
                    <a:pt x="61569" y="35170"/>
                    <a:pt x="250311" y="98475"/>
                    <a:pt x="246794" y="133644"/>
                  </a:cubicBezTo>
                  <a:cubicBezTo>
                    <a:pt x="243277" y="168813"/>
                    <a:pt x="83843" y="194604"/>
                    <a:pt x="42812" y="225084"/>
                  </a:cubicBezTo>
                  <a:cubicBezTo>
                    <a:pt x="1781" y="255564"/>
                    <a:pt x="4126" y="298940"/>
                    <a:pt x="609" y="316524"/>
                  </a:cubicBezTo>
                  <a:cubicBezTo>
                    <a:pt x="-2908" y="334108"/>
                    <a:pt x="9401" y="332349"/>
                    <a:pt x="21711" y="33059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46">
              <a:extLst>
                <a:ext uri="{FF2B5EF4-FFF2-40B4-BE49-F238E27FC236}">
                  <a16:creationId xmlns:a16="http://schemas.microsoft.com/office/drawing/2014/main" id="{2759D223-E230-0010-4936-E8E94FD4FA8F}"/>
                </a:ext>
              </a:extLst>
            </p:cNvPr>
            <p:cNvSpPr/>
            <p:nvPr/>
          </p:nvSpPr>
          <p:spPr>
            <a:xfrm>
              <a:off x="9375114" y="3288682"/>
              <a:ext cx="472355" cy="254780"/>
            </a:xfrm>
            <a:custGeom>
              <a:avLst/>
              <a:gdLst>
                <a:gd name="connsiteX0" fmla="*/ 0 w 472355"/>
                <a:gd name="connsiteY0" fmla="*/ 254780 h 254780"/>
                <a:gd name="connsiteX1" fmla="*/ 140676 w 472355"/>
                <a:gd name="connsiteY1" fmla="*/ 114103 h 254780"/>
                <a:gd name="connsiteX2" fmla="*/ 168812 w 472355"/>
                <a:gd name="connsiteY2" fmla="*/ 1562 h 254780"/>
                <a:gd name="connsiteX3" fmla="*/ 189913 w 472355"/>
                <a:gd name="connsiteY3" fmla="*/ 198509 h 254780"/>
                <a:gd name="connsiteX4" fmla="*/ 295421 w 472355"/>
                <a:gd name="connsiteY4" fmla="*/ 142239 h 254780"/>
                <a:gd name="connsiteX5" fmla="*/ 379827 w 472355"/>
                <a:gd name="connsiteY5" fmla="*/ 247746 h 254780"/>
                <a:gd name="connsiteX6" fmla="*/ 464233 w 472355"/>
                <a:gd name="connsiteY6" fmla="*/ 142239 h 254780"/>
                <a:gd name="connsiteX7" fmla="*/ 464233 w 472355"/>
                <a:gd name="connsiteY7" fmla="*/ 149272 h 25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355" h="254780">
                  <a:moveTo>
                    <a:pt x="0" y="254780"/>
                  </a:moveTo>
                  <a:cubicBezTo>
                    <a:pt x="56270" y="205543"/>
                    <a:pt x="112541" y="156306"/>
                    <a:pt x="140676" y="114103"/>
                  </a:cubicBezTo>
                  <a:cubicBezTo>
                    <a:pt x="168811" y="71900"/>
                    <a:pt x="160606" y="-12506"/>
                    <a:pt x="168812" y="1562"/>
                  </a:cubicBezTo>
                  <a:cubicBezTo>
                    <a:pt x="177018" y="15630"/>
                    <a:pt x="168812" y="175063"/>
                    <a:pt x="189913" y="198509"/>
                  </a:cubicBezTo>
                  <a:cubicBezTo>
                    <a:pt x="211015" y="221955"/>
                    <a:pt x="263769" y="134033"/>
                    <a:pt x="295421" y="142239"/>
                  </a:cubicBezTo>
                  <a:cubicBezTo>
                    <a:pt x="327073" y="150445"/>
                    <a:pt x="351692" y="247746"/>
                    <a:pt x="379827" y="247746"/>
                  </a:cubicBezTo>
                  <a:cubicBezTo>
                    <a:pt x="407962" y="247746"/>
                    <a:pt x="450165" y="158651"/>
                    <a:pt x="464233" y="142239"/>
                  </a:cubicBezTo>
                  <a:cubicBezTo>
                    <a:pt x="478301" y="125827"/>
                    <a:pt x="471267" y="137549"/>
                    <a:pt x="464233" y="149272"/>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38">
            <a:extLst>
              <a:ext uri="{FF2B5EF4-FFF2-40B4-BE49-F238E27FC236}">
                <a16:creationId xmlns:a16="http://schemas.microsoft.com/office/drawing/2014/main" id="{513184B7-CC64-9F44-F08D-ED51134D53B6}"/>
              </a:ext>
            </a:extLst>
          </p:cNvPr>
          <p:cNvSpPr txBox="1"/>
          <p:nvPr/>
        </p:nvSpPr>
        <p:spPr>
          <a:xfrm>
            <a:off x="795926" y="6465588"/>
            <a:ext cx="4641042" cy="369332"/>
          </a:xfrm>
          <a:prstGeom prst="rect">
            <a:avLst/>
          </a:prstGeom>
          <a:noFill/>
        </p:spPr>
        <p:txBody>
          <a:bodyPr wrap="square">
            <a:spAutoFit/>
          </a:bodyPr>
          <a:lstStyle/>
          <a:p>
            <a:r>
              <a:rPr lang="de-DE" altLang="zh-CN" b="0" i="0" dirty="0">
                <a:solidFill>
                  <a:srgbClr val="212529"/>
                </a:solidFill>
                <a:effectLst/>
                <a:latin typeface="Poppins-Regular"/>
              </a:rPr>
              <a:t>Shen</a:t>
            </a:r>
            <a:r>
              <a:rPr lang="de-DE" altLang="zh-CN" dirty="0">
                <a:solidFill>
                  <a:srgbClr val="212529"/>
                </a:solidFill>
                <a:latin typeface="Poppins-Regular"/>
              </a:rPr>
              <a:t> </a:t>
            </a:r>
            <a:r>
              <a:rPr lang="en-US" altLang="zh-CN" dirty="0">
                <a:solidFill>
                  <a:srgbClr val="212529"/>
                </a:solidFill>
                <a:latin typeface="Poppins-Regular"/>
              </a:rPr>
              <a:t>et al.  </a:t>
            </a:r>
            <a:r>
              <a:rPr lang="de-DE" altLang="zh-CN" b="0" i="1" dirty="0">
                <a:solidFill>
                  <a:srgbClr val="212529"/>
                </a:solidFill>
                <a:effectLst/>
                <a:latin typeface="Poppins-Regular"/>
              </a:rPr>
              <a:t>Phys. Rev. Lett., 130, 070802.</a:t>
            </a:r>
            <a:endParaRPr lang="zh-CN" altLang="en-US" dirty="0"/>
          </a:p>
        </p:txBody>
      </p:sp>
      <p:cxnSp>
        <p:nvCxnSpPr>
          <p:cNvPr id="40" name="直接连接符 3">
            <a:extLst>
              <a:ext uri="{FF2B5EF4-FFF2-40B4-BE49-F238E27FC236}">
                <a16:creationId xmlns:a16="http://schemas.microsoft.com/office/drawing/2014/main" id="{2E37AE47-8DA6-0992-2A96-7FA593C0E475}"/>
              </a:ext>
            </a:extLst>
          </p:cNvPr>
          <p:cNvCxnSpPr>
            <a:cxnSpLocks/>
          </p:cNvCxnSpPr>
          <p:nvPr/>
        </p:nvCxnSpPr>
        <p:spPr>
          <a:xfrm>
            <a:off x="830826" y="6465588"/>
            <a:ext cx="52928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D142ED29-8158-A6F1-8960-42E715933A8A}"/>
              </a:ext>
            </a:extLst>
          </p:cNvPr>
          <p:cNvSpPr>
            <a:spLocks noGrp="1"/>
          </p:cNvSpPr>
          <p:nvPr>
            <p:ph type="sldNum" sz="quarter" idx="12"/>
          </p:nvPr>
        </p:nvSpPr>
        <p:spPr/>
        <p:txBody>
          <a:bodyPr/>
          <a:lstStyle/>
          <a:p>
            <a:fld id="{10300069-D95F-4129-B781-39B297AA26B1}" type="slidenum">
              <a:rPr lang="zh-CN" altLang="en-US" smtClean="0"/>
              <a:t>14</a:t>
            </a:fld>
            <a:endParaRPr lang="zh-CN" altLang="en-US"/>
          </a:p>
        </p:txBody>
      </p:sp>
    </p:spTree>
    <p:extLst>
      <p:ext uri="{BB962C8B-B14F-4D97-AF65-F5344CB8AC3E}">
        <p14:creationId xmlns:p14="http://schemas.microsoft.com/office/powerpoint/2010/main" val="3946144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0A096E2-CF2C-9EF8-1CE6-12D436372120}"/>
              </a:ext>
            </a:extLst>
          </p:cNvPr>
          <p:cNvSpPr>
            <a:spLocks noGrp="1"/>
          </p:cNvSpPr>
          <p:nvPr>
            <p:ph type="sldNum" sz="quarter" idx="12"/>
          </p:nvPr>
        </p:nvSpPr>
        <p:spPr/>
        <p:txBody>
          <a:bodyPr/>
          <a:lstStyle/>
          <a:p>
            <a:fld id="{330EA680-D336-4FF7-8B7A-9848BB0A1C32}" type="slidenum">
              <a:rPr lang="en-US" smtClean="0"/>
              <a:t>15</a:t>
            </a:fld>
            <a:endParaRPr lang="en-US"/>
          </a:p>
        </p:txBody>
      </p:sp>
      <p:pic>
        <p:nvPicPr>
          <p:cNvPr id="10" name="内容占位符 9">
            <a:extLst>
              <a:ext uri="{FF2B5EF4-FFF2-40B4-BE49-F238E27FC236}">
                <a16:creationId xmlns:a16="http://schemas.microsoft.com/office/drawing/2014/main" id="{A1D01159-4DBE-9741-40C9-7283C8603C4E}"/>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1000"/>
          <a:stretch/>
        </p:blipFill>
        <p:spPr>
          <a:xfrm>
            <a:off x="1646786" y="1789976"/>
            <a:ext cx="8755200" cy="4504791"/>
          </a:xfrm>
        </p:spPr>
      </p:pic>
      <p:sp>
        <p:nvSpPr>
          <p:cNvPr id="11" name="文本框 10">
            <a:extLst>
              <a:ext uri="{FF2B5EF4-FFF2-40B4-BE49-F238E27FC236}">
                <a16:creationId xmlns:a16="http://schemas.microsoft.com/office/drawing/2014/main" id="{89E96797-26B0-EA5C-9052-69DEBF522E6C}"/>
              </a:ext>
            </a:extLst>
          </p:cNvPr>
          <p:cNvSpPr txBox="1"/>
          <p:nvPr/>
        </p:nvSpPr>
        <p:spPr>
          <a:xfrm>
            <a:off x="766440" y="674658"/>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The Correlation Signal : dt = 0.5T</a:t>
            </a:r>
          </a:p>
        </p:txBody>
      </p:sp>
    </p:spTree>
    <p:extLst>
      <p:ext uri="{BB962C8B-B14F-4D97-AF65-F5344CB8AC3E}">
        <p14:creationId xmlns:p14="http://schemas.microsoft.com/office/powerpoint/2010/main" val="4245561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0A096E2-CF2C-9EF8-1CE6-12D436372120}"/>
              </a:ext>
            </a:extLst>
          </p:cNvPr>
          <p:cNvSpPr>
            <a:spLocks noGrp="1"/>
          </p:cNvSpPr>
          <p:nvPr>
            <p:ph type="sldNum" sz="quarter" idx="12"/>
          </p:nvPr>
        </p:nvSpPr>
        <p:spPr/>
        <p:txBody>
          <a:bodyPr/>
          <a:lstStyle/>
          <a:p>
            <a:fld id="{330EA680-D336-4FF7-8B7A-9848BB0A1C32}" type="slidenum">
              <a:rPr lang="en-US" smtClean="0"/>
              <a:t>16</a:t>
            </a:fld>
            <a:endParaRPr lang="en-US"/>
          </a:p>
        </p:txBody>
      </p:sp>
      <p:sp>
        <p:nvSpPr>
          <p:cNvPr id="11" name="文本框 10">
            <a:extLst>
              <a:ext uri="{FF2B5EF4-FFF2-40B4-BE49-F238E27FC236}">
                <a16:creationId xmlns:a16="http://schemas.microsoft.com/office/drawing/2014/main" id="{89E96797-26B0-EA5C-9052-69DEBF522E6C}"/>
              </a:ext>
            </a:extLst>
          </p:cNvPr>
          <p:cNvSpPr txBox="1"/>
          <p:nvPr/>
        </p:nvSpPr>
        <p:spPr>
          <a:xfrm>
            <a:off x="766440" y="674658"/>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The Correlation Signal : dt = 0.75T</a:t>
            </a:r>
          </a:p>
        </p:txBody>
      </p:sp>
      <p:pic>
        <p:nvPicPr>
          <p:cNvPr id="14" name="图片 13">
            <a:extLst>
              <a:ext uri="{FF2B5EF4-FFF2-40B4-BE49-F238E27FC236}">
                <a16:creationId xmlns:a16="http://schemas.microsoft.com/office/drawing/2014/main" id="{A31C083A-A11C-F6A7-C4F5-9A1265BAB38B}"/>
              </a:ext>
            </a:extLst>
          </p:cNvPr>
          <p:cNvPicPr>
            <a:picLocks noChangeAspect="1"/>
          </p:cNvPicPr>
          <p:nvPr/>
        </p:nvPicPr>
        <p:blipFill rotWithShape="1">
          <a:blip r:embed="rId3">
            <a:extLst>
              <a:ext uri="{28A0092B-C50C-407E-A947-70E740481C1C}">
                <a14:useLocalDpi xmlns:a14="http://schemas.microsoft.com/office/drawing/2010/main" val="0"/>
              </a:ext>
            </a:extLst>
          </a:blip>
          <a:srcRect l="-1" r="-722" b="11026"/>
          <a:stretch/>
        </p:blipFill>
        <p:spPr>
          <a:xfrm>
            <a:off x="1646787" y="1791582"/>
            <a:ext cx="8825658" cy="4507200"/>
          </a:xfrm>
          <a:prstGeom prst="rect">
            <a:avLst/>
          </a:prstGeom>
        </p:spPr>
      </p:pic>
    </p:spTree>
    <p:extLst>
      <p:ext uri="{BB962C8B-B14F-4D97-AF65-F5344CB8AC3E}">
        <p14:creationId xmlns:p14="http://schemas.microsoft.com/office/powerpoint/2010/main" val="1236391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0A096E2-CF2C-9EF8-1CE6-12D436372120}"/>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330EA680-D336-4FF7-8B7A-9848BB0A1C32}" type="slidenum">
              <a:rPr lang="en-US" smtClean="0"/>
              <a:pPr defTabSz="914400">
                <a:spcAft>
                  <a:spcPts val="600"/>
                </a:spcAft>
              </a:pPr>
              <a:t>17</a:t>
            </a:fld>
            <a:endParaRPr lang="en-US"/>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50A5EB13-00E2-2C77-C878-C57F80FF6EFD}"/>
                  </a:ext>
                </a:extLst>
              </p:cNvPr>
              <p:cNvSpPr txBox="1"/>
              <p:nvPr/>
            </p:nvSpPr>
            <p:spPr>
              <a:xfrm>
                <a:off x="546410" y="2721700"/>
                <a:ext cx="4493941" cy="3416300"/>
              </a:xfrm>
              <a:prstGeom prst="rect">
                <a:avLst/>
              </a:prstGeom>
            </p:spPr>
            <p:txBody>
              <a:bodyPr vert="horz" lIns="91440" tIns="45720" rIns="91440" bIns="45720" rtlCol="0" anchor="ctr">
                <a:noAutofit/>
              </a:bodyPr>
              <a:lstStyle/>
              <a:p>
                <a:pPr>
                  <a:lnSpc>
                    <a:spcPct val="90000"/>
                  </a:lnSpc>
                  <a:spcBef>
                    <a:spcPts val="1000"/>
                  </a:spcBef>
                  <a:buClr>
                    <a:schemeClr val="accent1"/>
                  </a:buClr>
                  <a:buSzPct val="80000"/>
                  <a:buFont typeface="Wingdings 3" charset="2"/>
                  <a:buChar char=""/>
                </a:pPr>
                <a:r>
                  <a:rPr kumimoji="1" lang="en-US" altLang="zh-CN" sz="2000" dirty="0">
                    <a:solidFill>
                      <a:schemeClr val="tx1">
                        <a:lumMod val="75000"/>
                        <a:lumOff val="25000"/>
                      </a:schemeClr>
                    </a:solidFill>
                    <a:latin typeface="+mj-lt"/>
                  </a:rPr>
                  <a:t>1. The correlation is a function of the time interval.</a:t>
                </a:r>
              </a:p>
              <a:p>
                <a:pPr>
                  <a:lnSpc>
                    <a:spcPct val="90000"/>
                  </a:lnSpc>
                  <a:spcBef>
                    <a:spcPts val="1000"/>
                  </a:spcBef>
                  <a:buClr>
                    <a:schemeClr val="accent1"/>
                  </a:buClr>
                  <a:buSzPct val="80000"/>
                  <a:buFont typeface="Wingdings 3" charset="2"/>
                  <a:buChar char=""/>
                </a:pPr>
                <a:endParaRPr kumimoji="1" lang="en-US" altLang="zh-CN" sz="2000" dirty="0">
                  <a:solidFill>
                    <a:schemeClr val="tx1">
                      <a:lumMod val="75000"/>
                      <a:lumOff val="25000"/>
                    </a:schemeClr>
                  </a:solidFill>
                  <a:latin typeface="+mj-lt"/>
                </a:endParaRPr>
              </a:p>
              <a:p>
                <a:pPr>
                  <a:lnSpc>
                    <a:spcPct val="90000"/>
                  </a:lnSpc>
                  <a:spcBef>
                    <a:spcPts val="1000"/>
                  </a:spcBef>
                  <a:buClr>
                    <a:schemeClr val="accent1"/>
                  </a:buClr>
                  <a:buSzPct val="80000"/>
                  <a:buFont typeface="Wingdings 3" charset="2"/>
                  <a:buChar char=""/>
                </a:pPr>
                <a:r>
                  <a:rPr kumimoji="1" lang="en-US" altLang="zh-CN" sz="2000" dirty="0">
                    <a:solidFill>
                      <a:schemeClr val="tx1">
                        <a:lumMod val="75000"/>
                        <a:lumOff val="25000"/>
                      </a:schemeClr>
                    </a:solidFill>
                    <a:latin typeface="+mj-lt"/>
                  </a:rPr>
                  <a:t>2. The correlation of a periodic function is, itself, periodic with the same period.</a:t>
                </a:r>
              </a:p>
              <a:p>
                <a:pPr>
                  <a:lnSpc>
                    <a:spcPct val="90000"/>
                  </a:lnSpc>
                  <a:spcBef>
                    <a:spcPts val="1000"/>
                  </a:spcBef>
                  <a:buClr>
                    <a:schemeClr val="accent1"/>
                  </a:buClr>
                  <a:buSzPct val="80000"/>
                  <a:buFont typeface="Wingdings 3" charset="2"/>
                  <a:buChar char=""/>
                </a:pPr>
                <a:endParaRPr kumimoji="1" lang="en-US" altLang="zh-CN" sz="2000" dirty="0">
                  <a:solidFill>
                    <a:schemeClr val="tx1">
                      <a:lumMod val="75000"/>
                      <a:lumOff val="25000"/>
                    </a:schemeClr>
                  </a:solidFill>
                  <a:latin typeface="+mj-lt"/>
                </a:endParaRPr>
              </a:p>
              <a:p>
                <a:pPr>
                  <a:lnSpc>
                    <a:spcPct val="90000"/>
                  </a:lnSpc>
                  <a:spcBef>
                    <a:spcPts val="1000"/>
                  </a:spcBef>
                  <a:buClr>
                    <a:schemeClr val="accent1"/>
                  </a:buClr>
                  <a:buSzPct val="80000"/>
                  <a:buFont typeface="Wingdings 3" charset="2"/>
                  <a:buChar char=""/>
                </a:pPr>
                <a:r>
                  <a:rPr kumimoji="1" lang="en-US" altLang="zh-CN" sz="2000" dirty="0">
                    <a:solidFill>
                      <a:schemeClr val="tx1">
                        <a:lumMod val="75000"/>
                        <a:lumOff val="25000"/>
                      </a:schemeClr>
                    </a:solidFill>
                    <a:latin typeface="+mj-lt"/>
                  </a:rPr>
                  <a:t>3. The correlation of multiple signals can be added up linearly, for e.g. several </a:t>
                </a:r>
                <a14:m>
                  <m:oMath xmlns:m="http://schemas.openxmlformats.org/officeDocument/2006/math">
                    <m:sPre>
                      <m:sPrePr>
                        <m:ctrlPr>
                          <a:rPr kumimoji="1" lang="en-US" altLang="zh-CN" sz="2000" i="1" smtClean="0">
                            <a:solidFill>
                              <a:schemeClr val="tx1">
                                <a:lumMod val="75000"/>
                                <a:lumOff val="25000"/>
                              </a:schemeClr>
                            </a:solidFill>
                            <a:latin typeface="Cambria Math" panose="02040503050406030204" pitchFamily="18" charset="0"/>
                          </a:rPr>
                        </m:ctrlPr>
                      </m:sPrePr>
                      <m:sub/>
                      <m:sup>
                        <m:r>
                          <a:rPr lang="it-IT" b="0" i="1" smtClean="0">
                            <a:latin typeface="Cambria Math" panose="02040503050406030204" pitchFamily="18" charset="0"/>
                          </a:rPr>
                          <m:t>13</m:t>
                        </m:r>
                      </m:sup>
                      <m:e>
                        <m:r>
                          <a:rPr lang="it-IT" b="0" i="1" smtClean="0">
                            <a:latin typeface="Cambria Math" panose="02040503050406030204" pitchFamily="18" charset="0"/>
                          </a:rPr>
                          <m:t>𝐶</m:t>
                        </m:r>
                        <m:r>
                          <a:rPr lang="it-IT" b="0" i="1" smtClean="0">
                            <a:latin typeface="Cambria Math" panose="02040503050406030204" pitchFamily="18" charset="0"/>
                          </a:rPr>
                          <m:t> </m:t>
                        </m:r>
                      </m:e>
                    </m:sPre>
                  </m:oMath>
                </a14:m>
                <a:r>
                  <a:rPr kumimoji="1" lang="en-US" altLang="zh-CN" sz="2000" dirty="0">
                    <a:solidFill>
                      <a:schemeClr val="tx1">
                        <a:lumMod val="75000"/>
                        <a:lumOff val="25000"/>
                      </a:schemeClr>
                    </a:solidFill>
                    <a:latin typeface="+mj-lt"/>
                  </a:rPr>
                  <a:t>spins with different frequencies.</a:t>
                </a:r>
              </a:p>
            </p:txBody>
          </p:sp>
        </mc:Choice>
        <mc:Fallback xmlns="">
          <p:sp>
            <p:nvSpPr>
              <p:cNvPr id="3" name="文本框 2">
                <a:extLst>
                  <a:ext uri="{FF2B5EF4-FFF2-40B4-BE49-F238E27FC236}">
                    <a16:creationId xmlns:a16="http://schemas.microsoft.com/office/drawing/2014/main" id="{50A5EB13-00E2-2C77-C878-C57F80FF6EFD}"/>
                  </a:ext>
                </a:extLst>
              </p:cNvPr>
              <p:cNvSpPr txBox="1">
                <a:spLocks noRot="1" noChangeAspect="1" noMove="1" noResize="1" noEditPoints="1" noAdjustHandles="1" noChangeArrowheads="1" noChangeShapeType="1" noTextEdit="1"/>
              </p:cNvSpPr>
              <p:nvPr/>
            </p:nvSpPr>
            <p:spPr>
              <a:xfrm>
                <a:off x="546410" y="2721700"/>
                <a:ext cx="4493941" cy="3416300"/>
              </a:xfrm>
              <a:prstGeom prst="rect">
                <a:avLst/>
              </a:prstGeom>
              <a:blipFill>
                <a:blip r:embed="rId5"/>
                <a:stretch>
                  <a:fillRect l="-1493" r="-1085"/>
                </a:stretch>
              </a:blipFill>
            </p:spPr>
            <p:txBody>
              <a:bodyPr/>
              <a:lstStyle/>
              <a:p>
                <a:r>
                  <a:rPr lang="it-IT">
                    <a:noFill/>
                  </a:rPr>
                  <a:t> </a:t>
                </a:r>
              </a:p>
            </p:txBody>
          </p:sp>
        </mc:Fallback>
      </mc:AlternateContent>
      <p:sp>
        <p:nvSpPr>
          <p:cNvPr id="6" name="文本框 5">
            <a:extLst>
              <a:ext uri="{FF2B5EF4-FFF2-40B4-BE49-F238E27FC236}">
                <a16:creationId xmlns:a16="http://schemas.microsoft.com/office/drawing/2014/main" id="{E2F4595C-2920-855E-958C-0AA3C0C45FD2}"/>
              </a:ext>
            </a:extLst>
          </p:cNvPr>
          <p:cNvSpPr txBox="1"/>
          <p:nvPr/>
        </p:nvSpPr>
        <p:spPr>
          <a:xfrm>
            <a:off x="705984" y="667101"/>
            <a:ext cx="7357362"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Properties of the classical Correlation</a:t>
            </a:r>
          </a:p>
        </p:txBody>
      </p:sp>
      <p:pic>
        <p:nvPicPr>
          <p:cNvPr id="2" name="dt_corr">
            <a:hlinkClick r:id="" action="ppaction://media"/>
            <a:extLst>
              <a:ext uri="{FF2B5EF4-FFF2-40B4-BE49-F238E27FC236}">
                <a16:creationId xmlns:a16="http://schemas.microsoft.com/office/drawing/2014/main" id="{5E98B98F-65F1-C4D3-617B-4B7162DCF07E}"/>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126217" y="2721700"/>
            <a:ext cx="6447501" cy="3727677"/>
          </a:xfrm>
          <a:prstGeom prst="rect">
            <a:avLst/>
          </a:prstGeom>
        </p:spPr>
      </p:pic>
    </p:spTree>
    <p:extLst>
      <p:ext uri="{BB962C8B-B14F-4D97-AF65-F5344CB8AC3E}">
        <p14:creationId xmlns:p14="http://schemas.microsoft.com/office/powerpoint/2010/main" val="36735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65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744DE316-8CD7-427F-8504-59F73D613093}"/>
              </a:ext>
            </a:extLst>
          </p:cNvPr>
          <p:cNvSpPr txBox="1"/>
          <p:nvPr/>
        </p:nvSpPr>
        <p:spPr>
          <a:xfrm>
            <a:off x="804225" y="720000"/>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Noise operator instead of classical signals </a:t>
            </a:r>
          </a:p>
        </p:txBody>
      </p:sp>
      <p:sp>
        <p:nvSpPr>
          <p:cNvPr id="4" name="灯片编号占位符 3">
            <a:extLst>
              <a:ext uri="{FF2B5EF4-FFF2-40B4-BE49-F238E27FC236}">
                <a16:creationId xmlns:a16="http://schemas.microsoft.com/office/drawing/2014/main" id="{3A47E896-215D-4BA6-956F-21FA4001DA42}"/>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330EA680-D336-4FF7-8B7A-9848BB0A1C32}" type="slidenum">
              <a:rPr lang="en-US" smtClean="0"/>
              <a:pPr defTabSz="914400">
                <a:spcAft>
                  <a:spcPts val="600"/>
                </a:spcAft>
              </a:pPr>
              <a:t>18</a:t>
            </a:fld>
            <a:endParaRPr lang="en-US"/>
          </a:p>
        </p:txBody>
      </p:sp>
      <p:grpSp>
        <p:nvGrpSpPr>
          <p:cNvPr id="9" name="组合 8">
            <a:extLst>
              <a:ext uri="{FF2B5EF4-FFF2-40B4-BE49-F238E27FC236}">
                <a16:creationId xmlns:a16="http://schemas.microsoft.com/office/drawing/2014/main" id="{F449AB92-7DB6-925A-70CF-CC68D0BB81ED}"/>
              </a:ext>
            </a:extLst>
          </p:cNvPr>
          <p:cNvGrpSpPr/>
          <p:nvPr/>
        </p:nvGrpSpPr>
        <p:grpSpPr>
          <a:xfrm>
            <a:off x="204858" y="2382973"/>
            <a:ext cx="11008353" cy="3967409"/>
            <a:chOff x="622690" y="1925774"/>
            <a:chExt cx="11008353" cy="3967409"/>
          </a:xfrm>
        </p:grpSpPr>
        <p:cxnSp>
          <p:nvCxnSpPr>
            <p:cNvPr id="13" name="Straight Arrow Connector 34">
              <a:extLst>
                <a:ext uri="{FF2B5EF4-FFF2-40B4-BE49-F238E27FC236}">
                  <a16:creationId xmlns:a16="http://schemas.microsoft.com/office/drawing/2014/main" id="{480F7812-76D0-1092-78E3-882242EDF9A1}"/>
                </a:ext>
              </a:extLst>
            </p:cNvPr>
            <p:cNvCxnSpPr/>
            <p:nvPr/>
          </p:nvCxnSpPr>
          <p:spPr>
            <a:xfrm>
              <a:off x="1505524" y="3866109"/>
              <a:ext cx="9058275" cy="0"/>
            </a:xfrm>
            <a:prstGeom prst="straightConnector1">
              <a:avLst/>
            </a:prstGeom>
            <a:ln w="2857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 name="TextBox 36">
              <a:extLst>
                <a:ext uri="{FF2B5EF4-FFF2-40B4-BE49-F238E27FC236}">
                  <a16:creationId xmlns:a16="http://schemas.microsoft.com/office/drawing/2014/main" id="{1BD7D456-D7F9-A918-247A-8DA539AA152B}"/>
                </a:ext>
              </a:extLst>
            </p:cNvPr>
            <p:cNvSpPr txBox="1"/>
            <p:nvPr/>
          </p:nvSpPr>
          <p:spPr>
            <a:xfrm>
              <a:off x="10766704" y="3604499"/>
              <a:ext cx="864339" cy="523220"/>
            </a:xfrm>
            <a:prstGeom prst="rect">
              <a:avLst/>
            </a:prstGeom>
            <a:noFill/>
          </p:spPr>
          <p:txBody>
            <a:bodyPr wrap="none" rtlCol="0">
              <a:spAutoFit/>
            </a:bodyPr>
            <a:lstStyle/>
            <a:p>
              <a:r>
                <a:rPr lang="en-US" sz="2800"/>
                <a:t>time</a:t>
              </a:r>
            </a:p>
          </p:txBody>
        </p:sp>
        <p:cxnSp>
          <p:nvCxnSpPr>
            <p:cNvPr id="18" name="Straight Connector 38">
              <a:extLst>
                <a:ext uri="{FF2B5EF4-FFF2-40B4-BE49-F238E27FC236}">
                  <a16:creationId xmlns:a16="http://schemas.microsoft.com/office/drawing/2014/main" id="{58A03AB1-9439-624F-4D5F-CC0591D07DDA}"/>
                </a:ext>
              </a:extLst>
            </p:cNvPr>
            <p:cNvCxnSpPr/>
            <p:nvPr/>
          </p:nvCxnSpPr>
          <p:spPr>
            <a:xfrm>
              <a:off x="2805517" y="3708284"/>
              <a:ext cx="0" cy="3189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39">
              <a:extLst>
                <a:ext uri="{FF2B5EF4-FFF2-40B4-BE49-F238E27FC236}">
                  <a16:creationId xmlns:a16="http://schemas.microsoft.com/office/drawing/2014/main" id="{7ED4C4AA-1186-1960-5BF8-190974A91CFB}"/>
                </a:ext>
              </a:extLst>
            </p:cNvPr>
            <p:cNvCxnSpPr/>
            <p:nvPr/>
          </p:nvCxnSpPr>
          <p:spPr>
            <a:xfrm>
              <a:off x="8880252" y="3706622"/>
              <a:ext cx="0" cy="3189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65">
              <a:extLst>
                <a:ext uri="{FF2B5EF4-FFF2-40B4-BE49-F238E27FC236}">
                  <a16:creationId xmlns:a16="http://schemas.microsoft.com/office/drawing/2014/main" id="{3EF0589B-0392-9AD6-1E97-24D4FE046202}"/>
                </a:ext>
              </a:extLst>
            </p:cNvPr>
            <p:cNvSpPr txBox="1"/>
            <p:nvPr/>
          </p:nvSpPr>
          <p:spPr>
            <a:xfrm>
              <a:off x="4938895" y="2679200"/>
              <a:ext cx="2541080" cy="1107996"/>
            </a:xfrm>
            <a:prstGeom prst="rect">
              <a:avLst/>
            </a:prstGeom>
            <a:noFill/>
          </p:spPr>
          <p:txBody>
            <a:bodyPr wrap="none" rtlCol="0">
              <a:spAutoFit/>
            </a:bodyPr>
            <a:lstStyle/>
            <a:p>
              <a:r>
                <a:rPr lang="en-US" sz="6600" dirty="0">
                  <a:solidFill>
                    <a:schemeClr val="bg2">
                      <a:lumMod val="50000"/>
                    </a:schemeClr>
                  </a:solidFill>
                </a:rPr>
                <a:t>.  .  .  .</a:t>
              </a:r>
            </a:p>
          </p:txBody>
        </p:sp>
        <mc:AlternateContent xmlns:mc="http://schemas.openxmlformats.org/markup-compatibility/2006" xmlns:a14="http://schemas.microsoft.com/office/drawing/2010/main">
          <mc:Choice Requires="a14">
            <p:sp>
              <p:nvSpPr>
                <p:cNvPr id="26" name="TextBox 66">
                  <a:extLst>
                    <a:ext uri="{FF2B5EF4-FFF2-40B4-BE49-F238E27FC236}">
                      <a16:creationId xmlns:a16="http://schemas.microsoft.com/office/drawing/2014/main" id="{5AB6B1F2-9AB9-7206-1B49-01B060F89B0B}"/>
                    </a:ext>
                  </a:extLst>
                </p:cNvPr>
                <p:cNvSpPr txBox="1"/>
                <p:nvPr/>
              </p:nvSpPr>
              <p:spPr>
                <a:xfrm>
                  <a:off x="2524959" y="4023937"/>
                  <a:ext cx="578748"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𝑡</m:t>
                            </m:r>
                          </m:e>
                          <m:sub>
                            <m:r>
                              <a:rPr lang="en-US" sz="2800" i="1">
                                <a:latin typeface="Cambria Math" panose="02040503050406030204" pitchFamily="18" charset="0"/>
                              </a:rPr>
                              <m:t>1</m:t>
                            </m:r>
                          </m:sub>
                        </m:sSub>
                      </m:oMath>
                    </m:oMathPara>
                  </a14:m>
                  <a:endParaRPr lang="en-HK"/>
                </a:p>
              </p:txBody>
            </p:sp>
          </mc:Choice>
          <mc:Fallback xmlns="">
            <p:sp>
              <p:nvSpPr>
                <p:cNvPr id="26" name="TextBox 66">
                  <a:extLst>
                    <a:ext uri="{FF2B5EF4-FFF2-40B4-BE49-F238E27FC236}">
                      <a16:creationId xmlns:a16="http://schemas.microsoft.com/office/drawing/2014/main" id="{5AB6B1F2-9AB9-7206-1B49-01B060F89B0B}"/>
                    </a:ext>
                  </a:extLst>
                </p:cNvPr>
                <p:cNvSpPr txBox="1">
                  <a:spLocks noRot="1" noChangeAspect="1" noMove="1" noResize="1" noEditPoints="1" noAdjustHandles="1" noChangeArrowheads="1" noChangeShapeType="1" noTextEdit="1"/>
                </p:cNvSpPr>
                <p:nvPr/>
              </p:nvSpPr>
              <p:spPr>
                <a:xfrm>
                  <a:off x="2524959" y="4023937"/>
                  <a:ext cx="578748" cy="523220"/>
                </a:xfrm>
                <a:prstGeom prst="rect">
                  <a:avLst/>
                </a:prstGeom>
                <a:blipFill>
                  <a:blip r:embed="rId3"/>
                  <a:stretch>
                    <a:fillRect b="-23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8" name="TextBox 67">
                  <a:extLst>
                    <a:ext uri="{FF2B5EF4-FFF2-40B4-BE49-F238E27FC236}">
                      <a16:creationId xmlns:a16="http://schemas.microsoft.com/office/drawing/2014/main" id="{1F386309-FE95-4C9C-B9DB-3B4EA425FE02}"/>
                    </a:ext>
                  </a:extLst>
                </p:cNvPr>
                <p:cNvSpPr txBox="1"/>
                <p:nvPr/>
              </p:nvSpPr>
              <p:spPr>
                <a:xfrm>
                  <a:off x="8577866" y="3969268"/>
                  <a:ext cx="587019"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𝑡</m:t>
                            </m:r>
                          </m:e>
                          <m:sub>
                            <m:r>
                              <a:rPr lang="en-US" sz="2800" i="1">
                                <a:latin typeface="Cambria Math" panose="02040503050406030204" pitchFamily="18" charset="0"/>
                              </a:rPr>
                              <m:t>2</m:t>
                            </m:r>
                          </m:sub>
                        </m:sSub>
                      </m:oMath>
                    </m:oMathPara>
                  </a14:m>
                  <a:endParaRPr lang="en-HK"/>
                </a:p>
              </p:txBody>
            </p:sp>
          </mc:Choice>
          <mc:Fallback xmlns="">
            <p:sp>
              <p:nvSpPr>
                <p:cNvPr id="28" name="TextBox 67">
                  <a:extLst>
                    <a:ext uri="{FF2B5EF4-FFF2-40B4-BE49-F238E27FC236}">
                      <a16:creationId xmlns:a16="http://schemas.microsoft.com/office/drawing/2014/main" id="{1F386309-FE95-4C9C-B9DB-3B4EA425FE02}"/>
                    </a:ext>
                  </a:extLst>
                </p:cNvPr>
                <p:cNvSpPr txBox="1">
                  <a:spLocks noRot="1" noChangeAspect="1" noMove="1" noResize="1" noEditPoints="1" noAdjustHandles="1" noChangeArrowheads="1" noChangeShapeType="1" noTextEdit="1"/>
                </p:cNvSpPr>
                <p:nvPr/>
              </p:nvSpPr>
              <p:spPr>
                <a:xfrm>
                  <a:off x="8577866" y="3969268"/>
                  <a:ext cx="587019" cy="523220"/>
                </a:xfrm>
                <a:prstGeom prst="rect">
                  <a:avLst/>
                </a:prstGeom>
                <a:blipFill>
                  <a:blip r:embed="rId4"/>
                  <a:stretch>
                    <a:fillRect b="-476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9" name="TextBox 75">
                  <a:extLst>
                    <a:ext uri="{FF2B5EF4-FFF2-40B4-BE49-F238E27FC236}">
                      <a16:creationId xmlns:a16="http://schemas.microsoft.com/office/drawing/2014/main" id="{9CF8FC13-9294-E724-C1DB-B643ED2E8244}"/>
                    </a:ext>
                  </a:extLst>
                </p:cNvPr>
                <p:cNvSpPr txBox="1"/>
                <p:nvPr/>
              </p:nvSpPr>
              <p:spPr>
                <a:xfrm>
                  <a:off x="622690" y="4737802"/>
                  <a:ext cx="10985881" cy="1155381"/>
                </a:xfrm>
                <a:prstGeom prst="rect">
                  <a:avLst/>
                </a:prstGeom>
                <a:noFill/>
              </p:spPr>
              <p:txBody>
                <a:bodyPr wrap="square" rtlCol="0">
                  <a:spAutoFit/>
                </a:bodyPr>
                <a:lstStyle/>
                <a:p>
                  <a:pPr algn="ctr"/>
                  <a:r>
                    <a:rPr lang="en-US" sz="2800" dirty="0"/>
                    <a:t>Second-order Correlation:</a:t>
                  </a:r>
                </a:p>
                <a:p>
                  <a:pPr algn="ctr"/>
                  <a14:m>
                    <m:oMathPara xmlns:m="http://schemas.openxmlformats.org/officeDocument/2006/math">
                      <m:oMathParaPr>
                        <m:jc m:val="centerGroup"/>
                      </m:oMathParaPr>
                      <m:oMath xmlns:m="http://schemas.openxmlformats.org/officeDocument/2006/math">
                        <m:sSub>
                          <m:sSubPr>
                            <m:ctrlPr>
                              <a:rPr lang="en-US" altLang="zh-CN" sz="4000" i="1" smtClean="0">
                                <a:latin typeface="Cambria Math" panose="02040503050406030204" pitchFamily="18" charset="0"/>
                              </a:rPr>
                            </m:ctrlPr>
                          </m:sSubPr>
                          <m:e>
                            <m:r>
                              <a:rPr lang="en-US" altLang="zh-CN" sz="4000" i="1" smtClean="0">
                                <a:latin typeface="Cambria Math" panose="02040503050406030204" pitchFamily="18" charset="0"/>
                              </a:rPr>
                              <m:t>𝑆</m:t>
                            </m:r>
                            <m:d>
                              <m:dPr>
                                <m:ctrlPr>
                                  <a:rPr lang="en-US" altLang="zh-CN" sz="4000" i="1">
                                    <a:latin typeface="Cambria Math" panose="02040503050406030204" pitchFamily="18" charset="0"/>
                                  </a:rPr>
                                </m:ctrlPr>
                              </m:dPr>
                              <m:e>
                                <m:sSub>
                                  <m:sSubPr>
                                    <m:ctrlPr>
                                      <a:rPr lang="en-US" altLang="zh-CN" sz="4000" i="1" smtClean="0">
                                        <a:latin typeface="Cambria Math" panose="02040503050406030204" pitchFamily="18" charset="0"/>
                                      </a:rPr>
                                    </m:ctrlPr>
                                  </m:sSubPr>
                                  <m:e>
                                    <m:r>
                                      <a:rPr lang="en-US" altLang="zh-CN" sz="4000" b="0" i="1" smtClean="0">
                                        <a:latin typeface="Cambria Math" panose="02040503050406030204" pitchFamily="18" charset="0"/>
                                      </a:rPr>
                                      <m:t>𝑑</m:t>
                                    </m:r>
                                    <m:r>
                                      <a:rPr lang="en-US" altLang="zh-CN" sz="4000" b="0" i="1">
                                        <a:latin typeface="Cambria Math" panose="02040503050406030204" pitchFamily="18" charset="0"/>
                                      </a:rPr>
                                      <m:t>𝑡</m:t>
                                    </m:r>
                                  </m:e>
                                  <m:sub>
                                    <m:r>
                                      <a:rPr lang="en-US" altLang="zh-CN" sz="4000" b="0" i="1" smtClean="0">
                                        <a:latin typeface="Cambria Math" panose="02040503050406030204" pitchFamily="18" charset="0"/>
                                      </a:rPr>
                                      <m:t> </m:t>
                                    </m:r>
                                  </m:sub>
                                </m:sSub>
                              </m:e>
                            </m:d>
                            <m:r>
                              <a:rPr lang="en-US" altLang="zh-CN" sz="4000" b="0" i="1">
                                <a:latin typeface="Cambria Math" panose="02040503050406030204" pitchFamily="18" charset="0"/>
                              </a:rPr>
                              <m:t>≕⟨</m:t>
                            </m:r>
                            <m:acc>
                              <m:accPr>
                                <m:chr m:val="̂"/>
                                <m:ctrlPr>
                                  <a:rPr lang="en-US" altLang="zh-CN" sz="4000" b="1" i="1">
                                    <a:latin typeface="Cambria Math" panose="02040503050406030204" pitchFamily="18" charset="0"/>
                                  </a:rPr>
                                </m:ctrlPr>
                              </m:accPr>
                              <m:e>
                                <m:r>
                                  <a:rPr lang="en-US" altLang="zh-CN" sz="4000" b="1" i="1">
                                    <a:latin typeface="Cambria Math" panose="02040503050406030204" pitchFamily="18" charset="0"/>
                                  </a:rPr>
                                  <m:t>𝑩</m:t>
                                </m:r>
                              </m:e>
                            </m:acc>
                          </m:e>
                          <m:sub>
                            <m:r>
                              <a:rPr lang="en-US" altLang="zh-CN" sz="4000" b="0" i="1">
                                <a:latin typeface="Cambria Math" panose="02040503050406030204" pitchFamily="18" charset="0"/>
                              </a:rPr>
                              <m:t>𝑧</m:t>
                            </m:r>
                          </m:sub>
                        </m:sSub>
                        <m:d>
                          <m:dPr>
                            <m:ctrlPr>
                              <a:rPr lang="en-US" altLang="zh-CN" sz="4000" i="1" smtClean="0">
                                <a:latin typeface="Cambria Math" panose="02040503050406030204" pitchFamily="18" charset="0"/>
                              </a:rPr>
                            </m:ctrlPr>
                          </m:dPr>
                          <m:e>
                            <m:sSub>
                              <m:sSubPr>
                                <m:ctrlPr>
                                  <a:rPr lang="en-US" altLang="zh-CN" sz="4000" i="1">
                                    <a:latin typeface="Cambria Math" panose="02040503050406030204" pitchFamily="18" charset="0"/>
                                  </a:rPr>
                                </m:ctrlPr>
                              </m:sSubPr>
                              <m:e>
                                <m:r>
                                  <a:rPr lang="en-US" altLang="zh-CN" sz="4000" b="0" i="1">
                                    <a:latin typeface="Cambria Math" panose="02040503050406030204" pitchFamily="18" charset="0"/>
                                  </a:rPr>
                                  <m:t>𝑡</m:t>
                                </m:r>
                              </m:e>
                              <m:sub>
                                <m:r>
                                  <a:rPr lang="en-US" altLang="zh-CN" sz="4000" b="0" i="1">
                                    <a:latin typeface="Cambria Math" panose="02040503050406030204" pitchFamily="18" charset="0"/>
                                  </a:rPr>
                                  <m:t>2</m:t>
                                </m:r>
                              </m:sub>
                            </m:sSub>
                          </m:e>
                        </m:d>
                        <m:sSub>
                          <m:sSubPr>
                            <m:ctrlPr>
                              <a:rPr lang="en-US" altLang="zh-CN" sz="4000" i="1">
                                <a:latin typeface="Cambria Math" panose="02040503050406030204" pitchFamily="18" charset="0"/>
                              </a:rPr>
                            </m:ctrlPr>
                          </m:sSubPr>
                          <m:e>
                            <m:acc>
                              <m:accPr>
                                <m:chr m:val="̂"/>
                                <m:ctrlPr>
                                  <a:rPr lang="en-US" altLang="zh-CN" sz="4000" b="1" i="1">
                                    <a:latin typeface="Cambria Math" panose="02040503050406030204" pitchFamily="18" charset="0"/>
                                  </a:rPr>
                                </m:ctrlPr>
                              </m:accPr>
                              <m:e>
                                <m:r>
                                  <a:rPr lang="en-US" altLang="zh-CN" sz="4000" b="1" i="1">
                                    <a:latin typeface="Cambria Math" panose="02040503050406030204" pitchFamily="18" charset="0"/>
                                  </a:rPr>
                                  <m:t>𝑩</m:t>
                                </m:r>
                              </m:e>
                            </m:acc>
                          </m:e>
                          <m:sub>
                            <m:r>
                              <a:rPr lang="en-US" altLang="zh-CN" sz="4000" b="0" i="1">
                                <a:latin typeface="Cambria Math" panose="02040503050406030204" pitchFamily="18" charset="0"/>
                              </a:rPr>
                              <m:t>𝑧</m:t>
                            </m:r>
                          </m:sub>
                        </m:sSub>
                        <m:d>
                          <m:dPr>
                            <m:ctrlPr>
                              <a:rPr lang="en-US" altLang="zh-CN" sz="4000" i="1">
                                <a:latin typeface="Cambria Math" panose="02040503050406030204" pitchFamily="18" charset="0"/>
                              </a:rPr>
                            </m:ctrlPr>
                          </m:dPr>
                          <m:e>
                            <m:sSub>
                              <m:sSubPr>
                                <m:ctrlPr>
                                  <a:rPr lang="en-US" altLang="zh-CN" sz="4000" i="1">
                                    <a:latin typeface="Cambria Math" panose="02040503050406030204" pitchFamily="18" charset="0"/>
                                  </a:rPr>
                                </m:ctrlPr>
                              </m:sSubPr>
                              <m:e>
                                <m:r>
                                  <a:rPr lang="en-US" altLang="zh-CN" sz="4000" b="0" i="1">
                                    <a:latin typeface="Cambria Math" panose="02040503050406030204" pitchFamily="18" charset="0"/>
                                  </a:rPr>
                                  <m:t>𝑡</m:t>
                                </m:r>
                              </m:e>
                              <m:sub>
                                <m:r>
                                  <a:rPr lang="en-US" altLang="zh-CN" sz="4000" b="0" i="1">
                                    <a:latin typeface="Cambria Math" panose="02040503050406030204" pitchFamily="18" charset="0"/>
                                  </a:rPr>
                                  <m:t>1</m:t>
                                </m:r>
                              </m:sub>
                            </m:sSub>
                          </m:e>
                        </m:d>
                        <m:r>
                          <a:rPr lang="en-US" altLang="zh-CN" sz="4000" b="0" i="1">
                            <a:latin typeface="Cambria Math" panose="02040503050406030204" pitchFamily="18" charset="0"/>
                          </a:rPr>
                          <m:t>⟩</m:t>
                        </m:r>
                        <m:sSub>
                          <m:sSubPr>
                            <m:ctrlPr>
                              <a:rPr lang="en-US" altLang="zh-CN" sz="4000" i="1" baseline="-25000">
                                <a:latin typeface="Cambria Math" panose="02040503050406030204" pitchFamily="18" charset="0"/>
                              </a:rPr>
                            </m:ctrlPr>
                          </m:sSubPr>
                          <m:e>
                            <m:r>
                              <a:rPr lang="en-US" altLang="zh-CN" sz="4000" b="0" i="1" baseline="-25000">
                                <a:latin typeface="Cambria Math" panose="02040503050406030204" pitchFamily="18" charset="0"/>
                              </a:rPr>
                              <m:t>𝑡</m:t>
                            </m:r>
                          </m:e>
                          <m:sub>
                            <m:r>
                              <a:rPr lang="en-US" altLang="zh-CN" sz="4000" b="0" i="1" baseline="-25000">
                                <a:latin typeface="Cambria Math" panose="02040503050406030204" pitchFamily="18" charset="0"/>
                              </a:rPr>
                              <m:t>1</m:t>
                            </m:r>
                          </m:sub>
                        </m:sSub>
                        <m:r>
                          <a:rPr lang="en-US" altLang="zh-CN" sz="4000" b="0" i="1" baseline="-25000" smtClean="0">
                            <a:latin typeface="Cambria Math" panose="02040503050406030204" pitchFamily="18" charset="0"/>
                          </a:rPr>
                          <m:t> </m:t>
                        </m:r>
                        <m:r>
                          <a:rPr lang="en-US" altLang="zh-CN" sz="4000" b="0" i="1" smtClean="0">
                            <a:latin typeface="Cambria Math" panose="02040503050406030204" pitchFamily="18" charset="0"/>
                          </a:rPr>
                          <m:t>; </m:t>
                        </m:r>
                        <m:sSub>
                          <m:sSubPr>
                            <m:ctrlPr>
                              <a:rPr lang="en-US" altLang="zh-CN" sz="2800" i="1" smtClean="0">
                                <a:latin typeface="Cambria Math" panose="02040503050406030204" pitchFamily="18" charset="0"/>
                              </a:rPr>
                            </m:ctrlPr>
                          </m:sSubPr>
                          <m:e>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𝑑𝑡</m:t>
                            </m:r>
                            <m:r>
                              <a:rPr lang="en-US" altLang="zh-CN" sz="2800" b="0" i="1" smtClean="0">
                                <a:latin typeface="Cambria Math" panose="02040503050406030204" pitchFamily="18" charset="0"/>
                              </a:rPr>
                              <m:t>=</m:t>
                            </m:r>
                            <m:r>
                              <a:rPr lang="en-US" altLang="zh-CN" sz="2800" i="1">
                                <a:latin typeface="Cambria Math" panose="02040503050406030204" pitchFamily="18" charset="0"/>
                              </a:rPr>
                              <m:t>𝑡</m:t>
                            </m:r>
                          </m:e>
                          <m:sub>
                            <m:r>
                              <a:rPr lang="en-US" altLang="zh-CN" sz="2800" i="1">
                                <a:latin typeface="Cambria Math" panose="02040503050406030204" pitchFamily="18" charset="0"/>
                              </a:rPr>
                              <m:t>2</m:t>
                            </m:r>
                          </m:sub>
                        </m:sSub>
                        <m:r>
                          <a:rPr lang="en-US" altLang="zh-CN" sz="2800" i="1">
                            <a:latin typeface="Cambria Math" panose="02040503050406030204" pitchFamily="18" charset="0"/>
                          </a:rPr>
                          <m:t>−</m:t>
                        </m:r>
                        <m:sSub>
                          <m:sSubPr>
                            <m:ctrlPr>
                              <a:rPr lang="en-US" altLang="zh-CN" sz="2800" i="1" smtClean="0">
                                <a:latin typeface="Cambria Math" panose="02040503050406030204" pitchFamily="18" charset="0"/>
                              </a:rPr>
                            </m:ctrlPr>
                          </m:sSubPr>
                          <m:e>
                            <m:r>
                              <a:rPr lang="en-US" altLang="zh-CN" sz="2800" i="1">
                                <a:latin typeface="Cambria Math" panose="02040503050406030204" pitchFamily="18" charset="0"/>
                              </a:rPr>
                              <m:t>𝑡</m:t>
                            </m:r>
                          </m:e>
                          <m:sub>
                            <m:r>
                              <a:rPr lang="en-US" altLang="zh-CN" sz="2800" i="1" smtClean="0">
                                <a:latin typeface="Cambria Math" panose="02040503050406030204" pitchFamily="18" charset="0"/>
                              </a:rPr>
                              <m:t>1</m:t>
                            </m:r>
                          </m:sub>
                        </m:sSub>
                      </m:oMath>
                    </m:oMathPara>
                  </a14:m>
                  <a:endParaRPr lang="en-US" sz="2800" dirty="0"/>
                </a:p>
              </p:txBody>
            </p:sp>
          </mc:Choice>
          <mc:Fallback xmlns="">
            <p:sp>
              <p:nvSpPr>
                <p:cNvPr id="29" name="TextBox 75">
                  <a:extLst>
                    <a:ext uri="{FF2B5EF4-FFF2-40B4-BE49-F238E27FC236}">
                      <a16:creationId xmlns:a16="http://schemas.microsoft.com/office/drawing/2014/main" id="{9CF8FC13-9294-E724-C1DB-B643ED2E8244}"/>
                    </a:ext>
                  </a:extLst>
                </p:cNvPr>
                <p:cNvSpPr txBox="1">
                  <a:spLocks noRot="1" noChangeAspect="1" noMove="1" noResize="1" noEditPoints="1" noAdjustHandles="1" noChangeArrowheads="1" noChangeShapeType="1" noTextEdit="1"/>
                </p:cNvSpPr>
                <p:nvPr/>
              </p:nvSpPr>
              <p:spPr>
                <a:xfrm>
                  <a:off x="622690" y="4737802"/>
                  <a:ext cx="10985881" cy="1155381"/>
                </a:xfrm>
                <a:prstGeom prst="rect">
                  <a:avLst/>
                </a:prstGeom>
                <a:blipFill>
                  <a:blip r:embed="rId5"/>
                  <a:stretch>
                    <a:fillRect t="-5376" b="-25806"/>
                  </a:stretch>
                </a:blipFill>
              </p:spPr>
              <p:txBody>
                <a:bodyPr/>
                <a:lstStyle/>
                <a:p>
                  <a:r>
                    <a:rPr lang="zh-CN" altLang="en-US">
                      <a:noFill/>
                    </a:rPr>
                    <a:t> </a:t>
                  </a:r>
                </a:p>
              </p:txBody>
            </p:sp>
          </mc:Fallback>
        </mc:AlternateContent>
        <p:grpSp>
          <p:nvGrpSpPr>
            <p:cNvPr id="30" name="组合 29">
              <a:extLst>
                <a:ext uri="{FF2B5EF4-FFF2-40B4-BE49-F238E27FC236}">
                  <a16:creationId xmlns:a16="http://schemas.microsoft.com/office/drawing/2014/main" id="{3B2A7107-8B1D-7C00-5E69-2059178D2888}"/>
                </a:ext>
              </a:extLst>
            </p:cNvPr>
            <p:cNvGrpSpPr/>
            <p:nvPr/>
          </p:nvGrpSpPr>
          <p:grpSpPr>
            <a:xfrm>
              <a:off x="1396620" y="2103242"/>
              <a:ext cx="2886506" cy="1640854"/>
              <a:chOff x="8793106" y="4085443"/>
              <a:chExt cx="2539842" cy="1443790"/>
            </a:xfrm>
          </p:grpSpPr>
          <p:sp>
            <p:nvSpPr>
              <p:cNvPr id="48" name="Right Arrow 15">
                <a:extLst>
                  <a:ext uri="{FF2B5EF4-FFF2-40B4-BE49-F238E27FC236}">
                    <a16:creationId xmlns:a16="http://schemas.microsoft.com/office/drawing/2014/main" id="{B85AED1D-4906-9210-2FA7-10C5802E5D9B}"/>
                  </a:ext>
                </a:extLst>
              </p:cNvPr>
              <p:cNvSpPr/>
              <p:nvPr/>
            </p:nvSpPr>
            <p:spPr>
              <a:xfrm rot="18378510" flipV="1">
                <a:off x="8626516" y="4285617"/>
                <a:ext cx="800698" cy="400350"/>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49" name="Oval 17">
                <a:extLst>
                  <a:ext uri="{FF2B5EF4-FFF2-40B4-BE49-F238E27FC236}">
                    <a16:creationId xmlns:a16="http://schemas.microsoft.com/office/drawing/2014/main" id="{031EFEAE-0868-D07C-BE50-36AE8096AEBB}"/>
                  </a:ext>
                </a:extLst>
              </p:cNvPr>
              <p:cNvSpPr/>
              <p:nvPr/>
            </p:nvSpPr>
            <p:spPr>
              <a:xfrm rot="20715880">
                <a:off x="8793106" y="4338554"/>
                <a:ext cx="400350" cy="400350"/>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50" name="Right Arrow 15">
                <a:extLst>
                  <a:ext uri="{FF2B5EF4-FFF2-40B4-BE49-F238E27FC236}">
                    <a16:creationId xmlns:a16="http://schemas.microsoft.com/office/drawing/2014/main" id="{A3F7EA5E-3F18-A040-2984-843199779C87}"/>
                  </a:ext>
                </a:extLst>
              </p:cNvPr>
              <p:cNvSpPr/>
              <p:nvPr/>
            </p:nvSpPr>
            <p:spPr>
              <a:xfrm rot="9378510" flipV="1">
                <a:off x="10249285" y="5285611"/>
                <a:ext cx="487244" cy="243622"/>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51" name="Oval 17">
                <a:extLst>
                  <a:ext uri="{FF2B5EF4-FFF2-40B4-BE49-F238E27FC236}">
                    <a16:creationId xmlns:a16="http://schemas.microsoft.com/office/drawing/2014/main" id="{C364202E-2A85-0786-F44B-6DFE41D3C417}"/>
                  </a:ext>
                </a:extLst>
              </p:cNvPr>
              <p:cNvSpPr/>
              <p:nvPr/>
            </p:nvSpPr>
            <p:spPr>
              <a:xfrm rot="11715880">
                <a:off x="10404900" y="5267931"/>
                <a:ext cx="243622" cy="243622"/>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52" name="Right Arrow 15">
                <a:extLst>
                  <a:ext uri="{FF2B5EF4-FFF2-40B4-BE49-F238E27FC236}">
                    <a16:creationId xmlns:a16="http://schemas.microsoft.com/office/drawing/2014/main" id="{9C3185FE-2730-3D9B-2D98-8F592A2B3200}"/>
                  </a:ext>
                </a:extLst>
              </p:cNvPr>
              <p:cNvSpPr/>
              <p:nvPr/>
            </p:nvSpPr>
            <p:spPr>
              <a:xfrm rot="1278510" flipV="1">
                <a:off x="10964968" y="5225856"/>
                <a:ext cx="367980" cy="1839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53" name="Oval 17">
                <a:extLst>
                  <a:ext uri="{FF2B5EF4-FFF2-40B4-BE49-F238E27FC236}">
                    <a16:creationId xmlns:a16="http://schemas.microsoft.com/office/drawing/2014/main" id="{2F251C27-20C0-5058-F216-2637FB845DFE}"/>
                  </a:ext>
                </a:extLst>
              </p:cNvPr>
              <p:cNvSpPr/>
              <p:nvPr/>
            </p:nvSpPr>
            <p:spPr>
              <a:xfrm rot="3615880">
                <a:off x="11029469" y="5217245"/>
                <a:ext cx="183990" cy="1839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54" name="Right Arrow 15">
                <a:extLst>
                  <a:ext uri="{FF2B5EF4-FFF2-40B4-BE49-F238E27FC236}">
                    <a16:creationId xmlns:a16="http://schemas.microsoft.com/office/drawing/2014/main" id="{1E2218F7-0EDF-32A7-2D33-640CDDCF94BE}"/>
                  </a:ext>
                </a:extLst>
              </p:cNvPr>
              <p:cNvSpPr/>
              <p:nvPr/>
            </p:nvSpPr>
            <p:spPr>
              <a:xfrm rot="14778510" flipV="1">
                <a:off x="10591380" y="4690237"/>
                <a:ext cx="465380" cy="2326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55" name="Oval 17">
                <a:extLst>
                  <a:ext uri="{FF2B5EF4-FFF2-40B4-BE49-F238E27FC236}">
                    <a16:creationId xmlns:a16="http://schemas.microsoft.com/office/drawing/2014/main" id="{D52A0934-2AD1-6414-F60D-4B97574A9373}"/>
                  </a:ext>
                </a:extLst>
              </p:cNvPr>
              <p:cNvSpPr/>
              <p:nvPr/>
            </p:nvSpPr>
            <p:spPr>
              <a:xfrm rot="17115880">
                <a:off x="10724612" y="4722525"/>
                <a:ext cx="232690" cy="2326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56" name="图片 55">
                <a:extLst>
                  <a:ext uri="{FF2B5EF4-FFF2-40B4-BE49-F238E27FC236}">
                    <a16:creationId xmlns:a16="http://schemas.microsoft.com/office/drawing/2014/main" id="{62D563E8-5A8D-C970-FD96-085E12E2203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00" t="8388" r="38155" b="65662"/>
              <a:stretch/>
            </p:blipFill>
            <p:spPr>
              <a:xfrm rot="1039306">
                <a:off x="9140144" y="4552054"/>
                <a:ext cx="1645314" cy="653170"/>
              </a:xfrm>
              <a:prstGeom prst="rect">
                <a:avLst/>
              </a:prstGeom>
            </p:spPr>
          </p:pic>
        </p:grpSp>
        <p:grpSp>
          <p:nvGrpSpPr>
            <p:cNvPr id="31" name="组合 30">
              <a:extLst>
                <a:ext uri="{FF2B5EF4-FFF2-40B4-BE49-F238E27FC236}">
                  <a16:creationId xmlns:a16="http://schemas.microsoft.com/office/drawing/2014/main" id="{E76EB907-C3BC-FE1F-2048-0EF7AA96F679}"/>
                </a:ext>
              </a:extLst>
            </p:cNvPr>
            <p:cNvGrpSpPr/>
            <p:nvPr/>
          </p:nvGrpSpPr>
          <p:grpSpPr>
            <a:xfrm>
              <a:off x="7251061" y="1925774"/>
              <a:ext cx="2823192" cy="1801414"/>
              <a:chOff x="8793106" y="4085443"/>
              <a:chExt cx="2484133" cy="1585067"/>
            </a:xfrm>
          </p:grpSpPr>
          <p:sp>
            <p:nvSpPr>
              <p:cNvPr id="39" name="Right Arrow 15">
                <a:extLst>
                  <a:ext uri="{FF2B5EF4-FFF2-40B4-BE49-F238E27FC236}">
                    <a16:creationId xmlns:a16="http://schemas.microsoft.com/office/drawing/2014/main" id="{0B80EA76-0013-1821-331E-A7F552E35E36}"/>
                  </a:ext>
                </a:extLst>
              </p:cNvPr>
              <p:cNvSpPr/>
              <p:nvPr/>
            </p:nvSpPr>
            <p:spPr>
              <a:xfrm rot="18378510" flipV="1">
                <a:off x="8626516" y="4285617"/>
                <a:ext cx="800698" cy="400350"/>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40" name="Oval 17">
                <a:extLst>
                  <a:ext uri="{FF2B5EF4-FFF2-40B4-BE49-F238E27FC236}">
                    <a16:creationId xmlns:a16="http://schemas.microsoft.com/office/drawing/2014/main" id="{9598FE4A-E076-EFF0-75FD-30122D43803E}"/>
                  </a:ext>
                </a:extLst>
              </p:cNvPr>
              <p:cNvSpPr/>
              <p:nvPr/>
            </p:nvSpPr>
            <p:spPr>
              <a:xfrm rot="20715880">
                <a:off x="8793106" y="4338554"/>
                <a:ext cx="400350" cy="400350"/>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41" name="Right Arrow 15">
                <a:extLst>
                  <a:ext uri="{FF2B5EF4-FFF2-40B4-BE49-F238E27FC236}">
                    <a16:creationId xmlns:a16="http://schemas.microsoft.com/office/drawing/2014/main" id="{2C871831-BEBA-0BA1-C8CD-E7B3D4C638A1}"/>
                  </a:ext>
                </a:extLst>
              </p:cNvPr>
              <p:cNvSpPr/>
              <p:nvPr/>
            </p:nvSpPr>
            <p:spPr>
              <a:xfrm rot="7665897" flipV="1">
                <a:off x="10293030" y="5305077"/>
                <a:ext cx="487244" cy="243622"/>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42" name="Oval 17">
                <a:extLst>
                  <a:ext uri="{FF2B5EF4-FFF2-40B4-BE49-F238E27FC236}">
                    <a16:creationId xmlns:a16="http://schemas.microsoft.com/office/drawing/2014/main" id="{9EE40CF4-F299-A727-2E51-0A77D9EE9E9E}"/>
                  </a:ext>
                </a:extLst>
              </p:cNvPr>
              <p:cNvSpPr/>
              <p:nvPr/>
            </p:nvSpPr>
            <p:spPr>
              <a:xfrm rot="11715880">
                <a:off x="10436267" y="5281208"/>
                <a:ext cx="243622" cy="243622"/>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43" name="Right Arrow 15">
                <a:extLst>
                  <a:ext uri="{FF2B5EF4-FFF2-40B4-BE49-F238E27FC236}">
                    <a16:creationId xmlns:a16="http://schemas.microsoft.com/office/drawing/2014/main" id="{A1D73BA5-D3EF-9FEB-E65C-A0A6E7CA0077}"/>
                  </a:ext>
                </a:extLst>
              </p:cNvPr>
              <p:cNvSpPr/>
              <p:nvPr/>
            </p:nvSpPr>
            <p:spPr>
              <a:xfrm rot="12828523" flipV="1">
                <a:off x="10909259" y="5188720"/>
                <a:ext cx="367980" cy="1839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44" name="Oval 17">
                <a:extLst>
                  <a:ext uri="{FF2B5EF4-FFF2-40B4-BE49-F238E27FC236}">
                    <a16:creationId xmlns:a16="http://schemas.microsoft.com/office/drawing/2014/main" id="{102FBB33-EEAB-2E6D-A622-2EE349863EDB}"/>
                  </a:ext>
                </a:extLst>
              </p:cNvPr>
              <p:cNvSpPr/>
              <p:nvPr/>
            </p:nvSpPr>
            <p:spPr>
              <a:xfrm rot="3615880">
                <a:off x="11029469" y="5217245"/>
                <a:ext cx="183990" cy="1839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sp>
            <p:nvSpPr>
              <p:cNvPr id="45" name="Right Arrow 15">
                <a:extLst>
                  <a:ext uri="{FF2B5EF4-FFF2-40B4-BE49-F238E27FC236}">
                    <a16:creationId xmlns:a16="http://schemas.microsoft.com/office/drawing/2014/main" id="{E2CC5E67-7538-183B-7C49-2F772CAE21F7}"/>
                  </a:ext>
                </a:extLst>
              </p:cNvPr>
              <p:cNvSpPr/>
              <p:nvPr/>
            </p:nvSpPr>
            <p:spPr>
              <a:xfrm rot="18766808" flipV="1">
                <a:off x="10658528" y="4597286"/>
                <a:ext cx="465380" cy="2326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a:solidFill>
                    <a:prstClr val="white"/>
                  </a:solidFill>
                  <a:latin typeface="Calibri"/>
                </a:endParaRPr>
              </a:p>
            </p:txBody>
          </p:sp>
          <p:sp>
            <p:nvSpPr>
              <p:cNvPr id="46" name="Oval 17">
                <a:extLst>
                  <a:ext uri="{FF2B5EF4-FFF2-40B4-BE49-F238E27FC236}">
                    <a16:creationId xmlns:a16="http://schemas.microsoft.com/office/drawing/2014/main" id="{C0B2B211-E044-09D9-DD5E-B29BEBAAAB03}"/>
                  </a:ext>
                </a:extLst>
              </p:cNvPr>
              <p:cNvSpPr/>
              <p:nvPr/>
            </p:nvSpPr>
            <p:spPr>
              <a:xfrm rot="16999754">
                <a:off x="10748437" y="4629574"/>
                <a:ext cx="232690" cy="2326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a:solidFill>
                    <a:prstClr val="white"/>
                  </a:solidFill>
                  <a:latin typeface="Calibri"/>
                </a:endParaRPr>
              </a:p>
            </p:txBody>
          </p:sp>
          <p:pic>
            <p:nvPicPr>
              <p:cNvPr id="47" name="图片 46">
                <a:extLst>
                  <a:ext uri="{FF2B5EF4-FFF2-40B4-BE49-F238E27FC236}">
                    <a16:creationId xmlns:a16="http://schemas.microsoft.com/office/drawing/2014/main" id="{17493CBC-6053-53F9-0BB8-EC4FD979A9E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00" t="8388" r="38155" b="65662"/>
              <a:stretch/>
            </p:blipFill>
            <p:spPr>
              <a:xfrm rot="1039306">
                <a:off x="9140144" y="4552054"/>
                <a:ext cx="1645314" cy="653170"/>
              </a:xfrm>
              <a:prstGeom prst="rect">
                <a:avLst/>
              </a:prstGeom>
            </p:spPr>
          </p:pic>
        </p:grpSp>
        <p:sp>
          <p:nvSpPr>
            <p:cNvPr id="32" name="任意多边形: 形状 6">
              <a:extLst>
                <a:ext uri="{FF2B5EF4-FFF2-40B4-BE49-F238E27FC236}">
                  <a16:creationId xmlns:a16="http://schemas.microsoft.com/office/drawing/2014/main" id="{500C2F6F-6241-8D44-82BE-18C0267D2AFC}"/>
                </a:ext>
              </a:extLst>
            </p:cNvPr>
            <p:cNvSpPr/>
            <p:nvPr/>
          </p:nvSpPr>
          <p:spPr>
            <a:xfrm>
              <a:off x="3875651" y="2874806"/>
              <a:ext cx="227257" cy="485657"/>
            </a:xfrm>
            <a:custGeom>
              <a:avLst/>
              <a:gdLst>
                <a:gd name="connsiteX0" fmla="*/ 0 w 227257"/>
                <a:gd name="connsiteY0" fmla="*/ 58310 h 485657"/>
                <a:gd name="connsiteX1" fmla="*/ 168813 w 227257"/>
                <a:gd name="connsiteY1" fmla="*/ 9073 h 485657"/>
                <a:gd name="connsiteX2" fmla="*/ 225083 w 227257"/>
                <a:gd name="connsiteY2" fmla="*/ 220088 h 485657"/>
                <a:gd name="connsiteX3" fmla="*/ 105508 w 227257"/>
                <a:gd name="connsiteY3" fmla="*/ 227122 h 485657"/>
                <a:gd name="connsiteX4" fmla="*/ 189914 w 227257"/>
                <a:gd name="connsiteY4" fmla="*/ 452205 h 485657"/>
                <a:gd name="connsiteX5" fmla="*/ 133643 w 227257"/>
                <a:gd name="connsiteY5" fmla="*/ 480341 h 48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257" h="485657">
                  <a:moveTo>
                    <a:pt x="0" y="58310"/>
                  </a:moveTo>
                  <a:cubicBezTo>
                    <a:pt x="65649" y="20210"/>
                    <a:pt x="131299" y="-17890"/>
                    <a:pt x="168813" y="9073"/>
                  </a:cubicBezTo>
                  <a:cubicBezTo>
                    <a:pt x="206327" y="36036"/>
                    <a:pt x="235634" y="183747"/>
                    <a:pt x="225083" y="220088"/>
                  </a:cubicBezTo>
                  <a:cubicBezTo>
                    <a:pt x="214532" y="256429"/>
                    <a:pt x="111370" y="188436"/>
                    <a:pt x="105508" y="227122"/>
                  </a:cubicBezTo>
                  <a:cubicBezTo>
                    <a:pt x="99647" y="265808"/>
                    <a:pt x="185225" y="410002"/>
                    <a:pt x="189914" y="452205"/>
                  </a:cubicBezTo>
                  <a:cubicBezTo>
                    <a:pt x="194603" y="494408"/>
                    <a:pt x="164123" y="487374"/>
                    <a:pt x="133643" y="4803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7">
              <a:extLst>
                <a:ext uri="{FF2B5EF4-FFF2-40B4-BE49-F238E27FC236}">
                  <a16:creationId xmlns:a16="http://schemas.microsoft.com/office/drawing/2014/main" id="{D85197C3-730E-9374-779C-4718961BA1CA}"/>
                </a:ext>
              </a:extLst>
            </p:cNvPr>
            <p:cNvSpPr/>
            <p:nvPr/>
          </p:nvSpPr>
          <p:spPr>
            <a:xfrm>
              <a:off x="3368603" y="3087860"/>
              <a:ext cx="260862" cy="331651"/>
            </a:xfrm>
            <a:custGeom>
              <a:avLst/>
              <a:gdLst>
                <a:gd name="connsiteX0" fmla="*/ 260862 w 260862"/>
                <a:gd name="connsiteY0" fmla="*/ 7034 h 331651"/>
                <a:gd name="connsiteX1" fmla="*/ 63914 w 260862"/>
                <a:gd name="connsiteY1" fmla="*/ 14068 h 331651"/>
                <a:gd name="connsiteX2" fmla="*/ 246794 w 260862"/>
                <a:gd name="connsiteY2" fmla="*/ 133644 h 331651"/>
                <a:gd name="connsiteX3" fmla="*/ 42812 w 260862"/>
                <a:gd name="connsiteY3" fmla="*/ 225084 h 331651"/>
                <a:gd name="connsiteX4" fmla="*/ 609 w 260862"/>
                <a:gd name="connsiteY4" fmla="*/ 316524 h 331651"/>
                <a:gd name="connsiteX5" fmla="*/ 21711 w 260862"/>
                <a:gd name="connsiteY5" fmla="*/ 330591 h 33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62" h="331651">
                  <a:moveTo>
                    <a:pt x="260862" y="7034"/>
                  </a:moveTo>
                  <a:cubicBezTo>
                    <a:pt x="163560" y="0"/>
                    <a:pt x="66259" y="-7034"/>
                    <a:pt x="63914" y="14068"/>
                  </a:cubicBezTo>
                  <a:cubicBezTo>
                    <a:pt x="61569" y="35170"/>
                    <a:pt x="250311" y="98475"/>
                    <a:pt x="246794" y="133644"/>
                  </a:cubicBezTo>
                  <a:cubicBezTo>
                    <a:pt x="243277" y="168813"/>
                    <a:pt x="83843" y="194604"/>
                    <a:pt x="42812" y="225084"/>
                  </a:cubicBezTo>
                  <a:cubicBezTo>
                    <a:pt x="1781" y="255564"/>
                    <a:pt x="4126" y="298940"/>
                    <a:pt x="609" y="316524"/>
                  </a:cubicBezTo>
                  <a:cubicBezTo>
                    <a:pt x="-2908" y="334108"/>
                    <a:pt x="9401" y="332349"/>
                    <a:pt x="21711" y="33059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10">
              <a:extLst>
                <a:ext uri="{FF2B5EF4-FFF2-40B4-BE49-F238E27FC236}">
                  <a16:creationId xmlns:a16="http://schemas.microsoft.com/office/drawing/2014/main" id="{0004C939-8FC8-C603-1B02-CFE8975E6C4E}"/>
                </a:ext>
              </a:extLst>
            </p:cNvPr>
            <p:cNvSpPr/>
            <p:nvPr/>
          </p:nvSpPr>
          <p:spPr>
            <a:xfrm>
              <a:off x="3495824" y="3473159"/>
              <a:ext cx="472355" cy="254780"/>
            </a:xfrm>
            <a:custGeom>
              <a:avLst/>
              <a:gdLst>
                <a:gd name="connsiteX0" fmla="*/ 0 w 472355"/>
                <a:gd name="connsiteY0" fmla="*/ 254780 h 254780"/>
                <a:gd name="connsiteX1" fmla="*/ 140676 w 472355"/>
                <a:gd name="connsiteY1" fmla="*/ 114103 h 254780"/>
                <a:gd name="connsiteX2" fmla="*/ 168812 w 472355"/>
                <a:gd name="connsiteY2" fmla="*/ 1562 h 254780"/>
                <a:gd name="connsiteX3" fmla="*/ 189913 w 472355"/>
                <a:gd name="connsiteY3" fmla="*/ 198509 h 254780"/>
                <a:gd name="connsiteX4" fmla="*/ 295421 w 472355"/>
                <a:gd name="connsiteY4" fmla="*/ 142239 h 254780"/>
                <a:gd name="connsiteX5" fmla="*/ 379827 w 472355"/>
                <a:gd name="connsiteY5" fmla="*/ 247746 h 254780"/>
                <a:gd name="connsiteX6" fmla="*/ 464233 w 472355"/>
                <a:gd name="connsiteY6" fmla="*/ 142239 h 254780"/>
                <a:gd name="connsiteX7" fmla="*/ 464233 w 472355"/>
                <a:gd name="connsiteY7" fmla="*/ 149272 h 25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355" h="254780">
                  <a:moveTo>
                    <a:pt x="0" y="254780"/>
                  </a:moveTo>
                  <a:cubicBezTo>
                    <a:pt x="56270" y="205543"/>
                    <a:pt x="112541" y="156306"/>
                    <a:pt x="140676" y="114103"/>
                  </a:cubicBezTo>
                  <a:cubicBezTo>
                    <a:pt x="168811" y="71900"/>
                    <a:pt x="160606" y="-12506"/>
                    <a:pt x="168812" y="1562"/>
                  </a:cubicBezTo>
                  <a:cubicBezTo>
                    <a:pt x="177018" y="15630"/>
                    <a:pt x="168812" y="175063"/>
                    <a:pt x="189913" y="198509"/>
                  </a:cubicBezTo>
                  <a:cubicBezTo>
                    <a:pt x="211015" y="221955"/>
                    <a:pt x="263769" y="134033"/>
                    <a:pt x="295421" y="142239"/>
                  </a:cubicBezTo>
                  <a:cubicBezTo>
                    <a:pt x="327073" y="150445"/>
                    <a:pt x="351692" y="247746"/>
                    <a:pt x="379827" y="247746"/>
                  </a:cubicBezTo>
                  <a:cubicBezTo>
                    <a:pt x="407962" y="247746"/>
                    <a:pt x="450165" y="158651"/>
                    <a:pt x="464233" y="142239"/>
                  </a:cubicBezTo>
                  <a:cubicBezTo>
                    <a:pt x="478301" y="125827"/>
                    <a:pt x="471267" y="137549"/>
                    <a:pt x="464233" y="149272"/>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44">
              <a:extLst>
                <a:ext uri="{FF2B5EF4-FFF2-40B4-BE49-F238E27FC236}">
                  <a16:creationId xmlns:a16="http://schemas.microsoft.com/office/drawing/2014/main" id="{37B6DCE7-0F13-44AF-D48D-2F36B41C5D86}"/>
                </a:ext>
              </a:extLst>
            </p:cNvPr>
            <p:cNvSpPr/>
            <p:nvPr/>
          </p:nvSpPr>
          <p:spPr>
            <a:xfrm>
              <a:off x="9797145" y="2690329"/>
              <a:ext cx="227257" cy="485657"/>
            </a:xfrm>
            <a:custGeom>
              <a:avLst/>
              <a:gdLst>
                <a:gd name="connsiteX0" fmla="*/ 0 w 227257"/>
                <a:gd name="connsiteY0" fmla="*/ 58310 h 485657"/>
                <a:gd name="connsiteX1" fmla="*/ 168813 w 227257"/>
                <a:gd name="connsiteY1" fmla="*/ 9073 h 485657"/>
                <a:gd name="connsiteX2" fmla="*/ 225083 w 227257"/>
                <a:gd name="connsiteY2" fmla="*/ 220088 h 485657"/>
                <a:gd name="connsiteX3" fmla="*/ 105508 w 227257"/>
                <a:gd name="connsiteY3" fmla="*/ 227122 h 485657"/>
                <a:gd name="connsiteX4" fmla="*/ 189914 w 227257"/>
                <a:gd name="connsiteY4" fmla="*/ 452205 h 485657"/>
                <a:gd name="connsiteX5" fmla="*/ 133643 w 227257"/>
                <a:gd name="connsiteY5" fmla="*/ 480341 h 48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257" h="485657">
                  <a:moveTo>
                    <a:pt x="0" y="58310"/>
                  </a:moveTo>
                  <a:cubicBezTo>
                    <a:pt x="65649" y="20210"/>
                    <a:pt x="131299" y="-17890"/>
                    <a:pt x="168813" y="9073"/>
                  </a:cubicBezTo>
                  <a:cubicBezTo>
                    <a:pt x="206327" y="36036"/>
                    <a:pt x="235634" y="183747"/>
                    <a:pt x="225083" y="220088"/>
                  </a:cubicBezTo>
                  <a:cubicBezTo>
                    <a:pt x="214532" y="256429"/>
                    <a:pt x="111370" y="188436"/>
                    <a:pt x="105508" y="227122"/>
                  </a:cubicBezTo>
                  <a:cubicBezTo>
                    <a:pt x="99647" y="265808"/>
                    <a:pt x="185225" y="410002"/>
                    <a:pt x="189914" y="452205"/>
                  </a:cubicBezTo>
                  <a:cubicBezTo>
                    <a:pt x="194603" y="494408"/>
                    <a:pt x="164123" y="487374"/>
                    <a:pt x="133643" y="4803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45">
              <a:extLst>
                <a:ext uri="{FF2B5EF4-FFF2-40B4-BE49-F238E27FC236}">
                  <a16:creationId xmlns:a16="http://schemas.microsoft.com/office/drawing/2014/main" id="{90543F41-C32E-982A-2983-800413F39452}"/>
                </a:ext>
              </a:extLst>
            </p:cNvPr>
            <p:cNvSpPr/>
            <p:nvPr/>
          </p:nvSpPr>
          <p:spPr>
            <a:xfrm>
              <a:off x="9290097" y="2903383"/>
              <a:ext cx="260862" cy="331651"/>
            </a:xfrm>
            <a:custGeom>
              <a:avLst/>
              <a:gdLst>
                <a:gd name="connsiteX0" fmla="*/ 260862 w 260862"/>
                <a:gd name="connsiteY0" fmla="*/ 7034 h 331651"/>
                <a:gd name="connsiteX1" fmla="*/ 63914 w 260862"/>
                <a:gd name="connsiteY1" fmla="*/ 14068 h 331651"/>
                <a:gd name="connsiteX2" fmla="*/ 246794 w 260862"/>
                <a:gd name="connsiteY2" fmla="*/ 133644 h 331651"/>
                <a:gd name="connsiteX3" fmla="*/ 42812 w 260862"/>
                <a:gd name="connsiteY3" fmla="*/ 225084 h 331651"/>
                <a:gd name="connsiteX4" fmla="*/ 609 w 260862"/>
                <a:gd name="connsiteY4" fmla="*/ 316524 h 331651"/>
                <a:gd name="connsiteX5" fmla="*/ 21711 w 260862"/>
                <a:gd name="connsiteY5" fmla="*/ 330591 h 33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62" h="331651">
                  <a:moveTo>
                    <a:pt x="260862" y="7034"/>
                  </a:moveTo>
                  <a:cubicBezTo>
                    <a:pt x="163560" y="0"/>
                    <a:pt x="66259" y="-7034"/>
                    <a:pt x="63914" y="14068"/>
                  </a:cubicBezTo>
                  <a:cubicBezTo>
                    <a:pt x="61569" y="35170"/>
                    <a:pt x="250311" y="98475"/>
                    <a:pt x="246794" y="133644"/>
                  </a:cubicBezTo>
                  <a:cubicBezTo>
                    <a:pt x="243277" y="168813"/>
                    <a:pt x="83843" y="194604"/>
                    <a:pt x="42812" y="225084"/>
                  </a:cubicBezTo>
                  <a:cubicBezTo>
                    <a:pt x="1781" y="255564"/>
                    <a:pt x="4126" y="298940"/>
                    <a:pt x="609" y="316524"/>
                  </a:cubicBezTo>
                  <a:cubicBezTo>
                    <a:pt x="-2908" y="334108"/>
                    <a:pt x="9401" y="332349"/>
                    <a:pt x="21711" y="33059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46">
              <a:extLst>
                <a:ext uri="{FF2B5EF4-FFF2-40B4-BE49-F238E27FC236}">
                  <a16:creationId xmlns:a16="http://schemas.microsoft.com/office/drawing/2014/main" id="{62CBAC43-C17E-DD9B-559E-990D28E1BE55}"/>
                </a:ext>
              </a:extLst>
            </p:cNvPr>
            <p:cNvSpPr/>
            <p:nvPr/>
          </p:nvSpPr>
          <p:spPr>
            <a:xfrm>
              <a:off x="9375114" y="3288682"/>
              <a:ext cx="472355" cy="254780"/>
            </a:xfrm>
            <a:custGeom>
              <a:avLst/>
              <a:gdLst>
                <a:gd name="connsiteX0" fmla="*/ 0 w 472355"/>
                <a:gd name="connsiteY0" fmla="*/ 254780 h 254780"/>
                <a:gd name="connsiteX1" fmla="*/ 140676 w 472355"/>
                <a:gd name="connsiteY1" fmla="*/ 114103 h 254780"/>
                <a:gd name="connsiteX2" fmla="*/ 168812 w 472355"/>
                <a:gd name="connsiteY2" fmla="*/ 1562 h 254780"/>
                <a:gd name="connsiteX3" fmla="*/ 189913 w 472355"/>
                <a:gd name="connsiteY3" fmla="*/ 198509 h 254780"/>
                <a:gd name="connsiteX4" fmla="*/ 295421 w 472355"/>
                <a:gd name="connsiteY4" fmla="*/ 142239 h 254780"/>
                <a:gd name="connsiteX5" fmla="*/ 379827 w 472355"/>
                <a:gd name="connsiteY5" fmla="*/ 247746 h 254780"/>
                <a:gd name="connsiteX6" fmla="*/ 464233 w 472355"/>
                <a:gd name="connsiteY6" fmla="*/ 142239 h 254780"/>
                <a:gd name="connsiteX7" fmla="*/ 464233 w 472355"/>
                <a:gd name="connsiteY7" fmla="*/ 149272 h 25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355" h="254780">
                  <a:moveTo>
                    <a:pt x="0" y="254780"/>
                  </a:moveTo>
                  <a:cubicBezTo>
                    <a:pt x="56270" y="205543"/>
                    <a:pt x="112541" y="156306"/>
                    <a:pt x="140676" y="114103"/>
                  </a:cubicBezTo>
                  <a:cubicBezTo>
                    <a:pt x="168811" y="71900"/>
                    <a:pt x="160606" y="-12506"/>
                    <a:pt x="168812" y="1562"/>
                  </a:cubicBezTo>
                  <a:cubicBezTo>
                    <a:pt x="177018" y="15630"/>
                    <a:pt x="168812" y="175063"/>
                    <a:pt x="189913" y="198509"/>
                  </a:cubicBezTo>
                  <a:cubicBezTo>
                    <a:pt x="211015" y="221955"/>
                    <a:pt x="263769" y="134033"/>
                    <a:pt x="295421" y="142239"/>
                  </a:cubicBezTo>
                  <a:cubicBezTo>
                    <a:pt x="327073" y="150445"/>
                    <a:pt x="351692" y="247746"/>
                    <a:pt x="379827" y="247746"/>
                  </a:cubicBezTo>
                  <a:cubicBezTo>
                    <a:pt x="407962" y="247746"/>
                    <a:pt x="450165" y="158651"/>
                    <a:pt x="464233" y="142239"/>
                  </a:cubicBezTo>
                  <a:cubicBezTo>
                    <a:pt x="478301" y="125827"/>
                    <a:pt x="471267" y="137549"/>
                    <a:pt x="464233" y="149272"/>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extBox 1">
            <a:extLst>
              <a:ext uri="{FF2B5EF4-FFF2-40B4-BE49-F238E27FC236}">
                <a16:creationId xmlns:a16="http://schemas.microsoft.com/office/drawing/2014/main" id="{E333AA97-1C5C-C9B7-1FB6-2672F5058DC8}"/>
              </a:ext>
            </a:extLst>
          </p:cNvPr>
          <p:cNvSpPr txBox="1"/>
          <p:nvPr/>
        </p:nvSpPr>
        <p:spPr>
          <a:xfrm>
            <a:off x="3979311" y="6488668"/>
            <a:ext cx="2157963" cy="369332"/>
          </a:xfrm>
          <a:prstGeom prst="rect">
            <a:avLst/>
          </a:prstGeom>
          <a:noFill/>
        </p:spPr>
        <p:txBody>
          <a:bodyPr wrap="none" rtlCol="0">
            <a:spAutoFit/>
          </a:bodyPr>
          <a:lstStyle/>
          <a:p>
            <a:r>
              <a:rPr lang="en-US" altLang="zh-CN" b="1" dirty="0"/>
              <a:t>Scalar -&gt; Operator</a:t>
            </a:r>
            <a:endParaRPr lang="zh-CN" altLang="en-US" b="1" dirty="0"/>
          </a:p>
        </p:txBody>
      </p:sp>
      <p:grpSp>
        <p:nvGrpSpPr>
          <p:cNvPr id="12" name="Group 11">
            <a:extLst>
              <a:ext uri="{FF2B5EF4-FFF2-40B4-BE49-F238E27FC236}">
                <a16:creationId xmlns:a16="http://schemas.microsoft.com/office/drawing/2014/main" id="{AFCEC06C-32E6-EE14-183E-9076BF67E1A3}"/>
              </a:ext>
            </a:extLst>
          </p:cNvPr>
          <p:cNvGrpSpPr/>
          <p:nvPr/>
        </p:nvGrpSpPr>
        <p:grpSpPr>
          <a:xfrm>
            <a:off x="4118991" y="6196422"/>
            <a:ext cx="1510284" cy="389511"/>
            <a:chOff x="4118991" y="6196422"/>
            <a:chExt cx="1510284" cy="389511"/>
          </a:xfrm>
        </p:grpSpPr>
        <p:sp>
          <p:nvSpPr>
            <p:cNvPr id="5" name="箭头: 右 55">
              <a:extLst>
                <a:ext uri="{FF2B5EF4-FFF2-40B4-BE49-F238E27FC236}">
                  <a16:creationId xmlns:a16="http://schemas.microsoft.com/office/drawing/2014/main" id="{0DB4DA8F-9B7A-FD66-46B7-B6FA0D6BE6A7}"/>
                </a:ext>
              </a:extLst>
            </p:cNvPr>
            <p:cNvSpPr/>
            <p:nvPr/>
          </p:nvSpPr>
          <p:spPr>
            <a:xfrm rot="16200000">
              <a:off x="5466106" y="6276867"/>
              <a:ext cx="243614" cy="82724"/>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9">
              <a:extLst>
                <a:ext uri="{FF2B5EF4-FFF2-40B4-BE49-F238E27FC236}">
                  <a16:creationId xmlns:a16="http://schemas.microsoft.com/office/drawing/2014/main" id="{F4C4BF54-3C47-2757-8E4D-60553710B2FA}"/>
                </a:ext>
              </a:extLst>
            </p:cNvPr>
            <p:cNvSpPr/>
            <p:nvPr/>
          </p:nvSpPr>
          <p:spPr>
            <a:xfrm rot="10800000">
              <a:off x="4851274" y="6391403"/>
              <a:ext cx="45719" cy="194530"/>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80">
              <a:extLst>
                <a:ext uri="{FF2B5EF4-FFF2-40B4-BE49-F238E27FC236}">
                  <a16:creationId xmlns:a16="http://schemas.microsoft.com/office/drawing/2014/main" id="{06ED0309-4440-90D3-0020-B8754EA10D62}"/>
                </a:ext>
              </a:extLst>
            </p:cNvPr>
            <p:cNvSpPr/>
            <p:nvPr/>
          </p:nvSpPr>
          <p:spPr>
            <a:xfrm rot="10800000">
              <a:off x="4140993" y="6394316"/>
              <a:ext cx="1446919" cy="45719"/>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箭头: 右 55">
              <a:extLst>
                <a:ext uri="{FF2B5EF4-FFF2-40B4-BE49-F238E27FC236}">
                  <a16:creationId xmlns:a16="http://schemas.microsoft.com/office/drawing/2014/main" id="{C6774345-665F-9EDC-2C3D-022C67E7C29F}"/>
                </a:ext>
              </a:extLst>
            </p:cNvPr>
            <p:cNvSpPr/>
            <p:nvPr/>
          </p:nvSpPr>
          <p:spPr>
            <a:xfrm rot="16200000">
              <a:off x="4038546" y="6276867"/>
              <a:ext cx="243614" cy="82724"/>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54438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0A096E2-CF2C-9EF8-1CE6-12D436372120}"/>
              </a:ext>
            </a:extLst>
          </p:cNvPr>
          <p:cNvSpPr>
            <a:spLocks noGrp="1"/>
          </p:cNvSpPr>
          <p:nvPr>
            <p:ph type="sldNum" sz="quarter" idx="12"/>
          </p:nvPr>
        </p:nvSpPr>
        <p:spPr/>
        <p:txBody>
          <a:bodyPr/>
          <a:lstStyle/>
          <a:p>
            <a:fld id="{330EA680-D336-4FF7-8B7A-9848BB0A1C32}" type="slidenum">
              <a:rPr lang="en-US" smtClean="0"/>
              <a:t>19</a:t>
            </a:fld>
            <a:endParaRPr lang="en-US" dirty="0"/>
          </a:p>
        </p:txBody>
      </p:sp>
      <p:sp>
        <p:nvSpPr>
          <p:cNvPr id="11" name="文本框 10">
            <a:extLst>
              <a:ext uri="{FF2B5EF4-FFF2-40B4-BE49-F238E27FC236}">
                <a16:creationId xmlns:a16="http://schemas.microsoft.com/office/drawing/2014/main" id="{89E96797-26B0-EA5C-9052-69DEBF522E6C}"/>
              </a:ext>
            </a:extLst>
          </p:cNvPr>
          <p:cNvSpPr txBox="1"/>
          <p:nvPr/>
        </p:nvSpPr>
        <p:spPr>
          <a:xfrm>
            <a:off x="804225" y="720000"/>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Adding a quantum dimension</a:t>
            </a:r>
          </a:p>
        </p:txBody>
      </p:sp>
      <mc:AlternateContent xmlns:mc="http://schemas.openxmlformats.org/markup-compatibility/2006" xmlns:a14="http://schemas.microsoft.com/office/drawing/2010/main">
        <mc:Choice Requires="a14">
          <p:sp>
            <p:nvSpPr>
              <p:cNvPr id="2" name="Content Placeholder 2">
                <a:extLst>
                  <a:ext uri="{FF2B5EF4-FFF2-40B4-BE49-F238E27FC236}">
                    <a16:creationId xmlns:a16="http://schemas.microsoft.com/office/drawing/2014/main" id="{2174FA09-DD1D-F32A-59BE-1DCD3BBAFF47}"/>
                  </a:ext>
                </a:extLst>
              </p:cNvPr>
              <p:cNvSpPr>
                <a:spLocks noGrp="1"/>
              </p:cNvSpPr>
              <p:nvPr>
                <p:ph idx="1"/>
              </p:nvPr>
            </p:nvSpPr>
            <p:spPr>
              <a:xfrm>
                <a:off x="939859" y="2337828"/>
                <a:ext cx="10515600" cy="4406879"/>
              </a:xfrm>
            </p:spPr>
            <p:txBody>
              <a:bodyPr>
                <a:normAutofit/>
              </a:bodyPr>
              <a:lstStyle/>
              <a:p>
                <a:pPr marL="0" indent="0">
                  <a:buNone/>
                </a:pPr>
                <a:r>
                  <a:rPr lang="en-US" sz="2400" b="0" dirty="0">
                    <a:latin typeface="+mj-lt"/>
                  </a:rPr>
                  <a:t>Separate </a:t>
                </a:r>
                <a14:m>
                  <m:oMath xmlns:m="http://schemas.openxmlformats.org/officeDocument/2006/math">
                    <m:r>
                      <a:rPr lang="en-US" sz="2400" i="1">
                        <a:latin typeface="Cambria Math" panose="02040503050406030204" pitchFamily="18" charset="0"/>
                      </a:rPr>
                      <m:t>⟨</m:t>
                    </m:r>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𝐵</m:t>
                            </m:r>
                          </m:e>
                        </m:acc>
                      </m:e>
                      <m:sub>
                        <m:r>
                          <a:rPr lang="en-US" sz="2400" b="0" i="1" smtClean="0">
                            <a:latin typeface="Cambria Math" panose="02040503050406030204" pitchFamily="18" charset="0"/>
                          </a:rPr>
                          <m:t>𝑧</m:t>
                        </m:r>
                      </m:sub>
                    </m:sSub>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2</m:t>
                            </m:r>
                          </m:sub>
                        </m:sSub>
                      </m:e>
                    </m:d>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𝐵</m:t>
                            </m:r>
                          </m:e>
                        </m:acc>
                      </m:e>
                      <m:sub>
                        <m:r>
                          <a:rPr lang="en-US" sz="2400" b="0" i="1" smtClean="0">
                            <a:latin typeface="Cambria Math" panose="02040503050406030204" pitchFamily="18" charset="0"/>
                          </a:rPr>
                          <m:t>𝑧</m:t>
                        </m:r>
                      </m:sub>
                    </m:sSub>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1</m:t>
                            </m:r>
                          </m:sub>
                        </m:sSub>
                      </m:e>
                    </m:d>
                    <m:r>
                      <a:rPr lang="en-US" sz="2400" i="1">
                        <a:latin typeface="Cambria Math" panose="02040503050406030204" pitchFamily="18" charset="0"/>
                      </a:rPr>
                      <m:t>⟩</m:t>
                    </m:r>
                  </m:oMath>
                </a14:m>
                <a:r>
                  <a:rPr lang="en-HK" sz="2400" dirty="0">
                    <a:latin typeface="+mj-lt"/>
                  </a:rPr>
                  <a:t> into two parts</a:t>
                </a:r>
              </a:p>
              <a:p>
                <a:pPr marL="0" indent="0">
                  <a:buNone/>
                </a:pPr>
                <a:r>
                  <a:rPr lang="en-HK" sz="800" dirty="0">
                    <a:latin typeface="+mj-lt"/>
                  </a:rPr>
                  <a:t> </a:t>
                </a:r>
              </a:p>
              <a:p>
                <a:r>
                  <a:rPr lang="en-HK" sz="2400" dirty="0">
                    <a:latin typeface="+mj-lt"/>
                  </a:rPr>
                  <a:t>One is classical correspondence</a:t>
                </a:r>
              </a:p>
              <a:p>
                <a:pPr marL="0" indent="0">
                  <a:buNone/>
                </a:pPr>
                <a14:m>
                  <m:oMath xmlns:m="http://schemas.openxmlformats.org/officeDocument/2006/math">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𝑐</m:t>
                        </m:r>
                      </m:sub>
                    </m:sSub>
                    <m:d>
                      <m:dPr>
                        <m:ctrlPr>
                          <a:rPr lang="en-US" altLang="zh-CN" sz="2400" b="0" i="1" smtClean="0">
                            <a:latin typeface="Cambria Math" panose="02040503050406030204" pitchFamily="18" charset="0"/>
                          </a:rPr>
                        </m:ctrlPr>
                      </m:dPr>
                      <m:e>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𝑡</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𝑡</m:t>
                            </m:r>
                          </m:e>
                          <m:sub>
                            <m:r>
                              <a:rPr lang="en-US" altLang="zh-CN" sz="2400" b="0" i="1" smtClean="0">
                                <a:latin typeface="Cambria Math" panose="02040503050406030204" pitchFamily="18" charset="0"/>
                              </a:rPr>
                              <m:t>1</m:t>
                            </m:r>
                          </m:sub>
                        </m:sSub>
                      </m:e>
                    </m:d>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2</m:t>
                        </m:r>
                      </m:den>
                    </m:f>
                    <m:r>
                      <a:rPr lang="en-US" altLang="zh-CN" sz="2400" i="1" smtClean="0">
                        <a:latin typeface="Cambria Math" panose="02040503050406030204" pitchFamily="18" charset="0"/>
                      </a:rPr>
                      <m:t>⟨</m:t>
                    </m:r>
                    <m:r>
                      <m:rPr>
                        <m:lit/>
                      </m:rP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𝐵</m:t>
                            </m:r>
                          </m:e>
                        </m:acc>
                      </m:e>
                      <m:sub>
                        <m:r>
                          <a:rPr lang="en-US" altLang="zh-CN" sz="2400" b="0" i="1" smtClean="0">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2</m:t>
                            </m:r>
                          </m:sub>
                        </m:sSub>
                      </m:e>
                    </m:d>
                    <m:r>
                      <a:rPr lang="en-US" altLang="zh-CN" sz="2400" b="0" i="1" smtClean="0">
                        <a:latin typeface="Cambria Math" panose="02040503050406030204" pitchFamily="18" charset="0"/>
                      </a:rPr>
                      <m:t>, </m:t>
                    </m:r>
                    <m:sSub>
                      <m:sSubPr>
                        <m:ctrlPr>
                          <a:rPr lang="en-US" altLang="zh-CN" sz="2400" b="0" i="1" smtClean="0">
                            <a:latin typeface="Cambria Math" panose="02040503050406030204" pitchFamily="18" charset="0"/>
                          </a:rPr>
                        </m:ctrlPr>
                      </m:sSubPr>
                      <m:e>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𝐵</m:t>
                            </m:r>
                          </m:e>
                        </m:acc>
                      </m:e>
                      <m:sub>
                        <m:r>
                          <a:rPr lang="en-US" altLang="zh-CN" sz="2400" b="0" i="1" smtClean="0">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1</m:t>
                            </m:r>
                          </m:sub>
                        </m:sSub>
                      </m:e>
                    </m:d>
                    <m:r>
                      <m:rPr>
                        <m:lit/>
                      </m:rPr>
                      <a:rPr lang="en-US" altLang="zh-CN" sz="2400" b="0" i="1" smtClean="0">
                        <a:latin typeface="Cambria Math" panose="02040503050406030204" pitchFamily="18" charset="0"/>
                      </a:rPr>
                      <m:t>}</m:t>
                    </m:r>
                    <m:r>
                      <a:rPr lang="en-US" altLang="zh-CN" sz="2400" i="1">
                        <a:latin typeface="Cambria Math" panose="02040503050406030204" pitchFamily="18" charset="0"/>
                      </a:rPr>
                      <m:t>⟩</m:t>
                    </m:r>
                  </m:oMath>
                </a14:m>
                <a:r>
                  <a:rPr lang="en-HK" altLang="zh-CN" sz="2400" dirty="0">
                    <a:latin typeface="+mj-lt"/>
                  </a:rPr>
                  <a:t> ≕</a:t>
                </a:r>
                <a14:m>
                  <m:oMath xmlns:m="http://schemas.openxmlformats.org/officeDocument/2006/math">
                    <m:r>
                      <a:rPr lang="en-US" altLang="zh-CN" sz="2400" b="0" i="0" smtClean="0">
                        <a:latin typeface="Cambria Math" panose="02040503050406030204" pitchFamily="18" charset="0"/>
                      </a:rPr>
                      <m:t> </m:t>
                    </m:r>
                    <m:f>
                      <m:fPr>
                        <m:ctrlPr>
                          <a:rPr lang="en-US" altLang="zh-CN" sz="2400" i="1">
                            <a:latin typeface="Cambria Math" panose="02040503050406030204" pitchFamily="18" charset="0"/>
                          </a:rPr>
                        </m:ctrlPr>
                      </m:fPr>
                      <m:num>
                        <m:r>
                          <a:rPr lang="en-US" altLang="zh-CN" sz="2400" i="1">
                            <a:latin typeface="Cambria Math" panose="02040503050406030204" pitchFamily="18" charset="0"/>
                          </a:rPr>
                          <m:t>1</m:t>
                        </m:r>
                      </m:num>
                      <m:den>
                        <m:r>
                          <a:rPr lang="en-US" altLang="zh-CN" sz="2400" i="1">
                            <a:latin typeface="Cambria Math" panose="02040503050406030204" pitchFamily="18" charset="0"/>
                          </a:rPr>
                          <m:t>2</m:t>
                        </m:r>
                      </m:den>
                    </m:f>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2</m:t>
                            </m:r>
                          </m:sub>
                        </m:sSub>
                      </m:e>
                    </m:d>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1</m:t>
                            </m:r>
                          </m:sub>
                        </m:sSub>
                      </m:e>
                    </m:d>
                    <m:r>
                      <a:rPr lang="en-US" altLang="zh-CN" sz="2400" b="0" i="1" smtClean="0">
                        <a:latin typeface="Cambria Math" panose="02040503050406030204" pitchFamily="18" charset="0"/>
                      </a:rPr>
                      <m:t>+</m:t>
                    </m:r>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b="0" i="1" smtClean="0">
                                <a:latin typeface="Cambria Math" panose="02040503050406030204" pitchFamily="18" charset="0"/>
                              </a:rPr>
                              <m:t>1</m:t>
                            </m:r>
                          </m:sub>
                        </m:sSub>
                      </m:e>
                    </m:d>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b="0" i="1" smtClean="0">
                                <a:latin typeface="Cambria Math" panose="02040503050406030204" pitchFamily="18" charset="0"/>
                              </a:rPr>
                              <m:t>2</m:t>
                            </m:r>
                          </m:sub>
                        </m:sSub>
                      </m:e>
                    </m:d>
                    <m:r>
                      <a:rPr lang="en-US" altLang="zh-CN" sz="2400" i="1">
                        <a:latin typeface="Cambria Math" panose="02040503050406030204" pitchFamily="18" charset="0"/>
                      </a:rPr>
                      <m:t>⟩</m:t>
                    </m:r>
                  </m:oMath>
                </a14:m>
                <a:endParaRPr lang="en-HK" altLang="zh-CN" sz="2400" dirty="0"/>
              </a:p>
              <a:p>
                <a:pPr marL="0" indent="0">
                  <a:buNone/>
                </a:pPr>
                <a:r>
                  <a:rPr lang="en-HK" altLang="zh-CN" sz="800" dirty="0">
                    <a:latin typeface="+mj-lt"/>
                  </a:rPr>
                  <a:t> </a:t>
                </a:r>
              </a:p>
              <a:p>
                <a:pPr marL="0" indent="0">
                  <a:buNone/>
                </a:pPr>
                <a:r>
                  <a:rPr lang="en-HK" altLang="zh-CN" sz="800" dirty="0">
                    <a:latin typeface="+mj-lt"/>
                  </a:rPr>
                  <a:t> </a:t>
                </a:r>
              </a:p>
              <a:p>
                <a:r>
                  <a:rPr lang="en-HK" altLang="zh-CN" sz="2400" b="1" dirty="0">
                    <a:latin typeface="+mj-lt"/>
                  </a:rPr>
                  <a:t>One is purely quantum</a:t>
                </a:r>
                <a:endParaRPr lang="en-US" sz="800" b="1" i="1" dirty="0">
                  <a:solidFill>
                    <a:schemeClr val="tx1"/>
                  </a:solidFill>
                  <a:latin typeface="+mj-lt"/>
                </a:endParaRPr>
              </a:p>
              <a:p>
                <a:pPr marL="0" indent="0">
                  <a:buNone/>
                </a:pPr>
                <a14:m>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smtClean="0">
                            <a:solidFill>
                              <a:schemeClr val="tx1"/>
                            </a:solidFill>
                            <a:latin typeface="Cambria Math" panose="02040503050406030204" pitchFamily="18" charset="0"/>
                          </a:rPr>
                          <m:t>𝑺</m:t>
                        </m:r>
                      </m:e>
                      <m:sub>
                        <m:r>
                          <a:rPr lang="en-US" altLang="zh-CN" sz="2400" b="1" i="1" smtClean="0">
                            <a:solidFill>
                              <a:schemeClr val="tx1"/>
                            </a:solidFill>
                            <a:latin typeface="Cambria Math" panose="02040503050406030204" pitchFamily="18" charset="0"/>
                          </a:rPr>
                          <m:t>𝑸</m:t>
                        </m:r>
                      </m:sub>
                    </m:sSub>
                    <m:d>
                      <m:dPr>
                        <m:ctrlPr>
                          <a:rPr lang="en-US" sz="2400" b="1" i="1">
                            <a:solidFill>
                              <a:schemeClr val="tx1"/>
                            </a:solidFill>
                            <a:latin typeface="Cambria Math" panose="02040503050406030204" pitchFamily="18" charset="0"/>
                          </a:rPr>
                        </m:ctrlPr>
                      </m:dPr>
                      <m:e>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panose="02040503050406030204" pitchFamily="18" charset="0"/>
                              </a:rPr>
                              <m:t>𝒕</m:t>
                            </m:r>
                          </m:e>
                          <m:sub>
                            <m:r>
                              <a:rPr lang="en-US" sz="2400" b="1" i="1">
                                <a:solidFill>
                                  <a:schemeClr val="tx1"/>
                                </a:solidFill>
                                <a:latin typeface="Cambria Math" panose="02040503050406030204" pitchFamily="18" charset="0"/>
                              </a:rPr>
                              <m:t>𝟐</m:t>
                            </m:r>
                          </m:sub>
                        </m:sSub>
                        <m:r>
                          <a:rPr lang="en-US" sz="2400" b="1" i="1">
                            <a:solidFill>
                              <a:schemeClr val="tx1"/>
                            </a:solidFill>
                            <a:latin typeface="Cambria Math" panose="02040503050406030204" pitchFamily="18" charset="0"/>
                          </a:rPr>
                          <m:t>,</m:t>
                        </m:r>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panose="02040503050406030204" pitchFamily="18" charset="0"/>
                              </a:rPr>
                              <m:t>𝒕</m:t>
                            </m:r>
                          </m:e>
                          <m:sub>
                            <m:r>
                              <a:rPr lang="en-US" sz="2400" b="1" i="1">
                                <a:solidFill>
                                  <a:schemeClr val="tx1"/>
                                </a:solidFill>
                                <a:latin typeface="Cambria Math" panose="02040503050406030204" pitchFamily="18" charset="0"/>
                              </a:rPr>
                              <m:t>𝟏</m:t>
                            </m:r>
                          </m:sub>
                        </m:sSub>
                      </m:e>
                    </m:d>
                    <m:r>
                      <a:rPr lang="en-US" sz="2400" b="1" i="1">
                        <a:solidFill>
                          <a:schemeClr val="tx1"/>
                        </a:solidFill>
                        <a:latin typeface="Cambria Math" panose="02040503050406030204" pitchFamily="18" charset="0"/>
                      </a:rPr>
                      <m:t>=</m:t>
                    </m:r>
                    <m:f>
                      <m:fPr>
                        <m:ctrlPr>
                          <a:rPr lang="en-US" sz="2400" b="1" i="1">
                            <a:solidFill>
                              <a:schemeClr val="tx1"/>
                            </a:solidFill>
                            <a:latin typeface="Cambria Math" panose="02040503050406030204" pitchFamily="18" charset="0"/>
                          </a:rPr>
                        </m:ctrlPr>
                      </m:fPr>
                      <m:num>
                        <m:r>
                          <a:rPr lang="en-US" sz="2400" b="1" i="1">
                            <a:solidFill>
                              <a:schemeClr val="tx1"/>
                            </a:solidFill>
                            <a:latin typeface="Cambria Math" panose="02040503050406030204" pitchFamily="18" charset="0"/>
                          </a:rPr>
                          <m:t>𝟏</m:t>
                        </m:r>
                      </m:num>
                      <m:den>
                        <m:r>
                          <a:rPr lang="en-US" sz="2400" b="1" i="1">
                            <a:solidFill>
                              <a:schemeClr val="tx1"/>
                            </a:solidFill>
                            <a:latin typeface="Cambria Math" panose="02040503050406030204" pitchFamily="18" charset="0"/>
                          </a:rPr>
                          <m:t>𝟐</m:t>
                        </m:r>
                        <m:r>
                          <a:rPr lang="en-US" sz="2400" b="1" i="1">
                            <a:solidFill>
                              <a:schemeClr val="tx1"/>
                            </a:solidFill>
                            <a:latin typeface="Cambria Math" panose="02040503050406030204" pitchFamily="18" charset="0"/>
                          </a:rPr>
                          <m:t>𝒊</m:t>
                        </m:r>
                      </m:den>
                    </m:f>
                    <m:d>
                      <m:dPr>
                        <m:begChr m:val="⟨"/>
                        <m:endChr m:val="⟩"/>
                        <m:ctrlPr>
                          <a:rPr lang="en-US" sz="2400" b="1" i="1">
                            <a:solidFill>
                              <a:schemeClr val="tx1"/>
                            </a:solidFill>
                            <a:latin typeface="Cambria Math" panose="02040503050406030204" pitchFamily="18" charset="0"/>
                          </a:rPr>
                        </m:ctrlPr>
                      </m:dPr>
                      <m:e>
                        <m:d>
                          <m:dPr>
                            <m:begChr m:val="["/>
                            <m:endChr m:val="]"/>
                            <m:ctrlPr>
                              <a:rPr lang="en-US" sz="2400" b="1" i="1">
                                <a:solidFill>
                                  <a:schemeClr val="tx1"/>
                                </a:solidFill>
                                <a:latin typeface="Cambria Math" panose="02040503050406030204" pitchFamily="18" charset="0"/>
                              </a:rPr>
                            </m:ctrlPr>
                          </m:dPr>
                          <m:e>
                            <m:sSub>
                              <m:sSubPr>
                                <m:ctrlPr>
                                  <a:rPr lang="en-US" sz="2400" b="1" i="1">
                                    <a:solidFill>
                                      <a:schemeClr val="tx1"/>
                                    </a:solidFill>
                                    <a:latin typeface="Cambria Math" panose="02040503050406030204" pitchFamily="18" charset="0"/>
                                  </a:rPr>
                                </m:ctrlPr>
                              </m:sSubPr>
                              <m:e>
                                <m:acc>
                                  <m:accPr>
                                    <m:chr m:val="̂"/>
                                    <m:ctrlPr>
                                      <a:rPr lang="en-US" sz="2400" b="1" i="1">
                                        <a:solidFill>
                                          <a:schemeClr val="tx1"/>
                                        </a:solidFill>
                                        <a:latin typeface="Cambria Math" panose="02040503050406030204" pitchFamily="18" charset="0"/>
                                      </a:rPr>
                                    </m:ctrlPr>
                                  </m:accPr>
                                  <m:e>
                                    <m:r>
                                      <a:rPr lang="en-US" sz="2400" b="1" i="1">
                                        <a:solidFill>
                                          <a:schemeClr val="tx1"/>
                                        </a:solidFill>
                                        <a:latin typeface="Cambria Math" panose="02040503050406030204" pitchFamily="18" charset="0"/>
                                      </a:rPr>
                                      <m:t>𝑩</m:t>
                                    </m:r>
                                  </m:e>
                                </m:acc>
                              </m:e>
                              <m:sub>
                                <m:r>
                                  <a:rPr lang="en-US" sz="2400" b="1" i="1">
                                    <a:solidFill>
                                      <a:schemeClr val="tx1"/>
                                    </a:solidFill>
                                    <a:latin typeface="Cambria Math" panose="02040503050406030204" pitchFamily="18" charset="0"/>
                                  </a:rPr>
                                  <m:t>𝒛</m:t>
                                </m:r>
                              </m:sub>
                            </m:sSub>
                            <m:d>
                              <m:dPr>
                                <m:ctrlPr>
                                  <a:rPr lang="en-US" sz="2400" b="1" i="1">
                                    <a:solidFill>
                                      <a:schemeClr val="tx1"/>
                                    </a:solidFill>
                                    <a:latin typeface="Cambria Math" panose="02040503050406030204" pitchFamily="18" charset="0"/>
                                  </a:rPr>
                                </m:ctrlPr>
                              </m:dPr>
                              <m:e>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panose="02040503050406030204" pitchFamily="18" charset="0"/>
                                      </a:rPr>
                                      <m:t>𝒕</m:t>
                                    </m:r>
                                  </m:e>
                                  <m:sub>
                                    <m:r>
                                      <a:rPr lang="en-US" sz="2400" b="1" i="1">
                                        <a:solidFill>
                                          <a:schemeClr val="tx1"/>
                                        </a:solidFill>
                                        <a:latin typeface="Cambria Math" panose="02040503050406030204" pitchFamily="18" charset="0"/>
                                      </a:rPr>
                                      <m:t>𝟐</m:t>
                                    </m:r>
                                  </m:sub>
                                </m:sSub>
                              </m:e>
                            </m:d>
                            <m:r>
                              <a:rPr lang="en-US" sz="2400" b="1" i="1">
                                <a:solidFill>
                                  <a:schemeClr val="tx1"/>
                                </a:solidFill>
                                <a:latin typeface="Cambria Math" panose="02040503050406030204" pitchFamily="18" charset="0"/>
                              </a:rPr>
                              <m:t>, </m:t>
                            </m:r>
                            <m:sSub>
                              <m:sSubPr>
                                <m:ctrlPr>
                                  <a:rPr lang="en-US" sz="2400" b="1" i="1">
                                    <a:solidFill>
                                      <a:schemeClr val="tx1"/>
                                    </a:solidFill>
                                    <a:latin typeface="Cambria Math" panose="02040503050406030204" pitchFamily="18" charset="0"/>
                                  </a:rPr>
                                </m:ctrlPr>
                              </m:sSubPr>
                              <m:e>
                                <m:acc>
                                  <m:accPr>
                                    <m:chr m:val="̂"/>
                                    <m:ctrlPr>
                                      <a:rPr lang="en-US" sz="2400" b="1" i="1">
                                        <a:solidFill>
                                          <a:schemeClr val="tx1"/>
                                        </a:solidFill>
                                        <a:latin typeface="Cambria Math" panose="02040503050406030204" pitchFamily="18" charset="0"/>
                                      </a:rPr>
                                    </m:ctrlPr>
                                  </m:accPr>
                                  <m:e>
                                    <m:r>
                                      <a:rPr lang="en-US" sz="2400" b="1" i="1">
                                        <a:solidFill>
                                          <a:schemeClr val="tx1"/>
                                        </a:solidFill>
                                        <a:latin typeface="Cambria Math" panose="02040503050406030204" pitchFamily="18" charset="0"/>
                                      </a:rPr>
                                      <m:t>𝑩</m:t>
                                    </m:r>
                                  </m:e>
                                </m:acc>
                              </m:e>
                              <m:sub>
                                <m:r>
                                  <a:rPr lang="en-US" sz="2400" b="1" i="1">
                                    <a:solidFill>
                                      <a:schemeClr val="tx1"/>
                                    </a:solidFill>
                                    <a:latin typeface="Cambria Math" panose="02040503050406030204" pitchFamily="18" charset="0"/>
                                  </a:rPr>
                                  <m:t>𝒛</m:t>
                                </m:r>
                              </m:sub>
                            </m:sSub>
                            <m:d>
                              <m:dPr>
                                <m:ctrlPr>
                                  <a:rPr lang="en-US" sz="2400" b="1" i="1">
                                    <a:solidFill>
                                      <a:schemeClr val="tx1"/>
                                    </a:solidFill>
                                    <a:latin typeface="Cambria Math" panose="02040503050406030204" pitchFamily="18" charset="0"/>
                                  </a:rPr>
                                </m:ctrlPr>
                              </m:dPr>
                              <m:e>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panose="02040503050406030204" pitchFamily="18" charset="0"/>
                                      </a:rPr>
                                      <m:t>𝒕</m:t>
                                    </m:r>
                                  </m:e>
                                  <m:sub>
                                    <m:r>
                                      <a:rPr lang="en-US" sz="2400" b="1" i="1">
                                        <a:solidFill>
                                          <a:schemeClr val="tx1"/>
                                        </a:solidFill>
                                        <a:latin typeface="Cambria Math" panose="02040503050406030204" pitchFamily="18" charset="0"/>
                                      </a:rPr>
                                      <m:t>𝟏</m:t>
                                    </m:r>
                                  </m:sub>
                                </m:sSub>
                              </m:e>
                            </m:d>
                          </m:e>
                        </m:d>
                      </m:e>
                    </m:d>
                  </m:oMath>
                </a14:m>
                <a:r>
                  <a:rPr lang="en-US" sz="2400" b="1" dirty="0">
                    <a:latin typeface="+mj-lt"/>
                  </a:rPr>
                  <a:t> </a:t>
                </a:r>
                <a14:m>
                  <m:oMath xmlns:m="http://schemas.openxmlformats.org/officeDocument/2006/math">
                    <m:r>
                      <a:rPr lang="en-US" altLang="zh-CN" sz="2400" b="1" i="1" smtClean="0">
                        <a:solidFill>
                          <a:schemeClr val="tx1"/>
                        </a:solidFill>
                        <a:latin typeface="Cambria Math" panose="02040503050406030204" pitchFamily="18" charset="0"/>
                      </a:rPr>
                      <m:t>≕</m:t>
                    </m:r>
                    <m:f>
                      <m:fPr>
                        <m:ctrlPr>
                          <a:rPr lang="en-US" altLang="zh-CN" sz="2400" b="1" i="1">
                            <a:solidFill>
                              <a:schemeClr val="tx1"/>
                            </a:solidFill>
                            <a:latin typeface="Cambria Math" panose="02040503050406030204" pitchFamily="18" charset="0"/>
                          </a:rPr>
                        </m:ctrlPr>
                      </m:fPr>
                      <m:num>
                        <m:r>
                          <a:rPr lang="en-US" altLang="zh-CN" sz="2400" b="1" i="1">
                            <a:solidFill>
                              <a:schemeClr val="tx1"/>
                            </a:solidFill>
                            <a:latin typeface="Cambria Math" panose="02040503050406030204" pitchFamily="18" charset="0"/>
                          </a:rPr>
                          <m:t>𝟏</m:t>
                        </m:r>
                      </m:num>
                      <m:den>
                        <m:r>
                          <a:rPr lang="en-US" altLang="zh-CN" sz="2400" b="1" i="1">
                            <a:solidFill>
                              <a:schemeClr val="tx1"/>
                            </a:solidFill>
                            <a:latin typeface="Cambria Math" panose="02040503050406030204" pitchFamily="18" charset="0"/>
                          </a:rPr>
                          <m:t>𝟐</m:t>
                        </m:r>
                        <m:r>
                          <a:rPr lang="en-US" altLang="zh-CN" sz="2400" b="1" i="1">
                            <a:solidFill>
                              <a:schemeClr val="tx1"/>
                            </a:solidFill>
                            <a:latin typeface="Cambria Math" panose="02040503050406030204" pitchFamily="18" charset="0"/>
                          </a:rPr>
                          <m:t>𝒊</m:t>
                        </m:r>
                      </m:den>
                    </m:f>
                    <m:d>
                      <m:dPr>
                        <m:begChr m:val="⟨"/>
                        <m:endChr m:val="⟩"/>
                        <m:ctrlPr>
                          <a:rPr lang="en-US" altLang="zh-CN" sz="2400" b="1" i="1">
                            <a:solidFill>
                              <a:schemeClr val="tx1"/>
                            </a:solidFill>
                            <a:latin typeface="Cambria Math" panose="02040503050406030204" pitchFamily="18" charset="0"/>
                          </a:rPr>
                        </m:ctrlPr>
                      </m:dPr>
                      <m:e>
                        <m:sSub>
                          <m:sSubPr>
                            <m:ctrlPr>
                              <a:rPr lang="en-US" altLang="zh-CN" sz="2400" b="1" i="1">
                                <a:latin typeface="Cambria Math" panose="02040503050406030204" pitchFamily="18" charset="0"/>
                              </a:rPr>
                            </m:ctrlPr>
                          </m:sSubPr>
                          <m:e>
                            <m:acc>
                              <m:accPr>
                                <m:chr m:val="̂"/>
                                <m:ctrlPr>
                                  <a:rPr lang="en-US" altLang="zh-CN" sz="2400" b="1" i="1">
                                    <a:latin typeface="Cambria Math" panose="02040503050406030204" pitchFamily="18" charset="0"/>
                                  </a:rPr>
                                </m:ctrlPr>
                              </m:accPr>
                              <m:e>
                                <m:r>
                                  <a:rPr lang="en-US" altLang="zh-CN" sz="2400" b="1" i="1">
                                    <a:latin typeface="Cambria Math" panose="02040503050406030204" pitchFamily="18" charset="0"/>
                                  </a:rPr>
                                  <m:t>𝑩</m:t>
                                </m:r>
                              </m:e>
                            </m:acc>
                          </m:e>
                          <m:sub>
                            <m:r>
                              <a:rPr lang="en-US" altLang="zh-CN" sz="2400" b="1" i="1">
                                <a:latin typeface="Cambria Math" panose="02040503050406030204" pitchFamily="18" charset="0"/>
                              </a:rPr>
                              <m:t>𝒛</m:t>
                            </m:r>
                          </m:sub>
                        </m:sSub>
                        <m:d>
                          <m:dPr>
                            <m:ctrlPr>
                              <a:rPr lang="en-US" altLang="zh-CN" sz="2400" b="1" i="1">
                                <a:latin typeface="Cambria Math" panose="02040503050406030204" pitchFamily="18" charset="0"/>
                              </a:rPr>
                            </m:ctrlPr>
                          </m:dPr>
                          <m:e>
                            <m:sSub>
                              <m:sSubPr>
                                <m:ctrlPr>
                                  <a:rPr lang="en-US" altLang="zh-CN" sz="2400" b="1" i="1">
                                    <a:latin typeface="Cambria Math" panose="02040503050406030204" pitchFamily="18" charset="0"/>
                                  </a:rPr>
                                </m:ctrlPr>
                              </m:sSubPr>
                              <m:e>
                                <m:r>
                                  <a:rPr lang="en-US" altLang="zh-CN" sz="2400" b="1" i="1">
                                    <a:latin typeface="Cambria Math" panose="02040503050406030204" pitchFamily="18" charset="0"/>
                                  </a:rPr>
                                  <m:t>𝒕</m:t>
                                </m:r>
                              </m:e>
                              <m:sub>
                                <m:r>
                                  <a:rPr lang="en-US" altLang="zh-CN" sz="2400" b="1" i="1">
                                    <a:latin typeface="Cambria Math" panose="02040503050406030204" pitchFamily="18" charset="0"/>
                                  </a:rPr>
                                  <m:t>𝟐</m:t>
                                </m:r>
                              </m:sub>
                            </m:sSub>
                          </m:e>
                        </m:d>
                        <m:sSub>
                          <m:sSubPr>
                            <m:ctrlPr>
                              <a:rPr lang="en-US" altLang="zh-CN" sz="2400" b="1" i="1">
                                <a:latin typeface="Cambria Math" panose="02040503050406030204" pitchFamily="18" charset="0"/>
                              </a:rPr>
                            </m:ctrlPr>
                          </m:sSubPr>
                          <m:e>
                            <m:acc>
                              <m:accPr>
                                <m:chr m:val="̂"/>
                                <m:ctrlPr>
                                  <a:rPr lang="en-US" altLang="zh-CN" sz="2400" b="1" i="1">
                                    <a:latin typeface="Cambria Math" panose="02040503050406030204" pitchFamily="18" charset="0"/>
                                  </a:rPr>
                                </m:ctrlPr>
                              </m:accPr>
                              <m:e>
                                <m:r>
                                  <a:rPr lang="en-US" altLang="zh-CN" sz="2400" b="1" i="1">
                                    <a:latin typeface="Cambria Math" panose="02040503050406030204" pitchFamily="18" charset="0"/>
                                  </a:rPr>
                                  <m:t>𝑩</m:t>
                                </m:r>
                              </m:e>
                            </m:acc>
                          </m:e>
                          <m:sub>
                            <m:r>
                              <a:rPr lang="en-US" altLang="zh-CN" sz="2400" b="1" i="1">
                                <a:latin typeface="Cambria Math" panose="02040503050406030204" pitchFamily="18" charset="0"/>
                              </a:rPr>
                              <m:t>𝒛</m:t>
                            </m:r>
                          </m:sub>
                        </m:sSub>
                        <m:d>
                          <m:dPr>
                            <m:ctrlPr>
                              <a:rPr lang="en-US" altLang="zh-CN" sz="2400" b="1" i="1">
                                <a:latin typeface="Cambria Math" panose="02040503050406030204" pitchFamily="18" charset="0"/>
                              </a:rPr>
                            </m:ctrlPr>
                          </m:dPr>
                          <m:e>
                            <m:sSub>
                              <m:sSubPr>
                                <m:ctrlPr>
                                  <a:rPr lang="en-US" altLang="zh-CN" sz="2400" b="1" i="1">
                                    <a:latin typeface="Cambria Math" panose="02040503050406030204" pitchFamily="18" charset="0"/>
                                  </a:rPr>
                                </m:ctrlPr>
                              </m:sSubPr>
                              <m:e>
                                <m:r>
                                  <a:rPr lang="en-US" altLang="zh-CN" sz="2400" b="1" i="1">
                                    <a:latin typeface="Cambria Math" panose="02040503050406030204" pitchFamily="18" charset="0"/>
                                  </a:rPr>
                                  <m:t>𝒕</m:t>
                                </m:r>
                              </m:e>
                              <m:sub>
                                <m:r>
                                  <a:rPr lang="en-US" altLang="zh-CN" sz="2400" b="1" i="1">
                                    <a:latin typeface="Cambria Math" panose="02040503050406030204" pitchFamily="18" charset="0"/>
                                  </a:rPr>
                                  <m:t>𝟏</m:t>
                                </m:r>
                              </m:sub>
                            </m:sSub>
                          </m:e>
                        </m:d>
                        <m:r>
                          <a:rPr lang="en-US" altLang="zh-CN" sz="2400" b="1" i="1" smtClean="0">
                            <a:latin typeface="Cambria Math" panose="02040503050406030204" pitchFamily="18" charset="0"/>
                          </a:rPr>
                          <m:t>−</m:t>
                        </m:r>
                        <m:sSub>
                          <m:sSubPr>
                            <m:ctrlPr>
                              <a:rPr lang="en-US" altLang="zh-CN" sz="2400" b="1" i="1">
                                <a:latin typeface="Cambria Math" panose="02040503050406030204" pitchFamily="18" charset="0"/>
                              </a:rPr>
                            </m:ctrlPr>
                          </m:sSubPr>
                          <m:e>
                            <m:acc>
                              <m:accPr>
                                <m:chr m:val="̂"/>
                                <m:ctrlPr>
                                  <a:rPr lang="en-US" altLang="zh-CN" sz="2400" b="1" i="1">
                                    <a:latin typeface="Cambria Math" panose="02040503050406030204" pitchFamily="18" charset="0"/>
                                  </a:rPr>
                                </m:ctrlPr>
                              </m:accPr>
                              <m:e>
                                <m:r>
                                  <a:rPr lang="en-US" altLang="zh-CN" sz="2400" b="1" i="1">
                                    <a:latin typeface="Cambria Math" panose="02040503050406030204" pitchFamily="18" charset="0"/>
                                  </a:rPr>
                                  <m:t>𝑩</m:t>
                                </m:r>
                              </m:e>
                            </m:acc>
                          </m:e>
                          <m:sub>
                            <m:r>
                              <a:rPr lang="en-US" altLang="zh-CN" sz="2400" b="1" i="1">
                                <a:latin typeface="Cambria Math" panose="02040503050406030204" pitchFamily="18" charset="0"/>
                              </a:rPr>
                              <m:t>𝒛</m:t>
                            </m:r>
                          </m:sub>
                        </m:sSub>
                        <m:d>
                          <m:dPr>
                            <m:ctrlPr>
                              <a:rPr lang="en-US" altLang="zh-CN" sz="2400" b="1" i="1">
                                <a:latin typeface="Cambria Math" panose="02040503050406030204" pitchFamily="18" charset="0"/>
                              </a:rPr>
                            </m:ctrlPr>
                          </m:dPr>
                          <m:e>
                            <m:sSub>
                              <m:sSubPr>
                                <m:ctrlPr>
                                  <a:rPr lang="en-US" altLang="zh-CN" sz="2400" b="1" i="1">
                                    <a:latin typeface="Cambria Math" panose="02040503050406030204" pitchFamily="18" charset="0"/>
                                  </a:rPr>
                                </m:ctrlPr>
                              </m:sSubPr>
                              <m:e>
                                <m:r>
                                  <a:rPr lang="en-US" altLang="zh-CN" sz="2400" b="1" i="1">
                                    <a:latin typeface="Cambria Math" panose="02040503050406030204" pitchFamily="18" charset="0"/>
                                  </a:rPr>
                                  <m:t>𝒕</m:t>
                                </m:r>
                              </m:e>
                              <m:sub>
                                <m:r>
                                  <a:rPr lang="en-US" altLang="zh-CN" sz="2400" b="1" i="1">
                                    <a:latin typeface="Cambria Math" panose="02040503050406030204" pitchFamily="18" charset="0"/>
                                  </a:rPr>
                                  <m:t>𝟏</m:t>
                                </m:r>
                              </m:sub>
                            </m:sSub>
                          </m:e>
                        </m:d>
                        <m:sSub>
                          <m:sSubPr>
                            <m:ctrlPr>
                              <a:rPr lang="en-US" altLang="zh-CN" sz="2400" b="1" i="1">
                                <a:latin typeface="Cambria Math" panose="02040503050406030204" pitchFamily="18" charset="0"/>
                              </a:rPr>
                            </m:ctrlPr>
                          </m:sSubPr>
                          <m:e>
                            <m:acc>
                              <m:accPr>
                                <m:chr m:val="̂"/>
                                <m:ctrlPr>
                                  <a:rPr lang="en-US" altLang="zh-CN" sz="2400" b="1" i="1">
                                    <a:latin typeface="Cambria Math" panose="02040503050406030204" pitchFamily="18" charset="0"/>
                                  </a:rPr>
                                </m:ctrlPr>
                              </m:accPr>
                              <m:e>
                                <m:r>
                                  <a:rPr lang="en-US" altLang="zh-CN" sz="2400" b="1" i="1">
                                    <a:latin typeface="Cambria Math" panose="02040503050406030204" pitchFamily="18" charset="0"/>
                                  </a:rPr>
                                  <m:t>𝑩</m:t>
                                </m:r>
                              </m:e>
                            </m:acc>
                          </m:e>
                          <m:sub>
                            <m:r>
                              <a:rPr lang="en-US" altLang="zh-CN" sz="2400" b="1" i="1">
                                <a:latin typeface="Cambria Math" panose="02040503050406030204" pitchFamily="18" charset="0"/>
                              </a:rPr>
                              <m:t>𝒛</m:t>
                            </m:r>
                          </m:sub>
                        </m:sSub>
                        <m:d>
                          <m:dPr>
                            <m:ctrlPr>
                              <a:rPr lang="en-US" altLang="zh-CN" sz="2400" b="1" i="1">
                                <a:latin typeface="Cambria Math" panose="02040503050406030204" pitchFamily="18" charset="0"/>
                              </a:rPr>
                            </m:ctrlPr>
                          </m:dPr>
                          <m:e>
                            <m:sSub>
                              <m:sSubPr>
                                <m:ctrlPr>
                                  <a:rPr lang="en-US" altLang="zh-CN" sz="2400" b="1" i="1">
                                    <a:latin typeface="Cambria Math" panose="02040503050406030204" pitchFamily="18" charset="0"/>
                                  </a:rPr>
                                </m:ctrlPr>
                              </m:sSubPr>
                              <m:e>
                                <m:r>
                                  <a:rPr lang="en-US" altLang="zh-CN" sz="2400" b="1" i="1">
                                    <a:latin typeface="Cambria Math" panose="02040503050406030204" pitchFamily="18" charset="0"/>
                                  </a:rPr>
                                  <m:t>𝒕</m:t>
                                </m:r>
                              </m:e>
                              <m:sub>
                                <m:r>
                                  <a:rPr lang="en-US" altLang="zh-CN" sz="2400" b="1" i="1">
                                    <a:latin typeface="Cambria Math" panose="02040503050406030204" pitchFamily="18" charset="0"/>
                                  </a:rPr>
                                  <m:t>𝟐</m:t>
                                </m:r>
                              </m:sub>
                            </m:sSub>
                          </m:e>
                        </m:d>
                      </m:e>
                    </m:d>
                  </m:oMath>
                </a14:m>
                <a:endParaRPr lang="en-HK" dirty="0"/>
              </a:p>
              <a:p>
                <a:pPr marL="0" indent="0">
                  <a:buNone/>
                </a:pPr>
                <a:endParaRPr lang="en-HK" dirty="0"/>
              </a:p>
            </p:txBody>
          </p:sp>
        </mc:Choice>
        <mc:Fallback xmlns="">
          <p:sp>
            <p:nvSpPr>
              <p:cNvPr id="2" name="Content Placeholder 2">
                <a:extLst>
                  <a:ext uri="{FF2B5EF4-FFF2-40B4-BE49-F238E27FC236}">
                    <a16:creationId xmlns:a16="http://schemas.microsoft.com/office/drawing/2014/main" id="{2174FA09-DD1D-F32A-59BE-1DCD3BBAFF47}"/>
                  </a:ext>
                </a:extLst>
              </p:cNvPr>
              <p:cNvSpPr>
                <a:spLocks noGrp="1" noRot="1" noChangeAspect="1" noMove="1" noResize="1" noEditPoints="1" noAdjustHandles="1" noChangeArrowheads="1" noChangeShapeType="1" noTextEdit="1"/>
              </p:cNvSpPr>
              <p:nvPr>
                <p:ph idx="1"/>
              </p:nvPr>
            </p:nvSpPr>
            <p:spPr>
              <a:xfrm>
                <a:off x="939859" y="2337828"/>
                <a:ext cx="10515600" cy="4406879"/>
              </a:xfrm>
              <a:blipFill>
                <a:blip r:embed="rId3"/>
                <a:stretch>
                  <a:fillRect l="-844" t="-1153"/>
                </a:stretch>
              </a:blipFill>
            </p:spPr>
            <p:txBody>
              <a:bodyPr/>
              <a:lstStyle/>
              <a:p>
                <a:r>
                  <a:rPr lang="zh-CN" altLang="en-US">
                    <a:noFill/>
                  </a:rPr>
                  <a:t> </a:t>
                </a:r>
              </a:p>
            </p:txBody>
          </p:sp>
        </mc:Fallback>
      </mc:AlternateContent>
      <p:grpSp>
        <p:nvGrpSpPr>
          <p:cNvPr id="5" name="组合 4">
            <a:extLst>
              <a:ext uri="{FF2B5EF4-FFF2-40B4-BE49-F238E27FC236}">
                <a16:creationId xmlns:a16="http://schemas.microsoft.com/office/drawing/2014/main" id="{9F2E642A-0FD9-B16C-35D6-2CA24EAF696B}"/>
              </a:ext>
            </a:extLst>
          </p:cNvPr>
          <p:cNvGrpSpPr/>
          <p:nvPr/>
        </p:nvGrpSpPr>
        <p:grpSpPr>
          <a:xfrm>
            <a:off x="9629884" y="3078998"/>
            <a:ext cx="2199884" cy="2670066"/>
            <a:chOff x="9328667" y="1659227"/>
            <a:chExt cx="2199884" cy="2670066"/>
          </a:xfrm>
        </p:grpSpPr>
        <p:sp>
          <p:nvSpPr>
            <p:cNvPr id="6" name="Freeform: Shape 21">
              <a:extLst>
                <a:ext uri="{FF2B5EF4-FFF2-40B4-BE49-F238E27FC236}">
                  <a16:creationId xmlns:a16="http://schemas.microsoft.com/office/drawing/2014/main" id="{426A3A0A-8846-AD0B-1A9A-CA6480975A1D}"/>
                </a:ext>
              </a:extLst>
            </p:cNvPr>
            <p:cNvSpPr/>
            <p:nvPr/>
          </p:nvSpPr>
          <p:spPr>
            <a:xfrm rot="4853516">
              <a:off x="9225792" y="3176646"/>
              <a:ext cx="777954" cy="544975"/>
            </a:xfrm>
            <a:custGeom>
              <a:avLst/>
              <a:gdLst>
                <a:gd name="connsiteX0" fmla="*/ 0 w 777954"/>
                <a:gd name="connsiteY0" fmla="*/ 215758 h 544975"/>
                <a:gd name="connsiteX1" fmla="*/ 421240 w 777954"/>
                <a:gd name="connsiteY1" fmla="*/ 544531 h 544975"/>
                <a:gd name="connsiteX2" fmla="*/ 739739 w 777954"/>
                <a:gd name="connsiteY2" fmla="*/ 154113 h 544975"/>
                <a:gd name="connsiteX3" fmla="*/ 760288 w 777954"/>
                <a:gd name="connsiteY3" fmla="*/ 0 h 544975"/>
              </a:gdLst>
              <a:ahLst/>
              <a:cxnLst>
                <a:cxn ang="0">
                  <a:pos x="connsiteX0" y="connsiteY0"/>
                </a:cxn>
                <a:cxn ang="0">
                  <a:pos x="connsiteX1" y="connsiteY1"/>
                </a:cxn>
                <a:cxn ang="0">
                  <a:pos x="connsiteX2" y="connsiteY2"/>
                </a:cxn>
                <a:cxn ang="0">
                  <a:pos x="connsiteX3" y="connsiteY3"/>
                </a:cxn>
              </a:cxnLst>
              <a:rect l="l" t="t" r="r" b="b"/>
              <a:pathLst>
                <a:path w="777954" h="544975">
                  <a:moveTo>
                    <a:pt x="0" y="215758"/>
                  </a:moveTo>
                  <a:cubicBezTo>
                    <a:pt x="148975" y="385281"/>
                    <a:pt x="297950" y="554805"/>
                    <a:pt x="421240" y="544531"/>
                  </a:cubicBezTo>
                  <a:cubicBezTo>
                    <a:pt x="544530" y="534257"/>
                    <a:pt x="683231" y="244868"/>
                    <a:pt x="739739" y="154113"/>
                  </a:cubicBezTo>
                  <a:cubicBezTo>
                    <a:pt x="796247" y="63358"/>
                    <a:pt x="778267" y="31679"/>
                    <a:pt x="760288" y="0"/>
                  </a:cubicBezTo>
                </a:path>
              </a:pathLst>
            </a:custGeom>
            <a:noFill/>
            <a:ln w="25400">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22">
              <a:extLst>
                <a:ext uri="{FF2B5EF4-FFF2-40B4-BE49-F238E27FC236}">
                  <a16:creationId xmlns:a16="http://schemas.microsoft.com/office/drawing/2014/main" id="{DAFB5529-58E2-46D8-4583-3D5E1093B9BC}"/>
                </a:ext>
              </a:extLst>
            </p:cNvPr>
            <p:cNvSpPr/>
            <p:nvPr/>
          </p:nvSpPr>
          <p:spPr>
            <a:xfrm>
              <a:off x="10634939" y="3513762"/>
              <a:ext cx="462337" cy="534256"/>
            </a:xfrm>
            <a:custGeom>
              <a:avLst/>
              <a:gdLst>
                <a:gd name="connsiteX0" fmla="*/ 0 w 462337"/>
                <a:gd name="connsiteY0" fmla="*/ 534256 h 534256"/>
                <a:gd name="connsiteX1" fmla="*/ 113015 w 462337"/>
                <a:gd name="connsiteY1" fmla="*/ 133564 h 534256"/>
                <a:gd name="connsiteX2" fmla="*/ 390418 w 462337"/>
                <a:gd name="connsiteY2" fmla="*/ 246580 h 534256"/>
                <a:gd name="connsiteX3" fmla="*/ 462337 w 462337"/>
                <a:gd name="connsiteY3" fmla="*/ 0 h 534256"/>
              </a:gdLst>
              <a:ahLst/>
              <a:cxnLst>
                <a:cxn ang="0">
                  <a:pos x="connsiteX0" y="connsiteY0"/>
                </a:cxn>
                <a:cxn ang="0">
                  <a:pos x="connsiteX1" y="connsiteY1"/>
                </a:cxn>
                <a:cxn ang="0">
                  <a:pos x="connsiteX2" y="connsiteY2"/>
                </a:cxn>
                <a:cxn ang="0">
                  <a:pos x="connsiteX3" y="connsiteY3"/>
                </a:cxn>
              </a:cxnLst>
              <a:rect l="l" t="t" r="r" b="b"/>
              <a:pathLst>
                <a:path w="462337" h="534256">
                  <a:moveTo>
                    <a:pt x="0" y="534256"/>
                  </a:moveTo>
                  <a:cubicBezTo>
                    <a:pt x="23972" y="357883"/>
                    <a:pt x="47945" y="181510"/>
                    <a:pt x="113015" y="133564"/>
                  </a:cubicBezTo>
                  <a:cubicBezTo>
                    <a:pt x="178085" y="85618"/>
                    <a:pt x="332198" y="268841"/>
                    <a:pt x="390418" y="246580"/>
                  </a:cubicBezTo>
                  <a:cubicBezTo>
                    <a:pt x="448638" y="224319"/>
                    <a:pt x="455487" y="112159"/>
                    <a:pt x="462337" y="0"/>
                  </a:cubicBezTo>
                </a:path>
              </a:pathLst>
            </a:custGeom>
            <a:noFill/>
            <a:ln w="28575">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25">
              <a:extLst>
                <a:ext uri="{FF2B5EF4-FFF2-40B4-BE49-F238E27FC236}">
                  <a16:creationId xmlns:a16="http://schemas.microsoft.com/office/drawing/2014/main" id="{4A973A39-E256-94B5-2CC9-2C52A5810CB2}"/>
                </a:ext>
              </a:extLst>
            </p:cNvPr>
            <p:cNvSpPr/>
            <p:nvPr/>
          </p:nvSpPr>
          <p:spPr>
            <a:xfrm>
              <a:off x="10018489" y="2399191"/>
              <a:ext cx="949096" cy="323549"/>
            </a:xfrm>
            <a:custGeom>
              <a:avLst/>
              <a:gdLst>
                <a:gd name="connsiteX0" fmla="*/ 0 w 949096"/>
                <a:gd name="connsiteY0" fmla="*/ 15236 h 323549"/>
                <a:gd name="connsiteX1" fmla="*/ 503434 w 949096"/>
                <a:gd name="connsiteY1" fmla="*/ 56333 h 323549"/>
                <a:gd name="connsiteX2" fmla="*/ 708917 w 949096"/>
                <a:gd name="connsiteY2" fmla="*/ 323461 h 323549"/>
                <a:gd name="connsiteX3" fmla="*/ 924674 w 949096"/>
                <a:gd name="connsiteY3" fmla="*/ 25510 h 323549"/>
                <a:gd name="connsiteX4" fmla="*/ 934949 w 949096"/>
                <a:gd name="connsiteY4" fmla="*/ 35784 h 32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9096" h="323549" extrusionOk="0">
                  <a:moveTo>
                    <a:pt x="0" y="15236"/>
                  </a:moveTo>
                  <a:cubicBezTo>
                    <a:pt x="170568" y="-3515"/>
                    <a:pt x="358460" y="15028"/>
                    <a:pt x="503434" y="56333"/>
                  </a:cubicBezTo>
                  <a:cubicBezTo>
                    <a:pt x="634919" y="110511"/>
                    <a:pt x="635838" y="328689"/>
                    <a:pt x="708917" y="323461"/>
                  </a:cubicBezTo>
                  <a:cubicBezTo>
                    <a:pt x="775801" y="321570"/>
                    <a:pt x="886170" y="78056"/>
                    <a:pt x="924674" y="25510"/>
                  </a:cubicBezTo>
                  <a:cubicBezTo>
                    <a:pt x="959422" y="-24036"/>
                    <a:pt x="954385" y="9416"/>
                    <a:pt x="934949" y="35784"/>
                  </a:cubicBezTo>
                </a:path>
              </a:pathLst>
            </a:custGeom>
            <a:noFill/>
            <a:ln w="28575">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9" name="TextBox 26">
                  <a:extLst>
                    <a:ext uri="{FF2B5EF4-FFF2-40B4-BE49-F238E27FC236}">
                      <a16:creationId xmlns:a16="http://schemas.microsoft.com/office/drawing/2014/main" id="{E3A45C2B-CB96-F3E6-BFE3-299BAD533CDD}"/>
                    </a:ext>
                  </a:extLst>
                </p:cNvPr>
                <p:cNvSpPr txBox="1"/>
                <p:nvPr/>
              </p:nvSpPr>
              <p:spPr>
                <a:xfrm>
                  <a:off x="10301995" y="1659227"/>
                  <a:ext cx="67448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chemeClr val="accent6">
                                    <a:lumMod val="50000"/>
                                  </a:schemeClr>
                                </a:solidFill>
                                <a:latin typeface="Cambria Math" panose="02040503050406030204" pitchFamily="18" charset="0"/>
                              </a:rPr>
                            </m:ctrlPr>
                          </m:sSubPr>
                          <m:e>
                            <m:acc>
                              <m:accPr>
                                <m:chr m:val="̂"/>
                                <m:ctrlPr>
                                  <a:rPr lang="en-US" sz="2800" i="1">
                                    <a:solidFill>
                                      <a:schemeClr val="accent6">
                                        <a:lumMod val="50000"/>
                                      </a:schemeClr>
                                    </a:solidFill>
                                    <a:latin typeface="Cambria Math" panose="02040503050406030204" pitchFamily="18" charset="0"/>
                                  </a:rPr>
                                </m:ctrlPr>
                              </m:accPr>
                              <m:e>
                                <m:r>
                                  <a:rPr lang="en-US" sz="2800" i="1">
                                    <a:solidFill>
                                      <a:schemeClr val="accent6">
                                        <a:lumMod val="50000"/>
                                      </a:schemeClr>
                                    </a:solidFill>
                                    <a:latin typeface="Cambria Math" panose="02040503050406030204" pitchFamily="18" charset="0"/>
                                  </a:rPr>
                                  <m:t>𝜌</m:t>
                                </m:r>
                              </m:e>
                            </m:acc>
                          </m:e>
                          <m:sub>
                            <m:r>
                              <a:rPr lang="en-US" sz="2800" i="1">
                                <a:solidFill>
                                  <a:schemeClr val="accent6">
                                    <a:lumMod val="50000"/>
                                  </a:schemeClr>
                                </a:solidFill>
                                <a:latin typeface="Cambria Math" panose="02040503050406030204" pitchFamily="18" charset="0"/>
                              </a:rPr>
                              <m:t>𝐵</m:t>
                            </m:r>
                          </m:sub>
                        </m:sSub>
                      </m:oMath>
                    </m:oMathPara>
                  </a14:m>
                  <a:endParaRPr lang="en-HK" dirty="0"/>
                </a:p>
              </p:txBody>
            </p:sp>
          </mc:Choice>
          <mc:Fallback xmlns="">
            <p:sp>
              <p:nvSpPr>
                <p:cNvPr id="9" name="TextBox 26">
                  <a:extLst>
                    <a:ext uri="{FF2B5EF4-FFF2-40B4-BE49-F238E27FC236}">
                      <a16:creationId xmlns:a16="http://schemas.microsoft.com/office/drawing/2014/main" id="{E3A45C2B-CB96-F3E6-BFE3-299BAD533CDD}"/>
                    </a:ext>
                  </a:extLst>
                </p:cNvPr>
                <p:cNvSpPr txBox="1">
                  <a:spLocks noRot="1" noChangeAspect="1" noMove="1" noResize="1" noEditPoints="1" noAdjustHandles="1" noChangeArrowheads="1" noChangeShapeType="1" noTextEdit="1"/>
                </p:cNvSpPr>
                <p:nvPr/>
              </p:nvSpPr>
              <p:spPr>
                <a:xfrm>
                  <a:off x="10301995" y="1659227"/>
                  <a:ext cx="674480" cy="523220"/>
                </a:xfrm>
                <a:prstGeom prst="rect">
                  <a:avLst/>
                </a:prstGeom>
                <a:blipFill>
                  <a:blip r:embed="rId4"/>
                  <a:stretch>
                    <a:fillRect t="-2381" b="-14286"/>
                  </a:stretch>
                </a:blipFill>
              </p:spPr>
              <p:txBody>
                <a:bodyPr/>
                <a:lstStyle/>
                <a:p>
                  <a:r>
                    <a:rPr lang="zh-CN" altLang="en-US">
                      <a:noFill/>
                    </a:rPr>
                    <a:t> </a:t>
                  </a:r>
                </a:p>
              </p:txBody>
            </p:sp>
          </mc:Fallback>
        </mc:AlternateContent>
        <p:grpSp>
          <p:nvGrpSpPr>
            <p:cNvPr id="10" name="组合 9">
              <a:extLst>
                <a:ext uri="{FF2B5EF4-FFF2-40B4-BE49-F238E27FC236}">
                  <a16:creationId xmlns:a16="http://schemas.microsoft.com/office/drawing/2014/main" id="{8D0FA6DF-5103-22A6-C0E5-E5867556F5BE}"/>
                </a:ext>
              </a:extLst>
            </p:cNvPr>
            <p:cNvGrpSpPr/>
            <p:nvPr/>
          </p:nvGrpSpPr>
          <p:grpSpPr>
            <a:xfrm>
              <a:off x="10049945" y="2708851"/>
              <a:ext cx="486323" cy="873418"/>
              <a:chOff x="8488978" y="1639377"/>
              <a:chExt cx="294494" cy="528900"/>
            </a:xfrm>
          </p:grpSpPr>
          <p:sp>
            <p:nvSpPr>
              <p:cNvPr id="24" name="Right Arrow 15">
                <a:extLst>
                  <a:ext uri="{FF2B5EF4-FFF2-40B4-BE49-F238E27FC236}">
                    <a16:creationId xmlns:a16="http://schemas.microsoft.com/office/drawing/2014/main" id="{F61F2071-4762-418A-7DE7-A400F72A8456}"/>
                  </a:ext>
                </a:extLst>
              </p:cNvPr>
              <p:cNvSpPr/>
              <p:nvPr/>
            </p:nvSpPr>
            <p:spPr>
              <a:xfrm rot="18766808" flipV="1">
                <a:off x="8386797" y="1771602"/>
                <a:ext cx="528900" cy="26445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5" name="Oval 17">
                <a:extLst>
                  <a:ext uri="{FF2B5EF4-FFF2-40B4-BE49-F238E27FC236}">
                    <a16:creationId xmlns:a16="http://schemas.microsoft.com/office/drawing/2014/main" id="{6DD3CEE8-21D8-CB8F-AE0A-913EA1A44546}"/>
                  </a:ext>
                </a:extLst>
              </p:cNvPr>
              <p:cNvSpPr/>
              <p:nvPr/>
            </p:nvSpPr>
            <p:spPr>
              <a:xfrm rot="16999754">
                <a:off x="8488978" y="1808297"/>
                <a:ext cx="264450" cy="26445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grpSp>
        <p:grpSp>
          <p:nvGrpSpPr>
            <p:cNvPr id="12" name="组合 11">
              <a:extLst>
                <a:ext uri="{FF2B5EF4-FFF2-40B4-BE49-F238E27FC236}">
                  <a16:creationId xmlns:a16="http://schemas.microsoft.com/office/drawing/2014/main" id="{471B0E2F-7AD9-95F3-10D1-E74FA1F94607}"/>
                </a:ext>
              </a:extLst>
            </p:cNvPr>
            <p:cNvGrpSpPr/>
            <p:nvPr/>
          </p:nvGrpSpPr>
          <p:grpSpPr>
            <a:xfrm rot="19109359">
              <a:off x="11101908" y="2581998"/>
              <a:ext cx="426643" cy="766235"/>
              <a:chOff x="8488978" y="1639377"/>
              <a:chExt cx="294494" cy="528900"/>
            </a:xfrm>
          </p:grpSpPr>
          <p:sp>
            <p:nvSpPr>
              <p:cNvPr id="22" name="Right Arrow 15">
                <a:extLst>
                  <a:ext uri="{FF2B5EF4-FFF2-40B4-BE49-F238E27FC236}">
                    <a16:creationId xmlns:a16="http://schemas.microsoft.com/office/drawing/2014/main" id="{02755ED7-E198-5FF3-031E-793B03691818}"/>
                  </a:ext>
                </a:extLst>
              </p:cNvPr>
              <p:cNvSpPr/>
              <p:nvPr/>
            </p:nvSpPr>
            <p:spPr>
              <a:xfrm rot="18766808" flipV="1">
                <a:off x="8386797" y="1771602"/>
                <a:ext cx="528900" cy="26445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3" name="Oval 17">
                <a:extLst>
                  <a:ext uri="{FF2B5EF4-FFF2-40B4-BE49-F238E27FC236}">
                    <a16:creationId xmlns:a16="http://schemas.microsoft.com/office/drawing/2014/main" id="{4E03689C-5567-28B7-D827-4FB0E6A9A333}"/>
                  </a:ext>
                </a:extLst>
              </p:cNvPr>
              <p:cNvSpPr/>
              <p:nvPr/>
            </p:nvSpPr>
            <p:spPr>
              <a:xfrm rot="16999754">
                <a:off x="8488978" y="1808297"/>
                <a:ext cx="264450" cy="26445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grpSp>
        <p:grpSp>
          <p:nvGrpSpPr>
            <p:cNvPr id="13" name="组合 12">
              <a:extLst>
                <a:ext uri="{FF2B5EF4-FFF2-40B4-BE49-F238E27FC236}">
                  <a16:creationId xmlns:a16="http://schemas.microsoft.com/office/drawing/2014/main" id="{367598BF-CB94-CDE9-92BC-B5612CCC45FC}"/>
                </a:ext>
              </a:extLst>
            </p:cNvPr>
            <p:cNvGrpSpPr/>
            <p:nvPr/>
          </p:nvGrpSpPr>
          <p:grpSpPr>
            <a:xfrm rot="17005341">
              <a:off x="9475396" y="2285135"/>
              <a:ext cx="368682" cy="662140"/>
              <a:chOff x="8488978" y="1639377"/>
              <a:chExt cx="294494" cy="528900"/>
            </a:xfrm>
          </p:grpSpPr>
          <p:sp>
            <p:nvSpPr>
              <p:cNvPr id="20" name="Right Arrow 15">
                <a:extLst>
                  <a:ext uri="{FF2B5EF4-FFF2-40B4-BE49-F238E27FC236}">
                    <a16:creationId xmlns:a16="http://schemas.microsoft.com/office/drawing/2014/main" id="{BEC3A0E3-E1DF-1E3F-BC61-2FFA02CB5B5B}"/>
                  </a:ext>
                </a:extLst>
              </p:cNvPr>
              <p:cNvSpPr/>
              <p:nvPr/>
            </p:nvSpPr>
            <p:spPr>
              <a:xfrm rot="18766808" flipV="1">
                <a:off x="8386797" y="1771602"/>
                <a:ext cx="528900" cy="26445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1" name="Oval 17">
                <a:extLst>
                  <a:ext uri="{FF2B5EF4-FFF2-40B4-BE49-F238E27FC236}">
                    <a16:creationId xmlns:a16="http://schemas.microsoft.com/office/drawing/2014/main" id="{DCC5D35D-5FBF-BA70-705C-FD32CDE0BDFB}"/>
                  </a:ext>
                </a:extLst>
              </p:cNvPr>
              <p:cNvSpPr/>
              <p:nvPr/>
            </p:nvSpPr>
            <p:spPr>
              <a:xfrm rot="16999754">
                <a:off x="8488978" y="1808297"/>
                <a:ext cx="264450" cy="26445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grpSp>
        <p:grpSp>
          <p:nvGrpSpPr>
            <p:cNvPr id="14" name="组合 13">
              <a:extLst>
                <a:ext uri="{FF2B5EF4-FFF2-40B4-BE49-F238E27FC236}">
                  <a16:creationId xmlns:a16="http://schemas.microsoft.com/office/drawing/2014/main" id="{93589051-AA35-F028-4C2D-FBDFCC773F0B}"/>
                </a:ext>
              </a:extLst>
            </p:cNvPr>
            <p:cNvGrpSpPr/>
            <p:nvPr/>
          </p:nvGrpSpPr>
          <p:grpSpPr>
            <a:xfrm rot="17462094">
              <a:off x="10079451" y="3717808"/>
              <a:ext cx="346737" cy="622727"/>
              <a:chOff x="8488978" y="1639377"/>
              <a:chExt cx="294494" cy="528900"/>
            </a:xfrm>
          </p:grpSpPr>
          <p:sp>
            <p:nvSpPr>
              <p:cNvPr id="18" name="Right Arrow 15">
                <a:extLst>
                  <a:ext uri="{FF2B5EF4-FFF2-40B4-BE49-F238E27FC236}">
                    <a16:creationId xmlns:a16="http://schemas.microsoft.com/office/drawing/2014/main" id="{0C4D24F5-390A-AFE3-6D87-372C7EC6904D}"/>
                  </a:ext>
                </a:extLst>
              </p:cNvPr>
              <p:cNvSpPr/>
              <p:nvPr/>
            </p:nvSpPr>
            <p:spPr>
              <a:xfrm rot="18766808" flipV="1">
                <a:off x="8386797" y="1771602"/>
                <a:ext cx="528900" cy="26445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19" name="Oval 17">
                <a:extLst>
                  <a:ext uri="{FF2B5EF4-FFF2-40B4-BE49-F238E27FC236}">
                    <a16:creationId xmlns:a16="http://schemas.microsoft.com/office/drawing/2014/main" id="{8CA38C9E-E3B7-FBEF-2FBD-92AE126920AA}"/>
                  </a:ext>
                </a:extLst>
              </p:cNvPr>
              <p:cNvSpPr/>
              <p:nvPr/>
            </p:nvSpPr>
            <p:spPr>
              <a:xfrm rot="16999754">
                <a:off x="8488978" y="1808297"/>
                <a:ext cx="264450" cy="26445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grpSp>
        <p:grpSp>
          <p:nvGrpSpPr>
            <p:cNvPr id="15" name="组合 14">
              <a:extLst>
                <a:ext uri="{FF2B5EF4-FFF2-40B4-BE49-F238E27FC236}">
                  <a16:creationId xmlns:a16="http://schemas.microsoft.com/office/drawing/2014/main" id="{19BD44C9-9C2B-DC99-9629-654327CCE9B1}"/>
                </a:ext>
              </a:extLst>
            </p:cNvPr>
            <p:cNvGrpSpPr/>
            <p:nvPr/>
          </p:nvGrpSpPr>
          <p:grpSpPr>
            <a:xfrm rot="15676830">
              <a:off x="11180111" y="4079400"/>
              <a:ext cx="178753" cy="321034"/>
              <a:chOff x="8488978" y="1639377"/>
              <a:chExt cx="294494" cy="528900"/>
            </a:xfrm>
          </p:grpSpPr>
          <p:sp>
            <p:nvSpPr>
              <p:cNvPr id="16" name="Right Arrow 15">
                <a:extLst>
                  <a:ext uri="{FF2B5EF4-FFF2-40B4-BE49-F238E27FC236}">
                    <a16:creationId xmlns:a16="http://schemas.microsoft.com/office/drawing/2014/main" id="{E652562F-B0CA-1316-2687-467B82E4EF5D}"/>
                  </a:ext>
                </a:extLst>
              </p:cNvPr>
              <p:cNvSpPr/>
              <p:nvPr/>
            </p:nvSpPr>
            <p:spPr>
              <a:xfrm rot="18766808" flipV="1">
                <a:off x="8386797" y="1771602"/>
                <a:ext cx="528900" cy="26445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17" name="Oval 17">
                <a:extLst>
                  <a:ext uri="{FF2B5EF4-FFF2-40B4-BE49-F238E27FC236}">
                    <a16:creationId xmlns:a16="http://schemas.microsoft.com/office/drawing/2014/main" id="{BF41E848-6D51-1F11-B447-5F064DC0E9A4}"/>
                  </a:ext>
                </a:extLst>
              </p:cNvPr>
              <p:cNvSpPr/>
              <p:nvPr/>
            </p:nvSpPr>
            <p:spPr>
              <a:xfrm rot="16999754">
                <a:off x="8488978" y="1808297"/>
                <a:ext cx="264450" cy="26445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grpSp>
      </p:grpSp>
    </p:spTree>
    <p:extLst>
      <p:ext uri="{BB962C8B-B14F-4D97-AF65-F5344CB8AC3E}">
        <p14:creationId xmlns:p14="http://schemas.microsoft.com/office/powerpoint/2010/main" val="3598375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7CCE52-65DA-1785-CEA7-A7F879F6AD8B}"/>
              </a:ext>
            </a:extLst>
          </p:cNvPr>
          <p:cNvSpPr>
            <a:spLocks noGrp="1"/>
          </p:cNvSpPr>
          <p:nvPr>
            <p:ph type="title"/>
          </p:nvPr>
        </p:nvSpPr>
        <p:spPr/>
        <p:txBody>
          <a:bodyPr/>
          <a:lstStyle/>
          <a:p>
            <a:r>
              <a:rPr lang="en-US" altLang="zh-CN" sz="3600" b="1" dirty="0"/>
              <a:t>Outline</a:t>
            </a:r>
            <a:endParaRPr lang="zh-CN" altLang="en-US" b="1" dirty="0"/>
          </a:p>
        </p:txBody>
      </p:sp>
      <p:sp>
        <p:nvSpPr>
          <p:cNvPr id="3" name="内容占位符 2">
            <a:extLst>
              <a:ext uri="{FF2B5EF4-FFF2-40B4-BE49-F238E27FC236}">
                <a16:creationId xmlns:a16="http://schemas.microsoft.com/office/drawing/2014/main" id="{3FE8A5C1-74BC-9269-C49A-D864423D4FBC}"/>
              </a:ext>
            </a:extLst>
          </p:cNvPr>
          <p:cNvSpPr>
            <a:spLocks noGrp="1"/>
          </p:cNvSpPr>
          <p:nvPr>
            <p:ph idx="1"/>
          </p:nvPr>
        </p:nvSpPr>
        <p:spPr/>
        <p:txBody>
          <a:bodyPr/>
          <a:lstStyle/>
          <a:p>
            <a:r>
              <a:rPr lang="en-US" altLang="zh-CN" sz="3200" dirty="0"/>
              <a:t>Exotic interaction beyond standard model</a:t>
            </a:r>
          </a:p>
          <a:p>
            <a:endParaRPr lang="en-US" altLang="zh-CN" sz="3200" dirty="0"/>
          </a:p>
          <a:p>
            <a:r>
              <a:rPr lang="en-US" altLang="zh-CN" sz="3200" dirty="0"/>
              <a:t>The Nitrogen-Vacancy (NV) Center in Diamond</a:t>
            </a:r>
          </a:p>
          <a:p>
            <a:endParaRPr lang="en-US" altLang="zh-CN" sz="3200" dirty="0"/>
          </a:p>
          <a:p>
            <a:r>
              <a:rPr lang="en-US" altLang="zh-CN" sz="3200" dirty="0"/>
              <a:t>Quantum Nature Based Detection-Quantum Correlation</a:t>
            </a:r>
          </a:p>
          <a:p>
            <a:endParaRPr lang="en-US" altLang="zh-CN" sz="3200" dirty="0"/>
          </a:p>
          <a:p>
            <a:pPr marL="0" indent="0">
              <a:buNone/>
            </a:pPr>
            <a:endParaRPr lang="zh-CN" altLang="en-US" dirty="0"/>
          </a:p>
        </p:txBody>
      </p:sp>
      <p:sp>
        <p:nvSpPr>
          <p:cNvPr id="4" name="Slide Number Placeholder 3">
            <a:extLst>
              <a:ext uri="{FF2B5EF4-FFF2-40B4-BE49-F238E27FC236}">
                <a16:creationId xmlns:a16="http://schemas.microsoft.com/office/drawing/2014/main" id="{48CB19FF-F279-3FDE-312A-9E74585DD855}"/>
              </a:ext>
            </a:extLst>
          </p:cNvPr>
          <p:cNvSpPr>
            <a:spLocks noGrp="1"/>
          </p:cNvSpPr>
          <p:nvPr>
            <p:ph type="sldNum" sz="quarter" idx="12"/>
          </p:nvPr>
        </p:nvSpPr>
        <p:spPr/>
        <p:txBody>
          <a:bodyPr/>
          <a:lstStyle/>
          <a:p>
            <a:fld id="{10300069-D95F-4129-B781-39B297AA26B1}" type="slidenum">
              <a:rPr lang="zh-CN" altLang="en-US" smtClean="0"/>
              <a:t>2</a:t>
            </a:fld>
            <a:endParaRPr lang="zh-CN" altLang="en-US"/>
          </a:p>
        </p:txBody>
      </p:sp>
    </p:spTree>
    <p:extLst>
      <p:ext uri="{BB962C8B-B14F-4D97-AF65-F5344CB8AC3E}">
        <p14:creationId xmlns:p14="http://schemas.microsoft.com/office/powerpoint/2010/main" val="4100061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13136" y="2274396"/>
                <a:ext cx="10515600" cy="4351338"/>
              </a:xfrm>
            </p:spPr>
            <p:txBody>
              <a:bodyPr/>
              <a:lstStyle/>
              <a:p>
                <a:pPr marL="0" indent="0">
                  <a:buNone/>
                </a:pPr>
                <a14:m>
                  <m:oMath xmlns:m="http://schemas.openxmlformats.org/officeDocument/2006/math">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 </m:t>
                        </m:r>
                        <m:r>
                          <a:rPr lang="en-US" altLang="zh-CN" sz="2400" b="0" i="1" smtClean="0">
                            <a:latin typeface="Cambria Math" panose="02040503050406030204" pitchFamily="18" charset="0"/>
                          </a:rPr>
                          <m:t>𝑆</m:t>
                        </m:r>
                      </m:e>
                      <m:sub>
                        <m:r>
                          <a:rPr lang="en-US" altLang="zh-CN" sz="2400" b="0" i="1" smtClean="0">
                            <a:latin typeface="Cambria Math" panose="02040503050406030204" pitchFamily="18" charset="0"/>
                          </a:rPr>
                          <m:t>𝑄</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2</m:t>
                            </m:r>
                          </m:sub>
                        </m:sSub>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1</m:t>
                            </m:r>
                          </m:sub>
                        </m:sSub>
                      </m:e>
                    </m:d>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i="1">
                            <a:latin typeface="Cambria Math" panose="02040503050406030204" pitchFamily="18" charset="0"/>
                          </a:rPr>
                          <m:t>1</m:t>
                        </m:r>
                      </m:num>
                      <m:den>
                        <m:r>
                          <a:rPr lang="en-US" altLang="zh-CN" sz="2400" i="1">
                            <a:latin typeface="Cambria Math" panose="02040503050406030204" pitchFamily="18" charset="0"/>
                          </a:rPr>
                          <m:t>2</m:t>
                        </m:r>
                        <m:r>
                          <a:rPr lang="en-US" altLang="zh-CN" sz="2400" i="1">
                            <a:latin typeface="Cambria Math" panose="02040503050406030204" pitchFamily="18" charset="0"/>
                          </a:rPr>
                          <m:t>𝑖</m:t>
                        </m:r>
                      </m:den>
                    </m:f>
                    <m:d>
                      <m:dPr>
                        <m:begChr m:val="⟨"/>
                        <m:endChr m:val="⟩"/>
                        <m:ctrlPr>
                          <a:rPr lang="en-US" altLang="zh-CN" sz="2400" i="1">
                            <a:latin typeface="Cambria Math" panose="02040503050406030204" pitchFamily="18" charset="0"/>
                          </a:rPr>
                        </m:ctrlPr>
                      </m:dPr>
                      <m:e>
                        <m:d>
                          <m:dPr>
                            <m:begChr m:val="["/>
                            <m:endChr m:val="]"/>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2</m:t>
                                    </m:r>
                                  </m:sub>
                                </m:sSub>
                              </m:e>
                            </m:d>
                            <m:r>
                              <a:rPr lang="en-US" altLang="zh-CN" sz="2400" i="1">
                                <a:latin typeface="Cambria Math" panose="02040503050406030204" pitchFamily="18" charset="0"/>
                              </a:rPr>
                              <m:t>, </m:t>
                            </m:r>
                            <m:sSub>
                              <m:sSubPr>
                                <m:ctrlPr>
                                  <a:rPr lang="en-US" altLang="zh-CN" sz="2400" i="1">
                                    <a:latin typeface="Cambria Math" panose="02040503050406030204" pitchFamily="18" charset="0"/>
                                  </a:rPr>
                                </m:ctrlPr>
                              </m:sSubPr>
                              <m:e>
                                <m:acc>
                                  <m:accPr>
                                    <m:chr m:val="̂"/>
                                    <m:ctrlPr>
                                      <a:rPr lang="en-US" altLang="zh-CN" sz="2400" i="1">
                                        <a:latin typeface="Cambria Math" panose="02040503050406030204" pitchFamily="18" charset="0"/>
                                      </a:rPr>
                                    </m:ctrlPr>
                                  </m:accPr>
                                  <m:e>
                                    <m:r>
                                      <a:rPr lang="en-US" altLang="zh-CN" sz="2400" i="1">
                                        <a:latin typeface="Cambria Math" panose="02040503050406030204" pitchFamily="18" charset="0"/>
                                      </a:rPr>
                                      <m:t>𝐵</m:t>
                                    </m:r>
                                  </m:e>
                                </m:acc>
                              </m:e>
                              <m:sub>
                                <m:r>
                                  <a:rPr lang="en-US" altLang="zh-CN" sz="2400" i="1">
                                    <a:latin typeface="Cambria Math" panose="02040503050406030204" pitchFamily="18" charset="0"/>
                                  </a:rPr>
                                  <m:t>𝑧</m:t>
                                </m:r>
                              </m:sub>
                            </m:sSub>
                            <m:d>
                              <m:dPr>
                                <m:ctrlPr>
                                  <a:rPr lang="en-US"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𝑡</m:t>
                                    </m:r>
                                  </m:e>
                                  <m:sub>
                                    <m:r>
                                      <a:rPr lang="en-US" altLang="zh-CN" sz="2400" i="1">
                                        <a:latin typeface="Cambria Math" panose="02040503050406030204" pitchFamily="18" charset="0"/>
                                      </a:rPr>
                                      <m:t>1</m:t>
                                    </m:r>
                                  </m:sub>
                                </m:sSub>
                              </m:e>
                            </m:d>
                          </m:e>
                        </m:d>
                      </m:e>
                    </m:d>
                  </m:oMath>
                </a14:m>
                <a:r>
                  <a:rPr lang="en-HK" sz="2400" dirty="0"/>
                  <a:t> vanishes when,</a:t>
                </a:r>
              </a:p>
              <a:p>
                <a:pPr marL="0" indent="0" algn="ctr">
                  <a:buNone/>
                </a:pPr>
                <a14:m>
                  <m:oMath xmlns:m="http://schemas.openxmlformats.org/officeDocument/2006/math">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𝐵</m:t>
                            </m:r>
                          </m:e>
                        </m:acc>
                      </m:e>
                      <m:sub>
                        <m:r>
                          <a:rPr lang="en-US" sz="2400" b="0" i="1" smtClean="0">
                            <a:latin typeface="Cambria Math" panose="02040503050406030204" pitchFamily="18" charset="0"/>
                          </a:rPr>
                          <m:t>𝑧</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oMath>
                </a14:m>
                <a:r>
                  <a:rPr lang="en-HK" sz="2400" dirty="0"/>
                  <a:t> </a:t>
                </a:r>
                <a:r>
                  <a:rPr lang="en-HK" sz="2400" b="1" dirty="0">
                    <a:highlight>
                      <a:srgbClr val="FFFF00"/>
                    </a:highlight>
                  </a:rPr>
                  <a:t>commutes with itself </a:t>
                </a:r>
                <a:r>
                  <a:rPr lang="en-HK" sz="2400" dirty="0"/>
                  <a:t>at any time</a:t>
                </a:r>
                <a:endParaRPr lang="en-HK" sz="2400" baseline="-25000" dirty="0"/>
              </a:p>
              <a:p>
                <a:endParaRPr lang="en-HK"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13136" y="2274396"/>
                <a:ext cx="10515600" cy="4351338"/>
              </a:xfrm>
              <a:blipFill>
                <a:blip r:embed="rId3"/>
                <a:stretch>
                  <a:fillRect l="-603"/>
                </a:stretch>
              </a:blipFill>
            </p:spPr>
            <p:txBody>
              <a:bodyPr/>
              <a:lstStyle/>
              <a:p>
                <a:r>
                  <a:rPr lang="zh-CN" altLang="en-US">
                    <a:noFill/>
                  </a:rPr>
                  <a:t> </a:t>
                </a:r>
              </a:p>
            </p:txBody>
          </p:sp>
        </mc:Fallback>
      </mc:AlternateContent>
      <p:sp>
        <p:nvSpPr>
          <p:cNvPr id="16" name="灯片编号占位符 15">
            <a:extLst>
              <a:ext uri="{FF2B5EF4-FFF2-40B4-BE49-F238E27FC236}">
                <a16:creationId xmlns:a16="http://schemas.microsoft.com/office/drawing/2014/main" id="{35230644-6EDB-4A8C-A62C-96AE6F292FA3}"/>
              </a:ext>
            </a:extLst>
          </p:cNvPr>
          <p:cNvSpPr>
            <a:spLocks noGrp="1"/>
          </p:cNvSpPr>
          <p:nvPr>
            <p:ph type="sldNum" sz="quarter" idx="12"/>
          </p:nvPr>
        </p:nvSpPr>
        <p:spPr/>
        <p:txBody>
          <a:bodyPr/>
          <a:lstStyle/>
          <a:p>
            <a:fld id="{330EA680-D336-4FF7-8B7A-9848BB0A1C32}" type="slidenum">
              <a:rPr lang="en-US" smtClean="0"/>
              <a:t>20</a:t>
            </a:fld>
            <a:endParaRPr lang="en-US"/>
          </a:p>
        </p:txBody>
      </p:sp>
      <p:grpSp>
        <p:nvGrpSpPr>
          <p:cNvPr id="19" name="组合 18">
            <a:extLst>
              <a:ext uri="{FF2B5EF4-FFF2-40B4-BE49-F238E27FC236}">
                <a16:creationId xmlns:a16="http://schemas.microsoft.com/office/drawing/2014/main" id="{42BEEF80-C106-4A03-B813-DBF74EB45AAC}"/>
              </a:ext>
            </a:extLst>
          </p:cNvPr>
          <p:cNvGrpSpPr/>
          <p:nvPr/>
        </p:nvGrpSpPr>
        <p:grpSpPr>
          <a:xfrm>
            <a:off x="2291458" y="3429000"/>
            <a:ext cx="7338426" cy="2848851"/>
            <a:chOff x="318545" y="-864382"/>
            <a:chExt cx="9786835" cy="3799348"/>
          </a:xfrm>
        </p:grpSpPr>
        <p:sp>
          <p:nvSpPr>
            <p:cNvPr id="20" name="矩形 19">
              <a:extLst>
                <a:ext uri="{FF2B5EF4-FFF2-40B4-BE49-F238E27FC236}">
                  <a16:creationId xmlns:a16="http://schemas.microsoft.com/office/drawing/2014/main" id="{BFE6AA17-31CF-467A-A66C-A6810FE21799}"/>
                </a:ext>
              </a:extLst>
            </p:cNvPr>
            <p:cNvSpPr/>
            <p:nvPr/>
          </p:nvSpPr>
          <p:spPr>
            <a:xfrm>
              <a:off x="318545" y="-864382"/>
              <a:ext cx="191293" cy="478064"/>
            </a:xfrm>
            <a:prstGeom prst="rect">
              <a:avLst/>
            </a:prstGeom>
          </p:spPr>
          <p:txBody>
            <a:bodyPr wrap="none">
              <a:spAutoFit/>
            </a:bodyPr>
            <a:lstStyle/>
            <a:p>
              <a:endParaRPr lang="zh-CN" altLang="en-US" sz="2400" b="1">
                <a:latin typeface="Times New Roman" panose="02020603050405020304" pitchFamily="18" charset="0"/>
                <a:cs typeface="Times New Roman" panose="02020603050405020304" pitchFamily="18" charset="0"/>
              </a:endParaRPr>
            </a:p>
          </p:txBody>
        </p:sp>
        <p:grpSp>
          <p:nvGrpSpPr>
            <p:cNvPr id="21" name="组合 20">
              <a:extLst>
                <a:ext uri="{FF2B5EF4-FFF2-40B4-BE49-F238E27FC236}">
                  <a16:creationId xmlns:a16="http://schemas.microsoft.com/office/drawing/2014/main" id="{4F339048-1292-4819-8D36-8A5345C550B1}"/>
                </a:ext>
              </a:extLst>
            </p:cNvPr>
            <p:cNvGrpSpPr/>
            <p:nvPr/>
          </p:nvGrpSpPr>
          <p:grpSpPr>
            <a:xfrm>
              <a:off x="1676850" y="1315022"/>
              <a:ext cx="2537845" cy="1570709"/>
              <a:chOff x="7033625" y="263201"/>
              <a:chExt cx="3596285" cy="2225793"/>
            </a:xfrm>
          </p:grpSpPr>
          <p:grpSp>
            <p:nvGrpSpPr>
              <p:cNvPr id="75" name="组合 74">
                <a:extLst>
                  <a:ext uri="{FF2B5EF4-FFF2-40B4-BE49-F238E27FC236}">
                    <a16:creationId xmlns:a16="http://schemas.microsoft.com/office/drawing/2014/main" id="{3B56C38D-5C0A-41A5-BA30-D2587CB1CF8F}"/>
                  </a:ext>
                </a:extLst>
              </p:cNvPr>
              <p:cNvGrpSpPr/>
              <p:nvPr/>
            </p:nvGrpSpPr>
            <p:grpSpPr>
              <a:xfrm>
                <a:off x="7033625" y="263201"/>
                <a:ext cx="3596285" cy="2225793"/>
                <a:chOff x="1350843" y="1063295"/>
                <a:chExt cx="3596285" cy="2225793"/>
              </a:xfrm>
              <a:scene3d>
                <a:camera prst="orthographicFront">
                  <a:rot lat="0" lon="0" rev="0"/>
                </a:camera>
                <a:lightRig rig="threePt" dir="t"/>
              </a:scene3d>
            </p:grpSpPr>
            <p:grpSp>
              <p:nvGrpSpPr>
                <p:cNvPr id="77" name="组合 76">
                  <a:extLst>
                    <a:ext uri="{FF2B5EF4-FFF2-40B4-BE49-F238E27FC236}">
                      <a16:creationId xmlns:a16="http://schemas.microsoft.com/office/drawing/2014/main" id="{A2F80EDB-E920-4B6D-9043-EF589D304A0C}"/>
                    </a:ext>
                  </a:extLst>
                </p:cNvPr>
                <p:cNvGrpSpPr/>
                <p:nvPr/>
              </p:nvGrpSpPr>
              <p:grpSpPr>
                <a:xfrm>
                  <a:off x="1350843" y="1063295"/>
                  <a:ext cx="614911" cy="1134639"/>
                  <a:chOff x="2500168" y="1106331"/>
                  <a:chExt cx="763052" cy="1407990"/>
                </a:xfrm>
              </p:grpSpPr>
              <p:sp>
                <p:nvSpPr>
                  <p:cNvPr id="88" name="Right Arrow 15">
                    <a:extLst>
                      <a:ext uri="{FF2B5EF4-FFF2-40B4-BE49-F238E27FC236}">
                        <a16:creationId xmlns:a16="http://schemas.microsoft.com/office/drawing/2014/main" id="{CF111421-D80C-47B2-A2A4-0858052487CC}"/>
                      </a:ext>
                    </a:extLst>
                  </p:cNvPr>
                  <p:cNvSpPr/>
                  <p:nvPr/>
                </p:nvSpPr>
                <p:spPr>
                  <a:xfrm rot="18378510" flipV="1">
                    <a:off x="2207227" y="1458327"/>
                    <a:ext cx="1407990" cy="703997"/>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89" name="Oval 17">
                    <a:extLst>
                      <a:ext uri="{FF2B5EF4-FFF2-40B4-BE49-F238E27FC236}">
                        <a16:creationId xmlns:a16="http://schemas.microsoft.com/office/drawing/2014/main" id="{E81C022D-FD0D-4EA6-8AF9-CD8D99231287}"/>
                      </a:ext>
                    </a:extLst>
                  </p:cNvPr>
                  <p:cNvSpPr/>
                  <p:nvPr/>
                </p:nvSpPr>
                <p:spPr>
                  <a:xfrm rot="20715880">
                    <a:off x="2500168" y="1551413"/>
                    <a:ext cx="703996" cy="703996"/>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78" name="组合 77">
                  <a:extLst>
                    <a:ext uri="{FF2B5EF4-FFF2-40B4-BE49-F238E27FC236}">
                      <a16:creationId xmlns:a16="http://schemas.microsoft.com/office/drawing/2014/main" id="{7CAD0496-6A6E-497F-A3E5-EEA9D5677F63}"/>
                    </a:ext>
                  </a:extLst>
                </p:cNvPr>
                <p:cNvGrpSpPr/>
                <p:nvPr/>
              </p:nvGrpSpPr>
              <p:grpSpPr>
                <a:xfrm>
                  <a:off x="3585014" y="1918473"/>
                  <a:ext cx="1362114" cy="1370615"/>
                  <a:chOff x="4340253" y="2333042"/>
                  <a:chExt cx="1362114" cy="1370615"/>
                </a:xfrm>
              </p:grpSpPr>
              <p:grpSp>
                <p:nvGrpSpPr>
                  <p:cNvPr id="79" name="组合 78">
                    <a:extLst>
                      <a:ext uri="{FF2B5EF4-FFF2-40B4-BE49-F238E27FC236}">
                        <a16:creationId xmlns:a16="http://schemas.microsoft.com/office/drawing/2014/main" id="{B48D221E-1D6F-4C0D-A1D8-A52876EFEBD7}"/>
                      </a:ext>
                    </a:extLst>
                  </p:cNvPr>
                  <p:cNvGrpSpPr/>
                  <p:nvPr/>
                </p:nvGrpSpPr>
                <p:grpSpPr>
                  <a:xfrm rot="12600000">
                    <a:off x="4340253" y="3013202"/>
                    <a:ext cx="374186" cy="690455"/>
                    <a:chOff x="4847456" y="2392149"/>
                    <a:chExt cx="614908" cy="1134639"/>
                  </a:xfrm>
                </p:grpSpPr>
                <p:sp>
                  <p:nvSpPr>
                    <p:cNvPr id="86" name="Right Arrow 15">
                      <a:extLst>
                        <a:ext uri="{FF2B5EF4-FFF2-40B4-BE49-F238E27FC236}">
                          <a16:creationId xmlns:a16="http://schemas.microsoft.com/office/drawing/2014/main" id="{EA27C725-F8E5-45CC-9168-288B40DE002F}"/>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87" name="Oval 17">
                      <a:extLst>
                        <a:ext uri="{FF2B5EF4-FFF2-40B4-BE49-F238E27FC236}">
                          <a16:creationId xmlns:a16="http://schemas.microsoft.com/office/drawing/2014/main" id="{B1BE8EC6-6BB1-4586-B96D-32F7760924D2}"/>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80" name="组合 79">
                    <a:extLst>
                      <a:ext uri="{FF2B5EF4-FFF2-40B4-BE49-F238E27FC236}">
                        <a16:creationId xmlns:a16="http://schemas.microsoft.com/office/drawing/2014/main" id="{449AF075-4306-4975-B1A1-B00EB3240B51}"/>
                      </a:ext>
                    </a:extLst>
                  </p:cNvPr>
                  <p:cNvGrpSpPr/>
                  <p:nvPr/>
                </p:nvGrpSpPr>
                <p:grpSpPr>
                  <a:xfrm rot="4500000">
                    <a:off x="5300344" y="2952974"/>
                    <a:ext cx="282595" cy="521450"/>
                    <a:chOff x="4847456" y="2392149"/>
                    <a:chExt cx="614908" cy="1134639"/>
                  </a:xfrm>
                </p:grpSpPr>
                <p:sp>
                  <p:nvSpPr>
                    <p:cNvPr id="84" name="Right Arrow 15">
                      <a:extLst>
                        <a:ext uri="{FF2B5EF4-FFF2-40B4-BE49-F238E27FC236}">
                          <a16:creationId xmlns:a16="http://schemas.microsoft.com/office/drawing/2014/main" id="{1F2BAA8B-CC74-4E16-A9A3-5FF56FA498EF}"/>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85" name="Oval 17">
                      <a:extLst>
                        <a:ext uri="{FF2B5EF4-FFF2-40B4-BE49-F238E27FC236}">
                          <a16:creationId xmlns:a16="http://schemas.microsoft.com/office/drawing/2014/main" id="{735949BF-FF32-4A6B-97AE-17056BB255FD}"/>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81" name="组合 80">
                    <a:extLst>
                      <a:ext uri="{FF2B5EF4-FFF2-40B4-BE49-F238E27FC236}">
                        <a16:creationId xmlns:a16="http://schemas.microsoft.com/office/drawing/2014/main" id="{96485236-A2D8-4DBF-A72A-F45273FE3770}"/>
                      </a:ext>
                    </a:extLst>
                  </p:cNvPr>
                  <p:cNvGrpSpPr/>
                  <p:nvPr/>
                </p:nvGrpSpPr>
                <p:grpSpPr>
                  <a:xfrm rot="18000000">
                    <a:off x="4798473" y="2182003"/>
                    <a:ext cx="357396" cy="659473"/>
                    <a:chOff x="4847456" y="2392149"/>
                    <a:chExt cx="614908" cy="1134639"/>
                  </a:xfrm>
                </p:grpSpPr>
                <p:sp>
                  <p:nvSpPr>
                    <p:cNvPr id="82" name="Right Arrow 15">
                      <a:extLst>
                        <a:ext uri="{FF2B5EF4-FFF2-40B4-BE49-F238E27FC236}">
                          <a16:creationId xmlns:a16="http://schemas.microsoft.com/office/drawing/2014/main" id="{A5D267C9-2138-4D38-9203-2B3E66CB047F}"/>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83" name="Oval 17">
                      <a:extLst>
                        <a:ext uri="{FF2B5EF4-FFF2-40B4-BE49-F238E27FC236}">
                          <a16:creationId xmlns:a16="http://schemas.microsoft.com/office/drawing/2014/main" id="{A70C2E24-E005-4498-97FD-8B4219D4BDF3}"/>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grpSp>
          <p:pic>
            <p:nvPicPr>
              <p:cNvPr id="76" name="图片 75">
                <a:extLst>
                  <a:ext uri="{FF2B5EF4-FFF2-40B4-BE49-F238E27FC236}">
                    <a16:creationId xmlns:a16="http://schemas.microsoft.com/office/drawing/2014/main" id="{D4699516-8DAE-4314-A359-8FC5CDEC7A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0" t="8388" r="38155" b="65662"/>
              <a:stretch/>
            </p:blipFill>
            <p:spPr>
              <a:xfrm rot="1039306">
                <a:off x="7525399" y="924417"/>
                <a:ext cx="2331513" cy="925583"/>
              </a:xfrm>
              <a:prstGeom prst="rect">
                <a:avLst/>
              </a:prstGeom>
            </p:spPr>
          </p:pic>
        </p:grpSp>
        <p:grpSp>
          <p:nvGrpSpPr>
            <p:cNvPr id="22" name="组合 21">
              <a:extLst>
                <a:ext uri="{FF2B5EF4-FFF2-40B4-BE49-F238E27FC236}">
                  <a16:creationId xmlns:a16="http://schemas.microsoft.com/office/drawing/2014/main" id="{F9F8A870-7A54-4B02-9E33-0B3683BAC41F}"/>
                </a:ext>
              </a:extLst>
            </p:cNvPr>
            <p:cNvGrpSpPr/>
            <p:nvPr/>
          </p:nvGrpSpPr>
          <p:grpSpPr>
            <a:xfrm>
              <a:off x="7229953" y="1318981"/>
              <a:ext cx="2537845" cy="1570709"/>
              <a:chOff x="7033625" y="263201"/>
              <a:chExt cx="3596285" cy="2225793"/>
            </a:xfrm>
          </p:grpSpPr>
          <p:grpSp>
            <p:nvGrpSpPr>
              <p:cNvPr id="60" name="组合 59">
                <a:extLst>
                  <a:ext uri="{FF2B5EF4-FFF2-40B4-BE49-F238E27FC236}">
                    <a16:creationId xmlns:a16="http://schemas.microsoft.com/office/drawing/2014/main" id="{5959505E-325F-48A3-9B53-6152C706EF1E}"/>
                  </a:ext>
                </a:extLst>
              </p:cNvPr>
              <p:cNvGrpSpPr/>
              <p:nvPr/>
            </p:nvGrpSpPr>
            <p:grpSpPr>
              <a:xfrm>
                <a:off x="7033625" y="263201"/>
                <a:ext cx="3596285" cy="2225793"/>
                <a:chOff x="1350843" y="1063295"/>
                <a:chExt cx="3596285" cy="2225793"/>
              </a:xfrm>
              <a:scene3d>
                <a:camera prst="orthographicFront">
                  <a:rot lat="0" lon="0" rev="0"/>
                </a:camera>
                <a:lightRig rig="threePt" dir="t"/>
              </a:scene3d>
            </p:grpSpPr>
            <p:grpSp>
              <p:nvGrpSpPr>
                <p:cNvPr id="62" name="组合 61">
                  <a:extLst>
                    <a:ext uri="{FF2B5EF4-FFF2-40B4-BE49-F238E27FC236}">
                      <a16:creationId xmlns:a16="http://schemas.microsoft.com/office/drawing/2014/main" id="{BE44F849-AF56-48C4-9819-7E3867960CAA}"/>
                    </a:ext>
                  </a:extLst>
                </p:cNvPr>
                <p:cNvGrpSpPr/>
                <p:nvPr/>
              </p:nvGrpSpPr>
              <p:grpSpPr>
                <a:xfrm>
                  <a:off x="1350843" y="1063295"/>
                  <a:ext cx="614911" cy="1134639"/>
                  <a:chOff x="2500168" y="1106331"/>
                  <a:chExt cx="763052" cy="1407990"/>
                </a:xfrm>
              </p:grpSpPr>
              <p:sp>
                <p:nvSpPr>
                  <p:cNvPr id="73" name="Right Arrow 15">
                    <a:extLst>
                      <a:ext uri="{FF2B5EF4-FFF2-40B4-BE49-F238E27FC236}">
                        <a16:creationId xmlns:a16="http://schemas.microsoft.com/office/drawing/2014/main" id="{7C81A026-4FE5-4165-964D-EE2C8FF56578}"/>
                      </a:ext>
                    </a:extLst>
                  </p:cNvPr>
                  <p:cNvSpPr/>
                  <p:nvPr/>
                </p:nvSpPr>
                <p:spPr>
                  <a:xfrm rot="18378510" flipV="1">
                    <a:off x="2207227" y="1458327"/>
                    <a:ext cx="1407990" cy="703997"/>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74" name="Oval 17">
                    <a:extLst>
                      <a:ext uri="{FF2B5EF4-FFF2-40B4-BE49-F238E27FC236}">
                        <a16:creationId xmlns:a16="http://schemas.microsoft.com/office/drawing/2014/main" id="{E44157D8-6069-4E15-94D9-1E267C0B650C}"/>
                      </a:ext>
                    </a:extLst>
                  </p:cNvPr>
                  <p:cNvSpPr/>
                  <p:nvPr/>
                </p:nvSpPr>
                <p:spPr>
                  <a:xfrm rot="20715880">
                    <a:off x="2500168" y="1551413"/>
                    <a:ext cx="703996" cy="703996"/>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63" name="组合 62">
                  <a:extLst>
                    <a:ext uri="{FF2B5EF4-FFF2-40B4-BE49-F238E27FC236}">
                      <a16:creationId xmlns:a16="http://schemas.microsoft.com/office/drawing/2014/main" id="{BF7E677F-51E7-440C-9BF4-DEA26C7EE676}"/>
                    </a:ext>
                  </a:extLst>
                </p:cNvPr>
                <p:cNvGrpSpPr/>
                <p:nvPr/>
              </p:nvGrpSpPr>
              <p:grpSpPr>
                <a:xfrm>
                  <a:off x="3585014" y="1918473"/>
                  <a:ext cx="1362114" cy="1370615"/>
                  <a:chOff x="4340253" y="2333042"/>
                  <a:chExt cx="1362114" cy="1370615"/>
                </a:xfrm>
              </p:grpSpPr>
              <p:grpSp>
                <p:nvGrpSpPr>
                  <p:cNvPr id="64" name="组合 63">
                    <a:extLst>
                      <a:ext uri="{FF2B5EF4-FFF2-40B4-BE49-F238E27FC236}">
                        <a16:creationId xmlns:a16="http://schemas.microsoft.com/office/drawing/2014/main" id="{CE5B3285-0955-4DAE-B06C-13DC39817864}"/>
                      </a:ext>
                    </a:extLst>
                  </p:cNvPr>
                  <p:cNvGrpSpPr/>
                  <p:nvPr/>
                </p:nvGrpSpPr>
                <p:grpSpPr>
                  <a:xfrm rot="12600000">
                    <a:off x="4340253" y="3013202"/>
                    <a:ext cx="374186" cy="690455"/>
                    <a:chOff x="4847456" y="2392149"/>
                    <a:chExt cx="614908" cy="1134639"/>
                  </a:xfrm>
                </p:grpSpPr>
                <p:sp>
                  <p:nvSpPr>
                    <p:cNvPr id="71" name="Right Arrow 15">
                      <a:extLst>
                        <a:ext uri="{FF2B5EF4-FFF2-40B4-BE49-F238E27FC236}">
                          <a16:creationId xmlns:a16="http://schemas.microsoft.com/office/drawing/2014/main" id="{969DE3B0-3D21-40FF-B50E-A28CCF79FEDE}"/>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72" name="Oval 17">
                      <a:extLst>
                        <a:ext uri="{FF2B5EF4-FFF2-40B4-BE49-F238E27FC236}">
                          <a16:creationId xmlns:a16="http://schemas.microsoft.com/office/drawing/2014/main" id="{8CCE585F-0864-43FC-9F7B-87E18071C7B0}"/>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65" name="组合 64">
                    <a:extLst>
                      <a:ext uri="{FF2B5EF4-FFF2-40B4-BE49-F238E27FC236}">
                        <a16:creationId xmlns:a16="http://schemas.microsoft.com/office/drawing/2014/main" id="{0BDE11BE-425B-459C-915E-7A82A0F317E1}"/>
                      </a:ext>
                    </a:extLst>
                  </p:cNvPr>
                  <p:cNvGrpSpPr/>
                  <p:nvPr/>
                </p:nvGrpSpPr>
                <p:grpSpPr>
                  <a:xfrm rot="4500000">
                    <a:off x="5300344" y="2952974"/>
                    <a:ext cx="282595" cy="521450"/>
                    <a:chOff x="4847456" y="2392149"/>
                    <a:chExt cx="614908" cy="1134639"/>
                  </a:xfrm>
                </p:grpSpPr>
                <p:sp>
                  <p:nvSpPr>
                    <p:cNvPr id="69" name="Right Arrow 15">
                      <a:extLst>
                        <a:ext uri="{FF2B5EF4-FFF2-40B4-BE49-F238E27FC236}">
                          <a16:creationId xmlns:a16="http://schemas.microsoft.com/office/drawing/2014/main" id="{3DDBC432-309A-4A6C-AFCF-61692DEA9521}"/>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70" name="Oval 17">
                      <a:extLst>
                        <a:ext uri="{FF2B5EF4-FFF2-40B4-BE49-F238E27FC236}">
                          <a16:creationId xmlns:a16="http://schemas.microsoft.com/office/drawing/2014/main" id="{2F12BC2F-6425-43EE-99C9-89556ACE26CE}"/>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66" name="组合 65">
                    <a:extLst>
                      <a:ext uri="{FF2B5EF4-FFF2-40B4-BE49-F238E27FC236}">
                        <a16:creationId xmlns:a16="http://schemas.microsoft.com/office/drawing/2014/main" id="{A1505DB5-FE87-422D-86B5-0AE7FAEED2A4}"/>
                      </a:ext>
                    </a:extLst>
                  </p:cNvPr>
                  <p:cNvGrpSpPr/>
                  <p:nvPr/>
                </p:nvGrpSpPr>
                <p:grpSpPr>
                  <a:xfrm rot="18000000">
                    <a:off x="4798473" y="2182003"/>
                    <a:ext cx="357396" cy="659473"/>
                    <a:chOff x="4847456" y="2392149"/>
                    <a:chExt cx="614908" cy="1134639"/>
                  </a:xfrm>
                </p:grpSpPr>
                <p:sp>
                  <p:nvSpPr>
                    <p:cNvPr id="67" name="Right Arrow 15">
                      <a:extLst>
                        <a:ext uri="{FF2B5EF4-FFF2-40B4-BE49-F238E27FC236}">
                          <a16:creationId xmlns:a16="http://schemas.microsoft.com/office/drawing/2014/main" id="{4D2B7B11-60AF-40DE-9BAF-1C475BD03B6C}"/>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68" name="Oval 17">
                      <a:extLst>
                        <a:ext uri="{FF2B5EF4-FFF2-40B4-BE49-F238E27FC236}">
                          <a16:creationId xmlns:a16="http://schemas.microsoft.com/office/drawing/2014/main" id="{0E05E2C2-EB5B-41DA-B710-C8A4B9F680C8}"/>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grpSp>
          <p:pic>
            <p:nvPicPr>
              <p:cNvPr id="61" name="图片 60">
                <a:extLst>
                  <a:ext uri="{FF2B5EF4-FFF2-40B4-BE49-F238E27FC236}">
                    <a16:creationId xmlns:a16="http://schemas.microsoft.com/office/drawing/2014/main" id="{F0751D5B-DD96-4ECA-9703-885EEF12B74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0" t="8388" r="38155" b="65662"/>
              <a:stretch/>
            </p:blipFill>
            <p:spPr>
              <a:xfrm rot="1039306">
                <a:off x="7525399" y="924417"/>
                <a:ext cx="2331513" cy="925583"/>
              </a:xfrm>
              <a:prstGeom prst="rect">
                <a:avLst/>
              </a:prstGeom>
            </p:spPr>
          </p:pic>
        </p:grpSp>
        <p:grpSp>
          <p:nvGrpSpPr>
            <p:cNvPr id="23" name="组合 22">
              <a:extLst>
                <a:ext uri="{FF2B5EF4-FFF2-40B4-BE49-F238E27FC236}">
                  <a16:creationId xmlns:a16="http://schemas.microsoft.com/office/drawing/2014/main" id="{85C71E9F-1C09-4D41-A1C5-B69175F3FBFF}"/>
                </a:ext>
              </a:extLst>
            </p:cNvPr>
            <p:cNvGrpSpPr/>
            <p:nvPr/>
          </p:nvGrpSpPr>
          <p:grpSpPr>
            <a:xfrm>
              <a:off x="1676850" y="-582487"/>
              <a:ext cx="2537845" cy="1570709"/>
              <a:chOff x="7033625" y="263201"/>
              <a:chExt cx="3596285" cy="2225793"/>
            </a:xfrm>
          </p:grpSpPr>
          <p:grpSp>
            <p:nvGrpSpPr>
              <p:cNvPr id="45" name="组合 44">
                <a:extLst>
                  <a:ext uri="{FF2B5EF4-FFF2-40B4-BE49-F238E27FC236}">
                    <a16:creationId xmlns:a16="http://schemas.microsoft.com/office/drawing/2014/main" id="{EAA4C5DC-453E-4312-8065-486BE95892C2}"/>
                  </a:ext>
                </a:extLst>
              </p:cNvPr>
              <p:cNvGrpSpPr/>
              <p:nvPr/>
            </p:nvGrpSpPr>
            <p:grpSpPr>
              <a:xfrm>
                <a:off x="7033625" y="263201"/>
                <a:ext cx="3596285" cy="2225793"/>
                <a:chOff x="1350843" y="1063295"/>
                <a:chExt cx="3596285" cy="2225793"/>
              </a:xfrm>
              <a:scene3d>
                <a:camera prst="orthographicFront">
                  <a:rot lat="0" lon="0" rev="0"/>
                </a:camera>
                <a:lightRig rig="threePt" dir="t"/>
              </a:scene3d>
            </p:grpSpPr>
            <p:grpSp>
              <p:nvGrpSpPr>
                <p:cNvPr id="47" name="组合 46">
                  <a:extLst>
                    <a:ext uri="{FF2B5EF4-FFF2-40B4-BE49-F238E27FC236}">
                      <a16:creationId xmlns:a16="http://schemas.microsoft.com/office/drawing/2014/main" id="{4170A89F-3D5E-42A9-BDFD-D30A6BA442CA}"/>
                    </a:ext>
                  </a:extLst>
                </p:cNvPr>
                <p:cNvGrpSpPr/>
                <p:nvPr/>
              </p:nvGrpSpPr>
              <p:grpSpPr>
                <a:xfrm>
                  <a:off x="1350843" y="1063295"/>
                  <a:ext cx="614911" cy="1134639"/>
                  <a:chOff x="2500168" y="1106331"/>
                  <a:chExt cx="763052" cy="1407990"/>
                </a:xfrm>
              </p:grpSpPr>
              <p:sp>
                <p:nvSpPr>
                  <p:cNvPr id="58" name="Right Arrow 15">
                    <a:extLst>
                      <a:ext uri="{FF2B5EF4-FFF2-40B4-BE49-F238E27FC236}">
                        <a16:creationId xmlns:a16="http://schemas.microsoft.com/office/drawing/2014/main" id="{4E6BF23B-24EA-4FD0-9652-5DBC9027A3FE}"/>
                      </a:ext>
                    </a:extLst>
                  </p:cNvPr>
                  <p:cNvSpPr/>
                  <p:nvPr/>
                </p:nvSpPr>
                <p:spPr>
                  <a:xfrm rot="18378510" flipV="1">
                    <a:off x="2207227" y="1458327"/>
                    <a:ext cx="1407990" cy="703997"/>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59" name="Oval 17">
                    <a:extLst>
                      <a:ext uri="{FF2B5EF4-FFF2-40B4-BE49-F238E27FC236}">
                        <a16:creationId xmlns:a16="http://schemas.microsoft.com/office/drawing/2014/main" id="{D395EFAF-C2A7-49F0-9E7F-3B516A88E2C0}"/>
                      </a:ext>
                    </a:extLst>
                  </p:cNvPr>
                  <p:cNvSpPr/>
                  <p:nvPr/>
                </p:nvSpPr>
                <p:spPr>
                  <a:xfrm rot="20715880">
                    <a:off x="2500168" y="1551413"/>
                    <a:ext cx="703996" cy="703996"/>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48" name="组合 47">
                  <a:extLst>
                    <a:ext uri="{FF2B5EF4-FFF2-40B4-BE49-F238E27FC236}">
                      <a16:creationId xmlns:a16="http://schemas.microsoft.com/office/drawing/2014/main" id="{6DBD900B-ED4B-45A3-BE59-F897C39A4A03}"/>
                    </a:ext>
                  </a:extLst>
                </p:cNvPr>
                <p:cNvGrpSpPr/>
                <p:nvPr/>
              </p:nvGrpSpPr>
              <p:grpSpPr>
                <a:xfrm>
                  <a:off x="3585014" y="1918473"/>
                  <a:ext cx="1362114" cy="1370615"/>
                  <a:chOff x="4340253" y="2333042"/>
                  <a:chExt cx="1362114" cy="1370615"/>
                </a:xfrm>
              </p:grpSpPr>
              <p:grpSp>
                <p:nvGrpSpPr>
                  <p:cNvPr id="49" name="组合 48">
                    <a:extLst>
                      <a:ext uri="{FF2B5EF4-FFF2-40B4-BE49-F238E27FC236}">
                        <a16:creationId xmlns:a16="http://schemas.microsoft.com/office/drawing/2014/main" id="{D137FFD3-FFAF-4E0F-BE94-C7708912B9BF}"/>
                      </a:ext>
                    </a:extLst>
                  </p:cNvPr>
                  <p:cNvGrpSpPr/>
                  <p:nvPr/>
                </p:nvGrpSpPr>
                <p:grpSpPr>
                  <a:xfrm rot="12600000">
                    <a:off x="4340253" y="3013202"/>
                    <a:ext cx="374186" cy="690455"/>
                    <a:chOff x="4847456" y="2392149"/>
                    <a:chExt cx="614908" cy="1134639"/>
                  </a:xfrm>
                </p:grpSpPr>
                <p:sp>
                  <p:nvSpPr>
                    <p:cNvPr id="56" name="Right Arrow 15">
                      <a:extLst>
                        <a:ext uri="{FF2B5EF4-FFF2-40B4-BE49-F238E27FC236}">
                          <a16:creationId xmlns:a16="http://schemas.microsoft.com/office/drawing/2014/main" id="{8258F235-E0B2-4615-8703-C73682650731}"/>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57" name="Oval 17">
                      <a:extLst>
                        <a:ext uri="{FF2B5EF4-FFF2-40B4-BE49-F238E27FC236}">
                          <a16:creationId xmlns:a16="http://schemas.microsoft.com/office/drawing/2014/main" id="{F7353F91-CA96-4DDD-A571-612800BEC4BD}"/>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50" name="组合 49">
                    <a:extLst>
                      <a:ext uri="{FF2B5EF4-FFF2-40B4-BE49-F238E27FC236}">
                        <a16:creationId xmlns:a16="http://schemas.microsoft.com/office/drawing/2014/main" id="{23BA7045-676E-4E39-BCFA-A1409CF8B999}"/>
                      </a:ext>
                    </a:extLst>
                  </p:cNvPr>
                  <p:cNvGrpSpPr/>
                  <p:nvPr/>
                </p:nvGrpSpPr>
                <p:grpSpPr>
                  <a:xfrm rot="4500000">
                    <a:off x="5300344" y="2952974"/>
                    <a:ext cx="282595" cy="521450"/>
                    <a:chOff x="4847456" y="2392149"/>
                    <a:chExt cx="614908" cy="1134639"/>
                  </a:xfrm>
                </p:grpSpPr>
                <p:sp>
                  <p:nvSpPr>
                    <p:cNvPr id="54" name="Right Arrow 15">
                      <a:extLst>
                        <a:ext uri="{FF2B5EF4-FFF2-40B4-BE49-F238E27FC236}">
                          <a16:creationId xmlns:a16="http://schemas.microsoft.com/office/drawing/2014/main" id="{F41A5A27-AF9B-4F67-AF1B-46C82CFB9505}"/>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55" name="Oval 17">
                      <a:extLst>
                        <a:ext uri="{FF2B5EF4-FFF2-40B4-BE49-F238E27FC236}">
                          <a16:creationId xmlns:a16="http://schemas.microsoft.com/office/drawing/2014/main" id="{B60D8D87-ACB5-400C-AA93-9A49DBCC3A88}"/>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51" name="组合 50">
                    <a:extLst>
                      <a:ext uri="{FF2B5EF4-FFF2-40B4-BE49-F238E27FC236}">
                        <a16:creationId xmlns:a16="http://schemas.microsoft.com/office/drawing/2014/main" id="{91C9E5B2-FDCB-45E6-A032-0C4D77D273D0}"/>
                      </a:ext>
                    </a:extLst>
                  </p:cNvPr>
                  <p:cNvGrpSpPr/>
                  <p:nvPr/>
                </p:nvGrpSpPr>
                <p:grpSpPr>
                  <a:xfrm rot="18000000">
                    <a:off x="4798473" y="2182003"/>
                    <a:ext cx="357396" cy="659473"/>
                    <a:chOff x="4847456" y="2392149"/>
                    <a:chExt cx="614908" cy="1134639"/>
                  </a:xfrm>
                </p:grpSpPr>
                <p:sp>
                  <p:nvSpPr>
                    <p:cNvPr id="52" name="Right Arrow 15">
                      <a:extLst>
                        <a:ext uri="{FF2B5EF4-FFF2-40B4-BE49-F238E27FC236}">
                          <a16:creationId xmlns:a16="http://schemas.microsoft.com/office/drawing/2014/main" id="{ABCB2B79-BFBD-4B7A-8D09-37099219167E}"/>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53" name="Oval 17">
                      <a:extLst>
                        <a:ext uri="{FF2B5EF4-FFF2-40B4-BE49-F238E27FC236}">
                          <a16:creationId xmlns:a16="http://schemas.microsoft.com/office/drawing/2014/main" id="{D9661321-C79A-4332-8EF1-C48118DC05DC}"/>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grpSp>
          <p:pic>
            <p:nvPicPr>
              <p:cNvPr id="46" name="图片 45">
                <a:extLst>
                  <a:ext uri="{FF2B5EF4-FFF2-40B4-BE49-F238E27FC236}">
                    <a16:creationId xmlns:a16="http://schemas.microsoft.com/office/drawing/2014/main" id="{7232BD44-0420-40A1-88D4-C6D8C3B86E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0" t="8388" r="38155" b="65662"/>
              <a:stretch/>
            </p:blipFill>
            <p:spPr>
              <a:xfrm rot="1039306">
                <a:off x="7525399" y="924417"/>
                <a:ext cx="2331513" cy="925583"/>
              </a:xfrm>
              <a:prstGeom prst="rect">
                <a:avLst/>
              </a:prstGeom>
            </p:spPr>
          </p:pic>
        </p:grpSp>
        <p:sp>
          <p:nvSpPr>
            <p:cNvPr id="24" name="箭头: 右 23">
              <a:extLst>
                <a:ext uri="{FF2B5EF4-FFF2-40B4-BE49-F238E27FC236}">
                  <a16:creationId xmlns:a16="http://schemas.microsoft.com/office/drawing/2014/main" id="{BA1DEC9B-D766-42A5-AF9F-882135A42966}"/>
                </a:ext>
              </a:extLst>
            </p:cNvPr>
            <p:cNvSpPr/>
            <p:nvPr/>
          </p:nvSpPr>
          <p:spPr>
            <a:xfrm>
              <a:off x="4622070" y="-443079"/>
              <a:ext cx="2179848" cy="12157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HK" altLang="zh-CN" sz="1400" dirty="0">
                  <a:latin typeface="Times New Roman" panose="02020603050405020304" pitchFamily="18" charset="0"/>
                  <a:cs typeface="Times New Roman" panose="02020603050405020304" pitchFamily="18" charset="0"/>
                </a:rPr>
                <a:t>Pattern based filter</a:t>
              </a:r>
              <a:r>
                <a:rPr lang="en-US" altLang="zh-CN" sz="1400" dirty="0">
                  <a:latin typeface="Times New Roman" panose="02020603050405020304" pitchFamily="18" charset="0"/>
                  <a:cs typeface="Times New Roman" panose="02020603050405020304" pitchFamily="18" charset="0"/>
                </a:rPr>
                <a:t>s</a:t>
              </a:r>
              <a:endParaRPr lang="zh-CN" altLang="en-US" sz="1400" dirty="0"/>
            </a:p>
          </p:txBody>
        </p:sp>
        <p:grpSp>
          <p:nvGrpSpPr>
            <p:cNvPr id="25" name="组合 24">
              <a:extLst>
                <a:ext uri="{FF2B5EF4-FFF2-40B4-BE49-F238E27FC236}">
                  <a16:creationId xmlns:a16="http://schemas.microsoft.com/office/drawing/2014/main" id="{05280C1E-1B13-468C-AEFE-2545027EE72F}"/>
                </a:ext>
              </a:extLst>
            </p:cNvPr>
            <p:cNvGrpSpPr/>
            <p:nvPr/>
          </p:nvGrpSpPr>
          <p:grpSpPr>
            <a:xfrm>
              <a:off x="7315751" y="-573767"/>
              <a:ext cx="2537845" cy="1570709"/>
              <a:chOff x="7033625" y="263201"/>
              <a:chExt cx="3596285" cy="2225793"/>
            </a:xfrm>
          </p:grpSpPr>
          <p:grpSp>
            <p:nvGrpSpPr>
              <p:cNvPr id="30" name="组合 29">
                <a:extLst>
                  <a:ext uri="{FF2B5EF4-FFF2-40B4-BE49-F238E27FC236}">
                    <a16:creationId xmlns:a16="http://schemas.microsoft.com/office/drawing/2014/main" id="{58F48F7D-A52F-469D-852E-5558EB236066}"/>
                  </a:ext>
                </a:extLst>
              </p:cNvPr>
              <p:cNvGrpSpPr/>
              <p:nvPr/>
            </p:nvGrpSpPr>
            <p:grpSpPr>
              <a:xfrm>
                <a:off x="7033625" y="263201"/>
                <a:ext cx="3596285" cy="2225793"/>
                <a:chOff x="1350843" y="1063295"/>
                <a:chExt cx="3596285" cy="2225793"/>
              </a:xfrm>
              <a:scene3d>
                <a:camera prst="orthographicFront">
                  <a:rot lat="0" lon="0" rev="0"/>
                </a:camera>
                <a:lightRig rig="threePt" dir="t"/>
              </a:scene3d>
            </p:grpSpPr>
            <p:grpSp>
              <p:nvGrpSpPr>
                <p:cNvPr id="32" name="组合 31">
                  <a:extLst>
                    <a:ext uri="{FF2B5EF4-FFF2-40B4-BE49-F238E27FC236}">
                      <a16:creationId xmlns:a16="http://schemas.microsoft.com/office/drawing/2014/main" id="{10233410-9461-4D7B-B453-7A588BA81123}"/>
                    </a:ext>
                  </a:extLst>
                </p:cNvPr>
                <p:cNvGrpSpPr/>
                <p:nvPr/>
              </p:nvGrpSpPr>
              <p:grpSpPr>
                <a:xfrm>
                  <a:off x="1350843" y="1063295"/>
                  <a:ext cx="614911" cy="1134639"/>
                  <a:chOff x="2500168" y="1106331"/>
                  <a:chExt cx="763052" cy="1407990"/>
                </a:xfrm>
              </p:grpSpPr>
              <p:sp>
                <p:nvSpPr>
                  <p:cNvPr id="43" name="Right Arrow 15">
                    <a:extLst>
                      <a:ext uri="{FF2B5EF4-FFF2-40B4-BE49-F238E27FC236}">
                        <a16:creationId xmlns:a16="http://schemas.microsoft.com/office/drawing/2014/main" id="{ABA3E2FB-5E9C-4A72-8517-EB6324D02C02}"/>
                      </a:ext>
                    </a:extLst>
                  </p:cNvPr>
                  <p:cNvSpPr/>
                  <p:nvPr/>
                </p:nvSpPr>
                <p:spPr>
                  <a:xfrm rot="18378510" flipV="1">
                    <a:off x="2207227" y="1458327"/>
                    <a:ext cx="1407990" cy="703997"/>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44" name="Oval 17">
                    <a:extLst>
                      <a:ext uri="{FF2B5EF4-FFF2-40B4-BE49-F238E27FC236}">
                        <a16:creationId xmlns:a16="http://schemas.microsoft.com/office/drawing/2014/main" id="{37790B6E-2F63-444B-8F35-328A8F45CA55}"/>
                      </a:ext>
                    </a:extLst>
                  </p:cNvPr>
                  <p:cNvSpPr/>
                  <p:nvPr/>
                </p:nvSpPr>
                <p:spPr>
                  <a:xfrm rot="20715880">
                    <a:off x="2500168" y="1551413"/>
                    <a:ext cx="703996" cy="703996"/>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33" name="组合 32">
                  <a:extLst>
                    <a:ext uri="{FF2B5EF4-FFF2-40B4-BE49-F238E27FC236}">
                      <a16:creationId xmlns:a16="http://schemas.microsoft.com/office/drawing/2014/main" id="{43E1E5AD-50BE-4725-8BD5-B64EEDF6632B}"/>
                    </a:ext>
                  </a:extLst>
                </p:cNvPr>
                <p:cNvGrpSpPr/>
                <p:nvPr/>
              </p:nvGrpSpPr>
              <p:grpSpPr>
                <a:xfrm>
                  <a:off x="3585014" y="1918473"/>
                  <a:ext cx="1362114" cy="1370615"/>
                  <a:chOff x="4340253" y="2333042"/>
                  <a:chExt cx="1362114" cy="1370615"/>
                </a:xfrm>
              </p:grpSpPr>
              <p:grpSp>
                <p:nvGrpSpPr>
                  <p:cNvPr id="34" name="组合 33">
                    <a:extLst>
                      <a:ext uri="{FF2B5EF4-FFF2-40B4-BE49-F238E27FC236}">
                        <a16:creationId xmlns:a16="http://schemas.microsoft.com/office/drawing/2014/main" id="{9BE4B9AE-A71F-4047-8B00-CFA53DDF6D35}"/>
                      </a:ext>
                    </a:extLst>
                  </p:cNvPr>
                  <p:cNvGrpSpPr/>
                  <p:nvPr/>
                </p:nvGrpSpPr>
                <p:grpSpPr>
                  <a:xfrm rot="12600000">
                    <a:off x="4340253" y="3013202"/>
                    <a:ext cx="374186" cy="690455"/>
                    <a:chOff x="4847456" y="2392149"/>
                    <a:chExt cx="614908" cy="1134639"/>
                  </a:xfrm>
                </p:grpSpPr>
                <p:sp>
                  <p:nvSpPr>
                    <p:cNvPr id="41" name="Right Arrow 15">
                      <a:extLst>
                        <a:ext uri="{FF2B5EF4-FFF2-40B4-BE49-F238E27FC236}">
                          <a16:creationId xmlns:a16="http://schemas.microsoft.com/office/drawing/2014/main" id="{ACAA71BA-7EE0-44E9-A4E7-B4596B4B8CDB}"/>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42" name="Oval 17">
                      <a:extLst>
                        <a:ext uri="{FF2B5EF4-FFF2-40B4-BE49-F238E27FC236}">
                          <a16:creationId xmlns:a16="http://schemas.microsoft.com/office/drawing/2014/main" id="{28E42760-8006-4A90-B05D-4CC11E11AACE}"/>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35" name="组合 34">
                    <a:extLst>
                      <a:ext uri="{FF2B5EF4-FFF2-40B4-BE49-F238E27FC236}">
                        <a16:creationId xmlns:a16="http://schemas.microsoft.com/office/drawing/2014/main" id="{AA9D5CBE-083A-4B94-9734-715952E52E3B}"/>
                      </a:ext>
                    </a:extLst>
                  </p:cNvPr>
                  <p:cNvGrpSpPr/>
                  <p:nvPr/>
                </p:nvGrpSpPr>
                <p:grpSpPr>
                  <a:xfrm rot="4500000">
                    <a:off x="5300344" y="2952974"/>
                    <a:ext cx="282595" cy="521450"/>
                    <a:chOff x="4847456" y="2392149"/>
                    <a:chExt cx="614908" cy="1134639"/>
                  </a:xfrm>
                </p:grpSpPr>
                <p:sp>
                  <p:nvSpPr>
                    <p:cNvPr id="39" name="Right Arrow 15">
                      <a:extLst>
                        <a:ext uri="{FF2B5EF4-FFF2-40B4-BE49-F238E27FC236}">
                          <a16:creationId xmlns:a16="http://schemas.microsoft.com/office/drawing/2014/main" id="{CE5A98E5-02AB-42F8-913C-FDAD13EF9660}"/>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40" name="Oval 17">
                      <a:extLst>
                        <a:ext uri="{FF2B5EF4-FFF2-40B4-BE49-F238E27FC236}">
                          <a16:creationId xmlns:a16="http://schemas.microsoft.com/office/drawing/2014/main" id="{6B9D8354-2A5A-42DC-A3C6-EB69B2AFD6C1}"/>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nvGrpSpPr>
                  <p:cNvPr id="36" name="组合 35">
                    <a:extLst>
                      <a:ext uri="{FF2B5EF4-FFF2-40B4-BE49-F238E27FC236}">
                        <a16:creationId xmlns:a16="http://schemas.microsoft.com/office/drawing/2014/main" id="{6E596132-ED31-4A42-B511-9D98B3C50B80}"/>
                      </a:ext>
                    </a:extLst>
                  </p:cNvPr>
                  <p:cNvGrpSpPr/>
                  <p:nvPr/>
                </p:nvGrpSpPr>
                <p:grpSpPr>
                  <a:xfrm rot="18000000">
                    <a:off x="4798473" y="2182003"/>
                    <a:ext cx="357396" cy="659473"/>
                    <a:chOff x="4847456" y="2392149"/>
                    <a:chExt cx="614908" cy="1134639"/>
                  </a:xfrm>
                </p:grpSpPr>
                <p:sp>
                  <p:nvSpPr>
                    <p:cNvPr id="37" name="Right Arrow 15">
                      <a:extLst>
                        <a:ext uri="{FF2B5EF4-FFF2-40B4-BE49-F238E27FC236}">
                          <a16:creationId xmlns:a16="http://schemas.microsoft.com/office/drawing/2014/main" id="{525A945A-98C9-449F-A45B-CB1A210B3448}"/>
                        </a:ext>
                      </a:extLst>
                    </p:cNvPr>
                    <p:cNvSpPr/>
                    <p:nvPr/>
                  </p:nvSpPr>
                  <p:spPr>
                    <a:xfrm rot="18378510" flipV="1">
                      <a:off x="4611384" y="2675809"/>
                      <a:ext cx="1134639" cy="56732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p3d>
                      <a:bevelT w="63500" h="25400"/>
                    </a:sp3d>
                  </p:spPr>
                  <p:txBody>
                    <a:bodyPr rtlCol="0" anchor="ctr"/>
                    <a:lstStyle/>
                    <a:p>
                      <a:pPr algn="ctr" defTabSz="914400">
                        <a:defRPr/>
                      </a:pPr>
                      <a:endParaRPr lang="en-US" kern="0">
                        <a:solidFill>
                          <a:prstClr val="white"/>
                        </a:solidFill>
                        <a:latin typeface="Calibri"/>
                      </a:endParaRPr>
                    </a:p>
                  </p:txBody>
                </p:sp>
                <p:sp>
                  <p:nvSpPr>
                    <p:cNvPr id="38" name="Oval 17">
                      <a:extLst>
                        <a:ext uri="{FF2B5EF4-FFF2-40B4-BE49-F238E27FC236}">
                          <a16:creationId xmlns:a16="http://schemas.microsoft.com/office/drawing/2014/main" id="{D816EF93-9529-43D2-9B38-24C59071C5A8}"/>
                        </a:ext>
                      </a:extLst>
                    </p:cNvPr>
                    <p:cNvSpPr/>
                    <p:nvPr/>
                  </p:nvSpPr>
                  <p:spPr>
                    <a:xfrm rot="20715880">
                      <a:off x="4847456" y="2750824"/>
                      <a:ext cx="567320" cy="56732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p:spPr>
                  <p:txBody>
                    <a:bodyPr rtlCol="0" anchor="ctr"/>
                    <a:lstStyle/>
                    <a:p>
                      <a:pPr algn="ctr" defTabSz="914400">
                        <a:defRPr/>
                      </a:pPr>
                      <a:endParaRPr lang="en-US" kern="0">
                        <a:solidFill>
                          <a:prstClr val="white"/>
                        </a:solidFill>
                        <a:latin typeface="Calibri"/>
                      </a:endParaRPr>
                    </a:p>
                  </p:txBody>
                </p:sp>
              </p:grpSp>
            </p:grpSp>
          </p:grpSp>
          <p:pic>
            <p:nvPicPr>
              <p:cNvPr id="31" name="图片 30">
                <a:extLst>
                  <a:ext uri="{FF2B5EF4-FFF2-40B4-BE49-F238E27FC236}">
                    <a16:creationId xmlns:a16="http://schemas.microsoft.com/office/drawing/2014/main" id="{8A654A46-86D5-41D8-AD49-625B1855759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0" t="8388" r="38155" b="65662"/>
              <a:stretch/>
            </p:blipFill>
            <p:spPr>
              <a:xfrm rot="1039306">
                <a:off x="7525399" y="924417"/>
                <a:ext cx="2331513" cy="925583"/>
              </a:xfrm>
              <a:prstGeom prst="rect">
                <a:avLst/>
              </a:prstGeom>
            </p:spPr>
          </p:pic>
        </p:grpSp>
        <p:sp>
          <p:nvSpPr>
            <p:cNvPr id="26" name="箭头: 右 25">
              <a:extLst>
                <a:ext uri="{FF2B5EF4-FFF2-40B4-BE49-F238E27FC236}">
                  <a16:creationId xmlns:a16="http://schemas.microsoft.com/office/drawing/2014/main" id="{DDEFEA32-5CC3-4121-B3FE-53BE7E891A1D}"/>
                </a:ext>
              </a:extLst>
            </p:cNvPr>
            <p:cNvSpPr/>
            <p:nvPr/>
          </p:nvSpPr>
          <p:spPr>
            <a:xfrm>
              <a:off x="4631410" y="1415515"/>
              <a:ext cx="2170508" cy="1210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HK" altLang="zh-CN" sz="1400" dirty="0">
                  <a:latin typeface="Times New Roman" panose="02020603050405020304" pitchFamily="18" charset="0"/>
                  <a:cs typeface="Times New Roman" panose="02020603050405020304" pitchFamily="18" charset="0"/>
                </a:rPr>
                <a:t>Quantum nature -based filter</a:t>
              </a:r>
              <a:endParaRPr lang="zh-CN" altLang="en-US" sz="1400" dirty="0">
                <a:latin typeface="Times New Roman" panose="02020603050405020304" pitchFamily="18" charset="0"/>
                <a:cs typeface="Times New Roman" panose="02020603050405020304" pitchFamily="18" charset="0"/>
              </a:endParaRPr>
            </a:p>
          </p:txBody>
        </p:sp>
        <p:pic>
          <p:nvPicPr>
            <p:cNvPr id="27" name="Picture 5">
              <a:extLst>
                <a:ext uri="{FF2B5EF4-FFF2-40B4-BE49-F238E27FC236}">
                  <a16:creationId xmlns:a16="http://schemas.microsoft.com/office/drawing/2014/main" id="{5666B358-4476-4283-98BE-2FC8F17EE0C4}"/>
                </a:ext>
              </a:extLst>
            </p:cNvPr>
            <p:cNvPicPr>
              <a:picLocks noChangeAspect="1"/>
            </p:cNvPicPr>
            <p:nvPr/>
          </p:nvPicPr>
          <p:blipFill rotWithShape="1">
            <a:blip r:embed="rId5" cstate="print">
              <a:alphaModFix amt="48000"/>
              <a:extLst>
                <a:ext uri="{28A0092B-C50C-407E-A947-70E740481C1C}">
                  <a14:useLocalDpi xmlns:a14="http://schemas.microsoft.com/office/drawing/2010/main" val="0"/>
                </a:ext>
              </a:extLst>
            </a:blip>
            <a:srcRect l="-2" r="-296" b="438"/>
            <a:stretch/>
          </p:blipFill>
          <p:spPr>
            <a:xfrm>
              <a:off x="1340689" y="-698260"/>
              <a:ext cx="3085682" cy="1735717"/>
            </a:xfrm>
            <a:prstGeom prst="rect">
              <a:avLst/>
            </a:prstGeom>
          </p:spPr>
        </p:pic>
        <p:pic>
          <p:nvPicPr>
            <p:cNvPr id="28" name="Picture 5">
              <a:extLst>
                <a:ext uri="{FF2B5EF4-FFF2-40B4-BE49-F238E27FC236}">
                  <a16:creationId xmlns:a16="http://schemas.microsoft.com/office/drawing/2014/main" id="{AE6D1B33-D82D-467D-B27F-996E61B66BF0}"/>
                </a:ext>
              </a:extLst>
            </p:cNvPr>
            <p:cNvPicPr>
              <a:picLocks noChangeAspect="1"/>
            </p:cNvPicPr>
            <p:nvPr/>
          </p:nvPicPr>
          <p:blipFill rotWithShape="1">
            <a:blip r:embed="rId5" cstate="print">
              <a:alphaModFix amt="48000"/>
              <a:extLst>
                <a:ext uri="{28A0092B-C50C-407E-A947-70E740481C1C}">
                  <a14:useLocalDpi xmlns:a14="http://schemas.microsoft.com/office/drawing/2010/main" val="0"/>
                </a:ext>
              </a:extLst>
            </a:blip>
            <a:srcRect l="-2" r="-296" b="438"/>
            <a:stretch/>
          </p:blipFill>
          <p:spPr>
            <a:xfrm>
              <a:off x="1340689" y="1199249"/>
              <a:ext cx="3085682" cy="1735717"/>
            </a:xfrm>
            <a:prstGeom prst="rect">
              <a:avLst/>
            </a:prstGeom>
          </p:spPr>
        </p:pic>
        <p:pic>
          <p:nvPicPr>
            <p:cNvPr id="29" name="Picture 5">
              <a:extLst>
                <a:ext uri="{FF2B5EF4-FFF2-40B4-BE49-F238E27FC236}">
                  <a16:creationId xmlns:a16="http://schemas.microsoft.com/office/drawing/2014/main" id="{CBC27BAE-6C02-4C0E-92F4-19519594B4AA}"/>
                </a:ext>
              </a:extLst>
            </p:cNvPr>
            <p:cNvPicPr>
              <a:picLocks noChangeAspect="1"/>
            </p:cNvPicPr>
            <p:nvPr/>
          </p:nvPicPr>
          <p:blipFill rotWithShape="1">
            <a:blip r:embed="rId6" cstate="print">
              <a:alphaModFix amt="48000"/>
              <a:extLst>
                <a:ext uri="{BEBA8EAE-BF5A-486C-A8C5-ECC9F3942E4B}">
                  <a14:imgProps xmlns:a14="http://schemas.microsoft.com/office/drawing/2010/main">
                    <a14:imgLayer r:embed="rId7">
                      <a14:imgEffect>
                        <a14:artisticGlowDiffused/>
                      </a14:imgEffect>
                    </a14:imgLayer>
                  </a14:imgProps>
                </a:ext>
                <a:ext uri="{28A0092B-C50C-407E-A947-70E740481C1C}">
                  <a14:useLocalDpi xmlns:a14="http://schemas.microsoft.com/office/drawing/2010/main" val="0"/>
                </a:ext>
              </a:extLst>
            </a:blip>
            <a:srcRect l="-2" r="-296" b="438"/>
            <a:stretch/>
          </p:blipFill>
          <p:spPr>
            <a:xfrm>
              <a:off x="7019698" y="-681031"/>
              <a:ext cx="3085682" cy="1735717"/>
            </a:xfrm>
            <a:prstGeom prst="rect">
              <a:avLst/>
            </a:prstGeom>
          </p:spPr>
        </p:pic>
      </p:grpSp>
      <p:sp>
        <p:nvSpPr>
          <p:cNvPr id="4" name="文本框 3">
            <a:extLst>
              <a:ext uri="{FF2B5EF4-FFF2-40B4-BE49-F238E27FC236}">
                <a16:creationId xmlns:a16="http://schemas.microsoft.com/office/drawing/2014/main" id="{7C83CC7D-CB9E-BE18-40A6-1CC9C805CF76}"/>
              </a:ext>
            </a:extLst>
          </p:cNvPr>
          <p:cNvSpPr txBox="1"/>
          <p:nvPr/>
        </p:nvSpPr>
        <p:spPr>
          <a:xfrm>
            <a:off x="804225" y="720000"/>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Quantum Signal Distillation</a:t>
            </a:r>
          </a:p>
        </p:txBody>
      </p:sp>
    </p:spTree>
    <p:extLst>
      <p:ext uri="{BB962C8B-B14F-4D97-AF65-F5344CB8AC3E}">
        <p14:creationId xmlns:p14="http://schemas.microsoft.com/office/powerpoint/2010/main" val="3325873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a:extLst>
              <a:ext uri="{FF2B5EF4-FFF2-40B4-BE49-F238E27FC236}">
                <a16:creationId xmlns:a16="http://schemas.microsoft.com/office/drawing/2014/main" id="{F324484D-22E7-E1B7-47A0-39B7D48BA83E}"/>
              </a:ext>
            </a:extLst>
          </p:cNvPr>
          <p:cNvGrpSpPr/>
          <p:nvPr/>
        </p:nvGrpSpPr>
        <p:grpSpPr>
          <a:xfrm>
            <a:off x="806909" y="800779"/>
            <a:ext cx="10484455" cy="5249281"/>
            <a:chOff x="-18898" y="-23401"/>
            <a:chExt cx="10454444" cy="5234253"/>
          </a:xfrm>
        </p:grpSpPr>
        <p:grpSp>
          <p:nvGrpSpPr>
            <p:cNvPr id="46" name="组合 45">
              <a:extLst>
                <a:ext uri="{FF2B5EF4-FFF2-40B4-BE49-F238E27FC236}">
                  <a16:creationId xmlns:a16="http://schemas.microsoft.com/office/drawing/2014/main" id="{A55A251A-2597-88A0-4E2F-ABD314B70BB6}"/>
                </a:ext>
              </a:extLst>
            </p:cNvPr>
            <p:cNvGrpSpPr/>
            <p:nvPr/>
          </p:nvGrpSpPr>
          <p:grpSpPr>
            <a:xfrm>
              <a:off x="-18898" y="-23401"/>
              <a:ext cx="4679527" cy="5234253"/>
              <a:chOff x="-394747" y="641516"/>
              <a:chExt cx="5978705" cy="6687435"/>
            </a:xfrm>
          </p:grpSpPr>
          <p:pic>
            <p:nvPicPr>
              <p:cNvPr id="72" name="图片 71" descr="图片包含 图表&#10;&#10;描述已自动生成">
                <a:extLst>
                  <a:ext uri="{FF2B5EF4-FFF2-40B4-BE49-F238E27FC236}">
                    <a16:creationId xmlns:a16="http://schemas.microsoft.com/office/drawing/2014/main" id="{C476ED16-7ACF-4A54-7EB4-EBE50FCEFB9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939" t="16880" r="25684" b="27158"/>
              <a:stretch/>
            </p:blipFill>
            <p:spPr>
              <a:xfrm>
                <a:off x="159524" y="1302236"/>
                <a:ext cx="2211797" cy="1918937"/>
              </a:xfrm>
              <a:prstGeom prst="rect">
                <a:avLst/>
              </a:prstGeom>
            </p:spPr>
          </p:pic>
          <p:sp>
            <p:nvSpPr>
              <p:cNvPr id="71" name="矩形 70">
                <a:extLst>
                  <a:ext uri="{FF2B5EF4-FFF2-40B4-BE49-F238E27FC236}">
                    <a16:creationId xmlns:a16="http://schemas.microsoft.com/office/drawing/2014/main" id="{E720F2DC-240C-B61C-A1A8-45292FF83F19}"/>
                  </a:ext>
                </a:extLst>
              </p:cNvPr>
              <p:cNvSpPr/>
              <p:nvPr/>
            </p:nvSpPr>
            <p:spPr>
              <a:xfrm>
                <a:off x="-390765" y="641516"/>
                <a:ext cx="3284483" cy="509729"/>
              </a:xfrm>
              <a:prstGeom prst="rect">
                <a:avLst/>
              </a:prstGeom>
            </p:spPr>
            <p:txBody>
              <a:bodyPr wrap="none">
                <a:spAutoFit/>
              </a:bodyPr>
              <a:lstStyle/>
              <a:p>
                <a:r>
                  <a:rPr lang="en-US" altLang="zh-CN" sz="2000" b="1" dirty="0">
                    <a:latin typeface="Times New Roman" panose="02020603050405020304" pitchFamily="18" charset="0"/>
                    <a:cs typeface="Times New Roman" panose="02020603050405020304" pitchFamily="18" charset="0"/>
                  </a:rPr>
                  <a:t>Quantum Correlation</a:t>
                </a:r>
                <a:endParaRPr lang="zh-CN" altLang="en-US" sz="2000" b="1" dirty="0">
                  <a:latin typeface="Times New Roman" panose="02020603050405020304" pitchFamily="18" charset="0"/>
                  <a:cs typeface="Times New Roman" panose="02020603050405020304" pitchFamily="18" charset="0"/>
                </a:endParaRPr>
              </a:p>
            </p:txBody>
          </p:sp>
          <p:sp>
            <p:nvSpPr>
              <p:cNvPr id="73" name="文本框 72">
                <a:extLst>
                  <a:ext uri="{FF2B5EF4-FFF2-40B4-BE49-F238E27FC236}">
                    <a16:creationId xmlns:a16="http://schemas.microsoft.com/office/drawing/2014/main" id="{41FAC26D-4003-396B-9974-EF7AC5EEE4C2}"/>
                  </a:ext>
                </a:extLst>
              </p:cNvPr>
              <p:cNvSpPr txBox="1"/>
              <p:nvPr/>
            </p:nvSpPr>
            <p:spPr>
              <a:xfrm>
                <a:off x="1983703" y="2902081"/>
                <a:ext cx="376171" cy="509729"/>
              </a:xfrm>
              <a:prstGeom prst="rect">
                <a:avLst/>
              </a:prstGeom>
              <a:noFill/>
            </p:spPr>
            <p:txBody>
              <a:bodyPr wrap="none" rtlCol="0">
                <a:spAutoFit/>
              </a:bodyPr>
              <a:lstStyle/>
              <a:p>
                <a:r>
                  <a:rPr lang="en-US" altLang="zh-CN" sz="2000" dirty="0">
                    <a:cs typeface="Times New Roman" panose="02020603050405020304" pitchFamily="18" charset="0"/>
                  </a:rPr>
                  <a:t>x</a:t>
                </a:r>
                <a:endParaRPr lang="zh-CN" altLang="en-US" sz="2000" dirty="0">
                  <a:cs typeface="Times New Roman" panose="02020603050405020304" pitchFamily="18" charset="0"/>
                </a:endParaRPr>
              </a:p>
            </p:txBody>
          </p:sp>
          <p:sp>
            <p:nvSpPr>
              <p:cNvPr id="74" name="文本框 73">
                <a:extLst>
                  <a:ext uri="{FF2B5EF4-FFF2-40B4-BE49-F238E27FC236}">
                    <a16:creationId xmlns:a16="http://schemas.microsoft.com/office/drawing/2014/main" id="{0732F8FD-E333-A80A-604C-DF4F03BC924F}"/>
                  </a:ext>
                </a:extLst>
              </p:cNvPr>
              <p:cNvSpPr txBox="1"/>
              <p:nvPr/>
            </p:nvSpPr>
            <p:spPr>
              <a:xfrm>
                <a:off x="1918882" y="1679752"/>
                <a:ext cx="382296" cy="509729"/>
              </a:xfrm>
              <a:prstGeom prst="rect">
                <a:avLst/>
              </a:prstGeom>
              <a:noFill/>
            </p:spPr>
            <p:txBody>
              <a:bodyPr wrap="none" rtlCol="0">
                <a:spAutoFit/>
              </a:bodyPr>
              <a:lstStyle/>
              <a:p>
                <a:r>
                  <a:rPr lang="en-US" altLang="zh-CN" sz="2000" dirty="0">
                    <a:cs typeface="Times New Roman" panose="02020603050405020304" pitchFamily="18" charset="0"/>
                  </a:rPr>
                  <a:t>y</a:t>
                </a:r>
                <a:endParaRPr lang="zh-CN" altLang="en-US" sz="2000" dirty="0">
                  <a:cs typeface="Times New Roman" panose="02020603050405020304" pitchFamily="18" charset="0"/>
                </a:endParaRPr>
              </a:p>
            </p:txBody>
          </p:sp>
          <p:sp>
            <p:nvSpPr>
              <p:cNvPr id="75" name="文本框 74">
                <a:extLst>
                  <a:ext uri="{FF2B5EF4-FFF2-40B4-BE49-F238E27FC236}">
                    <a16:creationId xmlns:a16="http://schemas.microsoft.com/office/drawing/2014/main" id="{3F1400B0-218F-487F-A48C-CC31B853DF05}"/>
                  </a:ext>
                </a:extLst>
              </p:cNvPr>
              <p:cNvSpPr txBox="1"/>
              <p:nvPr/>
            </p:nvSpPr>
            <p:spPr>
              <a:xfrm>
                <a:off x="1251476" y="1165685"/>
                <a:ext cx="363918" cy="509729"/>
              </a:xfrm>
              <a:prstGeom prst="rect">
                <a:avLst/>
              </a:prstGeom>
              <a:noFill/>
            </p:spPr>
            <p:txBody>
              <a:bodyPr wrap="none" rtlCol="0">
                <a:spAutoFit/>
              </a:bodyPr>
              <a:lstStyle/>
              <a:p>
                <a:r>
                  <a:rPr lang="en-US" altLang="zh-CN" sz="2000" dirty="0">
                    <a:cs typeface="Times New Roman" panose="02020603050405020304" pitchFamily="18" charset="0"/>
                  </a:rPr>
                  <a:t>z</a:t>
                </a:r>
                <a:endParaRPr lang="zh-CN" altLang="en-US" sz="2000" dirty="0">
                  <a:cs typeface="Times New Roman" panose="02020603050405020304" pitchFamily="18" charset="0"/>
                </a:endParaRPr>
              </a:p>
            </p:txBody>
          </p:sp>
          <p:pic>
            <p:nvPicPr>
              <p:cNvPr id="76" name="图片 75" descr="图片包含 伞, 体育, 游戏机&#10;&#10;描述已自动生成">
                <a:extLst>
                  <a:ext uri="{FF2B5EF4-FFF2-40B4-BE49-F238E27FC236}">
                    <a16:creationId xmlns:a16="http://schemas.microsoft.com/office/drawing/2014/main" id="{E956A122-6E7C-3581-7FB5-2F4A3F12C70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702" t="18246" r="25369" b="27158"/>
              <a:stretch/>
            </p:blipFill>
            <p:spPr>
              <a:xfrm>
                <a:off x="2338990" y="1350354"/>
                <a:ext cx="2237034" cy="1872097"/>
              </a:xfrm>
              <a:prstGeom prst="rect">
                <a:avLst/>
              </a:prstGeom>
            </p:spPr>
          </p:pic>
          <mc:AlternateContent xmlns:mc="http://schemas.openxmlformats.org/markup-compatibility/2006" xmlns:a14="http://schemas.microsoft.com/office/drawing/2010/main">
            <mc:Choice Requires="a14">
              <p:sp>
                <p:nvSpPr>
                  <p:cNvPr id="77" name="文本框 76">
                    <a:extLst>
                      <a:ext uri="{FF2B5EF4-FFF2-40B4-BE49-F238E27FC236}">
                        <a16:creationId xmlns:a16="http://schemas.microsoft.com/office/drawing/2014/main" id="{647181E1-41B0-A6F5-DB44-FF64E18E7B27}"/>
                      </a:ext>
                    </a:extLst>
                  </p:cNvPr>
                  <p:cNvSpPr txBox="1"/>
                  <p:nvPr/>
                </p:nvSpPr>
                <p:spPr>
                  <a:xfrm>
                    <a:off x="371528" y="1095437"/>
                    <a:ext cx="690251" cy="4705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Times New Roman" panose="02020603050405020304" pitchFamily="18" charset="0"/>
                            </a:rPr>
                            <m:t>𝑏</m:t>
                          </m:r>
                          <m:r>
                            <a:rPr lang="en-US" altLang="zh-CN" i="1">
                              <a:latin typeface="Cambria Math" panose="02040503050406030204" pitchFamily="18" charset="0"/>
                              <a:cs typeface="Times New Roman" panose="02020603050405020304" pitchFamily="18" charset="0"/>
                            </a:rPr>
                            <m:t>(</m:t>
                          </m:r>
                          <m:r>
                            <a:rPr lang="en-US" altLang="zh-CN" i="1">
                              <a:latin typeface="Cambria Math" panose="02040503050406030204" pitchFamily="18" charset="0"/>
                              <a:cs typeface="Times New Roman" panose="02020603050405020304" pitchFamily="18" charset="0"/>
                            </a:rPr>
                            <m:t>𝑡</m:t>
                          </m:r>
                          <m:r>
                            <a:rPr lang="en-US" altLang="zh-CN" i="1">
                              <a:latin typeface="Cambria Math" panose="02040503050406030204" pitchFamily="18" charset="0"/>
                              <a:cs typeface="Times New Roman" panose="02020603050405020304" pitchFamily="18" charset="0"/>
                            </a:rPr>
                            <m:t>)</m:t>
                          </m:r>
                        </m:oMath>
                      </m:oMathPara>
                    </a14:m>
                    <a:endParaRPr lang="zh-CN" altLang="en-US" dirty="0">
                      <a:latin typeface="Times New Roman" panose="02020603050405020304" pitchFamily="18" charset="0"/>
                      <a:cs typeface="Times New Roman" panose="02020603050405020304" pitchFamily="18" charset="0"/>
                    </a:endParaRPr>
                  </a:p>
                </p:txBody>
              </p:sp>
            </mc:Choice>
            <mc:Fallback xmlns="">
              <p:sp>
                <p:nvSpPr>
                  <p:cNvPr id="66" name="文本框 65">
                    <a:extLst>
                      <a:ext uri="{FF2B5EF4-FFF2-40B4-BE49-F238E27FC236}">
                        <a16:creationId xmlns:a16="http://schemas.microsoft.com/office/drawing/2014/main" id="{ACF9A385-278E-429A-A8FE-AF888DF5EA28}"/>
                      </a:ext>
                    </a:extLst>
                  </p:cNvPr>
                  <p:cNvSpPr txBox="1">
                    <a:spLocks noRot="1" noChangeAspect="1" noMove="1" noResize="1" noEditPoints="1" noAdjustHandles="1" noChangeArrowheads="1" noChangeShapeType="1" noTextEdit="1"/>
                  </p:cNvSpPr>
                  <p:nvPr/>
                </p:nvSpPr>
                <p:spPr>
                  <a:xfrm>
                    <a:off x="371528" y="1095437"/>
                    <a:ext cx="690251" cy="470519"/>
                  </a:xfrm>
                  <a:prstGeom prst="rect">
                    <a:avLst/>
                  </a:prstGeom>
                  <a:blipFill>
                    <a:blip r:embed="rId4"/>
                    <a:stretch>
                      <a:fillRect r="-14607" b="-15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8" name="文本框 77">
                    <a:extLst>
                      <a:ext uri="{FF2B5EF4-FFF2-40B4-BE49-F238E27FC236}">
                        <a16:creationId xmlns:a16="http://schemas.microsoft.com/office/drawing/2014/main" id="{F50C0EBF-2566-EEEA-D558-DCE59FB73404}"/>
                      </a:ext>
                    </a:extLst>
                  </p:cNvPr>
                  <p:cNvSpPr txBox="1"/>
                  <p:nvPr/>
                </p:nvSpPr>
                <p:spPr>
                  <a:xfrm>
                    <a:off x="1950609" y="2472219"/>
                    <a:ext cx="397490" cy="35288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𝜑</m:t>
                              </m:r>
                            </m:e>
                            <m:sub>
                              <m:r>
                                <a:rPr lang="en-US" altLang="zh-CN" i="1">
                                  <a:latin typeface="Cambria Math" panose="02040503050406030204" pitchFamily="18" charset="0"/>
                                </a:rPr>
                                <m:t>1</m:t>
                              </m:r>
                            </m:sub>
                          </m:sSub>
                        </m:oMath>
                      </m:oMathPara>
                    </a14:m>
                    <a:endParaRPr lang="zh-CN" altLang="en-US" dirty="0"/>
                  </a:p>
                </p:txBody>
              </p:sp>
            </mc:Choice>
            <mc:Fallback xmlns="">
              <p:sp>
                <p:nvSpPr>
                  <p:cNvPr id="67" name="文本框 66">
                    <a:extLst>
                      <a:ext uri="{FF2B5EF4-FFF2-40B4-BE49-F238E27FC236}">
                        <a16:creationId xmlns:a16="http://schemas.microsoft.com/office/drawing/2014/main" id="{6F992BF5-59E6-4961-B4FD-233BADFEDE91}"/>
                      </a:ext>
                    </a:extLst>
                  </p:cNvPr>
                  <p:cNvSpPr txBox="1">
                    <a:spLocks noRot="1" noChangeAspect="1" noMove="1" noResize="1" noEditPoints="1" noAdjustHandles="1" noChangeArrowheads="1" noChangeShapeType="1" noTextEdit="1"/>
                  </p:cNvSpPr>
                  <p:nvPr/>
                </p:nvSpPr>
                <p:spPr>
                  <a:xfrm>
                    <a:off x="1950609" y="2472219"/>
                    <a:ext cx="397490" cy="352889"/>
                  </a:xfrm>
                  <a:prstGeom prst="rect">
                    <a:avLst/>
                  </a:prstGeom>
                  <a:blipFill>
                    <a:blip r:embed="rId5"/>
                    <a:stretch>
                      <a:fillRect l="-19608" r="-5882" b="-26667"/>
                    </a:stretch>
                  </a:blipFill>
                </p:spPr>
                <p:txBody>
                  <a:bodyPr/>
                  <a:lstStyle/>
                  <a:p>
                    <a:r>
                      <a:rPr lang="zh-CN" altLang="en-US">
                        <a:noFill/>
                      </a:rPr>
                      <a:t> </a:t>
                    </a:r>
                  </a:p>
                </p:txBody>
              </p:sp>
            </mc:Fallback>
          </mc:AlternateContent>
          <p:sp>
            <p:nvSpPr>
              <p:cNvPr id="79" name="文本框 78">
                <a:extLst>
                  <a:ext uri="{FF2B5EF4-FFF2-40B4-BE49-F238E27FC236}">
                    <a16:creationId xmlns:a16="http://schemas.microsoft.com/office/drawing/2014/main" id="{3E6DF7D8-DE45-3C04-283F-B3E5ACD12A06}"/>
                  </a:ext>
                </a:extLst>
              </p:cNvPr>
              <p:cNvSpPr txBox="1"/>
              <p:nvPr/>
            </p:nvSpPr>
            <p:spPr>
              <a:xfrm>
                <a:off x="2134622" y="3555717"/>
                <a:ext cx="3449336" cy="1529188"/>
              </a:xfrm>
              <a:prstGeom prst="rect">
                <a:avLst/>
              </a:prstGeom>
              <a:noFill/>
            </p:spPr>
            <p:txBody>
              <a:bodyPr wrap="square" rtlCol="0">
                <a:spAutoFit/>
              </a:bodyPr>
              <a:lstStyle/>
              <a:p>
                <a:r>
                  <a:rPr lang="en-US" altLang="zh-CN" dirty="0">
                    <a:solidFill>
                      <a:schemeClr val="accent2">
                        <a:lumMod val="75000"/>
                      </a:schemeClr>
                    </a:solidFill>
                    <a:cs typeface="Arial" panose="020B0604020202020204" pitchFamily="34" charset="0"/>
                  </a:rPr>
                  <a:t>2. Phase Randomization</a:t>
                </a:r>
              </a:p>
              <a:p>
                <a:endParaRPr lang="en-US" altLang="zh-CN" dirty="0">
                  <a:cs typeface="Arial" panose="020B0604020202020204" pitchFamily="34" charset="0"/>
                </a:endParaRPr>
              </a:p>
              <a:p>
                <a:endParaRPr lang="en-US" altLang="zh-CN" dirty="0">
                  <a:cs typeface="Arial" panose="020B0604020202020204" pitchFamily="34" charset="0"/>
                </a:endParaRPr>
              </a:p>
              <a:p>
                <a:endParaRPr lang="zh-CN" altLang="en-US" dirty="0">
                  <a:cs typeface="Arial" panose="020B0604020202020204" pitchFamily="34" charset="0"/>
                </a:endParaRPr>
              </a:p>
            </p:txBody>
          </p:sp>
          <p:sp>
            <p:nvSpPr>
              <p:cNvPr id="80" name="矩形 79">
                <a:extLst>
                  <a:ext uri="{FF2B5EF4-FFF2-40B4-BE49-F238E27FC236}">
                    <a16:creationId xmlns:a16="http://schemas.microsoft.com/office/drawing/2014/main" id="{CDEF4C32-CBA5-0692-F123-B119243CF7F8}"/>
                  </a:ext>
                </a:extLst>
              </p:cNvPr>
              <p:cNvSpPr/>
              <p:nvPr/>
            </p:nvSpPr>
            <p:spPr>
              <a:xfrm>
                <a:off x="-394747" y="4137853"/>
                <a:ext cx="3174206" cy="509729"/>
              </a:xfrm>
              <a:prstGeom prst="rect">
                <a:avLst/>
              </a:prstGeom>
            </p:spPr>
            <p:txBody>
              <a:bodyPr wrap="none">
                <a:spAutoFit/>
              </a:bodyPr>
              <a:lstStyle/>
              <a:p>
                <a:r>
                  <a:rPr lang="en-US" altLang="zh-CN" sz="2000" b="1" dirty="0">
                    <a:latin typeface="Times New Roman" panose="02020603050405020304" pitchFamily="18" charset="0"/>
                    <a:cs typeface="Times New Roman" panose="02020603050405020304" pitchFamily="18" charset="0"/>
                  </a:rPr>
                  <a:t>Classical Correlation</a:t>
                </a:r>
                <a:endParaRPr lang="zh-CN" altLang="en-US" sz="2000" b="1" dirty="0">
                  <a:latin typeface="Times New Roman" panose="02020603050405020304" pitchFamily="18" charset="0"/>
                  <a:cs typeface="Times New Roman" panose="02020603050405020304" pitchFamily="18" charset="0"/>
                </a:endParaRPr>
              </a:p>
            </p:txBody>
          </p:sp>
          <p:pic>
            <p:nvPicPr>
              <p:cNvPr id="81" name="图片 80" descr="图片包含 图示&#10;&#10;描述已自动生成">
                <a:extLst>
                  <a:ext uri="{FF2B5EF4-FFF2-40B4-BE49-F238E27FC236}">
                    <a16:creationId xmlns:a16="http://schemas.microsoft.com/office/drawing/2014/main" id="{E2B17BB0-9A4D-C9C6-8179-245D0F6029C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5635" t="18528" r="25790" b="26455"/>
              <a:stretch/>
            </p:blipFill>
            <p:spPr>
              <a:xfrm>
                <a:off x="2308881" y="4772666"/>
                <a:ext cx="2220850" cy="1886534"/>
              </a:xfrm>
              <a:prstGeom prst="rect">
                <a:avLst/>
              </a:prstGeom>
            </p:spPr>
          </p:pic>
          <p:pic>
            <p:nvPicPr>
              <p:cNvPr id="82" name="图片 81" descr="图片包含 图表&#10;&#10;描述已自动生成">
                <a:extLst>
                  <a:ext uri="{FF2B5EF4-FFF2-40B4-BE49-F238E27FC236}">
                    <a16:creationId xmlns:a16="http://schemas.microsoft.com/office/drawing/2014/main" id="{19DCFA42-B132-C9C9-B541-05E09F0DE8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939" t="16880" r="25684" b="27158"/>
              <a:stretch/>
            </p:blipFill>
            <p:spPr>
              <a:xfrm>
                <a:off x="86456" y="4715575"/>
                <a:ext cx="2211798" cy="1918937"/>
              </a:xfrm>
              <a:prstGeom prst="rect">
                <a:avLst/>
              </a:prstGeom>
            </p:spPr>
          </p:pic>
          <mc:AlternateContent xmlns:mc="http://schemas.openxmlformats.org/markup-compatibility/2006" xmlns:a14="http://schemas.microsoft.com/office/drawing/2010/main">
            <mc:Choice Requires="a14">
              <p:sp>
                <p:nvSpPr>
                  <p:cNvPr id="83" name="文本框 82">
                    <a:extLst>
                      <a:ext uri="{FF2B5EF4-FFF2-40B4-BE49-F238E27FC236}">
                        <a16:creationId xmlns:a16="http://schemas.microsoft.com/office/drawing/2014/main" id="{612D4F8F-E030-1D76-81D3-833F9032CC01}"/>
                      </a:ext>
                    </a:extLst>
                  </p:cNvPr>
                  <p:cNvSpPr txBox="1"/>
                  <p:nvPr/>
                </p:nvSpPr>
                <p:spPr>
                  <a:xfrm>
                    <a:off x="1965059" y="5839528"/>
                    <a:ext cx="351991" cy="3136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pitchFamily="18" charset="0"/>
                                </a:rPr>
                              </m:ctrlPr>
                            </m:sSubPr>
                            <m:e>
                              <m:r>
                                <a:rPr lang="en-US" altLang="zh-CN" sz="1600" i="1">
                                  <a:latin typeface="Cambria Math" panose="02040503050406030204" pitchFamily="18" charset="0"/>
                                </a:rPr>
                                <m:t>𝜑</m:t>
                              </m:r>
                            </m:e>
                            <m:sub>
                              <m:r>
                                <a:rPr lang="en-US" altLang="zh-CN" sz="1600" i="1">
                                  <a:latin typeface="Cambria Math" panose="02040503050406030204" pitchFamily="18" charset="0"/>
                                </a:rPr>
                                <m:t>1</m:t>
                              </m:r>
                            </m:sub>
                          </m:sSub>
                        </m:oMath>
                      </m:oMathPara>
                    </a14:m>
                    <a:endParaRPr lang="zh-CN" altLang="en-US" sz="1600" dirty="0"/>
                  </a:p>
                </p:txBody>
              </p:sp>
            </mc:Choice>
            <mc:Fallback xmlns="">
              <p:sp>
                <p:nvSpPr>
                  <p:cNvPr id="72" name="文本框 71">
                    <a:extLst>
                      <a:ext uri="{FF2B5EF4-FFF2-40B4-BE49-F238E27FC236}">
                        <a16:creationId xmlns:a16="http://schemas.microsoft.com/office/drawing/2014/main" id="{005BBBC5-97AB-4486-9AFF-43F3627147C4}"/>
                      </a:ext>
                    </a:extLst>
                  </p:cNvPr>
                  <p:cNvSpPr txBox="1">
                    <a:spLocks noRot="1" noChangeAspect="1" noMove="1" noResize="1" noEditPoints="1" noAdjustHandles="1" noChangeArrowheads="1" noChangeShapeType="1" noTextEdit="1"/>
                  </p:cNvSpPr>
                  <p:nvPr/>
                </p:nvSpPr>
                <p:spPr>
                  <a:xfrm>
                    <a:off x="1965059" y="5839528"/>
                    <a:ext cx="351991" cy="313679"/>
                  </a:xfrm>
                  <a:prstGeom prst="rect">
                    <a:avLst/>
                  </a:prstGeom>
                  <a:blipFill>
                    <a:blip r:embed="rId7"/>
                    <a:stretch>
                      <a:fillRect l="-17778" r="-4444" b="-21951"/>
                    </a:stretch>
                  </a:blipFill>
                </p:spPr>
                <p:txBody>
                  <a:bodyPr/>
                  <a:lstStyle/>
                  <a:p>
                    <a:r>
                      <a:rPr lang="zh-CN" altLang="en-US">
                        <a:noFill/>
                      </a:rPr>
                      <a:t> </a:t>
                    </a:r>
                  </a:p>
                </p:txBody>
              </p:sp>
            </mc:Fallback>
          </mc:AlternateContent>
          <p:sp>
            <p:nvSpPr>
              <p:cNvPr id="84" name="文本框 83">
                <a:extLst>
                  <a:ext uri="{FF2B5EF4-FFF2-40B4-BE49-F238E27FC236}">
                    <a16:creationId xmlns:a16="http://schemas.microsoft.com/office/drawing/2014/main" id="{FD6C4210-1E19-E6AE-C022-7B1E9BF8F90A}"/>
                  </a:ext>
                </a:extLst>
              </p:cNvPr>
              <p:cNvSpPr txBox="1"/>
              <p:nvPr/>
            </p:nvSpPr>
            <p:spPr>
              <a:xfrm>
                <a:off x="-136378" y="3505678"/>
                <a:ext cx="2301541" cy="509729"/>
              </a:xfrm>
              <a:prstGeom prst="rect">
                <a:avLst/>
              </a:prstGeom>
              <a:noFill/>
            </p:spPr>
            <p:txBody>
              <a:bodyPr wrap="none" rtlCol="0">
                <a:spAutoFit/>
              </a:bodyPr>
              <a:lstStyle/>
              <a:p>
                <a:r>
                  <a:rPr lang="en-US" altLang="zh-CN" sz="2000" dirty="0">
                    <a:cs typeface="Times New Roman" panose="02020603050405020304" pitchFamily="18" charset="0"/>
                  </a:rPr>
                  <a:t>1. Interrogation</a:t>
                </a:r>
                <a:endParaRPr lang="zh-CN" altLang="en-US" sz="2000" dirty="0">
                  <a:cs typeface="Times New Roman" panose="02020603050405020304" pitchFamily="18" charset="0"/>
                </a:endParaRPr>
              </a:p>
            </p:txBody>
          </p:sp>
          <p:sp>
            <p:nvSpPr>
              <p:cNvPr id="85" name="文本框 84">
                <a:extLst>
                  <a:ext uri="{FF2B5EF4-FFF2-40B4-BE49-F238E27FC236}">
                    <a16:creationId xmlns:a16="http://schemas.microsoft.com/office/drawing/2014/main" id="{EA94FB0C-8DC5-F1E5-E486-9CAB09E47F17}"/>
                  </a:ext>
                </a:extLst>
              </p:cNvPr>
              <p:cNvSpPr txBox="1"/>
              <p:nvPr/>
            </p:nvSpPr>
            <p:spPr>
              <a:xfrm>
                <a:off x="1938677" y="6505544"/>
                <a:ext cx="3019326" cy="823407"/>
              </a:xfrm>
              <a:prstGeom prst="rect">
                <a:avLst/>
              </a:prstGeom>
              <a:noFill/>
            </p:spPr>
            <p:txBody>
              <a:bodyPr wrap="none" rtlCol="0">
                <a:spAutoFit/>
              </a:bodyPr>
              <a:lstStyle/>
              <a:p>
                <a:pPr algn="ctr"/>
                <a:r>
                  <a:rPr lang="en-US" altLang="zh-CN" dirty="0">
                    <a:solidFill>
                      <a:schemeClr val="accent2">
                        <a:lumMod val="75000"/>
                      </a:schemeClr>
                    </a:solidFill>
                    <a:cs typeface="Arial" panose="020B0604020202020204" pitchFamily="34" charset="0"/>
                  </a:rPr>
                  <a:t>2. Rotation </a:t>
                </a:r>
              </a:p>
              <a:p>
                <a:pPr algn="ctr"/>
                <a:r>
                  <a:rPr lang="en-US" altLang="zh-CN" dirty="0">
                    <a:solidFill>
                      <a:schemeClr val="accent2">
                        <a:lumMod val="75000"/>
                      </a:schemeClr>
                    </a:solidFill>
                    <a:cs typeface="Arial" panose="020B0604020202020204" pitchFamily="34" charset="0"/>
                  </a:rPr>
                  <a:t>+ Phase Randomization</a:t>
                </a:r>
                <a:endParaRPr lang="zh-CN" altLang="en-US" dirty="0">
                  <a:solidFill>
                    <a:schemeClr val="accent2">
                      <a:lumMod val="75000"/>
                    </a:schemeClr>
                  </a:solidFill>
                  <a:cs typeface="Arial" panose="020B0604020202020204" pitchFamily="34" charset="0"/>
                </a:endParaRPr>
              </a:p>
            </p:txBody>
          </p:sp>
          <p:cxnSp>
            <p:nvCxnSpPr>
              <p:cNvPr id="86" name="直接连接符 75">
                <a:extLst>
                  <a:ext uri="{FF2B5EF4-FFF2-40B4-BE49-F238E27FC236}">
                    <a16:creationId xmlns:a16="http://schemas.microsoft.com/office/drawing/2014/main" id="{67E5B465-5028-7620-5686-732C1BA6AAFF}"/>
                  </a:ext>
                </a:extLst>
              </p:cNvPr>
              <p:cNvCxnSpPr/>
              <p:nvPr/>
            </p:nvCxnSpPr>
            <p:spPr>
              <a:xfrm>
                <a:off x="613571" y="2749218"/>
                <a:ext cx="0" cy="55297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7" name="文本框 86">
                    <a:extLst>
                      <a:ext uri="{FF2B5EF4-FFF2-40B4-BE49-F238E27FC236}">
                        <a16:creationId xmlns:a16="http://schemas.microsoft.com/office/drawing/2014/main" id="{384B7253-48DC-55AD-9CB0-9737EADA3AAF}"/>
                      </a:ext>
                    </a:extLst>
                  </p:cNvPr>
                  <p:cNvSpPr txBox="1"/>
                  <p:nvPr/>
                </p:nvSpPr>
                <p:spPr>
                  <a:xfrm>
                    <a:off x="579882" y="2974341"/>
                    <a:ext cx="577449" cy="5097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1</m:t>
                              </m:r>
                            </m:sub>
                          </m:sSub>
                        </m:oMath>
                      </m:oMathPara>
                    </a14:m>
                    <a:endParaRPr lang="zh-CN" altLang="en-US" sz="2000" dirty="0">
                      <a:cs typeface="Times New Roman" panose="02020603050405020304" pitchFamily="18" charset="0"/>
                    </a:endParaRPr>
                  </a:p>
                </p:txBody>
              </p:sp>
            </mc:Choice>
            <mc:Fallback xmlns="">
              <p:sp>
                <p:nvSpPr>
                  <p:cNvPr id="77" name="文本框 76">
                    <a:extLst>
                      <a:ext uri="{FF2B5EF4-FFF2-40B4-BE49-F238E27FC236}">
                        <a16:creationId xmlns:a16="http://schemas.microsoft.com/office/drawing/2014/main" id="{36273D99-D3E6-491E-8240-3CC5B4EB2D73}"/>
                      </a:ext>
                    </a:extLst>
                  </p:cNvPr>
                  <p:cNvSpPr txBox="1">
                    <a:spLocks noRot="1" noChangeAspect="1" noMove="1" noResize="1" noEditPoints="1" noAdjustHandles="1" noChangeArrowheads="1" noChangeShapeType="1" noTextEdit="1"/>
                  </p:cNvSpPr>
                  <p:nvPr/>
                </p:nvSpPr>
                <p:spPr>
                  <a:xfrm>
                    <a:off x="579882" y="2974341"/>
                    <a:ext cx="577449" cy="509729"/>
                  </a:xfrm>
                  <a:prstGeom prst="rect">
                    <a:avLst/>
                  </a:prstGeom>
                  <a:blipFill>
                    <a:blip r:embed="rId8"/>
                    <a:stretch>
                      <a:fillRect/>
                    </a:stretch>
                  </a:blipFill>
                </p:spPr>
                <p:txBody>
                  <a:bodyPr/>
                  <a:lstStyle/>
                  <a:p>
                    <a:r>
                      <a:rPr lang="zh-CN" altLang="en-US">
                        <a:noFill/>
                      </a:rPr>
                      <a:t> </a:t>
                    </a:r>
                  </a:p>
                </p:txBody>
              </p:sp>
            </mc:Fallback>
          </mc:AlternateContent>
          <p:cxnSp>
            <p:nvCxnSpPr>
              <p:cNvPr id="88" name="直接连接符 77">
                <a:extLst>
                  <a:ext uri="{FF2B5EF4-FFF2-40B4-BE49-F238E27FC236}">
                    <a16:creationId xmlns:a16="http://schemas.microsoft.com/office/drawing/2014/main" id="{EAD6B7D7-91C3-D6D6-C1AD-3C42D00D4068}"/>
                  </a:ext>
                </a:extLst>
              </p:cNvPr>
              <p:cNvCxnSpPr/>
              <p:nvPr/>
            </p:nvCxnSpPr>
            <p:spPr>
              <a:xfrm>
                <a:off x="460772" y="6219832"/>
                <a:ext cx="0" cy="55297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9" name="文本框 88">
                    <a:extLst>
                      <a:ext uri="{FF2B5EF4-FFF2-40B4-BE49-F238E27FC236}">
                        <a16:creationId xmlns:a16="http://schemas.microsoft.com/office/drawing/2014/main" id="{E10F920A-B8E8-AC8F-C8E1-D3185CC14EF6}"/>
                      </a:ext>
                    </a:extLst>
                  </p:cNvPr>
                  <p:cNvSpPr txBox="1"/>
                  <p:nvPr/>
                </p:nvSpPr>
                <p:spPr>
                  <a:xfrm>
                    <a:off x="427082" y="6365301"/>
                    <a:ext cx="577449" cy="5097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1</m:t>
                              </m:r>
                            </m:sub>
                          </m:sSub>
                        </m:oMath>
                      </m:oMathPara>
                    </a14:m>
                    <a:endParaRPr lang="zh-CN" altLang="en-US" sz="2000" dirty="0">
                      <a:cs typeface="Times New Roman" panose="02020603050405020304" pitchFamily="18" charset="0"/>
                    </a:endParaRPr>
                  </a:p>
                </p:txBody>
              </p:sp>
            </mc:Choice>
            <mc:Fallback xmlns="">
              <p:sp>
                <p:nvSpPr>
                  <p:cNvPr id="79" name="文本框 78">
                    <a:extLst>
                      <a:ext uri="{FF2B5EF4-FFF2-40B4-BE49-F238E27FC236}">
                        <a16:creationId xmlns:a16="http://schemas.microsoft.com/office/drawing/2014/main" id="{62EF9236-CCD3-474B-AF39-67A50EFFD05A}"/>
                      </a:ext>
                    </a:extLst>
                  </p:cNvPr>
                  <p:cNvSpPr txBox="1">
                    <a:spLocks noRot="1" noChangeAspect="1" noMove="1" noResize="1" noEditPoints="1" noAdjustHandles="1" noChangeArrowheads="1" noChangeShapeType="1" noTextEdit="1"/>
                  </p:cNvSpPr>
                  <p:nvPr/>
                </p:nvSpPr>
                <p:spPr>
                  <a:xfrm>
                    <a:off x="427082" y="6365301"/>
                    <a:ext cx="577449" cy="509729"/>
                  </a:xfrm>
                  <a:prstGeom prst="rect">
                    <a:avLst/>
                  </a:prstGeom>
                  <a:blipFill>
                    <a:blip r:embed="rId9"/>
                    <a:stretch>
                      <a:fillRect/>
                    </a:stretch>
                  </a:blipFill>
                </p:spPr>
                <p:txBody>
                  <a:bodyPr/>
                  <a:lstStyle/>
                  <a:p>
                    <a:r>
                      <a:rPr lang="zh-CN" altLang="en-US">
                        <a:noFill/>
                      </a:rPr>
                      <a:t> </a:t>
                    </a:r>
                  </a:p>
                </p:txBody>
              </p:sp>
            </mc:Fallback>
          </mc:AlternateContent>
        </p:grpSp>
        <p:sp>
          <p:nvSpPr>
            <p:cNvPr id="47" name="文本框 46">
              <a:extLst>
                <a:ext uri="{FF2B5EF4-FFF2-40B4-BE49-F238E27FC236}">
                  <a16:creationId xmlns:a16="http://schemas.microsoft.com/office/drawing/2014/main" id="{3216C14C-BC49-39B6-AA0A-BD8A058FABB5}"/>
                </a:ext>
              </a:extLst>
            </p:cNvPr>
            <p:cNvSpPr txBox="1"/>
            <p:nvPr/>
          </p:nvSpPr>
          <p:spPr>
            <a:xfrm>
              <a:off x="4591605" y="2261818"/>
              <a:ext cx="1616148" cy="369332"/>
            </a:xfrm>
            <a:prstGeom prst="rect">
              <a:avLst/>
            </a:prstGeom>
            <a:noFill/>
          </p:spPr>
          <p:txBody>
            <a:bodyPr wrap="none" rtlCol="0">
              <a:spAutoFit/>
            </a:bodyPr>
            <a:lstStyle/>
            <a:p>
              <a:r>
                <a:rPr lang="en-US" altLang="zh-CN" dirty="0">
                  <a:cs typeface="Arial" panose="020B0604020202020204" pitchFamily="34" charset="0"/>
                </a:rPr>
                <a:t>3. Waiting time</a:t>
              </a:r>
              <a:endParaRPr lang="zh-CN" altLang="en-US" dirty="0">
                <a:cs typeface="Arial" panose="020B0604020202020204" pitchFamily="34" charset="0"/>
              </a:endParaRPr>
            </a:p>
          </p:txBody>
        </p:sp>
        <p:sp>
          <p:nvSpPr>
            <p:cNvPr id="48" name="箭头: 左右 20">
              <a:extLst>
                <a:ext uri="{FF2B5EF4-FFF2-40B4-BE49-F238E27FC236}">
                  <a16:creationId xmlns:a16="http://schemas.microsoft.com/office/drawing/2014/main" id="{30F12559-3886-6164-64FF-74CDB57FCB23}"/>
                </a:ext>
              </a:extLst>
            </p:cNvPr>
            <p:cNvSpPr/>
            <p:nvPr/>
          </p:nvSpPr>
          <p:spPr>
            <a:xfrm flipV="1">
              <a:off x="4292085" y="1876317"/>
              <a:ext cx="2220849" cy="171335"/>
            </a:xfrm>
            <a:prstGeom prst="leftRightArrow">
              <a:avLst/>
            </a:prstGeom>
            <a:solidFill>
              <a:srgbClr val="0033CC"/>
            </a:solidFill>
            <a:ln>
              <a:solidFill>
                <a:srgbClr val="0033CC">
                  <a:alpha val="99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箭头: 左右 22">
              <a:extLst>
                <a:ext uri="{FF2B5EF4-FFF2-40B4-BE49-F238E27FC236}">
                  <a16:creationId xmlns:a16="http://schemas.microsoft.com/office/drawing/2014/main" id="{6CCD5789-0D34-5215-CDDC-D1DC6765B378}"/>
                </a:ext>
              </a:extLst>
            </p:cNvPr>
            <p:cNvSpPr/>
            <p:nvPr/>
          </p:nvSpPr>
          <p:spPr>
            <a:xfrm flipV="1">
              <a:off x="4292085" y="4484439"/>
              <a:ext cx="2220849" cy="171335"/>
            </a:xfrm>
            <a:prstGeom prst="leftRightArrow">
              <a:avLst/>
            </a:prstGeom>
            <a:solidFill>
              <a:srgbClr val="0033CC"/>
            </a:solidFill>
            <a:ln>
              <a:solidFill>
                <a:srgbClr val="0033CC">
                  <a:alpha val="99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a:extLst>
                <a:ext uri="{FF2B5EF4-FFF2-40B4-BE49-F238E27FC236}">
                  <a16:creationId xmlns:a16="http://schemas.microsoft.com/office/drawing/2014/main" id="{F2C51048-D3EE-289D-EA70-C0A9A7FB3442}"/>
                </a:ext>
              </a:extLst>
            </p:cNvPr>
            <p:cNvGrpSpPr/>
            <p:nvPr/>
          </p:nvGrpSpPr>
          <p:grpSpPr>
            <a:xfrm>
              <a:off x="6612113" y="3106768"/>
              <a:ext cx="3809570" cy="1830607"/>
              <a:chOff x="6336096" y="5078167"/>
              <a:chExt cx="4580469" cy="2201046"/>
            </a:xfrm>
          </p:grpSpPr>
          <p:pic>
            <p:nvPicPr>
              <p:cNvPr id="64" name="图片 63">
                <a:extLst>
                  <a:ext uri="{FF2B5EF4-FFF2-40B4-BE49-F238E27FC236}">
                    <a16:creationId xmlns:a16="http://schemas.microsoft.com/office/drawing/2014/main" id="{B960FE80-D193-D1A4-B388-671409C6E22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5635" t="15456" r="25756" b="26729"/>
              <a:stretch/>
            </p:blipFill>
            <p:spPr>
              <a:xfrm>
                <a:off x="8536784" y="5078167"/>
                <a:ext cx="2222404" cy="1982477"/>
              </a:xfrm>
              <a:prstGeom prst="rect">
                <a:avLst/>
              </a:prstGeom>
            </p:spPr>
          </p:pic>
          <p:pic>
            <p:nvPicPr>
              <p:cNvPr id="65" name="图片 64" descr="图示&#10;&#10;描述已自动生成">
                <a:extLst>
                  <a:ext uri="{FF2B5EF4-FFF2-40B4-BE49-F238E27FC236}">
                    <a16:creationId xmlns:a16="http://schemas.microsoft.com/office/drawing/2014/main" id="{D0B1EF3A-B910-10A5-3722-BB28ACA7F83C}"/>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5635" t="17965" r="25684" b="27298"/>
              <a:stretch/>
            </p:blipFill>
            <p:spPr>
              <a:xfrm>
                <a:off x="6336096" y="5167916"/>
                <a:ext cx="2225696" cy="1876932"/>
              </a:xfrm>
              <a:prstGeom prst="rect">
                <a:avLst/>
              </a:prstGeom>
            </p:spPr>
          </p:pic>
          <mc:AlternateContent xmlns:mc="http://schemas.openxmlformats.org/markup-compatibility/2006" xmlns:a14="http://schemas.microsoft.com/office/drawing/2010/main">
            <mc:Choice Requires="a14">
              <p:sp>
                <p:nvSpPr>
                  <p:cNvPr id="66" name="文本框 65">
                    <a:extLst>
                      <a:ext uri="{FF2B5EF4-FFF2-40B4-BE49-F238E27FC236}">
                        <a16:creationId xmlns:a16="http://schemas.microsoft.com/office/drawing/2014/main" id="{80CD0FA6-DFEE-F6A7-AFBF-B4E858DEA10A}"/>
                      </a:ext>
                    </a:extLst>
                  </p:cNvPr>
                  <p:cNvSpPr txBox="1"/>
                  <p:nvPr/>
                </p:nvSpPr>
                <p:spPr>
                  <a:xfrm>
                    <a:off x="10080168" y="5148679"/>
                    <a:ext cx="836397" cy="801188"/>
                  </a:xfrm>
                  <a:prstGeom prst="rect">
                    <a:avLst/>
                  </a:prstGeom>
                  <a:noFill/>
                </p:spPr>
                <p:txBody>
                  <a:bodyPr wrap="none" rtlCol="0">
                    <a:spAutoFit/>
                  </a:bodyPr>
                  <a:lstStyle/>
                  <a:p>
                    <a:r>
                      <a:rPr lang="en-US" altLang="zh-CN" dirty="0">
                        <a:cs typeface="Times New Roman" panose="02020603050405020304" pitchFamily="18" charset="0"/>
                      </a:rPr>
                      <a:t>Meas</a:t>
                    </a:r>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acc>
                                <m:accPr>
                                  <m:chr m:val="̂"/>
                                  <m:ctrlPr>
                                    <a:rPr lang="en-US" altLang="zh-CN" i="1">
                                      <a:latin typeface="Cambria Math" panose="02040503050406030204" pitchFamily="18" charset="0"/>
                                      <a:cs typeface="Times New Roman" panose="02020603050405020304" pitchFamily="18" charset="0"/>
                                    </a:rPr>
                                  </m:ctrlPr>
                                </m:accPr>
                                <m:e>
                                  <m:r>
                                    <a:rPr lang="en-US" altLang="zh-CN" i="1">
                                      <a:latin typeface="Cambria Math" panose="02040503050406030204" pitchFamily="18" charset="0"/>
                                      <a:cs typeface="Times New Roman" panose="02020603050405020304" pitchFamily="18" charset="0"/>
                                    </a:rPr>
                                    <m:t>𝜎</m:t>
                                  </m:r>
                                </m:e>
                              </m:acc>
                            </m:e>
                            <m:sub>
                              <m:r>
                                <a:rPr lang="en-US" altLang="zh-CN" i="1">
                                  <a:latin typeface="Cambria Math" panose="02040503050406030204" pitchFamily="18" charset="0"/>
                                  <a:cs typeface="Times New Roman" panose="02020603050405020304" pitchFamily="18" charset="0"/>
                                </a:rPr>
                                <m:t>𝑦</m:t>
                              </m:r>
                            </m:sub>
                          </m:sSub>
                        </m:oMath>
                      </m:oMathPara>
                    </a14:m>
                    <a:endParaRPr lang="zh-CN" altLang="en-US" dirty="0">
                      <a:cs typeface="Times New Roman" panose="02020603050405020304" pitchFamily="18" charset="0"/>
                    </a:endParaRPr>
                  </a:p>
                </p:txBody>
              </p:sp>
            </mc:Choice>
            <mc:Fallback xmlns="">
              <p:sp>
                <p:nvSpPr>
                  <p:cNvPr id="52" name="文本框 51">
                    <a:extLst>
                      <a:ext uri="{FF2B5EF4-FFF2-40B4-BE49-F238E27FC236}">
                        <a16:creationId xmlns:a16="http://schemas.microsoft.com/office/drawing/2014/main" id="{D00B058D-196C-4392-872C-0E799441B5C5}"/>
                      </a:ext>
                    </a:extLst>
                  </p:cNvPr>
                  <p:cNvSpPr txBox="1">
                    <a:spLocks noRot="1" noChangeAspect="1" noMove="1" noResize="1" noEditPoints="1" noAdjustHandles="1" noChangeArrowheads="1" noChangeShapeType="1" noTextEdit="1"/>
                  </p:cNvSpPr>
                  <p:nvPr/>
                </p:nvSpPr>
                <p:spPr>
                  <a:xfrm>
                    <a:off x="10080168" y="5148679"/>
                    <a:ext cx="836397" cy="801188"/>
                  </a:xfrm>
                  <a:prstGeom prst="rect">
                    <a:avLst/>
                  </a:prstGeom>
                  <a:blipFill>
                    <a:blip r:embed="rId12"/>
                    <a:stretch>
                      <a:fillRect l="-7895" t="-5505" r="-7895" b="-183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7" name="文本框 66">
                    <a:extLst>
                      <a:ext uri="{FF2B5EF4-FFF2-40B4-BE49-F238E27FC236}">
                        <a16:creationId xmlns:a16="http://schemas.microsoft.com/office/drawing/2014/main" id="{8E4A6A78-9803-C4BD-8FE4-A389C51E499D}"/>
                      </a:ext>
                    </a:extLst>
                  </p:cNvPr>
                  <p:cNvSpPr txBox="1"/>
                  <p:nvPr/>
                </p:nvSpPr>
                <p:spPr>
                  <a:xfrm>
                    <a:off x="10183897" y="6300180"/>
                    <a:ext cx="336942" cy="2951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pitchFamily="18" charset="0"/>
                                </a:rPr>
                              </m:ctrlPr>
                            </m:sSubPr>
                            <m:e>
                              <m:r>
                                <a:rPr lang="en-US" altLang="zh-CN" sz="1600" i="1">
                                  <a:latin typeface="Cambria Math" panose="02040503050406030204" pitchFamily="18" charset="0"/>
                                </a:rPr>
                                <m:t>𝜑</m:t>
                              </m:r>
                            </m:e>
                            <m:sub>
                              <m:r>
                                <a:rPr lang="en-US" altLang="zh-CN" sz="1600" i="1">
                                  <a:latin typeface="Cambria Math" panose="02040503050406030204" pitchFamily="18" charset="0"/>
                                </a:rPr>
                                <m:t>2</m:t>
                              </m:r>
                            </m:sub>
                          </m:sSub>
                        </m:oMath>
                      </m:oMathPara>
                    </a14:m>
                    <a:endParaRPr lang="zh-CN" altLang="en-US" sz="1600" dirty="0"/>
                  </a:p>
                </p:txBody>
              </p:sp>
            </mc:Choice>
            <mc:Fallback xmlns="">
              <p:sp>
                <p:nvSpPr>
                  <p:cNvPr id="53" name="文本框 52">
                    <a:extLst>
                      <a:ext uri="{FF2B5EF4-FFF2-40B4-BE49-F238E27FC236}">
                        <a16:creationId xmlns:a16="http://schemas.microsoft.com/office/drawing/2014/main" id="{33C74FA0-F8F3-4FA6-AAE9-127FC54181B7}"/>
                      </a:ext>
                    </a:extLst>
                  </p:cNvPr>
                  <p:cNvSpPr txBox="1">
                    <a:spLocks noRot="1" noChangeAspect="1" noMove="1" noResize="1" noEditPoints="1" noAdjustHandles="1" noChangeArrowheads="1" noChangeShapeType="1" noTextEdit="1"/>
                  </p:cNvSpPr>
                  <p:nvPr/>
                </p:nvSpPr>
                <p:spPr>
                  <a:xfrm>
                    <a:off x="10183897" y="6300180"/>
                    <a:ext cx="336942" cy="295199"/>
                  </a:xfrm>
                  <a:prstGeom prst="rect">
                    <a:avLst/>
                  </a:prstGeom>
                  <a:blipFill>
                    <a:blip r:embed="rId13"/>
                    <a:stretch>
                      <a:fillRect l="-17391" r="-4348" b="-2195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8" name="文本框 67">
                    <a:extLst>
                      <a:ext uri="{FF2B5EF4-FFF2-40B4-BE49-F238E27FC236}">
                        <a16:creationId xmlns:a16="http://schemas.microsoft.com/office/drawing/2014/main" id="{1B4C4D71-1EBF-1610-1515-8B57CABC2175}"/>
                      </a:ext>
                    </a:extLst>
                  </p:cNvPr>
                  <p:cNvSpPr txBox="1"/>
                  <p:nvPr/>
                </p:nvSpPr>
                <p:spPr>
                  <a:xfrm>
                    <a:off x="7181352" y="6336794"/>
                    <a:ext cx="597162" cy="2582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400" i="1">
                                  <a:latin typeface="Cambria Math" panose="02040503050406030204" pitchFamily="18" charset="0"/>
                                </a:rPr>
                              </m:ctrlPr>
                            </m:sSubPr>
                            <m:e>
                              <m:func>
                                <m:funcPr>
                                  <m:ctrlPr>
                                    <a:rPr lang="en-US" altLang="zh-CN" sz="1400" i="1">
                                      <a:latin typeface="Cambria Math" panose="02040503050406030204" pitchFamily="18" charset="0"/>
                                    </a:rPr>
                                  </m:ctrlPr>
                                </m:funcPr>
                                <m:fName>
                                  <m:r>
                                    <m:rPr>
                                      <m:sty m:val="p"/>
                                    </m:rPr>
                                    <a:rPr lang="en-US" altLang="zh-CN" sz="1400">
                                      <a:latin typeface="Cambria Math" panose="02040503050406030204" pitchFamily="18" charset="0"/>
                                    </a:rPr>
                                    <m:t>sin</m:t>
                                  </m:r>
                                </m:fName>
                                <m:e>
                                  <m:r>
                                    <a:rPr lang="en-US" altLang="zh-CN" sz="1400" i="1">
                                      <a:latin typeface="Cambria Math" panose="02040503050406030204" pitchFamily="18" charset="0"/>
                                    </a:rPr>
                                    <m:t>𝜑</m:t>
                                  </m:r>
                                </m:e>
                              </m:func>
                            </m:e>
                            <m:sub>
                              <m:r>
                                <a:rPr lang="en-US" altLang="zh-CN" sz="1400" i="1">
                                  <a:latin typeface="Cambria Math" panose="02040503050406030204" pitchFamily="18" charset="0"/>
                                </a:rPr>
                                <m:t>1</m:t>
                              </m:r>
                            </m:sub>
                          </m:sSub>
                        </m:oMath>
                      </m:oMathPara>
                    </a14:m>
                    <a:endParaRPr lang="zh-CN" altLang="en-US" sz="1400" dirty="0"/>
                  </a:p>
                </p:txBody>
              </p:sp>
            </mc:Choice>
            <mc:Fallback xmlns="">
              <p:sp>
                <p:nvSpPr>
                  <p:cNvPr id="54" name="文本框 53">
                    <a:extLst>
                      <a:ext uri="{FF2B5EF4-FFF2-40B4-BE49-F238E27FC236}">
                        <a16:creationId xmlns:a16="http://schemas.microsoft.com/office/drawing/2014/main" id="{7C942892-3578-47DF-84AC-1A273A8C1503}"/>
                      </a:ext>
                    </a:extLst>
                  </p:cNvPr>
                  <p:cNvSpPr txBox="1">
                    <a:spLocks noRot="1" noChangeAspect="1" noMove="1" noResize="1" noEditPoints="1" noAdjustHandles="1" noChangeArrowheads="1" noChangeShapeType="1" noTextEdit="1"/>
                  </p:cNvSpPr>
                  <p:nvPr/>
                </p:nvSpPr>
                <p:spPr>
                  <a:xfrm>
                    <a:off x="7181352" y="6336794"/>
                    <a:ext cx="597162" cy="258299"/>
                  </a:xfrm>
                  <a:prstGeom prst="rect">
                    <a:avLst/>
                  </a:prstGeom>
                  <a:blipFill>
                    <a:blip r:embed="rId14"/>
                    <a:stretch>
                      <a:fillRect l="-7317" r="-1220" b="-22222"/>
                    </a:stretch>
                  </a:blipFill>
                </p:spPr>
                <p:txBody>
                  <a:bodyPr/>
                  <a:lstStyle/>
                  <a:p>
                    <a:r>
                      <a:rPr lang="zh-CN" altLang="en-US">
                        <a:noFill/>
                      </a:rPr>
                      <a:t> </a:t>
                    </a:r>
                  </a:p>
                </p:txBody>
              </p:sp>
            </mc:Fallback>
          </mc:AlternateContent>
          <p:cxnSp>
            <p:nvCxnSpPr>
              <p:cNvPr id="69" name="直接连接符 57">
                <a:extLst>
                  <a:ext uri="{FF2B5EF4-FFF2-40B4-BE49-F238E27FC236}">
                    <a16:creationId xmlns:a16="http://schemas.microsoft.com/office/drawing/2014/main" id="{3DD9728B-E658-D4DA-DC6C-6CC4B845FAF8}"/>
                  </a:ext>
                </a:extLst>
              </p:cNvPr>
              <p:cNvCxnSpPr/>
              <p:nvPr/>
            </p:nvCxnSpPr>
            <p:spPr>
              <a:xfrm>
                <a:off x="9007045" y="6580764"/>
                <a:ext cx="0" cy="55297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文本框 69">
                    <a:extLst>
                      <a:ext uri="{FF2B5EF4-FFF2-40B4-BE49-F238E27FC236}">
                        <a16:creationId xmlns:a16="http://schemas.microsoft.com/office/drawing/2014/main" id="{78325F77-F378-320A-50DF-9966067FB202}"/>
                      </a:ext>
                    </a:extLst>
                  </p:cNvPr>
                  <p:cNvSpPr txBox="1"/>
                  <p:nvPr/>
                </p:nvSpPr>
                <p:spPr>
                  <a:xfrm>
                    <a:off x="8959912" y="6799514"/>
                    <a:ext cx="550576" cy="479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2</m:t>
                              </m:r>
                            </m:sub>
                          </m:sSub>
                        </m:oMath>
                      </m:oMathPara>
                    </a14:m>
                    <a:endParaRPr lang="zh-CN" altLang="en-US" sz="2000" dirty="0">
                      <a:cs typeface="Times New Roman" panose="02020603050405020304" pitchFamily="18" charset="0"/>
                    </a:endParaRPr>
                  </a:p>
                </p:txBody>
              </p:sp>
            </mc:Choice>
            <mc:Fallback xmlns="">
              <p:sp>
                <p:nvSpPr>
                  <p:cNvPr id="59" name="文本框 58">
                    <a:extLst>
                      <a:ext uri="{FF2B5EF4-FFF2-40B4-BE49-F238E27FC236}">
                        <a16:creationId xmlns:a16="http://schemas.microsoft.com/office/drawing/2014/main" id="{A6D14EE6-4EA3-4D11-8815-0F3F0F1A9D08}"/>
                      </a:ext>
                    </a:extLst>
                  </p:cNvPr>
                  <p:cNvSpPr txBox="1">
                    <a:spLocks noRot="1" noChangeAspect="1" noMove="1" noResize="1" noEditPoints="1" noAdjustHandles="1" noChangeArrowheads="1" noChangeShapeType="1" noTextEdit="1"/>
                  </p:cNvSpPr>
                  <p:nvPr/>
                </p:nvSpPr>
                <p:spPr>
                  <a:xfrm>
                    <a:off x="8959912" y="6799514"/>
                    <a:ext cx="550576" cy="479699"/>
                  </a:xfrm>
                  <a:prstGeom prst="rect">
                    <a:avLst/>
                  </a:prstGeom>
                  <a:blipFill>
                    <a:blip r:embed="rId16"/>
                    <a:stretch>
                      <a:fillRect b="-1538"/>
                    </a:stretch>
                  </a:blipFill>
                </p:spPr>
                <p:txBody>
                  <a:bodyPr/>
                  <a:lstStyle/>
                  <a:p>
                    <a:r>
                      <a:rPr lang="zh-CN" altLang="en-US">
                        <a:noFill/>
                      </a:rPr>
                      <a:t> </a:t>
                    </a:r>
                  </a:p>
                </p:txBody>
              </p:sp>
            </mc:Fallback>
          </mc:AlternateContent>
        </p:grpSp>
        <p:grpSp>
          <p:nvGrpSpPr>
            <p:cNvPr id="54" name="组合 53">
              <a:extLst>
                <a:ext uri="{FF2B5EF4-FFF2-40B4-BE49-F238E27FC236}">
                  <a16:creationId xmlns:a16="http://schemas.microsoft.com/office/drawing/2014/main" id="{5C1B51EA-2594-AEAF-CD44-561C6B4BAC04}"/>
                </a:ext>
              </a:extLst>
            </p:cNvPr>
            <p:cNvGrpSpPr/>
            <p:nvPr/>
          </p:nvGrpSpPr>
          <p:grpSpPr>
            <a:xfrm>
              <a:off x="6754965" y="526684"/>
              <a:ext cx="3680581" cy="2137892"/>
              <a:chOff x="6319511" y="1255900"/>
              <a:chExt cx="4644782" cy="2697955"/>
            </a:xfrm>
          </p:grpSpPr>
          <p:pic>
            <p:nvPicPr>
              <p:cNvPr id="56" name="图片 55">
                <a:extLst>
                  <a:ext uri="{FF2B5EF4-FFF2-40B4-BE49-F238E27FC236}">
                    <a16:creationId xmlns:a16="http://schemas.microsoft.com/office/drawing/2014/main" id="{CFCB9E86-1A24-309B-D0FF-A23E9B2411B0}"/>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25939" t="14684" r="25685" b="26729"/>
              <a:stretch/>
            </p:blipFill>
            <p:spPr>
              <a:xfrm>
                <a:off x="8545308" y="1255900"/>
                <a:ext cx="2211797" cy="2008948"/>
              </a:xfrm>
              <a:prstGeom prst="rect">
                <a:avLst/>
              </a:prstGeom>
            </p:spPr>
          </p:pic>
          <p:pic>
            <p:nvPicPr>
              <p:cNvPr id="57" name="图片 56" descr="图片包含 图示&#10;&#10;描述已自动生成">
                <a:extLst>
                  <a:ext uri="{FF2B5EF4-FFF2-40B4-BE49-F238E27FC236}">
                    <a16:creationId xmlns:a16="http://schemas.microsoft.com/office/drawing/2014/main" id="{C33D49E7-E301-E721-1230-BF9FB9C1BC38}"/>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25282" t="18386" r="25473" b="27018"/>
              <a:stretch/>
            </p:blipFill>
            <p:spPr>
              <a:xfrm>
                <a:off x="6319511" y="1360267"/>
                <a:ext cx="2251482" cy="1872097"/>
              </a:xfrm>
              <a:prstGeom prst="rect">
                <a:avLst/>
              </a:prstGeom>
            </p:spPr>
          </p:pic>
          <mc:AlternateContent xmlns:mc="http://schemas.openxmlformats.org/markup-compatibility/2006" xmlns:a14="http://schemas.microsoft.com/office/drawing/2010/main">
            <mc:Choice Requires="a14">
              <p:sp>
                <p:nvSpPr>
                  <p:cNvPr id="58" name="文本框 57">
                    <a:extLst>
                      <a:ext uri="{FF2B5EF4-FFF2-40B4-BE49-F238E27FC236}">
                        <a16:creationId xmlns:a16="http://schemas.microsoft.com/office/drawing/2014/main" id="{DE2ABFE4-A134-E48B-E092-ACCBD7601B09}"/>
                      </a:ext>
                    </a:extLst>
                  </p:cNvPr>
                  <p:cNvSpPr txBox="1"/>
                  <p:nvPr/>
                </p:nvSpPr>
                <p:spPr>
                  <a:xfrm>
                    <a:off x="10086429" y="1345623"/>
                    <a:ext cx="877864" cy="840910"/>
                  </a:xfrm>
                  <a:prstGeom prst="rect">
                    <a:avLst/>
                  </a:prstGeom>
                  <a:noFill/>
                </p:spPr>
                <p:txBody>
                  <a:bodyPr wrap="none" rtlCol="0">
                    <a:spAutoFit/>
                  </a:bodyPr>
                  <a:lstStyle/>
                  <a:p>
                    <a:r>
                      <a:rPr lang="en-US" altLang="zh-CN" dirty="0">
                        <a:cs typeface="Times New Roman" panose="02020603050405020304" pitchFamily="18" charset="0"/>
                      </a:rPr>
                      <a:t>Meas</a:t>
                    </a:r>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acc>
                                <m:accPr>
                                  <m:chr m:val="̂"/>
                                  <m:ctrlPr>
                                    <a:rPr lang="en-US" altLang="zh-CN" i="1">
                                      <a:latin typeface="Cambria Math" panose="02040503050406030204" pitchFamily="18" charset="0"/>
                                      <a:cs typeface="Times New Roman" panose="02020603050405020304" pitchFamily="18" charset="0"/>
                                    </a:rPr>
                                  </m:ctrlPr>
                                </m:accPr>
                                <m:e>
                                  <m:r>
                                    <a:rPr lang="en-US" altLang="zh-CN" i="1">
                                      <a:latin typeface="Cambria Math" panose="02040503050406030204" pitchFamily="18" charset="0"/>
                                      <a:cs typeface="Times New Roman" panose="02020603050405020304" pitchFamily="18" charset="0"/>
                                    </a:rPr>
                                    <m:t>𝜎</m:t>
                                  </m:r>
                                </m:e>
                              </m:acc>
                            </m:e>
                            <m:sub>
                              <m:r>
                                <a:rPr lang="en-US" altLang="zh-CN" i="1">
                                  <a:latin typeface="Cambria Math" panose="02040503050406030204" pitchFamily="18" charset="0"/>
                                  <a:cs typeface="Times New Roman" panose="02020603050405020304" pitchFamily="18" charset="0"/>
                                </a:rPr>
                                <m:t>𝑦</m:t>
                              </m:r>
                            </m:sub>
                          </m:sSub>
                        </m:oMath>
                      </m:oMathPara>
                    </a14:m>
                    <a:endParaRPr lang="zh-CN" altLang="en-US" dirty="0">
                      <a:cs typeface="Times New Roman" panose="02020603050405020304" pitchFamily="18" charset="0"/>
                    </a:endParaRPr>
                  </a:p>
                </p:txBody>
              </p:sp>
            </mc:Choice>
            <mc:Fallback xmlns="">
              <p:sp>
                <p:nvSpPr>
                  <p:cNvPr id="28" name="文本框 27">
                    <a:extLst>
                      <a:ext uri="{FF2B5EF4-FFF2-40B4-BE49-F238E27FC236}">
                        <a16:creationId xmlns:a16="http://schemas.microsoft.com/office/drawing/2014/main" id="{E3534422-18BA-444C-933A-278918E40167}"/>
                      </a:ext>
                    </a:extLst>
                  </p:cNvPr>
                  <p:cNvSpPr txBox="1">
                    <a:spLocks noRot="1" noChangeAspect="1" noMove="1" noResize="1" noEditPoints="1" noAdjustHandles="1" noChangeArrowheads="1" noChangeShapeType="1" noTextEdit="1"/>
                  </p:cNvSpPr>
                  <p:nvPr/>
                </p:nvSpPr>
                <p:spPr>
                  <a:xfrm>
                    <a:off x="10086429" y="1345623"/>
                    <a:ext cx="877864" cy="840910"/>
                  </a:xfrm>
                  <a:prstGeom prst="rect">
                    <a:avLst/>
                  </a:prstGeom>
                  <a:blipFill>
                    <a:blip r:embed="rId19"/>
                    <a:stretch>
                      <a:fillRect l="-6957" t="-4545" r="-7826" b="-18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9" name="文本框 58">
                    <a:extLst>
                      <a:ext uri="{FF2B5EF4-FFF2-40B4-BE49-F238E27FC236}">
                        <a16:creationId xmlns:a16="http://schemas.microsoft.com/office/drawing/2014/main" id="{C3613556-3EE6-E696-773C-8C41F0DDF7DD}"/>
                      </a:ext>
                    </a:extLst>
                  </p:cNvPr>
                  <p:cNvSpPr txBox="1"/>
                  <p:nvPr/>
                </p:nvSpPr>
                <p:spPr>
                  <a:xfrm>
                    <a:off x="9873164" y="2364496"/>
                    <a:ext cx="353647" cy="309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pitchFamily="18" charset="0"/>
                                </a:rPr>
                              </m:ctrlPr>
                            </m:sSubPr>
                            <m:e>
                              <m:r>
                                <a:rPr lang="en-US" altLang="zh-CN" sz="1600" i="1">
                                  <a:latin typeface="Cambria Math" panose="02040503050406030204" pitchFamily="18" charset="0"/>
                                </a:rPr>
                                <m:t>𝜑</m:t>
                              </m:r>
                            </m:e>
                            <m:sub>
                              <m:r>
                                <a:rPr lang="en-US" altLang="zh-CN" sz="1600" i="1">
                                  <a:latin typeface="Cambria Math" panose="02040503050406030204" pitchFamily="18" charset="0"/>
                                </a:rPr>
                                <m:t>2</m:t>
                              </m:r>
                            </m:sub>
                          </m:sSub>
                        </m:oMath>
                      </m:oMathPara>
                    </a14:m>
                    <a:endParaRPr lang="zh-CN" altLang="en-US" sz="1600" dirty="0"/>
                  </a:p>
                </p:txBody>
              </p:sp>
            </mc:Choice>
            <mc:Fallback xmlns="">
              <p:sp>
                <p:nvSpPr>
                  <p:cNvPr id="29" name="文本框 28">
                    <a:extLst>
                      <a:ext uri="{FF2B5EF4-FFF2-40B4-BE49-F238E27FC236}">
                        <a16:creationId xmlns:a16="http://schemas.microsoft.com/office/drawing/2014/main" id="{765CDD23-80DC-48E8-87EB-52EE066DB1D4}"/>
                      </a:ext>
                    </a:extLst>
                  </p:cNvPr>
                  <p:cNvSpPr txBox="1">
                    <a:spLocks noRot="1" noChangeAspect="1" noMove="1" noResize="1" noEditPoints="1" noAdjustHandles="1" noChangeArrowheads="1" noChangeShapeType="1" noTextEdit="1"/>
                  </p:cNvSpPr>
                  <p:nvPr/>
                </p:nvSpPr>
                <p:spPr>
                  <a:xfrm>
                    <a:off x="9873164" y="2364496"/>
                    <a:ext cx="353647" cy="309834"/>
                  </a:xfrm>
                  <a:prstGeom prst="rect">
                    <a:avLst/>
                  </a:prstGeom>
                  <a:blipFill>
                    <a:blip r:embed="rId20"/>
                    <a:stretch>
                      <a:fillRect l="-17391" r="-4348" b="-25000"/>
                    </a:stretch>
                  </a:blipFill>
                </p:spPr>
                <p:txBody>
                  <a:bodyPr/>
                  <a:lstStyle/>
                  <a:p>
                    <a:r>
                      <a:rPr lang="zh-CN" altLang="en-US">
                        <a:noFill/>
                      </a:rPr>
                      <a:t> </a:t>
                    </a:r>
                  </a:p>
                </p:txBody>
              </p:sp>
            </mc:Fallback>
          </mc:AlternateContent>
          <p:sp>
            <p:nvSpPr>
              <p:cNvPr id="60" name="文本框 59">
                <a:extLst>
                  <a:ext uri="{FF2B5EF4-FFF2-40B4-BE49-F238E27FC236}">
                    <a16:creationId xmlns:a16="http://schemas.microsoft.com/office/drawing/2014/main" id="{88059CC1-3F5E-0319-1FCA-8C948B8B6EFF}"/>
                  </a:ext>
                </a:extLst>
              </p:cNvPr>
              <p:cNvSpPr txBox="1"/>
              <p:nvPr/>
            </p:nvSpPr>
            <p:spPr>
              <a:xfrm>
                <a:off x="8502380" y="3450374"/>
                <a:ext cx="2345947" cy="503481"/>
              </a:xfrm>
              <a:prstGeom prst="rect">
                <a:avLst/>
              </a:prstGeom>
              <a:noFill/>
            </p:spPr>
            <p:txBody>
              <a:bodyPr wrap="none" rtlCol="0">
                <a:spAutoFit/>
              </a:bodyPr>
              <a:lstStyle/>
              <a:p>
                <a:r>
                  <a:rPr lang="en-US" altLang="zh-CN" sz="2000" dirty="0">
                    <a:cs typeface="Times New Roman" panose="02020603050405020304" pitchFamily="18" charset="0"/>
                  </a:rPr>
                  <a:t>5. Interrogation </a:t>
                </a:r>
              </a:p>
            </p:txBody>
          </p:sp>
          <p:sp>
            <p:nvSpPr>
              <p:cNvPr id="61" name="文本框 60">
                <a:extLst>
                  <a:ext uri="{FF2B5EF4-FFF2-40B4-BE49-F238E27FC236}">
                    <a16:creationId xmlns:a16="http://schemas.microsoft.com/office/drawing/2014/main" id="{1447ABCA-9053-6CE0-30F1-7499C2D3D41C}"/>
                  </a:ext>
                </a:extLst>
              </p:cNvPr>
              <p:cNvSpPr txBox="1"/>
              <p:nvPr/>
            </p:nvSpPr>
            <p:spPr>
              <a:xfrm>
                <a:off x="6611684" y="3445587"/>
                <a:ext cx="1667135" cy="503481"/>
              </a:xfrm>
              <a:prstGeom prst="rect">
                <a:avLst/>
              </a:prstGeom>
              <a:noFill/>
            </p:spPr>
            <p:txBody>
              <a:bodyPr wrap="none" rtlCol="0">
                <a:spAutoFit/>
              </a:bodyPr>
              <a:lstStyle/>
              <a:p>
                <a:r>
                  <a:rPr lang="en-US" altLang="zh-CN" sz="2000" dirty="0">
                    <a:cs typeface="Arial" panose="020B0604020202020204" pitchFamily="34" charset="0"/>
                  </a:rPr>
                  <a:t>4. Rotation</a:t>
                </a:r>
                <a:endParaRPr lang="zh-CN" altLang="en-US" sz="2000" dirty="0">
                  <a:cs typeface="Arial" panose="020B0604020202020204" pitchFamily="34" charset="0"/>
                </a:endParaRPr>
              </a:p>
            </p:txBody>
          </p:sp>
          <p:cxnSp>
            <p:nvCxnSpPr>
              <p:cNvPr id="62" name="直接连接符 47">
                <a:extLst>
                  <a:ext uri="{FF2B5EF4-FFF2-40B4-BE49-F238E27FC236}">
                    <a16:creationId xmlns:a16="http://schemas.microsoft.com/office/drawing/2014/main" id="{F8F0BAAA-FF4A-E8D8-1093-02FFF8A9CCA4}"/>
                  </a:ext>
                </a:extLst>
              </p:cNvPr>
              <p:cNvCxnSpPr/>
              <p:nvPr/>
            </p:nvCxnSpPr>
            <p:spPr>
              <a:xfrm>
                <a:off x="9022340" y="2711874"/>
                <a:ext cx="0" cy="55297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 name="文本框 62">
                    <a:extLst>
                      <a:ext uri="{FF2B5EF4-FFF2-40B4-BE49-F238E27FC236}">
                        <a16:creationId xmlns:a16="http://schemas.microsoft.com/office/drawing/2014/main" id="{80218703-A082-225A-5364-189B5C1E8553}"/>
                      </a:ext>
                    </a:extLst>
                  </p:cNvPr>
                  <p:cNvSpPr txBox="1"/>
                  <p:nvPr/>
                </p:nvSpPr>
                <p:spPr>
                  <a:xfrm>
                    <a:off x="8975208" y="2962530"/>
                    <a:ext cx="577873" cy="503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2</m:t>
                              </m:r>
                            </m:sub>
                          </m:sSub>
                        </m:oMath>
                      </m:oMathPara>
                    </a14:m>
                    <a:endParaRPr lang="zh-CN" altLang="en-US" sz="2000" dirty="0">
                      <a:cs typeface="Times New Roman" panose="02020603050405020304" pitchFamily="18" charset="0"/>
                    </a:endParaRPr>
                  </a:p>
                </p:txBody>
              </p:sp>
            </mc:Choice>
            <mc:Fallback xmlns="">
              <p:sp>
                <p:nvSpPr>
                  <p:cNvPr id="49" name="文本框 48">
                    <a:extLst>
                      <a:ext uri="{FF2B5EF4-FFF2-40B4-BE49-F238E27FC236}">
                        <a16:creationId xmlns:a16="http://schemas.microsoft.com/office/drawing/2014/main" id="{51368771-B778-4A72-8641-1DDE6546D593}"/>
                      </a:ext>
                    </a:extLst>
                  </p:cNvPr>
                  <p:cNvSpPr txBox="1">
                    <a:spLocks noRot="1" noChangeAspect="1" noMove="1" noResize="1" noEditPoints="1" noAdjustHandles="1" noChangeArrowheads="1" noChangeShapeType="1" noTextEdit="1"/>
                  </p:cNvSpPr>
                  <p:nvPr/>
                </p:nvSpPr>
                <p:spPr>
                  <a:xfrm>
                    <a:off x="8975208" y="2962530"/>
                    <a:ext cx="577873" cy="503481"/>
                  </a:xfrm>
                  <a:prstGeom prst="rect">
                    <a:avLst/>
                  </a:prstGeom>
                  <a:blipFill>
                    <a:blip r:embed="rId21"/>
                    <a:stretch>
                      <a:fillRect/>
                    </a:stretch>
                  </a:blipFill>
                </p:spPr>
                <p:txBody>
                  <a:bodyPr/>
                  <a:lstStyle/>
                  <a:p>
                    <a:r>
                      <a:rPr lang="zh-CN" altLang="en-US">
                        <a:noFill/>
                      </a:rPr>
                      <a:t> </a:t>
                    </a:r>
                  </a:p>
                </p:txBody>
              </p:sp>
            </mc:Fallback>
          </mc:AlternateContent>
        </p:grpSp>
      </p:grpSp>
      <p:sp>
        <p:nvSpPr>
          <p:cNvPr id="90" name="文本框 89">
            <a:extLst>
              <a:ext uri="{FF2B5EF4-FFF2-40B4-BE49-F238E27FC236}">
                <a16:creationId xmlns:a16="http://schemas.microsoft.com/office/drawing/2014/main" id="{81680244-8CC7-48A2-F8D8-5B746660461C}"/>
              </a:ext>
            </a:extLst>
          </p:cNvPr>
          <p:cNvSpPr txBox="1"/>
          <p:nvPr/>
        </p:nvSpPr>
        <p:spPr>
          <a:xfrm>
            <a:off x="2771945" y="158601"/>
            <a:ext cx="7192681" cy="523220"/>
          </a:xfrm>
          <a:prstGeom prst="rect">
            <a:avLst/>
          </a:prstGeom>
          <a:noFill/>
        </p:spPr>
        <p:txBody>
          <a:bodyPr wrap="square" rtlCol="0">
            <a:spAutoFit/>
          </a:bodyPr>
          <a:lstStyle/>
          <a:p>
            <a:r>
              <a:rPr kumimoji="1" lang="en-US" altLang="zh-CN" sz="2800" dirty="0">
                <a:solidFill>
                  <a:schemeClr val="bg1"/>
                </a:solidFill>
                <a:latin typeface="+mj-lt"/>
              </a:rPr>
              <a:t>Semi-classical picture of correlation signals</a:t>
            </a:r>
            <a:endParaRPr kumimoji="1" lang="zh-CN" altLang="en-US" sz="2800" dirty="0">
              <a:solidFill>
                <a:schemeClr val="bg1"/>
              </a:solidFill>
              <a:latin typeface="+mj-lt"/>
            </a:endParaRPr>
          </a:p>
        </p:txBody>
      </p:sp>
      <p:sp>
        <p:nvSpPr>
          <p:cNvPr id="91" name="灯片编号占位符 3">
            <a:extLst>
              <a:ext uri="{FF2B5EF4-FFF2-40B4-BE49-F238E27FC236}">
                <a16:creationId xmlns:a16="http://schemas.microsoft.com/office/drawing/2014/main" id="{ED8E463D-28EE-DA67-326B-DA8610A3D12B}"/>
              </a:ext>
            </a:extLst>
          </p:cNvPr>
          <p:cNvSpPr>
            <a:spLocks noGrp="1"/>
          </p:cNvSpPr>
          <p:nvPr>
            <p:ph type="sldNum" sz="quarter" idx="12"/>
          </p:nvPr>
        </p:nvSpPr>
        <p:spPr>
          <a:xfrm>
            <a:off x="10352542" y="295731"/>
            <a:ext cx="838199" cy="767687"/>
          </a:xfrm>
        </p:spPr>
        <p:txBody>
          <a:bodyPr/>
          <a:lstStyle/>
          <a:p>
            <a:fld id="{330EA680-D336-4FF7-8B7A-9848BB0A1C32}" type="slidenum">
              <a:rPr lang="en-US" smtClean="0"/>
              <a:t>21</a:t>
            </a:fld>
            <a:endParaRPr lang="en-US" dirty="0"/>
          </a:p>
        </p:txBody>
      </p:sp>
      <p:cxnSp>
        <p:nvCxnSpPr>
          <p:cNvPr id="95" name="直线连接符 94">
            <a:extLst>
              <a:ext uri="{FF2B5EF4-FFF2-40B4-BE49-F238E27FC236}">
                <a16:creationId xmlns:a16="http://schemas.microsoft.com/office/drawing/2014/main" id="{BF54473E-57E6-4D4F-5036-0FAEC6CE981D}"/>
              </a:ext>
            </a:extLst>
          </p:cNvPr>
          <p:cNvCxnSpPr/>
          <p:nvPr/>
        </p:nvCxnSpPr>
        <p:spPr>
          <a:xfrm>
            <a:off x="643466" y="3516339"/>
            <a:ext cx="11000237" cy="0"/>
          </a:xfrm>
          <a:prstGeom prst="line">
            <a:avLst/>
          </a:prstGeom>
          <a:ln w="603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770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001259" y="267368"/>
            <a:ext cx="9163962"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9pPr>
          </a:lstStyle>
          <a:p>
            <a:pPr algn="ctr"/>
            <a:r>
              <a:rPr lang="en-GB" altLang="zh-CN" sz="2800" b="1" dirty="0">
                <a:latin typeface="Arial" panose="020B0604020202020204" pitchFamily="34" charset="0"/>
                <a:cs typeface="Times New Roman" panose="02020603050405020304" pitchFamily="18" charset="0"/>
              </a:rPr>
              <a:t>The quantum correlation signal from quantum theory</a:t>
            </a:r>
            <a:endParaRPr lang="en-GB" altLang="zh-CN" sz="1450" b="1" dirty="0">
              <a:latin typeface="Arial" panose="020B0604020202020204" pitchFamily="34" charset="0"/>
            </a:endParaRPr>
          </a:p>
        </p:txBody>
      </p:sp>
      <p:sp>
        <p:nvSpPr>
          <p:cNvPr id="2" name="灯片编号占位符 1">
            <a:extLst>
              <a:ext uri="{FF2B5EF4-FFF2-40B4-BE49-F238E27FC236}">
                <a16:creationId xmlns:a16="http://schemas.microsoft.com/office/drawing/2014/main" id="{EDBF71DC-F994-4CE3-A1E6-40C398DD7950}"/>
              </a:ext>
            </a:extLst>
          </p:cNvPr>
          <p:cNvSpPr>
            <a:spLocks noGrp="1"/>
          </p:cNvSpPr>
          <p:nvPr>
            <p:ph type="sldNum" sz="quarter" idx="12"/>
          </p:nvPr>
        </p:nvSpPr>
        <p:spPr/>
        <p:txBody>
          <a:bodyPr/>
          <a:lstStyle/>
          <a:p>
            <a:fld id="{330EA680-D336-4FF7-8B7A-9848BB0A1C32}" type="slidenum">
              <a:rPr lang="en-US" smtClean="0"/>
              <a:t>22</a:t>
            </a:fld>
            <a:endParaRPr lang="en-US"/>
          </a:p>
        </p:txBody>
      </p:sp>
      <p:grpSp>
        <p:nvGrpSpPr>
          <p:cNvPr id="4105" name="组合 4104">
            <a:extLst>
              <a:ext uri="{FF2B5EF4-FFF2-40B4-BE49-F238E27FC236}">
                <a16:creationId xmlns:a16="http://schemas.microsoft.com/office/drawing/2014/main" id="{86A16F99-0928-D571-98E1-6C49D46F6C55}"/>
              </a:ext>
            </a:extLst>
          </p:cNvPr>
          <p:cNvGrpSpPr/>
          <p:nvPr/>
        </p:nvGrpSpPr>
        <p:grpSpPr>
          <a:xfrm>
            <a:off x="686054" y="978573"/>
            <a:ext cx="10481329" cy="3487824"/>
            <a:chOff x="709412" y="931931"/>
            <a:chExt cx="10481329" cy="3487824"/>
          </a:xfrm>
        </p:grpSpPr>
        <p:sp>
          <p:nvSpPr>
            <p:cNvPr id="53" name="矩形 52">
              <a:extLst>
                <a:ext uri="{FF2B5EF4-FFF2-40B4-BE49-F238E27FC236}">
                  <a16:creationId xmlns:a16="http://schemas.microsoft.com/office/drawing/2014/main" id="{3E75B8A5-DA78-DCD3-BD60-77E49E8EFD5E}"/>
                </a:ext>
              </a:extLst>
            </p:cNvPr>
            <p:cNvSpPr/>
            <p:nvPr/>
          </p:nvSpPr>
          <p:spPr>
            <a:xfrm>
              <a:off x="709412" y="931931"/>
              <a:ext cx="2578141" cy="400110"/>
            </a:xfrm>
            <a:prstGeom prst="rect">
              <a:avLst/>
            </a:prstGeom>
          </p:spPr>
          <p:txBody>
            <a:bodyPr wrap="none">
              <a:spAutoFit/>
            </a:bodyPr>
            <a:lstStyle/>
            <a:p>
              <a:r>
                <a:rPr lang="en-US" altLang="zh-CN" sz="2000" b="1" dirty="0">
                  <a:latin typeface="Times New Roman" panose="02020603050405020304" pitchFamily="18" charset="0"/>
                  <a:cs typeface="Times New Roman" panose="02020603050405020304" pitchFamily="18" charset="0"/>
                </a:rPr>
                <a:t>Quantum Correlation</a:t>
              </a:r>
              <a:endParaRPr lang="zh-CN" altLang="en-US" sz="2000" b="1" dirty="0">
                <a:latin typeface="Times New Roman" panose="02020603050405020304" pitchFamily="18" charset="0"/>
                <a:cs typeface="Times New Roman" panose="02020603050405020304" pitchFamily="18" charset="0"/>
              </a:endParaRPr>
            </a:p>
          </p:txBody>
        </p:sp>
        <p:pic>
          <p:nvPicPr>
            <p:cNvPr id="54" name="图片 53" descr="图片包含 图表&#10;&#10;描述已自动生成">
              <a:extLst>
                <a:ext uri="{FF2B5EF4-FFF2-40B4-BE49-F238E27FC236}">
                  <a16:creationId xmlns:a16="http://schemas.microsoft.com/office/drawing/2014/main" id="{09E60018-A083-97EF-9430-7B421439F0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39" t="16880" r="25684" b="27158"/>
            <a:stretch/>
          </p:blipFill>
          <p:spPr>
            <a:xfrm>
              <a:off x="1141359" y="1450561"/>
              <a:ext cx="1736141" cy="1506264"/>
            </a:xfrm>
            <a:prstGeom prst="rect">
              <a:avLst/>
            </a:prstGeom>
          </p:spPr>
        </p:pic>
        <p:sp>
          <p:nvSpPr>
            <p:cNvPr id="55" name="文本框 54">
              <a:extLst>
                <a:ext uri="{FF2B5EF4-FFF2-40B4-BE49-F238E27FC236}">
                  <a16:creationId xmlns:a16="http://schemas.microsoft.com/office/drawing/2014/main" id="{E5A10343-D98A-B0C6-477E-759F0E9DD9D2}"/>
                </a:ext>
              </a:extLst>
            </p:cNvPr>
            <p:cNvSpPr txBox="1"/>
            <p:nvPr/>
          </p:nvSpPr>
          <p:spPr>
            <a:xfrm>
              <a:off x="2573241" y="2706354"/>
              <a:ext cx="295274" cy="400110"/>
            </a:xfrm>
            <a:prstGeom prst="rect">
              <a:avLst/>
            </a:prstGeom>
            <a:noFill/>
          </p:spPr>
          <p:txBody>
            <a:bodyPr wrap="none" rtlCol="0">
              <a:spAutoFit/>
            </a:bodyPr>
            <a:lstStyle/>
            <a:p>
              <a:r>
                <a:rPr lang="en-US" altLang="zh-CN" sz="2000" dirty="0">
                  <a:cs typeface="Times New Roman" panose="02020603050405020304" pitchFamily="18" charset="0"/>
                </a:rPr>
                <a:t>x</a:t>
              </a:r>
              <a:endParaRPr lang="zh-CN" altLang="en-US" sz="2000" dirty="0">
                <a:cs typeface="Times New Roman" panose="02020603050405020304" pitchFamily="18" charset="0"/>
              </a:endParaRPr>
            </a:p>
          </p:txBody>
        </p:sp>
        <p:sp>
          <p:nvSpPr>
            <p:cNvPr id="56" name="文本框 55">
              <a:extLst>
                <a:ext uri="{FF2B5EF4-FFF2-40B4-BE49-F238E27FC236}">
                  <a16:creationId xmlns:a16="http://schemas.microsoft.com/office/drawing/2014/main" id="{6C45C990-27F0-0309-3ABD-B31522EABBE1}"/>
                </a:ext>
              </a:extLst>
            </p:cNvPr>
            <p:cNvSpPr txBox="1"/>
            <p:nvPr/>
          </p:nvSpPr>
          <p:spPr>
            <a:xfrm>
              <a:off x="2522360" y="1746891"/>
              <a:ext cx="300082" cy="400110"/>
            </a:xfrm>
            <a:prstGeom prst="rect">
              <a:avLst/>
            </a:prstGeom>
            <a:noFill/>
          </p:spPr>
          <p:txBody>
            <a:bodyPr wrap="none" rtlCol="0">
              <a:spAutoFit/>
            </a:bodyPr>
            <a:lstStyle/>
            <a:p>
              <a:r>
                <a:rPr lang="en-US" altLang="zh-CN" sz="2000" dirty="0">
                  <a:cs typeface="Times New Roman" panose="02020603050405020304" pitchFamily="18" charset="0"/>
                </a:rPr>
                <a:t>y</a:t>
              </a:r>
              <a:endParaRPr lang="zh-CN" altLang="en-US" sz="2000" dirty="0">
                <a:cs typeface="Times New Roman" panose="02020603050405020304" pitchFamily="18" charset="0"/>
              </a:endParaRPr>
            </a:p>
          </p:txBody>
        </p:sp>
        <p:sp>
          <p:nvSpPr>
            <p:cNvPr id="57" name="文本框 56">
              <a:extLst>
                <a:ext uri="{FF2B5EF4-FFF2-40B4-BE49-F238E27FC236}">
                  <a16:creationId xmlns:a16="http://schemas.microsoft.com/office/drawing/2014/main" id="{942090E0-4256-3C82-7411-7C06E1982086}"/>
                </a:ext>
              </a:extLst>
            </p:cNvPr>
            <p:cNvSpPr txBox="1"/>
            <p:nvPr/>
          </p:nvSpPr>
          <p:spPr>
            <a:xfrm>
              <a:off x="1998482" y="1343376"/>
              <a:ext cx="285656" cy="400110"/>
            </a:xfrm>
            <a:prstGeom prst="rect">
              <a:avLst/>
            </a:prstGeom>
            <a:noFill/>
          </p:spPr>
          <p:txBody>
            <a:bodyPr wrap="none" rtlCol="0">
              <a:spAutoFit/>
            </a:bodyPr>
            <a:lstStyle/>
            <a:p>
              <a:r>
                <a:rPr lang="en-US" altLang="zh-CN" sz="2000" dirty="0">
                  <a:cs typeface="Times New Roman" panose="02020603050405020304" pitchFamily="18" charset="0"/>
                </a:rPr>
                <a:t>z</a:t>
              </a:r>
              <a:endParaRPr lang="zh-CN" altLang="en-US" sz="2000" dirty="0">
                <a:cs typeface="Times New Roman" panose="02020603050405020304" pitchFamily="18" charset="0"/>
              </a:endParaRPr>
            </a:p>
          </p:txBody>
        </p:sp>
        <p:pic>
          <p:nvPicPr>
            <p:cNvPr id="58" name="图片 57" descr="图片包含 伞, 体育, 游戏机&#10;&#10;描述已自动生成">
              <a:extLst>
                <a:ext uri="{FF2B5EF4-FFF2-40B4-BE49-F238E27FC236}">
                  <a16:creationId xmlns:a16="http://schemas.microsoft.com/office/drawing/2014/main" id="{F8B461C4-6748-9D3B-A508-C3487E4D9C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702" t="18246" r="25369" b="27158"/>
            <a:stretch/>
          </p:blipFill>
          <p:spPr>
            <a:xfrm>
              <a:off x="2852122" y="1488331"/>
              <a:ext cx="1755951" cy="1469497"/>
            </a:xfrm>
            <a:prstGeom prst="rect">
              <a:avLst/>
            </a:prstGeom>
          </p:spPr>
        </p:pic>
        <mc:AlternateContent xmlns:mc="http://schemas.openxmlformats.org/markup-compatibility/2006" xmlns:a14="http://schemas.microsoft.com/office/drawing/2010/main">
          <mc:Choice Requires="a14">
            <p:sp>
              <p:nvSpPr>
                <p:cNvPr id="59" name="文本框 58">
                  <a:extLst>
                    <a:ext uri="{FF2B5EF4-FFF2-40B4-BE49-F238E27FC236}">
                      <a16:creationId xmlns:a16="http://schemas.microsoft.com/office/drawing/2014/main" id="{62926936-310B-FFDF-DCFD-9EB56DCF1BFA}"/>
                    </a:ext>
                  </a:extLst>
                </p:cNvPr>
                <p:cNvSpPr txBox="1"/>
                <p:nvPr/>
              </p:nvSpPr>
              <p:spPr>
                <a:xfrm>
                  <a:off x="1307771" y="1288235"/>
                  <a:ext cx="54181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Times New Roman" panose="02020603050405020304" pitchFamily="18" charset="0"/>
                          </a:rPr>
                          <m:t>𝑏</m:t>
                        </m:r>
                        <m:r>
                          <a:rPr lang="en-US" altLang="zh-CN" i="1">
                            <a:latin typeface="Cambria Math" panose="02040503050406030204" pitchFamily="18" charset="0"/>
                            <a:cs typeface="Times New Roman" panose="02020603050405020304" pitchFamily="18" charset="0"/>
                          </a:rPr>
                          <m:t>(</m:t>
                        </m:r>
                        <m:r>
                          <a:rPr lang="en-US" altLang="zh-CN" i="1">
                            <a:latin typeface="Cambria Math" panose="02040503050406030204" pitchFamily="18" charset="0"/>
                            <a:cs typeface="Times New Roman" panose="02020603050405020304" pitchFamily="18" charset="0"/>
                          </a:rPr>
                          <m:t>𝑡</m:t>
                        </m:r>
                        <m:r>
                          <a:rPr lang="en-US" altLang="zh-CN" i="1">
                            <a:latin typeface="Cambria Math" panose="02040503050406030204" pitchFamily="18" charset="0"/>
                            <a:cs typeface="Times New Roman" panose="02020603050405020304" pitchFamily="18" charset="0"/>
                          </a:rPr>
                          <m:t>)</m:t>
                        </m:r>
                      </m:oMath>
                    </m:oMathPara>
                  </a14:m>
                  <a:endParaRPr lang="zh-CN" altLang="en-US" dirty="0">
                    <a:latin typeface="Times New Roman" panose="02020603050405020304" pitchFamily="18" charset="0"/>
                    <a:cs typeface="Times New Roman" panose="02020603050405020304" pitchFamily="18" charset="0"/>
                  </a:endParaRPr>
                </a:p>
              </p:txBody>
            </p:sp>
          </mc:Choice>
          <mc:Fallback xmlns="">
            <p:sp>
              <p:nvSpPr>
                <p:cNvPr id="59" name="文本框 58">
                  <a:extLst>
                    <a:ext uri="{FF2B5EF4-FFF2-40B4-BE49-F238E27FC236}">
                      <a16:creationId xmlns:a16="http://schemas.microsoft.com/office/drawing/2014/main" id="{62926936-310B-FFDF-DCFD-9EB56DCF1BFA}"/>
                    </a:ext>
                  </a:extLst>
                </p:cNvPr>
                <p:cNvSpPr txBox="1">
                  <a:spLocks noRot="1" noChangeAspect="1" noMove="1" noResize="1" noEditPoints="1" noAdjustHandles="1" noChangeArrowheads="1" noChangeShapeType="1" noTextEdit="1"/>
                </p:cNvSpPr>
                <p:nvPr/>
              </p:nvSpPr>
              <p:spPr>
                <a:xfrm>
                  <a:off x="1307771" y="1288235"/>
                  <a:ext cx="541810" cy="369332"/>
                </a:xfrm>
                <a:prstGeom prst="rect">
                  <a:avLst/>
                </a:prstGeom>
                <a:blipFill>
                  <a:blip r:embed="rId5"/>
                  <a:stretch>
                    <a:fillRect r="-13953" b="-13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0" name="文本框 59">
                  <a:extLst>
                    <a:ext uri="{FF2B5EF4-FFF2-40B4-BE49-F238E27FC236}">
                      <a16:creationId xmlns:a16="http://schemas.microsoft.com/office/drawing/2014/main" id="{9CC37F62-8C8F-BA34-C851-4A3AB5CD8178}"/>
                    </a:ext>
                  </a:extLst>
                </p:cNvPr>
                <p:cNvSpPr txBox="1"/>
                <p:nvPr/>
              </p:nvSpPr>
              <p:spPr>
                <a:xfrm>
                  <a:off x="2547264" y="2368936"/>
                  <a:ext cx="312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𝜑</m:t>
                            </m:r>
                          </m:e>
                          <m:sub>
                            <m:r>
                              <a:rPr lang="en-US" altLang="zh-CN" i="1">
                                <a:latin typeface="Cambria Math" panose="02040503050406030204" pitchFamily="18" charset="0"/>
                              </a:rPr>
                              <m:t>1</m:t>
                            </m:r>
                          </m:sub>
                        </m:sSub>
                      </m:oMath>
                    </m:oMathPara>
                  </a14:m>
                  <a:endParaRPr lang="zh-CN" altLang="en-US" dirty="0"/>
                </a:p>
              </p:txBody>
            </p:sp>
          </mc:Choice>
          <mc:Fallback xmlns="">
            <p:sp>
              <p:nvSpPr>
                <p:cNvPr id="60" name="文本框 59">
                  <a:extLst>
                    <a:ext uri="{FF2B5EF4-FFF2-40B4-BE49-F238E27FC236}">
                      <a16:creationId xmlns:a16="http://schemas.microsoft.com/office/drawing/2014/main" id="{9CC37F62-8C8F-BA34-C851-4A3AB5CD8178}"/>
                    </a:ext>
                  </a:extLst>
                </p:cNvPr>
                <p:cNvSpPr txBox="1">
                  <a:spLocks noRot="1" noChangeAspect="1" noMove="1" noResize="1" noEditPoints="1" noAdjustHandles="1" noChangeArrowheads="1" noChangeShapeType="1" noTextEdit="1"/>
                </p:cNvSpPr>
                <p:nvPr/>
              </p:nvSpPr>
              <p:spPr>
                <a:xfrm>
                  <a:off x="2547264" y="2368936"/>
                  <a:ext cx="312008" cy="276999"/>
                </a:xfrm>
                <a:prstGeom prst="rect">
                  <a:avLst/>
                </a:prstGeom>
                <a:blipFill>
                  <a:blip r:embed="rId6"/>
                  <a:stretch>
                    <a:fillRect l="-19231" r="-3846" b="-30435"/>
                  </a:stretch>
                </a:blipFill>
              </p:spPr>
              <p:txBody>
                <a:bodyPr/>
                <a:lstStyle/>
                <a:p>
                  <a:r>
                    <a:rPr lang="zh-CN" altLang="en-US">
                      <a:noFill/>
                    </a:rPr>
                    <a:t> </a:t>
                  </a:r>
                </a:p>
              </p:txBody>
            </p:sp>
          </mc:Fallback>
        </mc:AlternateContent>
        <p:sp>
          <p:nvSpPr>
            <p:cNvPr id="61" name="文本框 60">
              <a:extLst>
                <a:ext uri="{FF2B5EF4-FFF2-40B4-BE49-F238E27FC236}">
                  <a16:creationId xmlns:a16="http://schemas.microsoft.com/office/drawing/2014/main" id="{F53BDE03-C767-A4A7-9479-53A4361AD4CE}"/>
                </a:ext>
              </a:extLst>
            </p:cNvPr>
            <p:cNvSpPr txBox="1"/>
            <p:nvPr/>
          </p:nvSpPr>
          <p:spPr>
            <a:xfrm>
              <a:off x="2691704" y="3219424"/>
              <a:ext cx="2707542" cy="1200331"/>
            </a:xfrm>
            <a:prstGeom prst="rect">
              <a:avLst/>
            </a:prstGeom>
            <a:noFill/>
          </p:spPr>
          <p:txBody>
            <a:bodyPr wrap="square" rtlCol="0">
              <a:spAutoFit/>
            </a:bodyPr>
            <a:lstStyle/>
            <a:p>
              <a:r>
                <a:rPr lang="en-US" altLang="zh-CN" dirty="0">
                  <a:solidFill>
                    <a:schemeClr val="accent2">
                      <a:lumMod val="75000"/>
                    </a:schemeClr>
                  </a:solidFill>
                  <a:cs typeface="Arial" panose="020B0604020202020204" pitchFamily="34" charset="0"/>
                </a:rPr>
                <a:t>2. Phase Randomization</a:t>
              </a:r>
            </a:p>
            <a:p>
              <a:endParaRPr lang="en-US" altLang="zh-CN" dirty="0">
                <a:cs typeface="Arial" panose="020B0604020202020204" pitchFamily="34" charset="0"/>
              </a:endParaRPr>
            </a:p>
            <a:p>
              <a:endParaRPr lang="en-US" altLang="zh-CN" dirty="0">
                <a:cs typeface="Arial" panose="020B0604020202020204" pitchFamily="34" charset="0"/>
              </a:endParaRPr>
            </a:p>
            <a:p>
              <a:endParaRPr lang="zh-CN" altLang="en-US" dirty="0">
                <a:cs typeface="Arial" panose="020B0604020202020204" pitchFamily="34" charset="0"/>
              </a:endParaRPr>
            </a:p>
          </p:txBody>
        </p:sp>
        <p:sp>
          <p:nvSpPr>
            <p:cNvPr id="4099" name="文本框 4098">
              <a:extLst>
                <a:ext uri="{FF2B5EF4-FFF2-40B4-BE49-F238E27FC236}">
                  <a16:creationId xmlns:a16="http://schemas.microsoft.com/office/drawing/2014/main" id="{933E1351-6405-5EE3-341E-CBB117322B17}"/>
                </a:ext>
              </a:extLst>
            </p:cNvPr>
            <p:cNvSpPr txBox="1"/>
            <p:nvPr/>
          </p:nvSpPr>
          <p:spPr>
            <a:xfrm>
              <a:off x="909092" y="3180146"/>
              <a:ext cx="1806585" cy="400110"/>
            </a:xfrm>
            <a:prstGeom prst="rect">
              <a:avLst/>
            </a:prstGeom>
            <a:noFill/>
          </p:spPr>
          <p:txBody>
            <a:bodyPr wrap="none" rtlCol="0">
              <a:spAutoFit/>
            </a:bodyPr>
            <a:lstStyle/>
            <a:p>
              <a:r>
                <a:rPr lang="en-US" altLang="zh-CN" sz="2000" dirty="0">
                  <a:cs typeface="Times New Roman" panose="02020603050405020304" pitchFamily="18" charset="0"/>
                </a:rPr>
                <a:t>1. Interrogation</a:t>
              </a:r>
              <a:endParaRPr lang="zh-CN" altLang="en-US" sz="2000" dirty="0">
                <a:cs typeface="Times New Roman" panose="02020603050405020304" pitchFamily="18" charset="0"/>
              </a:endParaRPr>
            </a:p>
          </p:txBody>
        </p:sp>
        <p:cxnSp>
          <p:nvCxnSpPr>
            <p:cNvPr id="4101" name="直接连接符 75">
              <a:extLst>
                <a:ext uri="{FF2B5EF4-FFF2-40B4-BE49-F238E27FC236}">
                  <a16:creationId xmlns:a16="http://schemas.microsoft.com/office/drawing/2014/main" id="{0A792CF8-25B3-84A3-5049-FCE15230A7C5}"/>
                </a:ext>
              </a:extLst>
            </p:cNvPr>
            <p:cNvCxnSpPr/>
            <p:nvPr/>
          </p:nvCxnSpPr>
          <p:spPr>
            <a:xfrm>
              <a:off x="1497761" y="2586365"/>
              <a:ext cx="0" cy="434055"/>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02" name="文本框 4101">
                  <a:extLst>
                    <a:ext uri="{FF2B5EF4-FFF2-40B4-BE49-F238E27FC236}">
                      <a16:creationId xmlns:a16="http://schemas.microsoft.com/office/drawing/2014/main" id="{9491CFB6-6A81-F9CB-A5AE-DABAEA175B7C}"/>
                    </a:ext>
                  </a:extLst>
                </p:cNvPr>
                <p:cNvSpPr txBox="1"/>
                <p:nvPr/>
              </p:nvSpPr>
              <p:spPr>
                <a:xfrm>
                  <a:off x="1471317" y="2763075"/>
                  <a:ext cx="45326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1</m:t>
                            </m:r>
                          </m:sub>
                        </m:sSub>
                      </m:oMath>
                    </m:oMathPara>
                  </a14:m>
                  <a:endParaRPr lang="zh-CN" altLang="en-US" sz="2000" dirty="0">
                    <a:cs typeface="Times New Roman" panose="02020603050405020304" pitchFamily="18" charset="0"/>
                  </a:endParaRPr>
                </a:p>
              </p:txBody>
            </p:sp>
          </mc:Choice>
          <mc:Fallback xmlns="">
            <p:sp>
              <p:nvSpPr>
                <p:cNvPr id="4102" name="文本框 4101">
                  <a:extLst>
                    <a:ext uri="{FF2B5EF4-FFF2-40B4-BE49-F238E27FC236}">
                      <a16:creationId xmlns:a16="http://schemas.microsoft.com/office/drawing/2014/main" id="{9491CFB6-6A81-F9CB-A5AE-DABAEA175B7C}"/>
                    </a:ext>
                  </a:extLst>
                </p:cNvPr>
                <p:cNvSpPr txBox="1">
                  <a:spLocks noRot="1" noChangeAspect="1" noMove="1" noResize="1" noEditPoints="1" noAdjustHandles="1" noChangeArrowheads="1" noChangeShapeType="1" noTextEdit="1"/>
                </p:cNvSpPr>
                <p:nvPr/>
              </p:nvSpPr>
              <p:spPr>
                <a:xfrm>
                  <a:off x="1471317" y="2763075"/>
                  <a:ext cx="453266" cy="400110"/>
                </a:xfrm>
                <a:prstGeom prst="rect">
                  <a:avLst/>
                </a:prstGeom>
                <a:blipFill>
                  <a:blip r:embed="rId7"/>
                  <a:stretch>
                    <a:fillRect/>
                  </a:stretch>
                </a:blipFill>
              </p:spPr>
              <p:txBody>
                <a:bodyPr/>
                <a:lstStyle/>
                <a:p>
                  <a:r>
                    <a:rPr lang="zh-CN" altLang="en-US">
                      <a:noFill/>
                    </a:rPr>
                    <a:t> </a:t>
                  </a:r>
                </a:p>
              </p:txBody>
            </p:sp>
          </mc:Fallback>
        </mc:AlternateContent>
        <p:sp>
          <p:nvSpPr>
            <p:cNvPr id="33" name="文本框 32">
              <a:extLst>
                <a:ext uri="{FF2B5EF4-FFF2-40B4-BE49-F238E27FC236}">
                  <a16:creationId xmlns:a16="http://schemas.microsoft.com/office/drawing/2014/main" id="{F5721B06-6D30-84E4-CA37-EA16AAB3CC95}"/>
                </a:ext>
              </a:extLst>
            </p:cNvPr>
            <p:cNvSpPr txBox="1"/>
            <p:nvPr/>
          </p:nvSpPr>
          <p:spPr>
            <a:xfrm>
              <a:off x="5330024" y="3223711"/>
              <a:ext cx="1620787" cy="370392"/>
            </a:xfrm>
            <a:prstGeom prst="rect">
              <a:avLst/>
            </a:prstGeom>
            <a:noFill/>
          </p:spPr>
          <p:txBody>
            <a:bodyPr wrap="none" rtlCol="0">
              <a:spAutoFit/>
            </a:bodyPr>
            <a:lstStyle/>
            <a:p>
              <a:r>
                <a:rPr lang="en-US" altLang="zh-CN" dirty="0">
                  <a:cs typeface="Arial" panose="020B0604020202020204" pitchFamily="34" charset="0"/>
                </a:rPr>
                <a:t>3. Waiting time</a:t>
              </a:r>
              <a:endParaRPr lang="zh-CN" altLang="en-US" dirty="0">
                <a:cs typeface="Arial" panose="020B0604020202020204" pitchFamily="34" charset="0"/>
              </a:endParaRPr>
            </a:p>
          </p:txBody>
        </p:sp>
        <p:sp>
          <p:nvSpPr>
            <p:cNvPr id="34" name="箭头: 左右 20">
              <a:extLst>
                <a:ext uri="{FF2B5EF4-FFF2-40B4-BE49-F238E27FC236}">
                  <a16:creationId xmlns:a16="http://schemas.microsoft.com/office/drawing/2014/main" id="{13E1DD40-ABDC-FEF7-72FD-9D80DEB53DAA}"/>
                </a:ext>
              </a:extLst>
            </p:cNvPr>
            <p:cNvSpPr/>
            <p:nvPr/>
          </p:nvSpPr>
          <p:spPr>
            <a:xfrm flipV="1">
              <a:off x="5029644" y="2837103"/>
              <a:ext cx="2227224" cy="171827"/>
            </a:xfrm>
            <a:prstGeom prst="leftRightArrow">
              <a:avLst/>
            </a:prstGeom>
            <a:solidFill>
              <a:srgbClr val="0033CC"/>
            </a:solidFill>
            <a:ln>
              <a:solidFill>
                <a:srgbClr val="0033CC">
                  <a:alpha val="99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a16="http://schemas.microsoft.com/office/drawing/2014/main" id="{6C468BDC-2B8E-7FAC-06AB-524C5E3A2C52}"/>
                </a:ext>
              </a:extLst>
            </p:cNvPr>
            <p:cNvGrpSpPr/>
            <p:nvPr/>
          </p:nvGrpSpPr>
          <p:grpSpPr>
            <a:xfrm>
              <a:off x="7499594" y="1483595"/>
              <a:ext cx="3691147" cy="2144030"/>
              <a:chOff x="6319511" y="1255900"/>
              <a:chExt cx="4644782" cy="2697955"/>
            </a:xfrm>
          </p:grpSpPr>
          <p:pic>
            <p:nvPicPr>
              <p:cNvPr id="38" name="图片 37">
                <a:extLst>
                  <a:ext uri="{FF2B5EF4-FFF2-40B4-BE49-F238E27FC236}">
                    <a16:creationId xmlns:a16="http://schemas.microsoft.com/office/drawing/2014/main" id="{FF547FE2-B7B5-6B25-89B2-D4A9D20CE8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5939" t="14684" r="25685" b="26729"/>
              <a:stretch/>
            </p:blipFill>
            <p:spPr>
              <a:xfrm>
                <a:off x="8545308" y="1255900"/>
                <a:ext cx="2211797" cy="2008948"/>
              </a:xfrm>
              <a:prstGeom prst="rect">
                <a:avLst/>
              </a:prstGeom>
            </p:spPr>
          </p:pic>
          <p:pic>
            <p:nvPicPr>
              <p:cNvPr id="39" name="图片 38" descr="图片包含 图示&#10;&#10;描述已自动生成">
                <a:extLst>
                  <a:ext uri="{FF2B5EF4-FFF2-40B4-BE49-F238E27FC236}">
                    <a16:creationId xmlns:a16="http://schemas.microsoft.com/office/drawing/2014/main" id="{0B5051AF-2BE0-FB76-94D7-C0B806A5E2E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5282" t="18386" r="25473" b="27018"/>
              <a:stretch/>
            </p:blipFill>
            <p:spPr>
              <a:xfrm>
                <a:off x="6319511" y="1360267"/>
                <a:ext cx="2251482" cy="1872097"/>
              </a:xfrm>
              <a:prstGeom prst="rect">
                <a:avLst/>
              </a:prstGeom>
            </p:spPr>
          </p:pic>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FD1E393F-23B3-2F6A-D927-54EB4F212364}"/>
                      </a:ext>
                    </a:extLst>
                  </p:cNvPr>
                  <p:cNvSpPr txBox="1"/>
                  <p:nvPr/>
                </p:nvSpPr>
                <p:spPr>
                  <a:xfrm>
                    <a:off x="10086429" y="1345623"/>
                    <a:ext cx="877864" cy="840910"/>
                  </a:xfrm>
                  <a:prstGeom prst="rect">
                    <a:avLst/>
                  </a:prstGeom>
                  <a:noFill/>
                </p:spPr>
                <p:txBody>
                  <a:bodyPr wrap="none" rtlCol="0">
                    <a:spAutoFit/>
                  </a:bodyPr>
                  <a:lstStyle/>
                  <a:p>
                    <a:r>
                      <a:rPr lang="en-US" altLang="zh-CN" dirty="0">
                        <a:cs typeface="Times New Roman" panose="02020603050405020304" pitchFamily="18" charset="0"/>
                      </a:rPr>
                      <a:t>Meas</a:t>
                    </a:r>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Times New Roman" panose="02020603050405020304" pitchFamily="18" charset="0"/>
                                </a:rPr>
                              </m:ctrlPr>
                            </m:sSubPr>
                            <m:e>
                              <m:acc>
                                <m:accPr>
                                  <m:chr m:val="̂"/>
                                  <m:ctrlPr>
                                    <a:rPr lang="en-US" altLang="zh-CN" i="1">
                                      <a:latin typeface="Cambria Math" panose="02040503050406030204" pitchFamily="18" charset="0"/>
                                      <a:cs typeface="Times New Roman" panose="02020603050405020304" pitchFamily="18" charset="0"/>
                                    </a:rPr>
                                  </m:ctrlPr>
                                </m:accPr>
                                <m:e>
                                  <m:r>
                                    <a:rPr lang="en-US" altLang="zh-CN" i="1">
                                      <a:latin typeface="Cambria Math" panose="02040503050406030204" pitchFamily="18" charset="0"/>
                                      <a:cs typeface="Times New Roman" panose="02020603050405020304" pitchFamily="18" charset="0"/>
                                    </a:rPr>
                                    <m:t>𝜎</m:t>
                                  </m:r>
                                </m:e>
                              </m:acc>
                            </m:e>
                            <m:sub>
                              <m:r>
                                <a:rPr lang="en-US" altLang="zh-CN" i="1">
                                  <a:latin typeface="Cambria Math" panose="02040503050406030204" pitchFamily="18" charset="0"/>
                                  <a:cs typeface="Times New Roman" panose="02020603050405020304" pitchFamily="18" charset="0"/>
                                </a:rPr>
                                <m:t>𝑦</m:t>
                              </m:r>
                            </m:sub>
                          </m:sSub>
                        </m:oMath>
                      </m:oMathPara>
                    </a14:m>
                    <a:endParaRPr lang="zh-CN" altLang="en-US" dirty="0">
                      <a:cs typeface="Times New Roman" panose="02020603050405020304" pitchFamily="18" charset="0"/>
                    </a:endParaRPr>
                  </a:p>
                </p:txBody>
              </p:sp>
            </mc:Choice>
            <mc:Fallback xmlns="">
              <p:sp>
                <p:nvSpPr>
                  <p:cNvPr id="28" name="文本框 27">
                    <a:extLst>
                      <a:ext uri="{FF2B5EF4-FFF2-40B4-BE49-F238E27FC236}">
                        <a16:creationId xmlns:a16="http://schemas.microsoft.com/office/drawing/2014/main" id="{E3534422-18BA-444C-933A-278918E40167}"/>
                      </a:ext>
                    </a:extLst>
                  </p:cNvPr>
                  <p:cNvSpPr txBox="1">
                    <a:spLocks noRot="1" noChangeAspect="1" noMove="1" noResize="1" noEditPoints="1" noAdjustHandles="1" noChangeArrowheads="1" noChangeShapeType="1" noTextEdit="1"/>
                  </p:cNvSpPr>
                  <p:nvPr/>
                </p:nvSpPr>
                <p:spPr>
                  <a:xfrm>
                    <a:off x="10086429" y="1345623"/>
                    <a:ext cx="877864" cy="840910"/>
                  </a:xfrm>
                  <a:prstGeom prst="rect">
                    <a:avLst/>
                  </a:prstGeom>
                  <a:blipFill>
                    <a:blip r:embed="rId19"/>
                    <a:stretch>
                      <a:fillRect l="-6957" t="-4545" r="-7826" b="-18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1" name="文本框 40">
                    <a:extLst>
                      <a:ext uri="{FF2B5EF4-FFF2-40B4-BE49-F238E27FC236}">
                        <a16:creationId xmlns:a16="http://schemas.microsoft.com/office/drawing/2014/main" id="{F98D42DE-2B62-030B-277C-4CB81E76944F}"/>
                      </a:ext>
                    </a:extLst>
                  </p:cNvPr>
                  <p:cNvSpPr txBox="1"/>
                  <p:nvPr/>
                </p:nvSpPr>
                <p:spPr>
                  <a:xfrm>
                    <a:off x="9873164" y="2364496"/>
                    <a:ext cx="353647" cy="309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pitchFamily="18" charset="0"/>
                                </a:rPr>
                              </m:ctrlPr>
                            </m:sSubPr>
                            <m:e>
                              <m:r>
                                <a:rPr lang="en-US" altLang="zh-CN" sz="1600" i="1">
                                  <a:latin typeface="Cambria Math" panose="02040503050406030204" pitchFamily="18" charset="0"/>
                                </a:rPr>
                                <m:t>𝜑</m:t>
                              </m:r>
                            </m:e>
                            <m:sub>
                              <m:r>
                                <a:rPr lang="en-US" altLang="zh-CN" sz="1600" i="1">
                                  <a:latin typeface="Cambria Math" panose="02040503050406030204" pitchFamily="18" charset="0"/>
                                </a:rPr>
                                <m:t>2</m:t>
                              </m:r>
                            </m:sub>
                          </m:sSub>
                        </m:oMath>
                      </m:oMathPara>
                    </a14:m>
                    <a:endParaRPr lang="zh-CN" altLang="en-US" sz="1600" dirty="0"/>
                  </a:p>
                </p:txBody>
              </p:sp>
            </mc:Choice>
            <mc:Fallback xmlns="">
              <p:sp>
                <p:nvSpPr>
                  <p:cNvPr id="29" name="文本框 28">
                    <a:extLst>
                      <a:ext uri="{FF2B5EF4-FFF2-40B4-BE49-F238E27FC236}">
                        <a16:creationId xmlns:a16="http://schemas.microsoft.com/office/drawing/2014/main" id="{765CDD23-80DC-48E8-87EB-52EE066DB1D4}"/>
                      </a:ext>
                    </a:extLst>
                  </p:cNvPr>
                  <p:cNvSpPr txBox="1">
                    <a:spLocks noRot="1" noChangeAspect="1" noMove="1" noResize="1" noEditPoints="1" noAdjustHandles="1" noChangeArrowheads="1" noChangeShapeType="1" noTextEdit="1"/>
                  </p:cNvSpPr>
                  <p:nvPr/>
                </p:nvSpPr>
                <p:spPr>
                  <a:xfrm>
                    <a:off x="9873164" y="2364496"/>
                    <a:ext cx="353647" cy="309834"/>
                  </a:xfrm>
                  <a:prstGeom prst="rect">
                    <a:avLst/>
                  </a:prstGeom>
                  <a:blipFill>
                    <a:blip r:embed="rId20"/>
                    <a:stretch>
                      <a:fillRect l="-17391" r="-4348" b="-25000"/>
                    </a:stretch>
                  </a:blipFill>
                </p:spPr>
                <p:txBody>
                  <a:bodyPr/>
                  <a:lstStyle/>
                  <a:p>
                    <a:r>
                      <a:rPr lang="zh-CN" altLang="en-US">
                        <a:noFill/>
                      </a:rPr>
                      <a:t> </a:t>
                    </a:r>
                  </a:p>
                </p:txBody>
              </p:sp>
            </mc:Fallback>
          </mc:AlternateContent>
          <p:sp>
            <p:nvSpPr>
              <p:cNvPr id="42" name="文本框 41">
                <a:extLst>
                  <a:ext uri="{FF2B5EF4-FFF2-40B4-BE49-F238E27FC236}">
                    <a16:creationId xmlns:a16="http://schemas.microsoft.com/office/drawing/2014/main" id="{76F97F82-969F-372B-883E-288A9DEB6154}"/>
                  </a:ext>
                </a:extLst>
              </p:cNvPr>
              <p:cNvSpPr txBox="1"/>
              <p:nvPr/>
            </p:nvSpPr>
            <p:spPr>
              <a:xfrm>
                <a:off x="8502380" y="3450374"/>
                <a:ext cx="2345947" cy="503481"/>
              </a:xfrm>
              <a:prstGeom prst="rect">
                <a:avLst/>
              </a:prstGeom>
              <a:noFill/>
            </p:spPr>
            <p:txBody>
              <a:bodyPr wrap="none" rtlCol="0">
                <a:spAutoFit/>
              </a:bodyPr>
              <a:lstStyle/>
              <a:p>
                <a:r>
                  <a:rPr lang="en-US" altLang="zh-CN" sz="2000" dirty="0">
                    <a:cs typeface="Times New Roman" panose="02020603050405020304" pitchFamily="18" charset="0"/>
                  </a:rPr>
                  <a:t>5. Interrogation </a:t>
                </a:r>
              </a:p>
            </p:txBody>
          </p:sp>
          <p:sp>
            <p:nvSpPr>
              <p:cNvPr id="43" name="文本框 42">
                <a:extLst>
                  <a:ext uri="{FF2B5EF4-FFF2-40B4-BE49-F238E27FC236}">
                    <a16:creationId xmlns:a16="http://schemas.microsoft.com/office/drawing/2014/main" id="{ACFEEA42-2EC6-33A0-1473-EF1193033CB7}"/>
                  </a:ext>
                </a:extLst>
              </p:cNvPr>
              <p:cNvSpPr txBox="1"/>
              <p:nvPr/>
            </p:nvSpPr>
            <p:spPr>
              <a:xfrm>
                <a:off x="6611684" y="3445587"/>
                <a:ext cx="1667135" cy="503481"/>
              </a:xfrm>
              <a:prstGeom prst="rect">
                <a:avLst/>
              </a:prstGeom>
              <a:noFill/>
            </p:spPr>
            <p:txBody>
              <a:bodyPr wrap="none" rtlCol="0">
                <a:spAutoFit/>
              </a:bodyPr>
              <a:lstStyle/>
              <a:p>
                <a:r>
                  <a:rPr lang="en-US" altLang="zh-CN" sz="2000" dirty="0">
                    <a:cs typeface="Arial" panose="020B0604020202020204" pitchFamily="34" charset="0"/>
                  </a:rPr>
                  <a:t>4. Rotation</a:t>
                </a:r>
                <a:endParaRPr lang="zh-CN" altLang="en-US" sz="2000" dirty="0">
                  <a:cs typeface="Arial" panose="020B0604020202020204" pitchFamily="34" charset="0"/>
                </a:endParaRPr>
              </a:p>
            </p:txBody>
          </p:sp>
          <p:cxnSp>
            <p:nvCxnSpPr>
              <p:cNvPr id="44" name="直接连接符 47">
                <a:extLst>
                  <a:ext uri="{FF2B5EF4-FFF2-40B4-BE49-F238E27FC236}">
                    <a16:creationId xmlns:a16="http://schemas.microsoft.com/office/drawing/2014/main" id="{6AA13FFD-B7E2-01CB-8A0F-1F6FD1EFDA1D}"/>
                  </a:ext>
                </a:extLst>
              </p:cNvPr>
              <p:cNvCxnSpPr/>
              <p:nvPr/>
            </p:nvCxnSpPr>
            <p:spPr>
              <a:xfrm>
                <a:off x="9022340" y="2711874"/>
                <a:ext cx="0" cy="55297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文本框 44">
                    <a:extLst>
                      <a:ext uri="{FF2B5EF4-FFF2-40B4-BE49-F238E27FC236}">
                        <a16:creationId xmlns:a16="http://schemas.microsoft.com/office/drawing/2014/main" id="{D5829E25-784D-F5E3-1351-EF300D5B2BB5}"/>
                      </a:ext>
                    </a:extLst>
                  </p:cNvPr>
                  <p:cNvSpPr txBox="1"/>
                  <p:nvPr/>
                </p:nvSpPr>
                <p:spPr>
                  <a:xfrm>
                    <a:off x="8975208" y="2962530"/>
                    <a:ext cx="577873" cy="503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𝑡</m:t>
                              </m:r>
                            </m:e>
                            <m:sub>
                              <m:r>
                                <a:rPr lang="en-US" altLang="zh-CN" sz="2000" i="1">
                                  <a:latin typeface="Cambria Math" panose="02040503050406030204" pitchFamily="18" charset="0"/>
                                  <a:cs typeface="Times New Roman" panose="02020603050405020304" pitchFamily="18" charset="0"/>
                                </a:rPr>
                                <m:t>2</m:t>
                              </m:r>
                            </m:sub>
                          </m:sSub>
                        </m:oMath>
                      </m:oMathPara>
                    </a14:m>
                    <a:endParaRPr lang="zh-CN" altLang="en-US" sz="2000" dirty="0">
                      <a:cs typeface="Times New Roman" panose="02020603050405020304" pitchFamily="18" charset="0"/>
                    </a:endParaRPr>
                  </a:p>
                </p:txBody>
              </p:sp>
            </mc:Choice>
            <mc:Fallback xmlns="">
              <p:sp>
                <p:nvSpPr>
                  <p:cNvPr id="49" name="文本框 48">
                    <a:extLst>
                      <a:ext uri="{FF2B5EF4-FFF2-40B4-BE49-F238E27FC236}">
                        <a16:creationId xmlns:a16="http://schemas.microsoft.com/office/drawing/2014/main" id="{51368771-B778-4A72-8641-1DDE6546D593}"/>
                      </a:ext>
                    </a:extLst>
                  </p:cNvPr>
                  <p:cNvSpPr txBox="1">
                    <a:spLocks noRot="1" noChangeAspect="1" noMove="1" noResize="1" noEditPoints="1" noAdjustHandles="1" noChangeArrowheads="1" noChangeShapeType="1" noTextEdit="1"/>
                  </p:cNvSpPr>
                  <p:nvPr/>
                </p:nvSpPr>
                <p:spPr>
                  <a:xfrm>
                    <a:off x="8975208" y="2962530"/>
                    <a:ext cx="577873" cy="503481"/>
                  </a:xfrm>
                  <a:prstGeom prst="rect">
                    <a:avLst/>
                  </a:prstGeom>
                  <a:blipFill>
                    <a:blip r:embed="rId21"/>
                    <a:stretch>
                      <a:fillRect/>
                    </a:stretch>
                  </a:blipFill>
                </p:spPr>
                <p:txBody>
                  <a:bodyPr/>
                  <a:lstStyle/>
                  <a:p>
                    <a:r>
                      <a:rPr lang="zh-CN" altLang="en-US">
                        <a:noFill/>
                      </a:rPr>
                      <a:t> </a:t>
                    </a:r>
                  </a:p>
                </p:txBody>
              </p:sp>
            </mc:Fallback>
          </mc:AlternateContent>
        </p:grpSp>
      </p:grpSp>
      <mc:AlternateContent xmlns:mc="http://schemas.openxmlformats.org/markup-compatibility/2006" xmlns:a14="http://schemas.microsoft.com/office/drawing/2010/main">
        <mc:Choice Requires="a14">
          <p:sp>
            <p:nvSpPr>
              <p:cNvPr id="4106" name="文本框 4105">
                <a:extLst>
                  <a:ext uri="{FF2B5EF4-FFF2-40B4-BE49-F238E27FC236}">
                    <a16:creationId xmlns:a16="http://schemas.microsoft.com/office/drawing/2014/main" id="{7727382E-E08F-ECB2-62D5-12059642E74B}"/>
                  </a:ext>
                </a:extLst>
              </p:cNvPr>
              <p:cNvSpPr txBox="1"/>
              <p:nvPr/>
            </p:nvSpPr>
            <p:spPr>
              <a:xfrm>
                <a:off x="1447959" y="4257951"/>
                <a:ext cx="10051038" cy="2386615"/>
              </a:xfrm>
              <a:prstGeom prst="rect">
                <a:avLst/>
              </a:prstGeom>
              <a:noFill/>
            </p:spPr>
            <p:txBody>
              <a:bodyPr wrap="square" rtlCol="0">
                <a:spAutoFit/>
              </a:bodyPr>
              <a:lstStyle/>
              <a:p>
                <a:r>
                  <a:rPr kumimoji="1" lang="en-US" altLang="zh-CN" sz="2400" dirty="0">
                    <a:latin typeface="+mj-lt"/>
                  </a:rPr>
                  <a:t>The entanglement between the sensor and the bath leads to the result:</a:t>
                </a:r>
              </a:p>
              <a:p>
                <a:pPr algn="ctr"/>
                <a14:m>
                  <m:oMathPara xmlns:m="http://schemas.openxmlformats.org/officeDocument/2006/math">
                    <m:oMathParaPr>
                      <m:jc m:val="centerGroup"/>
                    </m:oMathParaPr>
                    <m:oMath xmlns:m="http://schemas.openxmlformats.org/officeDocument/2006/math">
                      <m:sSub>
                        <m:sSubPr>
                          <m:ctrlPr>
                            <a:rPr kumimoji="1" lang="en-US" altLang="zh-CN" sz="2400" i="1" smtClean="0">
                              <a:latin typeface="Cambria Math" panose="02040503050406030204" pitchFamily="18" charset="0"/>
                            </a:rPr>
                          </m:ctrlPr>
                        </m:sSubPr>
                        <m:e>
                          <m:r>
                            <a:rPr kumimoji="1" lang="en-US" altLang="zh-CN" sz="2400" b="0" i="1" smtClean="0">
                              <a:latin typeface="Cambria Math" panose="02040503050406030204" pitchFamily="18" charset="0"/>
                            </a:rPr>
                            <m:t>𝑆</m:t>
                          </m:r>
                        </m:e>
                        <m:sub>
                          <m:r>
                            <a:rPr kumimoji="1" lang="en-US" altLang="zh-CN" sz="2400" b="0" i="1" smtClean="0">
                              <a:latin typeface="Cambria Math" panose="02040503050406030204" pitchFamily="18" charset="0"/>
                            </a:rPr>
                            <m:t>𝑄</m:t>
                          </m:r>
                        </m:sub>
                      </m:sSub>
                      <m:r>
                        <a:rPr kumimoji="1" lang="en-US" altLang="zh-CN" sz="2400" i="1" smtClean="0">
                          <a:latin typeface="Cambria Math" panose="02040503050406030204" pitchFamily="18" charset="0"/>
                          <a:ea typeface="Cambria Math" panose="02040503050406030204" pitchFamily="18" charset="0"/>
                        </a:rPr>
                        <m:t>≈</m:t>
                      </m:r>
                      <m:r>
                        <a:rPr kumimoji="1" lang="en-US" altLang="zh-CN" sz="2400" b="0" i="1" smtClean="0">
                          <a:latin typeface="Cambria Math" panose="02040503050406030204" pitchFamily="18" charset="0"/>
                          <a:ea typeface="Cambria Math" panose="02040503050406030204" pitchFamily="18" charset="0"/>
                        </a:rPr>
                        <m:t>−</m:t>
                      </m:r>
                      <m:r>
                        <a:rPr kumimoji="1" lang="en-US" altLang="zh-CN" sz="2400" b="0" i="1" smtClean="0">
                          <a:latin typeface="Cambria Math" panose="02040503050406030204" pitchFamily="18" charset="0"/>
                          <a:ea typeface="Cambria Math" panose="02040503050406030204" pitchFamily="18" charset="0"/>
                        </a:rPr>
                        <m:t>𝑖</m:t>
                      </m:r>
                      <m:d>
                        <m:dPr>
                          <m:begChr m:val="⟨"/>
                          <m:endChr m:val="⟩"/>
                          <m:ctrlPr>
                            <a:rPr kumimoji="1" lang="en-US" altLang="zh-CN" sz="2400" b="0" i="1" smtClean="0">
                              <a:latin typeface="Cambria Math" panose="02040503050406030204" pitchFamily="18" charset="0"/>
                              <a:ea typeface="Cambria Math" panose="02040503050406030204" pitchFamily="18" charset="0"/>
                            </a:rPr>
                          </m:ctrlPr>
                        </m:dPr>
                        <m:e>
                          <m:d>
                            <m:dPr>
                              <m:begChr m:val="["/>
                              <m:endChr m:val="]"/>
                              <m:ctrlPr>
                                <a:rPr kumimoji="1" lang="en-US" altLang="zh-CN" sz="2400" b="0" i="1" smtClean="0">
                                  <a:latin typeface="Cambria Math" panose="02040503050406030204" pitchFamily="18" charset="0"/>
                                  <a:ea typeface="Cambria Math" panose="02040503050406030204" pitchFamily="18" charset="0"/>
                                </a:rPr>
                              </m:ctrlPr>
                            </m:dPr>
                            <m:e>
                              <m:sSub>
                                <m:sSubPr>
                                  <m:ctrlPr>
                                    <a:rPr kumimoji="1" lang="en-US" altLang="zh-CN" sz="2400" b="0" i="1" smtClean="0">
                                      <a:latin typeface="Cambria Math" panose="02040503050406030204" pitchFamily="18" charset="0"/>
                                      <a:ea typeface="Cambria Math" panose="02040503050406030204" pitchFamily="18" charset="0"/>
                                    </a:rPr>
                                  </m:ctrlPr>
                                </m:sSubPr>
                                <m:e>
                                  <m:acc>
                                    <m:accPr>
                                      <m:chr m:val="̂"/>
                                      <m:ctrlPr>
                                        <a:rPr kumimoji="1" lang="en-US" altLang="zh-CN" sz="2400" b="0" i="1" smtClean="0">
                                          <a:latin typeface="Cambria Math" panose="02040503050406030204" pitchFamily="18" charset="0"/>
                                          <a:ea typeface="Cambria Math" panose="02040503050406030204" pitchFamily="18" charset="0"/>
                                        </a:rPr>
                                      </m:ctrlPr>
                                    </m:accPr>
                                    <m:e>
                                      <m:r>
                                        <a:rPr kumimoji="1" lang="en-US" altLang="zh-CN" sz="2400" b="0" i="1" smtClean="0">
                                          <a:latin typeface="Cambria Math" panose="02040503050406030204" pitchFamily="18" charset="0"/>
                                          <a:ea typeface="Cambria Math" panose="02040503050406030204" pitchFamily="18" charset="0"/>
                                        </a:rPr>
                                        <m:t>𝜑</m:t>
                                      </m:r>
                                    </m:e>
                                  </m:acc>
                                </m:e>
                                <m:sub>
                                  <m:r>
                                    <a:rPr kumimoji="1" lang="en-US" altLang="zh-CN" sz="2400" b="0" i="1" smtClean="0">
                                      <a:latin typeface="Cambria Math" panose="02040503050406030204" pitchFamily="18" charset="0"/>
                                      <a:ea typeface="Cambria Math" panose="02040503050406030204" pitchFamily="18" charset="0"/>
                                    </a:rPr>
                                    <m:t>2</m:t>
                                  </m:r>
                                </m:sub>
                              </m:sSub>
                              <m:r>
                                <a:rPr kumimoji="1" lang="en-US" altLang="zh-CN" sz="2400" b="0" i="1" smtClean="0">
                                  <a:latin typeface="Cambria Math" panose="02040503050406030204" pitchFamily="18" charset="0"/>
                                  <a:ea typeface="Cambria Math" panose="02040503050406030204" pitchFamily="18" charset="0"/>
                                </a:rPr>
                                <m:t>,</m:t>
                              </m:r>
                              <m:sSub>
                                <m:sSubPr>
                                  <m:ctrlPr>
                                    <a:rPr kumimoji="1" lang="en-US" altLang="zh-CN" sz="2400" i="1">
                                      <a:latin typeface="Cambria Math" panose="02040503050406030204" pitchFamily="18" charset="0"/>
                                      <a:ea typeface="Cambria Math" panose="02040503050406030204" pitchFamily="18" charset="0"/>
                                    </a:rPr>
                                  </m:ctrlPr>
                                </m:sSubPr>
                                <m:e>
                                  <m:acc>
                                    <m:accPr>
                                      <m:chr m:val="̂"/>
                                      <m:ctrlPr>
                                        <a:rPr kumimoji="1" lang="en-US" altLang="zh-CN" sz="2400" i="1">
                                          <a:latin typeface="Cambria Math" panose="02040503050406030204" pitchFamily="18" charset="0"/>
                                          <a:ea typeface="Cambria Math" panose="02040503050406030204" pitchFamily="18" charset="0"/>
                                        </a:rPr>
                                      </m:ctrlPr>
                                    </m:accPr>
                                    <m:e>
                                      <m:r>
                                        <a:rPr kumimoji="1" lang="en-US" altLang="zh-CN" sz="2400" i="1">
                                          <a:latin typeface="Cambria Math" panose="02040503050406030204" pitchFamily="18" charset="0"/>
                                          <a:ea typeface="Cambria Math" panose="02040503050406030204" pitchFamily="18" charset="0"/>
                                        </a:rPr>
                                        <m:t>𝜑</m:t>
                                      </m:r>
                                    </m:e>
                                  </m:acc>
                                </m:e>
                                <m:sub>
                                  <m:r>
                                    <a:rPr kumimoji="1" lang="en-US" altLang="zh-CN" sz="2400" b="0" i="1" smtClean="0">
                                      <a:latin typeface="Cambria Math" panose="02040503050406030204" pitchFamily="18" charset="0"/>
                                      <a:ea typeface="Cambria Math" panose="02040503050406030204" pitchFamily="18" charset="0"/>
                                    </a:rPr>
                                    <m:t>1</m:t>
                                  </m:r>
                                </m:sub>
                              </m:sSub>
                            </m:e>
                          </m:d>
                        </m:e>
                      </m:d>
                      <m:r>
                        <a:rPr kumimoji="1" lang="en-US" altLang="zh-CN" sz="2400" b="0" i="1" smtClean="0">
                          <a:latin typeface="Cambria Math" panose="02040503050406030204" pitchFamily="18" charset="0"/>
                          <a:ea typeface="Cambria Math" panose="02040503050406030204" pitchFamily="18" charset="0"/>
                        </a:rPr>
                        <m:t>/2</m:t>
                      </m:r>
                    </m:oMath>
                  </m:oMathPara>
                </a14:m>
                <a:endParaRPr kumimoji="1" lang="en-US" altLang="zh-CN" sz="2400" dirty="0">
                  <a:latin typeface="+mj-lt"/>
                </a:endParaRPr>
              </a:p>
              <a:p>
                <a:pPr algn="ctr"/>
                <a:r>
                  <a:rPr kumimoji="1" lang="en-US" altLang="zh-CN" sz="800" dirty="0">
                    <a:latin typeface="+mj-lt"/>
                  </a:rPr>
                  <a:t> </a:t>
                </a:r>
              </a:p>
              <a:p>
                <a:endParaRPr kumimoji="1" lang="en-US" altLang="zh-CN" sz="800" dirty="0">
                  <a:latin typeface="+mj-lt"/>
                </a:endParaRPr>
              </a:p>
              <a:p>
                <a:r>
                  <a:rPr kumimoji="1" lang="en-US" altLang="zh-CN" sz="800" dirty="0">
                    <a:latin typeface="+mj-lt"/>
                  </a:rPr>
                  <a:t> </a:t>
                </a:r>
              </a:p>
              <a:p>
                <a:r>
                  <a:rPr kumimoji="1" lang="en-US" altLang="zh-CN" sz="2400" dirty="0">
                    <a:latin typeface="+mj-lt"/>
                  </a:rPr>
                  <a:t>For a single nuclear spin, </a:t>
                </a:r>
                <a14:m>
                  <m:oMath xmlns:m="http://schemas.openxmlformats.org/officeDocument/2006/math">
                    <m:sSub>
                      <m:sSubPr>
                        <m:ctrlPr>
                          <a:rPr kumimoji="1" lang="en-US" altLang="zh-CN" sz="2400" i="1">
                            <a:latin typeface="Cambria Math" panose="02040503050406030204" pitchFamily="18" charset="0"/>
                          </a:rPr>
                        </m:ctrlPr>
                      </m:sSubPr>
                      <m:e>
                        <m:r>
                          <a:rPr kumimoji="1" lang="en-US" altLang="zh-CN" sz="2400" i="1">
                            <a:latin typeface="Cambria Math" panose="02040503050406030204" pitchFamily="18" charset="0"/>
                          </a:rPr>
                          <m:t>𝑆</m:t>
                        </m:r>
                      </m:e>
                      <m:sub>
                        <m:r>
                          <a:rPr kumimoji="1" lang="en-US" altLang="zh-CN" sz="2400" i="1">
                            <a:latin typeface="Cambria Math" panose="02040503050406030204" pitchFamily="18" charset="0"/>
                          </a:rPr>
                          <m:t>𝑄</m:t>
                        </m:r>
                      </m:sub>
                    </m:sSub>
                  </m:oMath>
                </a14:m>
                <a:r>
                  <a:rPr kumimoji="1" lang="en-US" altLang="zh-CN" sz="2400" dirty="0">
                    <a:latin typeface="+mj-lt"/>
                  </a:rPr>
                  <a:t> is proportional to its polarization</a:t>
                </a:r>
              </a:p>
              <a:p>
                <a:pPr algn="ctr"/>
                <a:r>
                  <a:rPr kumimoji="1" lang="en-US" altLang="zh-CN" sz="2400" dirty="0">
                    <a:latin typeface="+mj-lt"/>
                  </a:rPr>
                  <a:t>  </a:t>
                </a:r>
                <a14:m>
                  <m:oMath xmlns:m="http://schemas.openxmlformats.org/officeDocument/2006/math">
                    <m:sSub>
                      <m:sSubPr>
                        <m:ctrlPr>
                          <a:rPr kumimoji="1" lang="en-US" altLang="zh-CN" sz="2400" b="0" i="1" smtClean="0">
                            <a:latin typeface="Cambria Math" panose="02040503050406030204" pitchFamily="18" charset="0"/>
                          </a:rPr>
                        </m:ctrlPr>
                      </m:sSubPr>
                      <m:e>
                        <m:r>
                          <a:rPr kumimoji="1" lang="en-US" altLang="zh-CN" sz="2400" b="0" i="1" smtClean="0">
                            <a:latin typeface="Cambria Math" panose="02040503050406030204" pitchFamily="18" charset="0"/>
                          </a:rPr>
                          <m:t>𝑆</m:t>
                        </m:r>
                      </m:e>
                      <m:sub>
                        <m:r>
                          <a:rPr kumimoji="1" lang="en-US" altLang="zh-CN" sz="2400" b="0" i="1" smtClean="0">
                            <a:latin typeface="Cambria Math" panose="02040503050406030204" pitchFamily="18" charset="0"/>
                          </a:rPr>
                          <m:t>𝑄</m:t>
                        </m:r>
                      </m:sub>
                    </m:sSub>
                    <m:r>
                      <a:rPr kumimoji="1" lang="en-US" altLang="zh-CN" sz="2400" b="0" i="1" smtClean="0">
                        <a:latin typeface="Cambria Math" panose="02040503050406030204" pitchFamily="18" charset="0"/>
                        <a:ea typeface="Cambria Math" panose="02040503050406030204" pitchFamily="18" charset="0"/>
                      </a:rPr>
                      <m:t>~ </m:t>
                    </m:r>
                    <m:sSub>
                      <m:sSubPr>
                        <m:ctrlPr>
                          <a:rPr kumimoji="1" lang="en-US" altLang="zh-CN" sz="2400" b="0" i="1" smtClean="0">
                            <a:latin typeface="Cambria Math" panose="02040503050406030204" pitchFamily="18" charset="0"/>
                            <a:ea typeface="Cambria Math" panose="02040503050406030204" pitchFamily="18" charset="0"/>
                          </a:rPr>
                        </m:ctrlPr>
                      </m:sSubPr>
                      <m:e>
                        <m:r>
                          <a:rPr kumimoji="1" lang="en-US" altLang="zh-CN" sz="2400" b="0" i="1" smtClean="0">
                            <a:latin typeface="Cambria Math" panose="02040503050406030204" pitchFamily="18" charset="0"/>
                            <a:ea typeface="Cambria Math" panose="02040503050406030204" pitchFamily="18" charset="0"/>
                          </a:rPr>
                          <m:t>𝑃</m:t>
                        </m:r>
                      </m:e>
                      <m:sub>
                        <m:r>
                          <a:rPr kumimoji="1" lang="en-US" altLang="zh-CN" sz="2400" b="0" i="1" smtClean="0">
                            <a:latin typeface="Cambria Math" panose="02040503050406030204" pitchFamily="18" charset="0"/>
                            <a:ea typeface="Cambria Math" panose="02040503050406030204" pitchFamily="18" charset="0"/>
                          </a:rPr>
                          <m:t>𝑧</m:t>
                        </m:r>
                      </m:sub>
                    </m:sSub>
                  </m:oMath>
                </a14:m>
                <a:endParaRPr kumimoji="1" lang="en-US" altLang="zh-CN" sz="2400" dirty="0">
                  <a:latin typeface="+mj-lt"/>
                </a:endParaRPr>
              </a:p>
              <a:p>
                <a:endParaRPr kumimoji="1" lang="en-US" altLang="zh-CN" sz="2400" dirty="0">
                  <a:latin typeface="+mj-lt"/>
                </a:endParaRPr>
              </a:p>
            </p:txBody>
          </p:sp>
        </mc:Choice>
        <mc:Fallback xmlns="">
          <p:sp>
            <p:nvSpPr>
              <p:cNvPr id="4106" name="文本框 4105">
                <a:extLst>
                  <a:ext uri="{FF2B5EF4-FFF2-40B4-BE49-F238E27FC236}">
                    <a16:creationId xmlns:a16="http://schemas.microsoft.com/office/drawing/2014/main" id="{7727382E-E08F-ECB2-62D5-12059642E74B}"/>
                  </a:ext>
                </a:extLst>
              </p:cNvPr>
              <p:cNvSpPr txBox="1">
                <a:spLocks noRot="1" noChangeAspect="1" noMove="1" noResize="1" noEditPoints="1" noAdjustHandles="1" noChangeArrowheads="1" noChangeShapeType="1" noTextEdit="1"/>
              </p:cNvSpPr>
              <p:nvPr/>
            </p:nvSpPr>
            <p:spPr>
              <a:xfrm>
                <a:off x="1447959" y="4257951"/>
                <a:ext cx="10051038" cy="2386615"/>
              </a:xfrm>
              <a:prstGeom prst="rect">
                <a:avLst/>
              </a:prstGeom>
              <a:blipFill>
                <a:blip r:embed="rId22"/>
                <a:stretch>
                  <a:fillRect l="-1010" t="-2116"/>
                </a:stretch>
              </a:blipFill>
            </p:spPr>
            <p:txBody>
              <a:bodyPr/>
              <a:lstStyle/>
              <a:p>
                <a:r>
                  <a:rPr lang="zh-CN" altLang="en-US">
                    <a:noFill/>
                  </a:rPr>
                  <a:t> </a:t>
                </a:r>
              </a:p>
            </p:txBody>
          </p:sp>
        </mc:Fallback>
      </mc:AlternateContent>
      <p:cxnSp>
        <p:nvCxnSpPr>
          <p:cNvPr id="4" name="直线连接符 3">
            <a:extLst>
              <a:ext uri="{FF2B5EF4-FFF2-40B4-BE49-F238E27FC236}">
                <a16:creationId xmlns:a16="http://schemas.microsoft.com/office/drawing/2014/main" id="{FA630F54-F346-E304-7BE6-90B58698F7FB}"/>
              </a:ext>
            </a:extLst>
          </p:cNvPr>
          <p:cNvCxnSpPr/>
          <p:nvPr/>
        </p:nvCxnSpPr>
        <p:spPr>
          <a:xfrm>
            <a:off x="0" y="3772061"/>
            <a:ext cx="12192000" cy="0"/>
          </a:xfrm>
          <a:prstGeom prst="line">
            <a:avLst/>
          </a:prstGeom>
          <a:ln w="476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148474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0A096E2-CF2C-9EF8-1CE6-12D436372120}"/>
              </a:ext>
            </a:extLst>
          </p:cNvPr>
          <p:cNvSpPr>
            <a:spLocks noGrp="1"/>
          </p:cNvSpPr>
          <p:nvPr>
            <p:ph type="sldNum" sz="quarter" idx="12"/>
          </p:nvPr>
        </p:nvSpPr>
        <p:spPr/>
        <p:txBody>
          <a:bodyPr/>
          <a:lstStyle/>
          <a:p>
            <a:fld id="{330EA680-D336-4FF7-8B7A-9848BB0A1C32}" type="slidenum">
              <a:rPr lang="en-US" smtClean="0"/>
              <a:t>23</a:t>
            </a:fld>
            <a:endParaRPr lang="en-US"/>
          </a:p>
        </p:txBody>
      </p:sp>
      <p:sp>
        <p:nvSpPr>
          <p:cNvPr id="11" name="文本框 10">
            <a:extLst>
              <a:ext uri="{FF2B5EF4-FFF2-40B4-BE49-F238E27FC236}">
                <a16:creationId xmlns:a16="http://schemas.microsoft.com/office/drawing/2014/main" id="{89E96797-26B0-EA5C-9052-69DEBF522E6C}"/>
              </a:ext>
            </a:extLst>
          </p:cNvPr>
          <p:cNvSpPr txBox="1"/>
          <p:nvPr/>
        </p:nvSpPr>
        <p:spPr>
          <a:xfrm>
            <a:off x="671605" y="643220"/>
            <a:ext cx="9388646"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Measurement of the Correlation signals</a:t>
            </a:r>
          </a:p>
        </p:txBody>
      </p:sp>
      <p:grpSp>
        <p:nvGrpSpPr>
          <p:cNvPr id="87" name="组合 86">
            <a:extLst>
              <a:ext uri="{FF2B5EF4-FFF2-40B4-BE49-F238E27FC236}">
                <a16:creationId xmlns:a16="http://schemas.microsoft.com/office/drawing/2014/main" id="{DA403BFD-81A3-9DFA-F2A3-08CF6D84C2F4}"/>
              </a:ext>
            </a:extLst>
          </p:cNvPr>
          <p:cNvGrpSpPr/>
          <p:nvPr/>
        </p:nvGrpSpPr>
        <p:grpSpPr>
          <a:xfrm>
            <a:off x="8482712" y="3190262"/>
            <a:ext cx="3671441" cy="3164089"/>
            <a:chOff x="781510" y="2584348"/>
            <a:chExt cx="3302524" cy="2864768"/>
          </a:xfrm>
        </p:grpSpPr>
        <p:pic>
          <p:nvPicPr>
            <p:cNvPr id="84" name="Picture 3" descr="A close-up of a diagram&#10;&#10;Description automatically generated">
              <a:extLst>
                <a:ext uri="{FF2B5EF4-FFF2-40B4-BE49-F238E27FC236}">
                  <a16:creationId xmlns:a16="http://schemas.microsoft.com/office/drawing/2014/main" id="{FB96C291-2AEE-3A72-FED2-5EEEFEC49A95}"/>
                </a:ext>
              </a:extLst>
            </p:cNvPr>
            <p:cNvPicPr>
              <a:picLocks noChangeAspect="1"/>
            </p:cNvPicPr>
            <p:nvPr/>
          </p:nvPicPr>
          <p:blipFill rotWithShape="1">
            <a:blip r:embed="rId3">
              <a:extLst>
                <a:ext uri="{28A0092B-C50C-407E-A947-70E740481C1C}">
                  <a14:useLocalDpi xmlns:a14="http://schemas.microsoft.com/office/drawing/2010/main" val="0"/>
                </a:ext>
              </a:extLst>
            </a:blip>
            <a:srcRect r="50232"/>
            <a:stretch/>
          </p:blipFill>
          <p:spPr>
            <a:xfrm>
              <a:off x="781510" y="2660800"/>
              <a:ext cx="3302524" cy="2169673"/>
            </a:xfrm>
            <a:prstGeom prst="rect">
              <a:avLst/>
            </a:prstGeom>
          </p:spPr>
        </p:pic>
        <p:sp>
          <p:nvSpPr>
            <p:cNvPr id="85" name="Rectangle 4">
              <a:extLst>
                <a:ext uri="{FF2B5EF4-FFF2-40B4-BE49-F238E27FC236}">
                  <a16:creationId xmlns:a16="http://schemas.microsoft.com/office/drawing/2014/main" id="{8335EF2A-8F8C-E270-A8F7-8176F0D87BA5}"/>
                </a:ext>
              </a:extLst>
            </p:cNvPr>
            <p:cNvSpPr/>
            <p:nvPr/>
          </p:nvSpPr>
          <p:spPr>
            <a:xfrm>
              <a:off x="1661268" y="2584348"/>
              <a:ext cx="645724" cy="2322576"/>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6" name="TextBox 5">
                  <a:extLst>
                    <a:ext uri="{FF2B5EF4-FFF2-40B4-BE49-F238E27FC236}">
                      <a16:creationId xmlns:a16="http://schemas.microsoft.com/office/drawing/2014/main" id="{04699241-44D1-EF90-3DF3-25244E66C045}"/>
                    </a:ext>
                  </a:extLst>
                </p:cNvPr>
                <p:cNvSpPr txBox="1"/>
                <p:nvPr/>
              </p:nvSpPr>
              <p:spPr>
                <a:xfrm>
                  <a:off x="1063445" y="4969944"/>
                  <a:ext cx="2104549" cy="479172"/>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HK" sz="1600" i="1" smtClean="0">
                                <a:latin typeface="Cambria Math" panose="02040503050406030204" pitchFamily="18" charset="0"/>
                              </a:rPr>
                            </m:ctrlPr>
                          </m:sSubPr>
                          <m:e>
                            <m:r>
                              <a:rPr lang="en-HK" sz="1600" i="1">
                                <a:latin typeface="Cambria Math" panose="02040503050406030204" pitchFamily="18" charset="0"/>
                              </a:rPr>
                              <m:t>𝐵</m:t>
                            </m:r>
                          </m:e>
                          <m:sub>
                            <m:r>
                              <a:rPr lang="en-HK" sz="1600" i="1">
                                <a:latin typeface="Cambria Math" panose="02040503050406030204" pitchFamily="18" charset="0"/>
                              </a:rPr>
                              <m:t>𝑧</m:t>
                            </m:r>
                          </m:sub>
                        </m:sSub>
                        <m:r>
                          <a:rPr lang="en-HK" sz="1600" b="0" i="1" smtClean="0">
                            <a:latin typeface="Cambria Math" panose="02040503050406030204" pitchFamily="18" charset="0"/>
                          </a:rPr>
                          <m:t>=</m:t>
                        </m:r>
                        <m:f>
                          <m:fPr>
                            <m:type m:val="skw"/>
                            <m:ctrlPr>
                              <a:rPr lang="en-HK" sz="1600" b="0" i="1" smtClean="0">
                                <a:latin typeface="Cambria Math" panose="02040503050406030204" pitchFamily="18" charset="0"/>
                              </a:rPr>
                            </m:ctrlPr>
                          </m:fPr>
                          <m:num>
                            <m:acc>
                              <m:accPr>
                                <m:chr m:val="̃"/>
                                <m:ctrlPr>
                                  <a:rPr lang="en-HK" sz="1600" i="1">
                                    <a:latin typeface="Cambria Math" panose="02040503050406030204" pitchFamily="18" charset="0"/>
                                  </a:rPr>
                                </m:ctrlPr>
                              </m:accPr>
                              <m:e>
                                <m:r>
                                  <a:rPr lang="en-HK" sz="1600" i="1">
                                    <a:latin typeface="Cambria Math" panose="02040503050406030204" pitchFamily="18" charset="0"/>
                                    <a:ea typeface="Cambria Math" panose="02040503050406030204" pitchFamily="18" charset="0"/>
                                  </a:rPr>
                                  <m:t>𝐷</m:t>
                                </m:r>
                              </m:e>
                            </m:acc>
                          </m:num>
                          <m:den>
                            <m:sSub>
                              <m:sSubPr>
                                <m:ctrlPr>
                                  <a:rPr lang="en-HK" sz="1600" i="1">
                                    <a:latin typeface="Cambria Math" panose="02040503050406030204" pitchFamily="18" charset="0"/>
                                  </a:rPr>
                                </m:ctrlPr>
                              </m:sSubPr>
                              <m:e>
                                <m:r>
                                  <a:rPr lang="en-HK" sz="1600" i="1">
                                    <a:latin typeface="Cambria Math" panose="02040503050406030204" pitchFamily="18" charset="0"/>
                                    <a:ea typeface="Cambria Math" panose="02040503050406030204" pitchFamily="18" charset="0"/>
                                  </a:rPr>
                                  <m:t>𝛾</m:t>
                                </m:r>
                              </m:e>
                              <m:sub>
                                <m:r>
                                  <a:rPr lang="en-HK" sz="1600" i="1">
                                    <a:latin typeface="Cambria Math" panose="02040503050406030204" pitchFamily="18" charset="0"/>
                                  </a:rPr>
                                  <m:t>𝑒</m:t>
                                </m:r>
                              </m:sub>
                            </m:sSub>
                          </m:den>
                        </m:f>
                        <m:r>
                          <a:rPr lang="en-HK" sz="1600" i="1" smtClean="0">
                            <a:latin typeface="Cambria Math" panose="02040503050406030204" pitchFamily="18" charset="0"/>
                            <a:ea typeface="Cambria Math" panose="02040503050406030204" pitchFamily="18" charset="0"/>
                          </a:rPr>
                          <m:t>~</m:t>
                        </m:r>
                        <m:r>
                          <a:rPr lang="en-HK" sz="1600" b="0" i="1" smtClean="0">
                            <a:latin typeface="Cambria Math" panose="02040503050406030204" pitchFamily="18" charset="0"/>
                            <a:ea typeface="Cambria Math" panose="02040503050406030204" pitchFamily="18" charset="0"/>
                          </a:rPr>
                          <m:t>500 </m:t>
                        </m:r>
                        <m:r>
                          <m:rPr>
                            <m:sty m:val="p"/>
                          </m:rPr>
                          <a:rPr lang="en-HK" sz="1600" b="0" i="0" smtClean="0">
                            <a:latin typeface="Cambria Math" panose="02040503050406030204" pitchFamily="18" charset="0"/>
                            <a:ea typeface="Cambria Math" panose="02040503050406030204" pitchFamily="18" charset="0"/>
                          </a:rPr>
                          <m:t>G</m:t>
                        </m:r>
                      </m:oMath>
                    </m:oMathPara>
                  </a14:m>
                  <a:endParaRPr lang="en-US" sz="1600" dirty="0"/>
                </a:p>
              </p:txBody>
            </p:sp>
          </mc:Choice>
          <mc:Fallback xmlns="">
            <p:sp>
              <p:nvSpPr>
                <p:cNvPr id="86" name="TextBox 5">
                  <a:extLst>
                    <a:ext uri="{FF2B5EF4-FFF2-40B4-BE49-F238E27FC236}">
                      <a16:creationId xmlns:a16="http://schemas.microsoft.com/office/drawing/2014/main" id="{04699241-44D1-EF90-3DF3-25244E66C045}"/>
                    </a:ext>
                  </a:extLst>
                </p:cNvPr>
                <p:cNvSpPr txBox="1">
                  <a:spLocks noRot="1" noChangeAspect="1" noMove="1" noResize="1" noEditPoints="1" noAdjustHandles="1" noChangeArrowheads="1" noChangeShapeType="1" noTextEdit="1"/>
                </p:cNvSpPr>
                <p:nvPr/>
              </p:nvSpPr>
              <p:spPr>
                <a:xfrm>
                  <a:off x="1063445" y="4969944"/>
                  <a:ext cx="2104549" cy="479172"/>
                </a:xfrm>
                <a:prstGeom prst="rect">
                  <a:avLst/>
                </a:prstGeom>
                <a:blipFill>
                  <a:blip r:embed="rId4"/>
                  <a:stretch>
                    <a:fillRect t="-81395" b="-113953"/>
                  </a:stretch>
                </a:blipFill>
              </p:spPr>
              <p:txBody>
                <a:bodyPr/>
                <a:lstStyle/>
                <a:p>
                  <a:r>
                    <a:rPr lang="zh-CN" altLang="en-US">
                      <a:noFill/>
                    </a:rPr>
                    <a:t> </a:t>
                  </a:r>
                </a:p>
              </p:txBody>
            </p:sp>
          </mc:Fallback>
        </mc:AlternateContent>
      </p:grpSp>
      <p:grpSp>
        <p:nvGrpSpPr>
          <p:cNvPr id="83" name="组合 82">
            <a:extLst>
              <a:ext uri="{FF2B5EF4-FFF2-40B4-BE49-F238E27FC236}">
                <a16:creationId xmlns:a16="http://schemas.microsoft.com/office/drawing/2014/main" id="{0D9B8341-82B6-E652-2742-1DACDD56CA8F}"/>
              </a:ext>
            </a:extLst>
          </p:cNvPr>
          <p:cNvGrpSpPr/>
          <p:nvPr/>
        </p:nvGrpSpPr>
        <p:grpSpPr>
          <a:xfrm>
            <a:off x="101073" y="3232678"/>
            <a:ext cx="8229583" cy="2385944"/>
            <a:chOff x="2612646" y="3429001"/>
            <a:chExt cx="8905589" cy="2474007"/>
          </a:xfrm>
        </p:grpSpPr>
        <p:grpSp>
          <p:nvGrpSpPr>
            <p:cNvPr id="40" name="组合 39">
              <a:extLst>
                <a:ext uri="{FF2B5EF4-FFF2-40B4-BE49-F238E27FC236}">
                  <a16:creationId xmlns:a16="http://schemas.microsoft.com/office/drawing/2014/main" id="{A6BD95A8-EFCD-EF06-EC89-3C531C9EC2EA}"/>
                </a:ext>
              </a:extLst>
            </p:cNvPr>
            <p:cNvGrpSpPr/>
            <p:nvPr/>
          </p:nvGrpSpPr>
          <p:grpSpPr>
            <a:xfrm>
              <a:off x="2612646" y="3429001"/>
              <a:ext cx="8905589" cy="2474007"/>
              <a:chOff x="947086" y="682905"/>
              <a:chExt cx="8905588" cy="2474010"/>
            </a:xfrm>
          </p:grpSpPr>
          <p:grpSp>
            <p:nvGrpSpPr>
              <p:cNvPr id="41" name="组合 40">
                <a:extLst>
                  <a:ext uri="{FF2B5EF4-FFF2-40B4-BE49-F238E27FC236}">
                    <a16:creationId xmlns:a16="http://schemas.microsoft.com/office/drawing/2014/main" id="{46356ACE-CEC3-8DCB-F0FA-BDF4F2891AD2}"/>
                  </a:ext>
                </a:extLst>
              </p:cNvPr>
              <p:cNvGrpSpPr/>
              <p:nvPr/>
            </p:nvGrpSpPr>
            <p:grpSpPr>
              <a:xfrm>
                <a:off x="947086" y="682905"/>
                <a:ext cx="8905588" cy="2474010"/>
                <a:chOff x="17659" y="3672777"/>
                <a:chExt cx="11000500" cy="3055983"/>
              </a:xfrm>
            </p:grpSpPr>
            <p:sp>
              <p:nvSpPr>
                <p:cNvPr id="45" name="圆角矩形 124">
                  <a:extLst>
                    <a:ext uri="{FF2B5EF4-FFF2-40B4-BE49-F238E27FC236}">
                      <a16:creationId xmlns:a16="http://schemas.microsoft.com/office/drawing/2014/main" id="{ABDE142E-D8F8-81D6-DE0E-B04973026575}"/>
                    </a:ext>
                  </a:extLst>
                </p:cNvPr>
                <p:cNvSpPr/>
                <p:nvPr/>
              </p:nvSpPr>
              <p:spPr>
                <a:xfrm>
                  <a:off x="6719560" y="3881462"/>
                  <a:ext cx="2849590" cy="2847296"/>
                </a:xfrm>
                <a:prstGeom prst="roundRect">
                  <a:avLst/>
                </a:prstGeom>
                <a:solidFill>
                  <a:schemeClr val="accent2">
                    <a:lumMod val="40000"/>
                    <a:lumOff val="60000"/>
                    <a:alpha val="1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dirty="0"/>
                </a:p>
              </p:txBody>
            </p:sp>
            <mc:AlternateContent xmlns:mc="http://schemas.openxmlformats.org/markup-compatibility/2006" xmlns:a14="http://schemas.microsoft.com/office/drawing/2010/main">
              <mc:Choice Requires="a14">
                <p:sp>
                  <p:nvSpPr>
                    <p:cNvPr id="46" name="文本框 45">
                      <a:extLst>
                        <a:ext uri="{FF2B5EF4-FFF2-40B4-BE49-F238E27FC236}">
                          <a16:creationId xmlns:a16="http://schemas.microsoft.com/office/drawing/2014/main" id="{3E4164E5-2A1D-F2FF-AA9A-3326EBC0540D}"/>
                        </a:ext>
                      </a:extLst>
                    </p:cNvPr>
                    <p:cNvSpPr txBox="1"/>
                    <p:nvPr/>
                  </p:nvSpPr>
                  <p:spPr>
                    <a:xfrm>
                      <a:off x="17659" y="5082560"/>
                      <a:ext cx="1095383" cy="456371"/>
                    </a:xfrm>
                    <a:prstGeom prst="rect">
                      <a:avLst/>
                    </a:prstGeom>
                    <a:solidFill>
                      <a:schemeClr val="bg1"/>
                    </a:solidFill>
                  </p:spPr>
                  <p:txBody>
                    <a:bodyPr wrap="none" rtlCol="0">
                      <a:spAutoFit/>
                    </a:bodyPr>
                    <a:lstStyle/>
                    <a:p>
                      <a:r>
                        <a:rPr lang="en-US" altLang="zh-CN" sz="1801" dirty="0">
                          <a:solidFill>
                            <a:srgbClr val="FF0000"/>
                          </a:solidFill>
                        </a:rPr>
                        <a:t>CCorr</a:t>
                      </a:r>
                      <a14:m>
                        <m:oMath xmlns:m="http://schemas.openxmlformats.org/officeDocument/2006/math">
                          <m:r>
                            <a:rPr lang="en-US" altLang="zh-CN" sz="1801" i="1">
                              <a:latin typeface="Cambria Math" panose="02040503050406030204" pitchFamily="18" charset="0"/>
                            </a:rPr>
                            <m:t>≡</m:t>
                          </m:r>
                        </m:oMath>
                      </a14:m>
                      <a:endParaRPr lang="zh-CN" altLang="en-US" sz="1801" dirty="0">
                        <a:solidFill>
                          <a:srgbClr val="00FFFF"/>
                        </a:solidFill>
                      </a:endParaRPr>
                    </a:p>
                  </p:txBody>
                </p:sp>
              </mc:Choice>
              <mc:Fallback xmlns="">
                <p:sp>
                  <p:nvSpPr>
                    <p:cNvPr id="46" name="文本框 45">
                      <a:extLst>
                        <a:ext uri="{FF2B5EF4-FFF2-40B4-BE49-F238E27FC236}">
                          <a16:creationId xmlns:a16="http://schemas.microsoft.com/office/drawing/2014/main" id="{3E4164E5-2A1D-F2FF-AA9A-3326EBC0540D}"/>
                        </a:ext>
                      </a:extLst>
                    </p:cNvPr>
                    <p:cNvSpPr txBox="1">
                      <a:spLocks noRot="1" noChangeAspect="1" noMove="1" noResize="1" noEditPoints="1" noAdjustHandles="1" noChangeArrowheads="1" noChangeShapeType="1" noTextEdit="1"/>
                    </p:cNvSpPr>
                    <p:nvPr/>
                  </p:nvSpPr>
                  <p:spPr>
                    <a:xfrm>
                      <a:off x="17659" y="5082560"/>
                      <a:ext cx="1095383" cy="456371"/>
                    </a:xfrm>
                    <a:prstGeom prst="rect">
                      <a:avLst/>
                    </a:prstGeom>
                    <a:blipFill>
                      <a:blip r:embed="rId5"/>
                      <a:stretch>
                        <a:fillRect l="-6154" t="-10714" r="-13846" b="-35714"/>
                      </a:stretch>
                    </a:blipFill>
                  </p:spPr>
                  <p:txBody>
                    <a:bodyPr/>
                    <a:lstStyle/>
                    <a:p>
                      <a:r>
                        <a:rPr lang="zh-CN" altLang="en-US">
                          <a:noFill/>
                        </a:rPr>
                        <a:t> </a:t>
                      </a:r>
                    </a:p>
                  </p:txBody>
                </p:sp>
              </mc:Fallback>
            </mc:AlternateContent>
            <p:cxnSp>
              <p:nvCxnSpPr>
                <p:cNvPr id="47" name="直接箭头连接符 130">
                  <a:extLst>
                    <a:ext uri="{FF2B5EF4-FFF2-40B4-BE49-F238E27FC236}">
                      <a16:creationId xmlns:a16="http://schemas.microsoft.com/office/drawing/2014/main" id="{F8BAE08A-C6CA-EF3D-A97B-F8B6CAFAFD17}"/>
                    </a:ext>
                  </a:extLst>
                </p:cNvPr>
                <p:cNvCxnSpPr>
                  <a:cxnSpLocks/>
                </p:cNvCxnSpPr>
                <p:nvPr/>
              </p:nvCxnSpPr>
              <p:spPr>
                <a:xfrm>
                  <a:off x="331882" y="6223858"/>
                  <a:ext cx="1068627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8" name="文本框 47">
                      <a:extLst>
                        <a:ext uri="{FF2B5EF4-FFF2-40B4-BE49-F238E27FC236}">
                          <a16:creationId xmlns:a16="http://schemas.microsoft.com/office/drawing/2014/main" id="{8BB24A5D-FE35-C894-4F1F-32E89A6D95B3}"/>
                        </a:ext>
                      </a:extLst>
                    </p:cNvPr>
                    <p:cNvSpPr txBox="1"/>
                    <p:nvPr/>
                  </p:nvSpPr>
                  <p:spPr>
                    <a:xfrm>
                      <a:off x="38378" y="3672777"/>
                      <a:ext cx="1134985" cy="456371"/>
                    </a:xfrm>
                    <a:prstGeom prst="rect">
                      <a:avLst/>
                    </a:prstGeom>
                    <a:solidFill>
                      <a:schemeClr val="bg1"/>
                    </a:solidFill>
                  </p:spPr>
                  <p:txBody>
                    <a:bodyPr wrap="none" rtlCol="0">
                      <a:spAutoFit/>
                    </a:bodyPr>
                    <a:lstStyle/>
                    <a:p>
                      <a:r>
                        <a:rPr lang="en-US" altLang="zh-CN" sz="1801" dirty="0">
                          <a:solidFill>
                            <a:srgbClr val="0033CC"/>
                          </a:solidFill>
                        </a:rPr>
                        <a:t>QCorr</a:t>
                      </a:r>
                      <a14:m>
                        <m:oMath xmlns:m="http://schemas.openxmlformats.org/officeDocument/2006/math">
                          <m:r>
                            <a:rPr lang="en-US" altLang="zh-CN" sz="1801" i="1">
                              <a:latin typeface="Cambria Math" panose="02040503050406030204" pitchFamily="18" charset="0"/>
                            </a:rPr>
                            <m:t>≡</m:t>
                          </m:r>
                        </m:oMath>
                      </a14:m>
                      <a:endParaRPr lang="zh-CN" altLang="en-US" sz="1801" dirty="0">
                        <a:solidFill>
                          <a:srgbClr val="00FFFF"/>
                        </a:solidFill>
                      </a:endParaRPr>
                    </a:p>
                  </p:txBody>
                </p:sp>
              </mc:Choice>
              <mc:Fallback xmlns="">
                <p:sp>
                  <p:nvSpPr>
                    <p:cNvPr id="48" name="文本框 47">
                      <a:extLst>
                        <a:ext uri="{FF2B5EF4-FFF2-40B4-BE49-F238E27FC236}">
                          <a16:creationId xmlns:a16="http://schemas.microsoft.com/office/drawing/2014/main" id="{8BB24A5D-FE35-C894-4F1F-32E89A6D95B3}"/>
                        </a:ext>
                      </a:extLst>
                    </p:cNvPr>
                    <p:cNvSpPr txBox="1">
                      <a:spLocks noRot="1" noChangeAspect="1" noMove="1" noResize="1" noEditPoints="1" noAdjustHandles="1" noChangeArrowheads="1" noChangeShapeType="1" noTextEdit="1"/>
                    </p:cNvSpPr>
                    <p:nvPr/>
                  </p:nvSpPr>
                  <p:spPr>
                    <a:xfrm>
                      <a:off x="38378" y="3672777"/>
                      <a:ext cx="1134985" cy="456371"/>
                    </a:xfrm>
                    <a:prstGeom prst="rect">
                      <a:avLst/>
                    </a:prstGeom>
                    <a:blipFill>
                      <a:blip r:embed="rId6"/>
                      <a:stretch>
                        <a:fillRect l="-5882" t="-6897" r="-11765" b="-31034"/>
                      </a:stretch>
                    </a:blipFill>
                  </p:spPr>
                  <p:txBody>
                    <a:bodyPr/>
                    <a:lstStyle/>
                    <a:p>
                      <a:r>
                        <a:rPr lang="zh-CN" altLang="en-US">
                          <a:noFill/>
                        </a:rPr>
                        <a:t> </a:t>
                      </a:r>
                    </a:p>
                  </p:txBody>
                </p:sp>
              </mc:Fallback>
            </mc:AlternateContent>
            <p:cxnSp>
              <p:nvCxnSpPr>
                <p:cNvPr id="49" name="直接箭头连接符 132">
                  <a:extLst>
                    <a:ext uri="{FF2B5EF4-FFF2-40B4-BE49-F238E27FC236}">
                      <a16:creationId xmlns:a16="http://schemas.microsoft.com/office/drawing/2014/main" id="{8B4FD9B3-7288-E0FF-0225-3FD91950A979}"/>
                    </a:ext>
                  </a:extLst>
                </p:cNvPr>
                <p:cNvCxnSpPr>
                  <a:cxnSpLocks/>
                </p:cNvCxnSpPr>
                <p:nvPr/>
              </p:nvCxnSpPr>
              <p:spPr>
                <a:xfrm>
                  <a:off x="331879" y="4829062"/>
                  <a:ext cx="1068628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文本框 49">
                      <a:extLst>
                        <a:ext uri="{FF2B5EF4-FFF2-40B4-BE49-F238E27FC236}">
                          <a16:creationId xmlns:a16="http://schemas.microsoft.com/office/drawing/2014/main" id="{063D79DC-E05F-50DD-6DD0-BC1F84C29739}"/>
                        </a:ext>
                      </a:extLst>
                    </p:cNvPr>
                    <p:cNvSpPr txBox="1"/>
                    <p:nvPr/>
                  </p:nvSpPr>
                  <p:spPr>
                    <a:xfrm>
                      <a:off x="10418957" y="4177629"/>
                      <a:ext cx="463737" cy="632519"/>
                    </a:xfrm>
                    <a:prstGeom prst="rect">
                      <a:avLst/>
                    </a:prstGeom>
                    <a:noFill/>
                  </p:spPr>
                  <p:txBody>
                    <a:bodyPr wrap="none" lIns="0" tIns="0" rIns="0" bIns="0" rtlCol="0">
                      <a:spAutoFit/>
                    </a:bodyPr>
                    <a:lstStyle/>
                    <a:p>
                      <a:endParaRPr lang="en-US" altLang="zh-CN"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altLang="zh-CN" sz="1801" i="1">
                                    <a:latin typeface="Cambria Math" panose="02040503050406030204" pitchFamily="18" charset="0"/>
                                  </a:rPr>
                                </m:ctrlPr>
                              </m:sSubPr>
                              <m:e>
                                <m:r>
                                  <a:rPr lang="en-US" altLang="zh-CN" sz="1801" i="1">
                                    <a:latin typeface="Cambria Math" panose="02040503050406030204" pitchFamily="18" charset="0"/>
                                  </a:rPr>
                                  <m:t>𝑆</m:t>
                                </m:r>
                              </m:e>
                              <m:sub>
                                <m:r>
                                  <a:rPr lang="en-US" altLang="zh-CN" sz="1801" i="1">
                                    <a:latin typeface="Cambria Math" panose="02040503050406030204" pitchFamily="18" charset="0"/>
                                  </a:rPr>
                                  <m:t>𝑄</m:t>
                                </m:r>
                              </m:sub>
                            </m:sSub>
                          </m:oMath>
                        </m:oMathPara>
                      </a14:m>
                      <a:endParaRPr lang="zh-CN" altLang="en-US" sz="1801" dirty="0"/>
                    </a:p>
                  </p:txBody>
                </p:sp>
              </mc:Choice>
              <mc:Fallback xmlns="">
                <p:sp>
                  <p:nvSpPr>
                    <p:cNvPr id="50" name="文本框 49">
                      <a:extLst>
                        <a:ext uri="{FF2B5EF4-FFF2-40B4-BE49-F238E27FC236}">
                          <a16:creationId xmlns:a16="http://schemas.microsoft.com/office/drawing/2014/main" id="{063D79DC-E05F-50DD-6DD0-BC1F84C29739}"/>
                        </a:ext>
                      </a:extLst>
                    </p:cNvPr>
                    <p:cNvSpPr txBox="1">
                      <a:spLocks noRot="1" noChangeAspect="1" noMove="1" noResize="1" noEditPoints="1" noAdjustHandles="1" noChangeArrowheads="1" noChangeShapeType="1" noTextEdit="1"/>
                    </p:cNvSpPr>
                    <p:nvPr/>
                  </p:nvSpPr>
                  <p:spPr>
                    <a:xfrm>
                      <a:off x="10418957" y="4177629"/>
                      <a:ext cx="463737" cy="632519"/>
                    </a:xfrm>
                    <a:prstGeom prst="rect">
                      <a:avLst/>
                    </a:prstGeom>
                    <a:blipFill>
                      <a:blip r:embed="rId7"/>
                      <a:stretch>
                        <a:fillRect l="-7143" r="-3571" b="-175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1" name="文本框 50">
                      <a:extLst>
                        <a:ext uri="{FF2B5EF4-FFF2-40B4-BE49-F238E27FC236}">
                          <a16:creationId xmlns:a16="http://schemas.microsoft.com/office/drawing/2014/main" id="{F16D77B6-DD7D-FB43-CB97-AC0EC86D38EE}"/>
                        </a:ext>
                      </a:extLst>
                    </p:cNvPr>
                    <p:cNvSpPr txBox="1"/>
                    <p:nvPr/>
                  </p:nvSpPr>
                  <p:spPr>
                    <a:xfrm>
                      <a:off x="10420450" y="5601338"/>
                      <a:ext cx="448688" cy="608442"/>
                    </a:xfrm>
                    <a:prstGeom prst="rect">
                      <a:avLst/>
                    </a:prstGeom>
                    <a:noFill/>
                  </p:spPr>
                  <p:txBody>
                    <a:bodyPr wrap="none" lIns="0" tIns="0" rIns="0" bIns="0" rtlCol="0">
                      <a:spAutoFit/>
                    </a:bodyPr>
                    <a:lstStyle/>
                    <a:p>
                      <a:endParaRPr lang="en-US" altLang="zh-CN"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altLang="zh-CN" sz="1801" i="1">
                                    <a:latin typeface="Cambria Math" panose="02040503050406030204" pitchFamily="18" charset="0"/>
                                  </a:rPr>
                                </m:ctrlPr>
                              </m:sSubPr>
                              <m:e>
                                <m:r>
                                  <a:rPr lang="en-US" altLang="zh-CN" sz="1801" i="1">
                                    <a:latin typeface="Cambria Math" panose="02040503050406030204" pitchFamily="18" charset="0"/>
                                  </a:rPr>
                                  <m:t>𝑆</m:t>
                                </m:r>
                              </m:e>
                              <m:sub>
                                <m:r>
                                  <a:rPr lang="en-US" altLang="zh-CN" sz="1801" i="1">
                                    <a:latin typeface="Cambria Math" panose="02040503050406030204" pitchFamily="18" charset="0"/>
                                  </a:rPr>
                                  <m:t>𝐶</m:t>
                                </m:r>
                              </m:sub>
                            </m:sSub>
                          </m:oMath>
                        </m:oMathPara>
                      </a14:m>
                      <a:endParaRPr lang="zh-CN" altLang="en-US" sz="1801" dirty="0"/>
                    </a:p>
                  </p:txBody>
                </p:sp>
              </mc:Choice>
              <mc:Fallback xmlns="">
                <p:sp>
                  <p:nvSpPr>
                    <p:cNvPr id="51" name="文本框 50">
                      <a:extLst>
                        <a:ext uri="{FF2B5EF4-FFF2-40B4-BE49-F238E27FC236}">
                          <a16:creationId xmlns:a16="http://schemas.microsoft.com/office/drawing/2014/main" id="{F16D77B6-DD7D-FB43-CB97-AC0EC86D38EE}"/>
                        </a:ext>
                      </a:extLst>
                    </p:cNvPr>
                    <p:cNvSpPr txBox="1">
                      <a:spLocks noRot="1" noChangeAspect="1" noMove="1" noResize="1" noEditPoints="1" noAdjustHandles="1" noChangeArrowheads="1" noChangeShapeType="1" noTextEdit="1"/>
                    </p:cNvSpPr>
                    <p:nvPr/>
                  </p:nvSpPr>
                  <p:spPr>
                    <a:xfrm>
                      <a:off x="10420450" y="5601338"/>
                      <a:ext cx="448688" cy="608442"/>
                    </a:xfrm>
                    <a:prstGeom prst="rect">
                      <a:avLst/>
                    </a:prstGeom>
                    <a:blipFill>
                      <a:blip r:embed="rId8"/>
                      <a:stretch>
                        <a:fillRect l="-7407" b="-12821"/>
                      </a:stretch>
                    </a:blipFill>
                  </p:spPr>
                  <p:txBody>
                    <a:bodyPr/>
                    <a:lstStyle/>
                    <a:p>
                      <a:r>
                        <a:rPr lang="zh-CN" altLang="en-US">
                          <a:noFill/>
                        </a:rPr>
                        <a:t> </a:t>
                      </a:r>
                    </a:p>
                  </p:txBody>
                </p:sp>
              </mc:Fallback>
            </mc:AlternateContent>
            <p:sp>
              <p:nvSpPr>
                <p:cNvPr id="52" name="圆角矩形 94">
                  <a:extLst>
                    <a:ext uri="{FF2B5EF4-FFF2-40B4-BE49-F238E27FC236}">
                      <a16:creationId xmlns:a16="http://schemas.microsoft.com/office/drawing/2014/main" id="{C40CC000-C284-0101-7588-5903464967EC}"/>
                    </a:ext>
                  </a:extLst>
                </p:cNvPr>
                <p:cNvSpPr/>
                <p:nvPr/>
              </p:nvSpPr>
              <p:spPr>
                <a:xfrm>
                  <a:off x="337989" y="4197620"/>
                  <a:ext cx="574762" cy="720001"/>
                </a:xfrm>
                <a:prstGeom prst="roundRect">
                  <a:avLst/>
                </a:prstGeom>
                <a:solidFill>
                  <a:srgbClr val="C5E876"/>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0" tIns="39599" rIns="90001" rtlCol="0" anchor="ctr"/>
                <a:lstStyle/>
                <a:p>
                  <a:pPr algn="ctr"/>
                  <a:r>
                    <a:rPr kumimoji="1" lang="en-US" altLang="zh-CN" sz="1600" dirty="0">
                      <a:solidFill>
                        <a:schemeClr val="tx1"/>
                      </a:solidFill>
                      <a:latin typeface="Times New Roman" panose="02020603050405020304" pitchFamily="18" charset="0"/>
                      <a:cs typeface="Times New Roman" panose="02020603050405020304" pitchFamily="18" charset="0"/>
                    </a:rPr>
                    <a:t>In.</a:t>
                  </a:r>
                  <a:endParaRPr kumimoji="1" lang="zh-CN" altLang="en-US" sz="1600" dirty="0">
                    <a:solidFill>
                      <a:schemeClr val="tx1"/>
                    </a:solidFill>
                    <a:latin typeface="Times New Roman" panose="02020603050405020304" pitchFamily="18" charset="0"/>
                    <a:cs typeface="Times New Roman" panose="02020603050405020304" pitchFamily="18" charset="0"/>
                  </a:endParaRPr>
                </a:p>
              </p:txBody>
            </p:sp>
            <p:sp>
              <p:nvSpPr>
                <p:cNvPr id="53" name="圆角矩形 96">
                  <a:extLst>
                    <a:ext uri="{FF2B5EF4-FFF2-40B4-BE49-F238E27FC236}">
                      <a16:creationId xmlns:a16="http://schemas.microsoft.com/office/drawing/2014/main" id="{308ED8B1-98CC-835B-4E0D-67B60067990C}"/>
                    </a:ext>
                  </a:extLst>
                </p:cNvPr>
                <p:cNvSpPr/>
                <p:nvPr/>
              </p:nvSpPr>
              <p:spPr>
                <a:xfrm>
                  <a:off x="272735" y="5632990"/>
                  <a:ext cx="640001" cy="720001"/>
                </a:xfrm>
                <a:prstGeom prst="roundRect">
                  <a:avLst/>
                </a:prstGeom>
                <a:solidFill>
                  <a:srgbClr val="C5E876"/>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0" tIns="39599" rIns="90001" rtlCol="0" anchor="ctr"/>
                <a:lstStyle/>
                <a:p>
                  <a:pPr algn="ctr"/>
                  <a:r>
                    <a:rPr kumimoji="1" lang="en-US" altLang="zh-CN" sz="1600" dirty="0">
                      <a:solidFill>
                        <a:schemeClr val="tx1"/>
                      </a:solidFill>
                      <a:latin typeface="Times New Roman" panose="02020603050405020304" pitchFamily="18" charset="0"/>
                      <a:cs typeface="Times New Roman" panose="02020603050405020304" pitchFamily="18" charset="0"/>
                    </a:rPr>
                    <a:t>In.</a:t>
                  </a:r>
                  <a:endParaRPr kumimoji="1" lang="zh-CN" altLang="en-US" sz="1600" dirty="0">
                    <a:solidFill>
                      <a:schemeClr val="tx1"/>
                    </a:solidFill>
                    <a:latin typeface="Times New Roman" panose="02020603050405020304" pitchFamily="18" charset="0"/>
                    <a:cs typeface="Times New Roman" panose="02020603050405020304" pitchFamily="18" charset="0"/>
                  </a:endParaRPr>
                </a:p>
              </p:txBody>
            </p:sp>
            <p:sp>
              <p:nvSpPr>
                <p:cNvPr id="54" name="圆角矩形 97">
                  <a:extLst>
                    <a:ext uri="{FF2B5EF4-FFF2-40B4-BE49-F238E27FC236}">
                      <a16:creationId xmlns:a16="http://schemas.microsoft.com/office/drawing/2014/main" id="{3EDAD9FF-8E4F-33EB-E34D-45C6F00CFA38}"/>
                    </a:ext>
                  </a:extLst>
                </p:cNvPr>
                <p:cNvSpPr/>
                <p:nvPr/>
              </p:nvSpPr>
              <p:spPr>
                <a:xfrm>
                  <a:off x="1131439" y="4223384"/>
                  <a:ext cx="432000" cy="720000"/>
                </a:xfrm>
                <a:prstGeom prst="roundRect">
                  <a:avLst/>
                </a:prstGeom>
                <a:solidFill>
                  <a:srgbClr val="CFC3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5" name="文本框 54">
                      <a:extLst>
                        <a:ext uri="{FF2B5EF4-FFF2-40B4-BE49-F238E27FC236}">
                          <a16:creationId xmlns:a16="http://schemas.microsoft.com/office/drawing/2014/main" id="{715F2770-B7AD-1CBB-076F-BC2A4879A058}"/>
                        </a:ext>
                      </a:extLst>
                    </p:cNvPr>
                    <p:cNvSpPr txBox="1"/>
                    <p:nvPr/>
                  </p:nvSpPr>
                  <p:spPr>
                    <a:xfrm>
                      <a:off x="1119877" y="4389592"/>
                      <a:ext cx="472688" cy="403701"/>
                    </a:xfrm>
                    <a:prstGeom prst="rect">
                      <a:avLst/>
                    </a:prstGeom>
                    <a:noFill/>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r>
                              <m:rPr>
                                <m:sty m:val="p"/>
                              </m:rPr>
                              <a:rPr lang="en-US" altLang="zh-CN" sz="1201" baseline="-25000">
                                <a:latin typeface="Cambria Math" panose="02040503050406030204" pitchFamily="18" charset="0"/>
                              </a:rPr>
                              <m:t>y</m:t>
                            </m:r>
                          </m:oMath>
                        </m:oMathPara>
                      </a14:m>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55" name="文本框 54">
                      <a:extLst>
                        <a:ext uri="{FF2B5EF4-FFF2-40B4-BE49-F238E27FC236}">
                          <a16:creationId xmlns:a16="http://schemas.microsoft.com/office/drawing/2014/main" id="{715F2770-B7AD-1CBB-076F-BC2A4879A058}"/>
                        </a:ext>
                      </a:extLst>
                    </p:cNvPr>
                    <p:cNvSpPr txBox="1">
                      <a:spLocks noRot="1" noChangeAspect="1" noMove="1" noResize="1" noEditPoints="1" noAdjustHandles="1" noChangeArrowheads="1" noChangeShapeType="1" noTextEdit="1"/>
                    </p:cNvSpPr>
                    <p:nvPr/>
                  </p:nvSpPr>
                  <p:spPr>
                    <a:xfrm>
                      <a:off x="1119877" y="4389592"/>
                      <a:ext cx="472688" cy="403701"/>
                    </a:xfrm>
                    <a:prstGeom prst="rect">
                      <a:avLst/>
                    </a:prstGeom>
                    <a:blipFill>
                      <a:blip r:embed="rId9"/>
                      <a:stretch>
                        <a:fillRect t="-3846" r="-3448" b="-11538"/>
                      </a:stretch>
                    </a:blipFill>
                  </p:spPr>
                  <p:txBody>
                    <a:bodyPr/>
                    <a:lstStyle/>
                    <a:p>
                      <a:r>
                        <a:rPr lang="zh-CN" altLang="en-US">
                          <a:noFill/>
                        </a:rPr>
                        <a:t> </a:t>
                      </a:r>
                    </a:p>
                  </p:txBody>
                </p:sp>
              </mc:Fallback>
            </mc:AlternateContent>
            <p:sp>
              <p:nvSpPr>
                <p:cNvPr id="56" name="圆角矩形 98">
                  <a:extLst>
                    <a:ext uri="{FF2B5EF4-FFF2-40B4-BE49-F238E27FC236}">
                      <a16:creationId xmlns:a16="http://schemas.microsoft.com/office/drawing/2014/main" id="{4B128F31-DBF1-4D66-F827-F0509CA0D736}"/>
                    </a:ext>
                  </a:extLst>
                </p:cNvPr>
                <p:cNvSpPr/>
                <p:nvPr/>
              </p:nvSpPr>
              <p:spPr>
                <a:xfrm>
                  <a:off x="1077839" y="5637591"/>
                  <a:ext cx="432000" cy="720000"/>
                </a:xfrm>
                <a:prstGeom prst="roundRect">
                  <a:avLst/>
                </a:prstGeom>
                <a:solidFill>
                  <a:srgbClr val="CFC3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7" name="文本框 56">
                      <a:extLst>
                        <a:ext uri="{FF2B5EF4-FFF2-40B4-BE49-F238E27FC236}">
                          <a16:creationId xmlns:a16="http://schemas.microsoft.com/office/drawing/2014/main" id="{71E3E928-3DB8-B2E1-9F3F-AF6A43E97169}"/>
                        </a:ext>
                      </a:extLst>
                    </p:cNvPr>
                    <p:cNvSpPr txBox="1"/>
                    <p:nvPr/>
                  </p:nvSpPr>
                  <p:spPr>
                    <a:xfrm>
                      <a:off x="1066276" y="5803800"/>
                      <a:ext cx="472688" cy="403701"/>
                    </a:xfrm>
                    <a:prstGeom prst="rect">
                      <a:avLst/>
                    </a:prstGeom>
                    <a:noFill/>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r>
                              <m:rPr>
                                <m:sty m:val="p"/>
                              </m:rPr>
                              <a:rPr lang="en-US" altLang="zh-CN" sz="1201" baseline="-25000">
                                <a:latin typeface="Cambria Math" panose="02040503050406030204" pitchFamily="18" charset="0"/>
                              </a:rPr>
                              <m:t>y</m:t>
                            </m:r>
                          </m:oMath>
                        </m:oMathPara>
                      </a14:m>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57" name="文本框 56">
                      <a:extLst>
                        <a:ext uri="{FF2B5EF4-FFF2-40B4-BE49-F238E27FC236}">
                          <a16:creationId xmlns:a16="http://schemas.microsoft.com/office/drawing/2014/main" id="{71E3E928-3DB8-B2E1-9F3F-AF6A43E97169}"/>
                        </a:ext>
                      </a:extLst>
                    </p:cNvPr>
                    <p:cNvSpPr txBox="1">
                      <a:spLocks noRot="1" noChangeAspect="1" noMove="1" noResize="1" noEditPoints="1" noAdjustHandles="1" noChangeArrowheads="1" noChangeShapeType="1" noTextEdit="1"/>
                    </p:cNvSpPr>
                    <p:nvPr/>
                  </p:nvSpPr>
                  <p:spPr>
                    <a:xfrm>
                      <a:off x="1066276" y="5803800"/>
                      <a:ext cx="472688" cy="403701"/>
                    </a:xfrm>
                    <a:prstGeom prst="rect">
                      <a:avLst/>
                    </a:prstGeom>
                    <a:blipFill>
                      <a:blip r:embed="rId10"/>
                      <a:stretch>
                        <a:fillRect t="-3846" r="-3571" b="-1153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8" name="文本框 57">
                      <a:extLst>
                        <a:ext uri="{FF2B5EF4-FFF2-40B4-BE49-F238E27FC236}">
                          <a16:creationId xmlns:a16="http://schemas.microsoft.com/office/drawing/2014/main" id="{51450494-AD0B-0F9F-E3B8-A917F3FA1053}"/>
                        </a:ext>
                      </a:extLst>
                    </p:cNvPr>
                    <p:cNvSpPr txBox="1"/>
                    <p:nvPr/>
                  </p:nvSpPr>
                  <p:spPr>
                    <a:xfrm>
                      <a:off x="1549915" y="4373242"/>
                      <a:ext cx="1717130" cy="741504"/>
                    </a:xfrm>
                    <a:prstGeom prst="rect">
                      <a:avLst/>
                    </a:prstGeom>
                    <a:noFill/>
                  </p:spPr>
                  <p:txBody>
                    <a:bodyPr wrap="none" rtlCol="0">
                      <a:spAutoFit/>
                    </a:bodyPr>
                    <a:lstStyle/>
                    <a:p>
                      <a:pPr algn="ctr"/>
                      <a:r>
                        <a:rPr lang="en-US" altLang="zh-CN" sz="1801" dirty="0">
                          <a:latin typeface="Times New Roman" panose="02020603050405020304" pitchFamily="18" charset="0"/>
                          <a:cs typeface="Times New Roman" panose="02020603050405020304" pitchFamily="18" charset="0"/>
                        </a:rPr>
                        <a:t>Interrogation</a:t>
                      </a:r>
                    </a:p>
                    <a:p>
                      <a:pPr algn="ctr"/>
                      <a:r>
                        <a:rPr lang="en-US" altLang="zh-CN" sz="299" dirty="0">
                          <a:latin typeface="Times New Roman" panose="02020603050405020304" pitchFamily="18" charset="0"/>
                          <a:cs typeface="Times New Roman" panose="02020603050405020304" pitchFamily="18" charset="0"/>
                        </a:rPr>
                        <a:t> </a:t>
                      </a:r>
                    </a:p>
                    <a:p>
                      <a:pPr algn="ctr"/>
                      <a:r>
                        <a:rPr lang="en-US" altLang="zh-CN" sz="1201"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CN" sz="1201" i="1">
                                  <a:latin typeface="Cambria Math" panose="02040503050406030204" pitchFamily="18" charset="0"/>
                                </a:rPr>
                              </m:ctrlPr>
                            </m:sSubPr>
                            <m:e>
                              <m:r>
                                <m:rPr>
                                  <m:sty m:val="p"/>
                                </m:rPr>
                                <a:rPr lang="en-US" altLang="zh-CN" sz="1201">
                                  <a:latin typeface="Cambria Math" panose="02040503050406030204" pitchFamily="18" charset="0"/>
                                </a:rPr>
                                <m:t>t</m:t>
                              </m:r>
                            </m:e>
                            <m:sub>
                              <m:r>
                                <m:rPr>
                                  <m:sty m:val="p"/>
                                </m:rPr>
                                <a:rPr lang="en-US" altLang="zh-CN" sz="1201">
                                  <a:latin typeface="Cambria Math" panose="02040503050406030204" pitchFamily="18" charset="0"/>
                                </a:rPr>
                                <m:t>I</m:t>
                              </m:r>
                            </m:sub>
                          </m:sSub>
                        </m:oMath>
                      </a14:m>
                      <a:r>
                        <a:rPr lang="en-US" altLang="zh-CN" sz="1201" dirty="0">
                          <a:latin typeface="Times New Roman" panose="02020603050405020304" pitchFamily="18" charset="0"/>
                          <a:cs typeface="Times New Roman" panose="02020603050405020304" pitchFamily="18" charset="0"/>
                        </a:rPr>
                        <a:t> </a:t>
                      </a:r>
                      <a:endParaRPr lang="zh-CN" altLang="en-US" sz="1201" dirty="0">
                        <a:latin typeface="Times New Roman" panose="02020603050405020304" pitchFamily="18" charset="0"/>
                        <a:cs typeface="Times New Roman" panose="02020603050405020304" pitchFamily="18" charset="0"/>
                      </a:endParaRPr>
                    </a:p>
                  </p:txBody>
                </p:sp>
              </mc:Choice>
              <mc:Fallback xmlns="">
                <p:sp>
                  <p:nvSpPr>
                    <p:cNvPr id="58" name="文本框 57">
                      <a:extLst>
                        <a:ext uri="{FF2B5EF4-FFF2-40B4-BE49-F238E27FC236}">
                          <a16:creationId xmlns:a16="http://schemas.microsoft.com/office/drawing/2014/main" id="{51450494-AD0B-0F9F-E3B8-A917F3FA1053}"/>
                        </a:ext>
                      </a:extLst>
                    </p:cNvPr>
                    <p:cNvSpPr txBox="1">
                      <a:spLocks noRot="1" noChangeAspect="1" noMove="1" noResize="1" noEditPoints="1" noAdjustHandles="1" noChangeArrowheads="1" noChangeShapeType="1" noTextEdit="1"/>
                    </p:cNvSpPr>
                    <p:nvPr/>
                  </p:nvSpPr>
                  <p:spPr>
                    <a:xfrm>
                      <a:off x="1549915" y="4373242"/>
                      <a:ext cx="1717130" cy="741504"/>
                    </a:xfrm>
                    <a:prstGeom prst="rect">
                      <a:avLst/>
                    </a:prstGeom>
                    <a:blipFill>
                      <a:blip r:embed="rId11"/>
                      <a:stretch>
                        <a:fillRect l="-6863" t="-4348" r="-7843" b="-217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9" name="文本框 58">
                      <a:extLst>
                        <a:ext uri="{FF2B5EF4-FFF2-40B4-BE49-F238E27FC236}">
                          <a16:creationId xmlns:a16="http://schemas.microsoft.com/office/drawing/2014/main" id="{12BD42F1-23DD-B8CB-7A53-CA157FC24966}"/>
                        </a:ext>
                      </a:extLst>
                    </p:cNvPr>
                    <p:cNvSpPr txBox="1"/>
                    <p:nvPr/>
                  </p:nvSpPr>
                  <p:spPr>
                    <a:xfrm>
                      <a:off x="1539688" y="5788312"/>
                      <a:ext cx="1717130" cy="741504"/>
                    </a:xfrm>
                    <a:prstGeom prst="rect">
                      <a:avLst/>
                    </a:prstGeom>
                    <a:noFill/>
                  </p:spPr>
                  <p:txBody>
                    <a:bodyPr wrap="none" rtlCol="0">
                      <a:spAutoFit/>
                    </a:bodyPr>
                    <a:lstStyle/>
                    <a:p>
                      <a:pPr algn="ctr"/>
                      <a:r>
                        <a:rPr lang="en-US" altLang="zh-CN" sz="1801" dirty="0">
                          <a:latin typeface="Times New Roman" panose="02020603050405020304" pitchFamily="18" charset="0"/>
                          <a:cs typeface="Times New Roman" panose="02020603050405020304" pitchFamily="18" charset="0"/>
                        </a:rPr>
                        <a:t>Interrogation</a:t>
                      </a:r>
                    </a:p>
                    <a:p>
                      <a:pPr algn="ctr"/>
                      <a:r>
                        <a:rPr lang="en-US" altLang="zh-CN" sz="299" dirty="0">
                          <a:latin typeface="Times New Roman" panose="02020603050405020304" pitchFamily="18" charset="0"/>
                          <a:cs typeface="Times New Roman" panose="02020603050405020304" pitchFamily="18" charset="0"/>
                        </a:rPr>
                        <a:t> </a:t>
                      </a:r>
                    </a:p>
                    <a:p>
                      <a:pPr algn="ctr"/>
                      <a:r>
                        <a:rPr lang="en-US" altLang="zh-CN" sz="1201"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CN" sz="1201" i="1">
                                  <a:latin typeface="Cambria Math" panose="02040503050406030204" pitchFamily="18" charset="0"/>
                                </a:rPr>
                              </m:ctrlPr>
                            </m:sSubPr>
                            <m:e>
                              <m:r>
                                <m:rPr>
                                  <m:sty m:val="p"/>
                                </m:rPr>
                                <a:rPr lang="en-US" altLang="zh-CN" sz="1201">
                                  <a:latin typeface="Cambria Math" panose="02040503050406030204" pitchFamily="18" charset="0"/>
                                </a:rPr>
                                <m:t>t</m:t>
                              </m:r>
                            </m:e>
                            <m:sub>
                              <m:r>
                                <m:rPr>
                                  <m:sty m:val="p"/>
                                </m:rPr>
                                <a:rPr lang="en-US" altLang="zh-CN" sz="1201">
                                  <a:latin typeface="Cambria Math" panose="02040503050406030204" pitchFamily="18" charset="0"/>
                                </a:rPr>
                                <m:t>I</m:t>
                              </m:r>
                            </m:sub>
                          </m:sSub>
                        </m:oMath>
                      </a14:m>
                      <a:r>
                        <a:rPr lang="en-US" altLang="zh-CN" sz="1201" dirty="0">
                          <a:latin typeface="Times New Roman" panose="02020603050405020304" pitchFamily="18" charset="0"/>
                          <a:cs typeface="Times New Roman" panose="02020603050405020304" pitchFamily="18" charset="0"/>
                        </a:rPr>
                        <a:t> </a:t>
                      </a:r>
                      <a:endParaRPr lang="zh-CN" altLang="en-US" sz="1201" dirty="0">
                        <a:latin typeface="Times New Roman" panose="02020603050405020304" pitchFamily="18" charset="0"/>
                        <a:cs typeface="Times New Roman" panose="02020603050405020304" pitchFamily="18" charset="0"/>
                      </a:endParaRPr>
                    </a:p>
                  </p:txBody>
                </p:sp>
              </mc:Choice>
              <mc:Fallback xmlns="">
                <p:sp>
                  <p:nvSpPr>
                    <p:cNvPr id="59" name="文本框 58">
                      <a:extLst>
                        <a:ext uri="{FF2B5EF4-FFF2-40B4-BE49-F238E27FC236}">
                          <a16:creationId xmlns:a16="http://schemas.microsoft.com/office/drawing/2014/main" id="{12BD42F1-23DD-B8CB-7A53-CA157FC24966}"/>
                        </a:ext>
                      </a:extLst>
                    </p:cNvPr>
                    <p:cNvSpPr txBox="1">
                      <a:spLocks noRot="1" noChangeAspect="1" noMove="1" noResize="1" noEditPoints="1" noAdjustHandles="1" noChangeArrowheads="1" noChangeShapeType="1" noTextEdit="1"/>
                    </p:cNvSpPr>
                    <p:nvPr/>
                  </p:nvSpPr>
                  <p:spPr>
                    <a:xfrm>
                      <a:off x="1539688" y="5788312"/>
                      <a:ext cx="1717130" cy="741504"/>
                    </a:xfrm>
                    <a:prstGeom prst="rect">
                      <a:avLst/>
                    </a:prstGeom>
                    <a:blipFill>
                      <a:blip r:embed="rId12"/>
                      <a:stretch>
                        <a:fillRect l="-6796" t="-4348" r="-6796" b="-2174"/>
                      </a:stretch>
                    </a:blipFill>
                  </p:spPr>
                  <p:txBody>
                    <a:bodyPr/>
                    <a:lstStyle/>
                    <a:p>
                      <a:r>
                        <a:rPr lang="zh-CN" altLang="en-US">
                          <a:noFill/>
                        </a:rPr>
                        <a:t> </a:t>
                      </a:r>
                    </a:p>
                  </p:txBody>
                </p:sp>
              </mc:Fallback>
            </mc:AlternateContent>
            <p:sp>
              <p:nvSpPr>
                <p:cNvPr id="60" name="圆角矩形 103">
                  <a:extLst>
                    <a:ext uri="{FF2B5EF4-FFF2-40B4-BE49-F238E27FC236}">
                      <a16:creationId xmlns:a16="http://schemas.microsoft.com/office/drawing/2014/main" id="{9E743DD1-6D41-0742-89A1-FCD20D647E56}"/>
                    </a:ext>
                  </a:extLst>
                </p:cNvPr>
                <p:cNvSpPr/>
                <p:nvPr/>
              </p:nvSpPr>
              <p:spPr>
                <a:xfrm>
                  <a:off x="6851979" y="4223384"/>
                  <a:ext cx="432000" cy="720000"/>
                </a:xfrm>
                <a:prstGeom prst="roundRect">
                  <a:avLst/>
                </a:prstGeom>
                <a:solidFill>
                  <a:srgbClr val="CFC3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1" name="文本框 60">
                      <a:extLst>
                        <a:ext uri="{FF2B5EF4-FFF2-40B4-BE49-F238E27FC236}">
                          <a16:creationId xmlns:a16="http://schemas.microsoft.com/office/drawing/2014/main" id="{B5E1624D-13AF-236C-5EF0-0EAB083CF441}"/>
                        </a:ext>
                      </a:extLst>
                    </p:cNvPr>
                    <p:cNvSpPr txBox="1"/>
                    <p:nvPr/>
                  </p:nvSpPr>
                  <p:spPr>
                    <a:xfrm>
                      <a:off x="6840417" y="4389592"/>
                      <a:ext cx="472688" cy="403701"/>
                    </a:xfrm>
                    <a:prstGeom prst="rect">
                      <a:avLst/>
                    </a:prstGeom>
                    <a:noFill/>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r>
                              <m:rPr>
                                <m:sty m:val="p"/>
                              </m:rPr>
                              <a:rPr lang="en-US" altLang="zh-CN" sz="1201" baseline="-25000">
                                <a:latin typeface="Cambria Math" panose="02040503050406030204" pitchFamily="18" charset="0"/>
                              </a:rPr>
                              <m:t>y</m:t>
                            </m:r>
                          </m:oMath>
                        </m:oMathPara>
                      </a14:m>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61" name="文本框 60">
                      <a:extLst>
                        <a:ext uri="{FF2B5EF4-FFF2-40B4-BE49-F238E27FC236}">
                          <a16:creationId xmlns:a16="http://schemas.microsoft.com/office/drawing/2014/main" id="{B5E1624D-13AF-236C-5EF0-0EAB083CF441}"/>
                        </a:ext>
                      </a:extLst>
                    </p:cNvPr>
                    <p:cNvSpPr txBox="1">
                      <a:spLocks noRot="1" noChangeAspect="1" noMove="1" noResize="1" noEditPoints="1" noAdjustHandles="1" noChangeArrowheads="1" noChangeShapeType="1" noTextEdit="1"/>
                    </p:cNvSpPr>
                    <p:nvPr/>
                  </p:nvSpPr>
                  <p:spPr>
                    <a:xfrm>
                      <a:off x="6840417" y="4389592"/>
                      <a:ext cx="472688" cy="403701"/>
                    </a:xfrm>
                    <a:prstGeom prst="rect">
                      <a:avLst/>
                    </a:prstGeom>
                    <a:blipFill>
                      <a:blip r:embed="rId13"/>
                      <a:stretch>
                        <a:fillRect t="-3846" r="-3448" b="-11538"/>
                      </a:stretch>
                    </a:blipFill>
                  </p:spPr>
                  <p:txBody>
                    <a:bodyPr/>
                    <a:lstStyle/>
                    <a:p>
                      <a:r>
                        <a:rPr lang="zh-CN" altLang="en-US">
                          <a:noFill/>
                        </a:rPr>
                        <a:t> </a:t>
                      </a:r>
                    </a:p>
                  </p:txBody>
                </p:sp>
              </mc:Fallback>
            </mc:AlternateContent>
            <p:sp>
              <p:nvSpPr>
                <p:cNvPr id="62" name="圆角矩形 105">
                  <a:extLst>
                    <a:ext uri="{FF2B5EF4-FFF2-40B4-BE49-F238E27FC236}">
                      <a16:creationId xmlns:a16="http://schemas.microsoft.com/office/drawing/2014/main" id="{C706FF45-7024-D284-AA78-8ED0E1103C6F}"/>
                    </a:ext>
                  </a:extLst>
                </p:cNvPr>
                <p:cNvSpPr/>
                <p:nvPr/>
              </p:nvSpPr>
              <p:spPr>
                <a:xfrm>
                  <a:off x="7347091" y="4396133"/>
                  <a:ext cx="1574488" cy="690409"/>
                </a:xfrm>
                <a:prstGeom prst="roundRect">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a:p>
              </p:txBody>
            </p:sp>
            <mc:AlternateContent xmlns:mc="http://schemas.openxmlformats.org/markup-compatibility/2006" xmlns:a14="http://schemas.microsoft.com/office/drawing/2010/main">
              <mc:Choice Requires="a14">
                <p:sp>
                  <p:nvSpPr>
                    <p:cNvPr id="63" name="文本框 62">
                      <a:extLst>
                        <a:ext uri="{FF2B5EF4-FFF2-40B4-BE49-F238E27FC236}">
                          <a16:creationId xmlns:a16="http://schemas.microsoft.com/office/drawing/2014/main" id="{6F60B437-2495-1631-2EA6-B588DA010CF1}"/>
                        </a:ext>
                      </a:extLst>
                    </p:cNvPr>
                    <p:cNvSpPr txBox="1"/>
                    <p:nvPr/>
                  </p:nvSpPr>
                  <p:spPr>
                    <a:xfrm>
                      <a:off x="7278754" y="4373242"/>
                      <a:ext cx="1717130" cy="741504"/>
                    </a:xfrm>
                    <a:prstGeom prst="rect">
                      <a:avLst/>
                    </a:prstGeom>
                    <a:noFill/>
                  </p:spPr>
                  <p:txBody>
                    <a:bodyPr wrap="none" rtlCol="0">
                      <a:spAutoFit/>
                    </a:bodyPr>
                    <a:lstStyle/>
                    <a:p>
                      <a:pPr algn="ctr"/>
                      <a:r>
                        <a:rPr lang="en-US" altLang="zh-CN" sz="1801" dirty="0">
                          <a:latin typeface="Times New Roman" panose="02020603050405020304" pitchFamily="18" charset="0"/>
                          <a:cs typeface="Times New Roman" panose="02020603050405020304" pitchFamily="18" charset="0"/>
                        </a:rPr>
                        <a:t>Interrogation</a:t>
                      </a:r>
                    </a:p>
                    <a:p>
                      <a:pPr algn="ctr"/>
                      <a:r>
                        <a:rPr lang="en-US" altLang="zh-CN" sz="299" dirty="0">
                          <a:latin typeface="Times New Roman" panose="02020603050405020304" pitchFamily="18" charset="0"/>
                          <a:cs typeface="Times New Roman" panose="02020603050405020304" pitchFamily="18" charset="0"/>
                        </a:rPr>
                        <a:t> </a:t>
                      </a:r>
                    </a:p>
                    <a:p>
                      <a:pPr algn="ctr"/>
                      <a:r>
                        <a:rPr lang="en-US" altLang="zh-CN" sz="1201"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CN" sz="1201" i="1">
                                  <a:latin typeface="Cambria Math" panose="02040503050406030204" pitchFamily="18" charset="0"/>
                                </a:rPr>
                              </m:ctrlPr>
                            </m:sSubPr>
                            <m:e>
                              <m:r>
                                <m:rPr>
                                  <m:sty m:val="p"/>
                                </m:rPr>
                                <a:rPr lang="en-US" altLang="zh-CN" sz="1201">
                                  <a:latin typeface="Cambria Math" panose="02040503050406030204" pitchFamily="18" charset="0"/>
                                </a:rPr>
                                <m:t>t</m:t>
                              </m:r>
                            </m:e>
                            <m:sub>
                              <m:r>
                                <m:rPr>
                                  <m:sty m:val="p"/>
                                </m:rPr>
                                <a:rPr lang="en-US" altLang="zh-CN" sz="1201">
                                  <a:latin typeface="Cambria Math" panose="02040503050406030204" pitchFamily="18" charset="0"/>
                                </a:rPr>
                                <m:t>I</m:t>
                              </m:r>
                            </m:sub>
                          </m:sSub>
                        </m:oMath>
                      </a14:m>
                      <a:r>
                        <a:rPr lang="en-US" altLang="zh-CN" sz="1201" dirty="0">
                          <a:latin typeface="Times New Roman" panose="02020603050405020304" pitchFamily="18" charset="0"/>
                          <a:cs typeface="Times New Roman" panose="02020603050405020304" pitchFamily="18" charset="0"/>
                        </a:rPr>
                        <a:t> </a:t>
                      </a:r>
                      <a:endParaRPr lang="zh-CN" altLang="en-US" sz="1201" dirty="0">
                        <a:latin typeface="Times New Roman" panose="02020603050405020304" pitchFamily="18" charset="0"/>
                        <a:cs typeface="Times New Roman" panose="02020603050405020304" pitchFamily="18" charset="0"/>
                      </a:endParaRPr>
                    </a:p>
                  </p:txBody>
                </p:sp>
              </mc:Choice>
              <mc:Fallback xmlns="">
                <p:sp>
                  <p:nvSpPr>
                    <p:cNvPr id="63" name="文本框 62">
                      <a:extLst>
                        <a:ext uri="{FF2B5EF4-FFF2-40B4-BE49-F238E27FC236}">
                          <a16:creationId xmlns:a16="http://schemas.microsoft.com/office/drawing/2014/main" id="{6F60B437-2495-1631-2EA6-B588DA010CF1}"/>
                        </a:ext>
                      </a:extLst>
                    </p:cNvPr>
                    <p:cNvSpPr txBox="1">
                      <a:spLocks noRot="1" noChangeAspect="1" noMove="1" noResize="1" noEditPoints="1" noAdjustHandles="1" noChangeArrowheads="1" noChangeShapeType="1" noTextEdit="1"/>
                    </p:cNvSpPr>
                    <p:nvPr/>
                  </p:nvSpPr>
                  <p:spPr>
                    <a:xfrm>
                      <a:off x="7278754" y="4373242"/>
                      <a:ext cx="1717130" cy="741504"/>
                    </a:xfrm>
                    <a:prstGeom prst="rect">
                      <a:avLst/>
                    </a:prstGeom>
                    <a:blipFill>
                      <a:blip r:embed="rId14"/>
                      <a:stretch>
                        <a:fillRect l="-7843" t="-4348" r="-6863" b="-2174"/>
                      </a:stretch>
                    </a:blipFill>
                  </p:spPr>
                  <p:txBody>
                    <a:bodyPr/>
                    <a:lstStyle/>
                    <a:p>
                      <a:r>
                        <a:rPr lang="zh-CN" altLang="en-US">
                          <a:noFill/>
                        </a:rPr>
                        <a:t> </a:t>
                      </a:r>
                    </a:p>
                  </p:txBody>
                </p:sp>
              </mc:Fallback>
            </mc:AlternateContent>
            <p:sp>
              <p:nvSpPr>
                <p:cNvPr id="64" name="圆角矩形 108">
                  <a:extLst>
                    <a:ext uri="{FF2B5EF4-FFF2-40B4-BE49-F238E27FC236}">
                      <a16:creationId xmlns:a16="http://schemas.microsoft.com/office/drawing/2014/main" id="{F4318C92-E405-F189-10A5-D19A2E26F980}"/>
                    </a:ext>
                  </a:extLst>
                </p:cNvPr>
                <p:cNvSpPr/>
                <p:nvPr/>
              </p:nvSpPr>
              <p:spPr>
                <a:xfrm>
                  <a:off x="6851979" y="5644777"/>
                  <a:ext cx="432000" cy="720000"/>
                </a:xfrm>
                <a:prstGeom prst="roundRect">
                  <a:avLst/>
                </a:prstGeom>
                <a:solidFill>
                  <a:srgbClr val="CFC3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5" name="文本框 64">
                      <a:extLst>
                        <a:ext uri="{FF2B5EF4-FFF2-40B4-BE49-F238E27FC236}">
                          <a16:creationId xmlns:a16="http://schemas.microsoft.com/office/drawing/2014/main" id="{0833DD42-5FD8-8DE2-A011-6639CFC12633}"/>
                        </a:ext>
                      </a:extLst>
                    </p:cNvPr>
                    <p:cNvSpPr txBox="1"/>
                    <p:nvPr/>
                  </p:nvSpPr>
                  <p:spPr>
                    <a:xfrm>
                      <a:off x="6840417" y="5810983"/>
                      <a:ext cx="472688" cy="403701"/>
                    </a:xfrm>
                    <a:prstGeom prst="rect">
                      <a:avLst/>
                    </a:prstGeom>
                    <a:noFill/>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r>
                              <m:rPr>
                                <m:sty m:val="p"/>
                              </m:rPr>
                              <a:rPr lang="en-US" altLang="zh-CN" sz="1201" baseline="-25000">
                                <a:latin typeface="Cambria Math" panose="02040503050406030204" pitchFamily="18" charset="0"/>
                              </a:rPr>
                              <m:t>y</m:t>
                            </m:r>
                          </m:oMath>
                        </m:oMathPara>
                      </a14:m>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65" name="文本框 64">
                      <a:extLst>
                        <a:ext uri="{FF2B5EF4-FFF2-40B4-BE49-F238E27FC236}">
                          <a16:creationId xmlns:a16="http://schemas.microsoft.com/office/drawing/2014/main" id="{0833DD42-5FD8-8DE2-A011-6639CFC12633}"/>
                        </a:ext>
                      </a:extLst>
                    </p:cNvPr>
                    <p:cNvSpPr txBox="1">
                      <a:spLocks noRot="1" noChangeAspect="1" noMove="1" noResize="1" noEditPoints="1" noAdjustHandles="1" noChangeArrowheads="1" noChangeShapeType="1" noTextEdit="1"/>
                    </p:cNvSpPr>
                    <p:nvPr/>
                  </p:nvSpPr>
                  <p:spPr>
                    <a:xfrm>
                      <a:off x="6840417" y="5810983"/>
                      <a:ext cx="472688" cy="403701"/>
                    </a:xfrm>
                    <a:prstGeom prst="rect">
                      <a:avLst/>
                    </a:prstGeom>
                    <a:blipFill>
                      <a:blip r:embed="rId15"/>
                      <a:stretch>
                        <a:fillRect t="-3846" r="-3448" b="-153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6" name="文本框 65">
                      <a:extLst>
                        <a:ext uri="{FF2B5EF4-FFF2-40B4-BE49-F238E27FC236}">
                          <a16:creationId xmlns:a16="http://schemas.microsoft.com/office/drawing/2014/main" id="{398006E8-D150-3512-16AC-DA5D7E7E0238}"/>
                        </a:ext>
                      </a:extLst>
                    </p:cNvPr>
                    <p:cNvSpPr txBox="1"/>
                    <p:nvPr/>
                  </p:nvSpPr>
                  <p:spPr>
                    <a:xfrm>
                      <a:off x="7278754" y="5794630"/>
                      <a:ext cx="1717130" cy="741504"/>
                    </a:xfrm>
                    <a:prstGeom prst="rect">
                      <a:avLst/>
                    </a:prstGeom>
                    <a:noFill/>
                  </p:spPr>
                  <p:txBody>
                    <a:bodyPr wrap="none" rtlCol="0">
                      <a:spAutoFit/>
                    </a:bodyPr>
                    <a:lstStyle/>
                    <a:p>
                      <a:pPr algn="ctr"/>
                      <a:r>
                        <a:rPr lang="en-US" altLang="zh-CN" sz="1801" dirty="0">
                          <a:latin typeface="Times New Roman" panose="02020603050405020304" pitchFamily="18" charset="0"/>
                          <a:cs typeface="Times New Roman" panose="02020603050405020304" pitchFamily="18" charset="0"/>
                        </a:rPr>
                        <a:t>Interrogation</a:t>
                      </a:r>
                    </a:p>
                    <a:p>
                      <a:pPr algn="ctr"/>
                      <a:r>
                        <a:rPr lang="en-US" altLang="zh-CN" sz="299" dirty="0">
                          <a:latin typeface="Times New Roman" panose="02020603050405020304" pitchFamily="18" charset="0"/>
                          <a:cs typeface="Times New Roman" panose="02020603050405020304" pitchFamily="18" charset="0"/>
                        </a:rPr>
                        <a:t> </a:t>
                      </a:r>
                    </a:p>
                    <a:p>
                      <a:pPr algn="ctr"/>
                      <a:r>
                        <a:rPr lang="en-US" altLang="zh-CN" sz="1201"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CN" sz="1201" i="1">
                                  <a:latin typeface="Cambria Math" panose="02040503050406030204" pitchFamily="18" charset="0"/>
                                </a:rPr>
                              </m:ctrlPr>
                            </m:sSubPr>
                            <m:e>
                              <m:r>
                                <m:rPr>
                                  <m:sty m:val="p"/>
                                </m:rPr>
                                <a:rPr lang="en-US" altLang="zh-CN" sz="1201">
                                  <a:latin typeface="Cambria Math" panose="02040503050406030204" pitchFamily="18" charset="0"/>
                                </a:rPr>
                                <m:t>t</m:t>
                              </m:r>
                            </m:e>
                            <m:sub>
                              <m:r>
                                <m:rPr>
                                  <m:sty m:val="p"/>
                                </m:rPr>
                                <a:rPr lang="en-US" altLang="zh-CN" sz="1201">
                                  <a:latin typeface="Cambria Math" panose="02040503050406030204" pitchFamily="18" charset="0"/>
                                </a:rPr>
                                <m:t>I</m:t>
                              </m:r>
                            </m:sub>
                          </m:sSub>
                        </m:oMath>
                      </a14:m>
                      <a:r>
                        <a:rPr lang="en-US" altLang="zh-CN" sz="1201" dirty="0">
                          <a:latin typeface="Times New Roman" panose="02020603050405020304" pitchFamily="18" charset="0"/>
                          <a:cs typeface="Times New Roman" panose="02020603050405020304" pitchFamily="18" charset="0"/>
                        </a:rPr>
                        <a:t> </a:t>
                      </a:r>
                      <a:endParaRPr lang="zh-CN" altLang="en-US" sz="1201" dirty="0">
                        <a:latin typeface="Times New Roman" panose="02020603050405020304" pitchFamily="18" charset="0"/>
                        <a:cs typeface="Times New Roman" panose="02020603050405020304" pitchFamily="18" charset="0"/>
                      </a:endParaRPr>
                    </a:p>
                  </p:txBody>
                </p:sp>
              </mc:Choice>
              <mc:Fallback xmlns="">
                <p:sp>
                  <p:nvSpPr>
                    <p:cNvPr id="66" name="文本框 65">
                      <a:extLst>
                        <a:ext uri="{FF2B5EF4-FFF2-40B4-BE49-F238E27FC236}">
                          <a16:creationId xmlns:a16="http://schemas.microsoft.com/office/drawing/2014/main" id="{398006E8-D150-3512-16AC-DA5D7E7E0238}"/>
                        </a:ext>
                      </a:extLst>
                    </p:cNvPr>
                    <p:cNvSpPr txBox="1">
                      <a:spLocks noRot="1" noChangeAspect="1" noMove="1" noResize="1" noEditPoints="1" noAdjustHandles="1" noChangeArrowheads="1" noChangeShapeType="1" noTextEdit="1"/>
                    </p:cNvSpPr>
                    <p:nvPr/>
                  </p:nvSpPr>
                  <p:spPr>
                    <a:xfrm>
                      <a:off x="7278754" y="5794630"/>
                      <a:ext cx="1717130" cy="741504"/>
                    </a:xfrm>
                    <a:prstGeom prst="rect">
                      <a:avLst/>
                    </a:prstGeom>
                    <a:blipFill>
                      <a:blip r:embed="rId16"/>
                      <a:stretch>
                        <a:fillRect l="-7843" t="-4255" r="-6863"/>
                      </a:stretch>
                    </a:blipFill>
                  </p:spPr>
                  <p:txBody>
                    <a:bodyPr/>
                    <a:lstStyle/>
                    <a:p>
                      <a:r>
                        <a:rPr lang="zh-CN" altLang="en-US">
                          <a:noFill/>
                        </a:rPr>
                        <a:t> </a:t>
                      </a:r>
                    </a:p>
                  </p:txBody>
                </p:sp>
              </mc:Fallback>
            </mc:AlternateContent>
            <p:sp>
              <p:nvSpPr>
                <p:cNvPr id="67" name="圆角矩形 112">
                  <a:extLst>
                    <a:ext uri="{FF2B5EF4-FFF2-40B4-BE49-F238E27FC236}">
                      <a16:creationId xmlns:a16="http://schemas.microsoft.com/office/drawing/2014/main" id="{A72BED3F-7CDC-45EB-2699-E62EC99D2EB6}"/>
                    </a:ext>
                  </a:extLst>
                </p:cNvPr>
                <p:cNvSpPr/>
                <p:nvPr/>
              </p:nvSpPr>
              <p:spPr>
                <a:xfrm>
                  <a:off x="9709909" y="4236807"/>
                  <a:ext cx="514800" cy="720000"/>
                </a:xfrm>
                <a:prstGeom prst="roundRect">
                  <a:avLst/>
                </a:prstGeom>
                <a:solidFill>
                  <a:srgbClr val="C5E87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100800" tIns="39599" rIns="90001" rtlCol="0" anchor="ctr"/>
                <a:lstStyle/>
                <a:p>
                  <a:pPr algn="ctr"/>
                  <a:r>
                    <a:rPr kumimoji="1" lang="en-US" altLang="zh-CN" sz="1600" dirty="0">
                      <a:solidFill>
                        <a:schemeClr val="tx1"/>
                      </a:solidFill>
                      <a:latin typeface="Times New Roman" panose="02020603050405020304" pitchFamily="18" charset="0"/>
                      <a:cs typeface="Times New Roman" panose="02020603050405020304" pitchFamily="18" charset="0"/>
                    </a:rPr>
                    <a:t>R.O.</a:t>
                  </a:r>
                  <a:endParaRPr kumimoji="1" lang="zh-CN" altLang="en-US" sz="1600" dirty="0">
                    <a:solidFill>
                      <a:schemeClr val="tx1"/>
                    </a:solidFill>
                    <a:latin typeface="Times New Roman" panose="02020603050405020304" pitchFamily="18" charset="0"/>
                    <a:cs typeface="Times New Roman" panose="02020603050405020304" pitchFamily="18" charset="0"/>
                  </a:endParaRPr>
                </a:p>
              </p:txBody>
            </p:sp>
            <p:sp>
              <p:nvSpPr>
                <p:cNvPr id="68" name="圆角矩形 115">
                  <a:extLst>
                    <a:ext uri="{FF2B5EF4-FFF2-40B4-BE49-F238E27FC236}">
                      <a16:creationId xmlns:a16="http://schemas.microsoft.com/office/drawing/2014/main" id="{BA1351FF-0B1A-9062-B4A3-22B7842BFADC}"/>
                    </a:ext>
                  </a:extLst>
                </p:cNvPr>
                <p:cNvSpPr/>
                <p:nvPr/>
              </p:nvSpPr>
              <p:spPr>
                <a:xfrm>
                  <a:off x="9698255" y="5634920"/>
                  <a:ext cx="514800" cy="720000"/>
                </a:xfrm>
                <a:prstGeom prst="roundRect">
                  <a:avLst/>
                </a:prstGeom>
                <a:solidFill>
                  <a:srgbClr val="C5E87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100800" tIns="39599" rIns="90001" rtlCol="0" anchor="ctr"/>
                <a:lstStyle/>
                <a:p>
                  <a:pPr algn="ctr"/>
                  <a:r>
                    <a:rPr kumimoji="1" lang="en-US" altLang="zh-CN" sz="1600" dirty="0">
                      <a:solidFill>
                        <a:schemeClr val="tx1"/>
                      </a:solidFill>
                      <a:latin typeface="Times New Roman" panose="02020603050405020304" pitchFamily="18" charset="0"/>
                      <a:cs typeface="Times New Roman" panose="02020603050405020304" pitchFamily="18" charset="0"/>
                    </a:rPr>
                    <a:t>R.O.</a:t>
                  </a:r>
                  <a:endParaRPr kumimoji="1" lang="zh-CN" altLang="en-US" sz="1600" dirty="0">
                    <a:solidFill>
                      <a:schemeClr val="tx1"/>
                    </a:solidFill>
                    <a:latin typeface="Times New Roman" panose="02020603050405020304" pitchFamily="18" charset="0"/>
                    <a:cs typeface="Times New Roman" panose="02020603050405020304" pitchFamily="18" charset="0"/>
                  </a:endParaRPr>
                </a:p>
              </p:txBody>
            </p:sp>
            <p:sp>
              <p:nvSpPr>
                <p:cNvPr id="69" name="圆角矩形 117">
                  <a:extLst>
                    <a:ext uri="{FF2B5EF4-FFF2-40B4-BE49-F238E27FC236}">
                      <a16:creationId xmlns:a16="http://schemas.microsoft.com/office/drawing/2014/main" id="{7275931E-14B2-926A-181D-04199886DB97}"/>
                    </a:ext>
                  </a:extLst>
                </p:cNvPr>
                <p:cNvSpPr/>
                <p:nvPr/>
              </p:nvSpPr>
              <p:spPr>
                <a:xfrm>
                  <a:off x="9022132" y="4223384"/>
                  <a:ext cx="432000" cy="72000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0" name="文本框 69">
                      <a:extLst>
                        <a:ext uri="{FF2B5EF4-FFF2-40B4-BE49-F238E27FC236}">
                          <a16:creationId xmlns:a16="http://schemas.microsoft.com/office/drawing/2014/main" id="{2365C7A1-A943-6A02-3CB4-2E6642388E91}"/>
                        </a:ext>
                      </a:extLst>
                    </p:cNvPr>
                    <p:cNvSpPr txBox="1"/>
                    <p:nvPr/>
                  </p:nvSpPr>
                  <p:spPr>
                    <a:xfrm>
                      <a:off x="9010570" y="4389592"/>
                      <a:ext cx="472688" cy="403701"/>
                    </a:xfrm>
                    <a:prstGeom prst="rect">
                      <a:avLst/>
                    </a:prstGeom>
                    <a:noFill/>
                  </p:spPr>
                  <p:txBody>
                    <a:bodyPr wrap="square" lIns="0" tIns="0" rIns="0" bIns="0" rtlCol="0">
                      <a:spAutoFit/>
                    </a:bodyPr>
                    <a:lstStyle/>
                    <a:p>
                      <a:pPr algn="ctr"/>
                      <a14:m>
                        <m:oMathPara xmlns:m="http://schemas.openxmlformats.org/officeDocument/2006/math">
                          <m:oMathParaPr>
                            <m:jc m:val="center"/>
                          </m:oMathParaPr>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r>
                              <m:rPr>
                                <m:sty m:val="p"/>
                              </m:rPr>
                              <a:rPr lang="en-US" altLang="zh-CN" sz="1201" baseline="-25000">
                                <a:latin typeface="Cambria Math" panose="02040503050406030204" pitchFamily="18" charset="0"/>
                              </a:rPr>
                              <m:t>x</m:t>
                            </m:r>
                          </m:oMath>
                        </m:oMathPara>
                      </a14:m>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70" name="文本框 69">
                      <a:extLst>
                        <a:ext uri="{FF2B5EF4-FFF2-40B4-BE49-F238E27FC236}">
                          <a16:creationId xmlns:a16="http://schemas.microsoft.com/office/drawing/2014/main" id="{2365C7A1-A943-6A02-3CB4-2E6642388E91}"/>
                        </a:ext>
                      </a:extLst>
                    </p:cNvPr>
                    <p:cNvSpPr txBox="1">
                      <a:spLocks noRot="1" noChangeAspect="1" noMove="1" noResize="1" noEditPoints="1" noAdjustHandles="1" noChangeArrowheads="1" noChangeShapeType="1" noTextEdit="1"/>
                    </p:cNvSpPr>
                    <p:nvPr/>
                  </p:nvSpPr>
                  <p:spPr>
                    <a:xfrm>
                      <a:off x="9010570" y="4389592"/>
                      <a:ext cx="472688" cy="403701"/>
                    </a:xfrm>
                    <a:prstGeom prst="rect">
                      <a:avLst/>
                    </a:prstGeom>
                    <a:blipFill>
                      <a:blip r:embed="rId17"/>
                      <a:stretch>
                        <a:fillRect t="-3846" b="-11538"/>
                      </a:stretch>
                    </a:blipFill>
                  </p:spPr>
                  <p:txBody>
                    <a:bodyPr/>
                    <a:lstStyle/>
                    <a:p>
                      <a:r>
                        <a:rPr lang="zh-CN" altLang="en-US">
                          <a:noFill/>
                        </a:rPr>
                        <a:t> </a:t>
                      </a:r>
                    </a:p>
                  </p:txBody>
                </p:sp>
              </mc:Fallback>
            </mc:AlternateContent>
            <p:sp>
              <p:nvSpPr>
                <p:cNvPr id="71" name="圆角矩形 119">
                  <a:extLst>
                    <a:ext uri="{FF2B5EF4-FFF2-40B4-BE49-F238E27FC236}">
                      <a16:creationId xmlns:a16="http://schemas.microsoft.com/office/drawing/2014/main" id="{3651AA9C-9E69-195B-C759-2BA20825E726}"/>
                    </a:ext>
                  </a:extLst>
                </p:cNvPr>
                <p:cNvSpPr/>
                <p:nvPr/>
              </p:nvSpPr>
              <p:spPr>
                <a:xfrm>
                  <a:off x="9030350" y="5633891"/>
                  <a:ext cx="432000" cy="72000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2" name="文本框 71">
                      <a:extLst>
                        <a:ext uri="{FF2B5EF4-FFF2-40B4-BE49-F238E27FC236}">
                          <a16:creationId xmlns:a16="http://schemas.microsoft.com/office/drawing/2014/main" id="{2E1DB52A-D6C4-D7A5-B6B8-C62B5FBD7C52}"/>
                        </a:ext>
                      </a:extLst>
                    </p:cNvPr>
                    <p:cNvSpPr txBox="1"/>
                    <p:nvPr/>
                  </p:nvSpPr>
                  <p:spPr>
                    <a:xfrm>
                      <a:off x="9018787" y="5800097"/>
                      <a:ext cx="472688" cy="341684"/>
                    </a:xfrm>
                    <a:prstGeom prst="rect">
                      <a:avLst/>
                    </a:prstGeom>
                    <a:noFill/>
                  </p:spPr>
                  <p:txBody>
                    <a:bodyPr wrap="square" lIns="0" tIns="0" rIns="0" bIns="0" rtlCol="0">
                      <a:spAutoFit/>
                    </a:bodyPr>
                    <a:lstStyle/>
                    <a:p>
                      <a:pPr algn="ctr"/>
                      <a14:m>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oMath>
                      </a14:m>
                      <a:r>
                        <a:rPr lang="en-US" altLang="zh-CN" sz="1201" baseline="-25000" dirty="0">
                          <a:latin typeface="Times New Roman" panose="02020603050405020304" pitchFamily="18" charset="0"/>
                          <a:cs typeface="Times New Roman" panose="02020603050405020304" pitchFamily="18" charset="0"/>
                        </a:rPr>
                        <a:t>x</a:t>
                      </a:r>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72" name="文本框 71">
                      <a:extLst>
                        <a:ext uri="{FF2B5EF4-FFF2-40B4-BE49-F238E27FC236}">
                          <a16:creationId xmlns:a16="http://schemas.microsoft.com/office/drawing/2014/main" id="{2E1DB52A-D6C4-D7A5-B6B8-C62B5FBD7C52}"/>
                        </a:ext>
                      </a:extLst>
                    </p:cNvPr>
                    <p:cNvSpPr txBox="1">
                      <a:spLocks noRot="1" noChangeAspect="1" noMove="1" noResize="1" noEditPoints="1" noAdjustHandles="1" noChangeArrowheads="1" noChangeShapeType="1" noTextEdit="1"/>
                    </p:cNvSpPr>
                    <p:nvPr/>
                  </p:nvSpPr>
                  <p:spPr>
                    <a:xfrm>
                      <a:off x="9018787" y="5800097"/>
                      <a:ext cx="472688" cy="341684"/>
                    </a:xfrm>
                    <a:prstGeom prst="rect">
                      <a:avLst/>
                    </a:prstGeom>
                    <a:blipFill>
                      <a:blip r:embed="rId18"/>
                      <a:stretch>
                        <a:fillRect r="-6897" b="-19048"/>
                      </a:stretch>
                    </a:blipFill>
                  </p:spPr>
                  <p:txBody>
                    <a:bodyPr/>
                    <a:lstStyle/>
                    <a:p>
                      <a:r>
                        <a:rPr lang="zh-CN" altLang="en-US">
                          <a:noFill/>
                        </a:rPr>
                        <a:t> </a:t>
                      </a:r>
                    </a:p>
                  </p:txBody>
                </p:sp>
              </mc:Fallback>
            </mc:AlternateContent>
            <p:sp>
              <p:nvSpPr>
                <p:cNvPr id="73" name="圆角矩形 121">
                  <a:extLst>
                    <a:ext uri="{FF2B5EF4-FFF2-40B4-BE49-F238E27FC236}">
                      <a16:creationId xmlns:a16="http://schemas.microsoft.com/office/drawing/2014/main" id="{FF93B663-A1DA-31DE-D76C-D15AA9E50156}"/>
                    </a:ext>
                  </a:extLst>
                </p:cNvPr>
                <p:cNvSpPr/>
                <p:nvPr/>
              </p:nvSpPr>
              <p:spPr>
                <a:xfrm>
                  <a:off x="3305159" y="5634441"/>
                  <a:ext cx="432000" cy="72000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226801" rIns="0" rtlCol="0" anchor="ctr"/>
                <a:lstStyle/>
                <a:p>
                  <a:pPr algn="ctr"/>
                  <a:endParaRPr kumimoji="1" lang="zh-CN" altLang="en-US" sz="13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4" name="文本框 73">
                      <a:extLst>
                        <a:ext uri="{FF2B5EF4-FFF2-40B4-BE49-F238E27FC236}">
                          <a16:creationId xmlns:a16="http://schemas.microsoft.com/office/drawing/2014/main" id="{2E71F68B-279E-F13E-295D-29BC10CF6609}"/>
                        </a:ext>
                      </a:extLst>
                    </p:cNvPr>
                    <p:cNvSpPr txBox="1"/>
                    <p:nvPr/>
                  </p:nvSpPr>
                  <p:spPr>
                    <a:xfrm>
                      <a:off x="3293596" y="5800647"/>
                      <a:ext cx="472688" cy="341684"/>
                    </a:xfrm>
                    <a:prstGeom prst="rect">
                      <a:avLst/>
                    </a:prstGeom>
                    <a:noFill/>
                  </p:spPr>
                  <p:txBody>
                    <a:bodyPr wrap="square" lIns="0" tIns="0" rIns="0" bIns="0" rtlCol="0">
                      <a:spAutoFit/>
                    </a:bodyPr>
                    <a:lstStyle/>
                    <a:p>
                      <a:pPr algn="ctr"/>
                      <a14:m>
                        <m:oMath xmlns:m="http://schemas.openxmlformats.org/officeDocument/2006/math">
                          <m:d>
                            <m:dPr>
                              <m:ctrlPr>
                                <a:rPr lang="en-US" altLang="zh-CN" sz="1201" i="1">
                                  <a:latin typeface="Cambria Math" panose="02040503050406030204" pitchFamily="18" charset="0"/>
                                </a:rPr>
                              </m:ctrlPr>
                            </m:dPr>
                            <m:e>
                              <m:f>
                                <m:fPr>
                                  <m:ctrlPr>
                                    <a:rPr lang="en-US" altLang="zh-CN" sz="1201" i="1">
                                      <a:latin typeface="Cambria Math" panose="02040503050406030204" pitchFamily="18" charset="0"/>
                                    </a:rPr>
                                  </m:ctrlPr>
                                </m:fPr>
                                <m:num>
                                  <m:r>
                                    <a:rPr lang="en-US" altLang="zh-CN" sz="1201" i="1">
                                      <a:latin typeface="Cambria Math" panose="02040503050406030204" pitchFamily="18" charset="0"/>
                                    </a:rPr>
                                    <m:t>𝜋</m:t>
                                  </m:r>
                                </m:num>
                                <m:den>
                                  <m:r>
                                    <a:rPr lang="en-US" altLang="zh-CN" sz="1201" i="1">
                                      <a:latin typeface="Cambria Math" panose="02040503050406030204" pitchFamily="18" charset="0"/>
                                    </a:rPr>
                                    <m:t>2</m:t>
                                  </m:r>
                                </m:den>
                              </m:f>
                            </m:e>
                          </m:d>
                        </m:oMath>
                      </a14:m>
                      <a:r>
                        <a:rPr lang="en-US" altLang="zh-CN" sz="1201" baseline="-25000" dirty="0">
                          <a:latin typeface="Times New Roman" panose="02020603050405020304" pitchFamily="18" charset="0"/>
                          <a:cs typeface="Times New Roman" panose="02020603050405020304" pitchFamily="18" charset="0"/>
                        </a:rPr>
                        <a:t>x</a:t>
                      </a:r>
                      <a:endParaRPr lang="zh-CN" altLang="en-US" sz="1201" baseline="-25000" dirty="0">
                        <a:latin typeface="Times New Roman" panose="02020603050405020304" pitchFamily="18" charset="0"/>
                        <a:cs typeface="Times New Roman" panose="02020603050405020304" pitchFamily="18" charset="0"/>
                      </a:endParaRPr>
                    </a:p>
                  </p:txBody>
                </p:sp>
              </mc:Choice>
              <mc:Fallback xmlns="">
                <p:sp>
                  <p:nvSpPr>
                    <p:cNvPr id="74" name="文本框 73">
                      <a:extLst>
                        <a:ext uri="{FF2B5EF4-FFF2-40B4-BE49-F238E27FC236}">
                          <a16:creationId xmlns:a16="http://schemas.microsoft.com/office/drawing/2014/main" id="{2E71F68B-279E-F13E-295D-29BC10CF6609}"/>
                        </a:ext>
                      </a:extLst>
                    </p:cNvPr>
                    <p:cNvSpPr txBox="1">
                      <a:spLocks noRot="1" noChangeAspect="1" noMove="1" noResize="1" noEditPoints="1" noAdjustHandles="1" noChangeArrowheads="1" noChangeShapeType="1" noTextEdit="1"/>
                    </p:cNvSpPr>
                    <p:nvPr/>
                  </p:nvSpPr>
                  <p:spPr>
                    <a:xfrm>
                      <a:off x="3293596" y="5800647"/>
                      <a:ext cx="472688" cy="341684"/>
                    </a:xfrm>
                    <a:prstGeom prst="rect">
                      <a:avLst/>
                    </a:prstGeom>
                    <a:blipFill>
                      <a:blip r:embed="rId19"/>
                      <a:stretch>
                        <a:fillRect r="-10714" b="-19048"/>
                      </a:stretch>
                    </a:blipFill>
                  </p:spPr>
                  <p:txBody>
                    <a:bodyPr/>
                    <a:lstStyle/>
                    <a:p>
                      <a:r>
                        <a:rPr lang="zh-CN" altLang="en-US">
                          <a:noFill/>
                        </a:rPr>
                        <a:t> </a:t>
                      </a:r>
                    </a:p>
                  </p:txBody>
                </p:sp>
              </mc:Fallback>
            </mc:AlternateContent>
            <p:sp>
              <p:nvSpPr>
                <p:cNvPr id="75" name="圆角矩形 11">
                  <a:extLst>
                    <a:ext uri="{FF2B5EF4-FFF2-40B4-BE49-F238E27FC236}">
                      <a16:creationId xmlns:a16="http://schemas.microsoft.com/office/drawing/2014/main" id="{0C3B132B-31DD-650F-A65E-710002D00832}"/>
                    </a:ext>
                  </a:extLst>
                </p:cNvPr>
                <p:cNvSpPr/>
                <p:nvPr/>
              </p:nvSpPr>
              <p:spPr>
                <a:xfrm>
                  <a:off x="991409" y="3881462"/>
                  <a:ext cx="2849590" cy="2847298"/>
                </a:xfrm>
                <a:prstGeom prst="roundRect">
                  <a:avLst/>
                </a:prstGeom>
                <a:solidFill>
                  <a:srgbClr val="CFC3F0">
                    <a:alpha val="15000"/>
                  </a:srgb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dirty="0"/>
                </a:p>
              </p:txBody>
            </p:sp>
          </p:grpSp>
          <p:sp>
            <p:nvSpPr>
              <p:cNvPr id="42" name="圆角矩形 105">
                <a:extLst>
                  <a:ext uri="{FF2B5EF4-FFF2-40B4-BE49-F238E27FC236}">
                    <a16:creationId xmlns:a16="http://schemas.microsoft.com/office/drawing/2014/main" id="{A88885FA-AE31-4965-B420-7F37D011B83B}"/>
                  </a:ext>
                </a:extLst>
              </p:cNvPr>
              <p:cNvSpPr/>
              <p:nvPr/>
            </p:nvSpPr>
            <p:spPr>
              <a:xfrm>
                <a:off x="6866746" y="2459320"/>
                <a:ext cx="1274646" cy="558929"/>
              </a:xfrm>
              <a:prstGeom prst="roundRect">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a:p>
            </p:txBody>
          </p:sp>
          <p:sp>
            <p:nvSpPr>
              <p:cNvPr id="43" name="圆角矩形 105">
                <a:extLst>
                  <a:ext uri="{FF2B5EF4-FFF2-40B4-BE49-F238E27FC236}">
                    <a16:creationId xmlns:a16="http://schemas.microsoft.com/office/drawing/2014/main" id="{A722B532-44B0-5BA6-5D55-B6181D80DDF8}"/>
                  </a:ext>
                </a:extLst>
              </p:cNvPr>
              <p:cNvSpPr/>
              <p:nvPr/>
            </p:nvSpPr>
            <p:spPr>
              <a:xfrm>
                <a:off x="2244746" y="1299139"/>
                <a:ext cx="1274646" cy="558929"/>
              </a:xfrm>
              <a:prstGeom prst="roundRect">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a:p>
            </p:txBody>
          </p:sp>
          <p:sp>
            <p:nvSpPr>
              <p:cNvPr id="44" name="圆角矩形 105">
                <a:extLst>
                  <a:ext uri="{FF2B5EF4-FFF2-40B4-BE49-F238E27FC236}">
                    <a16:creationId xmlns:a16="http://schemas.microsoft.com/office/drawing/2014/main" id="{6225F79D-28F0-06D8-8433-FB17EFEDBFD6}"/>
                  </a:ext>
                </a:extLst>
              </p:cNvPr>
              <p:cNvSpPr/>
              <p:nvPr/>
            </p:nvSpPr>
            <p:spPr>
              <a:xfrm>
                <a:off x="2238095" y="2436729"/>
                <a:ext cx="1274646" cy="558929"/>
              </a:xfrm>
              <a:prstGeom prst="roundRect">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1"/>
              </a:p>
            </p:txBody>
          </p:sp>
        </p:grpSp>
        <p:grpSp>
          <p:nvGrpSpPr>
            <p:cNvPr id="77" name="组合 76">
              <a:extLst>
                <a:ext uri="{FF2B5EF4-FFF2-40B4-BE49-F238E27FC236}">
                  <a16:creationId xmlns:a16="http://schemas.microsoft.com/office/drawing/2014/main" id="{9A3A1033-EFBF-3061-447F-9E66A9B40F76}"/>
                </a:ext>
              </a:extLst>
            </p:cNvPr>
            <p:cNvGrpSpPr/>
            <p:nvPr/>
          </p:nvGrpSpPr>
          <p:grpSpPr>
            <a:xfrm>
              <a:off x="6095012" y="3790927"/>
              <a:ext cx="2050441" cy="725342"/>
              <a:chOff x="4132931" y="4563549"/>
              <a:chExt cx="2050441" cy="725342"/>
            </a:xfrm>
          </p:grpSpPr>
          <p:sp>
            <p:nvSpPr>
              <p:cNvPr id="78" name="矩形: 圆角 1">
                <a:extLst>
                  <a:ext uri="{FF2B5EF4-FFF2-40B4-BE49-F238E27FC236}">
                    <a16:creationId xmlns:a16="http://schemas.microsoft.com/office/drawing/2014/main" id="{0AAE4112-9204-4D2B-9CF0-C5FF527214DA}"/>
                  </a:ext>
                </a:extLst>
              </p:cNvPr>
              <p:cNvSpPr/>
              <p:nvPr/>
            </p:nvSpPr>
            <p:spPr>
              <a:xfrm>
                <a:off x="4756607" y="4865624"/>
                <a:ext cx="582798" cy="423267"/>
              </a:xfrm>
              <a:prstGeom prst="roundRect">
                <a:avLst/>
              </a:prstGeom>
              <a:solidFill>
                <a:schemeClr val="accent1">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latin typeface="Times New Roman" panose="02020603050405020304" pitchFamily="18" charset="0"/>
                  <a:cs typeface="Times New Roman" panose="02020603050405020304" pitchFamily="18" charset="0"/>
                </a:endParaRPr>
              </a:p>
            </p:txBody>
          </p:sp>
          <p:sp>
            <p:nvSpPr>
              <p:cNvPr id="79" name="文本框 78">
                <a:extLst>
                  <a:ext uri="{FF2B5EF4-FFF2-40B4-BE49-F238E27FC236}">
                    <a16:creationId xmlns:a16="http://schemas.microsoft.com/office/drawing/2014/main" id="{C49C2C5C-36A8-BD7B-400F-B013C844CB67}"/>
                  </a:ext>
                </a:extLst>
              </p:cNvPr>
              <p:cNvSpPr txBox="1"/>
              <p:nvPr/>
            </p:nvSpPr>
            <p:spPr>
              <a:xfrm>
                <a:off x="4132931" y="4563549"/>
                <a:ext cx="2050441" cy="584775"/>
              </a:xfrm>
              <a:prstGeom prst="rect">
                <a:avLst/>
              </a:prstGeom>
              <a:noFill/>
            </p:spPr>
            <p:txBody>
              <a:bodyPr wrap="square" rtlCol="0">
                <a:spAutoFit/>
              </a:bodyPr>
              <a:lstStyle/>
              <a:p>
                <a:r>
                  <a:rPr lang="en-US" altLang="zh-CN" sz="1400" dirty="0">
                    <a:solidFill>
                      <a:schemeClr val="tx1"/>
                    </a:solidFill>
                    <a:latin typeface="Times New Roman" panose="02020603050405020304" pitchFamily="18" charset="0"/>
                    <a:cs typeface="Times New Roman" panose="02020603050405020304" pitchFamily="18" charset="0"/>
                  </a:rPr>
                  <a:t>Phase Randomization</a:t>
                </a:r>
                <a:endParaRPr lang="zh-CN" altLang="en-US" sz="1400" dirty="0">
                  <a:solidFill>
                    <a:schemeClr val="tx1"/>
                  </a:solidFill>
                  <a:latin typeface="Times New Roman" panose="02020603050405020304" pitchFamily="18" charset="0"/>
                  <a:cs typeface="Times New Roman" panose="02020603050405020304" pitchFamily="18" charset="0"/>
                </a:endParaRPr>
              </a:p>
              <a:p>
                <a:endParaRPr lang="zh-CN" altLang="en-US" dirty="0"/>
              </a:p>
            </p:txBody>
          </p:sp>
        </p:grpSp>
        <p:grpSp>
          <p:nvGrpSpPr>
            <p:cNvPr id="80" name="组合 79">
              <a:extLst>
                <a:ext uri="{FF2B5EF4-FFF2-40B4-BE49-F238E27FC236}">
                  <a16:creationId xmlns:a16="http://schemas.microsoft.com/office/drawing/2014/main" id="{C993949D-4991-C5FF-9BC6-278D34EDD0E3}"/>
                </a:ext>
              </a:extLst>
            </p:cNvPr>
            <p:cNvGrpSpPr/>
            <p:nvPr/>
          </p:nvGrpSpPr>
          <p:grpSpPr>
            <a:xfrm>
              <a:off x="6095012" y="4940276"/>
              <a:ext cx="2022539" cy="725342"/>
              <a:chOff x="4132931" y="4563549"/>
              <a:chExt cx="2022539" cy="725342"/>
            </a:xfrm>
          </p:grpSpPr>
          <p:sp>
            <p:nvSpPr>
              <p:cNvPr id="81" name="矩形: 圆角 104">
                <a:extLst>
                  <a:ext uri="{FF2B5EF4-FFF2-40B4-BE49-F238E27FC236}">
                    <a16:creationId xmlns:a16="http://schemas.microsoft.com/office/drawing/2014/main" id="{C9A4689C-7787-B2D1-342F-F254D79F20FD}"/>
                  </a:ext>
                </a:extLst>
              </p:cNvPr>
              <p:cNvSpPr/>
              <p:nvPr/>
            </p:nvSpPr>
            <p:spPr>
              <a:xfrm>
                <a:off x="4756607" y="4865624"/>
                <a:ext cx="582798" cy="423267"/>
              </a:xfrm>
              <a:prstGeom prst="roundRect">
                <a:avLst/>
              </a:prstGeom>
              <a:solidFill>
                <a:schemeClr val="accent1">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tx1"/>
                  </a:solidFill>
                  <a:latin typeface="Times New Roman" panose="02020603050405020304" pitchFamily="18" charset="0"/>
                  <a:cs typeface="Times New Roman" panose="02020603050405020304" pitchFamily="18" charset="0"/>
                </a:endParaRPr>
              </a:p>
            </p:txBody>
          </p:sp>
          <p:sp>
            <p:nvSpPr>
              <p:cNvPr id="82" name="文本框 81">
                <a:extLst>
                  <a:ext uri="{FF2B5EF4-FFF2-40B4-BE49-F238E27FC236}">
                    <a16:creationId xmlns:a16="http://schemas.microsoft.com/office/drawing/2014/main" id="{FAC1D7ED-D29E-390C-9F5D-598A4BF07F2D}"/>
                  </a:ext>
                </a:extLst>
              </p:cNvPr>
              <p:cNvSpPr txBox="1"/>
              <p:nvPr/>
            </p:nvSpPr>
            <p:spPr>
              <a:xfrm>
                <a:off x="4132931" y="4563549"/>
                <a:ext cx="2022539" cy="584775"/>
              </a:xfrm>
              <a:prstGeom prst="rect">
                <a:avLst/>
              </a:prstGeom>
              <a:noFill/>
            </p:spPr>
            <p:txBody>
              <a:bodyPr wrap="square" rtlCol="0">
                <a:spAutoFit/>
              </a:bodyPr>
              <a:lstStyle/>
              <a:p>
                <a:r>
                  <a:rPr lang="en-US" altLang="zh-CN" sz="1400" dirty="0">
                    <a:solidFill>
                      <a:schemeClr val="tx1"/>
                    </a:solidFill>
                    <a:latin typeface="Times New Roman" panose="02020603050405020304" pitchFamily="18" charset="0"/>
                    <a:cs typeface="Times New Roman" panose="02020603050405020304" pitchFamily="18" charset="0"/>
                  </a:rPr>
                  <a:t>Phase Randomization</a:t>
                </a:r>
                <a:endParaRPr lang="zh-CN" altLang="en-US" sz="1400" dirty="0">
                  <a:solidFill>
                    <a:schemeClr val="tx1"/>
                  </a:solidFill>
                  <a:latin typeface="Times New Roman" panose="02020603050405020304" pitchFamily="18" charset="0"/>
                  <a:cs typeface="Times New Roman" panose="02020603050405020304" pitchFamily="18" charset="0"/>
                </a:endParaRPr>
              </a:p>
              <a:p>
                <a:endParaRPr lang="zh-CN" altLang="en-US" dirty="0"/>
              </a:p>
            </p:txBody>
          </p:sp>
        </p:grpSp>
      </p:grpSp>
      <p:cxnSp>
        <p:nvCxnSpPr>
          <p:cNvPr id="89" name="直线连接符 88">
            <a:extLst>
              <a:ext uri="{FF2B5EF4-FFF2-40B4-BE49-F238E27FC236}">
                <a16:creationId xmlns:a16="http://schemas.microsoft.com/office/drawing/2014/main" id="{C504F79C-EF9F-4CBB-2392-081C20247FB4}"/>
              </a:ext>
            </a:extLst>
          </p:cNvPr>
          <p:cNvCxnSpPr>
            <a:cxnSpLocks/>
          </p:cNvCxnSpPr>
          <p:nvPr/>
        </p:nvCxnSpPr>
        <p:spPr>
          <a:xfrm>
            <a:off x="8482712" y="2191871"/>
            <a:ext cx="0" cy="4666129"/>
          </a:xfrm>
          <a:prstGeom prst="line">
            <a:avLst/>
          </a:prstGeom>
          <a:ln w="635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958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A47E896-215D-4BA6-956F-21FA4001DA42}"/>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330EA680-D336-4FF7-8B7A-9848BB0A1C32}" type="slidenum">
              <a:rPr lang="en-US" smtClean="0"/>
              <a:pPr defTabSz="914400">
                <a:spcAft>
                  <a:spcPts val="600"/>
                </a:spcAft>
              </a:pPr>
              <a:t>24</a:t>
            </a:fld>
            <a:endParaRPr lang="en-US"/>
          </a:p>
        </p:txBody>
      </p:sp>
      <p:sp>
        <p:nvSpPr>
          <p:cNvPr id="3" name="文本框 2">
            <a:extLst>
              <a:ext uri="{FF2B5EF4-FFF2-40B4-BE49-F238E27FC236}">
                <a16:creationId xmlns:a16="http://schemas.microsoft.com/office/drawing/2014/main" id="{C096B245-63DD-6B3E-AEA3-CBA76CBE1FE2}"/>
              </a:ext>
            </a:extLst>
          </p:cNvPr>
          <p:cNvSpPr txBox="1"/>
          <p:nvPr/>
        </p:nvSpPr>
        <p:spPr>
          <a:xfrm>
            <a:off x="621345" y="453300"/>
            <a:ext cx="8662503" cy="1037363"/>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Correlation signals of a single nuclear spin</a:t>
            </a:r>
          </a:p>
        </p:txBody>
      </p:sp>
      <p:pic>
        <p:nvPicPr>
          <p:cNvPr id="2" name="图片 1">
            <a:extLst>
              <a:ext uri="{FF2B5EF4-FFF2-40B4-BE49-F238E27FC236}">
                <a16:creationId xmlns:a16="http://schemas.microsoft.com/office/drawing/2014/main" id="{EE4436F3-DFA7-793E-0429-8CB889C7E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09" y="3258000"/>
            <a:ext cx="5730823" cy="2880000"/>
          </a:xfrm>
          <a:prstGeom prst="rect">
            <a:avLst/>
          </a:prstGeom>
        </p:spPr>
      </p:pic>
      <p:pic>
        <p:nvPicPr>
          <p:cNvPr id="6" name="图片 5">
            <a:extLst>
              <a:ext uri="{FF2B5EF4-FFF2-40B4-BE49-F238E27FC236}">
                <a16:creationId xmlns:a16="http://schemas.microsoft.com/office/drawing/2014/main" id="{52B34AA3-6E1E-A4DE-376D-0E0A34A02E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5476" y="2667964"/>
            <a:ext cx="7593106" cy="5697239"/>
          </a:xfrm>
          <a:prstGeom prst="rect">
            <a:avLst/>
          </a:prstGeom>
        </p:spPr>
      </p:pic>
      <p:sp>
        <p:nvSpPr>
          <p:cNvPr id="8" name="文本框 7">
            <a:extLst>
              <a:ext uri="{FF2B5EF4-FFF2-40B4-BE49-F238E27FC236}">
                <a16:creationId xmlns:a16="http://schemas.microsoft.com/office/drawing/2014/main" id="{C822B382-120B-F2CB-A204-7C4F33EB5D8D}"/>
              </a:ext>
            </a:extLst>
          </p:cNvPr>
          <p:cNvSpPr txBox="1"/>
          <p:nvPr/>
        </p:nvSpPr>
        <p:spPr>
          <a:xfrm>
            <a:off x="804225" y="2667964"/>
            <a:ext cx="4585178" cy="461665"/>
          </a:xfrm>
          <a:prstGeom prst="rect">
            <a:avLst/>
          </a:prstGeom>
          <a:noFill/>
        </p:spPr>
        <p:txBody>
          <a:bodyPr wrap="square" rtlCol="0">
            <a:spAutoFit/>
          </a:bodyPr>
          <a:lstStyle/>
          <a:p>
            <a:r>
              <a:rPr kumimoji="1" lang="en-US" altLang="zh-CN" sz="2400" dirty="0">
                <a:latin typeface="+mj-lt"/>
              </a:rPr>
              <a:t>Correlation signals in time domain</a:t>
            </a:r>
            <a:endParaRPr kumimoji="1" lang="zh-CN" altLang="en-US" sz="2400" dirty="0">
              <a:latin typeface="+mj-lt"/>
            </a:endParaRPr>
          </a:p>
        </p:txBody>
      </p:sp>
      <p:sp>
        <p:nvSpPr>
          <p:cNvPr id="9" name="文本框 8">
            <a:extLst>
              <a:ext uri="{FF2B5EF4-FFF2-40B4-BE49-F238E27FC236}">
                <a16:creationId xmlns:a16="http://schemas.microsoft.com/office/drawing/2014/main" id="{A4FC01BF-D6DC-107B-10CC-87471628D490}"/>
              </a:ext>
            </a:extLst>
          </p:cNvPr>
          <p:cNvSpPr txBox="1"/>
          <p:nvPr/>
        </p:nvSpPr>
        <p:spPr>
          <a:xfrm>
            <a:off x="5872029" y="2667964"/>
            <a:ext cx="6120000" cy="461665"/>
          </a:xfrm>
          <a:prstGeom prst="rect">
            <a:avLst/>
          </a:prstGeom>
          <a:noFill/>
        </p:spPr>
        <p:txBody>
          <a:bodyPr wrap="square" rtlCol="0">
            <a:spAutoFit/>
          </a:bodyPr>
          <a:lstStyle/>
          <a:p>
            <a:r>
              <a:rPr kumimoji="1" lang="en-US" altLang="zh-CN" sz="2400" dirty="0">
                <a:latin typeface="+mj-lt"/>
              </a:rPr>
              <a:t>Correlation spectrums after Fourier Transform</a:t>
            </a:r>
            <a:endParaRPr kumimoji="1" lang="zh-CN" altLang="en-US" sz="2400" dirty="0">
              <a:latin typeface="+mj-lt"/>
            </a:endParaRPr>
          </a:p>
        </p:txBody>
      </p:sp>
    </p:spTree>
    <p:extLst>
      <p:ext uri="{BB962C8B-B14F-4D97-AF65-F5344CB8AC3E}">
        <p14:creationId xmlns:p14="http://schemas.microsoft.com/office/powerpoint/2010/main" val="3153487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A47E896-215D-4BA6-956F-21FA4001DA42}"/>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330EA680-D336-4FF7-8B7A-9848BB0A1C32}" type="slidenum">
              <a:rPr lang="en-US" smtClean="0"/>
              <a:pPr defTabSz="914400">
                <a:spcAft>
                  <a:spcPts val="600"/>
                </a:spcAft>
              </a:pPr>
              <a:t>25</a:t>
            </a:fld>
            <a:endParaRPr lang="en-US"/>
          </a:p>
        </p:txBody>
      </p:sp>
      <p:pic>
        <p:nvPicPr>
          <p:cNvPr id="5" name="图片 4">
            <a:extLst>
              <a:ext uri="{FF2B5EF4-FFF2-40B4-BE49-F238E27FC236}">
                <a16:creationId xmlns:a16="http://schemas.microsoft.com/office/drawing/2014/main" id="{BAE92D94-8A5F-436E-AAA4-D29A6F06978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306" t="9894" r="19270" b="29499"/>
          <a:stretch/>
        </p:blipFill>
        <p:spPr>
          <a:xfrm>
            <a:off x="523557" y="2619860"/>
            <a:ext cx="5747905" cy="3658047"/>
          </a:xfrm>
          <a:prstGeom prst="roundRect">
            <a:avLst>
              <a:gd name="adj" fmla="val 0"/>
            </a:avLst>
          </a:prstGeom>
          <a:effectLst>
            <a:outerShdw blurRad="50800" dist="50800" dir="5400000" algn="tl" rotWithShape="0">
              <a:srgbClr val="000000">
                <a:alpha val="43000"/>
              </a:srgbClr>
            </a:outerShdw>
          </a:effectLst>
        </p:spPr>
      </p:pic>
      <p:sp>
        <p:nvSpPr>
          <p:cNvPr id="7" name="文本框 6">
            <a:extLst>
              <a:ext uri="{FF2B5EF4-FFF2-40B4-BE49-F238E27FC236}">
                <a16:creationId xmlns:a16="http://schemas.microsoft.com/office/drawing/2014/main" id="{8515CA12-3374-41FD-88D4-00B9B9D00E50}"/>
              </a:ext>
            </a:extLst>
          </p:cNvPr>
          <p:cNvSpPr txBox="1"/>
          <p:nvPr/>
        </p:nvSpPr>
        <p:spPr>
          <a:xfrm>
            <a:off x="6524193" y="2625107"/>
            <a:ext cx="5172826" cy="3416300"/>
          </a:xfrm>
          <a:prstGeom prst="rect">
            <a:avLst/>
          </a:prstGeom>
        </p:spPr>
        <p:txBody>
          <a:bodyPr vert="horz" lIns="91440" tIns="45720" rIns="91440" bIns="45720" rtlCol="0" anchor="ctr">
            <a:normAutofit/>
          </a:bodyPr>
          <a:lstStyle/>
          <a:p>
            <a:pPr>
              <a:spcBef>
                <a:spcPts val="1000"/>
              </a:spcBef>
              <a:buClr>
                <a:schemeClr val="accent1"/>
              </a:buClr>
              <a:buSzPct val="80000"/>
              <a:buFont typeface="Wingdings 3" charset="2"/>
              <a:buChar char=""/>
            </a:pPr>
            <a:r>
              <a:rPr lang="en-US" altLang="zh-CN" sz="2400" dirty="0">
                <a:solidFill>
                  <a:schemeClr val="tx1">
                    <a:lumMod val="75000"/>
                    <a:lumOff val="25000"/>
                  </a:schemeClr>
                </a:solidFill>
                <a:latin typeface="+mj-lt"/>
              </a:rPr>
              <a:t>Classical correlation: </a:t>
            </a:r>
          </a:p>
          <a:p>
            <a:pPr>
              <a:spcBef>
                <a:spcPts val="1000"/>
              </a:spcBef>
              <a:buClr>
                <a:schemeClr val="accent1"/>
              </a:buClr>
              <a:buSzPct val="80000"/>
            </a:pPr>
            <a:r>
              <a:rPr lang="en-US" altLang="zh-CN" sz="2400" dirty="0">
                <a:solidFill>
                  <a:schemeClr val="tx1">
                    <a:lumMod val="75000"/>
                    <a:lumOff val="25000"/>
                  </a:schemeClr>
                </a:solidFill>
                <a:latin typeface="+mj-lt"/>
              </a:rPr>
              <a:t>Both the target </a:t>
            </a:r>
            <a:r>
              <a:rPr lang="en-US" altLang="zh-CN" sz="2400" baseline="30000" dirty="0">
                <a:solidFill>
                  <a:schemeClr val="tx1">
                    <a:lumMod val="75000"/>
                    <a:lumOff val="25000"/>
                  </a:schemeClr>
                </a:solidFill>
                <a:latin typeface="+mj-lt"/>
              </a:rPr>
              <a:t>13</a:t>
            </a:r>
            <a:r>
              <a:rPr lang="en-US" altLang="zh-CN" sz="2400" dirty="0">
                <a:solidFill>
                  <a:schemeClr val="tx1">
                    <a:lumMod val="75000"/>
                    <a:lumOff val="25000"/>
                  </a:schemeClr>
                </a:solidFill>
                <a:latin typeface="+mj-lt"/>
              </a:rPr>
              <a:t>C nuclear spin signal and the classical background occur </a:t>
            </a:r>
          </a:p>
          <a:p>
            <a:pPr>
              <a:spcBef>
                <a:spcPts val="1000"/>
              </a:spcBef>
              <a:buClr>
                <a:schemeClr val="accent1"/>
              </a:buClr>
              <a:buSzPct val="80000"/>
            </a:pPr>
            <a:endParaRPr lang="en-US" altLang="zh-CN" sz="2400" dirty="0">
              <a:solidFill>
                <a:schemeClr val="tx1">
                  <a:lumMod val="75000"/>
                  <a:lumOff val="25000"/>
                </a:schemeClr>
              </a:solidFill>
              <a:latin typeface="+mj-lt"/>
            </a:endParaRPr>
          </a:p>
          <a:p>
            <a:pPr>
              <a:spcBef>
                <a:spcPts val="1000"/>
              </a:spcBef>
              <a:buClr>
                <a:schemeClr val="accent1"/>
              </a:buClr>
              <a:buSzPct val="80000"/>
              <a:buFont typeface="Wingdings 3" charset="2"/>
              <a:buChar char=""/>
            </a:pPr>
            <a:r>
              <a:rPr lang="en-US" altLang="zh-CN" sz="2400" dirty="0">
                <a:solidFill>
                  <a:schemeClr val="tx1">
                    <a:lumMod val="75000"/>
                    <a:lumOff val="25000"/>
                  </a:schemeClr>
                </a:solidFill>
                <a:latin typeface="+mj-lt"/>
              </a:rPr>
              <a:t>Quantum correlation: </a:t>
            </a:r>
          </a:p>
          <a:p>
            <a:pPr>
              <a:spcBef>
                <a:spcPts val="1000"/>
              </a:spcBef>
              <a:buClr>
                <a:schemeClr val="accent1"/>
              </a:buClr>
              <a:buSzPct val="80000"/>
            </a:pPr>
            <a:r>
              <a:rPr lang="en-US" altLang="zh-CN" sz="2400" dirty="0">
                <a:solidFill>
                  <a:schemeClr val="tx1">
                    <a:lumMod val="75000"/>
                    <a:lumOff val="25000"/>
                  </a:schemeClr>
                </a:solidFill>
                <a:latin typeface="+mj-lt"/>
              </a:rPr>
              <a:t>Only the </a:t>
            </a:r>
            <a:r>
              <a:rPr lang="en-US" altLang="zh-CN" sz="2400" baseline="30000" dirty="0">
                <a:solidFill>
                  <a:schemeClr val="tx1">
                    <a:lumMod val="75000"/>
                    <a:lumOff val="25000"/>
                  </a:schemeClr>
                </a:solidFill>
                <a:latin typeface="+mj-lt"/>
              </a:rPr>
              <a:t>13</a:t>
            </a:r>
            <a:r>
              <a:rPr lang="en-US" altLang="zh-CN" sz="2400" dirty="0">
                <a:solidFill>
                  <a:schemeClr val="tx1">
                    <a:lumMod val="75000"/>
                    <a:lumOff val="25000"/>
                  </a:schemeClr>
                </a:solidFill>
                <a:latin typeface="+mj-lt"/>
              </a:rPr>
              <a:t>C nuclear spin signal exists</a:t>
            </a:r>
          </a:p>
        </p:txBody>
      </p:sp>
      <p:sp>
        <p:nvSpPr>
          <p:cNvPr id="3" name="文本框 2">
            <a:extLst>
              <a:ext uri="{FF2B5EF4-FFF2-40B4-BE49-F238E27FC236}">
                <a16:creationId xmlns:a16="http://schemas.microsoft.com/office/drawing/2014/main" id="{C096B245-63DD-6B3E-AEA3-CBA76CBE1FE2}"/>
              </a:ext>
            </a:extLst>
          </p:cNvPr>
          <p:cNvSpPr txBox="1"/>
          <p:nvPr/>
        </p:nvSpPr>
        <p:spPr>
          <a:xfrm>
            <a:off x="781366" y="297911"/>
            <a:ext cx="8082600" cy="1037363"/>
          </a:xfrm>
          <a:prstGeom prst="rect">
            <a:avLst/>
          </a:prstGeom>
        </p:spPr>
        <p:txBody>
          <a:bodyPr vert="horz" lIns="91440" tIns="45720" rIns="91440" bIns="45720" rtlCol="0" anchor="ctr">
            <a:normAutofit fontScale="85000" lnSpcReduction="10000"/>
          </a:bodyPr>
          <a:lstStyle/>
          <a:p>
            <a:pPr>
              <a:spcBef>
                <a:spcPct val="0"/>
              </a:spcBef>
              <a:spcAft>
                <a:spcPts val="600"/>
              </a:spcAft>
            </a:pPr>
            <a:r>
              <a:rPr lang="en-US" altLang="zh-CN" sz="3600" b="1" dirty="0">
                <a:latin typeface="+mj-lt"/>
                <a:ea typeface="+mj-ea"/>
                <a:cs typeface="+mj-cs"/>
              </a:rPr>
              <a:t>Correlation Spectrums of a single nuclear spin</a:t>
            </a:r>
          </a:p>
          <a:p>
            <a:pPr>
              <a:spcBef>
                <a:spcPct val="0"/>
              </a:spcBef>
              <a:spcAft>
                <a:spcPts val="600"/>
              </a:spcAft>
            </a:pPr>
            <a:r>
              <a:rPr lang="en-US" altLang="zh-CN" sz="3600" b="1" dirty="0">
                <a:latin typeface="+mj-lt"/>
                <a:ea typeface="+mj-ea"/>
                <a:cs typeface="+mj-cs"/>
              </a:rPr>
              <a:t>together with a 0.5 MHz microwave</a:t>
            </a:r>
          </a:p>
        </p:txBody>
      </p:sp>
    </p:spTree>
    <p:extLst>
      <p:ext uri="{BB962C8B-B14F-4D97-AF65-F5344CB8AC3E}">
        <p14:creationId xmlns:p14="http://schemas.microsoft.com/office/powerpoint/2010/main" val="4015076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A47E896-215D-4BA6-956F-21FA4001DA42}"/>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330EA680-D336-4FF7-8B7A-9848BB0A1C32}" type="slidenum">
              <a:rPr lang="en-US" smtClean="0"/>
              <a:pPr defTabSz="914400">
                <a:spcAft>
                  <a:spcPts val="600"/>
                </a:spcAft>
              </a:pPr>
              <a:t>26</a:t>
            </a:fld>
            <a:endParaRPr lang="en-US"/>
          </a:p>
        </p:txBody>
      </p:sp>
      <p:pic>
        <p:nvPicPr>
          <p:cNvPr id="8" name="图片 7" descr="图表, 折线图&#10;&#10;描述已自动生成">
            <a:extLst>
              <a:ext uri="{FF2B5EF4-FFF2-40B4-BE49-F238E27FC236}">
                <a16:creationId xmlns:a16="http://schemas.microsoft.com/office/drawing/2014/main" id="{3A27C127-0EB1-485D-8E72-0DF48A69E6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075" t="6752" r="18320" b="28144"/>
          <a:stretch/>
        </p:blipFill>
        <p:spPr>
          <a:xfrm>
            <a:off x="671514" y="2414587"/>
            <a:ext cx="5602838" cy="3843338"/>
          </a:xfrm>
          <a:prstGeom prst="roundRect">
            <a:avLst>
              <a:gd name="adj" fmla="val 1858"/>
            </a:avLst>
          </a:prstGeom>
          <a:effectLst>
            <a:outerShdw blurRad="50800" dist="50800" dir="5400000" algn="tl" rotWithShape="0">
              <a:srgbClr val="000000">
                <a:alpha val="43000"/>
              </a:srgbClr>
            </a:outerShdw>
          </a:effectLst>
        </p:spPr>
      </p:pic>
      <p:sp>
        <p:nvSpPr>
          <p:cNvPr id="10" name="文本框 9">
            <a:extLst>
              <a:ext uri="{FF2B5EF4-FFF2-40B4-BE49-F238E27FC236}">
                <a16:creationId xmlns:a16="http://schemas.microsoft.com/office/drawing/2014/main" id="{186F7244-5FB1-4ADE-A3F9-F694266A8823}"/>
              </a:ext>
            </a:extLst>
          </p:cNvPr>
          <p:cNvSpPr txBox="1"/>
          <p:nvPr/>
        </p:nvSpPr>
        <p:spPr>
          <a:xfrm>
            <a:off x="6668833" y="3346637"/>
            <a:ext cx="5211979" cy="3416300"/>
          </a:xfrm>
          <a:prstGeom prst="rect">
            <a:avLst/>
          </a:prstGeom>
        </p:spPr>
        <p:txBody>
          <a:bodyPr vert="horz" lIns="91440" tIns="45720" rIns="91440" bIns="45720" rtlCol="0" anchor="ctr">
            <a:normAutofit/>
          </a:bodyPr>
          <a:lstStyle/>
          <a:p>
            <a:pPr>
              <a:spcBef>
                <a:spcPts val="1000"/>
              </a:spcBef>
              <a:buClr>
                <a:schemeClr val="accent1"/>
              </a:buClr>
              <a:buSzPct val="80000"/>
              <a:buFont typeface="Wingdings 3" charset="2"/>
              <a:buChar char=""/>
            </a:pPr>
            <a:r>
              <a:rPr lang="en-US" altLang="zh-CN" sz="2000" dirty="0">
                <a:solidFill>
                  <a:schemeClr val="tx1">
                    <a:lumMod val="75000"/>
                    <a:lumOff val="25000"/>
                  </a:schemeClr>
                </a:solidFill>
                <a:latin typeface="+mj-lt"/>
              </a:rPr>
              <a:t>Classical correlation: </a:t>
            </a:r>
          </a:p>
          <a:p>
            <a:pPr>
              <a:spcBef>
                <a:spcPts val="1000"/>
              </a:spcBef>
              <a:buClr>
                <a:schemeClr val="accent1"/>
              </a:buClr>
              <a:buSzPct val="80000"/>
            </a:pPr>
            <a:r>
              <a:rPr lang="en-US" altLang="zh-CN" sz="2000" dirty="0">
                <a:solidFill>
                  <a:schemeClr val="tx1">
                    <a:lumMod val="75000"/>
                    <a:lumOff val="25000"/>
                  </a:schemeClr>
                </a:solidFill>
                <a:latin typeface="+mj-lt"/>
              </a:rPr>
              <a:t>The classical noise conceals the target </a:t>
            </a:r>
            <a:r>
              <a:rPr lang="en-US" altLang="zh-CN" sz="2000" baseline="30000" dirty="0">
                <a:solidFill>
                  <a:schemeClr val="tx1">
                    <a:lumMod val="75000"/>
                    <a:lumOff val="25000"/>
                  </a:schemeClr>
                </a:solidFill>
                <a:latin typeface="+mj-lt"/>
              </a:rPr>
              <a:t>13</a:t>
            </a:r>
            <a:r>
              <a:rPr lang="en-US" altLang="zh-CN" sz="2000" dirty="0">
                <a:solidFill>
                  <a:schemeClr val="tx1">
                    <a:lumMod val="75000"/>
                    <a:lumOff val="25000"/>
                  </a:schemeClr>
                </a:solidFill>
                <a:latin typeface="+mj-lt"/>
              </a:rPr>
              <a:t>C nuclear spin signal.</a:t>
            </a:r>
          </a:p>
          <a:p>
            <a:pPr>
              <a:spcBef>
                <a:spcPts val="1000"/>
              </a:spcBef>
              <a:buClr>
                <a:schemeClr val="accent1"/>
              </a:buClr>
              <a:buSzPct val="80000"/>
            </a:pPr>
            <a:endParaRPr lang="en-US" altLang="zh-CN" sz="2000" dirty="0">
              <a:solidFill>
                <a:schemeClr val="tx1">
                  <a:lumMod val="75000"/>
                  <a:lumOff val="25000"/>
                </a:schemeClr>
              </a:solidFill>
              <a:latin typeface="+mj-lt"/>
            </a:endParaRPr>
          </a:p>
          <a:p>
            <a:pPr>
              <a:spcBef>
                <a:spcPts val="1000"/>
              </a:spcBef>
              <a:buClr>
                <a:schemeClr val="accent1"/>
              </a:buClr>
              <a:buSzPct val="80000"/>
              <a:buFont typeface="Wingdings 3" charset="2"/>
              <a:buChar char=""/>
            </a:pPr>
            <a:r>
              <a:rPr lang="en-US" altLang="zh-CN" sz="2000" dirty="0">
                <a:solidFill>
                  <a:schemeClr val="tx1">
                    <a:lumMod val="75000"/>
                    <a:lumOff val="25000"/>
                  </a:schemeClr>
                </a:solidFill>
                <a:latin typeface="+mj-lt"/>
              </a:rPr>
              <a:t>Quantum correlation: </a:t>
            </a:r>
          </a:p>
          <a:p>
            <a:pPr>
              <a:spcBef>
                <a:spcPts val="1000"/>
              </a:spcBef>
              <a:buClr>
                <a:schemeClr val="accent1"/>
              </a:buClr>
              <a:buSzPct val="80000"/>
            </a:pPr>
            <a:r>
              <a:rPr lang="en-US" altLang="zh-CN" sz="2000" dirty="0">
                <a:solidFill>
                  <a:schemeClr val="tx1">
                    <a:lumMod val="75000"/>
                    <a:lumOff val="25000"/>
                  </a:schemeClr>
                </a:solidFill>
                <a:latin typeface="+mj-lt"/>
              </a:rPr>
              <a:t>The </a:t>
            </a:r>
            <a:r>
              <a:rPr lang="en-US" altLang="zh-CN" sz="2000" baseline="30000" dirty="0">
                <a:solidFill>
                  <a:schemeClr val="tx1">
                    <a:lumMod val="75000"/>
                    <a:lumOff val="25000"/>
                  </a:schemeClr>
                </a:solidFill>
                <a:latin typeface="+mj-lt"/>
              </a:rPr>
              <a:t>13</a:t>
            </a:r>
            <a:r>
              <a:rPr lang="en-US" altLang="zh-CN" sz="2000" dirty="0">
                <a:solidFill>
                  <a:schemeClr val="tx1">
                    <a:lumMod val="75000"/>
                    <a:lumOff val="25000"/>
                  </a:schemeClr>
                </a:solidFill>
                <a:latin typeface="+mj-lt"/>
              </a:rPr>
              <a:t>C nuclear spin signal can still be detected if it is polarized.</a:t>
            </a:r>
          </a:p>
        </p:txBody>
      </p:sp>
      <p:sp>
        <p:nvSpPr>
          <p:cNvPr id="2" name="文本框 1">
            <a:extLst>
              <a:ext uri="{FF2B5EF4-FFF2-40B4-BE49-F238E27FC236}">
                <a16:creationId xmlns:a16="http://schemas.microsoft.com/office/drawing/2014/main" id="{61D7A039-D305-33ED-92DD-B33823A88BE0}"/>
              </a:ext>
            </a:extLst>
          </p:cNvPr>
          <p:cNvSpPr txBox="1"/>
          <p:nvPr/>
        </p:nvSpPr>
        <p:spPr>
          <a:xfrm>
            <a:off x="804225" y="704760"/>
            <a:ext cx="8825659" cy="720000"/>
          </a:xfrm>
          <a:prstGeom prst="rect">
            <a:avLst/>
          </a:prstGeom>
        </p:spPr>
        <p:txBody>
          <a:bodyPr vert="horz" lIns="91440" tIns="45720" rIns="91440" bIns="45720" rtlCol="0" anchor="ctr">
            <a:normAutofit/>
          </a:bodyPr>
          <a:lstStyle/>
          <a:p>
            <a:pPr>
              <a:spcBef>
                <a:spcPct val="0"/>
              </a:spcBef>
              <a:spcAft>
                <a:spcPts val="600"/>
              </a:spcAft>
            </a:pPr>
            <a:r>
              <a:rPr lang="en-US" altLang="zh-CN" sz="3600" b="1" dirty="0">
                <a:latin typeface="+mj-lt"/>
                <a:ea typeface="+mj-ea"/>
                <a:cs typeface="+mj-cs"/>
              </a:rPr>
              <a:t>Quantum Signal Distillation</a:t>
            </a:r>
          </a:p>
        </p:txBody>
      </p:sp>
      <p:pic>
        <p:nvPicPr>
          <p:cNvPr id="7" name="图片 47">
            <a:extLst>
              <a:ext uri="{FF2B5EF4-FFF2-40B4-BE49-F238E27FC236}">
                <a16:creationId xmlns:a16="http://schemas.microsoft.com/office/drawing/2014/main" id="{CE742B5B-4F5F-429A-C820-DEA7C4584451}"/>
              </a:ext>
            </a:extLst>
          </p:cNvPr>
          <p:cNvPicPr>
            <a:picLocks noChangeAspect="1"/>
          </p:cNvPicPr>
          <p:nvPr/>
        </p:nvPicPr>
        <p:blipFill>
          <a:blip r:embed="rId3"/>
          <a:stretch>
            <a:fillRect/>
          </a:stretch>
        </p:blipFill>
        <p:spPr>
          <a:xfrm>
            <a:off x="6668833" y="2877000"/>
            <a:ext cx="2850583" cy="505434"/>
          </a:xfrm>
          <a:prstGeom prst="rect">
            <a:avLst/>
          </a:prstGeom>
        </p:spPr>
      </p:pic>
      <p:pic>
        <p:nvPicPr>
          <p:cNvPr id="6" name="图片 57">
            <a:extLst>
              <a:ext uri="{FF2B5EF4-FFF2-40B4-BE49-F238E27FC236}">
                <a16:creationId xmlns:a16="http://schemas.microsoft.com/office/drawing/2014/main" id="{214ADCBD-D4BA-4724-6FCF-3CB498D6D9FA}"/>
              </a:ext>
            </a:extLst>
          </p:cNvPr>
          <p:cNvPicPr>
            <a:picLocks noChangeAspect="1"/>
          </p:cNvPicPr>
          <p:nvPr/>
        </p:nvPicPr>
        <p:blipFill rotWithShape="1">
          <a:blip r:embed="rId4">
            <a:alphaModFix amt="83000"/>
          </a:blip>
          <a:srcRect t="-1" b="-50215"/>
          <a:stretch/>
        </p:blipFill>
        <p:spPr>
          <a:xfrm>
            <a:off x="6668833" y="1753519"/>
            <a:ext cx="2770764" cy="2642322"/>
          </a:xfrm>
          <a:prstGeom prst="rect">
            <a:avLst/>
          </a:prstGeom>
        </p:spPr>
      </p:pic>
    </p:spTree>
    <p:extLst>
      <p:ext uri="{BB962C8B-B14F-4D97-AF65-F5344CB8AC3E}">
        <p14:creationId xmlns:p14="http://schemas.microsoft.com/office/powerpoint/2010/main" val="356417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22" presetClass="exit" presetSubtype="1" repeatCount="indefinite" fill="remove" nodeType="withEffect">
                                  <p:stCondLst>
                                    <p:cond delay="0"/>
                                  </p:stCondLst>
                                  <p:childTnLst>
                                    <p:animEffect transition="out" filter="wipe(up)">
                                      <p:cBhvr>
                                        <p:cTn id="8" dur="2000"/>
                                        <p:tgtEl>
                                          <p:spTgt spid="6"/>
                                        </p:tgtEl>
                                      </p:cBhvr>
                                    </p:animEffect>
                                    <p:set>
                                      <p:cBhvr>
                                        <p:cTn id="9" dur="1" fill="hold">
                                          <p:stCondLst>
                                            <p:cond delay="1999"/>
                                          </p:stCondLst>
                                        </p:cTn>
                                        <p:tgtEl>
                                          <p:spTgt spid="6"/>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xit" presetSubtype="4" fill="hold" nodeType="clickEffect">
                                  <p:stCondLst>
                                    <p:cond delay="0"/>
                                  </p:stCondLst>
                                  <p:childTnLst>
                                    <p:animEffect transition="out" filter="wipe(down)">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8721CFF-E54F-216B-DBD8-5BD9EBDA79BE}"/>
              </a:ext>
            </a:extLst>
          </p:cNvPr>
          <p:cNvSpPr>
            <a:spLocks noGrp="1"/>
          </p:cNvSpPr>
          <p:nvPr>
            <p:ph type="title"/>
          </p:nvPr>
        </p:nvSpPr>
        <p:spPr/>
        <p:txBody>
          <a:bodyPr/>
          <a:lstStyle/>
          <a:p>
            <a:r>
              <a:rPr lang="en-US" altLang="zh-CN" dirty="0"/>
              <a:t>Acknowledgements</a:t>
            </a:r>
            <a:endParaRPr lang="zh-CN" altLang="en-US" dirty="0"/>
          </a:p>
        </p:txBody>
      </p:sp>
      <p:sp>
        <p:nvSpPr>
          <p:cNvPr id="3" name="内容占位符 2">
            <a:extLst>
              <a:ext uri="{FF2B5EF4-FFF2-40B4-BE49-F238E27FC236}">
                <a16:creationId xmlns:a16="http://schemas.microsoft.com/office/drawing/2014/main" id="{BF66541E-3E95-C45C-051F-39BDA1CC4665}"/>
              </a:ext>
            </a:extLst>
          </p:cNvPr>
          <p:cNvSpPr>
            <a:spLocks noGrp="1"/>
          </p:cNvSpPr>
          <p:nvPr>
            <p:ph idx="1"/>
          </p:nvPr>
        </p:nvSpPr>
        <p:spPr>
          <a:xfrm>
            <a:off x="838200" y="2106640"/>
            <a:ext cx="5842000" cy="1031875"/>
          </a:xfrm>
        </p:spPr>
        <p:txBody>
          <a:bodyPr/>
          <a:lstStyle/>
          <a:p>
            <a:r>
              <a:rPr lang="en-US" altLang="zh-CN" dirty="0"/>
              <a:t>Thank you all!</a:t>
            </a:r>
            <a:endParaRPr lang="zh-CN" altLang="en-US" dirty="0"/>
          </a:p>
        </p:txBody>
      </p:sp>
      <p:sp>
        <p:nvSpPr>
          <p:cNvPr id="6" name="TextBox 5">
            <a:extLst>
              <a:ext uri="{FF2B5EF4-FFF2-40B4-BE49-F238E27FC236}">
                <a16:creationId xmlns:a16="http://schemas.microsoft.com/office/drawing/2014/main" id="{125E34AE-7288-DDB1-B726-D66D4C24D206}"/>
              </a:ext>
            </a:extLst>
          </p:cNvPr>
          <p:cNvSpPr txBox="1"/>
          <p:nvPr/>
        </p:nvSpPr>
        <p:spPr>
          <a:xfrm>
            <a:off x="3044416" y="6123543"/>
            <a:ext cx="2954655" cy="369332"/>
          </a:xfrm>
          <a:prstGeom prst="rect">
            <a:avLst/>
          </a:prstGeom>
          <a:noFill/>
        </p:spPr>
        <p:txBody>
          <a:bodyPr wrap="none" rtlCol="0">
            <a:spAutoFit/>
          </a:bodyPr>
          <a:lstStyle/>
          <a:p>
            <a:r>
              <a:rPr lang="zh-CN" altLang="en-US" dirty="0"/>
              <a:t>杨森教授课题组（港科大）</a:t>
            </a:r>
          </a:p>
        </p:txBody>
      </p:sp>
      <p:sp>
        <p:nvSpPr>
          <p:cNvPr id="8" name="TextBox 7">
            <a:extLst>
              <a:ext uri="{FF2B5EF4-FFF2-40B4-BE49-F238E27FC236}">
                <a16:creationId xmlns:a16="http://schemas.microsoft.com/office/drawing/2014/main" id="{49A286BF-D564-9FAD-412E-186F879D42BE}"/>
              </a:ext>
            </a:extLst>
          </p:cNvPr>
          <p:cNvSpPr txBox="1"/>
          <p:nvPr/>
        </p:nvSpPr>
        <p:spPr>
          <a:xfrm>
            <a:off x="8854113" y="5458817"/>
            <a:ext cx="3185487" cy="369332"/>
          </a:xfrm>
          <a:prstGeom prst="rect">
            <a:avLst/>
          </a:prstGeom>
          <a:noFill/>
        </p:spPr>
        <p:txBody>
          <a:bodyPr wrap="none" rtlCol="0">
            <a:spAutoFit/>
          </a:bodyPr>
          <a:lstStyle/>
          <a:p>
            <a:r>
              <a:rPr lang="zh-CN" altLang="en-US" dirty="0"/>
              <a:t>王评教授（北师大珠海校区）</a:t>
            </a:r>
          </a:p>
        </p:txBody>
      </p:sp>
      <p:pic>
        <p:nvPicPr>
          <p:cNvPr id="10" name="Picture 9">
            <a:extLst>
              <a:ext uri="{FF2B5EF4-FFF2-40B4-BE49-F238E27FC236}">
                <a16:creationId xmlns:a16="http://schemas.microsoft.com/office/drawing/2014/main" id="{58808874-BB38-16E1-5737-405B5C066C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876" y="3505200"/>
            <a:ext cx="1790700" cy="1790700"/>
          </a:xfrm>
          <a:prstGeom prst="rect">
            <a:avLst/>
          </a:prstGeom>
        </p:spPr>
      </p:pic>
      <p:pic>
        <p:nvPicPr>
          <p:cNvPr id="11" name="Picture 2" descr="Image Slideshow">
            <a:extLst>
              <a:ext uri="{FF2B5EF4-FFF2-40B4-BE49-F238E27FC236}">
                <a16:creationId xmlns:a16="http://schemas.microsoft.com/office/drawing/2014/main" id="{BE083C46-BEC5-CD59-2552-40D3A7E00C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7952" y="2960738"/>
            <a:ext cx="7007585" cy="308954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1E518F88-E13F-A747-7045-15C3B2D7DA4F}"/>
              </a:ext>
            </a:extLst>
          </p:cNvPr>
          <p:cNvSpPr>
            <a:spLocks noGrp="1"/>
          </p:cNvSpPr>
          <p:nvPr>
            <p:ph type="sldNum" sz="quarter" idx="12"/>
          </p:nvPr>
        </p:nvSpPr>
        <p:spPr/>
        <p:txBody>
          <a:bodyPr/>
          <a:lstStyle/>
          <a:p>
            <a:fld id="{10300069-D95F-4129-B781-39B297AA26B1}" type="slidenum">
              <a:rPr lang="zh-CN" altLang="en-US" smtClean="0"/>
              <a:t>27</a:t>
            </a:fld>
            <a:endParaRPr lang="zh-CN" altLang="en-US"/>
          </a:p>
        </p:txBody>
      </p:sp>
    </p:spTree>
    <p:extLst>
      <p:ext uri="{BB962C8B-B14F-4D97-AF65-F5344CB8AC3E}">
        <p14:creationId xmlns:p14="http://schemas.microsoft.com/office/powerpoint/2010/main" val="3292363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dirty="0"/>
              <a:t>The NV Center in Diamond</a:t>
            </a:r>
            <a:endParaRPr lang="zh-CN" altLang="en-US" dirty="0"/>
          </a:p>
        </p:txBody>
      </p:sp>
      <p:sp>
        <p:nvSpPr>
          <p:cNvPr id="3" name="内容占位符 2">
            <a:extLst>
              <a:ext uri="{FF2B5EF4-FFF2-40B4-BE49-F238E27FC236}">
                <a16:creationId xmlns:a16="http://schemas.microsoft.com/office/drawing/2014/main" id="{F1707D6E-3038-5468-6362-E20C01ECE62E}"/>
              </a:ext>
            </a:extLst>
          </p:cNvPr>
          <p:cNvSpPr>
            <a:spLocks noGrp="1"/>
          </p:cNvSpPr>
          <p:nvPr>
            <p:ph idx="1"/>
          </p:nvPr>
        </p:nvSpPr>
        <p:spPr>
          <a:xfrm>
            <a:off x="838200" y="1825625"/>
            <a:ext cx="5257800" cy="4351338"/>
          </a:xfrm>
        </p:spPr>
        <p:txBody>
          <a:bodyPr/>
          <a:lstStyle/>
          <a:p>
            <a:pPr lvl="1"/>
            <a:endParaRPr lang="en-US" altLang="zh-CN" dirty="0"/>
          </a:p>
          <a:p>
            <a:pPr lvl="1"/>
            <a:endParaRPr lang="en-US" altLang="zh-CN" dirty="0"/>
          </a:p>
          <a:p>
            <a:pPr lvl="1"/>
            <a:r>
              <a:rPr lang="en-US" altLang="zh-CN" dirty="0"/>
              <a:t>Optically Detected Magnetic Resonance(ODMR) </a:t>
            </a:r>
          </a:p>
          <a:p>
            <a:pPr lvl="1"/>
            <a:endParaRPr lang="en-US" altLang="zh-CN" dirty="0"/>
          </a:p>
          <a:p>
            <a:pPr lvl="2"/>
            <a:r>
              <a:rPr lang="en-US" altLang="zh-CN" dirty="0"/>
              <a:t>To determine the transition frequency between its spin-up and down states</a:t>
            </a:r>
            <a:endParaRPr lang="zh-CN" altLang="en-US" dirty="0"/>
          </a:p>
        </p:txBody>
      </p:sp>
      <p:pic>
        <p:nvPicPr>
          <p:cNvPr id="5" name="图片 4">
            <a:extLst>
              <a:ext uri="{FF2B5EF4-FFF2-40B4-BE49-F238E27FC236}">
                <a16:creationId xmlns:a16="http://schemas.microsoft.com/office/drawing/2014/main" id="{1F52B313-B239-7457-7755-70EE2CC24BF1}"/>
              </a:ext>
            </a:extLst>
          </p:cNvPr>
          <p:cNvPicPr>
            <a:picLocks noChangeAspect="1"/>
          </p:cNvPicPr>
          <p:nvPr/>
        </p:nvPicPr>
        <p:blipFill>
          <a:blip r:embed="rId3"/>
          <a:stretch>
            <a:fillRect/>
          </a:stretch>
        </p:blipFill>
        <p:spPr>
          <a:xfrm>
            <a:off x="6343561" y="3429000"/>
            <a:ext cx="4825998" cy="2965517"/>
          </a:xfrm>
          <a:prstGeom prst="rect">
            <a:avLst/>
          </a:prstGeom>
        </p:spPr>
      </p:pic>
      <p:cxnSp>
        <p:nvCxnSpPr>
          <p:cNvPr id="4" name="直接连接符 3">
            <a:extLst>
              <a:ext uri="{FF2B5EF4-FFF2-40B4-BE49-F238E27FC236}">
                <a16:creationId xmlns:a16="http://schemas.microsoft.com/office/drawing/2014/main" id="{7202D7E1-F2C5-A8B6-1F01-544ECB01486A}"/>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5880468A-FF26-0C03-7CDA-3213FFD6B3B9}"/>
              </a:ext>
            </a:extLst>
          </p:cNvPr>
          <p:cNvSpPr txBox="1"/>
          <p:nvPr/>
        </p:nvSpPr>
        <p:spPr>
          <a:xfrm>
            <a:off x="885700" y="1422990"/>
            <a:ext cx="5292849"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Manipulations of NV as a qubit</a:t>
            </a:r>
          </a:p>
        </p:txBody>
      </p:sp>
      <p:grpSp>
        <p:nvGrpSpPr>
          <p:cNvPr id="11" name="组合 10">
            <a:extLst>
              <a:ext uri="{FF2B5EF4-FFF2-40B4-BE49-F238E27FC236}">
                <a16:creationId xmlns:a16="http://schemas.microsoft.com/office/drawing/2014/main" id="{226439CC-3C14-BF6E-5D59-B7A368FA447C}"/>
              </a:ext>
            </a:extLst>
          </p:cNvPr>
          <p:cNvGrpSpPr/>
          <p:nvPr/>
        </p:nvGrpSpPr>
        <p:grpSpPr>
          <a:xfrm>
            <a:off x="6516471" y="1769624"/>
            <a:ext cx="4837329" cy="1420300"/>
            <a:chOff x="6516471" y="1769624"/>
            <a:chExt cx="4837329" cy="1420300"/>
          </a:xfrm>
        </p:grpSpPr>
        <p:pic>
          <p:nvPicPr>
            <p:cNvPr id="9" name="图片 8">
              <a:extLst>
                <a:ext uri="{FF2B5EF4-FFF2-40B4-BE49-F238E27FC236}">
                  <a16:creationId xmlns:a16="http://schemas.microsoft.com/office/drawing/2014/main" id="{7704D5C5-2068-EA45-93A5-E49EB6B97978}"/>
                </a:ext>
              </a:extLst>
            </p:cNvPr>
            <p:cNvPicPr>
              <a:picLocks noChangeAspect="1"/>
            </p:cNvPicPr>
            <p:nvPr/>
          </p:nvPicPr>
          <p:blipFill>
            <a:blip r:embed="rId4"/>
            <a:stretch>
              <a:fillRect/>
            </a:stretch>
          </p:blipFill>
          <p:spPr>
            <a:xfrm>
              <a:off x="6516471" y="1769624"/>
              <a:ext cx="4837329" cy="1420300"/>
            </a:xfrm>
            <a:prstGeom prst="rect">
              <a:avLst/>
            </a:prstGeom>
          </p:spPr>
        </p:pic>
        <p:pic>
          <p:nvPicPr>
            <p:cNvPr id="10" name="图片 9">
              <a:extLst>
                <a:ext uri="{FF2B5EF4-FFF2-40B4-BE49-F238E27FC236}">
                  <a16:creationId xmlns:a16="http://schemas.microsoft.com/office/drawing/2014/main" id="{F8B25DBF-45E4-67A2-832F-0910F499EB51}"/>
                </a:ext>
              </a:extLst>
            </p:cNvPr>
            <p:cNvPicPr>
              <a:picLocks noChangeAspect="1"/>
            </p:cNvPicPr>
            <p:nvPr/>
          </p:nvPicPr>
          <p:blipFill>
            <a:blip r:embed="rId5"/>
            <a:stretch>
              <a:fillRect/>
            </a:stretch>
          </p:blipFill>
          <p:spPr>
            <a:xfrm>
              <a:off x="7567612" y="2423715"/>
              <a:ext cx="862013" cy="293744"/>
            </a:xfrm>
            <a:prstGeom prst="rect">
              <a:avLst/>
            </a:prstGeom>
          </p:spPr>
        </p:pic>
      </p:grpSp>
      <p:sp>
        <p:nvSpPr>
          <p:cNvPr id="6" name="Slide Number Placeholder 5">
            <a:extLst>
              <a:ext uri="{FF2B5EF4-FFF2-40B4-BE49-F238E27FC236}">
                <a16:creationId xmlns:a16="http://schemas.microsoft.com/office/drawing/2014/main" id="{A9CB85D7-5057-7362-0794-330A8CCE3499}"/>
              </a:ext>
            </a:extLst>
          </p:cNvPr>
          <p:cNvSpPr>
            <a:spLocks noGrp="1"/>
          </p:cNvSpPr>
          <p:nvPr>
            <p:ph type="sldNum" sz="quarter" idx="12"/>
          </p:nvPr>
        </p:nvSpPr>
        <p:spPr/>
        <p:txBody>
          <a:bodyPr/>
          <a:lstStyle/>
          <a:p>
            <a:fld id="{10300069-D95F-4129-B781-39B297AA26B1}" type="slidenum">
              <a:rPr lang="zh-CN" altLang="en-US" smtClean="0"/>
              <a:t>28</a:t>
            </a:fld>
            <a:endParaRPr lang="zh-CN" altLang="en-US"/>
          </a:p>
        </p:txBody>
      </p:sp>
    </p:spTree>
    <p:extLst>
      <p:ext uri="{BB962C8B-B14F-4D97-AF65-F5344CB8AC3E}">
        <p14:creationId xmlns:p14="http://schemas.microsoft.com/office/powerpoint/2010/main" val="19104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a:t>The NV Center in Diamond</a:t>
            </a:r>
            <a:endParaRPr lang="zh-CN" altLang="en-US" dirty="0"/>
          </a:p>
        </p:txBody>
      </p:sp>
      <p:sp>
        <p:nvSpPr>
          <p:cNvPr id="3" name="内容占位符 2">
            <a:extLst>
              <a:ext uri="{FF2B5EF4-FFF2-40B4-BE49-F238E27FC236}">
                <a16:creationId xmlns:a16="http://schemas.microsoft.com/office/drawing/2014/main" id="{F1707D6E-3038-5468-6362-E20C01ECE62E}"/>
              </a:ext>
            </a:extLst>
          </p:cNvPr>
          <p:cNvSpPr>
            <a:spLocks noGrp="1"/>
          </p:cNvSpPr>
          <p:nvPr>
            <p:ph idx="1"/>
          </p:nvPr>
        </p:nvSpPr>
        <p:spPr>
          <a:xfrm>
            <a:off x="838200" y="1825625"/>
            <a:ext cx="5257800" cy="4351338"/>
          </a:xfrm>
        </p:spPr>
        <p:txBody>
          <a:bodyPr/>
          <a:lstStyle/>
          <a:p>
            <a:pPr lvl="1"/>
            <a:endParaRPr lang="en-US" altLang="zh-CN" dirty="0"/>
          </a:p>
          <a:p>
            <a:pPr lvl="1"/>
            <a:endParaRPr lang="en-US" altLang="zh-CN" dirty="0"/>
          </a:p>
          <a:p>
            <a:pPr lvl="1"/>
            <a:r>
              <a:rPr lang="en-US" altLang="zh-CN" dirty="0"/>
              <a:t>Rabi Oscillation</a:t>
            </a:r>
          </a:p>
          <a:p>
            <a:pPr lvl="1"/>
            <a:endParaRPr lang="en-US" altLang="zh-CN" dirty="0"/>
          </a:p>
          <a:p>
            <a:pPr lvl="2"/>
            <a:r>
              <a:rPr lang="en-US" altLang="zh-CN" dirty="0"/>
              <a:t>To implement rotation gates on the NV qubit</a:t>
            </a:r>
            <a:endParaRPr lang="zh-CN" altLang="en-US" dirty="0"/>
          </a:p>
        </p:txBody>
      </p:sp>
      <p:pic>
        <p:nvPicPr>
          <p:cNvPr id="10" name="图片 9">
            <a:extLst>
              <a:ext uri="{FF2B5EF4-FFF2-40B4-BE49-F238E27FC236}">
                <a16:creationId xmlns:a16="http://schemas.microsoft.com/office/drawing/2014/main" id="{10699A21-A5EF-6079-3F36-EE69C726F354}"/>
              </a:ext>
            </a:extLst>
          </p:cNvPr>
          <p:cNvPicPr>
            <a:picLocks noChangeAspect="1"/>
          </p:cNvPicPr>
          <p:nvPr/>
        </p:nvPicPr>
        <p:blipFill>
          <a:blip r:embed="rId3"/>
          <a:stretch>
            <a:fillRect/>
          </a:stretch>
        </p:blipFill>
        <p:spPr>
          <a:xfrm>
            <a:off x="6343561" y="3574757"/>
            <a:ext cx="4716084" cy="2727663"/>
          </a:xfrm>
          <a:prstGeom prst="rect">
            <a:avLst/>
          </a:prstGeom>
        </p:spPr>
      </p:pic>
      <p:pic>
        <p:nvPicPr>
          <p:cNvPr id="11" name="图片 10">
            <a:extLst>
              <a:ext uri="{FF2B5EF4-FFF2-40B4-BE49-F238E27FC236}">
                <a16:creationId xmlns:a16="http://schemas.microsoft.com/office/drawing/2014/main" id="{49CA4553-83AE-F075-0067-DE9AE42F8DDA}"/>
              </a:ext>
            </a:extLst>
          </p:cNvPr>
          <p:cNvPicPr>
            <a:picLocks noChangeAspect="1"/>
          </p:cNvPicPr>
          <p:nvPr/>
        </p:nvPicPr>
        <p:blipFill>
          <a:blip r:embed="rId4"/>
          <a:stretch>
            <a:fillRect/>
          </a:stretch>
        </p:blipFill>
        <p:spPr>
          <a:xfrm>
            <a:off x="6720298" y="2177292"/>
            <a:ext cx="2366560" cy="957778"/>
          </a:xfrm>
          <a:prstGeom prst="rect">
            <a:avLst/>
          </a:prstGeom>
        </p:spPr>
      </p:pic>
      <p:cxnSp>
        <p:nvCxnSpPr>
          <p:cNvPr id="4" name="直接连接符 3">
            <a:extLst>
              <a:ext uri="{FF2B5EF4-FFF2-40B4-BE49-F238E27FC236}">
                <a16:creationId xmlns:a16="http://schemas.microsoft.com/office/drawing/2014/main" id="{ACF64040-700C-AD3E-34E4-EC20947C9A1C}"/>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a16="http://schemas.microsoft.com/office/drawing/2014/main" id="{D7ABCA03-125B-D694-E580-4B60781DD5EC}"/>
              </a:ext>
            </a:extLst>
          </p:cNvPr>
          <p:cNvSpPr txBox="1"/>
          <p:nvPr/>
        </p:nvSpPr>
        <p:spPr>
          <a:xfrm>
            <a:off x="885700" y="1422990"/>
            <a:ext cx="5292849"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Manipulations of NV as a qubit</a:t>
            </a:r>
          </a:p>
        </p:txBody>
      </p:sp>
      <p:grpSp>
        <p:nvGrpSpPr>
          <p:cNvPr id="9" name="组合 8">
            <a:extLst>
              <a:ext uri="{FF2B5EF4-FFF2-40B4-BE49-F238E27FC236}">
                <a16:creationId xmlns:a16="http://schemas.microsoft.com/office/drawing/2014/main" id="{A65FB951-6BF0-4B7C-00BD-904773FF8D5A}"/>
              </a:ext>
            </a:extLst>
          </p:cNvPr>
          <p:cNvGrpSpPr/>
          <p:nvPr/>
        </p:nvGrpSpPr>
        <p:grpSpPr>
          <a:xfrm>
            <a:off x="9582150" y="1530350"/>
            <a:ext cx="1477495" cy="1660059"/>
            <a:chOff x="9582150" y="1587500"/>
            <a:chExt cx="1477495" cy="1660059"/>
          </a:xfrm>
        </p:grpSpPr>
        <p:pic>
          <p:nvPicPr>
            <p:cNvPr id="7" name="图片 6">
              <a:extLst>
                <a:ext uri="{FF2B5EF4-FFF2-40B4-BE49-F238E27FC236}">
                  <a16:creationId xmlns:a16="http://schemas.microsoft.com/office/drawing/2014/main" id="{3E2C89CD-CEC9-AD40-B41F-A3BFB2DA7301}"/>
                </a:ext>
              </a:extLst>
            </p:cNvPr>
            <p:cNvPicPr>
              <a:picLocks noChangeAspect="1"/>
            </p:cNvPicPr>
            <p:nvPr/>
          </p:nvPicPr>
          <p:blipFill>
            <a:blip r:embed="rId5"/>
            <a:stretch>
              <a:fillRect/>
            </a:stretch>
          </p:blipFill>
          <p:spPr>
            <a:xfrm>
              <a:off x="9834982" y="1709514"/>
              <a:ext cx="1224663" cy="1538045"/>
            </a:xfrm>
            <a:prstGeom prst="rect">
              <a:avLst/>
            </a:prstGeom>
          </p:spPr>
        </p:pic>
        <p:sp>
          <p:nvSpPr>
            <p:cNvPr id="8" name="矩形 7">
              <a:extLst>
                <a:ext uri="{FF2B5EF4-FFF2-40B4-BE49-F238E27FC236}">
                  <a16:creationId xmlns:a16="http://schemas.microsoft.com/office/drawing/2014/main" id="{72720615-5509-5735-74AB-1914AB5098D2}"/>
                </a:ext>
              </a:extLst>
            </p:cNvPr>
            <p:cNvSpPr/>
            <p:nvPr/>
          </p:nvSpPr>
          <p:spPr>
            <a:xfrm>
              <a:off x="9582150" y="1587500"/>
              <a:ext cx="438150" cy="3156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a:extLst>
              <a:ext uri="{FF2B5EF4-FFF2-40B4-BE49-F238E27FC236}">
                <a16:creationId xmlns:a16="http://schemas.microsoft.com/office/drawing/2014/main" id="{9D91B274-81C3-63B0-22E3-6C3624B6046E}"/>
              </a:ext>
            </a:extLst>
          </p:cNvPr>
          <p:cNvSpPr txBox="1"/>
          <p:nvPr/>
        </p:nvSpPr>
        <p:spPr>
          <a:xfrm>
            <a:off x="9435673" y="3190409"/>
            <a:ext cx="2476927" cy="523220"/>
          </a:xfrm>
          <a:prstGeom prst="rect">
            <a:avLst/>
          </a:prstGeom>
          <a:noFill/>
        </p:spPr>
        <p:txBody>
          <a:bodyPr wrap="square" rtlCol="0">
            <a:spAutoFit/>
          </a:bodyPr>
          <a:lstStyle/>
          <a:p>
            <a:r>
              <a:rPr lang="en-US" altLang="zh-CN" sz="700" dirty="0"/>
              <a:t>Figure from</a:t>
            </a:r>
            <a:r>
              <a:rPr lang="zh-CN" altLang="en-US" sz="700" dirty="0"/>
              <a:t> </a:t>
            </a:r>
            <a:r>
              <a:rPr lang="en-US" altLang="zh-CN" sz="700" dirty="0"/>
              <a:t>Yang Y, </a:t>
            </a:r>
            <a:r>
              <a:rPr lang="en-US" altLang="zh-CN" sz="700" dirty="0" err="1"/>
              <a:t>Vallabhapurapu</a:t>
            </a:r>
            <a:r>
              <a:rPr lang="en-US" altLang="zh-CN" sz="700" dirty="0"/>
              <a:t> H </a:t>
            </a:r>
            <a:r>
              <a:rPr lang="en-US" altLang="zh-CN" sz="700" dirty="0" err="1"/>
              <a:t>H</a:t>
            </a:r>
            <a:r>
              <a:rPr lang="en-US" altLang="zh-CN" sz="700" dirty="0"/>
              <a:t>, </a:t>
            </a:r>
            <a:r>
              <a:rPr lang="en-US" altLang="zh-CN" sz="700" dirty="0" err="1"/>
              <a:t>Sewani</a:t>
            </a:r>
            <a:r>
              <a:rPr lang="en-US" altLang="zh-CN" sz="700" dirty="0"/>
              <a:t> V K, et al. Observing hyperfine interactions of NV− centers in diamond in an advanced quantum teaching lab[J]. American Journal of Physics, 2022, 90(7): 550-560.</a:t>
            </a:r>
            <a:endParaRPr lang="zh-CN" altLang="en-US" sz="700" dirty="0"/>
          </a:p>
        </p:txBody>
      </p:sp>
      <p:sp>
        <p:nvSpPr>
          <p:cNvPr id="6" name="Slide Number Placeholder 5">
            <a:extLst>
              <a:ext uri="{FF2B5EF4-FFF2-40B4-BE49-F238E27FC236}">
                <a16:creationId xmlns:a16="http://schemas.microsoft.com/office/drawing/2014/main" id="{FAE3F8C8-4020-371E-C5E6-549566A17B7D}"/>
              </a:ext>
            </a:extLst>
          </p:cNvPr>
          <p:cNvSpPr>
            <a:spLocks noGrp="1"/>
          </p:cNvSpPr>
          <p:nvPr>
            <p:ph type="sldNum" sz="quarter" idx="12"/>
          </p:nvPr>
        </p:nvSpPr>
        <p:spPr/>
        <p:txBody>
          <a:bodyPr/>
          <a:lstStyle/>
          <a:p>
            <a:fld id="{10300069-D95F-4129-B781-39B297AA26B1}" type="slidenum">
              <a:rPr lang="zh-CN" altLang="en-US" smtClean="0"/>
              <a:t>29</a:t>
            </a:fld>
            <a:endParaRPr lang="zh-CN" altLang="en-US"/>
          </a:p>
        </p:txBody>
      </p:sp>
    </p:spTree>
    <p:extLst>
      <p:ext uri="{BB962C8B-B14F-4D97-AF65-F5344CB8AC3E}">
        <p14:creationId xmlns:p14="http://schemas.microsoft.com/office/powerpoint/2010/main" val="3892514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DCB89-2224-5CB8-9808-EEBEA3F2891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12C85DD-EE7A-AAE6-CE28-42E764026C6C}"/>
              </a:ext>
            </a:extLst>
          </p:cNvPr>
          <p:cNvSpPr>
            <a:spLocks noGrp="1"/>
          </p:cNvSpPr>
          <p:nvPr>
            <p:ph type="title"/>
          </p:nvPr>
        </p:nvSpPr>
        <p:spPr/>
        <p:txBody>
          <a:bodyPr/>
          <a:lstStyle/>
          <a:p>
            <a:r>
              <a:rPr lang="en-US" altLang="zh-CN" sz="3600" b="1" dirty="0"/>
              <a:t>Outline</a:t>
            </a:r>
            <a:endParaRPr lang="zh-CN" altLang="en-US" b="1" dirty="0"/>
          </a:p>
        </p:txBody>
      </p:sp>
      <p:sp>
        <p:nvSpPr>
          <p:cNvPr id="3" name="内容占位符 2">
            <a:extLst>
              <a:ext uri="{FF2B5EF4-FFF2-40B4-BE49-F238E27FC236}">
                <a16:creationId xmlns:a16="http://schemas.microsoft.com/office/drawing/2014/main" id="{854A37D9-3F8F-5287-988B-7BE038274E29}"/>
              </a:ext>
            </a:extLst>
          </p:cNvPr>
          <p:cNvSpPr>
            <a:spLocks noGrp="1"/>
          </p:cNvSpPr>
          <p:nvPr>
            <p:ph idx="1"/>
          </p:nvPr>
        </p:nvSpPr>
        <p:spPr/>
        <p:txBody>
          <a:bodyPr/>
          <a:lstStyle/>
          <a:p>
            <a:r>
              <a:rPr lang="en-US" altLang="zh-CN" sz="3200" dirty="0"/>
              <a:t>Exotic interaction beyond standard model</a:t>
            </a:r>
          </a:p>
          <a:p>
            <a:endParaRPr lang="en-US" altLang="zh-CN" sz="3200" dirty="0"/>
          </a:p>
          <a:p>
            <a:r>
              <a:rPr lang="en-US" altLang="zh-CN" sz="3200" dirty="0"/>
              <a:t>The Nitrogen-Vacancy (NV) Center in Diamond</a:t>
            </a:r>
          </a:p>
          <a:p>
            <a:endParaRPr lang="en-US" altLang="zh-CN" sz="3200" dirty="0"/>
          </a:p>
          <a:p>
            <a:r>
              <a:rPr lang="en-US" altLang="zh-CN" sz="3200" dirty="0"/>
              <a:t>Quantum Nature Based Detection-Quantum Correlation</a:t>
            </a:r>
          </a:p>
          <a:p>
            <a:endParaRPr lang="en-US" altLang="zh-CN" sz="3200" dirty="0"/>
          </a:p>
          <a:p>
            <a:pPr marL="0" indent="0">
              <a:buNone/>
            </a:pPr>
            <a:endParaRPr lang="zh-CN" altLang="en-US" dirty="0"/>
          </a:p>
        </p:txBody>
      </p:sp>
      <p:sp>
        <p:nvSpPr>
          <p:cNvPr id="4" name="矩形 3">
            <a:extLst>
              <a:ext uri="{FF2B5EF4-FFF2-40B4-BE49-F238E27FC236}">
                <a16:creationId xmlns:a16="http://schemas.microsoft.com/office/drawing/2014/main" id="{D15ED61E-63DA-0F5C-2DA2-17761939C768}"/>
              </a:ext>
            </a:extLst>
          </p:cNvPr>
          <p:cNvSpPr/>
          <p:nvPr/>
        </p:nvSpPr>
        <p:spPr>
          <a:xfrm>
            <a:off x="514350" y="2857500"/>
            <a:ext cx="10692718" cy="3187700"/>
          </a:xfrm>
          <a:prstGeom prst="rect">
            <a:avLst/>
          </a:prstGeom>
          <a:solidFill>
            <a:schemeClr val="bg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Slide Number Placeholder 4">
            <a:extLst>
              <a:ext uri="{FF2B5EF4-FFF2-40B4-BE49-F238E27FC236}">
                <a16:creationId xmlns:a16="http://schemas.microsoft.com/office/drawing/2014/main" id="{9F122391-D0F1-D391-0731-909EB4888AB3}"/>
              </a:ext>
            </a:extLst>
          </p:cNvPr>
          <p:cNvSpPr>
            <a:spLocks noGrp="1"/>
          </p:cNvSpPr>
          <p:nvPr>
            <p:ph type="sldNum" sz="quarter" idx="12"/>
          </p:nvPr>
        </p:nvSpPr>
        <p:spPr/>
        <p:txBody>
          <a:bodyPr/>
          <a:lstStyle/>
          <a:p>
            <a:fld id="{10300069-D95F-4129-B781-39B297AA26B1}" type="slidenum">
              <a:rPr lang="zh-CN" altLang="en-US" smtClean="0"/>
              <a:t>3</a:t>
            </a:fld>
            <a:endParaRPr lang="zh-CN" altLang="en-US"/>
          </a:p>
        </p:txBody>
      </p:sp>
    </p:spTree>
    <p:extLst>
      <p:ext uri="{BB962C8B-B14F-4D97-AF65-F5344CB8AC3E}">
        <p14:creationId xmlns:p14="http://schemas.microsoft.com/office/powerpoint/2010/main" val="2665178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5D2E1C2B-41CA-23A9-3EAA-9D3736AEF963}"/>
              </a:ext>
            </a:extLst>
          </p:cNvPr>
          <p:cNvPicPr>
            <a:picLocks noChangeAspect="1"/>
          </p:cNvPicPr>
          <p:nvPr/>
        </p:nvPicPr>
        <p:blipFill>
          <a:blip r:embed="rId3"/>
          <a:stretch>
            <a:fillRect/>
          </a:stretch>
        </p:blipFill>
        <p:spPr>
          <a:xfrm>
            <a:off x="1010689" y="3296666"/>
            <a:ext cx="7293024" cy="3164830"/>
          </a:xfrm>
          <a:prstGeom prst="rect">
            <a:avLst/>
          </a:prstGeom>
        </p:spPr>
      </p:pic>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a:t>The NV Center in Diamond</a:t>
            </a:r>
            <a:endParaRPr lang="zh-CN" altLang="en-US" dirty="0"/>
          </a:p>
        </p:txBody>
      </p:sp>
      <p:pic>
        <p:nvPicPr>
          <p:cNvPr id="5" name="图片 4">
            <a:extLst>
              <a:ext uri="{FF2B5EF4-FFF2-40B4-BE49-F238E27FC236}">
                <a16:creationId xmlns:a16="http://schemas.microsoft.com/office/drawing/2014/main" id="{154DBD8B-9FE9-D767-28F3-F30000F01224}"/>
              </a:ext>
            </a:extLst>
          </p:cNvPr>
          <p:cNvPicPr>
            <a:picLocks noChangeAspect="1"/>
          </p:cNvPicPr>
          <p:nvPr/>
        </p:nvPicPr>
        <p:blipFill>
          <a:blip r:embed="rId4"/>
          <a:stretch>
            <a:fillRect/>
          </a:stretch>
        </p:blipFill>
        <p:spPr>
          <a:xfrm>
            <a:off x="741306" y="2467772"/>
            <a:ext cx="6341595" cy="681031"/>
          </a:xfrm>
          <a:prstGeom prst="rect">
            <a:avLst/>
          </a:prstGeom>
        </p:spPr>
      </p:pic>
      <p:pic>
        <p:nvPicPr>
          <p:cNvPr id="7" name="图片 6">
            <a:extLst>
              <a:ext uri="{FF2B5EF4-FFF2-40B4-BE49-F238E27FC236}">
                <a16:creationId xmlns:a16="http://schemas.microsoft.com/office/drawing/2014/main" id="{E92016C3-F916-F0B0-AFA1-410C8682CAC3}"/>
              </a:ext>
            </a:extLst>
          </p:cNvPr>
          <p:cNvPicPr>
            <a:picLocks noChangeAspect="1"/>
          </p:cNvPicPr>
          <p:nvPr/>
        </p:nvPicPr>
        <p:blipFill>
          <a:blip r:embed="rId5"/>
          <a:stretch>
            <a:fillRect/>
          </a:stretch>
        </p:blipFill>
        <p:spPr>
          <a:xfrm>
            <a:off x="8162853" y="2204440"/>
            <a:ext cx="2487653" cy="315142"/>
          </a:xfrm>
          <a:prstGeom prst="rect">
            <a:avLst/>
          </a:prstGeom>
        </p:spPr>
      </p:pic>
      <p:pic>
        <p:nvPicPr>
          <p:cNvPr id="9" name="图片 8">
            <a:extLst>
              <a:ext uri="{FF2B5EF4-FFF2-40B4-BE49-F238E27FC236}">
                <a16:creationId xmlns:a16="http://schemas.microsoft.com/office/drawing/2014/main" id="{5E7B9F95-3C0E-9FAC-C93B-7820BC8517FD}"/>
              </a:ext>
            </a:extLst>
          </p:cNvPr>
          <p:cNvPicPr>
            <a:picLocks noChangeAspect="1"/>
          </p:cNvPicPr>
          <p:nvPr/>
        </p:nvPicPr>
        <p:blipFill>
          <a:blip r:embed="rId6"/>
          <a:stretch>
            <a:fillRect/>
          </a:stretch>
        </p:blipFill>
        <p:spPr>
          <a:xfrm>
            <a:off x="8089900" y="2862313"/>
            <a:ext cx="2633560" cy="501987"/>
          </a:xfrm>
          <a:prstGeom prst="rect">
            <a:avLst/>
          </a:prstGeom>
        </p:spPr>
      </p:pic>
      <p:cxnSp>
        <p:nvCxnSpPr>
          <p:cNvPr id="20" name="连接符: 肘形 19">
            <a:extLst>
              <a:ext uri="{FF2B5EF4-FFF2-40B4-BE49-F238E27FC236}">
                <a16:creationId xmlns:a16="http://schemas.microsoft.com/office/drawing/2014/main" id="{58FCF558-114A-47A0-CDEB-887F45B9FCE8}"/>
              </a:ext>
            </a:extLst>
          </p:cNvPr>
          <p:cNvCxnSpPr>
            <a:cxnSpLocks/>
          </p:cNvCxnSpPr>
          <p:nvPr/>
        </p:nvCxnSpPr>
        <p:spPr>
          <a:xfrm flipV="1">
            <a:off x="4657201" y="2392386"/>
            <a:ext cx="3432699" cy="154160"/>
          </a:xfrm>
          <a:prstGeom prst="bentConnector3">
            <a:avLst>
              <a:gd name="adj1" fmla="val -131"/>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连接符: 肘形 24">
            <a:extLst>
              <a:ext uri="{FF2B5EF4-FFF2-40B4-BE49-F238E27FC236}">
                <a16:creationId xmlns:a16="http://schemas.microsoft.com/office/drawing/2014/main" id="{1C5B2C42-3D65-8985-F907-6EF51A8E047E}"/>
              </a:ext>
            </a:extLst>
          </p:cNvPr>
          <p:cNvCxnSpPr>
            <a:cxnSpLocks/>
          </p:cNvCxnSpPr>
          <p:nvPr/>
        </p:nvCxnSpPr>
        <p:spPr>
          <a:xfrm>
            <a:off x="6466951" y="2847674"/>
            <a:ext cx="1546749" cy="210645"/>
          </a:xfrm>
          <a:prstGeom prst="bentConnector3">
            <a:avLst>
              <a:gd name="adj1" fmla="val 325"/>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DA834F22-2A2C-DFBA-9BC2-1646724267C7}"/>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a16="http://schemas.microsoft.com/office/drawing/2014/main" id="{CA202127-E8B7-3D80-4BA5-4C5E497E23ED}"/>
              </a:ext>
            </a:extLst>
          </p:cNvPr>
          <p:cNvSpPr txBox="1"/>
          <p:nvPr/>
        </p:nvSpPr>
        <p:spPr>
          <a:xfrm>
            <a:off x="885700" y="1422990"/>
            <a:ext cx="5292849"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Multi-qubits with Nitrogen spin</a:t>
            </a:r>
          </a:p>
        </p:txBody>
      </p:sp>
      <p:pic>
        <p:nvPicPr>
          <p:cNvPr id="34" name="图片 33" descr="图标&#10;&#10;描述已自动生成">
            <a:extLst>
              <a:ext uri="{FF2B5EF4-FFF2-40B4-BE49-F238E27FC236}">
                <a16:creationId xmlns:a16="http://schemas.microsoft.com/office/drawing/2014/main" id="{A33D27B3-0D64-71B5-3BF2-DFB36E30F7EB}"/>
              </a:ext>
            </a:extLst>
          </p:cNvPr>
          <p:cNvPicPr>
            <a:picLocks noChangeAspect="1"/>
          </p:cNvPicPr>
          <p:nvPr/>
        </p:nvPicPr>
        <p:blipFill>
          <a:blip r:embed="rId7"/>
          <a:stretch>
            <a:fillRect/>
          </a:stretch>
        </p:blipFill>
        <p:spPr>
          <a:xfrm>
            <a:off x="9295233" y="4237038"/>
            <a:ext cx="1694019" cy="1698205"/>
          </a:xfrm>
          <a:prstGeom prst="rect">
            <a:avLst/>
          </a:prstGeom>
        </p:spPr>
      </p:pic>
      <p:sp>
        <p:nvSpPr>
          <p:cNvPr id="3" name="Slide Number Placeholder 2">
            <a:extLst>
              <a:ext uri="{FF2B5EF4-FFF2-40B4-BE49-F238E27FC236}">
                <a16:creationId xmlns:a16="http://schemas.microsoft.com/office/drawing/2014/main" id="{08C1FCC2-B49C-038A-EBA8-59DAB99331CD}"/>
              </a:ext>
            </a:extLst>
          </p:cNvPr>
          <p:cNvSpPr>
            <a:spLocks noGrp="1"/>
          </p:cNvSpPr>
          <p:nvPr>
            <p:ph type="sldNum" sz="quarter" idx="12"/>
          </p:nvPr>
        </p:nvSpPr>
        <p:spPr/>
        <p:txBody>
          <a:bodyPr/>
          <a:lstStyle/>
          <a:p>
            <a:fld id="{10300069-D95F-4129-B781-39B297AA26B1}" type="slidenum">
              <a:rPr lang="zh-CN" altLang="en-US" smtClean="0"/>
              <a:t>30</a:t>
            </a:fld>
            <a:endParaRPr lang="zh-CN" altLang="en-US"/>
          </a:p>
        </p:txBody>
      </p:sp>
    </p:spTree>
    <p:extLst>
      <p:ext uri="{BB962C8B-B14F-4D97-AF65-F5344CB8AC3E}">
        <p14:creationId xmlns:p14="http://schemas.microsoft.com/office/powerpoint/2010/main" val="1056643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a:t>The NV Center in Diamond</a:t>
            </a:r>
            <a:endParaRPr lang="zh-CN" altLang="en-US" dirty="0"/>
          </a:p>
        </p:txBody>
      </p:sp>
      <p:grpSp>
        <p:nvGrpSpPr>
          <p:cNvPr id="4" name="组合 3">
            <a:extLst>
              <a:ext uri="{FF2B5EF4-FFF2-40B4-BE49-F238E27FC236}">
                <a16:creationId xmlns:a16="http://schemas.microsoft.com/office/drawing/2014/main" id="{EB817841-0726-4F54-D2EC-01B6B3AD570E}"/>
              </a:ext>
            </a:extLst>
          </p:cNvPr>
          <p:cNvGrpSpPr/>
          <p:nvPr/>
        </p:nvGrpSpPr>
        <p:grpSpPr>
          <a:xfrm>
            <a:off x="1247380" y="2686050"/>
            <a:ext cx="2892820" cy="887982"/>
            <a:chOff x="315595" y="1498779"/>
            <a:chExt cx="4418330" cy="678960"/>
          </a:xfrm>
        </p:grpSpPr>
        <p:sp>
          <p:nvSpPr>
            <p:cNvPr id="6" name="矩形: 圆角 5">
              <a:extLst>
                <a:ext uri="{FF2B5EF4-FFF2-40B4-BE49-F238E27FC236}">
                  <a16:creationId xmlns:a16="http://schemas.microsoft.com/office/drawing/2014/main" id="{B6D79916-DD58-6F39-D72D-42DC3EE85878}"/>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8" name="矩形: 圆角 4">
              <a:extLst>
                <a:ext uri="{FF2B5EF4-FFF2-40B4-BE49-F238E27FC236}">
                  <a16:creationId xmlns:a16="http://schemas.microsoft.com/office/drawing/2014/main" id="{41D7CA17-9F8A-DAA4-8E84-E356ADE8B57D}"/>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ctr" defTabSz="1022350">
                <a:lnSpc>
                  <a:spcPct val="90000"/>
                </a:lnSpc>
                <a:spcBef>
                  <a:spcPct val="0"/>
                </a:spcBef>
                <a:spcAft>
                  <a:spcPct val="35000"/>
                </a:spcAft>
                <a:buNone/>
              </a:pPr>
              <a:r>
                <a:rPr lang="en-US" sz="2300" kern="1200" dirty="0"/>
                <a:t>Excited state level anticrossing (esLAC)</a:t>
              </a:r>
            </a:p>
          </p:txBody>
        </p:sp>
      </p:grpSp>
      <p:grpSp>
        <p:nvGrpSpPr>
          <p:cNvPr id="10" name="组合 9">
            <a:extLst>
              <a:ext uri="{FF2B5EF4-FFF2-40B4-BE49-F238E27FC236}">
                <a16:creationId xmlns:a16="http://schemas.microsoft.com/office/drawing/2014/main" id="{BC5FAEDC-DCD6-CF92-C7D7-EFF7D6252CE2}"/>
              </a:ext>
            </a:extLst>
          </p:cNvPr>
          <p:cNvGrpSpPr/>
          <p:nvPr/>
        </p:nvGrpSpPr>
        <p:grpSpPr>
          <a:xfrm>
            <a:off x="2865355" y="4703048"/>
            <a:ext cx="1566946" cy="678960"/>
            <a:chOff x="315595" y="1498779"/>
            <a:chExt cx="4418330" cy="678960"/>
          </a:xfrm>
        </p:grpSpPr>
        <p:sp>
          <p:nvSpPr>
            <p:cNvPr id="11" name="矩形: 圆角 10">
              <a:extLst>
                <a:ext uri="{FF2B5EF4-FFF2-40B4-BE49-F238E27FC236}">
                  <a16:creationId xmlns:a16="http://schemas.microsoft.com/office/drawing/2014/main" id="{74161E89-B590-2BE6-1E64-CA4A71DC38A1}"/>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2" name="矩形: 圆角 4">
              <a:extLst>
                <a:ext uri="{FF2B5EF4-FFF2-40B4-BE49-F238E27FC236}">
                  <a16:creationId xmlns:a16="http://schemas.microsoft.com/office/drawing/2014/main" id="{2ADDCD7C-F72A-416D-2A2C-6C557275DF6D}"/>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Read-out</a:t>
              </a:r>
            </a:p>
          </p:txBody>
        </p:sp>
      </p:grpSp>
      <p:grpSp>
        <p:nvGrpSpPr>
          <p:cNvPr id="13" name="组合 12">
            <a:extLst>
              <a:ext uri="{FF2B5EF4-FFF2-40B4-BE49-F238E27FC236}">
                <a16:creationId xmlns:a16="http://schemas.microsoft.com/office/drawing/2014/main" id="{421E5DF0-D6AB-4626-DB75-4C2A55044801}"/>
              </a:ext>
            </a:extLst>
          </p:cNvPr>
          <p:cNvGrpSpPr/>
          <p:nvPr/>
        </p:nvGrpSpPr>
        <p:grpSpPr>
          <a:xfrm>
            <a:off x="871206" y="4703048"/>
            <a:ext cx="1883023" cy="678960"/>
            <a:chOff x="315595" y="1498779"/>
            <a:chExt cx="4418330" cy="678960"/>
          </a:xfrm>
        </p:grpSpPr>
        <p:sp>
          <p:nvSpPr>
            <p:cNvPr id="14" name="矩形: 圆角 13">
              <a:extLst>
                <a:ext uri="{FF2B5EF4-FFF2-40B4-BE49-F238E27FC236}">
                  <a16:creationId xmlns:a16="http://schemas.microsoft.com/office/drawing/2014/main" id="{05768447-BFAB-F26E-A71E-C59F14A81019}"/>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5" name="矩形: 圆角 4">
              <a:extLst>
                <a:ext uri="{FF2B5EF4-FFF2-40B4-BE49-F238E27FC236}">
                  <a16:creationId xmlns:a16="http://schemas.microsoft.com/office/drawing/2014/main" id="{726B86ED-D72F-715E-2FF8-C379DFD3815F}"/>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Initialization</a:t>
              </a:r>
            </a:p>
          </p:txBody>
        </p:sp>
      </p:grpSp>
      <p:grpSp>
        <p:nvGrpSpPr>
          <p:cNvPr id="17" name="组合 16">
            <a:extLst>
              <a:ext uri="{FF2B5EF4-FFF2-40B4-BE49-F238E27FC236}">
                <a16:creationId xmlns:a16="http://schemas.microsoft.com/office/drawing/2014/main" id="{F231D5B9-C7DD-BF46-C6A3-495A14A1D95F}"/>
              </a:ext>
            </a:extLst>
          </p:cNvPr>
          <p:cNvGrpSpPr/>
          <p:nvPr/>
        </p:nvGrpSpPr>
        <p:grpSpPr>
          <a:xfrm>
            <a:off x="1766525" y="3581246"/>
            <a:ext cx="1975407" cy="1110288"/>
            <a:chOff x="1697032" y="3576190"/>
            <a:chExt cx="2062917" cy="1110288"/>
          </a:xfrm>
        </p:grpSpPr>
        <p:sp>
          <p:nvSpPr>
            <p:cNvPr id="18" name="箭头: 右 17">
              <a:extLst>
                <a:ext uri="{FF2B5EF4-FFF2-40B4-BE49-F238E27FC236}">
                  <a16:creationId xmlns:a16="http://schemas.microsoft.com/office/drawing/2014/main" id="{2564FA11-0786-AFCD-A00D-7E0D8E8FB93C}"/>
                </a:ext>
              </a:extLst>
            </p:cNvPr>
            <p:cNvSpPr/>
            <p:nvPr/>
          </p:nvSpPr>
          <p:spPr>
            <a:xfrm rot="5400000">
              <a:off x="1489091" y="4253373"/>
              <a:ext cx="638131" cy="222249"/>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箭头: 右 18">
              <a:extLst>
                <a:ext uri="{FF2B5EF4-FFF2-40B4-BE49-F238E27FC236}">
                  <a16:creationId xmlns:a16="http://schemas.microsoft.com/office/drawing/2014/main" id="{E274013D-E9C3-23B4-385B-0985EC3A2DE9}"/>
                </a:ext>
              </a:extLst>
            </p:cNvPr>
            <p:cNvSpPr/>
            <p:nvPr/>
          </p:nvSpPr>
          <p:spPr>
            <a:xfrm rot="5400000">
              <a:off x="3329759" y="4256287"/>
              <a:ext cx="638132" cy="222249"/>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11664E47-F912-49D5-5901-35F4C1C7D94F}"/>
                </a:ext>
              </a:extLst>
            </p:cNvPr>
            <p:cNvSpPr/>
            <p:nvPr/>
          </p:nvSpPr>
          <p:spPr>
            <a:xfrm>
              <a:off x="2641600" y="3576190"/>
              <a:ext cx="108782" cy="517482"/>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id="{7BB36D71-617A-7B47-55CC-38A9193E8ECC}"/>
                </a:ext>
              </a:extLst>
            </p:cNvPr>
            <p:cNvSpPr/>
            <p:nvPr/>
          </p:nvSpPr>
          <p:spPr>
            <a:xfrm>
              <a:off x="1754479" y="4048345"/>
              <a:ext cx="1883022" cy="120650"/>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a:extLst>
              <a:ext uri="{FF2B5EF4-FFF2-40B4-BE49-F238E27FC236}">
                <a16:creationId xmlns:a16="http://schemas.microsoft.com/office/drawing/2014/main" id="{EDFCDD05-857D-57C5-4A6C-4E2C98EC920E}"/>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6CB95326-D5CF-7082-3A9B-446DC54C4260}"/>
              </a:ext>
            </a:extLst>
          </p:cNvPr>
          <p:cNvSpPr txBox="1"/>
          <p:nvPr/>
        </p:nvSpPr>
        <p:spPr>
          <a:xfrm>
            <a:off x="885700" y="1422990"/>
            <a:ext cx="5292849"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Multi-qubits with Nitrogen spin</a:t>
            </a:r>
          </a:p>
        </p:txBody>
      </p:sp>
      <p:pic>
        <p:nvPicPr>
          <p:cNvPr id="29" name="图片 28">
            <a:extLst>
              <a:ext uri="{FF2B5EF4-FFF2-40B4-BE49-F238E27FC236}">
                <a16:creationId xmlns:a16="http://schemas.microsoft.com/office/drawing/2014/main" id="{14A14081-679C-BDD8-05B9-6B08F1706982}"/>
              </a:ext>
            </a:extLst>
          </p:cNvPr>
          <p:cNvPicPr>
            <a:picLocks noChangeAspect="1"/>
          </p:cNvPicPr>
          <p:nvPr/>
        </p:nvPicPr>
        <p:blipFill>
          <a:blip r:embed="rId3"/>
          <a:stretch>
            <a:fillRect/>
          </a:stretch>
        </p:blipFill>
        <p:spPr>
          <a:xfrm>
            <a:off x="6751920" y="1567376"/>
            <a:ext cx="3630808" cy="2546350"/>
          </a:xfrm>
          <a:prstGeom prst="rect">
            <a:avLst/>
          </a:prstGeom>
        </p:spPr>
      </p:pic>
      <p:pic>
        <p:nvPicPr>
          <p:cNvPr id="31" name="图片 30">
            <a:extLst>
              <a:ext uri="{FF2B5EF4-FFF2-40B4-BE49-F238E27FC236}">
                <a16:creationId xmlns:a16="http://schemas.microsoft.com/office/drawing/2014/main" id="{E90FA2D4-33CC-40BB-76A7-CD3290044368}"/>
              </a:ext>
            </a:extLst>
          </p:cNvPr>
          <p:cNvPicPr>
            <a:picLocks noChangeAspect="1"/>
          </p:cNvPicPr>
          <p:nvPr/>
        </p:nvPicPr>
        <p:blipFill>
          <a:blip r:embed="rId4"/>
          <a:stretch>
            <a:fillRect/>
          </a:stretch>
        </p:blipFill>
        <p:spPr>
          <a:xfrm>
            <a:off x="6604456" y="4499290"/>
            <a:ext cx="4590593" cy="1888925"/>
          </a:xfrm>
          <a:prstGeom prst="rect">
            <a:avLst/>
          </a:prstGeom>
        </p:spPr>
      </p:pic>
      <p:sp>
        <p:nvSpPr>
          <p:cNvPr id="3" name="Slide Number Placeholder 2">
            <a:extLst>
              <a:ext uri="{FF2B5EF4-FFF2-40B4-BE49-F238E27FC236}">
                <a16:creationId xmlns:a16="http://schemas.microsoft.com/office/drawing/2014/main" id="{5170C424-D7F1-86A6-376B-D6FF4032FAE4}"/>
              </a:ext>
            </a:extLst>
          </p:cNvPr>
          <p:cNvSpPr>
            <a:spLocks noGrp="1"/>
          </p:cNvSpPr>
          <p:nvPr>
            <p:ph type="sldNum" sz="quarter" idx="12"/>
          </p:nvPr>
        </p:nvSpPr>
        <p:spPr/>
        <p:txBody>
          <a:bodyPr/>
          <a:lstStyle/>
          <a:p>
            <a:fld id="{10300069-D95F-4129-B781-39B297AA26B1}" type="slidenum">
              <a:rPr lang="zh-CN" altLang="en-US" smtClean="0"/>
              <a:t>31</a:t>
            </a:fld>
            <a:endParaRPr lang="zh-CN" altLang="en-US"/>
          </a:p>
        </p:txBody>
      </p:sp>
    </p:spTree>
    <p:extLst>
      <p:ext uri="{BB962C8B-B14F-4D97-AF65-F5344CB8AC3E}">
        <p14:creationId xmlns:p14="http://schemas.microsoft.com/office/powerpoint/2010/main" val="11821626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a:t>The NV Center in Diamond</a:t>
            </a:r>
            <a:endParaRPr lang="zh-CN" altLang="en-US" dirty="0"/>
          </a:p>
        </p:txBody>
      </p:sp>
      <p:cxnSp>
        <p:nvCxnSpPr>
          <p:cNvPr id="23" name="直接连接符 22">
            <a:extLst>
              <a:ext uri="{FF2B5EF4-FFF2-40B4-BE49-F238E27FC236}">
                <a16:creationId xmlns:a16="http://schemas.microsoft.com/office/drawing/2014/main" id="{EDFCDD05-857D-57C5-4A6C-4E2C98EC920E}"/>
              </a:ext>
            </a:extLst>
          </p:cNvPr>
          <p:cNvCxnSpPr>
            <a:cxnSpLocks/>
          </p:cNvCxnSpPr>
          <p:nvPr/>
        </p:nvCxnSpPr>
        <p:spPr>
          <a:xfrm>
            <a:off x="885701" y="1976025"/>
            <a:ext cx="5292849"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6CB95326-D5CF-7082-3A9B-446DC54C4260}"/>
              </a:ext>
            </a:extLst>
          </p:cNvPr>
          <p:cNvSpPr txBox="1"/>
          <p:nvPr/>
        </p:nvSpPr>
        <p:spPr>
          <a:xfrm>
            <a:off x="885700" y="1422990"/>
            <a:ext cx="5866220" cy="48013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Manipulations of the 2-qubit system</a:t>
            </a:r>
          </a:p>
        </p:txBody>
      </p:sp>
      <p:sp>
        <p:nvSpPr>
          <p:cNvPr id="7" name="内容占位符 2">
            <a:extLst>
              <a:ext uri="{FF2B5EF4-FFF2-40B4-BE49-F238E27FC236}">
                <a16:creationId xmlns:a16="http://schemas.microsoft.com/office/drawing/2014/main" id="{7DC302D6-2B3C-99E7-85B4-E68DC5A5608A}"/>
              </a:ext>
            </a:extLst>
          </p:cNvPr>
          <p:cNvSpPr>
            <a:spLocks noGrp="1"/>
          </p:cNvSpPr>
          <p:nvPr>
            <p:ph idx="1"/>
          </p:nvPr>
        </p:nvSpPr>
        <p:spPr>
          <a:xfrm>
            <a:off x="838200" y="1825625"/>
            <a:ext cx="6400800" cy="4351338"/>
          </a:xfrm>
        </p:spPr>
        <p:txBody>
          <a:bodyPr>
            <a:normAutofit lnSpcReduction="10000"/>
          </a:bodyPr>
          <a:lstStyle/>
          <a:p>
            <a:pPr lvl="1"/>
            <a:endParaRPr lang="en-US" altLang="zh-CN" dirty="0"/>
          </a:p>
          <a:p>
            <a:pPr lvl="1"/>
            <a:endParaRPr lang="en-US" altLang="zh-CN" dirty="0"/>
          </a:p>
          <a:p>
            <a:pPr lvl="1"/>
            <a:r>
              <a:rPr lang="en-US" altLang="zh-CN" dirty="0"/>
              <a:t>Nuclear Magnetic Resonance (NMR)</a:t>
            </a:r>
          </a:p>
          <a:p>
            <a:pPr lvl="1"/>
            <a:endParaRPr lang="en-US" altLang="zh-CN" dirty="0"/>
          </a:p>
          <a:p>
            <a:pPr lvl="2"/>
            <a:r>
              <a:rPr lang="en-US" altLang="zh-CN" dirty="0"/>
              <a:t>To determine the transition frequency between the nitrogen </a:t>
            </a:r>
            <a:r>
              <a:rPr lang="en-US" altLang="zh-CN" dirty="0" err="1"/>
              <a:t>nuclear’s</a:t>
            </a:r>
            <a:r>
              <a:rPr lang="en-US" altLang="zh-CN" dirty="0"/>
              <a:t> spin-up and down states</a:t>
            </a:r>
            <a:endParaRPr lang="zh-CN" altLang="en-US" dirty="0"/>
          </a:p>
          <a:p>
            <a:pPr lvl="2"/>
            <a:endParaRPr lang="en-US" altLang="zh-CN" dirty="0"/>
          </a:p>
          <a:p>
            <a:pPr lvl="1"/>
            <a:endParaRPr lang="en-US" altLang="zh-CN" dirty="0"/>
          </a:p>
          <a:p>
            <a:pPr lvl="1"/>
            <a:r>
              <a:rPr lang="en-US" altLang="zh-CN" dirty="0"/>
              <a:t>Nuclear Rabi Oscillation</a:t>
            </a:r>
          </a:p>
          <a:p>
            <a:pPr lvl="1"/>
            <a:endParaRPr lang="en-US" altLang="zh-CN" dirty="0"/>
          </a:p>
          <a:p>
            <a:pPr lvl="2"/>
            <a:r>
              <a:rPr lang="en-US" altLang="zh-CN" dirty="0"/>
              <a:t>To implement rotation gates on the Nitrogen spin qubit</a:t>
            </a:r>
            <a:endParaRPr lang="zh-CN" altLang="en-US" dirty="0"/>
          </a:p>
          <a:p>
            <a:pPr lvl="1"/>
            <a:endParaRPr lang="zh-CN" altLang="en-US" dirty="0"/>
          </a:p>
        </p:txBody>
      </p:sp>
      <p:pic>
        <p:nvPicPr>
          <p:cNvPr id="16" name="图片 15">
            <a:extLst>
              <a:ext uri="{FF2B5EF4-FFF2-40B4-BE49-F238E27FC236}">
                <a16:creationId xmlns:a16="http://schemas.microsoft.com/office/drawing/2014/main" id="{350876A2-2EFE-DD74-55EE-0EEF43B15A5C}"/>
              </a:ext>
            </a:extLst>
          </p:cNvPr>
          <p:cNvPicPr>
            <a:picLocks noChangeAspect="1"/>
          </p:cNvPicPr>
          <p:nvPr/>
        </p:nvPicPr>
        <p:blipFill>
          <a:blip r:embed="rId3"/>
          <a:stretch>
            <a:fillRect/>
          </a:stretch>
        </p:blipFill>
        <p:spPr>
          <a:xfrm>
            <a:off x="7473914" y="4649787"/>
            <a:ext cx="3369496" cy="1325563"/>
          </a:xfrm>
          <a:prstGeom prst="rect">
            <a:avLst/>
          </a:prstGeom>
        </p:spPr>
      </p:pic>
      <p:pic>
        <p:nvPicPr>
          <p:cNvPr id="25" name="图片 24">
            <a:extLst>
              <a:ext uri="{FF2B5EF4-FFF2-40B4-BE49-F238E27FC236}">
                <a16:creationId xmlns:a16="http://schemas.microsoft.com/office/drawing/2014/main" id="{1C74452E-34FC-D4F3-0745-5F9DEC1A799C}"/>
              </a:ext>
            </a:extLst>
          </p:cNvPr>
          <p:cNvPicPr>
            <a:picLocks noChangeAspect="1"/>
          </p:cNvPicPr>
          <p:nvPr/>
        </p:nvPicPr>
        <p:blipFill>
          <a:blip r:embed="rId4"/>
          <a:stretch>
            <a:fillRect/>
          </a:stretch>
        </p:blipFill>
        <p:spPr>
          <a:xfrm>
            <a:off x="7343780" y="2731431"/>
            <a:ext cx="3499630" cy="1395137"/>
          </a:xfrm>
          <a:prstGeom prst="rect">
            <a:avLst/>
          </a:prstGeom>
        </p:spPr>
      </p:pic>
      <p:sp>
        <p:nvSpPr>
          <p:cNvPr id="3" name="Slide Number Placeholder 2">
            <a:extLst>
              <a:ext uri="{FF2B5EF4-FFF2-40B4-BE49-F238E27FC236}">
                <a16:creationId xmlns:a16="http://schemas.microsoft.com/office/drawing/2014/main" id="{32F15BD8-59E1-0651-58FB-40CDB543CAFD}"/>
              </a:ext>
            </a:extLst>
          </p:cNvPr>
          <p:cNvSpPr>
            <a:spLocks noGrp="1"/>
          </p:cNvSpPr>
          <p:nvPr>
            <p:ph type="sldNum" sz="quarter" idx="12"/>
          </p:nvPr>
        </p:nvSpPr>
        <p:spPr/>
        <p:txBody>
          <a:bodyPr/>
          <a:lstStyle/>
          <a:p>
            <a:fld id="{10300069-D95F-4129-B781-39B297AA26B1}" type="slidenum">
              <a:rPr lang="zh-CN" altLang="en-US" smtClean="0"/>
              <a:t>32</a:t>
            </a:fld>
            <a:endParaRPr lang="zh-CN" altLang="en-US"/>
          </a:p>
        </p:txBody>
      </p:sp>
    </p:spTree>
    <p:extLst>
      <p:ext uri="{BB962C8B-B14F-4D97-AF65-F5344CB8AC3E}">
        <p14:creationId xmlns:p14="http://schemas.microsoft.com/office/powerpoint/2010/main" val="1474609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8CA8D-8875-E39E-4C45-5E34C2EDB956}"/>
              </a:ext>
            </a:extLst>
          </p:cNvPr>
          <p:cNvSpPr>
            <a:spLocks noGrp="1"/>
          </p:cNvSpPr>
          <p:nvPr>
            <p:ph type="title"/>
          </p:nvPr>
        </p:nvSpPr>
        <p:spPr/>
        <p:txBody>
          <a:bodyPr>
            <a:normAutofit/>
          </a:bodyPr>
          <a:lstStyle/>
          <a:p>
            <a:r>
              <a:rPr lang="en-US" altLang="zh-CN" sz="3600" b="1" dirty="0"/>
              <a:t>Exotic Interactions</a:t>
            </a:r>
          </a:p>
        </p:txBody>
      </p:sp>
      <p:sp>
        <p:nvSpPr>
          <p:cNvPr id="3" name="Content Placeholder 2">
            <a:extLst>
              <a:ext uri="{FF2B5EF4-FFF2-40B4-BE49-F238E27FC236}">
                <a16:creationId xmlns:a16="http://schemas.microsoft.com/office/drawing/2014/main" id="{B62247E0-9FA9-8CE9-1640-353178AE210F}"/>
              </a:ext>
            </a:extLst>
          </p:cNvPr>
          <p:cNvSpPr>
            <a:spLocks noGrp="1"/>
          </p:cNvSpPr>
          <p:nvPr>
            <p:ph idx="1"/>
          </p:nvPr>
        </p:nvSpPr>
        <p:spPr>
          <a:xfrm>
            <a:off x="838200" y="2057227"/>
            <a:ext cx="6575241" cy="4119735"/>
          </a:xfrm>
        </p:spPr>
        <p:txBody>
          <a:bodyPr>
            <a:normAutofit fontScale="92500" lnSpcReduction="10000"/>
          </a:bodyPr>
          <a:lstStyle/>
          <a:p>
            <a:r>
              <a:rPr lang="en-US" altLang="zh-CN" b="1" dirty="0"/>
              <a:t>Motivation: Beyond the Standard Model</a:t>
            </a:r>
          </a:p>
          <a:p>
            <a:pPr lvl="1"/>
            <a:r>
              <a:rPr lang="en-US" altLang="zh-CN" dirty="0"/>
              <a:t>The Standard Model is highly successful but incomplete (e.g., Dark Matter, Dark Energy, Strong CP problem).</a:t>
            </a:r>
          </a:p>
          <a:p>
            <a:pPr lvl="1"/>
            <a:r>
              <a:rPr lang="en-US" altLang="zh-CN" dirty="0"/>
              <a:t>The "Dark Things": New physics may be hidden in light, weakly coupled particles (e.g., Axions, ALPs, Dark Photons, Exotic Bosons).</a:t>
            </a:r>
          </a:p>
          <a:p>
            <a:r>
              <a:rPr lang="en-US" altLang="zh-CN" b="1" dirty="0"/>
              <a:t>The "Fifth Force" Hypothesis</a:t>
            </a:r>
          </a:p>
          <a:p>
            <a:pPr lvl="1"/>
            <a:r>
              <a:rPr lang="en-US" altLang="zh-CN" dirty="0"/>
              <a:t>Exchange of these new bosons induces exotic spin-dependent interactions between fermions.</a:t>
            </a:r>
          </a:p>
          <a:p>
            <a:pPr lvl="1"/>
            <a:r>
              <a:rPr lang="en-US" altLang="zh-CN" dirty="0"/>
              <a:t>Manifests as a short-range correction to gravity or electromagnetism.</a:t>
            </a:r>
          </a:p>
        </p:txBody>
      </p:sp>
      <p:pic>
        <p:nvPicPr>
          <p:cNvPr id="21" name="Picture 20">
            <a:extLst>
              <a:ext uri="{FF2B5EF4-FFF2-40B4-BE49-F238E27FC236}">
                <a16:creationId xmlns:a16="http://schemas.microsoft.com/office/drawing/2014/main" id="{A88DE5E4-233A-E264-3A6C-13CBD2813C08}"/>
              </a:ext>
            </a:extLst>
          </p:cNvPr>
          <p:cNvPicPr>
            <a:picLocks noChangeAspect="1"/>
          </p:cNvPicPr>
          <p:nvPr/>
        </p:nvPicPr>
        <p:blipFill>
          <a:blip r:embed="rId3"/>
          <a:stretch>
            <a:fillRect/>
          </a:stretch>
        </p:blipFill>
        <p:spPr>
          <a:xfrm>
            <a:off x="7342377" y="2992583"/>
            <a:ext cx="4321261" cy="2212636"/>
          </a:xfrm>
          <a:prstGeom prst="rect">
            <a:avLst/>
          </a:prstGeom>
        </p:spPr>
      </p:pic>
      <p:sp>
        <p:nvSpPr>
          <p:cNvPr id="25" name="TextBox 24">
            <a:extLst>
              <a:ext uri="{FF2B5EF4-FFF2-40B4-BE49-F238E27FC236}">
                <a16:creationId xmlns:a16="http://schemas.microsoft.com/office/drawing/2014/main" id="{72DF59A3-F650-84EC-ABF6-E200BE03B129}"/>
              </a:ext>
            </a:extLst>
          </p:cNvPr>
          <p:cNvSpPr txBox="1"/>
          <p:nvPr/>
        </p:nvSpPr>
        <p:spPr>
          <a:xfrm>
            <a:off x="7574720" y="5113779"/>
            <a:ext cx="3927638" cy="430887"/>
          </a:xfrm>
          <a:prstGeom prst="rect">
            <a:avLst/>
          </a:prstGeom>
          <a:noFill/>
        </p:spPr>
        <p:txBody>
          <a:bodyPr wrap="square" rtlCol="0">
            <a:spAutoFit/>
          </a:bodyPr>
          <a:lstStyle/>
          <a:p>
            <a:r>
              <a:rPr lang="de-DE" altLang="zh-CN" sz="1100" dirty="0"/>
              <a:t>Cong et al., (2025). Spin-dependent exotic interactions</a:t>
            </a:r>
            <a:r>
              <a:rPr lang="de-DE" altLang="zh-CN" sz="1100" i="1" dirty="0"/>
              <a:t>. Rev. Mod. Phys., 97, 025005.</a:t>
            </a:r>
            <a:endParaRPr lang="zh-CN" altLang="en-US" sz="1100" dirty="0"/>
          </a:p>
        </p:txBody>
      </p:sp>
      <p:sp>
        <p:nvSpPr>
          <p:cNvPr id="4" name="Slide Number Placeholder 3">
            <a:extLst>
              <a:ext uri="{FF2B5EF4-FFF2-40B4-BE49-F238E27FC236}">
                <a16:creationId xmlns:a16="http://schemas.microsoft.com/office/drawing/2014/main" id="{B98A1970-A8AD-5011-00FE-79F882483077}"/>
              </a:ext>
            </a:extLst>
          </p:cNvPr>
          <p:cNvSpPr>
            <a:spLocks noGrp="1"/>
          </p:cNvSpPr>
          <p:nvPr>
            <p:ph type="sldNum" sz="quarter" idx="12"/>
          </p:nvPr>
        </p:nvSpPr>
        <p:spPr/>
        <p:txBody>
          <a:bodyPr/>
          <a:lstStyle/>
          <a:p>
            <a:fld id="{10300069-D95F-4129-B781-39B297AA26B1}" type="slidenum">
              <a:rPr lang="zh-CN" altLang="en-US" smtClean="0"/>
              <a:t>4</a:t>
            </a:fld>
            <a:endParaRPr lang="zh-CN" altLang="en-US"/>
          </a:p>
        </p:txBody>
      </p:sp>
    </p:spTree>
    <p:extLst>
      <p:ext uri="{BB962C8B-B14F-4D97-AF65-F5344CB8AC3E}">
        <p14:creationId xmlns:p14="http://schemas.microsoft.com/office/powerpoint/2010/main" val="295269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5448C-AB07-E7F3-1C9A-BB126069ABE8}"/>
              </a:ext>
            </a:extLst>
          </p:cNvPr>
          <p:cNvSpPr>
            <a:spLocks noGrp="1"/>
          </p:cNvSpPr>
          <p:nvPr>
            <p:ph type="title"/>
          </p:nvPr>
        </p:nvSpPr>
        <p:spPr/>
        <p:txBody>
          <a:bodyPr>
            <a:normAutofit/>
          </a:bodyPr>
          <a:lstStyle/>
          <a:p>
            <a:r>
              <a:rPr lang="en-US" altLang="zh-CN" sz="3600" b="1" dirty="0"/>
              <a:t>Exotic interactions</a:t>
            </a:r>
            <a:endParaRPr lang="zh-CN" altLang="en-US" sz="3600" b="1" dirty="0"/>
          </a:p>
        </p:txBody>
      </p:sp>
      <p:sp>
        <p:nvSpPr>
          <p:cNvPr id="3" name="Content Placeholder 2">
            <a:extLst>
              <a:ext uri="{FF2B5EF4-FFF2-40B4-BE49-F238E27FC236}">
                <a16:creationId xmlns:a16="http://schemas.microsoft.com/office/drawing/2014/main" id="{72140CAE-5953-5DB2-ADA1-1D96F4FFE9BF}"/>
              </a:ext>
            </a:extLst>
          </p:cNvPr>
          <p:cNvSpPr>
            <a:spLocks noGrp="1"/>
          </p:cNvSpPr>
          <p:nvPr>
            <p:ph idx="1"/>
          </p:nvPr>
        </p:nvSpPr>
        <p:spPr>
          <a:xfrm>
            <a:off x="838200" y="1750101"/>
            <a:ext cx="10515600" cy="4119735"/>
          </a:xfrm>
        </p:spPr>
        <p:txBody>
          <a:bodyPr/>
          <a:lstStyle/>
          <a:p>
            <a:r>
              <a:rPr lang="en-US" altLang="zh-CN" sz="2400" dirty="0"/>
              <a:t>16 independent potentials (V</a:t>
            </a:r>
            <a:r>
              <a:rPr lang="en-US" altLang="zh-CN" sz="1800" dirty="0"/>
              <a:t>1</a:t>
            </a:r>
            <a:r>
              <a:rPr lang="en-US" altLang="zh-CN" sz="2400" dirty="0"/>
              <a:t>…V</a:t>
            </a:r>
            <a:r>
              <a:rPr lang="en-US" altLang="zh-CN" sz="1800" dirty="0"/>
              <a:t>16</a:t>
            </a:r>
            <a:r>
              <a:rPr lang="en-US" altLang="zh-CN" sz="2400" dirty="0"/>
              <a:t>) derived from symmetry principles (Dobrescu &amp; </a:t>
            </a:r>
            <a:r>
              <a:rPr lang="en-US" altLang="zh-CN" sz="2400" dirty="0" err="1"/>
              <a:t>Mocioiu</a:t>
            </a:r>
            <a:r>
              <a:rPr lang="en-US" altLang="zh-CN" sz="2400" dirty="0"/>
              <a:t>)</a:t>
            </a:r>
          </a:p>
          <a:p>
            <a:r>
              <a:rPr lang="en-US" altLang="zh-CN" sz="2400" dirty="0"/>
              <a:t>Many potentials (e.g., V</a:t>
            </a:r>
            <a:r>
              <a:rPr lang="en-US" altLang="zh-CN" sz="1800" dirty="0"/>
              <a:t>4+5</a:t>
            </a:r>
            <a:r>
              <a:rPr lang="en-US" altLang="zh-CN" sz="2400" dirty="0"/>
              <a:t>, monopole-dipole) are strictly constrained at macro-scales but poorly explored at the micro-scale.</a:t>
            </a:r>
            <a:endParaRPr lang="zh-CN" altLang="en-US" sz="2400" dirty="0"/>
          </a:p>
          <a:p>
            <a:endParaRPr lang="zh-CN" altLang="en-US" dirty="0"/>
          </a:p>
        </p:txBody>
      </p:sp>
      <p:pic>
        <p:nvPicPr>
          <p:cNvPr id="22" name="Picture 21">
            <a:extLst>
              <a:ext uri="{FF2B5EF4-FFF2-40B4-BE49-F238E27FC236}">
                <a16:creationId xmlns:a16="http://schemas.microsoft.com/office/drawing/2014/main" id="{FB1389F6-88C7-274A-F68F-B231B007AC36}"/>
              </a:ext>
            </a:extLst>
          </p:cNvPr>
          <p:cNvPicPr>
            <a:picLocks noChangeAspect="1"/>
          </p:cNvPicPr>
          <p:nvPr/>
        </p:nvPicPr>
        <p:blipFill>
          <a:blip r:embed="rId3"/>
          <a:stretch>
            <a:fillRect/>
          </a:stretch>
        </p:blipFill>
        <p:spPr>
          <a:xfrm>
            <a:off x="1590787" y="3447401"/>
            <a:ext cx="8900850" cy="3039627"/>
          </a:xfrm>
          <a:prstGeom prst="rect">
            <a:avLst/>
          </a:prstGeom>
        </p:spPr>
      </p:pic>
      <p:sp>
        <p:nvSpPr>
          <p:cNvPr id="5" name="TextBox 4">
            <a:extLst>
              <a:ext uri="{FF2B5EF4-FFF2-40B4-BE49-F238E27FC236}">
                <a16:creationId xmlns:a16="http://schemas.microsoft.com/office/drawing/2014/main" id="{0B05533F-A64B-7C1D-7FD3-166D9846463A}"/>
              </a:ext>
            </a:extLst>
          </p:cNvPr>
          <p:cNvSpPr txBox="1"/>
          <p:nvPr/>
        </p:nvSpPr>
        <p:spPr>
          <a:xfrm>
            <a:off x="2707934" y="6543501"/>
            <a:ext cx="6169366" cy="261610"/>
          </a:xfrm>
          <a:prstGeom prst="rect">
            <a:avLst/>
          </a:prstGeom>
          <a:noFill/>
        </p:spPr>
        <p:txBody>
          <a:bodyPr wrap="square" rtlCol="0">
            <a:spAutoFit/>
          </a:bodyPr>
          <a:lstStyle/>
          <a:p>
            <a:r>
              <a:rPr lang="de-DE" altLang="zh-CN" sz="1100" dirty="0"/>
              <a:t>Cong et al., (2025). Spin-dependent exotic interactions</a:t>
            </a:r>
            <a:r>
              <a:rPr lang="de-DE" altLang="zh-CN" sz="1100" i="1" dirty="0"/>
              <a:t>. Rev. Mod. Phys., 97, 025005.</a:t>
            </a:r>
            <a:endParaRPr lang="zh-CN" altLang="en-US" sz="1100" dirty="0"/>
          </a:p>
        </p:txBody>
      </p:sp>
      <p:sp>
        <p:nvSpPr>
          <p:cNvPr id="4" name="Slide Number Placeholder 3">
            <a:extLst>
              <a:ext uri="{FF2B5EF4-FFF2-40B4-BE49-F238E27FC236}">
                <a16:creationId xmlns:a16="http://schemas.microsoft.com/office/drawing/2014/main" id="{DCAB0BDA-EFE3-FD2A-FECB-B6D5DEEC362D}"/>
              </a:ext>
            </a:extLst>
          </p:cNvPr>
          <p:cNvSpPr>
            <a:spLocks noGrp="1"/>
          </p:cNvSpPr>
          <p:nvPr>
            <p:ph type="sldNum" sz="quarter" idx="12"/>
          </p:nvPr>
        </p:nvSpPr>
        <p:spPr/>
        <p:txBody>
          <a:bodyPr/>
          <a:lstStyle/>
          <a:p>
            <a:fld id="{10300069-D95F-4129-B781-39B297AA26B1}" type="slidenum">
              <a:rPr lang="zh-CN" altLang="en-US" smtClean="0"/>
              <a:t>5</a:t>
            </a:fld>
            <a:endParaRPr lang="zh-CN" altLang="en-US"/>
          </a:p>
        </p:txBody>
      </p:sp>
    </p:spTree>
    <p:extLst>
      <p:ext uri="{BB962C8B-B14F-4D97-AF65-F5344CB8AC3E}">
        <p14:creationId xmlns:p14="http://schemas.microsoft.com/office/powerpoint/2010/main" val="1441219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9EBD-E9B8-F4C1-E8BB-103AF4DB611F}"/>
              </a:ext>
            </a:extLst>
          </p:cNvPr>
          <p:cNvSpPr>
            <a:spLocks noGrp="1"/>
          </p:cNvSpPr>
          <p:nvPr>
            <p:ph type="title"/>
          </p:nvPr>
        </p:nvSpPr>
        <p:spPr/>
        <p:txBody>
          <a:bodyPr>
            <a:normAutofit/>
          </a:bodyPr>
          <a:lstStyle/>
          <a:p>
            <a:r>
              <a:rPr lang="en-US" altLang="zh-CN" sz="3600" b="1" dirty="0"/>
              <a:t>Exotic interactions</a:t>
            </a:r>
            <a:endParaRPr lang="zh-CN" altLang="en-US" sz="3600" b="1" dirty="0"/>
          </a:p>
        </p:txBody>
      </p:sp>
      <p:sp>
        <p:nvSpPr>
          <p:cNvPr id="3" name="Content Placeholder 2">
            <a:extLst>
              <a:ext uri="{FF2B5EF4-FFF2-40B4-BE49-F238E27FC236}">
                <a16:creationId xmlns:a16="http://schemas.microsoft.com/office/drawing/2014/main" id="{1AD05540-BE78-EED1-559E-A4D4A6DF1540}"/>
              </a:ext>
            </a:extLst>
          </p:cNvPr>
          <p:cNvSpPr>
            <a:spLocks noGrp="1"/>
          </p:cNvSpPr>
          <p:nvPr>
            <p:ph idx="1"/>
          </p:nvPr>
        </p:nvSpPr>
        <p:spPr>
          <a:xfrm>
            <a:off x="838200" y="2057227"/>
            <a:ext cx="6136934" cy="4435648"/>
          </a:xfrm>
        </p:spPr>
        <p:txBody>
          <a:bodyPr>
            <a:normAutofit/>
          </a:bodyPr>
          <a:lstStyle/>
          <a:p>
            <a:r>
              <a:rPr lang="en-US" altLang="zh-CN" b="1" dirty="0"/>
              <a:t>The Challenge: Short-Range &amp; Complex Couplings</a:t>
            </a:r>
          </a:p>
          <a:p>
            <a:pPr lvl="1"/>
            <a:r>
              <a:rPr lang="en-US" altLang="zh-CN" dirty="0"/>
              <a:t>Short-Range: Existing constraints are weak at the </a:t>
            </a:r>
            <a:r>
              <a:rPr lang="de-DE" altLang="zh-CN" dirty="0"/>
              <a:t>submillimeter</a:t>
            </a:r>
            <a:r>
              <a:rPr lang="en-US" altLang="zh-CN" dirty="0"/>
              <a:t> scale.</a:t>
            </a:r>
          </a:p>
          <a:p>
            <a:pPr lvl="1"/>
            <a:r>
              <a:rPr lang="en-US" altLang="zh-CN" dirty="0"/>
              <a:t>Complex Couplings: Target interactions involve spin and relative velocity terms.</a:t>
            </a:r>
          </a:p>
          <a:p>
            <a:pPr lvl="1"/>
            <a:endParaRPr lang="en-US" altLang="zh-CN" dirty="0"/>
          </a:p>
          <a:p>
            <a:r>
              <a:rPr lang="en-US" altLang="zh-CN" b="1" dirty="0"/>
              <a:t>The Solution: Table-top System</a:t>
            </a:r>
          </a:p>
          <a:p>
            <a:pPr lvl="1"/>
            <a:r>
              <a:rPr lang="en-US" altLang="zh-CN" dirty="0"/>
              <a:t>Single NV Center: Acts as a localized quantum spin sensor</a:t>
            </a:r>
          </a:p>
          <a:p>
            <a:endParaRPr lang="zh-CN" altLang="en-US" dirty="0"/>
          </a:p>
        </p:txBody>
      </p:sp>
      <p:sp>
        <p:nvSpPr>
          <p:cNvPr id="5" name="TextBox 4">
            <a:extLst>
              <a:ext uri="{FF2B5EF4-FFF2-40B4-BE49-F238E27FC236}">
                <a16:creationId xmlns:a16="http://schemas.microsoft.com/office/drawing/2014/main" id="{C68E3DFE-E1F6-9682-7D98-84191E4AF8FE}"/>
              </a:ext>
            </a:extLst>
          </p:cNvPr>
          <p:cNvSpPr txBox="1"/>
          <p:nvPr/>
        </p:nvSpPr>
        <p:spPr>
          <a:xfrm>
            <a:off x="7426162" y="5458899"/>
            <a:ext cx="3927638" cy="646331"/>
          </a:xfrm>
          <a:prstGeom prst="rect">
            <a:avLst/>
          </a:prstGeom>
          <a:noFill/>
        </p:spPr>
        <p:txBody>
          <a:bodyPr wrap="square" rtlCol="0">
            <a:spAutoFit/>
          </a:bodyPr>
          <a:lstStyle/>
          <a:p>
            <a:r>
              <a:rPr lang="en-US" altLang="zh-CN" sz="1200" dirty="0"/>
              <a:t>Rong </a:t>
            </a:r>
            <a:r>
              <a:rPr lang="en-US" altLang="zh-CN" sz="1200" i="1" dirty="0"/>
              <a:t>et al.,</a:t>
            </a:r>
            <a:r>
              <a:rPr lang="en-US" altLang="zh-CN" sz="1200" dirty="0"/>
              <a:t> Searching for an exotic spin-dependent interaction with a single electron-spin quantum sensor. </a:t>
            </a:r>
            <a:r>
              <a:rPr lang="en-US" altLang="zh-CN" sz="1200" i="1" dirty="0"/>
              <a:t>Nat Commun</a:t>
            </a:r>
            <a:r>
              <a:rPr lang="en-US" altLang="zh-CN" sz="1200" dirty="0"/>
              <a:t> </a:t>
            </a:r>
            <a:r>
              <a:rPr lang="en-US" altLang="zh-CN" sz="1200" b="1" dirty="0"/>
              <a:t>9</a:t>
            </a:r>
            <a:r>
              <a:rPr lang="en-US" altLang="zh-CN" sz="1200" dirty="0"/>
              <a:t>, 739 (2018)</a:t>
            </a:r>
            <a:endParaRPr lang="zh-CN" altLang="en-US" sz="900" dirty="0"/>
          </a:p>
        </p:txBody>
      </p:sp>
      <p:grpSp>
        <p:nvGrpSpPr>
          <p:cNvPr id="7" name="Group 6">
            <a:extLst>
              <a:ext uri="{FF2B5EF4-FFF2-40B4-BE49-F238E27FC236}">
                <a16:creationId xmlns:a16="http://schemas.microsoft.com/office/drawing/2014/main" id="{7CE103E5-A4AA-C58F-BBBA-5AA5E1F92A1C}"/>
              </a:ext>
            </a:extLst>
          </p:cNvPr>
          <p:cNvGrpSpPr/>
          <p:nvPr/>
        </p:nvGrpSpPr>
        <p:grpSpPr>
          <a:xfrm>
            <a:off x="7086600" y="1889760"/>
            <a:ext cx="3383579" cy="3497407"/>
            <a:chOff x="7086600" y="1889760"/>
            <a:chExt cx="3383579" cy="3497407"/>
          </a:xfrm>
        </p:grpSpPr>
        <p:pic>
          <p:nvPicPr>
            <p:cNvPr id="4" name="Picture 3">
              <a:extLst>
                <a:ext uri="{FF2B5EF4-FFF2-40B4-BE49-F238E27FC236}">
                  <a16:creationId xmlns:a16="http://schemas.microsoft.com/office/drawing/2014/main" id="{BDDADB9B-4F3F-AD24-34B4-4E9949366C9E}"/>
                </a:ext>
              </a:extLst>
            </p:cNvPr>
            <p:cNvPicPr>
              <a:picLocks noChangeAspect="1"/>
            </p:cNvPicPr>
            <p:nvPr/>
          </p:nvPicPr>
          <p:blipFill>
            <a:blip r:embed="rId3"/>
            <a:stretch>
              <a:fillRect/>
            </a:stretch>
          </p:blipFill>
          <p:spPr>
            <a:xfrm>
              <a:off x="7361945" y="2057227"/>
              <a:ext cx="3108234" cy="3329940"/>
            </a:xfrm>
            <a:prstGeom prst="rect">
              <a:avLst/>
            </a:prstGeom>
          </p:spPr>
        </p:pic>
        <p:sp>
          <p:nvSpPr>
            <p:cNvPr id="6" name="Rectangle 5">
              <a:extLst>
                <a:ext uri="{FF2B5EF4-FFF2-40B4-BE49-F238E27FC236}">
                  <a16:creationId xmlns:a16="http://schemas.microsoft.com/office/drawing/2014/main" id="{CBA22339-F723-3267-6AA2-3AD6C6F2C265}"/>
                </a:ext>
              </a:extLst>
            </p:cNvPr>
            <p:cNvSpPr/>
            <p:nvPr/>
          </p:nvSpPr>
          <p:spPr>
            <a:xfrm>
              <a:off x="7086600" y="1889760"/>
              <a:ext cx="724340" cy="670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Slide Number Placeholder 7">
            <a:extLst>
              <a:ext uri="{FF2B5EF4-FFF2-40B4-BE49-F238E27FC236}">
                <a16:creationId xmlns:a16="http://schemas.microsoft.com/office/drawing/2014/main" id="{FF3DBCC8-4B68-6678-5B74-393D88931EBB}"/>
              </a:ext>
            </a:extLst>
          </p:cNvPr>
          <p:cNvSpPr>
            <a:spLocks noGrp="1"/>
          </p:cNvSpPr>
          <p:nvPr>
            <p:ph type="sldNum" sz="quarter" idx="12"/>
          </p:nvPr>
        </p:nvSpPr>
        <p:spPr/>
        <p:txBody>
          <a:bodyPr/>
          <a:lstStyle/>
          <a:p>
            <a:fld id="{10300069-D95F-4129-B781-39B297AA26B1}" type="slidenum">
              <a:rPr lang="zh-CN" altLang="en-US" smtClean="0"/>
              <a:t>6</a:t>
            </a:fld>
            <a:endParaRPr lang="zh-CN" altLang="en-US"/>
          </a:p>
        </p:txBody>
      </p:sp>
    </p:spTree>
    <p:extLst>
      <p:ext uri="{BB962C8B-B14F-4D97-AF65-F5344CB8AC3E}">
        <p14:creationId xmlns:p14="http://schemas.microsoft.com/office/powerpoint/2010/main" val="2727206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88BC1-085D-5083-3532-D5194C127EE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3D89BAB-38B3-BAF1-719F-56C299ECCDD1}"/>
              </a:ext>
            </a:extLst>
          </p:cNvPr>
          <p:cNvSpPr>
            <a:spLocks noGrp="1"/>
          </p:cNvSpPr>
          <p:nvPr>
            <p:ph type="title"/>
          </p:nvPr>
        </p:nvSpPr>
        <p:spPr/>
        <p:txBody>
          <a:bodyPr/>
          <a:lstStyle/>
          <a:p>
            <a:r>
              <a:rPr lang="en-US" altLang="zh-CN" sz="3600" b="1" dirty="0"/>
              <a:t>Outline</a:t>
            </a:r>
            <a:endParaRPr lang="zh-CN" altLang="en-US" b="1" dirty="0"/>
          </a:p>
        </p:txBody>
      </p:sp>
      <p:sp>
        <p:nvSpPr>
          <p:cNvPr id="3" name="内容占位符 2">
            <a:extLst>
              <a:ext uri="{FF2B5EF4-FFF2-40B4-BE49-F238E27FC236}">
                <a16:creationId xmlns:a16="http://schemas.microsoft.com/office/drawing/2014/main" id="{BF700A6A-6CAD-A154-5898-1F256E327FC6}"/>
              </a:ext>
            </a:extLst>
          </p:cNvPr>
          <p:cNvSpPr>
            <a:spLocks noGrp="1"/>
          </p:cNvSpPr>
          <p:nvPr>
            <p:ph idx="1"/>
          </p:nvPr>
        </p:nvSpPr>
        <p:spPr/>
        <p:txBody>
          <a:bodyPr/>
          <a:lstStyle/>
          <a:p>
            <a:r>
              <a:rPr lang="en-US" altLang="zh-CN" sz="3200" dirty="0"/>
              <a:t>Exotic interaction beyond standard model</a:t>
            </a:r>
          </a:p>
          <a:p>
            <a:endParaRPr lang="en-US" altLang="zh-CN" sz="3200" dirty="0"/>
          </a:p>
          <a:p>
            <a:r>
              <a:rPr lang="en-US" altLang="zh-CN" sz="3200" dirty="0"/>
              <a:t>The Nitrogen-Vacancy (NV) Center in Diamond</a:t>
            </a:r>
          </a:p>
          <a:p>
            <a:endParaRPr lang="en-US" altLang="zh-CN" sz="3200" dirty="0"/>
          </a:p>
          <a:p>
            <a:r>
              <a:rPr lang="en-US" altLang="zh-CN" sz="3200" dirty="0"/>
              <a:t>Quantum Nature Based Detection-Quantum Correlation</a:t>
            </a:r>
          </a:p>
          <a:p>
            <a:endParaRPr lang="en-US" altLang="zh-CN" sz="3200" dirty="0"/>
          </a:p>
        </p:txBody>
      </p:sp>
      <p:sp>
        <p:nvSpPr>
          <p:cNvPr id="4" name="矩形 3">
            <a:extLst>
              <a:ext uri="{FF2B5EF4-FFF2-40B4-BE49-F238E27FC236}">
                <a16:creationId xmlns:a16="http://schemas.microsoft.com/office/drawing/2014/main" id="{BED724D8-ACD2-0407-A2D3-180A6A65D619}"/>
              </a:ext>
            </a:extLst>
          </p:cNvPr>
          <p:cNvSpPr/>
          <p:nvPr/>
        </p:nvSpPr>
        <p:spPr>
          <a:xfrm>
            <a:off x="838200" y="4156365"/>
            <a:ext cx="10270626" cy="1835936"/>
          </a:xfrm>
          <a:prstGeom prst="rect">
            <a:avLst/>
          </a:prstGeom>
          <a:solidFill>
            <a:schemeClr val="bg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9EEC1AE0-8340-8141-71CF-07B7C107F520}"/>
              </a:ext>
            </a:extLst>
          </p:cNvPr>
          <p:cNvSpPr/>
          <p:nvPr/>
        </p:nvSpPr>
        <p:spPr>
          <a:xfrm>
            <a:off x="461723" y="1753531"/>
            <a:ext cx="10134600" cy="1144279"/>
          </a:xfrm>
          <a:prstGeom prst="rect">
            <a:avLst/>
          </a:prstGeom>
          <a:solidFill>
            <a:schemeClr val="bg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Slide Number Placeholder 5">
            <a:extLst>
              <a:ext uri="{FF2B5EF4-FFF2-40B4-BE49-F238E27FC236}">
                <a16:creationId xmlns:a16="http://schemas.microsoft.com/office/drawing/2014/main" id="{142AFAEF-39B8-2AC8-E0A5-7709B58B7BCF}"/>
              </a:ext>
            </a:extLst>
          </p:cNvPr>
          <p:cNvSpPr>
            <a:spLocks noGrp="1"/>
          </p:cNvSpPr>
          <p:nvPr>
            <p:ph type="sldNum" sz="quarter" idx="12"/>
          </p:nvPr>
        </p:nvSpPr>
        <p:spPr/>
        <p:txBody>
          <a:bodyPr/>
          <a:lstStyle/>
          <a:p>
            <a:fld id="{10300069-D95F-4129-B781-39B297AA26B1}" type="slidenum">
              <a:rPr lang="zh-CN" altLang="en-US" smtClean="0"/>
              <a:t>7</a:t>
            </a:fld>
            <a:endParaRPr lang="zh-CN" altLang="en-US"/>
          </a:p>
        </p:txBody>
      </p:sp>
    </p:spTree>
    <p:extLst>
      <p:ext uri="{BB962C8B-B14F-4D97-AF65-F5344CB8AC3E}">
        <p14:creationId xmlns:p14="http://schemas.microsoft.com/office/powerpoint/2010/main" val="3277873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sz="3600" b="1" dirty="0"/>
              <a:t>The NV Center in Diamond</a:t>
            </a:r>
            <a:endParaRPr lang="zh-CN" altLang="en-US" sz="3600" b="1" dirty="0"/>
          </a:p>
        </p:txBody>
      </p:sp>
      <p:graphicFrame>
        <p:nvGraphicFramePr>
          <p:cNvPr id="21" name="内容占位符 2">
            <a:extLst>
              <a:ext uri="{FF2B5EF4-FFF2-40B4-BE49-F238E27FC236}">
                <a16:creationId xmlns:a16="http://schemas.microsoft.com/office/drawing/2014/main" id="{BD2E768E-55C8-843F-4CE4-B76F82073F85}"/>
              </a:ext>
            </a:extLst>
          </p:cNvPr>
          <p:cNvGraphicFramePr>
            <a:graphicFrameLocks noGrp="1"/>
          </p:cNvGraphicFramePr>
          <p:nvPr>
            <p:ph idx="1"/>
            <p:extLst>
              <p:ext uri="{D42A27DB-BD31-4B8C-83A1-F6EECF244321}">
                <p14:modId xmlns:p14="http://schemas.microsoft.com/office/powerpoint/2010/main" val="472384026"/>
              </p:ext>
            </p:extLst>
          </p:nvPr>
        </p:nvGraphicFramePr>
        <p:xfrm>
          <a:off x="838200" y="1825625"/>
          <a:ext cx="63119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文本框 2">
            <a:extLst>
              <a:ext uri="{FF2B5EF4-FFF2-40B4-BE49-F238E27FC236}">
                <a16:creationId xmlns:a16="http://schemas.microsoft.com/office/drawing/2014/main" id="{499A5247-D4BC-2427-122C-29FD1F0AD759}"/>
              </a:ext>
            </a:extLst>
          </p:cNvPr>
          <p:cNvSpPr txBox="1"/>
          <p:nvPr/>
        </p:nvSpPr>
        <p:spPr>
          <a:xfrm>
            <a:off x="8236256" y="3053865"/>
            <a:ext cx="2996649" cy="307777"/>
          </a:xfrm>
          <a:prstGeom prst="rect">
            <a:avLst/>
          </a:prstGeom>
          <a:noFill/>
        </p:spPr>
        <p:txBody>
          <a:bodyPr wrap="square" rtlCol="0">
            <a:spAutoFit/>
          </a:bodyPr>
          <a:lstStyle/>
          <a:p>
            <a:r>
              <a:rPr lang="en-US" altLang="zh-CN" sz="700" dirty="0"/>
              <a:t>Figure from</a:t>
            </a:r>
            <a:r>
              <a:rPr lang="zh-CN" altLang="en-US" sz="700" dirty="0"/>
              <a:t> </a:t>
            </a:r>
            <a:r>
              <a:rPr lang="en-US" altLang="zh-CN" sz="700" dirty="0"/>
              <a:t>Doherty M W, Manson N B, Delaney P, et al. The nitrogen-vacancy </a:t>
            </a:r>
            <a:r>
              <a:rPr lang="en-US" altLang="zh-CN" sz="700" dirty="0" err="1"/>
              <a:t>colour</a:t>
            </a:r>
            <a:r>
              <a:rPr lang="en-US" altLang="zh-CN" sz="700" dirty="0"/>
              <a:t> </a:t>
            </a:r>
            <a:r>
              <a:rPr lang="en-US" altLang="zh-CN" sz="700" dirty="0" err="1"/>
              <a:t>centre</a:t>
            </a:r>
            <a:r>
              <a:rPr lang="en-US" altLang="zh-CN" sz="700" dirty="0"/>
              <a:t> in diamond[J]. Physics Reports, 2013, 528(1): 1-45.</a:t>
            </a:r>
            <a:endParaRPr lang="zh-CN" altLang="en-US" sz="700" dirty="0"/>
          </a:p>
        </p:txBody>
      </p:sp>
      <p:pic>
        <p:nvPicPr>
          <p:cNvPr id="5" name="图片 4">
            <a:extLst>
              <a:ext uri="{FF2B5EF4-FFF2-40B4-BE49-F238E27FC236}">
                <a16:creationId xmlns:a16="http://schemas.microsoft.com/office/drawing/2014/main" id="{CE0CC79B-4C81-4582-F77E-35A5B9482CDD}"/>
              </a:ext>
            </a:extLst>
          </p:cNvPr>
          <p:cNvPicPr>
            <a:picLocks noChangeAspect="1"/>
          </p:cNvPicPr>
          <p:nvPr/>
        </p:nvPicPr>
        <p:blipFill>
          <a:blip r:embed="rId8"/>
          <a:stretch>
            <a:fillRect/>
          </a:stretch>
        </p:blipFill>
        <p:spPr>
          <a:xfrm>
            <a:off x="8943755" y="1525102"/>
            <a:ext cx="1595438" cy="1595438"/>
          </a:xfrm>
          <a:prstGeom prst="rect">
            <a:avLst/>
          </a:prstGeom>
        </p:spPr>
      </p:pic>
      <p:grpSp>
        <p:nvGrpSpPr>
          <p:cNvPr id="22" name="组合 115">
            <a:extLst>
              <a:ext uri="{FF2B5EF4-FFF2-40B4-BE49-F238E27FC236}">
                <a16:creationId xmlns:a16="http://schemas.microsoft.com/office/drawing/2014/main" id="{A60C6C74-E00E-59F6-8167-58D06F3C888E}"/>
              </a:ext>
            </a:extLst>
          </p:cNvPr>
          <p:cNvGrpSpPr/>
          <p:nvPr/>
        </p:nvGrpSpPr>
        <p:grpSpPr>
          <a:xfrm>
            <a:off x="8242275" y="3981600"/>
            <a:ext cx="3899155" cy="1871633"/>
            <a:chOff x="8793106" y="4085443"/>
            <a:chExt cx="3007835" cy="1443790"/>
          </a:xfrm>
        </p:grpSpPr>
        <p:sp>
          <p:nvSpPr>
            <p:cNvPr id="23" name="文本框 26">
              <a:extLst>
                <a:ext uri="{FF2B5EF4-FFF2-40B4-BE49-F238E27FC236}">
                  <a16:creationId xmlns:a16="http://schemas.microsoft.com/office/drawing/2014/main" id="{D7237D6D-4D2E-6D18-1454-1D760207251B}"/>
                </a:ext>
              </a:extLst>
            </p:cNvPr>
            <p:cNvSpPr txBox="1"/>
            <p:nvPr/>
          </p:nvSpPr>
          <p:spPr>
            <a:xfrm rot="913948">
              <a:off x="9447122" y="4583026"/>
              <a:ext cx="2353819" cy="237421"/>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NV-Env Interaction</a:t>
              </a:r>
              <a:endParaRPr lang="zh-CN" altLang="en-US" sz="1400" dirty="0">
                <a:latin typeface="Times New Roman" panose="02020603050405020304" pitchFamily="18" charset="0"/>
                <a:cs typeface="Times New Roman" panose="02020603050405020304" pitchFamily="18" charset="0"/>
              </a:endParaRPr>
            </a:p>
          </p:txBody>
        </p:sp>
        <p:sp>
          <p:nvSpPr>
            <p:cNvPr id="24" name="Right Arrow 15">
              <a:extLst>
                <a:ext uri="{FF2B5EF4-FFF2-40B4-BE49-F238E27FC236}">
                  <a16:creationId xmlns:a16="http://schemas.microsoft.com/office/drawing/2014/main" id="{720B82A2-B35D-4DD6-6931-76F9F6621732}"/>
                </a:ext>
              </a:extLst>
            </p:cNvPr>
            <p:cNvSpPr/>
            <p:nvPr/>
          </p:nvSpPr>
          <p:spPr>
            <a:xfrm rot="18378510" flipV="1">
              <a:off x="8626516" y="4285617"/>
              <a:ext cx="800698" cy="400350"/>
            </a:xfrm>
            <a:prstGeom prst="rightArrow">
              <a:avLst>
                <a:gd name="adj1" fmla="val 31028"/>
                <a:gd name="adj2" fmla="val 56877"/>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5" name="Oval 17">
              <a:extLst>
                <a:ext uri="{FF2B5EF4-FFF2-40B4-BE49-F238E27FC236}">
                  <a16:creationId xmlns:a16="http://schemas.microsoft.com/office/drawing/2014/main" id="{F8A73708-B00C-2F83-AFA2-4600BA3DCF7B}"/>
                </a:ext>
              </a:extLst>
            </p:cNvPr>
            <p:cNvSpPr/>
            <p:nvPr/>
          </p:nvSpPr>
          <p:spPr>
            <a:xfrm rot="20715880">
              <a:off x="8793106" y="4338554"/>
              <a:ext cx="400350" cy="400350"/>
            </a:xfrm>
            <a:prstGeom prst="ellipse">
              <a:avLst/>
            </a:prstGeom>
            <a:gradFill>
              <a:gsLst>
                <a:gs pos="46000">
                  <a:srgbClr val="4BACC6">
                    <a:lumMod val="75000"/>
                    <a:alpha val="60000"/>
                  </a:srgbClr>
                </a:gs>
                <a:gs pos="15000">
                  <a:srgbClr val="4BACC6">
                    <a:lumMod val="40000"/>
                    <a:lumOff val="60000"/>
                  </a:srgbClr>
                </a:gs>
                <a:gs pos="98000">
                  <a:srgbClr val="4BACC6">
                    <a:lumMod val="50000"/>
                  </a:srgb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sp>
          <p:nvSpPr>
            <p:cNvPr id="26" name="Right Arrow 15">
              <a:extLst>
                <a:ext uri="{FF2B5EF4-FFF2-40B4-BE49-F238E27FC236}">
                  <a16:creationId xmlns:a16="http://schemas.microsoft.com/office/drawing/2014/main" id="{DAC25724-2484-5683-A5A2-BAA3146A7E0D}"/>
                </a:ext>
              </a:extLst>
            </p:cNvPr>
            <p:cNvSpPr/>
            <p:nvPr/>
          </p:nvSpPr>
          <p:spPr>
            <a:xfrm rot="9378510" flipV="1">
              <a:off x="10249285" y="5285611"/>
              <a:ext cx="487244" cy="243622"/>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7" name="Oval 17">
              <a:extLst>
                <a:ext uri="{FF2B5EF4-FFF2-40B4-BE49-F238E27FC236}">
                  <a16:creationId xmlns:a16="http://schemas.microsoft.com/office/drawing/2014/main" id="{67D7A118-A98B-6AC2-AE2F-FC11A8D68129}"/>
                </a:ext>
              </a:extLst>
            </p:cNvPr>
            <p:cNvSpPr/>
            <p:nvPr/>
          </p:nvSpPr>
          <p:spPr>
            <a:xfrm rot="11715880">
              <a:off x="10404900" y="5267931"/>
              <a:ext cx="243622" cy="243622"/>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sp>
          <p:nvSpPr>
            <p:cNvPr id="28" name="Right Arrow 15">
              <a:extLst>
                <a:ext uri="{FF2B5EF4-FFF2-40B4-BE49-F238E27FC236}">
                  <a16:creationId xmlns:a16="http://schemas.microsoft.com/office/drawing/2014/main" id="{4E124D6B-C5E3-FA4E-3B3B-2CB16F22D516}"/>
                </a:ext>
              </a:extLst>
            </p:cNvPr>
            <p:cNvSpPr/>
            <p:nvPr/>
          </p:nvSpPr>
          <p:spPr>
            <a:xfrm rot="1278510" flipV="1">
              <a:off x="10964968" y="5225856"/>
              <a:ext cx="367980" cy="1839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29" name="Oval 17">
              <a:extLst>
                <a:ext uri="{FF2B5EF4-FFF2-40B4-BE49-F238E27FC236}">
                  <a16:creationId xmlns:a16="http://schemas.microsoft.com/office/drawing/2014/main" id="{B60C667F-BD8E-10E2-8C07-A10901E30B99}"/>
                </a:ext>
              </a:extLst>
            </p:cNvPr>
            <p:cNvSpPr/>
            <p:nvPr/>
          </p:nvSpPr>
          <p:spPr>
            <a:xfrm rot="3615880">
              <a:off x="11029469" y="5217245"/>
              <a:ext cx="183990" cy="1839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sp>
          <p:nvSpPr>
            <p:cNvPr id="30" name="Right Arrow 15">
              <a:extLst>
                <a:ext uri="{FF2B5EF4-FFF2-40B4-BE49-F238E27FC236}">
                  <a16:creationId xmlns:a16="http://schemas.microsoft.com/office/drawing/2014/main" id="{FB14A48E-5851-1488-CDC7-72FC3FA0F664}"/>
                </a:ext>
              </a:extLst>
            </p:cNvPr>
            <p:cNvSpPr/>
            <p:nvPr/>
          </p:nvSpPr>
          <p:spPr>
            <a:xfrm rot="14778510" flipV="1">
              <a:off x="10591380" y="4690237"/>
              <a:ext cx="465380" cy="232690"/>
            </a:xfrm>
            <a:prstGeom prst="rightArrow">
              <a:avLst>
                <a:gd name="adj1" fmla="val 31028"/>
                <a:gd name="adj2" fmla="val 56877"/>
              </a:avLst>
            </a:prstGeom>
            <a:gradFill rotWithShape="1">
              <a:gsLst>
                <a:gs pos="0">
                  <a:schemeClr val="accent2">
                    <a:lumMod val="50000"/>
                  </a:schemeClr>
                </a:gs>
                <a:gs pos="80000">
                  <a:schemeClr val="accent2">
                    <a:lumMod val="75000"/>
                  </a:schemeClr>
                </a:gs>
                <a:gs pos="100000">
                  <a:schemeClr val="accent2">
                    <a:lumMod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scene3d>
            <a:sp3d>
              <a:bevelT w="63500" h="25400"/>
            </a:sp3d>
          </p:spPr>
          <p:txBody>
            <a:bodyPr rtlCol="0" anchor="ctr"/>
            <a:lstStyle/>
            <a:p>
              <a:pPr algn="ctr" defTabSz="914400">
                <a:defRPr/>
              </a:pPr>
              <a:endParaRPr lang="en-US" kern="0" dirty="0">
                <a:solidFill>
                  <a:prstClr val="white"/>
                </a:solidFill>
                <a:latin typeface="Calibri"/>
              </a:endParaRPr>
            </a:p>
          </p:txBody>
        </p:sp>
        <p:sp>
          <p:nvSpPr>
            <p:cNvPr id="31" name="Oval 17">
              <a:extLst>
                <a:ext uri="{FF2B5EF4-FFF2-40B4-BE49-F238E27FC236}">
                  <a16:creationId xmlns:a16="http://schemas.microsoft.com/office/drawing/2014/main" id="{28DD8C38-2CC2-DAF8-91FC-BCB5C1AB5AA1}"/>
                </a:ext>
              </a:extLst>
            </p:cNvPr>
            <p:cNvSpPr/>
            <p:nvPr/>
          </p:nvSpPr>
          <p:spPr>
            <a:xfrm rot="17115880">
              <a:off x="10724612" y="4722525"/>
              <a:ext cx="232690" cy="232690"/>
            </a:xfrm>
            <a:prstGeom prst="ellipse">
              <a:avLst/>
            </a:prstGeom>
            <a:gradFill>
              <a:gsLst>
                <a:gs pos="46000">
                  <a:schemeClr val="accent2">
                    <a:lumMod val="75000"/>
                    <a:alpha val="60000"/>
                  </a:schemeClr>
                </a:gs>
                <a:gs pos="15000">
                  <a:schemeClr val="accent2">
                    <a:lumMod val="60000"/>
                    <a:lumOff val="40000"/>
                  </a:schemeClr>
                </a:gs>
                <a:gs pos="98000">
                  <a:schemeClr val="accent2">
                    <a:lumMod val="50000"/>
                  </a:schemeClr>
                </a:gs>
                <a:gs pos="100000">
                  <a:sysClr val="windowText" lastClr="000000">
                    <a:tint val="15000"/>
                    <a:satMod val="350000"/>
                  </a:sysClr>
                </a:gs>
              </a:gsLst>
              <a:path path="shape">
                <a:fillToRect l="50000" t="50000" r="50000" b="50000"/>
              </a:path>
            </a:gradFill>
            <a:ln w="25400" cap="flat" cmpd="sng" algn="ctr">
              <a:noFill/>
              <a:prstDash val="solid"/>
            </a:ln>
            <a:effectLst/>
            <a:scene3d>
              <a:camera prst="orthographicFront">
                <a:rot lat="0" lon="0" rev="0"/>
              </a:camera>
              <a:lightRig rig="threePt" dir="t"/>
            </a:scene3d>
          </p:spPr>
          <p:txBody>
            <a:bodyPr rtlCol="0" anchor="ctr"/>
            <a:lstStyle/>
            <a:p>
              <a:pPr algn="ctr" defTabSz="914400">
                <a:defRPr/>
              </a:pPr>
              <a:endParaRPr lang="en-US" kern="0" dirty="0">
                <a:solidFill>
                  <a:prstClr val="white"/>
                </a:solidFill>
                <a:latin typeface="Calibri"/>
              </a:endParaRPr>
            </a:p>
          </p:txBody>
        </p:sp>
        <p:pic>
          <p:nvPicPr>
            <p:cNvPr id="32" name="图片 114">
              <a:extLst>
                <a:ext uri="{FF2B5EF4-FFF2-40B4-BE49-F238E27FC236}">
                  <a16:creationId xmlns:a16="http://schemas.microsoft.com/office/drawing/2014/main" id="{527E8ACC-2978-D6B9-2E20-0960D37F297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2800" t="8388" r="38155" b="65662"/>
            <a:stretch/>
          </p:blipFill>
          <p:spPr>
            <a:xfrm rot="1039306">
              <a:off x="9140144" y="4552054"/>
              <a:ext cx="1645314" cy="653170"/>
            </a:xfrm>
            <a:prstGeom prst="rect">
              <a:avLst/>
            </a:prstGeom>
          </p:spPr>
        </p:pic>
      </p:grpSp>
      <p:sp>
        <p:nvSpPr>
          <p:cNvPr id="33" name="文本框 116">
            <a:extLst>
              <a:ext uri="{FF2B5EF4-FFF2-40B4-BE49-F238E27FC236}">
                <a16:creationId xmlns:a16="http://schemas.microsoft.com/office/drawing/2014/main" id="{0CC0ED4B-33F1-B868-A99D-A2C003520A2C}"/>
              </a:ext>
            </a:extLst>
          </p:cNvPr>
          <p:cNvSpPr txBox="1"/>
          <p:nvPr/>
        </p:nvSpPr>
        <p:spPr>
          <a:xfrm>
            <a:off x="8118873" y="3637199"/>
            <a:ext cx="1302313"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NV center</a:t>
            </a:r>
            <a:endParaRPr lang="zh-CN" altLang="en-US" sz="1600" dirty="0">
              <a:latin typeface="Times New Roman" panose="02020603050405020304" pitchFamily="18" charset="0"/>
              <a:cs typeface="Times New Roman" panose="02020603050405020304" pitchFamily="18" charset="0"/>
            </a:endParaRPr>
          </a:p>
        </p:txBody>
      </p:sp>
      <p:sp>
        <p:nvSpPr>
          <p:cNvPr id="34" name="文本框 117">
            <a:extLst>
              <a:ext uri="{FF2B5EF4-FFF2-40B4-BE49-F238E27FC236}">
                <a16:creationId xmlns:a16="http://schemas.microsoft.com/office/drawing/2014/main" id="{1A1B70A6-2620-AADC-F1F5-3CF8C22A9179}"/>
              </a:ext>
            </a:extLst>
          </p:cNvPr>
          <p:cNvSpPr txBox="1"/>
          <p:nvPr/>
        </p:nvSpPr>
        <p:spPr>
          <a:xfrm>
            <a:off x="10489607" y="5831657"/>
            <a:ext cx="1571406" cy="461665"/>
          </a:xfrm>
          <a:prstGeom prst="rect">
            <a:avLst/>
          </a:prstGeom>
          <a:noFill/>
        </p:spPr>
        <p:txBody>
          <a:bodyPr wrap="square" rtlCol="0">
            <a:spAutoFit/>
          </a:bodyPr>
          <a:lstStyle/>
          <a:p>
            <a:r>
              <a:rPr lang="en-US" altLang="zh-CN" sz="1200" dirty="0">
                <a:latin typeface="Times New Roman" panose="02020603050405020304" pitchFamily="18" charset="0"/>
                <a:cs typeface="Times New Roman" panose="02020603050405020304" pitchFamily="18" charset="0"/>
              </a:rPr>
              <a:t>Nuclear spins &amp;</a:t>
            </a:r>
          </a:p>
          <a:p>
            <a:r>
              <a:rPr lang="en-US" altLang="zh-CN" sz="1200" dirty="0">
                <a:latin typeface="Times New Roman" panose="02020603050405020304" pitchFamily="18" charset="0"/>
                <a:cs typeface="Times New Roman" panose="02020603050405020304" pitchFamily="18" charset="0"/>
              </a:rPr>
              <a:t>Classical background</a:t>
            </a:r>
            <a:endParaRPr lang="zh-CN" altLang="en-US" sz="1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CF21375-F048-58B8-975F-63B51DE2310A}"/>
              </a:ext>
            </a:extLst>
          </p:cNvPr>
          <p:cNvSpPr>
            <a:spLocks noGrp="1"/>
          </p:cNvSpPr>
          <p:nvPr>
            <p:ph type="sldNum" sz="quarter" idx="12"/>
          </p:nvPr>
        </p:nvSpPr>
        <p:spPr/>
        <p:txBody>
          <a:bodyPr/>
          <a:lstStyle/>
          <a:p>
            <a:fld id="{10300069-D95F-4129-B781-39B297AA26B1}" type="slidenum">
              <a:rPr lang="zh-CN" altLang="en-US" smtClean="0"/>
              <a:t>8</a:t>
            </a:fld>
            <a:endParaRPr lang="zh-CN" altLang="en-US"/>
          </a:p>
        </p:txBody>
      </p:sp>
    </p:spTree>
    <p:extLst>
      <p:ext uri="{BB962C8B-B14F-4D97-AF65-F5344CB8AC3E}">
        <p14:creationId xmlns:p14="http://schemas.microsoft.com/office/powerpoint/2010/main" val="4047543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699654-0ED5-68CA-9CD0-53B7488170F9}"/>
              </a:ext>
            </a:extLst>
          </p:cNvPr>
          <p:cNvSpPr>
            <a:spLocks noGrp="1"/>
          </p:cNvSpPr>
          <p:nvPr>
            <p:ph type="title"/>
          </p:nvPr>
        </p:nvSpPr>
        <p:spPr/>
        <p:txBody>
          <a:bodyPr>
            <a:normAutofit/>
          </a:bodyPr>
          <a:lstStyle/>
          <a:p>
            <a:r>
              <a:rPr lang="en-US" altLang="zh-CN" sz="3600" b="1" dirty="0"/>
              <a:t>The NV Center in Diamond</a:t>
            </a:r>
            <a:endParaRPr lang="zh-CN" altLang="en-US" sz="3600" b="1" dirty="0"/>
          </a:p>
        </p:txBody>
      </p:sp>
      <p:grpSp>
        <p:nvGrpSpPr>
          <p:cNvPr id="64" name="组合 63">
            <a:extLst>
              <a:ext uri="{FF2B5EF4-FFF2-40B4-BE49-F238E27FC236}">
                <a16:creationId xmlns:a16="http://schemas.microsoft.com/office/drawing/2014/main" id="{E61BCB02-0805-C818-C86F-2BAC65069328}"/>
              </a:ext>
            </a:extLst>
          </p:cNvPr>
          <p:cNvGrpSpPr/>
          <p:nvPr/>
        </p:nvGrpSpPr>
        <p:grpSpPr>
          <a:xfrm>
            <a:off x="1819110" y="3529830"/>
            <a:ext cx="2985446" cy="678960"/>
            <a:chOff x="315595" y="1498779"/>
            <a:chExt cx="4418330" cy="678960"/>
          </a:xfrm>
        </p:grpSpPr>
        <p:sp>
          <p:nvSpPr>
            <p:cNvPr id="65" name="矩形: 圆角 64">
              <a:extLst>
                <a:ext uri="{FF2B5EF4-FFF2-40B4-BE49-F238E27FC236}">
                  <a16:creationId xmlns:a16="http://schemas.microsoft.com/office/drawing/2014/main" id="{1C337377-AFAD-CA21-3A25-FD641E07D022}"/>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66" name="矩形: 圆角 4">
              <a:extLst>
                <a:ext uri="{FF2B5EF4-FFF2-40B4-BE49-F238E27FC236}">
                  <a16:creationId xmlns:a16="http://schemas.microsoft.com/office/drawing/2014/main" id="{C0B69A6D-C363-696D-12C8-7FFE9F535392}"/>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ctr" defTabSz="1022350">
                <a:lnSpc>
                  <a:spcPct val="90000"/>
                </a:lnSpc>
                <a:spcBef>
                  <a:spcPct val="0"/>
                </a:spcBef>
                <a:spcAft>
                  <a:spcPct val="35000"/>
                </a:spcAft>
                <a:buNone/>
              </a:pPr>
              <a:r>
                <a:rPr lang="en-US" sz="2300" kern="1200" dirty="0"/>
                <a:t>Intersystem crossing</a:t>
              </a:r>
            </a:p>
          </p:txBody>
        </p:sp>
      </p:grpSp>
      <p:grpSp>
        <p:nvGrpSpPr>
          <p:cNvPr id="69" name="组合 68">
            <a:extLst>
              <a:ext uri="{FF2B5EF4-FFF2-40B4-BE49-F238E27FC236}">
                <a16:creationId xmlns:a16="http://schemas.microsoft.com/office/drawing/2014/main" id="{1134A5D7-4C4A-4E64-3DBA-2C9BBC56FAA4}"/>
              </a:ext>
            </a:extLst>
          </p:cNvPr>
          <p:cNvGrpSpPr/>
          <p:nvPr/>
        </p:nvGrpSpPr>
        <p:grpSpPr>
          <a:xfrm>
            <a:off x="3437085" y="5337806"/>
            <a:ext cx="1566946" cy="678960"/>
            <a:chOff x="315595" y="1498779"/>
            <a:chExt cx="4418330" cy="678960"/>
          </a:xfrm>
        </p:grpSpPr>
        <p:sp>
          <p:nvSpPr>
            <p:cNvPr id="70" name="矩形: 圆角 69">
              <a:extLst>
                <a:ext uri="{FF2B5EF4-FFF2-40B4-BE49-F238E27FC236}">
                  <a16:creationId xmlns:a16="http://schemas.microsoft.com/office/drawing/2014/main" id="{AC1801CD-E936-7243-6CA0-C69840B761D4}"/>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71" name="矩形: 圆角 4">
              <a:extLst>
                <a:ext uri="{FF2B5EF4-FFF2-40B4-BE49-F238E27FC236}">
                  <a16:creationId xmlns:a16="http://schemas.microsoft.com/office/drawing/2014/main" id="{5DD628A1-BBBE-79C1-B0A6-E755D7C3782E}"/>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Read-out</a:t>
              </a:r>
            </a:p>
          </p:txBody>
        </p:sp>
      </p:grpSp>
      <p:grpSp>
        <p:nvGrpSpPr>
          <p:cNvPr id="72" name="组合 71">
            <a:extLst>
              <a:ext uri="{FF2B5EF4-FFF2-40B4-BE49-F238E27FC236}">
                <a16:creationId xmlns:a16="http://schemas.microsoft.com/office/drawing/2014/main" id="{0D931918-EEAB-A304-371B-4F0E8215F34A}"/>
              </a:ext>
            </a:extLst>
          </p:cNvPr>
          <p:cNvGrpSpPr/>
          <p:nvPr/>
        </p:nvGrpSpPr>
        <p:grpSpPr>
          <a:xfrm>
            <a:off x="1442936" y="5337806"/>
            <a:ext cx="1883023" cy="678960"/>
            <a:chOff x="315595" y="1498779"/>
            <a:chExt cx="4418330" cy="678960"/>
          </a:xfrm>
        </p:grpSpPr>
        <p:sp>
          <p:nvSpPr>
            <p:cNvPr id="73" name="矩形: 圆角 72">
              <a:extLst>
                <a:ext uri="{FF2B5EF4-FFF2-40B4-BE49-F238E27FC236}">
                  <a16:creationId xmlns:a16="http://schemas.microsoft.com/office/drawing/2014/main" id="{45926C3E-A2AD-1234-ABBB-B0118143B5C3}"/>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74" name="矩形: 圆角 4">
              <a:extLst>
                <a:ext uri="{FF2B5EF4-FFF2-40B4-BE49-F238E27FC236}">
                  <a16:creationId xmlns:a16="http://schemas.microsoft.com/office/drawing/2014/main" id="{1091DEC8-5618-534F-D374-203A4F856D90}"/>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l" defTabSz="1022350">
                <a:lnSpc>
                  <a:spcPct val="90000"/>
                </a:lnSpc>
                <a:spcBef>
                  <a:spcPct val="0"/>
                </a:spcBef>
                <a:spcAft>
                  <a:spcPct val="35000"/>
                </a:spcAft>
                <a:buNone/>
              </a:pPr>
              <a:r>
                <a:rPr lang="en-US" sz="2300" kern="1200" dirty="0"/>
                <a:t>Initialization</a:t>
              </a:r>
            </a:p>
          </p:txBody>
        </p:sp>
      </p:grpSp>
      <p:grpSp>
        <p:nvGrpSpPr>
          <p:cNvPr id="82" name="组合 81">
            <a:extLst>
              <a:ext uri="{FF2B5EF4-FFF2-40B4-BE49-F238E27FC236}">
                <a16:creationId xmlns:a16="http://schemas.microsoft.com/office/drawing/2014/main" id="{9F18D094-4209-046B-9186-6C82D17E6747}"/>
              </a:ext>
            </a:extLst>
          </p:cNvPr>
          <p:cNvGrpSpPr/>
          <p:nvPr/>
        </p:nvGrpSpPr>
        <p:grpSpPr>
          <a:xfrm>
            <a:off x="2338255" y="4216004"/>
            <a:ext cx="1975407" cy="1110288"/>
            <a:chOff x="1697032" y="3576190"/>
            <a:chExt cx="2062917" cy="1110288"/>
          </a:xfrm>
        </p:grpSpPr>
        <p:sp>
          <p:nvSpPr>
            <p:cNvPr id="56" name="箭头: 右 55">
              <a:extLst>
                <a:ext uri="{FF2B5EF4-FFF2-40B4-BE49-F238E27FC236}">
                  <a16:creationId xmlns:a16="http://schemas.microsoft.com/office/drawing/2014/main" id="{7F9E8CE2-F170-FD53-207B-74FDAEAE2713}"/>
                </a:ext>
              </a:extLst>
            </p:cNvPr>
            <p:cNvSpPr/>
            <p:nvPr/>
          </p:nvSpPr>
          <p:spPr>
            <a:xfrm rot="5400000">
              <a:off x="1489091" y="4253373"/>
              <a:ext cx="638131" cy="222249"/>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箭头: 右 59">
              <a:extLst>
                <a:ext uri="{FF2B5EF4-FFF2-40B4-BE49-F238E27FC236}">
                  <a16:creationId xmlns:a16="http://schemas.microsoft.com/office/drawing/2014/main" id="{609A53D4-2EE0-4FE0-8531-8DD4A67A832E}"/>
                </a:ext>
              </a:extLst>
            </p:cNvPr>
            <p:cNvSpPr/>
            <p:nvPr/>
          </p:nvSpPr>
          <p:spPr>
            <a:xfrm rot="5400000">
              <a:off x="3329759" y="4256287"/>
              <a:ext cx="638132" cy="222249"/>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a:extLst>
                <a:ext uri="{FF2B5EF4-FFF2-40B4-BE49-F238E27FC236}">
                  <a16:creationId xmlns:a16="http://schemas.microsoft.com/office/drawing/2014/main" id="{6060D06E-055C-0DDF-DF81-198C94E2A4A5}"/>
                </a:ext>
              </a:extLst>
            </p:cNvPr>
            <p:cNvSpPr/>
            <p:nvPr/>
          </p:nvSpPr>
          <p:spPr>
            <a:xfrm>
              <a:off x="2641600" y="3576190"/>
              <a:ext cx="108782" cy="517482"/>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a:extLst>
                <a:ext uri="{FF2B5EF4-FFF2-40B4-BE49-F238E27FC236}">
                  <a16:creationId xmlns:a16="http://schemas.microsoft.com/office/drawing/2014/main" id="{49A8AE52-0EC5-21D8-0822-0338BC37D0C1}"/>
                </a:ext>
              </a:extLst>
            </p:cNvPr>
            <p:cNvSpPr/>
            <p:nvPr/>
          </p:nvSpPr>
          <p:spPr>
            <a:xfrm>
              <a:off x="1754479" y="4048345"/>
              <a:ext cx="1883022" cy="120650"/>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63">
            <a:extLst>
              <a:ext uri="{FF2B5EF4-FFF2-40B4-BE49-F238E27FC236}">
                <a16:creationId xmlns:a16="http://schemas.microsoft.com/office/drawing/2014/main" id="{C98DAE53-3FD2-A810-1163-8CEDEFEA82CF}"/>
              </a:ext>
            </a:extLst>
          </p:cNvPr>
          <p:cNvGrpSpPr/>
          <p:nvPr/>
        </p:nvGrpSpPr>
        <p:grpSpPr>
          <a:xfrm>
            <a:off x="2325704" y="2243250"/>
            <a:ext cx="1956523" cy="678960"/>
            <a:chOff x="315595" y="1498779"/>
            <a:chExt cx="4418330" cy="678960"/>
          </a:xfrm>
        </p:grpSpPr>
        <p:sp>
          <p:nvSpPr>
            <p:cNvPr id="4" name="矩形: 圆角 64">
              <a:extLst>
                <a:ext uri="{FF2B5EF4-FFF2-40B4-BE49-F238E27FC236}">
                  <a16:creationId xmlns:a16="http://schemas.microsoft.com/office/drawing/2014/main" id="{02ED9978-CA25-FD0F-2E49-0A41C64A8931}"/>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5" name="矩形: 圆角 4">
              <a:extLst>
                <a:ext uri="{FF2B5EF4-FFF2-40B4-BE49-F238E27FC236}">
                  <a16:creationId xmlns:a16="http://schemas.microsoft.com/office/drawing/2014/main" id="{98BF59FC-0E65-BCA2-0C50-9688347BD0EF}"/>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ctr" defTabSz="1022350">
                <a:lnSpc>
                  <a:spcPct val="90000"/>
                </a:lnSpc>
                <a:spcBef>
                  <a:spcPct val="0"/>
                </a:spcBef>
                <a:spcAft>
                  <a:spcPct val="35000"/>
                </a:spcAft>
                <a:buNone/>
              </a:pPr>
              <a:r>
                <a:rPr lang="en-US" sz="2300" kern="1200" dirty="0"/>
                <a:t>Laser</a:t>
              </a:r>
            </a:p>
          </p:txBody>
        </p:sp>
      </p:grpSp>
      <p:grpSp>
        <p:nvGrpSpPr>
          <p:cNvPr id="7" name="组合 63">
            <a:extLst>
              <a:ext uri="{FF2B5EF4-FFF2-40B4-BE49-F238E27FC236}">
                <a16:creationId xmlns:a16="http://schemas.microsoft.com/office/drawing/2014/main" id="{763F2741-1312-EA92-E22A-0E8B0F6C93BB}"/>
              </a:ext>
            </a:extLst>
          </p:cNvPr>
          <p:cNvGrpSpPr/>
          <p:nvPr/>
        </p:nvGrpSpPr>
        <p:grpSpPr>
          <a:xfrm>
            <a:off x="6372312" y="5290233"/>
            <a:ext cx="2253434" cy="678960"/>
            <a:chOff x="315595" y="1498779"/>
            <a:chExt cx="4418330" cy="678960"/>
          </a:xfrm>
        </p:grpSpPr>
        <p:sp>
          <p:nvSpPr>
            <p:cNvPr id="8" name="矩形: 圆角 64">
              <a:extLst>
                <a:ext uri="{FF2B5EF4-FFF2-40B4-BE49-F238E27FC236}">
                  <a16:creationId xmlns:a16="http://schemas.microsoft.com/office/drawing/2014/main" id="{B73B5755-018F-8AED-AE34-99266F03E8B7}"/>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9" name="矩形: 圆角 4">
              <a:extLst>
                <a:ext uri="{FF2B5EF4-FFF2-40B4-BE49-F238E27FC236}">
                  <a16:creationId xmlns:a16="http://schemas.microsoft.com/office/drawing/2014/main" id="{C412D6BA-F096-EC93-3BC0-233155790853}"/>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ctr" defTabSz="1022350">
                <a:lnSpc>
                  <a:spcPct val="90000"/>
                </a:lnSpc>
                <a:spcBef>
                  <a:spcPct val="0"/>
                </a:spcBef>
                <a:spcAft>
                  <a:spcPct val="35000"/>
                </a:spcAft>
                <a:buNone/>
              </a:pPr>
              <a:r>
                <a:rPr lang="en-US" sz="2300" kern="1200" dirty="0"/>
                <a:t>microwave</a:t>
              </a:r>
            </a:p>
          </p:txBody>
        </p:sp>
      </p:grpSp>
      <p:grpSp>
        <p:nvGrpSpPr>
          <p:cNvPr id="13" name="组合 71">
            <a:extLst>
              <a:ext uri="{FF2B5EF4-FFF2-40B4-BE49-F238E27FC236}">
                <a16:creationId xmlns:a16="http://schemas.microsoft.com/office/drawing/2014/main" id="{96C4C453-DFEE-6949-5799-EA65B0916A0D}"/>
              </a:ext>
            </a:extLst>
          </p:cNvPr>
          <p:cNvGrpSpPr/>
          <p:nvPr/>
        </p:nvGrpSpPr>
        <p:grpSpPr>
          <a:xfrm>
            <a:off x="9327170" y="5290233"/>
            <a:ext cx="2253435" cy="678960"/>
            <a:chOff x="315595" y="1498779"/>
            <a:chExt cx="4418330" cy="678960"/>
          </a:xfrm>
        </p:grpSpPr>
        <p:sp>
          <p:nvSpPr>
            <p:cNvPr id="14" name="矩形: 圆角 72">
              <a:extLst>
                <a:ext uri="{FF2B5EF4-FFF2-40B4-BE49-F238E27FC236}">
                  <a16:creationId xmlns:a16="http://schemas.microsoft.com/office/drawing/2014/main" id="{00AB3430-0538-4F63-EA6F-09D2FF3DF4CA}"/>
                </a:ext>
              </a:extLst>
            </p:cNvPr>
            <p:cNvSpPr/>
            <p:nvPr/>
          </p:nvSpPr>
          <p:spPr>
            <a:xfrm>
              <a:off x="315595" y="1498779"/>
              <a:ext cx="4418330" cy="6789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5" name="矩形: 圆角 4">
              <a:extLst>
                <a:ext uri="{FF2B5EF4-FFF2-40B4-BE49-F238E27FC236}">
                  <a16:creationId xmlns:a16="http://schemas.microsoft.com/office/drawing/2014/main" id="{BDE31318-CC02-8A0E-A78B-14D8068EDDE0}"/>
                </a:ext>
              </a:extLst>
            </p:cNvPr>
            <p:cNvSpPr txBox="1"/>
            <p:nvPr/>
          </p:nvSpPr>
          <p:spPr>
            <a:xfrm>
              <a:off x="348739" y="1531923"/>
              <a:ext cx="435204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002" tIns="0" rIns="167002" bIns="0" numCol="1" spcCol="1270" anchor="ctr" anchorCtr="0">
              <a:noAutofit/>
            </a:bodyPr>
            <a:lstStyle/>
            <a:p>
              <a:pPr marL="0" lvl="0" indent="0" algn="ctr" defTabSz="1022350">
                <a:lnSpc>
                  <a:spcPct val="90000"/>
                </a:lnSpc>
                <a:spcBef>
                  <a:spcPct val="0"/>
                </a:spcBef>
                <a:spcAft>
                  <a:spcPct val="35000"/>
                </a:spcAft>
                <a:buNone/>
              </a:pPr>
              <a:r>
                <a:rPr lang="en-US" sz="2300" kern="1200" dirty="0"/>
                <a:t>manipulation</a:t>
              </a:r>
            </a:p>
          </p:txBody>
        </p:sp>
      </p:grpSp>
      <p:sp>
        <p:nvSpPr>
          <p:cNvPr id="17" name="箭头: 右 55">
            <a:extLst>
              <a:ext uri="{FF2B5EF4-FFF2-40B4-BE49-F238E27FC236}">
                <a16:creationId xmlns:a16="http://schemas.microsoft.com/office/drawing/2014/main" id="{E5C3574C-E516-B156-CD9A-C620D969CA57}"/>
              </a:ext>
            </a:extLst>
          </p:cNvPr>
          <p:cNvSpPr/>
          <p:nvPr/>
        </p:nvSpPr>
        <p:spPr>
          <a:xfrm>
            <a:off x="8672135" y="5544225"/>
            <a:ext cx="638131" cy="212821"/>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13">
            <a:extLst>
              <a:ext uri="{FF2B5EF4-FFF2-40B4-BE49-F238E27FC236}">
                <a16:creationId xmlns:a16="http://schemas.microsoft.com/office/drawing/2014/main" id="{D253258F-911B-9909-5E49-026BCB63FB48}"/>
              </a:ext>
            </a:extLst>
          </p:cNvPr>
          <p:cNvGrpSpPr/>
          <p:nvPr/>
        </p:nvGrpSpPr>
        <p:grpSpPr>
          <a:xfrm>
            <a:off x="7094985" y="1875167"/>
            <a:ext cx="3154299" cy="3129144"/>
            <a:chOff x="3116826" y="3588339"/>
            <a:chExt cx="2491711" cy="2471840"/>
          </a:xfrm>
        </p:grpSpPr>
        <p:pic>
          <p:nvPicPr>
            <p:cNvPr id="25" name="图片 11" descr="图表, 雷达图&#10;&#10;描述已自动生成">
              <a:extLst>
                <a:ext uri="{FF2B5EF4-FFF2-40B4-BE49-F238E27FC236}">
                  <a16:creationId xmlns:a16="http://schemas.microsoft.com/office/drawing/2014/main" id="{C08521AD-C303-5800-5CCD-755D4ECE25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8218" y="3698420"/>
              <a:ext cx="2280319" cy="2361759"/>
            </a:xfrm>
            <a:prstGeom prst="rect">
              <a:avLst/>
            </a:prstGeom>
          </p:spPr>
        </p:pic>
        <p:sp>
          <p:nvSpPr>
            <p:cNvPr id="26" name="矩形 12">
              <a:extLst>
                <a:ext uri="{FF2B5EF4-FFF2-40B4-BE49-F238E27FC236}">
                  <a16:creationId xmlns:a16="http://schemas.microsoft.com/office/drawing/2014/main" id="{ACF30513-71ED-925E-B360-412CF17E5F5A}"/>
                </a:ext>
              </a:extLst>
            </p:cNvPr>
            <p:cNvSpPr/>
            <p:nvPr/>
          </p:nvSpPr>
          <p:spPr>
            <a:xfrm>
              <a:off x="3116826" y="3588339"/>
              <a:ext cx="550606" cy="4035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箭头: 右 55">
            <a:extLst>
              <a:ext uri="{FF2B5EF4-FFF2-40B4-BE49-F238E27FC236}">
                <a16:creationId xmlns:a16="http://schemas.microsoft.com/office/drawing/2014/main" id="{E893EDBC-EC75-24C2-C65C-396A004A68A5}"/>
              </a:ext>
            </a:extLst>
          </p:cNvPr>
          <p:cNvSpPr/>
          <p:nvPr/>
        </p:nvSpPr>
        <p:spPr>
          <a:xfrm rot="5400000">
            <a:off x="2992766" y="3120926"/>
            <a:ext cx="638131" cy="212821"/>
          </a:xfrm>
          <a:prstGeom prst="rightArrow">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Slide Number Placeholder 5">
            <a:extLst>
              <a:ext uri="{FF2B5EF4-FFF2-40B4-BE49-F238E27FC236}">
                <a16:creationId xmlns:a16="http://schemas.microsoft.com/office/drawing/2014/main" id="{CE220667-6824-FC7E-8883-AB897FC2D673}"/>
              </a:ext>
            </a:extLst>
          </p:cNvPr>
          <p:cNvSpPr>
            <a:spLocks noGrp="1"/>
          </p:cNvSpPr>
          <p:nvPr>
            <p:ph type="sldNum" sz="quarter" idx="12"/>
          </p:nvPr>
        </p:nvSpPr>
        <p:spPr/>
        <p:txBody>
          <a:bodyPr/>
          <a:lstStyle/>
          <a:p>
            <a:fld id="{10300069-D95F-4129-B781-39B297AA26B1}" type="slidenum">
              <a:rPr lang="zh-CN" altLang="en-US" smtClean="0"/>
              <a:t>9</a:t>
            </a:fld>
            <a:endParaRPr lang="zh-CN" altLang="en-US"/>
          </a:p>
        </p:txBody>
      </p:sp>
    </p:spTree>
    <p:extLst>
      <p:ext uri="{BB962C8B-B14F-4D97-AF65-F5344CB8AC3E}">
        <p14:creationId xmlns:p14="http://schemas.microsoft.com/office/powerpoint/2010/main" val="242896634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3804</TotalTime>
  <Words>3670</Words>
  <Application>Microsoft Office PowerPoint</Application>
  <PresentationFormat>Widescreen</PresentationFormat>
  <Paragraphs>403</Paragraphs>
  <Slides>32</Slides>
  <Notes>28</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Wingdings 3</vt:lpstr>
      <vt:lpstr>Wingdings</vt:lpstr>
      <vt:lpstr>等线 Light</vt:lpstr>
      <vt:lpstr>Arial</vt:lpstr>
      <vt:lpstr>Calibri</vt:lpstr>
      <vt:lpstr>等线</vt:lpstr>
      <vt:lpstr>Times New Roman</vt:lpstr>
      <vt:lpstr>Cambria Math</vt:lpstr>
      <vt:lpstr>Poppins-Regular</vt:lpstr>
      <vt:lpstr>Office 主题​​</vt:lpstr>
      <vt:lpstr>PowerPoint Presentation</vt:lpstr>
      <vt:lpstr>Outline</vt:lpstr>
      <vt:lpstr>Outline</vt:lpstr>
      <vt:lpstr>Exotic Interactions</vt:lpstr>
      <vt:lpstr>Exotic interactions</vt:lpstr>
      <vt:lpstr>Exotic interactions</vt:lpstr>
      <vt:lpstr>Outline</vt:lpstr>
      <vt:lpstr>The NV Center in Diamond</vt:lpstr>
      <vt:lpstr>The NV Center in Diamond</vt:lpstr>
      <vt:lpstr>The NV Center in Diamond</vt:lpstr>
      <vt:lpstr>Outline</vt:lpstr>
      <vt:lpstr>Quantum Signal Distillation</vt:lpstr>
      <vt:lpstr>Quantum Signal Distillation, how?</vt:lpstr>
      <vt:lpstr>2nd-order classical Correlation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Acknowledgements</vt:lpstr>
      <vt:lpstr>The NV Center in Diamond</vt:lpstr>
      <vt:lpstr>The NV Center in Diamond</vt:lpstr>
      <vt:lpstr>The NV Center in Diamond</vt:lpstr>
      <vt:lpstr>The NV Center in Diamond</vt:lpstr>
      <vt:lpstr>The NV Center in Diamond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杜 旭亮</dc:creator>
  <cp:lastModifiedBy>旭亮 杜</cp:lastModifiedBy>
  <cp:revision>2</cp:revision>
  <dcterms:created xsi:type="dcterms:W3CDTF">2023-08-28T14:05:39Z</dcterms:created>
  <dcterms:modified xsi:type="dcterms:W3CDTF">2026-01-15T07:03:09Z</dcterms:modified>
</cp:coreProperties>
</file>