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934"/>
  </p:normalViewPr>
  <p:slideViewPr>
    <p:cSldViewPr snapToGrid="0" snapToObjects="1">
      <p:cViewPr varScale="1">
        <p:scale>
          <a:sx n="115" d="100"/>
          <a:sy n="115" d="100"/>
        </p:scale>
        <p:origin x="47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44299-5215-3D49-8B88-E257D2B452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AD7A5B-3858-5E4A-AD67-5A9B681AC2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DA6CB-9281-0D46-8CF5-D576FF57E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2745F-05BC-BB49-99DD-7CF4591E7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D7A44-C0A0-674A-ADD7-CF471DA3A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44233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B6B73-F126-DD45-B2AC-55E26EFDB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BC3EF3-4BFC-644B-A885-6ECCDE6710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219AD-85A1-2648-AD73-CE081CAF8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BF896-06F3-8643-9A7C-3396B1503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826BA-4257-594A-83AD-BC0E97325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46251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6F0304-47E1-8945-A9B3-4B74E9DD4D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0D4024-054D-A640-86B5-8D6DC5BE78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80A6D-CE85-1B42-9CBD-C71B4DECD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0360C-4875-AC4E-986A-A78F9F3D8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CFBA62-60BA-AA43-BAFF-A8E45149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1870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38F24-7B7C-CA4A-B376-9784873A7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43F5C-29D7-8245-A10F-1157B17A5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902D6-764A-2A4B-8908-6B64AF2D1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9E8A2-C641-1E4D-B7BB-B5B940F04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D39A1-77E2-194D-9597-736B9C0C1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07124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12926-B1DF-5A45-BB16-211F239B1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2EF835-936F-764C-8ECC-5641F6E4B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DD686-DD7E-DD45-983F-C4DEDE747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FB26D-AA11-8343-BBB6-1B63E60FB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3CA93-1502-2C42-8A65-F4DEB2DC6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9718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5C50B-7939-764A-940A-AC74CE75E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0B5A4-6B17-C149-BB96-0D7C427DFD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B78BBB-3BF5-0F41-810D-BBE1CA533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E584A-8CFA-7B41-8B9C-3D8B00510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6C38DA-8CB9-B343-89B9-070105E1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49F14F-BAF0-4849-A025-13FF635E5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03545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AFFD0-0C58-E447-9D66-2AAAA739B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C2905-2C91-424C-B7FD-D358D5A32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2333FE-6CE3-B540-A934-779360DBCC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45448A-4F24-B945-BCE1-3BB34B4DEE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99F5C8-3B76-A144-937D-074CACDAB4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2B598E-D091-1941-B0E0-795E40BA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AD230E-DD48-7848-9472-0D6A0DCB4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58417A-AE8A-2B46-BE89-E0B58C7DA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2438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6EB05-35EC-7B4A-849B-F23E90B1C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01A539-7948-0140-A6AD-52F1219C2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60DB19-58CC-E24D-A252-C85121FF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772E8D-069C-1C47-AB53-F0011CE42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0397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452464-E78D-FF4C-B0CD-79BA14050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1623AA-F6F2-A74D-9D81-9E1A73510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2A130B-B504-EE41-8A66-34E75FE43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744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4379D-32C9-004D-A3BB-1FF72F630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B3CC5-EC01-C74D-8578-8FB7FD05A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CB42AC-0C9E-434B-B680-78D6DAB267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A93E0A-CC46-1745-B65E-EC62590FF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DF05F3-0650-114F-A747-68D73E877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546BC-2791-D842-8EED-AB82F3FE1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3595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A8A7F-D57F-6A45-9E85-E4C2D8C51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1E4E11-B942-2047-8802-DC335954A9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A395A-9966-4D41-AFA9-F6E9BA2BE9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7FBC63-BAF2-8448-B825-83F10133B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5E98A3-B8CA-C34F-8196-BA38F1288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29E9F-A426-6347-A575-757FED02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757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5CBC97-3482-6148-BC36-8006529D1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5C0EC-11FC-2248-8713-44B419A18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DFDE1-8D5F-E844-A744-251765CF10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E98FA-C4F7-AE40-B23A-98E4CF262027}" type="datetimeFigureOut">
              <a:rPr lang="tr-TR" smtClean="0"/>
              <a:t>28.11.2025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032BE-B0F7-3448-A5A9-4798C4BFA2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84F74-5C72-254B-9869-8AC0062918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B9231-3471-F44A-816A-718D444B21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70477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F6741C3-18BD-5F49-B169-1B5F0140D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209"/>
            <a:ext cx="12192000" cy="667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970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Serkant Ali ÇETİN, ISU</dc:creator>
  <cp:lastModifiedBy>Serkant Ali ÇETİN, ISU</cp:lastModifiedBy>
  <cp:revision>1</cp:revision>
  <dcterms:created xsi:type="dcterms:W3CDTF">2025-11-28T09:45:02Z</dcterms:created>
  <dcterms:modified xsi:type="dcterms:W3CDTF">2025-11-28T09:47:02Z</dcterms:modified>
</cp:coreProperties>
</file>