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81" r:id="rId4"/>
    <p:sldMasterId id="2147483682"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Lst>
  <p:sldSz cy="5715000" cx="9144000"/>
  <p:notesSz cx="6858000" cy="9144000"/>
  <p:embeddedFontLst>
    <p:embeddedFont>
      <p:font typeface="Roboto"/>
      <p:regular r:id="rId23"/>
      <p:bold r:id="rId24"/>
      <p:italic r:id="rId25"/>
      <p:boldItalic r:id="rId26"/>
    </p:embeddedFont>
    <p:embeddedFont>
      <p:font typeface="Lato"/>
      <p:regular r:id="rId27"/>
      <p:bold r:id="rId28"/>
      <p:italic r:id="rId29"/>
      <p:boldItalic r:id="rId30"/>
    </p:embeddedFont>
    <p:embeddedFont>
      <p:font typeface="Fira Sans Condensed"/>
      <p:regular r:id="rId31"/>
      <p:bold r:id="rId32"/>
      <p:italic r:id="rId33"/>
      <p:boldItalic r:id="rId34"/>
    </p:embeddedFont>
    <p:embeddedFont>
      <p:font typeface="Fira Sans Condensed SemiBold"/>
      <p:regular r:id="rId35"/>
      <p:bold r:id="rId36"/>
      <p:italic r:id="rId37"/>
      <p:boldItalic r:id="rId3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80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80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Lato-bold.fntdata"/><Relationship Id="rId27" Type="http://schemas.openxmlformats.org/officeDocument/2006/relationships/font" Target="fonts/Lato-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Lato-italic.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FiraSansCondensed-regular.fntdata"/><Relationship Id="rId30" Type="http://schemas.openxmlformats.org/officeDocument/2006/relationships/font" Target="fonts/Lato-boldItalic.fntdata"/><Relationship Id="rId11" Type="http://schemas.openxmlformats.org/officeDocument/2006/relationships/slide" Target="slides/slide5.xml"/><Relationship Id="rId33" Type="http://schemas.openxmlformats.org/officeDocument/2006/relationships/font" Target="fonts/FiraSansCondensed-italic.fntdata"/><Relationship Id="rId10" Type="http://schemas.openxmlformats.org/officeDocument/2006/relationships/slide" Target="slides/slide4.xml"/><Relationship Id="rId32" Type="http://schemas.openxmlformats.org/officeDocument/2006/relationships/font" Target="fonts/FiraSansCondensed-bold.fntdata"/><Relationship Id="rId13" Type="http://schemas.openxmlformats.org/officeDocument/2006/relationships/slide" Target="slides/slide7.xml"/><Relationship Id="rId35" Type="http://schemas.openxmlformats.org/officeDocument/2006/relationships/font" Target="fonts/FiraSansCondensedSemiBold-regular.fntdata"/><Relationship Id="rId12" Type="http://schemas.openxmlformats.org/officeDocument/2006/relationships/slide" Target="slides/slide6.xml"/><Relationship Id="rId34" Type="http://schemas.openxmlformats.org/officeDocument/2006/relationships/font" Target="fonts/FiraSansCondensed-boldItalic.fntdata"/><Relationship Id="rId15" Type="http://schemas.openxmlformats.org/officeDocument/2006/relationships/slide" Target="slides/slide9.xml"/><Relationship Id="rId37" Type="http://schemas.openxmlformats.org/officeDocument/2006/relationships/font" Target="fonts/FiraSansCondensedSemiBold-italic.fntdata"/><Relationship Id="rId14" Type="http://schemas.openxmlformats.org/officeDocument/2006/relationships/slide" Target="slides/slide8.xml"/><Relationship Id="rId36" Type="http://schemas.openxmlformats.org/officeDocument/2006/relationships/font" Target="fonts/FiraSansCondensedSemiBold-bold.fntdata"/><Relationship Id="rId17" Type="http://schemas.openxmlformats.org/officeDocument/2006/relationships/slide" Target="slides/slide11.xml"/><Relationship Id="rId16" Type="http://schemas.openxmlformats.org/officeDocument/2006/relationships/slide" Target="slides/slide10.xml"/><Relationship Id="rId38" Type="http://schemas.openxmlformats.org/officeDocument/2006/relationships/font" Target="fonts/FiraSansCondensedSemiBold-boldItalic.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35a3621aff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35a3621aff6_0_0:notes"/>
          <p:cNvSpPr/>
          <p:nvPr>
            <p:ph idx="2" type="sldImg"/>
          </p:nvPr>
        </p:nvSpPr>
        <p:spPr>
          <a:xfrm>
            <a:off x="1371840" y="685800"/>
            <a:ext cx="41151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37469a053cf_0_578: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37469a053cf_0_5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3767661ff60_0_0: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3767661ff6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3455a10233c_0_37: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3455a10233c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37469a053cf_0_543: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37469a053cf_0_5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37469a053cf_0_515: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37469a053cf_0_5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372d7125766_0_53: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372d7125766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37469a053cf_0_523: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37469a053cf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37469a053cf_0_10: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37469a053c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372d7125766_0_13: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372d7125766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3" name="Shape 273"/>
        <p:cNvGrpSpPr/>
        <p:nvPr/>
      </p:nvGrpSpPr>
      <p:grpSpPr>
        <a:xfrm>
          <a:off x="0" y="0"/>
          <a:ext cx="0" cy="0"/>
          <a:chOff x="0" y="0"/>
          <a:chExt cx="0" cy="0"/>
        </a:xfrm>
      </p:grpSpPr>
      <p:sp>
        <p:nvSpPr>
          <p:cNvPr id="274" name="Google Shape;274;g372d7125766_0_7: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275" name="Google Shape;275;g372d7125766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37469a053cf_0_472: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37469a053cf_0_4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372d7125766_0_29: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372d7125766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37469a053cf_0_489: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37469a053cf_0_4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g37469a053cf_0_500: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12" name="Google Shape;312;g37469a053cf_0_5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3455a10233c_0_23:notes"/>
          <p:cNvSpPr/>
          <p:nvPr>
            <p:ph idx="2" type="sldImg"/>
          </p:nvPr>
        </p:nvSpPr>
        <p:spPr>
          <a:xfrm>
            <a:off x="686104" y="685800"/>
            <a:ext cx="54864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3455a10233c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9.pn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png"/><Relationship Id="rId3" Type="http://schemas.openxmlformats.org/officeDocument/2006/relationships/image" Target="../media/image4.png"/><Relationship Id="rId4" Type="http://schemas.openxmlformats.org/officeDocument/2006/relationships/image" Target="../media/image7.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4" name="Shape 14"/>
        <p:cNvGrpSpPr/>
        <p:nvPr/>
      </p:nvGrpSpPr>
      <p:grpSpPr>
        <a:xfrm>
          <a:off x="0" y="0"/>
          <a:ext cx="0" cy="0"/>
          <a:chOff x="0" y="0"/>
          <a:chExt cx="0" cy="0"/>
        </a:xfrm>
      </p:grpSpPr>
      <p:sp>
        <p:nvSpPr>
          <p:cNvPr id="15" name="Google Shape;15;p2"/>
          <p:cNvSpPr txBox="1"/>
          <p:nvPr>
            <p:ph type="ctrTitle"/>
          </p:nvPr>
        </p:nvSpPr>
        <p:spPr>
          <a:xfrm>
            <a:off x="807175" y="3426575"/>
            <a:ext cx="7646400" cy="13641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b="1" sz="4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16" name="Google Shape;16;p2"/>
          <p:cNvSpPr txBox="1"/>
          <p:nvPr>
            <p:ph idx="1" type="subTitle"/>
          </p:nvPr>
        </p:nvSpPr>
        <p:spPr>
          <a:xfrm>
            <a:off x="424288" y="4889775"/>
            <a:ext cx="8202300" cy="5739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lt1"/>
              </a:buClr>
              <a:buSzPts val="2000"/>
              <a:buNone/>
              <a:defRPr sz="2000">
                <a:solidFill>
                  <a:schemeClr val="lt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17" name="Google Shape;17;p2"/>
          <p:cNvSpPr txBox="1"/>
          <p:nvPr>
            <p:ph idx="12" type="sldNum"/>
          </p:nvPr>
        </p:nvSpPr>
        <p:spPr>
          <a:xfrm>
            <a:off x="175" y="5316525"/>
            <a:ext cx="360300" cy="313800"/>
          </a:xfrm>
          <a:prstGeom prst="rect">
            <a:avLst/>
          </a:prstGeom>
        </p:spPr>
        <p:txBody>
          <a:bodyPr anchorCtr="0" anchor="ctr" bIns="91425" lIns="91425" spcFirstLastPara="1" rIns="91425" wrap="square" tIns="91425">
            <a:normAutofit lnSpcReduction="20000"/>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r">
              <a:spcBef>
                <a:spcPts val="0"/>
              </a:spcBef>
              <a:spcAft>
                <a:spcPts val="0"/>
              </a:spcAft>
              <a:buNone/>
            </a:pPr>
            <a:fld id="{00000000-1234-1234-1234-123412341234}" type="slidenum">
              <a:rPr lang="pt-BR"/>
              <a:t>‹#›</a:t>
            </a:fld>
            <a:endParaRPr/>
          </a:p>
        </p:txBody>
      </p:sp>
      <p:sp>
        <p:nvSpPr>
          <p:cNvPr id="18" name="Google Shape;18;p2"/>
          <p:cNvSpPr/>
          <p:nvPr/>
        </p:nvSpPr>
        <p:spPr>
          <a:xfrm>
            <a:off x="0" y="-7200"/>
            <a:ext cx="360181" cy="5729097"/>
          </a:xfrm>
          <a:custGeom>
            <a:rect b="b" l="l" r="r" t="t"/>
            <a:pathLst>
              <a:path extrusionOk="0" h="6861194" w="699380">
                <a:moveTo>
                  <a:pt x="0" y="0"/>
                </a:moveTo>
                <a:lnTo>
                  <a:pt x="0" y="6861195"/>
                </a:lnTo>
                <a:lnTo>
                  <a:pt x="699381" y="6861195"/>
                </a:lnTo>
                <a:lnTo>
                  <a:pt x="699381" y="0"/>
                </a:lnTo>
                <a:close/>
              </a:path>
            </a:pathLst>
          </a:custGeom>
          <a:solidFill>
            <a:srgbClr val="0072CE"/>
          </a:solidFill>
          <a:ln>
            <a:noFill/>
          </a:ln>
        </p:spPr>
      </p:sp>
      <p:sp>
        <p:nvSpPr>
          <p:cNvPr id="19" name="Google Shape;19;p2"/>
          <p:cNvSpPr/>
          <p:nvPr/>
        </p:nvSpPr>
        <p:spPr>
          <a:xfrm>
            <a:off x="468000" y="161775"/>
            <a:ext cx="276000" cy="6279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20" name="Google Shape;20;p2"/>
          <p:cNvSpPr/>
          <p:nvPr/>
        </p:nvSpPr>
        <p:spPr>
          <a:xfrm>
            <a:off x="356400" y="-7200"/>
            <a:ext cx="108360" cy="5729097"/>
          </a:xfrm>
          <a:custGeom>
            <a:rect b="b" l="l" r="r" t="t"/>
            <a:pathLst>
              <a:path extrusionOk="0" h="6861194" w="127108">
                <a:moveTo>
                  <a:pt x="127109" y="0"/>
                </a:moveTo>
                <a:lnTo>
                  <a:pt x="127109" y="6861195"/>
                </a:lnTo>
                <a:lnTo>
                  <a:pt x="0" y="6861195"/>
                </a:lnTo>
                <a:lnTo>
                  <a:pt x="0" y="0"/>
                </a:lnTo>
                <a:close/>
              </a:path>
            </a:pathLst>
          </a:custGeom>
          <a:solidFill>
            <a:srgbClr val="AD841F"/>
          </a:solidFill>
          <a:ln>
            <a:noFill/>
          </a:ln>
        </p:spPr>
      </p:sp>
      <p:pic>
        <p:nvPicPr>
          <p:cNvPr id="21" name="Google Shape;21;p2"/>
          <p:cNvPicPr preferRelativeResize="0"/>
          <p:nvPr/>
        </p:nvPicPr>
        <p:blipFill>
          <a:blip r:embed="rId2">
            <a:alphaModFix/>
          </a:blip>
          <a:stretch>
            <a:fillRect/>
          </a:stretch>
        </p:blipFill>
        <p:spPr>
          <a:xfrm>
            <a:off x="3706512" y="644850"/>
            <a:ext cx="1742127" cy="1947525"/>
          </a:xfrm>
          <a:prstGeom prst="rect">
            <a:avLst/>
          </a:prstGeom>
          <a:noFill/>
          <a:ln>
            <a:noFill/>
          </a:ln>
        </p:spPr>
      </p:pic>
      <p:sp>
        <p:nvSpPr>
          <p:cNvPr id="22" name="Google Shape;22;p2"/>
          <p:cNvSpPr/>
          <p:nvPr/>
        </p:nvSpPr>
        <p:spPr>
          <a:xfrm rot="10800000">
            <a:off x="8798400" y="-7200"/>
            <a:ext cx="360181" cy="5729097"/>
          </a:xfrm>
          <a:custGeom>
            <a:rect b="b" l="l" r="r" t="t"/>
            <a:pathLst>
              <a:path extrusionOk="0" h="6861194" w="699380">
                <a:moveTo>
                  <a:pt x="0" y="0"/>
                </a:moveTo>
                <a:lnTo>
                  <a:pt x="0" y="6861195"/>
                </a:lnTo>
                <a:lnTo>
                  <a:pt x="699381" y="6861195"/>
                </a:lnTo>
                <a:lnTo>
                  <a:pt x="699381" y="0"/>
                </a:lnTo>
                <a:close/>
              </a:path>
            </a:pathLst>
          </a:custGeom>
          <a:solidFill>
            <a:srgbClr val="0072CE"/>
          </a:solidFill>
          <a:ln>
            <a:noFill/>
          </a:ln>
        </p:spPr>
      </p:sp>
      <p:sp>
        <p:nvSpPr>
          <p:cNvPr id="23" name="Google Shape;23;p2"/>
          <p:cNvSpPr/>
          <p:nvPr/>
        </p:nvSpPr>
        <p:spPr>
          <a:xfrm rot="10800000">
            <a:off x="8690400" y="-7200"/>
            <a:ext cx="108360" cy="5729097"/>
          </a:xfrm>
          <a:custGeom>
            <a:rect b="b" l="l" r="r" t="t"/>
            <a:pathLst>
              <a:path extrusionOk="0" h="6861194" w="127108">
                <a:moveTo>
                  <a:pt x="127109" y="0"/>
                </a:moveTo>
                <a:lnTo>
                  <a:pt x="127109" y="6861195"/>
                </a:lnTo>
                <a:lnTo>
                  <a:pt x="0" y="6861195"/>
                </a:lnTo>
                <a:lnTo>
                  <a:pt x="0" y="0"/>
                </a:lnTo>
                <a:close/>
              </a:path>
            </a:pathLst>
          </a:custGeom>
          <a:solidFill>
            <a:srgbClr val="AD841F"/>
          </a:solidFill>
          <a:ln>
            <a:noFill/>
          </a:ln>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61" name="Shape 61"/>
        <p:cNvGrpSpPr/>
        <p:nvPr/>
      </p:nvGrpSpPr>
      <p:grpSpPr>
        <a:xfrm>
          <a:off x="0" y="0"/>
          <a:ext cx="0" cy="0"/>
          <a:chOff x="0" y="0"/>
          <a:chExt cx="0" cy="0"/>
        </a:xfrm>
      </p:grpSpPr>
      <p:sp>
        <p:nvSpPr>
          <p:cNvPr id="62" name="Google Shape;62;p11"/>
          <p:cNvSpPr/>
          <p:nvPr/>
        </p:nvSpPr>
        <p:spPr>
          <a:xfrm>
            <a:off x="4574086" y="-8072"/>
            <a:ext cx="4582200" cy="5727600"/>
          </a:xfrm>
          <a:prstGeom prst="rect">
            <a:avLst/>
          </a:prstGeom>
          <a:solidFill>
            <a:srgbClr val="AD841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1"/>
          <p:cNvSpPr txBox="1"/>
          <p:nvPr>
            <p:ph type="title"/>
          </p:nvPr>
        </p:nvSpPr>
        <p:spPr>
          <a:xfrm>
            <a:off x="646975" y="1370200"/>
            <a:ext cx="3721500" cy="16470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64" name="Google Shape;64;p11"/>
          <p:cNvSpPr txBox="1"/>
          <p:nvPr>
            <p:ph idx="1" type="subTitle"/>
          </p:nvPr>
        </p:nvSpPr>
        <p:spPr>
          <a:xfrm>
            <a:off x="589225" y="3122575"/>
            <a:ext cx="3837000" cy="13722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65" name="Google Shape;65;p11"/>
          <p:cNvSpPr txBox="1"/>
          <p:nvPr>
            <p:ph idx="2" type="body"/>
          </p:nvPr>
        </p:nvSpPr>
        <p:spPr>
          <a:xfrm>
            <a:off x="4939500" y="804667"/>
            <a:ext cx="3837000" cy="4105800"/>
          </a:xfrm>
          <a:prstGeom prst="rect">
            <a:avLst/>
          </a:prstGeom>
        </p:spPr>
        <p:txBody>
          <a:bodyPr anchorCtr="0" anchor="ctr" bIns="91425" lIns="91425" spcFirstLastPara="1" rIns="91425" wrap="square" tIns="91425">
            <a:normAutofit/>
          </a:bodyPr>
          <a:lstStyle>
            <a:lvl1pPr indent="-342900" lvl="0" marL="457200" rtl="0">
              <a:spcBef>
                <a:spcPts val="0"/>
              </a:spcBef>
              <a:spcAft>
                <a:spcPts val="0"/>
              </a:spcAft>
              <a:buClr>
                <a:schemeClr val="dk1"/>
              </a:buClr>
              <a:buSzPts val="1800"/>
              <a:buChar char="●"/>
              <a:defRPr>
                <a:solidFill>
                  <a:schemeClr val="dk1"/>
                </a:solidFill>
              </a:defRPr>
            </a:lvl1pPr>
            <a:lvl2pPr indent="-317500" lvl="1" marL="914400" rtl="0">
              <a:spcBef>
                <a:spcPts val="0"/>
              </a:spcBef>
              <a:spcAft>
                <a:spcPts val="0"/>
              </a:spcAft>
              <a:buClr>
                <a:schemeClr val="dk1"/>
              </a:buClr>
              <a:buSzPts val="1400"/>
              <a:buChar char="○"/>
              <a:defRPr>
                <a:solidFill>
                  <a:schemeClr val="dk1"/>
                </a:solidFill>
              </a:defRPr>
            </a:lvl2pPr>
            <a:lvl3pPr indent="-317500" lvl="2" marL="1371600" rtl="0">
              <a:spcBef>
                <a:spcPts val="0"/>
              </a:spcBef>
              <a:spcAft>
                <a:spcPts val="0"/>
              </a:spcAft>
              <a:buClr>
                <a:schemeClr val="dk1"/>
              </a:buClr>
              <a:buSzPts val="1400"/>
              <a:buChar char="■"/>
              <a:defRPr>
                <a:solidFill>
                  <a:schemeClr val="dk1"/>
                </a:solidFill>
              </a:defRPr>
            </a:lvl3pPr>
            <a:lvl4pPr indent="-317500" lvl="3" marL="1828800" rtl="0">
              <a:spcBef>
                <a:spcPts val="0"/>
              </a:spcBef>
              <a:spcAft>
                <a:spcPts val="0"/>
              </a:spcAft>
              <a:buClr>
                <a:schemeClr val="dk1"/>
              </a:buClr>
              <a:buSzPts val="1400"/>
              <a:buChar char="●"/>
              <a:defRPr>
                <a:solidFill>
                  <a:schemeClr val="dk1"/>
                </a:solidFill>
              </a:defRPr>
            </a:lvl4pPr>
            <a:lvl5pPr indent="-317500" lvl="4" marL="2286000" rtl="0">
              <a:spcBef>
                <a:spcPts val="0"/>
              </a:spcBef>
              <a:spcAft>
                <a:spcPts val="0"/>
              </a:spcAft>
              <a:buClr>
                <a:schemeClr val="dk1"/>
              </a:buClr>
              <a:buSzPts val="1400"/>
              <a:buChar char="○"/>
              <a:defRPr>
                <a:solidFill>
                  <a:schemeClr val="dk1"/>
                </a:solidFill>
              </a:defRPr>
            </a:lvl5pPr>
            <a:lvl6pPr indent="-317500" lvl="5" marL="2743200" rtl="0">
              <a:spcBef>
                <a:spcPts val="0"/>
              </a:spcBef>
              <a:spcAft>
                <a:spcPts val="0"/>
              </a:spcAft>
              <a:buClr>
                <a:schemeClr val="dk1"/>
              </a:buClr>
              <a:buSzPts val="1400"/>
              <a:buChar char="■"/>
              <a:defRPr>
                <a:solidFill>
                  <a:schemeClr val="dk1"/>
                </a:solidFill>
              </a:defRPr>
            </a:lvl6pPr>
            <a:lvl7pPr indent="-317500" lvl="6" marL="3200400" rtl="0">
              <a:spcBef>
                <a:spcPts val="0"/>
              </a:spcBef>
              <a:spcAft>
                <a:spcPts val="0"/>
              </a:spcAft>
              <a:buClr>
                <a:schemeClr val="dk1"/>
              </a:buClr>
              <a:buSzPts val="1400"/>
              <a:buChar char="●"/>
              <a:defRPr>
                <a:solidFill>
                  <a:schemeClr val="dk1"/>
                </a:solidFill>
              </a:defRPr>
            </a:lvl7pPr>
            <a:lvl8pPr indent="-317500" lvl="7" marL="3657600" rtl="0">
              <a:spcBef>
                <a:spcPts val="0"/>
              </a:spcBef>
              <a:spcAft>
                <a:spcPts val="0"/>
              </a:spcAft>
              <a:buClr>
                <a:schemeClr val="dk1"/>
              </a:buClr>
              <a:buSzPts val="1400"/>
              <a:buChar char="○"/>
              <a:defRPr>
                <a:solidFill>
                  <a:schemeClr val="dk1"/>
                </a:solidFill>
              </a:defRPr>
            </a:lvl8pPr>
            <a:lvl9pPr indent="-317500" lvl="8" marL="4114800" rtl="0">
              <a:spcBef>
                <a:spcPts val="0"/>
              </a:spcBef>
              <a:spcAft>
                <a:spcPts val="0"/>
              </a:spcAft>
              <a:buClr>
                <a:schemeClr val="dk1"/>
              </a:buClr>
              <a:buSzPts val="1400"/>
              <a:buChar char="■"/>
              <a:defRPr>
                <a:solidFill>
                  <a:schemeClr val="dk1"/>
                </a:solidFill>
              </a:defRPr>
            </a:lvl9pPr>
          </a:lstStyle>
          <a:p/>
        </p:txBody>
      </p:sp>
      <p:sp>
        <p:nvSpPr>
          <p:cNvPr id="66" name="Google Shape;66;p11"/>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7" name="Shape 67"/>
        <p:cNvGrpSpPr/>
        <p:nvPr/>
      </p:nvGrpSpPr>
      <p:grpSpPr>
        <a:xfrm>
          <a:off x="0" y="0"/>
          <a:ext cx="0" cy="0"/>
          <a:chOff x="0" y="0"/>
          <a:chExt cx="0" cy="0"/>
        </a:xfrm>
      </p:grpSpPr>
      <p:sp>
        <p:nvSpPr>
          <p:cNvPr id="68" name="Google Shape;68;p12"/>
          <p:cNvSpPr txBox="1"/>
          <p:nvPr>
            <p:ph idx="1" type="body"/>
          </p:nvPr>
        </p:nvSpPr>
        <p:spPr>
          <a:xfrm>
            <a:off x="450975" y="5505892"/>
            <a:ext cx="5043900" cy="209100"/>
          </a:xfrm>
          <a:prstGeom prst="rect">
            <a:avLst/>
          </a:prstGeom>
        </p:spPr>
        <p:txBody>
          <a:bodyPr anchorCtr="0" anchor="ctr" bIns="91425" lIns="91425" spcFirstLastPara="1" rIns="91425" wrap="square" tIns="91425">
            <a:normAutofit/>
          </a:bodyPr>
          <a:lstStyle>
            <a:lvl1pPr indent="-228600" lvl="0" marL="457200" rtl="0">
              <a:lnSpc>
                <a:spcPct val="100000"/>
              </a:lnSpc>
              <a:spcBef>
                <a:spcPts val="0"/>
              </a:spcBef>
              <a:spcAft>
                <a:spcPts val="0"/>
              </a:spcAft>
              <a:buSzPts val="1100"/>
              <a:buNone/>
              <a:defRPr sz="1100"/>
            </a:lvl1pPr>
          </a:lstStyle>
          <a:p/>
        </p:txBody>
      </p:sp>
      <p:sp>
        <p:nvSpPr>
          <p:cNvPr id="69" name="Google Shape;69;p12"/>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70" name="Shape 70"/>
        <p:cNvGrpSpPr/>
        <p:nvPr/>
      </p:nvGrpSpPr>
      <p:grpSpPr>
        <a:xfrm>
          <a:off x="0" y="0"/>
          <a:ext cx="0" cy="0"/>
          <a:chOff x="0" y="0"/>
          <a:chExt cx="0" cy="0"/>
        </a:xfrm>
      </p:grpSpPr>
      <p:sp>
        <p:nvSpPr>
          <p:cNvPr id="71" name="Google Shape;71;p13"/>
          <p:cNvSpPr txBox="1"/>
          <p:nvPr>
            <p:ph hasCustomPrompt="1" type="title"/>
          </p:nvPr>
        </p:nvSpPr>
        <p:spPr>
          <a:xfrm>
            <a:off x="605375" y="1229025"/>
            <a:ext cx="7991400" cy="21816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72" name="Google Shape;72;p13"/>
          <p:cNvSpPr txBox="1"/>
          <p:nvPr>
            <p:ph idx="1" type="body"/>
          </p:nvPr>
        </p:nvSpPr>
        <p:spPr>
          <a:xfrm>
            <a:off x="508500" y="3502475"/>
            <a:ext cx="8088300" cy="1445400"/>
          </a:xfrm>
          <a:prstGeom prst="rect">
            <a:avLst/>
          </a:prstGeom>
        </p:spPr>
        <p:txBody>
          <a:bodyPr anchorCtr="0" anchor="t" bIns="91425" lIns="91425" spcFirstLastPara="1" rIns="91425" wrap="square" tIns="91425">
            <a:normAutofit/>
          </a:bodyPr>
          <a:lstStyle>
            <a:lvl1pPr indent="-342900" lvl="0" marL="457200" rtl="0" algn="ctr">
              <a:spcBef>
                <a:spcPts val="0"/>
              </a:spcBef>
              <a:spcAft>
                <a:spcPts val="0"/>
              </a:spcAft>
              <a:buSzPts val="1800"/>
              <a:buChar char="●"/>
              <a:defRPr/>
            </a:lvl1pPr>
            <a:lvl2pPr indent="-317500" lvl="1" marL="914400" rtl="0" algn="ctr">
              <a:spcBef>
                <a:spcPts val="0"/>
              </a:spcBef>
              <a:spcAft>
                <a:spcPts val="0"/>
              </a:spcAft>
              <a:buSzPts val="1400"/>
              <a:buChar char="○"/>
              <a:defRPr/>
            </a:lvl2pPr>
            <a:lvl3pPr indent="-317500" lvl="2" marL="1371600" rtl="0" algn="ctr">
              <a:spcBef>
                <a:spcPts val="0"/>
              </a:spcBef>
              <a:spcAft>
                <a:spcPts val="0"/>
              </a:spcAft>
              <a:buSzPts val="1400"/>
              <a:buChar char="■"/>
              <a:defRPr/>
            </a:lvl3pPr>
            <a:lvl4pPr indent="-317500" lvl="3" marL="1828800" rtl="0" algn="ctr">
              <a:spcBef>
                <a:spcPts val="0"/>
              </a:spcBef>
              <a:spcAft>
                <a:spcPts val="0"/>
              </a:spcAft>
              <a:buSzPts val="1400"/>
              <a:buChar char="●"/>
              <a:defRPr/>
            </a:lvl4pPr>
            <a:lvl5pPr indent="-317500" lvl="4" marL="2286000" rtl="0" algn="ctr">
              <a:spcBef>
                <a:spcPts val="0"/>
              </a:spcBef>
              <a:spcAft>
                <a:spcPts val="0"/>
              </a:spcAft>
              <a:buSzPts val="1400"/>
              <a:buChar char="○"/>
              <a:defRPr/>
            </a:lvl5pPr>
            <a:lvl6pPr indent="-317500" lvl="5" marL="2743200" rtl="0" algn="ctr">
              <a:spcBef>
                <a:spcPts val="0"/>
              </a:spcBef>
              <a:spcAft>
                <a:spcPts val="0"/>
              </a:spcAft>
              <a:buSzPts val="1400"/>
              <a:buChar char="■"/>
              <a:defRPr/>
            </a:lvl6pPr>
            <a:lvl7pPr indent="-317500" lvl="6" marL="3200400" rtl="0" algn="ctr">
              <a:spcBef>
                <a:spcPts val="0"/>
              </a:spcBef>
              <a:spcAft>
                <a:spcPts val="0"/>
              </a:spcAft>
              <a:buSzPts val="1400"/>
              <a:buChar char="●"/>
              <a:defRPr/>
            </a:lvl7pPr>
            <a:lvl8pPr indent="-317500" lvl="7" marL="3657600" rtl="0" algn="ctr">
              <a:spcBef>
                <a:spcPts val="0"/>
              </a:spcBef>
              <a:spcAft>
                <a:spcPts val="0"/>
              </a:spcAft>
              <a:buSzPts val="1400"/>
              <a:buChar char="○"/>
              <a:defRPr/>
            </a:lvl8pPr>
            <a:lvl9pPr indent="-317500" lvl="8" marL="4114800" rtl="0" algn="ctr">
              <a:spcBef>
                <a:spcPts val="0"/>
              </a:spcBef>
              <a:spcAft>
                <a:spcPts val="0"/>
              </a:spcAft>
              <a:buSzPts val="1400"/>
              <a:buChar char="■"/>
              <a:defRPr/>
            </a:lvl9pPr>
          </a:lstStyle>
          <a:p/>
        </p:txBody>
      </p:sp>
      <p:sp>
        <p:nvSpPr>
          <p:cNvPr id="73" name="Google Shape;73;p13"/>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4" name="Shape 74"/>
        <p:cNvGrpSpPr/>
        <p:nvPr/>
      </p:nvGrpSpPr>
      <p:grpSpPr>
        <a:xfrm>
          <a:off x="0" y="0"/>
          <a:ext cx="0" cy="0"/>
          <a:chOff x="0" y="0"/>
          <a:chExt cx="0" cy="0"/>
        </a:xfrm>
      </p:grpSpPr>
      <p:sp>
        <p:nvSpPr>
          <p:cNvPr id="75" name="Google Shape;75;p14"/>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m branco 2">
  <p:cSld name="BLANK_1">
    <p:spTree>
      <p:nvGrpSpPr>
        <p:cNvPr id="76" name="Shape 76"/>
        <p:cNvGrpSpPr/>
        <p:nvPr/>
      </p:nvGrpSpPr>
      <p:grpSpPr>
        <a:xfrm>
          <a:off x="0" y="0"/>
          <a:ext cx="0" cy="0"/>
          <a:chOff x="0" y="0"/>
          <a:chExt cx="0" cy="0"/>
        </a:xfrm>
      </p:grpSpPr>
      <p:sp>
        <p:nvSpPr>
          <p:cNvPr id="77" name="Google Shape;77;p15"/>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ots 2 ">
  <p:cSld name="CUSTOM">
    <p:spTree>
      <p:nvGrpSpPr>
        <p:cNvPr id="78" name="Shape 78"/>
        <p:cNvGrpSpPr/>
        <p:nvPr/>
      </p:nvGrpSpPr>
      <p:grpSpPr>
        <a:xfrm>
          <a:off x="0" y="0"/>
          <a:ext cx="0" cy="0"/>
          <a:chOff x="0" y="0"/>
          <a:chExt cx="0" cy="0"/>
        </a:xfrm>
      </p:grpSpPr>
      <p:sp>
        <p:nvSpPr>
          <p:cNvPr id="79" name="Google Shape;79;p16"/>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0" name="Google Shape;80;p16"/>
          <p:cNvSpPr/>
          <p:nvPr>
            <p:ph idx="2" type="pic"/>
          </p:nvPr>
        </p:nvSpPr>
        <p:spPr>
          <a:xfrm>
            <a:off x="1116225" y="1214400"/>
            <a:ext cx="3037800" cy="3557400"/>
          </a:xfrm>
          <a:prstGeom prst="roundRect">
            <a:avLst>
              <a:gd fmla="val 16667" name="adj"/>
            </a:avLst>
          </a:prstGeom>
          <a:noFill/>
          <a:ln>
            <a:noFill/>
          </a:ln>
        </p:spPr>
      </p:sp>
      <p:sp>
        <p:nvSpPr>
          <p:cNvPr id="81" name="Google Shape;81;p16"/>
          <p:cNvSpPr/>
          <p:nvPr>
            <p:ph idx="3" type="pic"/>
          </p:nvPr>
        </p:nvSpPr>
        <p:spPr>
          <a:xfrm>
            <a:off x="5322900" y="1214120"/>
            <a:ext cx="3037800" cy="3557700"/>
          </a:xfrm>
          <a:prstGeom prst="roundRect">
            <a:avLst>
              <a:gd fmla="val 16667" name="adj"/>
            </a:avLst>
          </a:prstGeom>
          <a:noFill/>
          <a:ln>
            <a:noFill/>
          </a:ln>
        </p:spPr>
      </p:sp>
      <p:sp>
        <p:nvSpPr>
          <p:cNvPr id="82" name="Google Shape;82;p16"/>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ots 3">
  <p:cSld name="CUSTOM_1">
    <p:spTree>
      <p:nvGrpSpPr>
        <p:cNvPr id="83" name="Shape 83"/>
        <p:cNvGrpSpPr/>
        <p:nvPr/>
      </p:nvGrpSpPr>
      <p:grpSpPr>
        <a:xfrm>
          <a:off x="0" y="0"/>
          <a:ext cx="0" cy="0"/>
          <a:chOff x="0" y="0"/>
          <a:chExt cx="0" cy="0"/>
        </a:xfrm>
      </p:grpSpPr>
      <p:sp>
        <p:nvSpPr>
          <p:cNvPr id="84" name="Google Shape;84;p17"/>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85" name="Google Shape;85;p17"/>
          <p:cNvSpPr/>
          <p:nvPr>
            <p:ph idx="2" type="pic"/>
          </p:nvPr>
        </p:nvSpPr>
        <p:spPr>
          <a:xfrm>
            <a:off x="561650" y="1237650"/>
            <a:ext cx="2766300" cy="3239700"/>
          </a:xfrm>
          <a:prstGeom prst="roundRect">
            <a:avLst>
              <a:gd fmla="val 16667" name="adj"/>
            </a:avLst>
          </a:prstGeom>
          <a:noFill/>
          <a:ln>
            <a:noFill/>
          </a:ln>
        </p:spPr>
      </p:sp>
      <p:sp>
        <p:nvSpPr>
          <p:cNvPr id="86" name="Google Shape;86;p17"/>
          <p:cNvSpPr/>
          <p:nvPr>
            <p:ph idx="3" type="pic"/>
          </p:nvPr>
        </p:nvSpPr>
        <p:spPr>
          <a:xfrm>
            <a:off x="3420938" y="1237650"/>
            <a:ext cx="2766300" cy="3239700"/>
          </a:xfrm>
          <a:prstGeom prst="roundRect">
            <a:avLst>
              <a:gd fmla="val 16667" name="adj"/>
            </a:avLst>
          </a:prstGeom>
          <a:noFill/>
          <a:ln>
            <a:noFill/>
          </a:ln>
        </p:spPr>
      </p:sp>
      <p:sp>
        <p:nvSpPr>
          <p:cNvPr id="87" name="Google Shape;87;p17"/>
          <p:cNvSpPr/>
          <p:nvPr>
            <p:ph idx="4" type="pic"/>
          </p:nvPr>
        </p:nvSpPr>
        <p:spPr>
          <a:xfrm>
            <a:off x="6280249" y="1237650"/>
            <a:ext cx="2766300" cy="3239700"/>
          </a:xfrm>
          <a:prstGeom prst="roundRect">
            <a:avLst>
              <a:gd fmla="val 16667" name="adj"/>
            </a:avLst>
          </a:prstGeom>
          <a:noFill/>
          <a:ln>
            <a:noFill/>
          </a:ln>
        </p:spPr>
      </p:sp>
      <p:sp>
        <p:nvSpPr>
          <p:cNvPr id="88" name="Google Shape;88;p17"/>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ots 4">
  <p:cSld name="CUSTOM_1_1">
    <p:spTree>
      <p:nvGrpSpPr>
        <p:cNvPr id="89" name="Shape 89"/>
        <p:cNvGrpSpPr/>
        <p:nvPr/>
      </p:nvGrpSpPr>
      <p:grpSpPr>
        <a:xfrm>
          <a:off x="0" y="0"/>
          <a:ext cx="0" cy="0"/>
          <a:chOff x="0" y="0"/>
          <a:chExt cx="0" cy="0"/>
        </a:xfrm>
      </p:grpSpPr>
      <p:sp>
        <p:nvSpPr>
          <p:cNvPr id="90" name="Google Shape;90;p18"/>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1" name="Google Shape;91;p18"/>
          <p:cNvSpPr/>
          <p:nvPr>
            <p:ph idx="2" type="pic"/>
          </p:nvPr>
        </p:nvSpPr>
        <p:spPr>
          <a:xfrm>
            <a:off x="1830250" y="1176125"/>
            <a:ext cx="2034600" cy="2034600"/>
          </a:xfrm>
          <a:prstGeom prst="roundRect">
            <a:avLst>
              <a:gd fmla="val 16667" name="adj"/>
            </a:avLst>
          </a:prstGeom>
          <a:noFill/>
          <a:ln>
            <a:noFill/>
          </a:ln>
        </p:spPr>
      </p:sp>
      <p:sp>
        <p:nvSpPr>
          <p:cNvPr id="92" name="Google Shape;92;p18"/>
          <p:cNvSpPr/>
          <p:nvPr>
            <p:ph idx="3" type="pic"/>
          </p:nvPr>
        </p:nvSpPr>
        <p:spPr>
          <a:xfrm>
            <a:off x="5334625" y="3412475"/>
            <a:ext cx="2034600" cy="2034600"/>
          </a:xfrm>
          <a:prstGeom prst="roundRect">
            <a:avLst>
              <a:gd fmla="val 16667" name="adj"/>
            </a:avLst>
          </a:prstGeom>
          <a:noFill/>
          <a:ln>
            <a:noFill/>
          </a:ln>
        </p:spPr>
      </p:sp>
      <p:sp>
        <p:nvSpPr>
          <p:cNvPr id="93" name="Google Shape;93;p18"/>
          <p:cNvSpPr/>
          <p:nvPr>
            <p:ph idx="4" type="pic"/>
          </p:nvPr>
        </p:nvSpPr>
        <p:spPr>
          <a:xfrm>
            <a:off x="5334625" y="1176125"/>
            <a:ext cx="2034600" cy="2034600"/>
          </a:xfrm>
          <a:prstGeom prst="roundRect">
            <a:avLst>
              <a:gd fmla="val 16667" name="adj"/>
            </a:avLst>
          </a:prstGeom>
          <a:noFill/>
          <a:ln>
            <a:noFill/>
          </a:ln>
        </p:spPr>
      </p:sp>
      <p:sp>
        <p:nvSpPr>
          <p:cNvPr id="94" name="Google Shape;94;p18"/>
          <p:cNvSpPr/>
          <p:nvPr>
            <p:ph idx="5" type="pic"/>
          </p:nvPr>
        </p:nvSpPr>
        <p:spPr>
          <a:xfrm>
            <a:off x="1830250" y="3412475"/>
            <a:ext cx="2034600" cy="2034600"/>
          </a:xfrm>
          <a:prstGeom prst="roundRect">
            <a:avLst>
              <a:gd fmla="val 16667" name="adj"/>
            </a:avLst>
          </a:prstGeom>
          <a:noFill/>
          <a:ln>
            <a:noFill/>
          </a:ln>
        </p:spPr>
      </p:sp>
      <p:sp>
        <p:nvSpPr>
          <p:cNvPr id="95" name="Google Shape;95;p18"/>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lots 6">
  <p:cSld name="CUSTOM_1_1_1">
    <p:spTree>
      <p:nvGrpSpPr>
        <p:cNvPr id="96" name="Shape 96"/>
        <p:cNvGrpSpPr/>
        <p:nvPr/>
      </p:nvGrpSpPr>
      <p:grpSpPr>
        <a:xfrm>
          <a:off x="0" y="0"/>
          <a:ext cx="0" cy="0"/>
          <a:chOff x="0" y="0"/>
          <a:chExt cx="0" cy="0"/>
        </a:xfrm>
      </p:grpSpPr>
      <p:sp>
        <p:nvSpPr>
          <p:cNvPr id="97" name="Google Shape;97;p19"/>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98" name="Google Shape;98;p19"/>
          <p:cNvSpPr/>
          <p:nvPr>
            <p:ph idx="2" type="pic"/>
          </p:nvPr>
        </p:nvSpPr>
        <p:spPr>
          <a:xfrm>
            <a:off x="1129614" y="1176125"/>
            <a:ext cx="2034600" cy="2034600"/>
          </a:xfrm>
          <a:prstGeom prst="roundRect">
            <a:avLst>
              <a:gd fmla="val 16667" name="adj"/>
            </a:avLst>
          </a:prstGeom>
          <a:noFill/>
          <a:ln>
            <a:noFill/>
          </a:ln>
        </p:spPr>
      </p:sp>
      <p:sp>
        <p:nvSpPr>
          <p:cNvPr id="99" name="Google Shape;99;p19"/>
          <p:cNvSpPr/>
          <p:nvPr>
            <p:ph idx="3" type="pic"/>
          </p:nvPr>
        </p:nvSpPr>
        <p:spPr>
          <a:xfrm>
            <a:off x="6421910" y="3412475"/>
            <a:ext cx="2034600" cy="2034600"/>
          </a:xfrm>
          <a:prstGeom prst="roundRect">
            <a:avLst>
              <a:gd fmla="val 16667" name="adj"/>
            </a:avLst>
          </a:prstGeom>
          <a:noFill/>
          <a:ln>
            <a:noFill/>
          </a:ln>
        </p:spPr>
      </p:sp>
      <p:sp>
        <p:nvSpPr>
          <p:cNvPr id="100" name="Google Shape;100;p19"/>
          <p:cNvSpPr/>
          <p:nvPr>
            <p:ph idx="4" type="pic"/>
          </p:nvPr>
        </p:nvSpPr>
        <p:spPr>
          <a:xfrm>
            <a:off x="6421910" y="1176125"/>
            <a:ext cx="2034600" cy="2034600"/>
          </a:xfrm>
          <a:prstGeom prst="roundRect">
            <a:avLst>
              <a:gd fmla="val 16667" name="adj"/>
            </a:avLst>
          </a:prstGeom>
          <a:noFill/>
          <a:ln>
            <a:noFill/>
          </a:ln>
        </p:spPr>
      </p:sp>
      <p:sp>
        <p:nvSpPr>
          <p:cNvPr id="101" name="Google Shape;101;p19"/>
          <p:cNvSpPr/>
          <p:nvPr>
            <p:ph idx="5" type="pic"/>
          </p:nvPr>
        </p:nvSpPr>
        <p:spPr>
          <a:xfrm>
            <a:off x="1129614" y="3412475"/>
            <a:ext cx="2034600" cy="2034600"/>
          </a:xfrm>
          <a:prstGeom prst="roundRect">
            <a:avLst>
              <a:gd fmla="val 16667" name="adj"/>
            </a:avLst>
          </a:prstGeom>
          <a:noFill/>
          <a:ln>
            <a:noFill/>
          </a:ln>
        </p:spPr>
      </p:sp>
      <p:sp>
        <p:nvSpPr>
          <p:cNvPr id="102" name="Google Shape;102;p19"/>
          <p:cNvSpPr/>
          <p:nvPr>
            <p:ph idx="6" type="pic"/>
          </p:nvPr>
        </p:nvSpPr>
        <p:spPr>
          <a:xfrm>
            <a:off x="3775760" y="3412475"/>
            <a:ext cx="2034600" cy="2034600"/>
          </a:xfrm>
          <a:prstGeom prst="roundRect">
            <a:avLst>
              <a:gd fmla="val 16667" name="adj"/>
            </a:avLst>
          </a:prstGeom>
          <a:noFill/>
          <a:ln>
            <a:noFill/>
          </a:ln>
        </p:spPr>
      </p:sp>
      <p:sp>
        <p:nvSpPr>
          <p:cNvPr id="103" name="Google Shape;103;p19"/>
          <p:cNvSpPr/>
          <p:nvPr>
            <p:ph idx="7" type="pic"/>
          </p:nvPr>
        </p:nvSpPr>
        <p:spPr>
          <a:xfrm>
            <a:off x="3775760" y="1176125"/>
            <a:ext cx="2034600" cy="2034600"/>
          </a:xfrm>
          <a:prstGeom prst="roundRect">
            <a:avLst>
              <a:gd fmla="val 16667" name="adj"/>
            </a:avLst>
          </a:prstGeom>
          <a:noFill/>
          <a:ln>
            <a:noFill/>
          </a:ln>
        </p:spPr>
      </p:sp>
      <p:sp>
        <p:nvSpPr>
          <p:cNvPr id="104" name="Google Shape;104;p19"/>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7" name="Shape 117"/>
        <p:cNvGrpSpPr/>
        <p:nvPr/>
      </p:nvGrpSpPr>
      <p:grpSpPr>
        <a:xfrm>
          <a:off x="0" y="0"/>
          <a:ext cx="0" cy="0"/>
          <a:chOff x="0" y="0"/>
          <a:chExt cx="0" cy="0"/>
        </a:xfrm>
      </p:grpSpPr>
      <p:sp>
        <p:nvSpPr>
          <p:cNvPr id="118" name="Google Shape;118;p21"/>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19" name="Google Shape;119;p21"/>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0" name="Google Shape;120;p21"/>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lide de título DFNAE">
  <p:cSld name="TITLE_1">
    <p:spTree>
      <p:nvGrpSpPr>
        <p:cNvPr id="24" name="Shape 24"/>
        <p:cNvGrpSpPr/>
        <p:nvPr/>
      </p:nvGrpSpPr>
      <p:grpSpPr>
        <a:xfrm>
          <a:off x="0" y="0"/>
          <a:ext cx="0" cy="0"/>
          <a:chOff x="0" y="0"/>
          <a:chExt cx="0" cy="0"/>
        </a:xfrm>
      </p:grpSpPr>
      <p:sp>
        <p:nvSpPr>
          <p:cNvPr id="25" name="Google Shape;25;p3"/>
          <p:cNvSpPr txBox="1"/>
          <p:nvPr>
            <p:ph type="ctrTitle"/>
          </p:nvPr>
        </p:nvSpPr>
        <p:spPr>
          <a:xfrm>
            <a:off x="739047" y="3426575"/>
            <a:ext cx="7646400" cy="1364100"/>
          </a:xfrm>
          <a:prstGeom prst="rect">
            <a:avLst/>
          </a:prstGeom>
        </p:spPr>
        <p:txBody>
          <a:bodyPr anchorCtr="0" anchor="b" bIns="91425" lIns="91425" spcFirstLastPara="1" rIns="91425" wrap="square" tIns="91425">
            <a:normAutofit/>
          </a:bodyPr>
          <a:lstStyle>
            <a:lvl1pPr lvl="0" rtl="0" algn="ctr">
              <a:spcBef>
                <a:spcPts val="0"/>
              </a:spcBef>
              <a:spcAft>
                <a:spcPts val="0"/>
              </a:spcAft>
              <a:buSzPts val="4200"/>
              <a:buNone/>
              <a:defRPr b="1" sz="4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26" name="Google Shape;26;p3"/>
          <p:cNvSpPr txBox="1"/>
          <p:nvPr>
            <p:ph idx="1" type="subTitle"/>
          </p:nvPr>
        </p:nvSpPr>
        <p:spPr>
          <a:xfrm>
            <a:off x="424288" y="4889775"/>
            <a:ext cx="8202300" cy="573900"/>
          </a:xfrm>
          <a:prstGeom prst="rect">
            <a:avLst/>
          </a:prstGeom>
        </p:spPr>
        <p:txBody>
          <a:bodyPr anchorCtr="0" anchor="t" bIns="91425" lIns="91425" spcFirstLastPara="1" rIns="91425" wrap="square" tIns="91425">
            <a:normAutofit/>
          </a:bodyPr>
          <a:lstStyle>
            <a:lvl1pPr lvl="0" rtl="0" algn="ctr">
              <a:lnSpc>
                <a:spcPct val="100000"/>
              </a:lnSpc>
              <a:spcBef>
                <a:spcPts val="0"/>
              </a:spcBef>
              <a:spcAft>
                <a:spcPts val="0"/>
              </a:spcAft>
              <a:buClr>
                <a:schemeClr val="lt1"/>
              </a:buClr>
              <a:buSzPts val="2000"/>
              <a:buNone/>
              <a:defRPr sz="2000">
                <a:solidFill>
                  <a:schemeClr val="lt1"/>
                </a:solidFill>
              </a:defRPr>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27" name="Google Shape;27;p3"/>
          <p:cNvSpPr txBox="1"/>
          <p:nvPr>
            <p:ph idx="12" type="sldNum"/>
          </p:nvPr>
        </p:nvSpPr>
        <p:spPr>
          <a:xfrm>
            <a:off x="175" y="5316525"/>
            <a:ext cx="360300" cy="313800"/>
          </a:xfrm>
          <a:prstGeom prst="rect">
            <a:avLst/>
          </a:prstGeom>
        </p:spPr>
        <p:txBody>
          <a:bodyPr anchorCtr="0" anchor="ctr" bIns="91425" lIns="91425" spcFirstLastPara="1" rIns="91425" wrap="square" tIns="91425">
            <a:normAutofit lnSpcReduction="20000"/>
          </a:bodyPr>
          <a:lstStyle>
            <a:lvl1pPr lvl="0" rtl="0">
              <a:buNone/>
              <a:defRPr>
                <a:solidFill>
                  <a:schemeClr val="dk1"/>
                </a:solidFill>
              </a:defRPr>
            </a:lvl1pPr>
            <a:lvl2pPr lvl="1" rtl="0">
              <a:buNone/>
              <a:defRPr>
                <a:solidFill>
                  <a:schemeClr val="dk1"/>
                </a:solidFill>
              </a:defRPr>
            </a:lvl2pPr>
            <a:lvl3pPr lvl="2" rtl="0">
              <a:buNone/>
              <a:defRPr>
                <a:solidFill>
                  <a:schemeClr val="dk1"/>
                </a:solidFill>
              </a:defRPr>
            </a:lvl3pPr>
            <a:lvl4pPr lvl="3" rtl="0">
              <a:buNone/>
              <a:defRPr>
                <a:solidFill>
                  <a:schemeClr val="dk1"/>
                </a:solidFill>
              </a:defRPr>
            </a:lvl4pPr>
            <a:lvl5pPr lvl="4" rtl="0">
              <a:buNone/>
              <a:defRPr>
                <a:solidFill>
                  <a:schemeClr val="dk1"/>
                </a:solidFill>
              </a:defRPr>
            </a:lvl5pPr>
            <a:lvl6pPr lvl="5" rtl="0">
              <a:buNone/>
              <a:defRPr>
                <a:solidFill>
                  <a:schemeClr val="dk1"/>
                </a:solidFill>
              </a:defRPr>
            </a:lvl6pPr>
            <a:lvl7pPr lvl="6" rtl="0">
              <a:buNone/>
              <a:defRPr>
                <a:solidFill>
                  <a:schemeClr val="dk1"/>
                </a:solidFill>
              </a:defRPr>
            </a:lvl7pPr>
            <a:lvl8pPr lvl="7" rtl="0">
              <a:buNone/>
              <a:defRPr>
                <a:solidFill>
                  <a:schemeClr val="dk1"/>
                </a:solidFill>
              </a:defRPr>
            </a:lvl8pPr>
            <a:lvl9pPr lvl="8" rtl="0">
              <a:buNone/>
              <a:defRPr>
                <a:solidFill>
                  <a:schemeClr val="dk1"/>
                </a:solidFill>
              </a:defRPr>
            </a:lvl9pPr>
          </a:lstStyle>
          <a:p>
            <a:pPr indent="0" lvl="0" marL="0" rtl="0" algn="r">
              <a:spcBef>
                <a:spcPts val="0"/>
              </a:spcBef>
              <a:spcAft>
                <a:spcPts val="0"/>
              </a:spcAft>
              <a:buNone/>
            </a:pPr>
            <a:fld id="{00000000-1234-1234-1234-123412341234}" type="slidenum">
              <a:rPr lang="pt-BR"/>
              <a:t>‹#›</a:t>
            </a:fld>
            <a:endParaRPr/>
          </a:p>
        </p:txBody>
      </p:sp>
      <p:sp>
        <p:nvSpPr>
          <p:cNvPr id="28" name="Google Shape;28;p3"/>
          <p:cNvSpPr/>
          <p:nvPr/>
        </p:nvSpPr>
        <p:spPr>
          <a:xfrm>
            <a:off x="0" y="-7200"/>
            <a:ext cx="360181" cy="5729097"/>
          </a:xfrm>
          <a:custGeom>
            <a:rect b="b" l="l" r="r" t="t"/>
            <a:pathLst>
              <a:path extrusionOk="0" h="6861194" w="699380">
                <a:moveTo>
                  <a:pt x="0" y="0"/>
                </a:moveTo>
                <a:lnTo>
                  <a:pt x="0" y="6861195"/>
                </a:lnTo>
                <a:lnTo>
                  <a:pt x="699381" y="6861195"/>
                </a:lnTo>
                <a:lnTo>
                  <a:pt x="699381" y="0"/>
                </a:lnTo>
                <a:close/>
              </a:path>
            </a:pathLst>
          </a:custGeom>
          <a:solidFill>
            <a:srgbClr val="0072CE"/>
          </a:solidFill>
          <a:ln>
            <a:noFill/>
          </a:ln>
        </p:spPr>
      </p:sp>
      <p:sp>
        <p:nvSpPr>
          <p:cNvPr id="29" name="Google Shape;29;p3"/>
          <p:cNvSpPr/>
          <p:nvPr/>
        </p:nvSpPr>
        <p:spPr>
          <a:xfrm>
            <a:off x="468000" y="161775"/>
            <a:ext cx="276000" cy="627900"/>
          </a:xfrm>
          <a:prstGeom prst="rect">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 name="Google Shape;30;p3"/>
          <p:cNvSpPr/>
          <p:nvPr/>
        </p:nvSpPr>
        <p:spPr>
          <a:xfrm>
            <a:off x="356400" y="-7200"/>
            <a:ext cx="108360" cy="5729097"/>
          </a:xfrm>
          <a:custGeom>
            <a:rect b="b" l="l" r="r" t="t"/>
            <a:pathLst>
              <a:path extrusionOk="0" h="6861194" w="127108">
                <a:moveTo>
                  <a:pt x="127109" y="0"/>
                </a:moveTo>
                <a:lnTo>
                  <a:pt x="127109" y="6861195"/>
                </a:lnTo>
                <a:lnTo>
                  <a:pt x="0" y="6861195"/>
                </a:lnTo>
                <a:lnTo>
                  <a:pt x="0" y="0"/>
                </a:lnTo>
                <a:close/>
              </a:path>
            </a:pathLst>
          </a:custGeom>
          <a:solidFill>
            <a:srgbClr val="AD841F"/>
          </a:solidFill>
          <a:ln>
            <a:noFill/>
          </a:ln>
        </p:spPr>
      </p:sp>
      <p:pic>
        <p:nvPicPr>
          <p:cNvPr id="31" name="Google Shape;31;p3"/>
          <p:cNvPicPr preferRelativeResize="0"/>
          <p:nvPr/>
        </p:nvPicPr>
        <p:blipFill>
          <a:blip r:embed="rId2">
            <a:alphaModFix/>
          </a:blip>
          <a:stretch>
            <a:fillRect/>
          </a:stretch>
        </p:blipFill>
        <p:spPr>
          <a:xfrm>
            <a:off x="3654225" y="644850"/>
            <a:ext cx="1742127" cy="1947525"/>
          </a:xfrm>
          <a:prstGeom prst="rect">
            <a:avLst/>
          </a:prstGeom>
          <a:noFill/>
          <a:ln>
            <a:noFill/>
          </a:ln>
        </p:spPr>
      </p:pic>
      <p:sp>
        <p:nvSpPr>
          <p:cNvPr id="32" name="Google Shape;32;p3"/>
          <p:cNvSpPr/>
          <p:nvPr/>
        </p:nvSpPr>
        <p:spPr>
          <a:xfrm rot="10800000">
            <a:off x="8798400" y="-7200"/>
            <a:ext cx="360181" cy="5729097"/>
          </a:xfrm>
          <a:custGeom>
            <a:rect b="b" l="l" r="r" t="t"/>
            <a:pathLst>
              <a:path extrusionOk="0" h="6861194" w="699380">
                <a:moveTo>
                  <a:pt x="0" y="0"/>
                </a:moveTo>
                <a:lnTo>
                  <a:pt x="0" y="6861195"/>
                </a:lnTo>
                <a:lnTo>
                  <a:pt x="699381" y="6861195"/>
                </a:lnTo>
                <a:lnTo>
                  <a:pt x="699381" y="0"/>
                </a:lnTo>
                <a:close/>
              </a:path>
            </a:pathLst>
          </a:custGeom>
          <a:solidFill>
            <a:srgbClr val="0072CE"/>
          </a:solidFill>
          <a:ln>
            <a:noFill/>
          </a:ln>
        </p:spPr>
      </p:sp>
      <p:sp>
        <p:nvSpPr>
          <p:cNvPr id="33" name="Google Shape;33;p3"/>
          <p:cNvSpPr/>
          <p:nvPr/>
        </p:nvSpPr>
        <p:spPr>
          <a:xfrm rot="10800000">
            <a:off x="8690400" y="-7200"/>
            <a:ext cx="108360" cy="5729097"/>
          </a:xfrm>
          <a:custGeom>
            <a:rect b="b" l="l" r="r" t="t"/>
            <a:pathLst>
              <a:path extrusionOk="0" h="6861194" w="127108">
                <a:moveTo>
                  <a:pt x="127109" y="0"/>
                </a:moveTo>
                <a:lnTo>
                  <a:pt x="127109" y="6861195"/>
                </a:lnTo>
                <a:lnTo>
                  <a:pt x="0" y="6861195"/>
                </a:lnTo>
                <a:lnTo>
                  <a:pt x="0" y="0"/>
                </a:lnTo>
                <a:close/>
              </a:path>
            </a:pathLst>
          </a:custGeom>
          <a:solidFill>
            <a:srgbClr val="AD841F"/>
          </a:solidFill>
          <a:ln>
            <a:noFill/>
          </a:ln>
        </p:spPr>
      </p:sp>
      <p:pic>
        <p:nvPicPr>
          <p:cNvPr id="34" name="Google Shape;34;p3"/>
          <p:cNvPicPr preferRelativeResize="0"/>
          <p:nvPr/>
        </p:nvPicPr>
        <p:blipFill>
          <a:blip r:embed="rId3">
            <a:alphaModFix/>
          </a:blip>
          <a:stretch>
            <a:fillRect/>
          </a:stretch>
        </p:blipFill>
        <p:spPr>
          <a:xfrm>
            <a:off x="851837" y="489125"/>
            <a:ext cx="1466526" cy="808550"/>
          </a:xfrm>
          <a:prstGeom prst="rect">
            <a:avLst/>
          </a:prstGeom>
          <a:noFill/>
          <a:ln>
            <a:noFill/>
          </a:ln>
        </p:spPr>
      </p:pic>
      <p:pic>
        <p:nvPicPr>
          <p:cNvPr id="35" name="Google Shape;35;p3"/>
          <p:cNvPicPr preferRelativeResize="0"/>
          <p:nvPr/>
        </p:nvPicPr>
        <p:blipFill>
          <a:blip r:embed="rId4">
            <a:alphaModFix/>
          </a:blip>
          <a:stretch>
            <a:fillRect/>
          </a:stretch>
        </p:blipFill>
        <p:spPr>
          <a:xfrm>
            <a:off x="6237295" y="489120"/>
            <a:ext cx="2148150" cy="80855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lots">
  <p:cSld name="CUSTOM">
    <p:spTree>
      <p:nvGrpSpPr>
        <p:cNvPr id="121" name="Shape 121"/>
        <p:cNvGrpSpPr/>
        <p:nvPr/>
      </p:nvGrpSpPr>
      <p:grpSpPr>
        <a:xfrm>
          <a:off x="0" y="0"/>
          <a:ext cx="0" cy="0"/>
          <a:chOff x="0" y="0"/>
          <a:chExt cx="0" cy="0"/>
        </a:xfrm>
      </p:grpSpPr>
      <p:sp>
        <p:nvSpPr>
          <p:cNvPr id="122" name="Google Shape;122;p22"/>
          <p:cNvSpPr txBox="1"/>
          <p:nvPr>
            <p:ph idx="12" type="sldNum"/>
          </p:nvPr>
        </p:nvSpPr>
        <p:spPr>
          <a:xfrm>
            <a:off x="6457950" y="5296958"/>
            <a:ext cx="2057400" cy="304200"/>
          </a:xfrm>
          <a:prstGeom prst="rect">
            <a:avLst/>
          </a:prstGeom>
        </p:spPr>
        <p:txBody>
          <a:bodyPr anchorCtr="0" anchor="ctr" bIns="34275" lIns="68575" spcFirstLastPara="1" rIns="68575" wrap="square" tIns="34275">
            <a:noAutofit/>
          </a:bodyPr>
          <a:lstStyle>
            <a:lvl1pPr lvl="0">
              <a:buClr>
                <a:srgbClr val="000000"/>
              </a:buClr>
              <a:buFont typeface="Arial"/>
              <a:buNone/>
              <a:defRPr/>
            </a:lvl1pPr>
            <a:lvl2pPr lvl="1">
              <a:buClr>
                <a:srgbClr val="000000"/>
              </a:buClr>
              <a:buFont typeface="Arial"/>
              <a:buNone/>
              <a:defRPr/>
            </a:lvl2pPr>
            <a:lvl3pPr lvl="2">
              <a:buClr>
                <a:srgbClr val="000000"/>
              </a:buClr>
              <a:buFont typeface="Arial"/>
              <a:buNone/>
              <a:defRPr/>
            </a:lvl3pPr>
            <a:lvl4pPr lvl="3">
              <a:buClr>
                <a:srgbClr val="000000"/>
              </a:buClr>
              <a:buFont typeface="Arial"/>
              <a:buNone/>
              <a:defRPr/>
            </a:lvl4pPr>
            <a:lvl5pPr lvl="4">
              <a:buClr>
                <a:srgbClr val="000000"/>
              </a:buClr>
              <a:buFont typeface="Arial"/>
              <a:buNone/>
              <a:defRPr/>
            </a:lvl5pPr>
            <a:lvl6pPr lvl="5">
              <a:buClr>
                <a:srgbClr val="000000"/>
              </a:buClr>
              <a:buFont typeface="Arial"/>
              <a:buNone/>
              <a:defRPr/>
            </a:lvl6pPr>
            <a:lvl7pPr lvl="6">
              <a:buClr>
                <a:srgbClr val="000000"/>
              </a:buClr>
              <a:buFont typeface="Arial"/>
              <a:buNone/>
              <a:defRPr/>
            </a:lvl7pPr>
            <a:lvl8pPr lvl="7">
              <a:buClr>
                <a:srgbClr val="000000"/>
              </a:buClr>
              <a:buFont typeface="Arial"/>
              <a:buNone/>
              <a:defRPr/>
            </a:lvl8pPr>
            <a:lvl9pPr lvl="8">
              <a:buClr>
                <a:srgbClr val="000000"/>
              </a:buClr>
              <a:buFont typeface="Arial"/>
              <a:buNone/>
              <a:defRPr/>
            </a:lvl9pPr>
          </a:lstStyle>
          <a:p>
            <a:pPr indent="0" lvl="0" marL="0" rtl="0" algn="r">
              <a:spcBef>
                <a:spcPts val="0"/>
              </a:spcBef>
              <a:spcAft>
                <a:spcPts val="0"/>
              </a:spcAft>
              <a:buNone/>
            </a:pPr>
            <a:fld id="{00000000-1234-1234-1234-123412341234}" type="slidenum">
              <a:rPr lang="pt-BR"/>
              <a:t>‹#›</a:t>
            </a:fld>
            <a:endParaRPr/>
          </a:p>
        </p:txBody>
      </p:sp>
      <p:sp>
        <p:nvSpPr>
          <p:cNvPr id="123" name="Google Shape;123;p22"/>
          <p:cNvSpPr txBox="1"/>
          <p:nvPr/>
        </p:nvSpPr>
        <p:spPr>
          <a:xfrm>
            <a:off x="1088546" y="458940"/>
            <a:ext cx="7788300" cy="531000"/>
          </a:xfrm>
          <a:prstGeom prst="rect">
            <a:avLst/>
          </a:prstGeom>
          <a:noFill/>
          <a:ln>
            <a:noFill/>
          </a:ln>
        </p:spPr>
        <p:txBody>
          <a:bodyPr anchorCtr="0" anchor="t" bIns="34275" lIns="68575" spcFirstLastPara="1" rIns="68575" wrap="square" tIns="34275">
            <a:spAutoFit/>
          </a:bodyPr>
          <a:lstStyle/>
          <a:p>
            <a:pPr indent="0" lvl="0" marL="0" rtl="0" algn="l">
              <a:lnSpc>
                <a:spcPct val="112500"/>
              </a:lnSpc>
              <a:spcBef>
                <a:spcPts val="0"/>
              </a:spcBef>
              <a:spcAft>
                <a:spcPts val="0"/>
              </a:spcAft>
              <a:buSzPts val="1100"/>
              <a:buNone/>
            </a:pPr>
            <a:r>
              <a:rPr b="1" lang="pt-BR" sz="3000">
                <a:solidFill>
                  <a:srgbClr val="0072CE"/>
                </a:solidFill>
                <a:latin typeface="Fira Sans Condensed SemiBold"/>
                <a:ea typeface="Fira Sans Condensed SemiBold"/>
                <a:cs typeface="Fira Sans Condensed SemiBold"/>
                <a:sym typeface="Fira Sans Condensed SemiBold"/>
              </a:rPr>
              <a:t>Titulo</a:t>
            </a:r>
            <a:endParaRPr b="1" sz="3000">
              <a:solidFill>
                <a:srgbClr val="0072CE"/>
              </a:solidFill>
              <a:latin typeface="Fira Sans Condensed SemiBold"/>
              <a:ea typeface="Fira Sans Condensed SemiBold"/>
              <a:cs typeface="Fira Sans Condensed SemiBold"/>
              <a:sym typeface="Fira Sans Condensed SemiBold"/>
            </a:endParaRPr>
          </a:p>
        </p:txBody>
      </p:sp>
      <p:pic>
        <p:nvPicPr>
          <p:cNvPr id="124" name="Google Shape;124;p22"/>
          <p:cNvPicPr preferRelativeResize="0"/>
          <p:nvPr/>
        </p:nvPicPr>
        <p:blipFill>
          <a:blip r:embed="rId2">
            <a:alphaModFix/>
          </a:blip>
          <a:stretch>
            <a:fillRect/>
          </a:stretch>
        </p:blipFill>
        <p:spPr>
          <a:xfrm>
            <a:off x="1463038" y="1136222"/>
            <a:ext cx="2986019" cy="2185877"/>
          </a:xfrm>
          <a:prstGeom prst="rect">
            <a:avLst/>
          </a:prstGeom>
          <a:noFill/>
          <a:ln>
            <a:noFill/>
          </a:ln>
        </p:spPr>
      </p:pic>
      <p:pic>
        <p:nvPicPr>
          <p:cNvPr id="125" name="Google Shape;125;p22"/>
          <p:cNvPicPr preferRelativeResize="0"/>
          <p:nvPr/>
        </p:nvPicPr>
        <p:blipFill>
          <a:blip r:embed="rId3">
            <a:alphaModFix/>
          </a:blip>
          <a:stretch>
            <a:fillRect/>
          </a:stretch>
        </p:blipFill>
        <p:spPr>
          <a:xfrm>
            <a:off x="4694938" y="1136222"/>
            <a:ext cx="2986019" cy="2185877"/>
          </a:xfrm>
          <a:prstGeom prst="rect">
            <a:avLst/>
          </a:prstGeom>
          <a:noFill/>
          <a:ln>
            <a:noFill/>
          </a:ln>
        </p:spPr>
      </p:pic>
      <p:pic>
        <p:nvPicPr>
          <p:cNvPr id="126" name="Google Shape;126;p22"/>
          <p:cNvPicPr preferRelativeResize="0"/>
          <p:nvPr/>
        </p:nvPicPr>
        <p:blipFill>
          <a:blip r:embed="rId4">
            <a:alphaModFix/>
          </a:blip>
          <a:stretch>
            <a:fillRect/>
          </a:stretch>
        </p:blipFill>
        <p:spPr>
          <a:xfrm>
            <a:off x="3078988" y="3415436"/>
            <a:ext cx="2986019" cy="2185870"/>
          </a:xfrm>
          <a:prstGeom prst="rect">
            <a:avLst/>
          </a:prstGeom>
          <a:noFill/>
          <a:ln>
            <a:noFill/>
          </a:ln>
        </p:spPr>
      </p:pic>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27" name="Shape 127"/>
        <p:cNvGrpSpPr/>
        <p:nvPr/>
      </p:nvGrpSpPr>
      <p:grpSpPr>
        <a:xfrm>
          <a:off x="0" y="0"/>
          <a:ext cx="0" cy="0"/>
          <a:chOff x="0" y="0"/>
          <a:chExt cx="0" cy="0"/>
        </a:xfrm>
      </p:grpSpPr>
      <p:sp>
        <p:nvSpPr>
          <p:cNvPr id="128" name="Google Shape;128;p23"/>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29" name="Google Shape;129;p23"/>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0" name="Google Shape;130;p23"/>
          <p:cNvSpPr txBox="1"/>
          <p:nvPr>
            <p:ph idx="12" type="sldNum"/>
          </p:nvPr>
        </p:nvSpPr>
        <p:spPr>
          <a:xfrm>
            <a:off x="68625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1200"/>
            </a:lvl1pPr>
            <a:lvl2pPr indent="0" lvl="1" marL="0" algn="r">
              <a:spcBef>
                <a:spcPts val="0"/>
              </a:spcBef>
              <a:buNone/>
              <a:defRPr sz="1200"/>
            </a:lvl2pPr>
            <a:lvl3pPr indent="0" lvl="2" marL="0" algn="r">
              <a:spcBef>
                <a:spcPts val="0"/>
              </a:spcBef>
              <a:buNone/>
              <a:defRPr sz="1200"/>
            </a:lvl3pPr>
            <a:lvl4pPr indent="0" lvl="3" marL="0" algn="r">
              <a:spcBef>
                <a:spcPts val="0"/>
              </a:spcBef>
              <a:buNone/>
              <a:defRPr sz="1200"/>
            </a:lvl4pPr>
            <a:lvl5pPr indent="0" lvl="4" marL="0" algn="r">
              <a:spcBef>
                <a:spcPts val="0"/>
              </a:spcBef>
              <a:buNone/>
              <a:defRPr sz="1200"/>
            </a:lvl5pPr>
            <a:lvl6pPr indent="0" lvl="5" marL="0" algn="r">
              <a:spcBef>
                <a:spcPts val="0"/>
              </a:spcBef>
              <a:buNone/>
              <a:defRPr sz="1200"/>
            </a:lvl6pPr>
            <a:lvl7pPr indent="0" lvl="6" marL="0" algn="r">
              <a:spcBef>
                <a:spcPts val="0"/>
              </a:spcBef>
              <a:buNone/>
              <a:defRPr sz="1200"/>
            </a:lvl7pPr>
            <a:lvl8pPr indent="0" lvl="7" marL="0" algn="r">
              <a:spcBef>
                <a:spcPts val="0"/>
              </a:spcBef>
              <a:buNone/>
              <a:defRPr sz="1200"/>
            </a:lvl8pPr>
            <a:lvl9pPr indent="0" lvl="8" marL="0" algn="r">
              <a:spcBef>
                <a:spcPts val="0"/>
              </a:spcBef>
              <a:buNone/>
              <a:defRPr sz="1200"/>
            </a:lvl9pPr>
          </a:lstStyle>
          <a:p>
            <a:pPr indent="0" lvl="0" marL="0" rtl="0" algn="r">
              <a:spcBef>
                <a:spcPts val="0"/>
              </a:spcBef>
              <a:spcAft>
                <a:spcPts val="0"/>
              </a:spcAft>
              <a:buNone/>
            </a:pPr>
            <a:r>
              <a:rPr lang="pt-BR"/>
              <a:t>#</a:t>
            </a:r>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1" name="Shape 131"/>
        <p:cNvGrpSpPr/>
        <p:nvPr/>
      </p:nvGrpSpPr>
      <p:grpSpPr>
        <a:xfrm>
          <a:off x="0" y="0"/>
          <a:ext cx="0" cy="0"/>
          <a:chOff x="0" y="0"/>
          <a:chExt cx="0" cy="0"/>
        </a:xfrm>
      </p:grpSpPr>
      <p:sp>
        <p:nvSpPr>
          <p:cNvPr id="132" name="Google Shape;132;p24"/>
          <p:cNvSpPr txBox="1"/>
          <p:nvPr>
            <p:ph type="title"/>
          </p:nvPr>
        </p:nvSpPr>
        <p:spPr>
          <a:xfrm>
            <a:off x="623888" y="1424782"/>
            <a:ext cx="7886700" cy="23772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4500"/>
              <a:buFont typeface="Calibri"/>
              <a:buChar char="●"/>
              <a:defRPr sz="45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3" name="Google Shape;133;p24"/>
          <p:cNvSpPr txBox="1"/>
          <p:nvPr>
            <p:ph idx="1" type="body"/>
          </p:nvPr>
        </p:nvSpPr>
        <p:spPr>
          <a:xfrm>
            <a:off x="623888" y="3824553"/>
            <a:ext cx="7886700" cy="12501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888888"/>
              </a:buClr>
              <a:buSzPts val="1800"/>
              <a:buNone/>
              <a:defRPr sz="1800">
                <a:solidFill>
                  <a:srgbClr val="888888"/>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134" name="Google Shape;134;p24"/>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5" name="Google Shape;135;p24"/>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36" name="Google Shape;136;p24"/>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137" name="Shape 137"/>
        <p:cNvGrpSpPr/>
        <p:nvPr/>
      </p:nvGrpSpPr>
      <p:grpSpPr>
        <a:xfrm>
          <a:off x="0" y="0"/>
          <a:ext cx="0" cy="0"/>
          <a:chOff x="0" y="0"/>
          <a:chExt cx="0" cy="0"/>
        </a:xfrm>
      </p:grpSpPr>
      <p:sp>
        <p:nvSpPr>
          <p:cNvPr id="138" name="Google Shape;138;p25"/>
          <p:cNvSpPr txBox="1"/>
          <p:nvPr>
            <p:ph type="title"/>
          </p:nvPr>
        </p:nvSpPr>
        <p:spPr>
          <a:xfrm>
            <a:off x="628650"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9" name="Google Shape;139;p25"/>
          <p:cNvSpPr txBox="1"/>
          <p:nvPr>
            <p:ph idx="1" type="body"/>
          </p:nvPr>
        </p:nvSpPr>
        <p:spPr>
          <a:xfrm>
            <a:off x="628650" y="1521354"/>
            <a:ext cx="3886200" cy="3626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0" name="Google Shape;140;p25"/>
          <p:cNvSpPr txBox="1"/>
          <p:nvPr>
            <p:ph idx="2" type="body"/>
          </p:nvPr>
        </p:nvSpPr>
        <p:spPr>
          <a:xfrm>
            <a:off x="4629150" y="1521354"/>
            <a:ext cx="3886200" cy="3626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1" name="Google Shape;141;p25"/>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2" name="Google Shape;142;p25"/>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43" name="Google Shape;143;p25"/>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144" name="Shape 144"/>
        <p:cNvGrpSpPr/>
        <p:nvPr/>
      </p:nvGrpSpPr>
      <p:grpSpPr>
        <a:xfrm>
          <a:off x="0" y="0"/>
          <a:ext cx="0" cy="0"/>
          <a:chOff x="0" y="0"/>
          <a:chExt cx="0" cy="0"/>
        </a:xfrm>
      </p:grpSpPr>
      <p:sp>
        <p:nvSpPr>
          <p:cNvPr id="145" name="Google Shape;145;p26"/>
          <p:cNvSpPr txBox="1"/>
          <p:nvPr>
            <p:ph type="title"/>
          </p:nvPr>
        </p:nvSpPr>
        <p:spPr>
          <a:xfrm>
            <a:off x="629841"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26"/>
          <p:cNvSpPr txBox="1"/>
          <p:nvPr>
            <p:ph idx="1" type="body"/>
          </p:nvPr>
        </p:nvSpPr>
        <p:spPr>
          <a:xfrm>
            <a:off x="629841" y="1400969"/>
            <a:ext cx="3868200" cy="6867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47" name="Google Shape;147;p26"/>
          <p:cNvSpPr txBox="1"/>
          <p:nvPr>
            <p:ph idx="2" type="body"/>
          </p:nvPr>
        </p:nvSpPr>
        <p:spPr>
          <a:xfrm>
            <a:off x="629841" y="2087563"/>
            <a:ext cx="3868200" cy="30702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8" name="Google Shape;148;p26"/>
          <p:cNvSpPr txBox="1"/>
          <p:nvPr>
            <p:ph idx="3" type="body"/>
          </p:nvPr>
        </p:nvSpPr>
        <p:spPr>
          <a:xfrm>
            <a:off x="4629150" y="1400969"/>
            <a:ext cx="3887400" cy="6867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149" name="Google Shape;149;p26"/>
          <p:cNvSpPr txBox="1"/>
          <p:nvPr>
            <p:ph idx="4" type="body"/>
          </p:nvPr>
        </p:nvSpPr>
        <p:spPr>
          <a:xfrm>
            <a:off x="4629150" y="2087563"/>
            <a:ext cx="3887400" cy="30702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0" name="Google Shape;150;p26"/>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1" name="Google Shape;151;p26"/>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2" name="Google Shape;152;p26"/>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53" name="Shape 153"/>
        <p:cNvGrpSpPr/>
        <p:nvPr/>
      </p:nvGrpSpPr>
      <p:grpSpPr>
        <a:xfrm>
          <a:off x="0" y="0"/>
          <a:ext cx="0" cy="0"/>
          <a:chOff x="0" y="0"/>
          <a:chExt cx="0" cy="0"/>
        </a:xfrm>
      </p:grpSpPr>
      <p:sp>
        <p:nvSpPr>
          <p:cNvPr id="154" name="Google Shape;154;p27"/>
          <p:cNvSpPr txBox="1"/>
          <p:nvPr>
            <p:ph type="title"/>
          </p:nvPr>
        </p:nvSpPr>
        <p:spPr>
          <a:xfrm>
            <a:off x="628650"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5" name="Google Shape;155;p27"/>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6" name="Google Shape;156;p27"/>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57" name="Google Shape;157;p27"/>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8" name="Shape 158"/>
        <p:cNvGrpSpPr/>
        <p:nvPr/>
      </p:nvGrpSpPr>
      <p:grpSpPr>
        <a:xfrm>
          <a:off x="0" y="0"/>
          <a:ext cx="0" cy="0"/>
          <a:chOff x="0" y="0"/>
          <a:chExt cx="0" cy="0"/>
        </a:xfrm>
      </p:grpSpPr>
      <p:sp>
        <p:nvSpPr>
          <p:cNvPr id="159" name="Google Shape;159;p28"/>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0" name="Google Shape;160;p28"/>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1" name="Google Shape;161;p28"/>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62" name="Shape 162"/>
        <p:cNvGrpSpPr/>
        <p:nvPr/>
      </p:nvGrpSpPr>
      <p:grpSpPr>
        <a:xfrm>
          <a:off x="0" y="0"/>
          <a:ext cx="0" cy="0"/>
          <a:chOff x="0" y="0"/>
          <a:chExt cx="0" cy="0"/>
        </a:xfrm>
      </p:grpSpPr>
      <p:sp>
        <p:nvSpPr>
          <p:cNvPr id="163" name="Google Shape;163;p29"/>
          <p:cNvSpPr txBox="1"/>
          <p:nvPr>
            <p:ph type="title"/>
          </p:nvPr>
        </p:nvSpPr>
        <p:spPr>
          <a:xfrm>
            <a:off x="629841" y="381000"/>
            <a:ext cx="2949300" cy="1333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Char char="●"/>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64" name="Google Shape;164;p29"/>
          <p:cNvSpPr txBox="1"/>
          <p:nvPr>
            <p:ph idx="1" type="body"/>
          </p:nvPr>
        </p:nvSpPr>
        <p:spPr>
          <a:xfrm>
            <a:off x="3887391" y="822854"/>
            <a:ext cx="4629300" cy="4061400"/>
          </a:xfrm>
          <a:prstGeom prst="rect">
            <a:avLst/>
          </a:prstGeom>
          <a:noFill/>
          <a:ln>
            <a:noFill/>
          </a:ln>
        </p:spPr>
        <p:txBody>
          <a:bodyPr anchorCtr="0" anchor="t" bIns="34275" lIns="68575" spcFirstLastPara="1" rIns="68575" wrap="square" tIns="34275">
            <a:normAutofit/>
          </a:bodyPr>
          <a:lstStyle>
            <a:lvl1pPr indent="-381000" lvl="0" marL="457200" algn="l">
              <a:lnSpc>
                <a:spcPct val="90000"/>
              </a:lnSpc>
              <a:spcBef>
                <a:spcPts val="800"/>
              </a:spcBef>
              <a:spcAft>
                <a:spcPts val="0"/>
              </a:spcAft>
              <a:buClr>
                <a:schemeClr val="dk1"/>
              </a:buClr>
              <a:buSzPts val="2400"/>
              <a:buChar char="●"/>
              <a:defRPr sz="2400"/>
            </a:lvl1pPr>
            <a:lvl2pPr indent="-361950" lvl="1" marL="914400" algn="l">
              <a:lnSpc>
                <a:spcPct val="90000"/>
              </a:lnSpc>
              <a:spcBef>
                <a:spcPts val="400"/>
              </a:spcBef>
              <a:spcAft>
                <a:spcPts val="0"/>
              </a:spcAft>
              <a:buClr>
                <a:schemeClr val="dk1"/>
              </a:buClr>
              <a:buSzPts val="2100"/>
              <a:buChar char="○"/>
              <a:defRPr sz="21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65" name="Google Shape;165;p29"/>
          <p:cNvSpPr txBox="1"/>
          <p:nvPr>
            <p:ph idx="2" type="body"/>
          </p:nvPr>
        </p:nvSpPr>
        <p:spPr>
          <a:xfrm>
            <a:off x="629841" y="1714500"/>
            <a:ext cx="2949300" cy="31764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66" name="Google Shape;166;p29"/>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7" name="Google Shape;167;p29"/>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68" name="Google Shape;168;p29"/>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169" name="Shape 169"/>
        <p:cNvGrpSpPr/>
        <p:nvPr/>
      </p:nvGrpSpPr>
      <p:grpSpPr>
        <a:xfrm>
          <a:off x="0" y="0"/>
          <a:ext cx="0" cy="0"/>
          <a:chOff x="0" y="0"/>
          <a:chExt cx="0" cy="0"/>
        </a:xfrm>
      </p:grpSpPr>
      <p:sp>
        <p:nvSpPr>
          <p:cNvPr id="170" name="Google Shape;170;p30"/>
          <p:cNvSpPr txBox="1"/>
          <p:nvPr>
            <p:ph type="title"/>
          </p:nvPr>
        </p:nvSpPr>
        <p:spPr>
          <a:xfrm>
            <a:off x="629841" y="381000"/>
            <a:ext cx="2949300" cy="13338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chemeClr val="dk1"/>
              </a:buClr>
              <a:buSzPts val="2400"/>
              <a:buFont typeface="Calibri"/>
              <a:buChar char="●"/>
              <a:defRPr sz="2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1" name="Google Shape;171;p30"/>
          <p:cNvSpPr/>
          <p:nvPr>
            <p:ph idx="2" type="pic"/>
          </p:nvPr>
        </p:nvSpPr>
        <p:spPr>
          <a:xfrm>
            <a:off x="3887391" y="822854"/>
            <a:ext cx="4629300" cy="4061400"/>
          </a:xfrm>
          <a:prstGeom prst="rect">
            <a:avLst/>
          </a:prstGeom>
          <a:noFill/>
          <a:ln>
            <a:noFill/>
          </a:ln>
        </p:spPr>
      </p:sp>
      <p:sp>
        <p:nvSpPr>
          <p:cNvPr id="172" name="Google Shape;172;p30"/>
          <p:cNvSpPr txBox="1"/>
          <p:nvPr>
            <p:ph idx="1" type="body"/>
          </p:nvPr>
        </p:nvSpPr>
        <p:spPr>
          <a:xfrm>
            <a:off x="629841" y="1714500"/>
            <a:ext cx="2949300" cy="31764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73" name="Google Shape;173;p30"/>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4" name="Google Shape;174;p30"/>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75" name="Google Shape;175;p30"/>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76" name="Shape 176"/>
        <p:cNvGrpSpPr/>
        <p:nvPr/>
      </p:nvGrpSpPr>
      <p:grpSpPr>
        <a:xfrm>
          <a:off x="0" y="0"/>
          <a:ext cx="0" cy="0"/>
          <a:chOff x="0" y="0"/>
          <a:chExt cx="0" cy="0"/>
        </a:xfrm>
      </p:grpSpPr>
      <p:sp>
        <p:nvSpPr>
          <p:cNvPr id="177" name="Google Shape;177;p31"/>
          <p:cNvSpPr txBox="1"/>
          <p:nvPr>
            <p:ph type="title"/>
          </p:nvPr>
        </p:nvSpPr>
        <p:spPr>
          <a:xfrm>
            <a:off x="628650"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78" name="Google Shape;178;p31"/>
          <p:cNvSpPr txBox="1"/>
          <p:nvPr>
            <p:ph idx="1" type="body"/>
          </p:nvPr>
        </p:nvSpPr>
        <p:spPr>
          <a:xfrm rot="5400000">
            <a:off x="2758950" y="-608946"/>
            <a:ext cx="3626100" cy="78867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9" name="Google Shape;179;p31"/>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0" name="Google Shape;180;p31"/>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1" name="Google Shape;181;p31"/>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6" name="Shape 36"/>
        <p:cNvGrpSpPr/>
        <p:nvPr/>
      </p:nvGrpSpPr>
      <p:grpSpPr>
        <a:xfrm>
          <a:off x="0" y="0"/>
          <a:ext cx="0" cy="0"/>
          <a:chOff x="0" y="0"/>
          <a:chExt cx="0" cy="0"/>
        </a:xfrm>
      </p:grpSpPr>
      <p:sp>
        <p:nvSpPr>
          <p:cNvPr id="37" name="Google Shape;37;p4"/>
          <p:cNvSpPr txBox="1"/>
          <p:nvPr>
            <p:ph type="title"/>
          </p:nvPr>
        </p:nvSpPr>
        <p:spPr>
          <a:xfrm>
            <a:off x="644525" y="2397900"/>
            <a:ext cx="8194200" cy="1117500"/>
          </a:xfrm>
          <a:prstGeom prst="rect">
            <a:avLst/>
          </a:prstGeom>
        </p:spPr>
        <p:txBody>
          <a:bodyPr anchorCtr="0" anchor="ctr" bIns="91425" lIns="91425" spcFirstLastPara="1" rIns="91425" wrap="square" tIns="91425">
            <a:norm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38" name="Google Shape;38;p4"/>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82" name="Shape 182"/>
        <p:cNvGrpSpPr/>
        <p:nvPr/>
      </p:nvGrpSpPr>
      <p:grpSpPr>
        <a:xfrm>
          <a:off x="0" y="0"/>
          <a:ext cx="0" cy="0"/>
          <a:chOff x="0" y="0"/>
          <a:chExt cx="0" cy="0"/>
        </a:xfrm>
      </p:grpSpPr>
      <p:sp>
        <p:nvSpPr>
          <p:cNvPr id="183" name="Google Shape;183;p32"/>
          <p:cNvSpPr txBox="1"/>
          <p:nvPr>
            <p:ph type="title"/>
          </p:nvPr>
        </p:nvSpPr>
        <p:spPr>
          <a:xfrm rot="5400000">
            <a:off x="5107950" y="1740071"/>
            <a:ext cx="4843200" cy="1971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84" name="Google Shape;184;p32"/>
          <p:cNvSpPr txBox="1"/>
          <p:nvPr>
            <p:ph idx="1" type="body"/>
          </p:nvPr>
        </p:nvSpPr>
        <p:spPr>
          <a:xfrm rot="5400000">
            <a:off x="1107375" y="-174529"/>
            <a:ext cx="4843200" cy="58008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85" name="Google Shape;185;p32"/>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6" name="Google Shape;186;p32"/>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87" name="Google Shape;187;p32"/>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1">
  <p:cSld name="OBJECT_1">
    <p:spTree>
      <p:nvGrpSpPr>
        <p:cNvPr id="188" name="Shape 188"/>
        <p:cNvGrpSpPr/>
        <p:nvPr/>
      </p:nvGrpSpPr>
      <p:grpSpPr>
        <a:xfrm>
          <a:off x="0" y="0"/>
          <a:ext cx="0" cy="0"/>
          <a:chOff x="0" y="0"/>
          <a:chExt cx="0" cy="0"/>
        </a:xfrm>
      </p:grpSpPr>
      <p:sp>
        <p:nvSpPr>
          <p:cNvPr id="189" name="Google Shape;189;p33"/>
          <p:cNvSpPr txBox="1"/>
          <p:nvPr>
            <p:ph type="title"/>
          </p:nvPr>
        </p:nvSpPr>
        <p:spPr>
          <a:xfrm>
            <a:off x="628650"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0" name="Google Shape;190;p33"/>
          <p:cNvSpPr txBox="1"/>
          <p:nvPr>
            <p:ph idx="1" type="body"/>
          </p:nvPr>
        </p:nvSpPr>
        <p:spPr>
          <a:xfrm>
            <a:off x="628650" y="1521354"/>
            <a:ext cx="7886700" cy="3626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1" name="Google Shape;191;p33"/>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2" name="Google Shape;192;p33"/>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3" name="Google Shape;193;p33"/>
          <p:cNvSpPr txBox="1"/>
          <p:nvPr>
            <p:ph idx="12" type="sldNum"/>
          </p:nvPr>
        </p:nvSpPr>
        <p:spPr>
          <a:xfrm>
            <a:off x="68625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1200"/>
            </a:lvl1pPr>
            <a:lvl2pPr indent="0" lvl="1" marL="0" algn="r">
              <a:spcBef>
                <a:spcPts val="0"/>
              </a:spcBef>
              <a:buNone/>
              <a:defRPr sz="1200"/>
            </a:lvl2pPr>
            <a:lvl3pPr indent="0" lvl="2" marL="0" algn="r">
              <a:spcBef>
                <a:spcPts val="0"/>
              </a:spcBef>
              <a:buNone/>
              <a:defRPr sz="1200"/>
            </a:lvl3pPr>
            <a:lvl4pPr indent="0" lvl="3" marL="0" algn="r">
              <a:spcBef>
                <a:spcPts val="0"/>
              </a:spcBef>
              <a:buNone/>
              <a:defRPr sz="1200"/>
            </a:lvl4pPr>
            <a:lvl5pPr indent="0" lvl="4" marL="0" algn="r">
              <a:spcBef>
                <a:spcPts val="0"/>
              </a:spcBef>
              <a:buNone/>
              <a:defRPr sz="1200"/>
            </a:lvl5pPr>
            <a:lvl6pPr indent="0" lvl="5" marL="0" algn="r">
              <a:spcBef>
                <a:spcPts val="0"/>
              </a:spcBef>
              <a:buNone/>
              <a:defRPr sz="1200"/>
            </a:lvl6pPr>
            <a:lvl7pPr indent="0" lvl="6" marL="0" algn="r">
              <a:spcBef>
                <a:spcPts val="0"/>
              </a:spcBef>
              <a:buNone/>
              <a:defRPr sz="1200"/>
            </a:lvl7pPr>
            <a:lvl8pPr indent="0" lvl="7" marL="0" algn="r">
              <a:spcBef>
                <a:spcPts val="0"/>
              </a:spcBef>
              <a:buNone/>
              <a:defRPr sz="1200"/>
            </a:lvl8pPr>
            <a:lvl9pPr indent="0" lvl="8" marL="0" algn="r">
              <a:spcBef>
                <a:spcPts val="0"/>
              </a:spcBef>
              <a:buNone/>
              <a:defRPr sz="1200"/>
            </a:lvl9pPr>
          </a:lstStyle>
          <a:p>
            <a:pPr indent="0" lvl="0" marL="0" rtl="0" algn="r">
              <a:spcBef>
                <a:spcPts val="0"/>
              </a:spcBef>
              <a:spcAft>
                <a:spcPts val="0"/>
              </a:spcAft>
              <a:buNone/>
            </a:pPr>
            <a:r>
              <a:rPr lang="pt-BR"/>
              <a:t>#</a:t>
            </a:r>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2">
  <p:cSld name="OBJECT_2">
    <p:spTree>
      <p:nvGrpSpPr>
        <p:cNvPr id="194" name="Shape 194"/>
        <p:cNvGrpSpPr/>
        <p:nvPr/>
      </p:nvGrpSpPr>
      <p:grpSpPr>
        <a:xfrm>
          <a:off x="0" y="0"/>
          <a:ext cx="0" cy="0"/>
          <a:chOff x="0" y="0"/>
          <a:chExt cx="0" cy="0"/>
        </a:xfrm>
      </p:grpSpPr>
      <p:sp>
        <p:nvSpPr>
          <p:cNvPr id="195" name="Google Shape;195;p34"/>
          <p:cNvSpPr txBox="1"/>
          <p:nvPr>
            <p:ph type="title"/>
          </p:nvPr>
        </p:nvSpPr>
        <p:spPr>
          <a:xfrm>
            <a:off x="628650"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6" name="Google Shape;196;p34"/>
          <p:cNvSpPr txBox="1"/>
          <p:nvPr>
            <p:ph idx="1" type="body"/>
          </p:nvPr>
        </p:nvSpPr>
        <p:spPr>
          <a:xfrm>
            <a:off x="628650" y="1521354"/>
            <a:ext cx="7886700" cy="3626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97" name="Google Shape;197;p34"/>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8" name="Google Shape;198;p34"/>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199" name="Google Shape;199;p34"/>
          <p:cNvSpPr txBox="1"/>
          <p:nvPr>
            <p:ph idx="12" type="sldNum"/>
          </p:nvPr>
        </p:nvSpPr>
        <p:spPr>
          <a:xfrm>
            <a:off x="68625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1200"/>
            </a:lvl1pPr>
            <a:lvl2pPr indent="0" lvl="1" marL="0" algn="r">
              <a:spcBef>
                <a:spcPts val="0"/>
              </a:spcBef>
              <a:buNone/>
              <a:defRPr sz="1200"/>
            </a:lvl2pPr>
            <a:lvl3pPr indent="0" lvl="2" marL="0" algn="r">
              <a:spcBef>
                <a:spcPts val="0"/>
              </a:spcBef>
              <a:buNone/>
              <a:defRPr sz="1200"/>
            </a:lvl3pPr>
            <a:lvl4pPr indent="0" lvl="3" marL="0" algn="r">
              <a:spcBef>
                <a:spcPts val="0"/>
              </a:spcBef>
              <a:buNone/>
              <a:defRPr sz="1200"/>
            </a:lvl4pPr>
            <a:lvl5pPr indent="0" lvl="4" marL="0" algn="r">
              <a:spcBef>
                <a:spcPts val="0"/>
              </a:spcBef>
              <a:buNone/>
              <a:defRPr sz="1200"/>
            </a:lvl5pPr>
            <a:lvl6pPr indent="0" lvl="5" marL="0" algn="r">
              <a:spcBef>
                <a:spcPts val="0"/>
              </a:spcBef>
              <a:buNone/>
              <a:defRPr sz="1200"/>
            </a:lvl6pPr>
            <a:lvl7pPr indent="0" lvl="6" marL="0" algn="r">
              <a:spcBef>
                <a:spcPts val="0"/>
              </a:spcBef>
              <a:buNone/>
              <a:defRPr sz="1200"/>
            </a:lvl7pPr>
            <a:lvl8pPr indent="0" lvl="7" marL="0" algn="r">
              <a:spcBef>
                <a:spcPts val="0"/>
              </a:spcBef>
              <a:buNone/>
              <a:defRPr sz="1200"/>
            </a:lvl8pPr>
            <a:lvl9pPr indent="0" lvl="8" marL="0" algn="r">
              <a:spcBef>
                <a:spcPts val="0"/>
              </a:spcBef>
              <a:buNone/>
              <a:defRPr sz="1200"/>
            </a:lvl9pPr>
          </a:lstStyle>
          <a:p>
            <a:pPr indent="0" lvl="0" marL="0" rtl="0" algn="r">
              <a:spcBef>
                <a:spcPts val="0"/>
              </a:spcBef>
              <a:spcAft>
                <a:spcPts val="0"/>
              </a:spcAft>
              <a:buNone/>
            </a:pPr>
            <a:r>
              <a:rPr lang="pt-BR"/>
              <a:t>#</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3">
  <p:cSld name="OBJECT_3">
    <p:spTree>
      <p:nvGrpSpPr>
        <p:cNvPr id="200" name="Shape 200"/>
        <p:cNvGrpSpPr/>
        <p:nvPr/>
      </p:nvGrpSpPr>
      <p:grpSpPr>
        <a:xfrm>
          <a:off x="0" y="0"/>
          <a:ext cx="0" cy="0"/>
          <a:chOff x="0" y="0"/>
          <a:chExt cx="0" cy="0"/>
        </a:xfrm>
      </p:grpSpPr>
      <p:sp>
        <p:nvSpPr>
          <p:cNvPr id="201" name="Google Shape;201;p35"/>
          <p:cNvSpPr txBox="1"/>
          <p:nvPr>
            <p:ph type="title"/>
          </p:nvPr>
        </p:nvSpPr>
        <p:spPr>
          <a:xfrm>
            <a:off x="628650" y="304271"/>
            <a:ext cx="7886700" cy="11046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dk1"/>
              </a:buClr>
              <a:buSzPts val="1400"/>
              <a:buChar char="●"/>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02" name="Google Shape;202;p35"/>
          <p:cNvSpPr txBox="1"/>
          <p:nvPr>
            <p:ph idx="1" type="body"/>
          </p:nvPr>
        </p:nvSpPr>
        <p:spPr>
          <a:xfrm>
            <a:off x="628650" y="1521354"/>
            <a:ext cx="7886700" cy="3626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203" name="Google Shape;203;p35"/>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04" name="Google Shape;204;p35"/>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algn="ctr">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p:txBody>
      </p:sp>
      <p:sp>
        <p:nvSpPr>
          <p:cNvPr id="205" name="Google Shape;205;p35"/>
          <p:cNvSpPr txBox="1"/>
          <p:nvPr>
            <p:ph idx="12" type="sldNum"/>
          </p:nvPr>
        </p:nvSpPr>
        <p:spPr>
          <a:xfrm>
            <a:off x="6862550" y="5296958"/>
            <a:ext cx="2057400" cy="304200"/>
          </a:xfrm>
          <a:prstGeom prst="rect">
            <a:avLst/>
          </a:prstGeom>
          <a:noFill/>
          <a:ln>
            <a:noFill/>
          </a:ln>
        </p:spPr>
        <p:txBody>
          <a:bodyPr anchorCtr="0" anchor="ctr" bIns="34275" lIns="68575" spcFirstLastPara="1" rIns="68575" wrap="square" tIns="34275">
            <a:noAutofit/>
          </a:bodyPr>
          <a:lstStyle>
            <a:lvl1pPr indent="0" lvl="0" marL="0" algn="r">
              <a:spcBef>
                <a:spcPts val="0"/>
              </a:spcBef>
              <a:buNone/>
              <a:defRPr sz="1200"/>
            </a:lvl1pPr>
            <a:lvl2pPr indent="0" lvl="1" marL="0" algn="r">
              <a:spcBef>
                <a:spcPts val="0"/>
              </a:spcBef>
              <a:buNone/>
              <a:defRPr sz="1200"/>
            </a:lvl2pPr>
            <a:lvl3pPr indent="0" lvl="2" marL="0" algn="r">
              <a:spcBef>
                <a:spcPts val="0"/>
              </a:spcBef>
              <a:buNone/>
              <a:defRPr sz="1200"/>
            </a:lvl3pPr>
            <a:lvl4pPr indent="0" lvl="3" marL="0" algn="r">
              <a:spcBef>
                <a:spcPts val="0"/>
              </a:spcBef>
              <a:buNone/>
              <a:defRPr sz="1200"/>
            </a:lvl4pPr>
            <a:lvl5pPr indent="0" lvl="4" marL="0" algn="r">
              <a:spcBef>
                <a:spcPts val="0"/>
              </a:spcBef>
              <a:buNone/>
              <a:defRPr sz="1200"/>
            </a:lvl5pPr>
            <a:lvl6pPr indent="0" lvl="5" marL="0" algn="r">
              <a:spcBef>
                <a:spcPts val="0"/>
              </a:spcBef>
              <a:buNone/>
              <a:defRPr sz="1200"/>
            </a:lvl6pPr>
            <a:lvl7pPr indent="0" lvl="6" marL="0" algn="r">
              <a:spcBef>
                <a:spcPts val="0"/>
              </a:spcBef>
              <a:buNone/>
              <a:defRPr sz="1200"/>
            </a:lvl7pPr>
            <a:lvl8pPr indent="0" lvl="7" marL="0" algn="r">
              <a:spcBef>
                <a:spcPts val="0"/>
              </a:spcBef>
              <a:buNone/>
              <a:defRPr sz="1200"/>
            </a:lvl8pPr>
            <a:lvl9pPr indent="0" lvl="8" marL="0" algn="r">
              <a:spcBef>
                <a:spcPts val="0"/>
              </a:spcBef>
              <a:buNone/>
              <a:defRPr sz="1200"/>
            </a:lvl9pPr>
          </a:lstStyle>
          <a:p>
            <a:pPr indent="0" lvl="0" marL="0" rtl="0" algn="r">
              <a:spcBef>
                <a:spcPts val="0"/>
              </a:spcBef>
              <a:spcAft>
                <a:spcPts val="0"/>
              </a:spcAft>
              <a:buNone/>
            </a:pPr>
            <a:r>
              <a:rPr lang="pt-BR"/>
              <a:t>#</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9" name="Shape 39"/>
        <p:cNvGrpSpPr/>
        <p:nvPr/>
      </p:nvGrpSpPr>
      <p:grpSpPr>
        <a:xfrm>
          <a:off x="0" y="0"/>
          <a:ext cx="0" cy="0"/>
          <a:chOff x="0" y="0"/>
          <a:chExt cx="0" cy="0"/>
        </a:xfrm>
      </p:grpSpPr>
      <p:sp>
        <p:nvSpPr>
          <p:cNvPr id="40" name="Google Shape;40;p5"/>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1" name="Google Shape;41;p5"/>
          <p:cNvSpPr txBox="1"/>
          <p:nvPr>
            <p:ph idx="1" type="body"/>
          </p:nvPr>
        </p:nvSpPr>
        <p:spPr>
          <a:xfrm>
            <a:off x="622850" y="1181650"/>
            <a:ext cx="7982700" cy="3795900"/>
          </a:xfrm>
          <a:prstGeom prst="rect">
            <a:avLst/>
          </a:prstGeom>
        </p:spPr>
        <p:txBody>
          <a:bodyPr anchorCtr="0" anchor="t" bIns="91425" lIns="91425" spcFirstLastPara="1" rIns="91425" wrap="square" tIns="91425">
            <a:normAutofit/>
          </a:bodyPr>
          <a:lstStyle>
            <a:lvl1pPr indent="-342900" lvl="0" marL="457200" rtl="0">
              <a:spcBef>
                <a:spcPts val="0"/>
              </a:spcBef>
              <a:spcAft>
                <a:spcPts val="0"/>
              </a:spcAft>
              <a:buSzPts val="18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spcBef>
                <a:spcPts val="0"/>
              </a:spcBef>
              <a:spcAft>
                <a:spcPts val="0"/>
              </a:spcAft>
              <a:buSzPts val="1400"/>
              <a:buChar char="■"/>
              <a:defRPr/>
            </a:lvl6pPr>
            <a:lvl7pPr indent="-317500" lvl="6" marL="3200400" rtl="0">
              <a:spcBef>
                <a:spcPts val="0"/>
              </a:spcBef>
              <a:spcAft>
                <a:spcPts val="0"/>
              </a:spcAft>
              <a:buSzPts val="1400"/>
              <a:buChar char="●"/>
              <a:defRPr/>
            </a:lvl7pPr>
            <a:lvl8pPr indent="-317500" lvl="7" marL="3657600" rtl="0">
              <a:spcBef>
                <a:spcPts val="0"/>
              </a:spcBef>
              <a:spcAft>
                <a:spcPts val="0"/>
              </a:spcAft>
              <a:buSzPts val="1400"/>
              <a:buChar char="○"/>
              <a:defRPr/>
            </a:lvl8pPr>
            <a:lvl9pPr indent="-317500" lvl="8" marL="4114800" rtl="0">
              <a:spcBef>
                <a:spcPts val="0"/>
              </a:spcBef>
              <a:spcAft>
                <a:spcPts val="0"/>
              </a:spcAft>
              <a:buSzPts val="1400"/>
              <a:buChar char="■"/>
              <a:defRPr/>
            </a:lvl9pPr>
          </a:lstStyle>
          <a:p/>
        </p:txBody>
      </p:sp>
      <p:sp>
        <p:nvSpPr>
          <p:cNvPr id="42" name="Google Shape;42;p5"/>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yout personalizado 1">
  <p:cSld name="CUSTOM_2">
    <p:spTree>
      <p:nvGrpSpPr>
        <p:cNvPr id="43" name="Shape 43"/>
        <p:cNvGrpSpPr/>
        <p:nvPr/>
      </p:nvGrpSpPr>
      <p:grpSpPr>
        <a:xfrm>
          <a:off x="0" y="0"/>
          <a:ext cx="0" cy="0"/>
          <a:chOff x="0" y="0"/>
          <a:chExt cx="0" cy="0"/>
        </a:xfrm>
      </p:grpSpPr>
      <p:sp>
        <p:nvSpPr>
          <p:cNvPr id="44" name="Google Shape;44;p6"/>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45" name="Google Shape;45;p6"/>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46" name="Shape 46"/>
        <p:cNvGrpSpPr/>
        <p:nvPr/>
      </p:nvGrpSpPr>
      <p:grpSpPr>
        <a:xfrm>
          <a:off x="0" y="0"/>
          <a:ext cx="0" cy="0"/>
          <a:chOff x="0" y="0"/>
          <a:chExt cx="0" cy="0"/>
        </a:xfrm>
      </p:grpSpPr>
      <p:sp>
        <p:nvSpPr>
          <p:cNvPr id="47" name="Google Shape;47;p7"/>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48" name="Google Shape;48;p7"/>
          <p:cNvSpPr txBox="1"/>
          <p:nvPr>
            <p:ph idx="1" type="body"/>
          </p:nvPr>
        </p:nvSpPr>
        <p:spPr>
          <a:xfrm>
            <a:off x="621719" y="1256309"/>
            <a:ext cx="3843300" cy="37959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49" name="Google Shape;49;p7"/>
          <p:cNvSpPr txBox="1"/>
          <p:nvPr>
            <p:ph idx="2" type="body"/>
          </p:nvPr>
        </p:nvSpPr>
        <p:spPr>
          <a:xfrm>
            <a:off x="4985769" y="1256309"/>
            <a:ext cx="3844800" cy="3795900"/>
          </a:xfrm>
          <a:prstGeom prst="rect">
            <a:avLst/>
          </a:prstGeom>
        </p:spPr>
        <p:txBody>
          <a:bodyPr anchorCtr="0" anchor="t" bIns="91425" lIns="91425" spcFirstLastPara="1" rIns="91425" wrap="square" tIns="91425">
            <a:normAutofit/>
          </a:bodyPr>
          <a:lstStyle>
            <a:lvl1pPr indent="-317500" lvl="0" marL="457200" rtl="0">
              <a:spcBef>
                <a:spcPts val="0"/>
              </a:spcBef>
              <a:spcAft>
                <a:spcPts val="0"/>
              </a:spcAft>
              <a:buSzPts val="1400"/>
              <a:buChar char="●"/>
              <a:defRPr sz="14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50" name="Google Shape;50;p7"/>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1" name="Shape 51"/>
        <p:cNvGrpSpPr/>
        <p:nvPr/>
      </p:nvGrpSpPr>
      <p:grpSpPr>
        <a:xfrm>
          <a:off x="0" y="0"/>
          <a:ext cx="0" cy="0"/>
          <a:chOff x="0" y="0"/>
          <a:chExt cx="0" cy="0"/>
        </a:xfrm>
      </p:grpSpPr>
      <p:sp>
        <p:nvSpPr>
          <p:cNvPr id="52" name="Google Shape;52;p8"/>
          <p:cNvSpPr txBox="1"/>
          <p:nvPr>
            <p:ph type="title"/>
          </p:nvPr>
        </p:nvSpPr>
        <p:spPr>
          <a:xfrm>
            <a:off x="804300" y="188550"/>
            <a:ext cx="7701000" cy="636300"/>
          </a:xfrm>
          <a:prstGeom prst="rect">
            <a:avLst/>
          </a:prstGeom>
        </p:spPr>
        <p:txBody>
          <a:bodyPr anchorCtr="0" anchor="t" bIns="91425" lIns="91425" spcFirstLastPara="1" rIns="91425" wrap="square" tIns="91425">
            <a:norm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3" name="Google Shape;53;p8"/>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4" name="Shape 54"/>
        <p:cNvGrpSpPr/>
        <p:nvPr/>
      </p:nvGrpSpPr>
      <p:grpSpPr>
        <a:xfrm>
          <a:off x="0" y="0"/>
          <a:ext cx="0" cy="0"/>
          <a:chOff x="0" y="0"/>
          <a:chExt cx="0" cy="0"/>
        </a:xfrm>
      </p:grpSpPr>
      <p:sp>
        <p:nvSpPr>
          <p:cNvPr id="55" name="Google Shape;55;p9"/>
          <p:cNvSpPr txBox="1"/>
          <p:nvPr>
            <p:ph type="title"/>
          </p:nvPr>
        </p:nvSpPr>
        <p:spPr>
          <a:xfrm>
            <a:off x="714800" y="410850"/>
            <a:ext cx="2808000" cy="839700"/>
          </a:xfrm>
          <a:prstGeom prst="rect">
            <a:avLst/>
          </a:prstGeom>
        </p:spPr>
        <p:txBody>
          <a:bodyPr anchorCtr="0" anchor="b" bIns="91425" lIns="91425" spcFirstLastPara="1" rIns="91425" wrap="square" tIns="91425">
            <a:norm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56" name="Google Shape;56;p9"/>
          <p:cNvSpPr txBox="1"/>
          <p:nvPr>
            <p:ph idx="1" type="body"/>
          </p:nvPr>
        </p:nvSpPr>
        <p:spPr>
          <a:xfrm>
            <a:off x="602300" y="1552050"/>
            <a:ext cx="2808000" cy="3532800"/>
          </a:xfrm>
          <a:prstGeom prst="rect">
            <a:avLst/>
          </a:prstGeom>
        </p:spPr>
        <p:txBody>
          <a:bodyPr anchorCtr="0" anchor="t" bIns="91425" lIns="91425" spcFirstLastPara="1" rIns="91425" wrap="square" tIns="91425">
            <a:normAutofit/>
          </a:bodyPr>
          <a:lstStyle>
            <a:lvl1pPr indent="-304800" lvl="0" marL="457200" rtl="0">
              <a:spcBef>
                <a:spcPts val="0"/>
              </a:spcBef>
              <a:spcAft>
                <a:spcPts val="0"/>
              </a:spcAft>
              <a:buSzPts val="1200"/>
              <a:buChar char="●"/>
              <a:defRPr sz="1200"/>
            </a:lvl1pPr>
            <a:lvl2pPr indent="-304800" lvl="1" marL="914400" rtl="0">
              <a:spcBef>
                <a:spcPts val="0"/>
              </a:spcBef>
              <a:spcAft>
                <a:spcPts val="0"/>
              </a:spcAft>
              <a:buSzPts val="1200"/>
              <a:buChar char="○"/>
              <a:defRPr sz="1200"/>
            </a:lvl2pPr>
            <a:lvl3pPr indent="-304800" lvl="2" marL="1371600" rtl="0">
              <a:spcBef>
                <a:spcPts val="0"/>
              </a:spcBef>
              <a:spcAft>
                <a:spcPts val="0"/>
              </a:spcAft>
              <a:buSzPts val="1200"/>
              <a:buChar char="■"/>
              <a:defRPr sz="1200"/>
            </a:lvl3pPr>
            <a:lvl4pPr indent="-304800" lvl="3" marL="1828800" rtl="0">
              <a:spcBef>
                <a:spcPts val="0"/>
              </a:spcBef>
              <a:spcAft>
                <a:spcPts val="0"/>
              </a:spcAft>
              <a:buSzPts val="1200"/>
              <a:buChar char="●"/>
              <a:defRPr sz="1200"/>
            </a:lvl4pPr>
            <a:lvl5pPr indent="-304800" lvl="4" marL="2286000" rtl="0">
              <a:spcBef>
                <a:spcPts val="0"/>
              </a:spcBef>
              <a:spcAft>
                <a:spcPts val="0"/>
              </a:spcAft>
              <a:buSzPts val="1200"/>
              <a:buChar char="○"/>
              <a:defRPr sz="1200"/>
            </a:lvl5pPr>
            <a:lvl6pPr indent="-304800" lvl="5" marL="2743200" rtl="0">
              <a:spcBef>
                <a:spcPts val="0"/>
              </a:spcBef>
              <a:spcAft>
                <a:spcPts val="0"/>
              </a:spcAft>
              <a:buSzPts val="1200"/>
              <a:buChar char="■"/>
              <a:defRPr sz="1200"/>
            </a:lvl6pPr>
            <a:lvl7pPr indent="-304800" lvl="6" marL="3200400" rtl="0">
              <a:spcBef>
                <a:spcPts val="0"/>
              </a:spcBef>
              <a:spcAft>
                <a:spcPts val="0"/>
              </a:spcAft>
              <a:buSzPts val="1200"/>
              <a:buChar char="●"/>
              <a:defRPr sz="1200"/>
            </a:lvl7pPr>
            <a:lvl8pPr indent="-304800" lvl="7" marL="3657600" rtl="0">
              <a:spcBef>
                <a:spcPts val="0"/>
              </a:spcBef>
              <a:spcAft>
                <a:spcPts val="0"/>
              </a:spcAft>
              <a:buSzPts val="1200"/>
              <a:buChar char="○"/>
              <a:defRPr sz="1200"/>
            </a:lvl8pPr>
            <a:lvl9pPr indent="-304800" lvl="8" marL="4114800" rtl="0">
              <a:spcBef>
                <a:spcPts val="0"/>
              </a:spcBef>
              <a:spcAft>
                <a:spcPts val="0"/>
              </a:spcAft>
              <a:buSzPts val="1200"/>
              <a:buChar char="■"/>
              <a:defRPr sz="1200"/>
            </a:lvl9pPr>
          </a:lstStyle>
          <a:p/>
        </p:txBody>
      </p:sp>
      <p:sp>
        <p:nvSpPr>
          <p:cNvPr id="57" name="Google Shape;57;p9"/>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8" name="Shape 58"/>
        <p:cNvGrpSpPr/>
        <p:nvPr/>
      </p:nvGrpSpPr>
      <p:grpSpPr>
        <a:xfrm>
          <a:off x="0" y="0"/>
          <a:ext cx="0" cy="0"/>
          <a:chOff x="0" y="0"/>
          <a:chExt cx="0" cy="0"/>
        </a:xfrm>
      </p:grpSpPr>
      <p:sp>
        <p:nvSpPr>
          <p:cNvPr id="59" name="Google Shape;59;p10"/>
          <p:cNvSpPr txBox="1"/>
          <p:nvPr>
            <p:ph type="title"/>
          </p:nvPr>
        </p:nvSpPr>
        <p:spPr>
          <a:xfrm>
            <a:off x="692050" y="500167"/>
            <a:ext cx="6367800" cy="4545300"/>
          </a:xfrm>
          <a:prstGeom prst="rect">
            <a:avLst/>
          </a:prstGeom>
        </p:spPr>
        <p:txBody>
          <a:bodyPr anchorCtr="0" anchor="ctr" bIns="91425" lIns="91425" spcFirstLastPara="1" rIns="91425" wrap="square" tIns="91425">
            <a:norm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60" name="Google Shape;60;p10"/>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lvl1pPr lvl="0" algn="ctr">
              <a:lnSpc>
                <a:spcPct val="80000"/>
              </a:lnSpc>
              <a:buNone/>
              <a:defRPr b="1" sz="1200">
                <a:solidFill>
                  <a:schemeClr val="dk1"/>
                </a:solidFill>
              </a:defRPr>
            </a:lvl1pPr>
            <a:lvl2pPr lvl="1" algn="ctr">
              <a:lnSpc>
                <a:spcPct val="80000"/>
              </a:lnSpc>
              <a:buNone/>
              <a:defRPr b="1" sz="1200">
                <a:solidFill>
                  <a:schemeClr val="dk1"/>
                </a:solidFill>
              </a:defRPr>
            </a:lvl2pPr>
            <a:lvl3pPr lvl="2" algn="ctr">
              <a:lnSpc>
                <a:spcPct val="80000"/>
              </a:lnSpc>
              <a:buNone/>
              <a:defRPr b="1" sz="1200">
                <a:solidFill>
                  <a:schemeClr val="dk1"/>
                </a:solidFill>
              </a:defRPr>
            </a:lvl3pPr>
            <a:lvl4pPr lvl="3" algn="ctr">
              <a:lnSpc>
                <a:spcPct val="80000"/>
              </a:lnSpc>
              <a:buNone/>
              <a:defRPr b="1" sz="1200">
                <a:solidFill>
                  <a:schemeClr val="dk1"/>
                </a:solidFill>
              </a:defRPr>
            </a:lvl4pPr>
            <a:lvl5pPr lvl="4" algn="ctr">
              <a:lnSpc>
                <a:spcPct val="80000"/>
              </a:lnSpc>
              <a:buNone/>
              <a:defRPr b="1" sz="1200">
                <a:solidFill>
                  <a:schemeClr val="dk1"/>
                </a:solidFill>
              </a:defRPr>
            </a:lvl5pPr>
            <a:lvl6pPr lvl="5" algn="ctr">
              <a:lnSpc>
                <a:spcPct val="80000"/>
              </a:lnSpc>
              <a:buNone/>
              <a:defRPr b="1" sz="1200">
                <a:solidFill>
                  <a:schemeClr val="dk1"/>
                </a:solidFill>
              </a:defRPr>
            </a:lvl6pPr>
            <a:lvl7pPr lvl="6" algn="ctr">
              <a:lnSpc>
                <a:spcPct val="80000"/>
              </a:lnSpc>
              <a:buNone/>
              <a:defRPr b="1" sz="1200">
                <a:solidFill>
                  <a:schemeClr val="dk1"/>
                </a:solidFill>
              </a:defRPr>
            </a:lvl7pPr>
            <a:lvl8pPr lvl="7" algn="ctr">
              <a:lnSpc>
                <a:spcPct val="80000"/>
              </a:lnSpc>
              <a:buNone/>
              <a:defRPr b="1" sz="1200">
                <a:solidFill>
                  <a:schemeClr val="dk1"/>
                </a:solidFill>
              </a:defRPr>
            </a:lvl8pPr>
            <a:lvl9pPr lvl="8" algn="ctr">
              <a:lnSpc>
                <a:spcPct val="80000"/>
              </a:lnSpc>
              <a:buNone/>
              <a:defRPr b="1" sz="1200">
                <a:solidFill>
                  <a:schemeClr val="dk1"/>
                </a:solidFill>
              </a:defRPr>
            </a:lvl9pPr>
          </a:lstStyle>
          <a:p>
            <a:pPr indent="0" lvl="0" marL="0" rtl="0" algn="ct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theme" Target="../theme/theme2.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9.xml"/><Relationship Id="rId10" Type="http://schemas.openxmlformats.org/officeDocument/2006/relationships/slideLayout" Target="../slideLayouts/slideLayout28.xml"/><Relationship Id="rId13" Type="http://schemas.openxmlformats.org/officeDocument/2006/relationships/slideLayout" Target="../slideLayouts/slideLayout31.xml"/><Relationship Id="rId12" Type="http://schemas.openxmlformats.org/officeDocument/2006/relationships/slideLayout" Target="../slideLayouts/slideLayout30.xml"/><Relationship Id="rId1" Type="http://schemas.openxmlformats.org/officeDocument/2006/relationships/slideLayout" Target="../slideLayouts/slideLayout19.xml"/><Relationship Id="rId2" Type="http://schemas.openxmlformats.org/officeDocument/2006/relationships/slideLayout" Target="../slideLayouts/slideLayout20.xml"/><Relationship Id="rId3" Type="http://schemas.openxmlformats.org/officeDocument/2006/relationships/slideLayout" Target="../slideLayouts/slideLayout21.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5" Type="http://schemas.openxmlformats.org/officeDocument/2006/relationships/slideLayout" Target="../slideLayouts/slideLayout33.xml"/><Relationship Id="rId14" Type="http://schemas.openxmlformats.org/officeDocument/2006/relationships/slideLayout" Target="../slideLayouts/slideLayout32.xml"/><Relationship Id="rId16" Type="http://schemas.openxmlformats.org/officeDocument/2006/relationships/theme" Target="../theme/theme3.xml"/><Relationship Id="rId5" Type="http://schemas.openxmlformats.org/officeDocument/2006/relationships/slideLayout" Target="../slideLayouts/slideLayout23.xml"/><Relationship Id="rId6" Type="http://schemas.openxmlformats.org/officeDocument/2006/relationships/slideLayout" Target="../slideLayouts/slideLayout24.xml"/><Relationship Id="rId7" Type="http://schemas.openxmlformats.org/officeDocument/2006/relationships/slideLayout" Target="../slideLayouts/slideLayout25.xml"/><Relationship Id="rId8"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dk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07650" y="189675"/>
            <a:ext cx="7897800" cy="636300"/>
          </a:xfrm>
          <a:prstGeom prst="rect">
            <a:avLst/>
          </a:prstGeom>
          <a:noFill/>
          <a:ln>
            <a:noFill/>
          </a:ln>
        </p:spPr>
        <p:txBody>
          <a:bodyPr anchorCtr="0" anchor="t" bIns="91425" lIns="91425" spcFirstLastPara="1" rIns="91425" wrap="square" tIns="91425">
            <a:normAutofit/>
          </a:bodyPr>
          <a:lstStyle>
            <a:lvl1pPr lvl="0" rtl="0">
              <a:spcBef>
                <a:spcPts val="0"/>
              </a:spcBef>
              <a:spcAft>
                <a:spcPts val="0"/>
              </a:spcAft>
              <a:buClr>
                <a:srgbClr val="0072CE"/>
              </a:buClr>
              <a:buSzPts val="2800"/>
              <a:buNone/>
              <a:defRPr sz="2800">
                <a:solidFill>
                  <a:srgbClr val="0072CE"/>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643650" y="1181650"/>
            <a:ext cx="7961700" cy="3795900"/>
          </a:xfrm>
          <a:prstGeom prst="rect">
            <a:avLst/>
          </a:prstGeom>
          <a:noFill/>
          <a:ln>
            <a:noFill/>
          </a:ln>
        </p:spPr>
        <p:txBody>
          <a:bodyPr anchorCtr="0" anchor="t" bIns="91425" lIns="91425" spcFirstLastPara="1" rIns="91425" wrap="square" tIns="91425">
            <a:normAutofit/>
          </a:bodyPr>
          <a:lstStyle>
            <a:lvl1pPr indent="-342900" lvl="0" marL="457200" rtl="0">
              <a:lnSpc>
                <a:spcPct val="115000"/>
              </a:lnSpc>
              <a:spcBef>
                <a:spcPts val="0"/>
              </a:spcBef>
              <a:spcAft>
                <a:spcPts val="0"/>
              </a:spcAft>
              <a:buClr>
                <a:srgbClr val="0072CE"/>
              </a:buClr>
              <a:buSzPts val="1800"/>
              <a:buChar char="●"/>
              <a:defRPr sz="1800">
                <a:solidFill>
                  <a:srgbClr val="0072CE"/>
                </a:solidFill>
              </a:defRPr>
            </a:lvl1pPr>
            <a:lvl2pPr indent="-317500" lvl="1" marL="914400" rtl="0">
              <a:lnSpc>
                <a:spcPct val="115000"/>
              </a:lnSpc>
              <a:spcBef>
                <a:spcPts val="0"/>
              </a:spcBef>
              <a:spcAft>
                <a:spcPts val="0"/>
              </a:spcAft>
              <a:buClr>
                <a:srgbClr val="0072CE"/>
              </a:buClr>
              <a:buSzPts val="1400"/>
              <a:buChar char="○"/>
              <a:defRPr>
                <a:solidFill>
                  <a:srgbClr val="0072CE"/>
                </a:solidFill>
              </a:defRPr>
            </a:lvl2pPr>
            <a:lvl3pPr indent="-317500" lvl="2" marL="1371600" rtl="0">
              <a:lnSpc>
                <a:spcPct val="115000"/>
              </a:lnSpc>
              <a:spcBef>
                <a:spcPts val="0"/>
              </a:spcBef>
              <a:spcAft>
                <a:spcPts val="0"/>
              </a:spcAft>
              <a:buClr>
                <a:srgbClr val="0072CE"/>
              </a:buClr>
              <a:buSzPts val="1400"/>
              <a:buChar char="■"/>
              <a:defRPr>
                <a:solidFill>
                  <a:srgbClr val="0072CE"/>
                </a:solidFill>
              </a:defRPr>
            </a:lvl3pPr>
            <a:lvl4pPr indent="-317500" lvl="3" marL="1828800" rtl="0">
              <a:lnSpc>
                <a:spcPct val="115000"/>
              </a:lnSpc>
              <a:spcBef>
                <a:spcPts val="0"/>
              </a:spcBef>
              <a:spcAft>
                <a:spcPts val="0"/>
              </a:spcAft>
              <a:buClr>
                <a:srgbClr val="0072CE"/>
              </a:buClr>
              <a:buSzPts val="1400"/>
              <a:buChar char="●"/>
              <a:defRPr>
                <a:solidFill>
                  <a:srgbClr val="0072CE"/>
                </a:solidFill>
              </a:defRPr>
            </a:lvl4pPr>
            <a:lvl5pPr indent="-317500" lvl="4" marL="2286000" rtl="0">
              <a:lnSpc>
                <a:spcPct val="115000"/>
              </a:lnSpc>
              <a:spcBef>
                <a:spcPts val="0"/>
              </a:spcBef>
              <a:spcAft>
                <a:spcPts val="0"/>
              </a:spcAft>
              <a:buClr>
                <a:srgbClr val="0072CE"/>
              </a:buClr>
              <a:buSzPts val="1400"/>
              <a:buChar char="○"/>
              <a:defRPr>
                <a:solidFill>
                  <a:srgbClr val="0072CE"/>
                </a:solidFill>
              </a:defRPr>
            </a:lvl5pPr>
            <a:lvl6pPr indent="-317500" lvl="5" marL="2743200" rtl="0">
              <a:lnSpc>
                <a:spcPct val="115000"/>
              </a:lnSpc>
              <a:spcBef>
                <a:spcPts val="0"/>
              </a:spcBef>
              <a:spcAft>
                <a:spcPts val="0"/>
              </a:spcAft>
              <a:buClr>
                <a:srgbClr val="0072CE"/>
              </a:buClr>
              <a:buSzPts val="1400"/>
              <a:buChar char="■"/>
              <a:defRPr>
                <a:solidFill>
                  <a:srgbClr val="0072CE"/>
                </a:solidFill>
              </a:defRPr>
            </a:lvl6pPr>
            <a:lvl7pPr indent="-317500" lvl="6" marL="3200400" rtl="0">
              <a:lnSpc>
                <a:spcPct val="115000"/>
              </a:lnSpc>
              <a:spcBef>
                <a:spcPts val="0"/>
              </a:spcBef>
              <a:spcAft>
                <a:spcPts val="0"/>
              </a:spcAft>
              <a:buClr>
                <a:srgbClr val="0072CE"/>
              </a:buClr>
              <a:buSzPts val="1400"/>
              <a:buChar char="●"/>
              <a:defRPr>
                <a:solidFill>
                  <a:srgbClr val="0072CE"/>
                </a:solidFill>
              </a:defRPr>
            </a:lvl7pPr>
            <a:lvl8pPr indent="-317500" lvl="7" marL="3657600" rtl="0">
              <a:lnSpc>
                <a:spcPct val="115000"/>
              </a:lnSpc>
              <a:spcBef>
                <a:spcPts val="0"/>
              </a:spcBef>
              <a:spcAft>
                <a:spcPts val="0"/>
              </a:spcAft>
              <a:buClr>
                <a:srgbClr val="0072CE"/>
              </a:buClr>
              <a:buSzPts val="1400"/>
              <a:buChar char="○"/>
              <a:defRPr>
                <a:solidFill>
                  <a:srgbClr val="0072CE"/>
                </a:solidFill>
              </a:defRPr>
            </a:lvl8pPr>
            <a:lvl9pPr indent="-317500" lvl="8" marL="4114800" rtl="0">
              <a:lnSpc>
                <a:spcPct val="115000"/>
              </a:lnSpc>
              <a:spcBef>
                <a:spcPts val="0"/>
              </a:spcBef>
              <a:spcAft>
                <a:spcPts val="0"/>
              </a:spcAft>
              <a:buClr>
                <a:srgbClr val="0072CE"/>
              </a:buClr>
              <a:buSzPts val="1400"/>
              <a:buChar char="■"/>
              <a:defRPr>
                <a:solidFill>
                  <a:srgbClr val="0072CE"/>
                </a:solidFill>
              </a:defRPr>
            </a:lvl9pPr>
          </a:lstStyle>
          <a:p/>
        </p:txBody>
      </p:sp>
      <p:sp>
        <p:nvSpPr>
          <p:cNvPr id="8" name="Google Shape;8;p1"/>
          <p:cNvSpPr txBox="1"/>
          <p:nvPr>
            <p:ph idx="12" type="sldNum"/>
          </p:nvPr>
        </p:nvSpPr>
        <p:spPr>
          <a:xfrm>
            <a:off x="175" y="5316525"/>
            <a:ext cx="360300" cy="313800"/>
          </a:xfrm>
          <a:prstGeom prst="rect">
            <a:avLst/>
          </a:prstGeom>
          <a:noFill/>
          <a:ln>
            <a:noFill/>
          </a:ln>
        </p:spPr>
        <p:txBody>
          <a:bodyPr anchorCtr="0" anchor="ctr" bIns="91425" lIns="91425" spcFirstLastPara="1" rIns="91425" wrap="square" tIns="91425">
            <a:normAutofit lnSpcReduction="20000"/>
          </a:bodyPr>
          <a:lstStyle>
            <a:lvl1pPr lvl="0" rtl="0" algn="r">
              <a:buNone/>
              <a:defRPr sz="1000">
                <a:solidFill>
                  <a:schemeClr val="lt2"/>
                </a:solidFill>
              </a:defRPr>
            </a:lvl1pPr>
            <a:lvl2pPr lvl="1" rtl="0" algn="r">
              <a:buNone/>
              <a:defRPr sz="1000">
                <a:solidFill>
                  <a:schemeClr val="lt2"/>
                </a:solidFill>
              </a:defRPr>
            </a:lvl2pPr>
            <a:lvl3pPr lvl="2" rtl="0" algn="r">
              <a:buNone/>
              <a:defRPr sz="1000">
                <a:solidFill>
                  <a:schemeClr val="lt2"/>
                </a:solidFill>
              </a:defRPr>
            </a:lvl3pPr>
            <a:lvl4pPr lvl="3" rtl="0" algn="r">
              <a:buNone/>
              <a:defRPr sz="1000">
                <a:solidFill>
                  <a:schemeClr val="lt2"/>
                </a:solidFill>
              </a:defRPr>
            </a:lvl4pPr>
            <a:lvl5pPr lvl="4" rtl="0" algn="r">
              <a:buNone/>
              <a:defRPr sz="1000">
                <a:solidFill>
                  <a:schemeClr val="lt2"/>
                </a:solidFill>
              </a:defRPr>
            </a:lvl5pPr>
            <a:lvl6pPr lvl="5" rtl="0" algn="r">
              <a:buNone/>
              <a:defRPr sz="1000">
                <a:solidFill>
                  <a:schemeClr val="lt2"/>
                </a:solidFill>
              </a:defRPr>
            </a:lvl6pPr>
            <a:lvl7pPr lvl="6" rtl="0" algn="r">
              <a:buNone/>
              <a:defRPr sz="1000">
                <a:solidFill>
                  <a:schemeClr val="lt2"/>
                </a:solidFill>
              </a:defRPr>
            </a:lvl7pPr>
            <a:lvl8pPr lvl="7" rtl="0" algn="r">
              <a:buNone/>
              <a:defRPr sz="1000">
                <a:solidFill>
                  <a:schemeClr val="lt2"/>
                </a:solidFill>
              </a:defRPr>
            </a:lvl8pPr>
            <a:lvl9pPr lvl="8" rtl="0" algn="r">
              <a:buNone/>
              <a:defRPr sz="1000">
                <a:solidFill>
                  <a:schemeClr val="lt2"/>
                </a:solidFill>
              </a:defRPr>
            </a:lvl9pPr>
          </a:lstStyle>
          <a:p>
            <a:pPr indent="0" lvl="0" marL="0" rtl="0" algn="r">
              <a:spcBef>
                <a:spcPts val="0"/>
              </a:spcBef>
              <a:spcAft>
                <a:spcPts val="0"/>
              </a:spcAft>
              <a:buNone/>
            </a:pPr>
            <a:fld id="{00000000-1234-1234-1234-123412341234}" type="slidenum">
              <a:rPr lang="pt-BR"/>
              <a:t>‹#›</a:t>
            </a:fld>
            <a:endParaRPr/>
          </a:p>
        </p:txBody>
      </p:sp>
      <p:sp>
        <p:nvSpPr>
          <p:cNvPr id="9" name="Google Shape;9;p1"/>
          <p:cNvSpPr/>
          <p:nvPr/>
        </p:nvSpPr>
        <p:spPr>
          <a:xfrm>
            <a:off x="349523" y="-7200"/>
            <a:ext cx="108360" cy="5729097"/>
          </a:xfrm>
          <a:custGeom>
            <a:rect b="b" l="l" r="r" t="t"/>
            <a:pathLst>
              <a:path extrusionOk="0" h="6861194" w="127108">
                <a:moveTo>
                  <a:pt x="127109" y="0"/>
                </a:moveTo>
                <a:lnTo>
                  <a:pt x="127109" y="6861195"/>
                </a:lnTo>
                <a:lnTo>
                  <a:pt x="0" y="6861195"/>
                </a:lnTo>
                <a:lnTo>
                  <a:pt x="0" y="0"/>
                </a:lnTo>
                <a:close/>
              </a:path>
            </a:pathLst>
          </a:custGeom>
          <a:solidFill>
            <a:srgbClr val="AD841F"/>
          </a:solidFill>
          <a:ln>
            <a:noFill/>
          </a:ln>
        </p:spPr>
      </p:sp>
      <p:sp>
        <p:nvSpPr>
          <p:cNvPr id="10" name="Google Shape;10;p1"/>
          <p:cNvSpPr/>
          <p:nvPr/>
        </p:nvSpPr>
        <p:spPr>
          <a:xfrm>
            <a:off x="-6877" y="-7200"/>
            <a:ext cx="360181" cy="5729097"/>
          </a:xfrm>
          <a:custGeom>
            <a:rect b="b" l="l" r="r" t="t"/>
            <a:pathLst>
              <a:path extrusionOk="0" h="6861194" w="699380">
                <a:moveTo>
                  <a:pt x="0" y="0"/>
                </a:moveTo>
                <a:lnTo>
                  <a:pt x="0" y="6861195"/>
                </a:lnTo>
                <a:lnTo>
                  <a:pt x="699381" y="6861195"/>
                </a:lnTo>
                <a:lnTo>
                  <a:pt x="699381" y="0"/>
                </a:lnTo>
                <a:close/>
              </a:path>
            </a:pathLst>
          </a:custGeom>
          <a:solidFill>
            <a:srgbClr val="0072CE"/>
          </a:solidFill>
          <a:ln>
            <a:noFill/>
          </a:ln>
        </p:spPr>
      </p:sp>
      <p:grpSp>
        <p:nvGrpSpPr>
          <p:cNvPr id="11" name="Google Shape;11;p1"/>
          <p:cNvGrpSpPr/>
          <p:nvPr/>
        </p:nvGrpSpPr>
        <p:grpSpPr>
          <a:xfrm>
            <a:off x="120707" y="237251"/>
            <a:ext cx="586955" cy="586955"/>
            <a:chOff x="1151800" y="4625975"/>
            <a:chExt cx="846000" cy="846000"/>
          </a:xfrm>
        </p:grpSpPr>
        <p:sp>
          <p:nvSpPr>
            <p:cNvPr id="12" name="Google Shape;12;p1"/>
            <p:cNvSpPr/>
            <p:nvPr/>
          </p:nvSpPr>
          <p:spPr>
            <a:xfrm>
              <a:off x="1151800" y="4625975"/>
              <a:ext cx="846000" cy="846000"/>
            </a:xfrm>
            <a:prstGeom prst="ellipse">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pic>
          <p:nvPicPr>
            <p:cNvPr id="13" name="Google Shape;13;p1"/>
            <p:cNvPicPr preferRelativeResize="0"/>
            <p:nvPr/>
          </p:nvPicPr>
          <p:blipFill>
            <a:blip r:embed="rId1">
              <a:alphaModFix/>
            </a:blip>
            <a:stretch>
              <a:fillRect/>
            </a:stretch>
          </p:blipFill>
          <p:spPr>
            <a:xfrm>
              <a:off x="1268799" y="4722976"/>
              <a:ext cx="612025" cy="684201"/>
            </a:xfrm>
            <a:prstGeom prst="rect">
              <a:avLst/>
            </a:prstGeom>
            <a:noFill/>
            <a:ln>
              <a:noFill/>
            </a:ln>
          </p:spPr>
        </p:pic>
      </p:gr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05" name="Shape 105"/>
        <p:cNvGrpSpPr/>
        <p:nvPr/>
      </p:nvGrpSpPr>
      <p:grpSpPr>
        <a:xfrm>
          <a:off x="0" y="0"/>
          <a:ext cx="0" cy="0"/>
          <a:chOff x="0" y="0"/>
          <a:chExt cx="0" cy="0"/>
        </a:xfrm>
      </p:grpSpPr>
      <p:sp>
        <p:nvSpPr>
          <p:cNvPr id="106" name="Google Shape;106;p20"/>
          <p:cNvSpPr txBox="1"/>
          <p:nvPr>
            <p:ph idx="10" type="dt"/>
          </p:nvPr>
        </p:nvSpPr>
        <p:spPr>
          <a:xfrm>
            <a:off x="628650" y="5296958"/>
            <a:ext cx="2057400" cy="304200"/>
          </a:xfrm>
          <a:prstGeom prst="rect">
            <a:avLst/>
          </a:prstGeom>
          <a:noFill/>
          <a:ln>
            <a:noFill/>
          </a:ln>
        </p:spPr>
        <p:txBody>
          <a:bodyPr anchorCtr="0" anchor="ctr" bIns="34275" lIns="68575" spcFirstLastPara="1" rIns="68575" wrap="square" tIns="34275">
            <a:noAutofit/>
          </a:bodyPr>
          <a:lstStyle>
            <a:lvl1pPr lvl="0" marR="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7" name="Google Shape;107;p20"/>
          <p:cNvSpPr txBox="1"/>
          <p:nvPr>
            <p:ph idx="11" type="ftr"/>
          </p:nvPr>
        </p:nvSpPr>
        <p:spPr>
          <a:xfrm>
            <a:off x="3028950" y="5296958"/>
            <a:ext cx="3086100" cy="304200"/>
          </a:xfrm>
          <a:prstGeom prst="rect">
            <a:avLst/>
          </a:prstGeom>
          <a:noFill/>
          <a:ln>
            <a:noFill/>
          </a:ln>
        </p:spPr>
        <p:txBody>
          <a:bodyPr anchorCtr="0" anchor="ctr" bIns="34275" lIns="68575" spcFirstLastPara="1" rIns="68575" wrap="square" tIns="34275">
            <a:noAutofit/>
          </a:bodyPr>
          <a:lstStyle>
            <a:lvl1pPr lvl="0" marR="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08" name="Google Shape;108;p20"/>
          <p:cNvSpPr txBox="1"/>
          <p:nvPr>
            <p:ph idx="12" type="sldNum"/>
          </p:nvPr>
        </p:nvSpPr>
        <p:spPr>
          <a:xfrm>
            <a:off x="6457950" y="5296958"/>
            <a:ext cx="2057400" cy="304200"/>
          </a:xfrm>
          <a:prstGeom prst="rect">
            <a:avLst/>
          </a:prstGeom>
          <a:noFill/>
          <a:ln>
            <a:noFill/>
          </a:ln>
        </p:spPr>
        <p:txBody>
          <a:bodyPr anchorCtr="0" anchor="ctr" bIns="34275" lIns="68575" spcFirstLastPara="1" rIns="68575" wrap="square" tIns="34275">
            <a:noAutofit/>
          </a:bodyPr>
          <a:lstStyle>
            <a:lvl1pPr indent="0" lvl="0" marL="0" marR="0" algn="r">
              <a:spcBef>
                <a:spcPts val="0"/>
              </a:spcBef>
              <a:buNone/>
              <a:defRPr b="0" i="0" sz="900" u="none" cap="none" strike="noStrike">
                <a:solidFill>
                  <a:srgbClr val="888888"/>
                </a:solidFill>
                <a:latin typeface="Calibri"/>
                <a:ea typeface="Calibri"/>
                <a:cs typeface="Calibri"/>
                <a:sym typeface="Calibri"/>
              </a:defRPr>
            </a:lvl1pPr>
            <a:lvl2pPr indent="0" lvl="1" marL="0" marR="0" algn="r">
              <a:spcBef>
                <a:spcPts val="0"/>
              </a:spcBef>
              <a:buNone/>
              <a:defRPr b="0" i="0" sz="900" u="none" cap="none" strike="noStrike">
                <a:solidFill>
                  <a:srgbClr val="888888"/>
                </a:solidFill>
                <a:latin typeface="Calibri"/>
                <a:ea typeface="Calibri"/>
                <a:cs typeface="Calibri"/>
                <a:sym typeface="Calibri"/>
              </a:defRPr>
            </a:lvl2pPr>
            <a:lvl3pPr indent="0" lvl="2" marL="0" marR="0" algn="r">
              <a:spcBef>
                <a:spcPts val="0"/>
              </a:spcBef>
              <a:buNone/>
              <a:defRPr b="0" i="0" sz="900" u="none" cap="none" strike="noStrike">
                <a:solidFill>
                  <a:srgbClr val="888888"/>
                </a:solidFill>
                <a:latin typeface="Calibri"/>
                <a:ea typeface="Calibri"/>
                <a:cs typeface="Calibri"/>
                <a:sym typeface="Calibri"/>
              </a:defRPr>
            </a:lvl3pPr>
            <a:lvl4pPr indent="0" lvl="3" marL="0" marR="0" algn="r">
              <a:spcBef>
                <a:spcPts val="0"/>
              </a:spcBef>
              <a:buNone/>
              <a:defRPr b="0" i="0" sz="900" u="none" cap="none" strike="noStrike">
                <a:solidFill>
                  <a:srgbClr val="888888"/>
                </a:solidFill>
                <a:latin typeface="Calibri"/>
                <a:ea typeface="Calibri"/>
                <a:cs typeface="Calibri"/>
                <a:sym typeface="Calibri"/>
              </a:defRPr>
            </a:lvl4pPr>
            <a:lvl5pPr indent="0" lvl="4" marL="0" marR="0" algn="r">
              <a:spcBef>
                <a:spcPts val="0"/>
              </a:spcBef>
              <a:buNone/>
              <a:defRPr b="0" i="0" sz="900" u="none" cap="none" strike="noStrike">
                <a:solidFill>
                  <a:srgbClr val="888888"/>
                </a:solidFill>
                <a:latin typeface="Calibri"/>
                <a:ea typeface="Calibri"/>
                <a:cs typeface="Calibri"/>
                <a:sym typeface="Calibri"/>
              </a:defRPr>
            </a:lvl5pPr>
            <a:lvl6pPr indent="0" lvl="5" marL="0" marR="0" algn="r">
              <a:spcBef>
                <a:spcPts val="0"/>
              </a:spcBef>
              <a:buNone/>
              <a:defRPr b="0" i="0" sz="900" u="none" cap="none" strike="noStrike">
                <a:solidFill>
                  <a:srgbClr val="888888"/>
                </a:solidFill>
                <a:latin typeface="Calibri"/>
                <a:ea typeface="Calibri"/>
                <a:cs typeface="Calibri"/>
                <a:sym typeface="Calibri"/>
              </a:defRPr>
            </a:lvl6pPr>
            <a:lvl7pPr indent="0" lvl="6" marL="0" marR="0" algn="r">
              <a:spcBef>
                <a:spcPts val="0"/>
              </a:spcBef>
              <a:buNone/>
              <a:defRPr b="0" i="0" sz="900" u="none" cap="none" strike="noStrike">
                <a:solidFill>
                  <a:srgbClr val="888888"/>
                </a:solidFill>
                <a:latin typeface="Calibri"/>
                <a:ea typeface="Calibri"/>
                <a:cs typeface="Calibri"/>
                <a:sym typeface="Calibri"/>
              </a:defRPr>
            </a:lvl7pPr>
            <a:lvl8pPr indent="0" lvl="7" marL="0" marR="0" algn="r">
              <a:spcBef>
                <a:spcPts val="0"/>
              </a:spcBef>
              <a:buNone/>
              <a:defRPr b="0" i="0" sz="900" u="none" cap="none" strike="noStrike">
                <a:solidFill>
                  <a:srgbClr val="888888"/>
                </a:solidFill>
                <a:latin typeface="Calibri"/>
                <a:ea typeface="Calibri"/>
                <a:cs typeface="Calibri"/>
                <a:sym typeface="Calibri"/>
              </a:defRPr>
            </a:lvl8pPr>
            <a:lvl9pPr indent="0" lvl="8" marL="0" marR="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pt-BR"/>
              <a:t>‹#›</a:t>
            </a:fld>
            <a:endParaRPr/>
          </a:p>
        </p:txBody>
      </p:sp>
      <p:grpSp>
        <p:nvGrpSpPr>
          <p:cNvPr id="109" name="Google Shape;109;p20"/>
          <p:cNvGrpSpPr/>
          <p:nvPr/>
        </p:nvGrpSpPr>
        <p:grpSpPr>
          <a:xfrm>
            <a:off x="-7006" y="2190"/>
            <a:ext cx="9146507" cy="5717110"/>
            <a:chOff x="-9342" y="2628"/>
            <a:chExt cx="12195343" cy="6860806"/>
          </a:xfrm>
        </p:grpSpPr>
        <p:sp>
          <p:nvSpPr>
            <p:cNvPr id="110" name="Google Shape;110;p20"/>
            <p:cNvSpPr/>
            <p:nvPr/>
          </p:nvSpPr>
          <p:spPr>
            <a:xfrm>
              <a:off x="-9342" y="2722"/>
              <a:ext cx="732380" cy="6860712"/>
            </a:xfrm>
            <a:custGeom>
              <a:rect b="b" l="l" r="r" t="t"/>
              <a:pathLst>
                <a:path extrusionOk="0" h="6860712" w="697505">
                  <a:moveTo>
                    <a:pt x="0" y="0"/>
                  </a:moveTo>
                  <a:lnTo>
                    <a:pt x="0" y="6860712"/>
                  </a:lnTo>
                  <a:lnTo>
                    <a:pt x="697506" y="6860712"/>
                  </a:lnTo>
                  <a:lnTo>
                    <a:pt x="697506" y="1617323"/>
                  </a:lnTo>
                  <a:cubicBezTo>
                    <a:pt x="382817" y="1572914"/>
                    <a:pt x="140663" y="1302139"/>
                    <a:pt x="140663" y="974656"/>
                  </a:cubicBezTo>
                  <a:cubicBezTo>
                    <a:pt x="140663" y="647173"/>
                    <a:pt x="382817" y="376305"/>
                    <a:pt x="697506" y="331990"/>
                  </a:cubicBezTo>
                  <a:lnTo>
                    <a:pt x="697506" y="94"/>
                  </a:lnTo>
                  <a:lnTo>
                    <a:pt x="0" y="94"/>
                  </a:lnTo>
                  <a:close/>
                </a:path>
              </a:pathLst>
            </a:custGeom>
            <a:solidFill>
              <a:srgbClr val="0072CE"/>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1" name="Google Shape;111;p20"/>
            <p:cNvSpPr/>
            <p:nvPr/>
          </p:nvSpPr>
          <p:spPr>
            <a:xfrm>
              <a:off x="709914" y="2628"/>
              <a:ext cx="126793" cy="6860806"/>
            </a:xfrm>
            <a:custGeom>
              <a:rect b="b" l="l" r="r" t="t"/>
              <a:pathLst>
                <a:path extrusionOk="0" h="6860806" w="126793">
                  <a:moveTo>
                    <a:pt x="126794" y="94"/>
                  </a:moveTo>
                  <a:lnTo>
                    <a:pt x="126794" y="326544"/>
                  </a:lnTo>
                  <a:cubicBezTo>
                    <a:pt x="114986" y="325887"/>
                    <a:pt x="103084" y="325511"/>
                    <a:pt x="91089" y="325511"/>
                  </a:cubicBezTo>
                  <a:cubicBezTo>
                    <a:pt x="60164" y="325511"/>
                    <a:pt x="29801" y="327765"/>
                    <a:pt x="0" y="331896"/>
                  </a:cubicBezTo>
                  <a:lnTo>
                    <a:pt x="0" y="0"/>
                  </a:lnTo>
                  <a:lnTo>
                    <a:pt x="126794" y="0"/>
                  </a:lnTo>
                  <a:close/>
                  <a:moveTo>
                    <a:pt x="126794" y="1622768"/>
                  </a:moveTo>
                  <a:lnTo>
                    <a:pt x="126794" y="6860806"/>
                  </a:lnTo>
                  <a:lnTo>
                    <a:pt x="0" y="6860806"/>
                  </a:lnTo>
                  <a:lnTo>
                    <a:pt x="0" y="1617417"/>
                  </a:lnTo>
                  <a:cubicBezTo>
                    <a:pt x="29801" y="1621642"/>
                    <a:pt x="60164" y="1623801"/>
                    <a:pt x="91089" y="1623801"/>
                  </a:cubicBezTo>
                  <a:cubicBezTo>
                    <a:pt x="103084" y="1623801"/>
                    <a:pt x="114986" y="1623426"/>
                    <a:pt x="126794" y="1622768"/>
                  </a:cubicBezTo>
                  <a:close/>
                </a:path>
              </a:pathLst>
            </a:custGeom>
            <a:solidFill>
              <a:srgbClr val="AD841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12" name="Google Shape;112;p20"/>
            <p:cNvGrpSpPr/>
            <p:nvPr/>
          </p:nvGrpSpPr>
          <p:grpSpPr>
            <a:xfrm>
              <a:off x="356522" y="510002"/>
              <a:ext cx="888867" cy="996813"/>
              <a:chOff x="356522" y="510002"/>
              <a:chExt cx="888867" cy="996813"/>
            </a:xfrm>
          </p:grpSpPr>
          <p:sp>
            <p:nvSpPr>
              <p:cNvPr id="113" name="Google Shape;113;p20"/>
              <p:cNvSpPr/>
              <p:nvPr/>
            </p:nvSpPr>
            <p:spPr>
              <a:xfrm>
                <a:off x="356522" y="593464"/>
                <a:ext cx="888867" cy="820965"/>
              </a:xfrm>
              <a:custGeom>
                <a:rect b="b" l="l" r="r" t="t"/>
                <a:pathLst>
                  <a:path extrusionOk="0" h="820965" w="888867">
                    <a:moveTo>
                      <a:pt x="885119" y="300166"/>
                    </a:moveTo>
                    <a:cubicBezTo>
                      <a:pt x="883619" y="289839"/>
                      <a:pt x="876497" y="280919"/>
                      <a:pt x="863377" y="282985"/>
                    </a:cubicBezTo>
                    <a:lnTo>
                      <a:pt x="805838" y="291904"/>
                    </a:lnTo>
                    <a:lnTo>
                      <a:pt x="807993" y="306457"/>
                    </a:lnTo>
                    <a:lnTo>
                      <a:pt x="866657" y="297350"/>
                    </a:lnTo>
                    <a:cubicBezTo>
                      <a:pt x="869844" y="296880"/>
                      <a:pt x="873405" y="298664"/>
                      <a:pt x="873967" y="301950"/>
                    </a:cubicBezTo>
                    <a:cubicBezTo>
                      <a:pt x="875092" y="309555"/>
                      <a:pt x="866002" y="309649"/>
                      <a:pt x="859910" y="310588"/>
                    </a:cubicBezTo>
                    <a:lnTo>
                      <a:pt x="862159" y="325422"/>
                    </a:lnTo>
                    <a:cubicBezTo>
                      <a:pt x="879215" y="322793"/>
                      <a:pt x="888211" y="320446"/>
                      <a:pt x="885213" y="300166"/>
                    </a:cubicBezTo>
                    <a:close/>
                    <a:moveTo>
                      <a:pt x="800496" y="270216"/>
                    </a:moveTo>
                    <a:lnTo>
                      <a:pt x="800496" y="270216"/>
                    </a:lnTo>
                    <a:lnTo>
                      <a:pt x="878653" y="267024"/>
                    </a:lnTo>
                    <a:lnTo>
                      <a:pt x="874623" y="253128"/>
                    </a:lnTo>
                    <a:lnTo>
                      <a:pt x="857380" y="254161"/>
                    </a:lnTo>
                    <a:lnTo>
                      <a:pt x="851851" y="234914"/>
                    </a:lnTo>
                    <a:lnTo>
                      <a:pt x="866845" y="226370"/>
                    </a:lnTo>
                    <a:lnTo>
                      <a:pt x="862534" y="211536"/>
                    </a:lnTo>
                    <a:lnTo>
                      <a:pt x="795061" y="251720"/>
                    </a:lnTo>
                    <a:lnTo>
                      <a:pt x="800496" y="270310"/>
                    </a:lnTo>
                    <a:close/>
                    <a:moveTo>
                      <a:pt x="812023" y="257541"/>
                    </a:moveTo>
                    <a:lnTo>
                      <a:pt x="812023" y="257541"/>
                    </a:lnTo>
                    <a:lnTo>
                      <a:pt x="841542" y="241204"/>
                    </a:lnTo>
                    <a:lnTo>
                      <a:pt x="845478" y="254630"/>
                    </a:lnTo>
                    <a:lnTo>
                      <a:pt x="812116" y="257635"/>
                    </a:lnTo>
                    <a:lnTo>
                      <a:pt x="812023" y="257447"/>
                    </a:lnTo>
                    <a:close/>
                    <a:moveTo>
                      <a:pt x="788501" y="230501"/>
                    </a:moveTo>
                    <a:lnTo>
                      <a:pt x="788501" y="230501"/>
                    </a:lnTo>
                    <a:lnTo>
                      <a:pt x="780160" y="212568"/>
                    </a:lnTo>
                    <a:lnTo>
                      <a:pt x="819801" y="172760"/>
                    </a:lnTo>
                    <a:lnTo>
                      <a:pt x="819707" y="172572"/>
                    </a:lnTo>
                    <a:lnTo>
                      <a:pt x="772195" y="195574"/>
                    </a:lnTo>
                    <a:lnTo>
                      <a:pt x="766385" y="183181"/>
                    </a:lnTo>
                    <a:lnTo>
                      <a:pt x="834889" y="149945"/>
                    </a:lnTo>
                    <a:lnTo>
                      <a:pt x="843042" y="167502"/>
                    </a:lnTo>
                    <a:lnTo>
                      <a:pt x="800965" y="209094"/>
                    </a:lnTo>
                    <a:lnTo>
                      <a:pt x="801058" y="209282"/>
                    </a:lnTo>
                    <a:lnTo>
                      <a:pt x="851195" y="185059"/>
                    </a:lnTo>
                    <a:lnTo>
                      <a:pt x="857005" y="197452"/>
                    </a:lnTo>
                    <a:lnTo>
                      <a:pt x="788501" y="230689"/>
                    </a:lnTo>
                    <a:close/>
                    <a:moveTo>
                      <a:pt x="761605" y="175670"/>
                    </a:moveTo>
                    <a:lnTo>
                      <a:pt x="761605" y="175670"/>
                    </a:lnTo>
                    <a:lnTo>
                      <a:pt x="824861" y="132951"/>
                    </a:lnTo>
                    <a:lnTo>
                      <a:pt x="803589" y="100278"/>
                    </a:lnTo>
                    <a:lnTo>
                      <a:pt x="793842" y="106850"/>
                    </a:lnTo>
                    <a:lnTo>
                      <a:pt x="807150" y="127224"/>
                    </a:lnTo>
                    <a:lnTo>
                      <a:pt x="788688" y="139711"/>
                    </a:lnTo>
                    <a:lnTo>
                      <a:pt x="776880" y="121496"/>
                    </a:lnTo>
                    <a:lnTo>
                      <a:pt x="767134" y="128069"/>
                    </a:lnTo>
                    <a:lnTo>
                      <a:pt x="778942" y="146283"/>
                    </a:lnTo>
                    <a:lnTo>
                      <a:pt x="763386" y="156799"/>
                    </a:lnTo>
                    <a:lnTo>
                      <a:pt x="750547" y="137082"/>
                    </a:lnTo>
                    <a:lnTo>
                      <a:pt x="740801" y="143654"/>
                    </a:lnTo>
                    <a:lnTo>
                      <a:pt x="761605" y="175670"/>
                    </a:lnTo>
                    <a:close/>
                    <a:moveTo>
                      <a:pt x="735647" y="137645"/>
                    </a:moveTo>
                    <a:lnTo>
                      <a:pt x="735647" y="137645"/>
                    </a:lnTo>
                    <a:lnTo>
                      <a:pt x="726557" y="126191"/>
                    </a:lnTo>
                    <a:lnTo>
                      <a:pt x="785596" y="77557"/>
                    </a:lnTo>
                    <a:lnTo>
                      <a:pt x="794686" y="89011"/>
                    </a:lnTo>
                    <a:lnTo>
                      <a:pt x="735647" y="137645"/>
                    </a:lnTo>
                    <a:close/>
                    <a:moveTo>
                      <a:pt x="720746" y="118586"/>
                    </a:moveTo>
                    <a:lnTo>
                      <a:pt x="720746" y="118586"/>
                    </a:lnTo>
                    <a:lnTo>
                      <a:pt x="702004" y="99339"/>
                    </a:lnTo>
                    <a:cubicBezTo>
                      <a:pt x="695069" y="92203"/>
                      <a:pt x="695538" y="82627"/>
                      <a:pt x="704721" y="73426"/>
                    </a:cubicBezTo>
                    <a:cubicBezTo>
                      <a:pt x="711563" y="66478"/>
                      <a:pt x="719153" y="63755"/>
                      <a:pt x="726931" y="69294"/>
                    </a:cubicBezTo>
                    <a:lnTo>
                      <a:pt x="727119" y="69201"/>
                    </a:lnTo>
                    <a:cubicBezTo>
                      <a:pt x="725151" y="66572"/>
                      <a:pt x="719247" y="59248"/>
                      <a:pt x="728899" y="49390"/>
                    </a:cubicBezTo>
                    <a:cubicBezTo>
                      <a:pt x="732273" y="45916"/>
                      <a:pt x="742300" y="35495"/>
                      <a:pt x="743519" y="32209"/>
                    </a:cubicBezTo>
                    <a:lnTo>
                      <a:pt x="753452" y="42442"/>
                    </a:lnTo>
                    <a:cubicBezTo>
                      <a:pt x="751484" y="47137"/>
                      <a:pt x="747642" y="50517"/>
                      <a:pt x="744081" y="54085"/>
                    </a:cubicBezTo>
                    <a:cubicBezTo>
                      <a:pt x="737615" y="60563"/>
                      <a:pt x="731711" y="65539"/>
                      <a:pt x="739489" y="73519"/>
                    </a:cubicBezTo>
                    <a:lnTo>
                      <a:pt x="742113" y="76242"/>
                    </a:lnTo>
                    <a:lnTo>
                      <a:pt x="764417" y="53709"/>
                    </a:lnTo>
                    <a:lnTo>
                      <a:pt x="774538" y="64131"/>
                    </a:lnTo>
                    <a:lnTo>
                      <a:pt x="720653" y="118586"/>
                    </a:lnTo>
                    <a:close/>
                    <a:moveTo>
                      <a:pt x="733866" y="84598"/>
                    </a:moveTo>
                    <a:lnTo>
                      <a:pt x="733866" y="84598"/>
                    </a:lnTo>
                    <a:lnTo>
                      <a:pt x="729368" y="79998"/>
                    </a:lnTo>
                    <a:cubicBezTo>
                      <a:pt x="725338" y="75867"/>
                      <a:pt x="719716" y="79247"/>
                      <a:pt x="716248" y="82627"/>
                    </a:cubicBezTo>
                    <a:cubicBezTo>
                      <a:pt x="711094" y="87884"/>
                      <a:pt x="711094" y="91828"/>
                      <a:pt x="714280" y="95114"/>
                    </a:cubicBezTo>
                    <a:lnTo>
                      <a:pt x="718778" y="99714"/>
                    </a:lnTo>
                    <a:lnTo>
                      <a:pt x="733772" y="84504"/>
                    </a:lnTo>
                    <a:close/>
                    <a:moveTo>
                      <a:pt x="708657" y="52301"/>
                    </a:moveTo>
                    <a:lnTo>
                      <a:pt x="708657" y="52301"/>
                    </a:lnTo>
                    <a:cubicBezTo>
                      <a:pt x="720653" y="36152"/>
                      <a:pt x="732367" y="20472"/>
                      <a:pt x="713343" y="5826"/>
                    </a:cubicBezTo>
                    <a:cubicBezTo>
                      <a:pt x="694413" y="-8821"/>
                      <a:pt x="682699" y="6859"/>
                      <a:pt x="670704" y="23008"/>
                    </a:cubicBezTo>
                    <a:cubicBezTo>
                      <a:pt x="658521" y="39344"/>
                      <a:pt x="646994" y="54836"/>
                      <a:pt x="666018" y="69482"/>
                    </a:cubicBezTo>
                    <a:cubicBezTo>
                      <a:pt x="684948" y="84129"/>
                      <a:pt x="696568" y="68637"/>
                      <a:pt x="708657" y="52301"/>
                    </a:cubicBezTo>
                    <a:close/>
                    <a:moveTo>
                      <a:pt x="697037" y="43287"/>
                    </a:moveTo>
                    <a:lnTo>
                      <a:pt x="697037" y="43287"/>
                    </a:lnTo>
                    <a:cubicBezTo>
                      <a:pt x="708751" y="27514"/>
                      <a:pt x="713062" y="20003"/>
                      <a:pt x="706596" y="15027"/>
                    </a:cubicBezTo>
                    <a:cubicBezTo>
                      <a:pt x="700130" y="10051"/>
                      <a:pt x="694226" y="16248"/>
                      <a:pt x="682418" y="32021"/>
                    </a:cubicBezTo>
                    <a:cubicBezTo>
                      <a:pt x="670704" y="47794"/>
                      <a:pt x="666487" y="55305"/>
                      <a:pt x="672859" y="60281"/>
                    </a:cubicBezTo>
                    <a:cubicBezTo>
                      <a:pt x="679325" y="65257"/>
                      <a:pt x="685229" y="59061"/>
                      <a:pt x="697037" y="43287"/>
                    </a:cubicBezTo>
                    <a:close/>
                    <a:moveTo>
                      <a:pt x="628627" y="482592"/>
                    </a:moveTo>
                    <a:lnTo>
                      <a:pt x="628627" y="482592"/>
                    </a:lnTo>
                    <a:lnTo>
                      <a:pt x="628627" y="524935"/>
                    </a:lnTo>
                    <a:cubicBezTo>
                      <a:pt x="628627" y="533855"/>
                      <a:pt x="627689" y="539864"/>
                      <a:pt x="625721" y="542868"/>
                    </a:cubicBezTo>
                    <a:cubicBezTo>
                      <a:pt x="623753" y="545778"/>
                      <a:pt x="620286" y="547281"/>
                      <a:pt x="615319" y="547281"/>
                    </a:cubicBezTo>
                    <a:cubicBezTo>
                      <a:pt x="612883" y="547281"/>
                      <a:pt x="610727" y="546717"/>
                      <a:pt x="608947" y="545497"/>
                    </a:cubicBezTo>
                    <a:cubicBezTo>
                      <a:pt x="607166" y="544276"/>
                      <a:pt x="605667" y="542492"/>
                      <a:pt x="604542" y="540051"/>
                    </a:cubicBezTo>
                    <a:cubicBezTo>
                      <a:pt x="605292" y="540239"/>
                      <a:pt x="605948" y="540333"/>
                      <a:pt x="606510" y="540333"/>
                    </a:cubicBezTo>
                    <a:cubicBezTo>
                      <a:pt x="607166" y="540427"/>
                      <a:pt x="607729" y="540427"/>
                      <a:pt x="608291" y="540427"/>
                    </a:cubicBezTo>
                    <a:cubicBezTo>
                      <a:pt x="611758" y="540427"/>
                      <a:pt x="614476" y="539206"/>
                      <a:pt x="616631" y="536765"/>
                    </a:cubicBezTo>
                    <a:cubicBezTo>
                      <a:pt x="618787" y="534324"/>
                      <a:pt x="619818" y="531132"/>
                      <a:pt x="619818" y="527189"/>
                    </a:cubicBezTo>
                    <a:cubicBezTo>
                      <a:pt x="619818" y="522964"/>
                      <a:pt x="618693" y="519677"/>
                      <a:pt x="616256" y="517143"/>
                    </a:cubicBezTo>
                    <a:cubicBezTo>
                      <a:pt x="613914" y="514607"/>
                      <a:pt x="610727" y="513387"/>
                      <a:pt x="606698" y="513387"/>
                    </a:cubicBezTo>
                    <a:cubicBezTo>
                      <a:pt x="601356" y="513387"/>
                      <a:pt x="596952" y="515359"/>
                      <a:pt x="593578" y="519208"/>
                    </a:cubicBezTo>
                    <a:cubicBezTo>
                      <a:pt x="590204" y="523057"/>
                      <a:pt x="588517" y="528221"/>
                      <a:pt x="588517" y="534418"/>
                    </a:cubicBezTo>
                    <a:cubicBezTo>
                      <a:pt x="588517" y="542680"/>
                      <a:pt x="591610" y="549440"/>
                      <a:pt x="597889" y="554698"/>
                    </a:cubicBezTo>
                    <a:cubicBezTo>
                      <a:pt x="604167" y="559956"/>
                      <a:pt x="612320" y="562584"/>
                      <a:pt x="622441" y="562584"/>
                    </a:cubicBezTo>
                    <a:cubicBezTo>
                      <a:pt x="628814" y="562584"/>
                      <a:pt x="634437" y="561833"/>
                      <a:pt x="639216" y="560237"/>
                    </a:cubicBezTo>
                    <a:cubicBezTo>
                      <a:pt x="643995" y="558641"/>
                      <a:pt x="647931" y="556294"/>
                      <a:pt x="651118" y="553102"/>
                    </a:cubicBezTo>
                    <a:cubicBezTo>
                      <a:pt x="653929" y="550379"/>
                      <a:pt x="655897" y="546999"/>
                      <a:pt x="657115" y="543056"/>
                    </a:cubicBezTo>
                    <a:cubicBezTo>
                      <a:pt x="658334" y="539112"/>
                      <a:pt x="658896" y="533479"/>
                      <a:pt x="658896" y="526156"/>
                    </a:cubicBezTo>
                    <a:lnTo>
                      <a:pt x="658896" y="482404"/>
                    </a:lnTo>
                    <a:lnTo>
                      <a:pt x="658896" y="481653"/>
                    </a:lnTo>
                    <a:cubicBezTo>
                      <a:pt x="658896" y="477991"/>
                      <a:pt x="659364" y="475832"/>
                      <a:pt x="660302" y="474987"/>
                    </a:cubicBezTo>
                    <a:cubicBezTo>
                      <a:pt x="661239" y="474235"/>
                      <a:pt x="663207" y="473860"/>
                      <a:pt x="666205" y="473860"/>
                    </a:cubicBezTo>
                    <a:lnTo>
                      <a:pt x="670422" y="473860"/>
                    </a:lnTo>
                    <a:lnTo>
                      <a:pt x="670422" y="459871"/>
                    </a:lnTo>
                    <a:lnTo>
                      <a:pt x="616069" y="459871"/>
                    </a:lnTo>
                    <a:lnTo>
                      <a:pt x="616069" y="473860"/>
                    </a:lnTo>
                    <a:lnTo>
                      <a:pt x="621130" y="473860"/>
                    </a:lnTo>
                    <a:cubicBezTo>
                      <a:pt x="624409" y="473860"/>
                      <a:pt x="626377" y="474329"/>
                      <a:pt x="627221" y="475174"/>
                    </a:cubicBezTo>
                    <a:cubicBezTo>
                      <a:pt x="628158" y="476113"/>
                      <a:pt x="628533" y="478460"/>
                      <a:pt x="628533" y="482404"/>
                    </a:cubicBezTo>
                    <a:close/>
                    <a:moveTo>
                      <a:pt x="565370" y="555825"/>
                    </a:moveTo>
                    <a:lnTo>
                      <a:pt x="565370" y="555825"/>
                    </a:lnTo>
                    <a:cubicBezTo>
                      <a:pt x="568838" y="551600"/>
                      <a:pt x="570618" y="544840"/>
                      <a:pt x="570618" y="535545"/>
                    </a:cubicBezTo>
                    <a:cubicBezTo>
                      <a:pt x="570618" y="535169"/>
                      <a:pt x="570618" y="534418"/>
                      <a:pt x="570525" y="533573"/>
                    </a:cubicBezTo>
                    <a:cubicBezTo>
                      <a:pt x="570431" y="532634"/>
                      <a:pt x="570431" y="531977"/>
                      <a:pt x="570431" y="531507"/>
                    </a:cubicBezTo>
                    <a:lnTo>
                      <a:pt x="561153" y="531507"/>
                    </a:lnTo>
                    <a:cubicBezTo>
                      <a:pt x="561153" y="531883"/>
                      <a:pt x="561153" y="532446"/>
                      <a:pt x="561247" y="533291"/>
                    </a:cubicBezTo>
                    <a:cubicBezTo>
                      <a:pt x="561247" y="534042"/>
                      <a:pt x="561341" y="534606"/>
                      <a:pt x="561341" y="534981"/>
                    </a:cubicBezTo>
                    <a:cubicBezTo>
                      <a:pt x="561341" y="538361"/>
                      <a:pt x="561059" y="540990"/>
                      <a:pt x="560403" y="542680"/>
                    </a:cubicBezTo>
                    <a:cubicBezTo>
                      <a:pt x="559841" y="544370"/>
                      <a:pt x="558904" y="545215"/>
                      <a:pt x="557686" y="545215"/>
                    </a:cubicBezTo>
                    <a:cubicBezTo>
                      <a:pt x="556374" y="545215"/>
                      <a:pt x="555530" y="544558"/>
                      <a:pt x="554968" y="543150"/>
                    </a:cubicBezTo>
                    <a:cubicBezTo>
                      <a:pt x="554406" y="541741"/>
                      <a:pt x="554125" y="539300"/>
                      <a:pt x="554125" y="535732"/>
                    </a:cubicBezTo>
                    <a:cubicBezTo>
                      <a:pt x="554125" y="523902"/>
                      <a:pt x="553000" y="516297"/>
                      <a:pt x="550845" y="513011"/>
                    </a:cubicBezTo>
                    <a:cubicBezTo>
                      <a:pt x="548689" y="509725"/>
                      <a:pt x="544472" y="507660"/>
                      <a:pt x="538287" y="506815"/>
                    </a:cubicBezTo>
                    <a:cubicBezTo>
                      <a:pt x="544472" y="505406"/>
                      <a:pt x="549158" y="502778"/>
                      <a:pt x="552532" y="499022"/>
                    </a:cubicBezTo>
                    <a:cubicBezTo>
                      <a:pt x="555905" y="495266"/>
                      <a:pt x="557592" y="490478"/>
                      <a:pt x="557592" y="484939"/>
                    </a:cubicBezTo>
                    <a:cubicBezTo>
                      <a:pt x="557592" y="476583"/>
                      <a:pt x="554874" y="470386"/>
                      <a:pt x="549439" y="466255"/>
                    </a:cubicBezTo>
                    <a:cubicBezTo>
                      <a:pt x="544004" y="462124"/>
                      <a:pt x="535757" y="460058"/>
                      <a:pt x="524605" y="460058"/>
                    </a:cubicBezTo>
                    <a:lnTo>
                      <a:pt x="461911" y="460058"/>
                    </a:lnTo>
                    <a:lnTo>
                      <a:pt x="461911" y="474142"/>
                    </a:lnTo>
                    <a:lnTo>
                      <a:pt x="466503" y="474142"/>
                    </a:lnTo>
                    <a:cubicBezTo>
                      <a:pt x="469689" y="474142"/>
                      <a:pt x="471751" y="474611"/>
                      <a:pt x="472688" y="475456"/>
                    </a:cubicBezTo>
                    <a:cubicBezTo>
                      <a:pt x="473625" y="476395"/>
                      <a:pt x="474000" y="478742"/>
                      <a:pt x="474000" y="482592"/>
                    </a:cubicBezTo>
                    <a:lnTo>
                      <a:pt x="474000" y="536953"/>
                    </a:lnTo>
                    <a:cubicBezTo>
                      <a:pt x="474000" y="540896"/>
                      <a:pt x="473532" y="543243"/>
                      <a:pt x="472688" y="544182"/>
                    </a:cubicBezTo>
                    <a:cubicBezTo>
                      <a:pt x="471751" y="545121"/>
                      <a:pt x="469689" y="545591"/>
                      <a:pt x="466503" y="545591"/>
                    </a:cubicBezTo>
                    <a:lnTo>
                      <a:pt x="461911" y="545591"/>
                    </a:lnTo>
                    <a:lnTo>
                      <a:pt x="461911" y="559768"/>
                    </a:lnTo>
                    <a:lnTo>
                      <a:pt x="516733" y="559768"/>
                    </a:lnTo>
                    <a:lnTo>
                      <a:pt x="516733" y="545591"/>
                    </a:lnTo>
                    <a:lnTo>
                      <a:pt x="511579" y="545591"/>
                    </a:lnTo>
                    <a:cubicBezTo>
                      <a:pt x="508486" y="545591"/>
                      <a:pt x="506425" y="545121"/>
                      <a:pt x="505488" y="544182"/>
                    </a:cubicBezTo>
                    <a:cubicBezTo>
                      <a:pt x="504551" y="543243"/>
                      <a:pt x="504176" y="540896"/>
                      <a:pt x="504176" y="536953"/>
                    </a:cubicBezTo>
                    <a:lnTo>
                      <a:pt x="504176" y="514701"/>
                    </a:lnTo>
                    <a:lnTo>
                      <a:pt x="512329" y="514701"/>
                    </a:lnTo>
                    <a:cubicBezTo>
                      <a:pt x="517483" y="514701"/>
                      <a:pt x="520763" y="515640"/>
                      <a:pt x="522356" y="517424"/>
                    </a:cubicBezTo>
                    <a:cubicBezTo>
                      <a:pt x="523949" y="519208"/>
                      <a:pt x="524793" y="523433"/>
                      <a:pt x="524793" y="530099"/>
                    </a:cubicBezTo>
                    <a:lnTo>
                      <a:pt x="524793" y="538455"/>
                    </a:lnTo>
                    <a:cubicBezTo>
                      <a:pt x="524793" y="546717"/>
                      <a:pt x="526667" y="552726"/>
                      <a:pt x="530415" y="556482"/>
                    </a:cubicBezTo>
                    <a:cubicBezTo>
                      <a:pt x="534164" y="560237"/>
                      <a:pt x="540255" y="562115"/>
                      <a:pt x="548408" y="562115"/>
                    </a:cubicBezTo>
                    <a:cubicBezTo>
                      <a:pt x="556186" y="562115"/>
                      <a:pt x="561809" y="560050"/>
                      <a:pt x="565277" y="555825"/>
                    </a:cubicBezTo>
                    <a:close/>
                    <a:moveTo>
                      <a:pt x="527042" y="488413"/>
                    </a:moveTo>
                    <a:lnTo>
                      <a:pt x="527042" y="488413"/>
                    </a:lnTo>
                    <a:cubicBezTo>
                      <a:pt x="527042" y="493013"/>
                      <a:pt x="525917" y="496299"/>
                      <a:pt x="523668" y="498177"/>
                    </a:cubicBezTo>
                    <a:cubicBezTo>
                      <a:pt x="521419" y="500149"/>
                      <a:pt x="517483" y="501088"/>
                      <a:pt x="511860" y="501088"/>
                    </a:cubicBezTo>
                    <a:lnTo>
                      <a:pt x="503895" y="501088"/>
                    </a:lnTo>
                    <a:lnTo>
                      <a:pt x="503895" y="474799"/>
                    </a:lnTo>
                    <a:lnTo>
                      <a:pt x="512797" y="474799"/>
                    </a:lnTo>
                    <a:cubicBezTo>
                      <a:pt x="518045" y="474799"/>
                      <a:pt x="521794" y="475832"/>
                      <a:pt x="523855" y="477803"/>
                    </a:cubicBezTo>
                    <a:cubicBezTo>
                      <a:pt x="526011" y="479869"/>
                      <a:pt x="527042" y="483343"/>
                      <a:pt x="527042" y="488319"/>
                    </a:cubicBezTo>
                    <a:close/>
                    <a:moveTo>
                      <a:pt x="478030" y="741254"/>
                    </a:moveTo>
                    <a:lnTo>
                      <a:pt x="478030" y="741254"/>
                    </a:lnTo>
                    <a:lnTo>
                      <a:pt x="454039" y="743414"/>
                    </a:lnTo>
                    <a:lnTo>
                      <a:pt x="460599" y="820496"/>
                    </a:lnTo>
                    <a:lnTo>
                      <a:pt x="484027" y="818431"/>
                    </a:lnTo>
                    <a:cubicBezTo>
                      <a:pt x="508580" y="816271"/>
                      <a:pt x="504644" y="789325"/>
                      <a:pt x="503613" y="777495"/>
                    </a:cubicBezTo>
                    <a:cubicBezTo>
                      <a:pt x="501552" y="753460"/>
                      <a:pt x="496866" y="739752"/>
                      <a:pt x="478030" y="741348"/>
                    </a:cubicBezTo>
                    <a:close/>
                    <a:moveTo>
                      <a:pt x="476905" y="753272"/>
                    </a:moveTo>
                    <a:lnTo>
                      <a:pt x="476905" y="753272"/>
                    </a:lnTo>
                    <a:cubicBezTo>
                      <a:pt x="486839" y="752427"/>
                      <a:pt x="487963" y="764914"/>
                      <a:pt x="489182" y="779091"/>
                    </a:cubicBezTo>
                    <a:cubicBezTo>
                      <a:pt x="490868" y="798432"/>
                      <a:pt x="489744" y="805943"/>
                      <a:pt x="480935" y="806695"/>
                    </a:cubicBezTo>
                    <a:lnTo>
                      <a:pt x="474000" y="807258"/>
                    </a:lnTo>
                    <a:lnTo>
                      <a:pt x="469502" y="753929"/>
                    </a:lnTo>
                    <a:lnTo>
                      <a:pt x="476999" y="753272"/>
                    </a:lnTo>
                    <a:close/>
                    <a:moveTo>
                      <a:pt x="430798" y="820027"/>
                    </a:moveTo>
                    <a:lnTo>
                      <a:pt x="430798" y="820027"/>
                    </a:lnTo>
                    <a:lnTo>
                      <a:pt x="445980" y="820966"/>
                    </a:lnTo>
                    <a:lnTo>
                      <a:pt x="431829" y="742663"/>
                    </a:lnTo>
                    <a:lnTo>
                      <a:pt x="412806" y="741442"/>
                    </a:lnTo>
                    <a:lnTo>
                      <a:pt x="389190" y="817492"/>
                    </a:lnTo>
                    <a:lnTo>
                      <a:pt x="403341" y="818337"/>
                    </a:lnTo>
                    <a:lnTo>
                      <a:pt x="408307" y="801437"/>
                    </a:lnTo>
                    <a:lnTo>
                      <a:pt x="427987" y="802657"/>
                    </a:lnTo>
                    <a:lnTo>
                      <a:pt x="430798" y="820027"/>
                    </a:lnTo>
                    <a:close/>
                    <a:moveTo>
                      <a:pt x="425644" y="790640"/>
                    </a:moveTo>
                    <a:lnTo>
                      <a:pt x="425644" y="790640"/>
                    </a:lnTo>
                    <a:lnTo>
                      <a:pt x="411868" y="789795"/>
                    </a:lnTo>
                    <a:lnTo>
                      <a:pt x="420396" y="756840"/>
                    </a:lnTo>
                    <a:lnTo>
                      <a:pt x="420584" y="756840"/>
                    </a:lnTo>
                    <a:lnTo>
                      <a:pt x="425551" y="790640"/>
                    </a:lnTo>
                    <a:close/>
                    <a:moveTo>
                      <a:pt x="341396" y="559674"/>
                    </a:moveTo>
                    <a:lnTo>
                      <a:pt x="341396" y="559674"/>
                    </a:lnTo>
                    <a:lnTo>
                      <a:pt x="437546" y="559674"/>
                    </a:lnTo>
                    <a:lnTo>
                      <a:pt x="437546" y="518551"/>
                    </a:lnTo>
                    <a:lnTo>
                      <a:pt x="422645" y="518551"/>
                    </a:lnTo>
                    <a:cubicBezTo>
                      <a:pt x="422364" y="523715"/>
                      <a:pt x="421802" y="528034"/>
                      <a:pt x="421052" y="531414"/>
                    </a:cubicBezTo>
                    <a:cubicBezTo>
                      <a:pt x="420209" y="534794"/>
                      <a:pt x="419084" y="537704"/>
                      <a:pt x="417679" y="540051"/>
                    </a:cubicBezTo>
                    <a:cubicBezTo>
                      <a:pt x="416367" y="542023"/>
                      <a:pt x="414586" y="543431"/>
                      <a:pt x="412243" y="544276"/>
                    </a:cubicBezTo>
                    <a:cubicBezTo>
                      <a:pt x="409900" y="545121"/>
                      <a:pt x="405590" y="545497"/>
                      <a:pt x="399311" y="545497"/>
                    </a:cubicBezTo>
                    <a:lnTo>
                      <a:pt x="383099" y="545497"/>
                    </a:lnTo>
                    <a:lnTo>
                      <a:pt x="383099" y="514420"/>
                    </a:lnTo>
                    <a:lnTo>
                      <a:pt x="386753" y="514420"/>
                    </a:lnTo>
                    <a:cubicBezTo>
                      <a:pt x="390970" y="514420"/>
                      <a:pt x="393876" y="515453"/>
                      <a:pt x="395375" y="517518"/>
                    </a:cubicBezTo>
                    <a:cubicBezTo>
                      <a:pt x="396874" y="519584"/>
                      <a:pt x="397718" y="524090"/>
                      <a:pt x="397905" y="531132"/>
                    </a:cubicBezTo>
                    <a:lnTo>
                      <a:pt x="409245" y="531132"/>
                    </a:lnTo>
                    <a:lnTo>
                      <a:pt x="409245" y="485596"/>
                    </a:lnTo>
                    <a:lnTo>
                      <a:pt x="397905" y="485596"/>
                    </a:lnTo>
                    <a:lnTo>
                      <a:pt x="397905" y="486441"/>
                    </a:lnTo>
                    <a:cubicBezTo>
                      <a:pt x="397905" y="491980"/>
                      <a:pt x="397062" y="495830"/>
                      <a:pt x="395375" y="497989"/>
                    </a:cubicBezTo>
                    <a:cubicBezTo>
                      <a:pt x="393688" y="500149"/>
                      <a:pt x="390783" y="501275"/>
                      <a:pt x="386660" y="501275"/>
                    </a:cubicBezTo>
                    <a:lnTo>
                      <a:pt x="383099" y="501275"/>
                    </a:lnTo>
                    <a:lnTo>
                      <a:pt x="383099" y="473860"/>
                    </a:lnTo>
                    <a:lnTo>
                      <a:pt x="394906" y="473860"/>
                    </a:lnTo>
                    <a:lnTo>
                      <a:pt x="397624" y="473860"/>
                    </a:lnTo>
                    <a:cubicBezTo>
                      <a:pt x="403153" y="473860"/>
                      <a:pt x="407089" y="474235"/>
                      <a:pt x="409619" y="475080"/>
                    </a:cubicBezTo>
                    <a:cubicBezTo>
                      <a:pt x="412150" y="475832"/>
                      <a:pt x="414211" y="477240"/>
                      <a:pt x="415898" y="479118"/>
                    </a:cubicBezTo>
                    <a:cubicBezTo>
                      <a:pt x="417397" y="480808"/>
                      <a:pt x="418710" y="482967"/>
                      <a:pt x="419740" y="485690"/>
                    </a:cubicBezTo>
                    <a:cubicBezTo>
                      <a:pt x="420771" y="488413"/>
                      <a:pt x="421802" y="492168"/>
                      <a:pt x="422739" y="497050"/>
                    </a:cubicBezTo>
                    <a:lnTo>
                      <a:pt x="437171" y="497050"/>
                    </a:lnTo>
                    <a:lnTo>
                      <a:pt x="437171" y="459964"/>
                    </a:lnTo>
                    <a:lnTo>
                      <a:pt x="341490" y="459964"/>
                    </a:lnTo>
                    <a:lnTo>
                      <a:pt x="341490" y="473954"/>
                    </a:lnTo>
                    <a:lnTo>
                      <a:pt x="345895" y="473954"/>
                    </a:lnTo>
                    <a:cubicBezTo>
                      <a:pt x="349174" y="473954"/>
                      <a:pt x="351142" y="474423"/>
                      <a:pt x="352080" y="475362"/>
                    </a:cubicBezTo>
                    <a:cubicBezTo>
                      <a:pt x="353017" y="476301"/>
                      <a:pt x="353392" y="478648"/>
                      <a:pt x="353392" y="482592"/>
                    </a:cubicBezTo>
                    <a:lnTo>
                      <a:pt x="353392" y="537047"/>
                    </a:lnTo>
                    <a:lnTo>
                      <a:pt x="353392" y="537798"/>
                    </a:lnTo>
                    <a:cubicBezTo>
                      <a:pt x="353392" y="541460"/>
                      <a:pt x="352923" y="543713"/>
                      <a:pt x="351986" y="544464"/>
                    </a:cubicBezTo>
                    <a:cubicBezTo>
                      <a:pt x="351049" y="545215"/>
                      <a:pt x="349081" y="545591"/>
                      <a:pt x="346082" y="545591"/>
                    </a:cubicBezTo>
                    <a:lnTo>
                      <a:pt x="341490" y="545591"/>
                    </a:lnTo>
                    <a:lnTo>
                      <a:pt x="341490" y="559768"/>
                    </a:lnTo>
                    <a:close/>
                    <a:moveTo>
                      <a:pt x="333806" y="724073"/>
                    </a:moveTo>
                    <a:lnTo>
                      <a:pt x="333806" y="724073"/>
                    </a:lnTo>
                    <a:cubicBezTo>
                      <a:pt x="317031" y="718627"/>
                      <a:pt x="309253" y="726138"/>
                      <a:pt x="305598" y="737687"/>
                    </a:cubicBezTo>
                    <a:cubicBezTo>
                      <a:pt x="298663" y="759656"/>
                      <a:pt x="326121" y="769421"/>
                      <a:pt x="321998" y="782753"/>
                    </a:cubicBezTo>
                    <a:cubicBezTo>
                      <a:pt x="320405" y="787823"/>
                      <a:pt x="317125" y="790358"/>
                      <a:pt x="312439" y="788856"/>
                    </a:cubicBezTo>
                    <a:cubicBezTo>
                      <a:pt x="304848" y="786321"/>
                      <a:pt x="306441" y="780406"/>
                      <a:pt x="308690" y="773364"/>
                    </a:cubicBezTo>
                    <a:lnTo>
                      <a:pt x="294915" y="768858"/>
                    </a:lnTo>
                    <a:cubicBezTo>
                      <a:pt x="290229" y="781345"/>
                      <a:pt x="289854" y="793644"/>
                      <a:pt x="306910" y="799183"/>
                    </a:cubicBezTo>
                    <a:cubicBezTo>
                      <a:pt x="317312" y="802657"/>
                      <a:pt x="330526" y="804441"/>
                      <a:pt x="336523" y="785382"/>
                    </a:cubicBezTo>
                    <a:cubicBezTo>
                      <a:pt x="343833" y="762285"/>
                      <a:pt x="315719" y="754399"/>
                      <a:pt x="320123" y="740409"/>
                    </a:cubicBezTo>
                    <a:cubicBezTo>
                      <a:pt x="321717" y="735339"/>
                      <a:pt x="325278" y="733462"/>
                      <a:pt x="329682" y="734870"/>
                    </a:cubicBezTo>
                    <a:cubicBezTo>
                      <a:pt x="335211" y="736654"/>
                      <a:pt x="334274" y="742569"/>
                      <a:pt x="332587" y="748108"/>
                    </a:cubicBezTo>
                    <a:lnTo>
                      <a:pt x="345988" y="752427"/>
                    </a:lnTo>
                    <a:cubicBezTo>
                      <a:pt x="351798" y="737311"/>
                      <a:pt x="347207" y="728391"/>
                      <a:pt x="333806" y="724073"/>
                    </a:cubicBezTo>
                    <a:close/>
                    <a:moveTo>
                      <a:pt x="318624" y="473954"/>
                    </a:moveTo>
                    <a:lnTo>
                      <a:pt x="318624" y="473954"/>
                    </a:lnTo>
                    <a:lnTo>
                      <a:pt x="322747" y="473954"/>
                    </a:lnTo>
                    <a:lnTo>
                      <a:pt x="322747" y="459964"/>
                    </a:lnTo>
                    <a:lnTo>
                      <a:pt x="280483" y="459964"/>
                    </a:lnTo>
                    <a:lnTo>
                      <a:pt x="280483" y="473954"/>
                    </a:lnTo>
                    <a:lnTo>
                      <a:pt x="285075" y="473954"/>
                    </a:lnTo>
                    <a:cubicBezTo>
                      <a:pt x="288261" y="473954"/>
                      <a:pt x="290323" y="474423"/>
                      <a:pt x="291166" y="475268"/>
                    </a:cubicBezTo>
                    <a:cubicBezTo>
                      <a:pt x="292103" y="476113"/>
                      <a:pt x="292478" y="478554"/>
                      <a:pt x="292478" y="482404"/>
                    </a:cubicBezTo>
                    <a:lnTo>
                      <a:pt x="292478" y="527564"/>
                    </a:lnTo>
                    <a:cubicBezTo>
                      <a:pt x="292478" y="534512"/>
                      <a:pt x="291166" y="539488"/>
                      <a:pt x="288449" y="542586"/>
                    </a:cubicBezTo>
                    <a:cubicBezTo>
                      <a:pt x="285731" y="545685"/>
                      <a:pt x="281326" y="547187"/>
                      <a:pt x="275141" y="547187"/>
                    </a:cubicBezTo>
                    <a:cubicBezTo>
                      <a:pt x="269893" y="547187"/>
                      <a:pt x="266239" y="545685"/>
                      <a:pt x="264083" y="542586"/>
                    </a:cubicBezTo>
                    <a:cubicBezTo>
                      <a:pt x="261928" y="539488"/>
                      <a:pt x="260803" y="534136"/>
                      <a:pt x="260803" y="526437"/>
                    </a:cubicBezTo>
                    <a:lnTo>
                      <a:pt x="260803" y="482498"/>
                    </a:lnTo>
                    <a:cubicBezTo>
                      <a:pt x="260803" y="478742"/>
                      <a:pt x="261272" y="476395"/>
                      <a:pt x="262209" y="475456"/>
                    </a:cubicBezTo>
                    <a:cubicBezTo>
                      <a:pt x="263052" y="474517"/>
                      <a:pt x="265208" y="474048"/>
                      <a:pt x="268488" y="474048"/>
                    </a:cubicBezTo>
                    <a:lnTo>
                      <a:pt x="273548" y="474048"/>
                    </a:lnTo>
                    <a:lnTo>
                      <a:pt x="273548" y="460058"/>
                    </a:lnTo>
                    <a:lnTo>
                      <a:pt x="218632" y="460058"/>
                    </a:lnTo>
                    <a:lnTo>
                      <a:pt x="218632" y="474048"/>
                    </a:lnTo>
                    <a:lnTo>
                      <a:pt x="223224" y="474048"/>
                    </a:lnTo>
                    <a:cubicBezTo>
                      <a:pt x="226411" y="474048"/>
                      <a:pt x="228472" y="474517"/>
                      <a:pt x="229503" y="475456"/>
                    </a:cubicBezTo>
                    <a:cubicBezTo>
                      <a:pt x="230440" y="476395"/>
                      <a:pt x="230909" y="478742"/>
                      <a:pt x="230909" y="482498"/>
                    </a:cubicBezTo>
                    <a:lnTo>
                      <a:pt x="230909" y="531320"/>
                    </a:lnTo>
                    <a:cubicBezTo>
                      <a:pt x="230909" y="541272"/>
                      <a:pt x="234282" y="548971"/>
                      <a:pt x="241030" y="554510"/>
                    </a:cubicBezTo>
                    <a:cubicBezTo>
                      <a:pt x="247777" y="559956"/>
                      <a:pt x="257336" y="562678"/>
                      <a:pt x="269706" y="562678"/>
                    </a:cubicBezTo>
                    <a:cubicBezTo>
                      <a:pt x="283201" y="562678"/>
                      <a:pt x="293509" y="559956"/>
                      <a:pt x="300631" y="554416"/>
                    </a:cubicBezTo>
                    <a:cubicBezTo>
                      <a:pt x="307660" y="548877"/>
                      <a:pt x="311127" y="540802"/>
                      <a:pt x="311127" y="530099"/>
                    </a:cubicBezTo>
                    <a:lnTo>
                      <a:pt x="311127" y="482028"/>
                    </a:lnTo>
                    <a:cubicBezTo>
                      <a:pt x="311127" y="478460"/>
                      <a:pt x="311596" y="476207"/>
                      <a:pt x="312439" y="475268"/>
                    </a:cubicBezTo>
                    <a:cubicBezTo>
                      <a:pt x="313376" y="474329"/>
                      <a:pt x="315438" y="473954"/>
                      <a:pt x="318624" y="473954"/>
                    </a:cubicBezTo>
                    <a:close/>
                    <a:moveTo>
                      <a:pt x="225567" y="65821"/>
                    </a:moveTo>
                    <a:lnTo>
                      <a:pt x="225567" y="65821"/>
                    </a:lnTo>
                    <a:lnTo>
                      <a:pt x="236906" y="56807"/>
                    </a:lnTo>
                    <a:lnTo>
                      <a:pt x="203826" y="13525"/>
                    </a:lnTo>
                    <a:cubicBezTo>
                      <a:pt x="195017" y="2070"/>
                      <a:pt x="183490" y="-465"/>
                      <a:pt x="170932" y="9488"/>
                    </a:cubicBezTo>
                    <a:cubicBezTo>
                      <a:pt x="157063" y="20472"/>
                      <a:pt x="159874" y="33805"/>
                      <a:pt x="166809" y="42912"/>
                    </a:cubicBezTo>
                    <a:lnTo>
                      <a:pt x="199890" y="86194"/>
                    </a:lnTo>
                    <a:lnTo>
                      <a:pt x="211229" y="77181"/>
                    </a:lnTo>
                    <a:lnTo>
                      <a:pt x="178804" y="34837"/>
                    </a:lnTo>
                    <a:cubicBezTo>
                      <a:pt x="173650" y="28077"/>
                      <a:pt x="173088" y="22538"/>
                      <a:pt x="178055" y="18595"/>
                    </a:cubicBezTo>
                    <a:cubicBezTo>
                      <a:pt x="182178" y="15309"/>
                      <a:pt x="187332" y="15966"/>
                      <a:pt x="193049" y="23477"/>
                    </a:cubicBezTo>
                    <a:lnTo>
                      <a:pt x="225473" y="65915"/>
                    </a:lnTo>
                    <a:close/>
                    <a:moveTo>
                      <a:pt x="193798" y="91640"/>
                    </a:moveTo>
                    <a:lnTo>
                      <a:pt x="193798" y="91640"/>
                    </a:lnTo>
                    <a:lnTo>
                      <a:pt x="180491" y="106099"/>
                    </a:lnTo>
                    <a:lnTo>
                      <a:pt x="129605" y="83096"/>
                    </a:lnTo>
                    <a:lnTo>
                      <a:pt x="129418" y="83190"/>
                    </a:lnTo>
                    <a:lnTo>
                      <a:pt x="167746" y="119806"/>
                    </a:lnTo>
                    <a:lnTo>
                      <a:pt x="158562" y="129853"/>
                    </a:lnTo>
                    <a:lnTo>
                      <a:pt x="103272" y="76899"/>
                    </a:lnTo>
                    <a:lnTo>
                      <a:pt x="116298" y="62816"/>
                    </a:lnTo>
                    <a:lnTo>
                      <a:pt x="169620" y="87509"/>
                    </a:lnTo>
                    <a:lnTo>
                      <a:pt x="169714" y="87415"/>
                    </a:lnTo>
                    <a:lnTo>
                      <a:pt x="129230" y="48733"/>
                    </a:lnTo>
                    <a:lnTo>
                      <a:pt x="138508" y="38687"/>
                    </a:lnTo>
                    <a:lnTo>
                      <a:pt x="193798" y="91640"/>
                    </a:lnTo>
                    <a:close/>
                    <a:moveTo>
                      <a:pt x="153408" y="137927"/>
                    </a:moveTo>
                    <a:lnTo>
                      <a:pt x="153408" y="137927"/>
                    </a:lnTo>
                    <a:lnTo>
                      <a:pt x="92495" y="91734"/>
                    </a:lnTo>
                    <a:lnTo>
                      <a:pt x="83873" y="103564"/>
                    </a:lnTo>
                    <a:lnTo>
                      <a:pt x="144693" y="149757"/>
                    </a:lnTo>
                    <a:lnTo>
                      <a:pt x="153314" y="138021"/>
                    </a:lnTo>
                    <a:close/>
                    <a:moveTo>
                      <a:pt x="141694" y="152667"/>
                    </a:moveTo>
                    <a:lnTo>
                      <a:pt x="141694" y="152667"/>
                    </a:lnTo>
                    <a:lnTo>
                      <a:pt x="67848" y="127881"/>
                    </a:lnTo>
                    <a:lnTo>
                      <a:pt x="59133" y="142715"/>
                    </a:lnTo>
                    <a:lnTo>
                      <a:pt x="114892" y="198297"/>
                    </a:lnTo>
                    <a:lnTo>
                      <a:pt x="122202" y="185810"/>
                    </a:lnTo>
                    <a:lnTo>
                      <a:pt x="80968" y="146471"/>
                    </a:lnTo>
                    <a:lnTo>
                      <a:pt x="81062" y="146283"/>
                    </a:lnTo>
                    <a:lnTo>
                      <a:pt x="133916" y="165718"/>
                    </a:lnTo>
                    <a:lnTo>
                      <a:pt x="141600" y="152574"/>
                    </a:lnTo>
                    <a:close/>
                    <a:moveTo>
                      <a:pt x="113861" y="201677"/>
                    </a:moveTo>
                    <a:lnTo>
                      <a:pt x="113861" y="201677"/>
                    </a:lnTo>
                    <a:lnTo>
                      <a:pt x="98867" y="236885"/>
                    </a:lnTo>
                    <a:lnTo>
                      <a:pt x="88184" y="232191"/>
                    </a:lnTo>
                    <a:lnTo>
                      <a:pt x="97461" y="210503"/>
                    </a:lnTo>
                    <a:lnTo>
                      <a:pt x="80312" y="202898"/>
                    </a:lnTo>
                    <a:lnTo>
                      <a:pt x="71784" y="222896"/>
                    </a:lnTo>
                    <a:lnTo>
                      <a:pt x="61101" y="218202"/>
                    </a:lnTo>
                    <a:lnTo>
                      <a:pt x="69629" y="198203"/>
                    </a:lnTo>
                    <a:lnTo>
                      <a:pt x="49293" y="189190"/>
                    </a:lnTo>
                    <a:lnTo>
                      <a:pt x="39734" y="211629"/>
                    </a:lnTo>
                    <a:lnTo>
                      <a:pt x="29051" y="206935"/>
                    </a:lnTo>
                    <a:lnTo>
                      <a:pt x="44326" y="171070"/>
                    </a:lnTo>
                    <a:lnTo>
                      <a:pt x="113861" y="201865"/>
                    </a:lnTo>
                    <a:close/>
                    <a:moveTo>
                      <a:pt x="96524" y="243270"/>
                    </a:moveTo>
                    <a:lnTo>
                      <a:pt x="96524" y="243270"/>
                    </a:lnTo>
                    <a:lnTo>
                      <a:pt x="23616" y="221957"/>
                    </a:lnTo>
                    <a:lnTo>
                      <a:pt x="19586" y="236040"/>
                    </a:lnTo>
                    <a:lnTo>
                      <a:pt x="49762" y="244866"/>
                    </a:lnTo>
                    <a:lnTo>
                      <a:pt x="48731" y="248528"/>
                    </a:lnTo>
                    <a:cubicBezTo>
                      <a:pt x="45638" y="259419"/>
                      <a:pt x="38516" y="256508"/>
                      <a:pt x="29801" y="253879"/>
                    </a:cubicBezTo>
                    <a:cubicBezTo>
                      <a:pt x="25115" y="252471"/>
                      <a:pt x="20242" y="250687"/>
                      <a:pt x="15275" y="251250"/>
                    </a:cubicBezTo>
                    <a:lnTo>
                      <a:pt x="11339" y="265052"/>
                    </a:lnTo>
                    <a:cubicBezTo>
                      <a:pt x="14713" y="264583"/>
                      <a:pt x="28582" y="268338"/>
                      <a:pt x="33174" y="269746"/>
                    </a:cubicBezTo>
                    <a:cubicBezTo>
                      <a:pt x="46294" y="273596"/>
                      <a:pt x="49668" y="264676"/>
                      <a:pt x="50980" y="261672"/>
                    </a:cubicBezTo>
                    <a:lnTo>
                      <a:pt x="51167" y="261766"/>
                    </a:lnTo>
                    <a:cubicBezTo>
                      <a:pt x="50230" y="271436"/>
                      <a:pt x="56228" y="276788"/>
                      <a:pt x="65505" y="279511"/>
                    </a:cubicBezTo>
                    <a:cubicBezTo>
                      <a:pt x="77875" y="283172"/>
                      <a:pt x="86310" y="278947"/>
                      <a:pt x="89027" y="269277"/>
                    </a:cubicBezTo>
                    <a:lnTo>
                      <a:pt x="96431" y="243176"/>
                    </a:lnTo>
                    <a:close/>
                    <a:moveTo>
                      <a:pt x="81343" y="254161"/>
                    </a:moveTo>
                    <a:lnTo>
                      <a:pt x="81343" y="254161"/>
                    </a:lnTo>
                    <a:lnTo>
                      <a:pt x="79562" y="260451"/>
                    </a:lnTo>
                    <a:cubicBezTo>
                      <a:pt x="78344" y="264958"/>
                      <a:pt x="74877" y="266930"/>
                      <a:pt x="67942" y="264864"/>
                    </a:cubicBezTo>
                    <a:cubicBezTo>
                      <a:pt x="63350" y="263456"/>
                      <a:pt x="57727" y="260170"/>
                      <a:pt x="59320" y="254536"/>
                    </a:cubicBezTo>
                    <a:lnTo>
                      <a:pt x="61101" y="248246"/>
                    </a:lnTo>
                    <a:lnTo>
                      <a:pt x="81437" y="254161"/>
                    </a:lnTo>
                    <a:close/>
                    <a:moveTo>
                      <a:pt x="4217" y="300166"/>
                    </a:moveTo>
                    <a:lnTo>
                      <a:pt x="4217" y="300166"/>
                    </a:lnTo>
                    <a:cubicBezTo>
                      <a:pt x="6747" y="282140"/>
                      <a:pt x="18649" y="280450"/>
                      <a:pt x="31581" y="283172"/>
                    </a:cubicBezTo>
                    <a:lnTo>
                      <a:pt x="29520" y="297725"/>
                    </a:lnTo>
                    <a:cubicBezTo>
                      <a:pt x="22304" y="296692"/>
                      <a:pt x="16306" y="296035"/>
                      <a:pt x="15181" y="304016"/>
                    </a:cubicBezTo>
                    <a:cubicBezTo>
                      <a:pt x="14432" y="308898"/>
                      <a:pt x="17524" y="311902"/>
                      <a:pt x="22679" y="312653"/>
                    </a:cubicBezTo>
                    <a:cubicBezTo>
                      <a:pt x="36173" y="314625"/>
                      <a:pt x="41140" y="285426"/>
                      <a:pt x="63537" y="288806"/>
                    </a:cubicBezTo>
                    <a:cubicBezTo>
                      <a:pt x="75252" y="290496"/>
                      <a:pt x="83873" y="297068"/>
                      <a:pt x="81437" y="314813"/>
                    </a:cubicBezTo>
                    <a:cubicBezTo>
                      <a:pt x="79375" y="328990"/>
                      <a:pt x="71597" y="334999"/>
                      <a:pt x="56040" y="331713"/>
                    </a:cubicBezTo>
                    <a:lnTo>
                      <a:pt x="58008" y="317536"/>
                    </a:lnTo>
                    <a:cubicBezTo>
                      <a:pt x="63631" y="318381"/>
                      <a:pt x="69441" y="318381"/>
                      <a:pt x="70285" y="312466"/>
                    </a:cubicBezTo>
                    <a:cubicBezTo>
                      <a:pt x="70941" y="307771"/>
                      <a:pt x="68598" y="304579"/>
                      <a:pt x="63350" y="303828"/>
                    </a:cubicBezTo>
                    <a:cubicBezTo>
                      <a:pt x="49106" y="301668"/>
                      <a:pt x="46200" y="331149"/>
                      <a:pt x="22585" y="327769"/>
                    </a:cubicBezTo>
                    <a:cubicBezTo>
                      <a:pt x="3093" y="324859"/>
                      <a:pt x="2718" y="311339"/>
                      <a:pt x="4311" y="300260"/>
                    </a:cubicBezTo>
                    <a:close/>
                    <a:moveTo>
                      <a:pt x="77126" y="343730"/>
                    </a:moveTo>
                    <a:lnTo>
                      <a:pt x="77126" y="343730"/>
                    </a:lnTo>
                    <a:lnTo>
                      <a:pt x="1312" y="340444"/>
                    </a:lnTo>
                    <a:lnTo>
                      <a:pt x="750" y="355091"/>
                    </a:lnTo>
                    <a:lnTo>
                      <a:pt x="76564" y="358377"/>
                    </a:lnTo>
                    <a:lnTo>
                      <a:pt x="77219" y="343637"/>
                    </a:lnTo>
                    <a:close/>
                    <a:moveTo>
                      <a:pt x="75720" y="368611"/>
                    </a:moveTo>
                    <a:lnTo>
                      <a:pt x="75720" y="368611"/>
                    </a:lnTo>
                    <a:lnTo>
                      <a:pt x="0" y="373493"/>
                    </a:lnTo>
                    <a:lnTo>
                      <a:pt x="1499" y="397341"/>
                    </a:lnTo>
                    <a:cubicBezTo>
                      <a:pt x="3093" y="422409"/>
                      <a:pt x="29613" y="419029"/>
                      <a:pt x="41234" y="418278"/>
                    </a:cubicBezTo>
                    <a:cubicBezTo>
                      <a:pt x="64849" y="416682"/>
                      <a:pt x="78438" y="412269"/>
                      <a:pt x="77313" y="393022"/>
                    </a:cubicBezTo>
                    <a:lnTo>
                      <a:pt x="75720" y="368517"/>
                    </a:lnTo>
                    <a:close/>
                    <a:moveTo>
                      <a:pt x="65505" y="391614"/>
                    </a:moveTo>
                    <a:lnTo>
                      <a:pt x="65505" y="391614"/>
                    </a:lnTo>
                    <a:cubicBezTo>
                      <a:pt x="66161" y="401847"/>
                      <a:pt x="53885" y="402599"/>
                      <a:pt x="39922" y="403537"/>
                    </a:cubicBezTo>
                    <a:cubicBezTo>
                      <a:pt x="20898" y="404758"/>
                      <a:pt x="13588" y="403537"/>
                      <a:pt x="13026" y="394524"/>
                    </a:cubicBezTo>
                    <a:lnTo>
                      <a:pt x="12558" y="387483"/>
                    </a:lnTo>
                    <a:lnTo>
                      <a:pt x="65037" y="384103"/>
                    </a:lnTo>
                    <a:lnTo>
                      <a:pt x="65505" y="391708"/>
                    </a:lnTo>
                    <a:close/>
                    <a:moveTo>
                      <a:pt x="82749" y="437807"/>
                    </a:moveTo>
                    <a:lnTo>
                      <a:pt x="82749" y="437807"/>
                    </a:lnTo>
                    <a:lnTo>
                      <a:pt x="4498" y="434990"/>
                    </a:lnTo>
                    <a:lnTo>
                      <a:pt x="7497" y="449167"/>
                    </a:lnTo>
                    <a:lnTo>
                      <a:pt x="24740" y="449449"/>
                    </a:lnTo>
                    <a:lnTo>
                      <a:pt x="28864" y="469072"/>
                    </a:lnTo>
                    <a:lnTo>
                      <a:pt x="13214" y="476489"/>
                    </a:lnTo>
                    <a:lnTo>
                      <a:pt x="16400" y="491605"/>
                    </a:lnTo>
                    <a:lnTo>
                      <a:pt x="86591" y="456678"/>
                    </a:lnTo>
                    <a:lnTo>
                      <a:pt x="82561" y="437713"/>
                    </a:lnTo>
                    <a:close/>
                    <a:moveTo>
                      <a:pt x="70285" y="449637"/>
                    </a:moveTo>
                    <a:lnTo>
                      <a:pt x="70285" y="449637"/>
                    </a:lnTo>
                    <a:lnTo>
                      <a:pt x="39734" y="463626"/>
                    </a:lnTo>
                    <a:lnTo>
                      <a:pt x="36829" y="449918"/>
                    </a:lnTo>
                    <a:lnTo>
                      <a:pt x="70285" y="449449"/>
                    </a:lnTo>
                    <a:lnTo>
                      <a:pt x="70285" y="449637"/>
                    </a:lnTo>
                    <a:close/>
                    <a:moveTo>
                      <a:pt x="92026" y="478742"/>
                    </a:moveTo>
                    <a:lnTo>
                      <a:pt x="92026" y="478742"/>
                    </a:lnTo>
                    <a:lnTo>
                      <a:pt x="100554" y="501651"/>
                    </a:lnTo>
                    <a:cubicBezTo>
                      <a:pt x="107208" y="519677"/>
                      <a:pt x="95494" y="528034"/>
                      <a:pt x="73377" y="536577"/>
                    </a:cubicBezTo>
                    <a:cubicBezTo>
                      <a:pt x="62507" y="540802"/>
                      <a:pt x="38047" y="551975"/>
                      <a:pt x="29332" y="528503"/>
                    </a:cubicBezTo>
                    <a:lnTo>
                      <a:pt x="20992" y="506064"/>
                    </a:lnTo>
                    <a:lnTo>
                      <a:pt x="91932" y="478648"/>
                    </a:lnTo>
                    <a:close/>
                    <a:moveTo>
                      <a:pt x="67848" y="522870"/>
                    </a:moveTo>
                    <a:lnTo>
                      <a:pt x="67848" y="522870"/>
                    </a:lnTo>
                    <a:cubicBezTo>
                      <a:pt x="80968" y="517800"/>
                      <a:pt x="92401" y="513387"/>
                      <a:pt x="88840" y="503810"/>
                    </a:cubicBezTo>
                    <a:lnTo>
                      <a:pt x="86216" y="496675"/>
                    </a:lnTo>
                    <a:lnTo>
                      <a:pt x="37110" y="515640"/>
                    </a:lnTo>
                    <a:lnTo>
                      <a:pt x="39547" y="522306"/>
                    </a:lnTo>
                    <a:cubicBezTo>
                      <a:pt x="42639" y="530662"/>
                      <a:pt x="50043" y="529724"/>
                      <a:pt x="67848" y="522870"/>
                    </a:cubicBezTo>
                    <a:close/>
                    <a:moveTo>
                      <a:pt x="112362" y="530569"/>
                    </a:moveTo>
                    <a:lnTo>
                      <a:pt x="112362" y="530569"/>
                    </a:lnTo>
                    <a:lnTo>
                      <a:pt x="45638" y="567467"/>
                    </a:lnTo>
                    <a:lnTo>
                      <a:pt x="64006" y="601830"/>
                    </a:lnTo>
                    <a:lnTo>
                      <a:pt x="74314" y="596197"/>
                    </a:lnTo>
                    <a:lnTo>
                      <a:pt x="62881" y="574696"/>
                    </a:lnTo>
                    <a:lnTo>
                      <a:pt x="82374" y="563899"/>
                    </a:lnTo>
                    <a:lnTo>
                      <a:pt x="92588" y="583052"/>
                    </a:lnTo>
                    <a:lnTo>
                      <a:pt x="102803" y="577419"/>
                    </a:lnTo>
                    <a:lnTo>
                      <a:pt x="92588" y="558266"/>
                    </a:lnTo>
                    <a:lnTo>
                      <a:pt x="108988" y="549158"/>
                    </a:lnTo>
                    <a:lnTo>
                      <a:pt x="120046" y="569908"/>
                    </a:lnTo>
                    <a:lnTo>
                      <a:pt x="130355" y="564274"/>
                    </a:lnTo>
                    <a:lnTo>
                      <a:pt x="112362" y="530569"/>
                    </a:lnTo>
                    <a:close/>
                    <a:moveTo>
                      <a:pt x="157344" y="603520"/>
                    </a:moveTo>
                    <a:lnTo>
                      <a:pt x="157344" y="603520"/>
                    </a:lnTo>
                    <a:lnTo>
                      <a:pt x="101304" y="655722"/>
                    </a:lnTo>
                    <a:lnTo>
                      <a:pt x="117141" y="673373"/>
                    </a:lnTo>
                    <a:cubicBezTo>
                      <a:pt x="133822" y="691869"/>
                      <a:pt x="152377" y="672340"/>
                      <a:pt x="160999" y="664360"/>
                    </a:cubicBezTo>
                    <a:cubicBezTo>
                      <a:pt x="178429" y="648117"/>
                      <a:pt x="186301" y="635911"/>
                      <a:pt x="173556" y="621734"/>
                    </a:cubicBezTo>
                    <a:lnTo>
                      <a:pt x="157344" y="603614"/>
                    </a:lnTo>
                    <a:close/>
                    <a:moveTo>
                      <a:pt x="119671" y="658539"/>
                    </a:moveTo>
                    <a:lnTo>
                      <a:pt x="119671" y="658539"/>
                    </a:lnTo>
                    <a:lnTo>
                      <a:pt x="158469" y="622391"/>
                    </a:lnTo>
                    <a:lnTo>
                      <a:pt x="163529" y="628025"/>
                    </a:lnTo>
                    <a:cubicBezTo>
                      <a:pt x="170276" y="635536"/>
                      <a:pt x="161186" y="643986"/>
                      <a:pt x="150878" y="653656"/>
                    </a:cubicBezTo>
                    <a:cubicBezTo>
                      <a:pt x="136821" y="666707"/>
                      <a:pt x="130355" y="670462"/>
                      <a:pt x="124357" y="663796"/>
                    </a:cubicBezTo>
                    <a:lnTo>
                      <a:pt x="119671" y="658539"/>
                    </a:lnTo>
                    <a:close/>
                    <a:moveTo>
                      <a:pt x="170089" y="673655"/>
                    </a:moveTo>
                    <a:lnTo>
                      <a:pt x="170089" y="673655"/>
                    </a:lnTo>
                    <a:cubicBezTo>
                      <a:pt x="182740" y="657787"/>
                      <a:pt x="194829" y="642671"/>
                      <a:pt x="213291" y="657975"/>
                    </a:cubicBezTo>
                    <a:cubicBezTo>
                      <a:pt x="231752" y="673279"/>
                      <a:pt x="219663" y="688395"/>
                      <a:pt x="207012" y="704262"/>
                    </a:cubicBezTo>
                    <a:cubicBezTo>
                      <a:pt x="194454" y="719942"/>
                      <a:pt x="182272" y="735245"/>
                      <a:pt x="163810" y="719942"/>
                    </a:cubicBezTo>
                    <a:cubicBezTo>
                      <a:pt x="145349" y="704638"/>
                      <a:pt x="157531" y="689334"/>
                      <a:pt x="170089" y="673655"/>
                    </a:cubicBezTo>
                    <a:close/>
                    <a:moveTo>
                      <a:pt x="181428" y="683043"/>
                    </a:moveTo>
                    <a:lnTo>
                      <a:pt x="181428" y="683043"/>
                    </a:lnTo>
                    <a:cubicBezTo>
                      <a:pt x="193705" y="667646"/>
                      <a:pt x="199796" y="661731"/>
                      <a:pt x="206169" y="666895"/>
                    </a:cubicBezTo>
                    <a:cubicBezTo>
                      <a:pt x="212447" y="672058"/>
                      <a:pt x="207949" y="679476"/>
                      <a:pt x="195673" y="694873"/>
                    </a:cubicBezTo>
                    <a:cubicBezTo>
                      <a:pt x="183396" y="710271"/>
                      <a:pt x="177305" y="716186"/>
                      <a:pt x="170932" y="711022"/>
                    </a:cubicBezTo>
                    <a:cubicBezTo>
                      <a:pt x="164654" y="705858"/>
                      <a:pt x="169152" y="698441"/>
                      <a:pt x="181428" y="683137"/>
                    </a:cubicBezTo>
                    <a:close/>
                    <a:moveTo>
                      <a:pt x="271955" y="699662"/>
                    </a:moveTo>
                    <a:lnTo>
                      <a:pt x="271955" y="699662"/>
                    </a:lnTo>
                    <a:lnTo>
                      <a:pt x="306067" y="715998"/>
                    </a:lnTo>
                    <a:lnTo>
                      <a:pt x="301100" y="726702"/>
                    </a:lnTo>
                    <a:lnTo>
                      <a:pt x="280108" y="716655"/>
                    </a:lnTo>
                    <a:lnTo>
                      <a:pt x="272142" y="733931"/>
                    </a:lnTo>
                    <a:lnTo>
                      <a:pt x="291541" y="743226"/>
                    </a:lnTo>
                    <a:lnTo>
                      <a:pt x="286574" y="753929"/>
                    </a:lnTo>
                    <a:lnTo>
                      <a:pt x="267176" y="744634"/>
                    </a:lnTo>
                    <a:lnTo>
                      <a:pt x="257711" y="765102"/>
                    </a:lnTo>
                    <a:lnTo>
                      <a:pt x="279452" y="775524"/>
                    </a:lnTo>
                    <a:lnTo>
                      <a:pt x="274485" y="786227"/>
                    </a:lnTo>
                    <a:lnTo>
                      <a:pt x="239718" y="769609"/>
                    </a:lnTo>
                    <a:lnTo>
                      <a:pt x="272049" y="699662"/>
                    </a:lnTo>
                    <a:close/>
                    <a:moveTo>
                      <a:pt x="352736" y="745104"/>
                    </a:moveTo>
                    <a:lnTo>
                      <a:pt x="352736" y="745104"/>
                    </a:lnTo>
                    <a:lnTo>
                      <a:pt x="354985" y="732429"/>
                    </a:lnTo>
                    <a:lnTo>
                      <a:pt x="400717" y="740973"/>
                    </a:lnTo>
                    <a:lnTo>
                      <a:pt x="398467" y="753648"/>
                    </a:lnTo>
                    <a:lnTo>
                      <a:pt x="382630" y="750643"/>
                    </a:lnTo>
                    <a:lnTo>
                      <a:pt x="371291" y="814112"/>
                    </a:lnTo>
                    <a:lnTo>
                      <a:pt x="357046" y="811483"/>
                    </a:lnTo>
                    <a:lnTo>
                      <a:pt x="368386" y="748014"/>
                    </a:lnTo>
                    <a:lnTo>
                      <a:pt x="352642" y="745104"/>
                    </a:lnTo>
                    <a:close/>
                    <a:moveTo>
                      <a:pt x="516358" y="775805"/>
                    </a:moveTo>
                    <a:lnTo>
                      <a:pt x="516358" y="775805"/>
                    </a:lnTo>
                    <a:cubicBezTo>
                      <a:pt x="511673" y="755901"/>
                      <a:pt x="507268" y="736935"/>
                      <a:pt x="530322" y="731302"/>
                    </a:cubicBezTo>
                    <a:cubicBezTo>
                      <a:pt x="553469" y="725669"/>
                      <a:pt x="557967" y="744634"/>
                      <a:pt x="562559" y="764539"/>
                    </a:cubicBezTo>
                    <a:cubicBezTo>
                      <a:pt x="567245" y="784255"/>
                      <a:pt x="571649" y="803408"/>
                      <a:pt x="548596" y="809042"/>
                    </a:cubicBezTo>
                    <a:cubicBezTo>
                      <a:pt x="525449" y="814675"/>
                      <a:pt x="520950" y="795522"/>
                      <a:pt x="516358" y="775899"/>
                    </a:cubicBezTo>
                    <a:close/>
                    <a:moveTo>
                      <a:pt x="533039" y="742569"/>
                    </a:moveTo>
                    <a:lnTo>
                      <a:pt x="533039" y="742569"/>
                    </a:lnTo>
                    <a:cubicBezTo>
                      <a:pt x="525167" y="744540"/>
                      <a:pt x="526105" y="753084"/>
                      <a:pt x="530603" y="772331"/>
                    </a:cubicBezTo>
                    <a:cubicBezTo>
                      <a:pt x="535101" y="791579"/>
                      <a:pt x="538100" y="799653"/>
                      <a:pt x="545972" y="797775"/>
                    </a:cubicBezTo>
                    <a:cubicBezTo>
                      <a:pt x="553844" y="795803"/>
                      <a:pt x="552906" y="787260"/>
                      <a:pt x="548408" y="768012"/>
                    </a:cubicBezTo>
                    <a:cubicBezTo>
                      <a:pt x="543910" y="748765"/>
                      <a:pt x="540911" y="740691"/>
                      <a:pt x="533039" y="742569"/>
                    </a:cubicBezTo>
                    <a:close/>
                    <a:moveTo>
                      <a:pt x="619818" y="697690"/>
                    </a:moveTo>
                    <a:lnTo>
                      <a:pt x="619818" y="697690"/>
                    </a:lnTo>
                    <a:lnTo>
                      <a:pt x="598638" y="709332"/>
                    </a:lnTo>
                    <a:lnTo>
                      <a:pt x="634624" y="777401"/>
                    </a:lnTo>
                    <a:lnTo>
                      <a:pt x="655335" y="766041"/>
                    </a:lnTo>
                    <a:cubicBezTo>
                      <a:pt x="677076" y="754117"/>
                      <a:pt x="662925" y="731021"/>
                      <a:pt x="657396" y="720505"/>
                    </a:cubicBezTo>
                    <a:cubicBezTo>
                      <a:pt x="646245" y="699286"/>
                      <a:pt x="636498" y="688489"/>
                      <a:pt x="619818" y="697690"/>
                    </a:cubicBezTo>
                    <a:close/>
                    <a:moveTo>
                      <a:pt x="616819" y="712806"/>
                    </a:moveTo>
                    <a:lnTo>
                      <a:pt x="616819" y="712806"/>
                    </a:lnTo>
                    <a:lnTo>
                      <a:pt x="623379" y="709238"/>
                    </a:lnTo>
                    <a:cubicBezTo>
                      <a:pt x="632188" y="704356"/>
                      <a:pt x="637998" y="715435"/>
                      <a:pt x="644651" y="728016"/>
                    </a:cubicBezTo>
                    <a:cubicBezTo>
                      <a:pt x="653648" y="745104"/>
                      <a:pt x="655616" y="752427"/>
                      <a:pt x="647838" y="756652"/>
                    </a:cubicBezTo>
                    <a:lnTo>
                      <a:pt x="641653" y="760032"/>
                    </a:lnTo>
                    <a:lnTo>
                      <a:pt x="616725" y="712806"/>
                    </a:lnTo>
                    <a:close/>
                    <a:moveTo>
                      <a:pt x="668455" y="713745"/>
                    </a:moveTo>
                    <a:lnTo>
                      <a:pt x="668455" y="713745"/>
                    </a:lnTo>
                    <a:cubicBezTo>
                      <a:pt x="656459" y="697408"/>
                      <a:pt x="644933" y="681729"/>
                      <a:pt x="664050" y="667270"/>
                    </a:cubicBezTo>
                    <a:cubicBezTo>
                      <a:pt x="683074" y="652717"/>
                      <a:pt x="694507" y="668397"/>
                      <a:pt x="706596" y="684733"/>
                    </a:cubicBezTo>
                    <a:cubicBezTo>
                      <a:pt x="718497" y="700976"/>
                      <a:pt x="730024" y="716749"/>
                      <a:pt x="711000" y="731208"/>
                    </a:cubicBezTo>
                    <a:cubicBezTo>
                      <a:pt x="691976" y="745761"/>
                      <a:pt x="680356" y="729988"/>
                      <a:pt x="668455" y="713745"/>
                    </a:cubicBezTo>
                    <a:close/>
                    <a:moveTo>
                      <a:pt x="670797" y="676471"/>
                    </a:moveTo>
                    <a:lnTo>
                      <a:pt x="670797" y="676471"/>
                    </a:lnTo>
                    <a:cubicBezTo>
                      <a:pt x="677357" y="671495"/>
                      <a:pt x="683167" y="677692"/>
                      <a:pt x="694882" y="693559"/>
                    </a:cubicBezTo>
                    <a:cubicBezTo>
                      <a:pt x="706502" y="709426"/>
                      <a:pt x="710719" y="716937"/>
                      <a:pt x="704253" y="721913"/>
                    </a:cubicBezTo>
                    <a:cubicBezTo>
                      <a:pt x="697787" y="726889"/>
                      <a:pt x="691883" y="720599"/>
                      <a:pt x="680169" y="704826"/>
                    </a:cubicBezTo>
                    <a:cubicBezTo>
                      <a:pt x="668548" y="688958"/>
                      <a:pt x="664331" y="681447"/>
                      <a:pt x="670797" y="676471"/>
                    </a:cubicBezTo>
                    <a:close/>
                    <a:moveTo>
                      <a:pt x="717935" y="619763"/>
                    </a:moveTo>
                    <a:lnTo>
                      <a:pt x="717935" y="619763"/>
                    </a:lnTo>
                    <a:lnTo>
                      <a:pt x="776974" y="668397"/>
                    </a:lnTo>
                    <a:lnTo>
                      <a:pt x="786064" y="656942"/>
                    </a:lnTo>
                    <a:lnTo>
                      <a:pt x="761605" y="636756"/>
                    </a:lnTo>
                    <a:lnTo>
                      <a:pt x="763948" y="633846"/>
                    </a:lnTo>
                    <a:cubicBezTo>
                      <a:pt x="770883" y="625020"/>
                      <a:pt x="776412" y="630560"/>
                      <a:pt x="783440" y="636381"/>
                    </a:cubicBezTo>
                    <a:cubicBezTo>
                      <a:pt x="787283" y="639479"/>
                      <a:pt x="791031" y="643141"/>
                      <a:pt x="795810" y="644549"/>
                    </a:cubicBezTo>
                    <a:lnTo>
                      <a:pt x="804713" y="633283"/>
                    </a:lnTo>
                    <a:cubicBezTo>
                      <a:pt x="801433" y="632344"/>
                      <a:pt x="790094" y="623424"/>
                      <a:pt x="786345" y="620326"/>
                    </a:cubicBezTo>
                    <a:cubicBezTo>
                      <a:pt x="775756" y="611594"/>
                      <a:pt x="769196" y="618448"/>
                      <a:pt x="766853" y="620702"/>
                    </a:cubicBezTo>
                    <a:lnTo>
                      <a:pt x="766666" y="620608"/>
                    </a:lnTo>
                    <a:cubicBezTo>
                      <a:pt x="771258" y="612158"/>
                      <a:pt x="767790" y="604740"/>
                      <a:pt x="760200" y="598544"/>
                    </a:cubicBezTo>
                    <a:cubicBezTo>
                      <a:pt x="750172" y="590282"/>
                      <a:pt x="740801" y="590845"/>
                      <a:pt x="734616" y="598638"/>
                    </a:cubicBezTo>
                    <a:lnTo>
                      <a:pt x="717841" y="619763"/>
                    </a:lnTo>
                    <a:close/>
                    <a:moveTo>
                      <a:pt x="736022" y="615819"/>
                    </a:moveTo>
                    <a:lnTo>
                      <a:pt x="736022" y="615819"/>
                    </a:lnTo>
                    <a:lnTo>
                      <a:pt x="740051" y="610749"/>
                    </a:lnTo>
                    <a:cubicBezTo>
                      <a:pt x="742956" y="607088"/>
                      <a:pt x="746799" y="606618"/>
                      <a:pt x="752421" y="611313"/>
                    </a:cubicBezTo>
                    <a:cubicBezTo>
                      <a:pt x="756170" y="614411"/>
                      <a:pt x="760106" y="619763"/>
                      <a:pt x="756451" y="624269"/>
                    </a:cubicBezTo>
                    <a:lnTo>
                      <a:pt x="752421" y="629339"/>
                    </a:lnTo>
                    <a:lnTo>
                      <a:pt x="735928" y="615819"/>
                    </a:lnTo>
                    <a:close/>
                    <a:moveTo>
                      <a:pt x="749048" y="578639"/>
                    </a:moveTo>
                    <a:lnTo>
                      <a:pt x="749048" y="578639"/>
                    </a:lnTo>
                    <a:lnTo>
                      <a:pt x="756920" y="566340"/>
                    </a:lnTo>
                    <a:lnTo>
                      <a:pt x="820457" y="608590"/>
                    </a:lnTo>
                    <a:lnTo>
                      <a:pt x="812585" y="620889"/>
                    </a:lnTo>
                    <a:lnTo>
                      <a:pt x="749048" y="578546"/>
                    </a:lnTo>
                    <a:close/>
                    <a:moveTo>
                      <a:pt x="795998" y="576480"/>
                    </a:moveTo>
                    <a:lnTo>
                      <a:pt x="795998" y="576480"/>
                    </a:lnTo>
                    <a:cubicBezTo>
                      <a:pt x="778099" y="567279"/>
                      <a:pt x="761043" y="558360"/>
                      <a:pt x="771820" y="536765"/>
                    </a:cubicBezTo>
                    <a:cubicBezTo>
                      <a:pt x="782597" y="515171"/>
                      <a:pt x="799653" y="523996"/>
                      <a:pt x="817552" y="533291"/>
                    </a:cubicBezTo>
                    <a:cubicBezTo>
                      <a:pt x="835264" y="542492"/>
                      <a:pt x="852507" y="551318"/>
                      <a:pt x="841730" y="573006"/>
                    </a:cubicBezTo>
                    <a:cubicBezTo>
                      <a:pt x="830953" y="594601"/>
                      <a:pt x="813710" y="585681"/>
                      <a:pt x="795998" y="576480"/>
                    </a:cubicBezTo>
                    <a:close/>
                    <a:moveTo>
                      <a:pt x="802651" y="563148"/>
                    </a:moveTo>
                    <a:lnTo>
                      <a:pt x="802651" y="563148"/>
                    </a:lnTo>
                    <a:cubicBezTo>
                      <a:pt x="819988" y="572161"/>
                      <a:pt x="827954" y="575072"/>
                      <a:pt x="831609" y="567654"/>
                    </a:cubicBezTo>
                    <a:cubicBezTo>
                      <a:pt x="835264" y="560331"/>
                      <a:pt x="828235" y="555449"/>
                      <a:pt x="810898" y="546436"/>
                    </a:cubicBezTo>
                    <a:cubicBezTo>
                      <a:pt x="793561" y="537422"/>
                      <a:pt x="785596" y="534512"/>
                      <a:pt x="781941" y="541929"/>
                    </a:cubicBezTo>
                    <a:cubicBezTo>
                      <a:pt x="778286" y="549346"/>
                      <a:pt x="785315" y="554135"/>
                      <a:pt x="802651" y="563148"/>
                    </a:cubicBezTo>
                    <a:close/>
                    <a:moveTo>
                      <a:pt x="799746" y="469541"/>
                    </a:moveTo>
                    <a:lnTo>
                      <a:pt x="799746" y="469541"/>
                    </a:lnTo>
                    <a:lnTo>
                      <a:pt x="873967" y="485784"/>
                    </a:lnTo>
                    <a:lnTo>
                      <a:pt x="878934" y="462406"/>
                    </a:lnTo>
                    <a:cubicBezTo>
                      <a:pt x="884088" y="437807"/>
                      <a:pt x="857661" y="433770"/>
                      <a:pt x="846228" y="431235"/>
                    </a:cubicBezTo>
                    <a:cubicBezTo>
                      <a:pt x="823081" y="426165"/>
                      <a:pt x="808743" y="426728"/>
                      <a:pt x="804807" y="445599"/>
                    </a:cubicBezTo>
                    <a:lnTo>
                      <a:pt x="799746" y="469541"/>
                    </a:lnTo>
                    <a:close/>
                    <a:moveTo>
                      <a:pt x="814178" y="457617"/>
                    </a:moveTo>
                    <a:lnTo>
                      <a:pt x="814178" y="457617"/>
                    </a:lnTo>
                    <a:lnTo>
                      <a:pt x="815771" y="450200"/>
                    </a:lnTo>
                    <a:cubicBezTo>
                      <a:pt x="817927" y="440154"/>
                      <a:pt x="829922" y="442783"/>
                      <a:pt x="843604" y="445787"/>
                    </a:cubicBezTo>
                    <a:cubicBezTo>
                      <a:pt x="862159" y="449918"/>
                      <a:pt x="868907" y="453111"/>
                      <a:pt x="867126" y="461936"/>
                    </a:cubicBezTo>
                    <a:lnTo>
                      <a:pt x="865627" y="468884"/>
                    </a:lnTo>
                    <a:lnTo>
                      <a:pt x="814272" y="457617"/>
                    </a:lnTo>
                    <a:close/>
                    <a:moveTo>
                      <a:pt x="810336" y="414710"/>
                    </a:moveTo>
                    <a:lnTo>
                      <a:pt x="810336" y="414710"/>
                    </a:lnTo>
                    <a:lnTo>
                      <a:pt x="885962" y="420625"/>
                    </a:lnTo>
                    <a:lnTo>
                      <a:pt x="888867" y="381568"/>
                    </a:lnTo>
                    <a:lnTo>
                      <a:pt x="877247" y="380629"/>
                    </a:lnTo>
                    <a:lnTo>
                      <a:pt x="875373" y="404946"/>
                    </a:lnTo>
                    <a:lnTo>
                      <a:pt x="853257" y="403256"/>
                    </a:lnTo>
                    <a:lnTo>
                      <a:pt x="854850" y="381474"/>
                    </a:lnTo>
                    <a:lnTo>
                      <a:pt x="843229" y="380535"/>
                    </a:lnTo>
                    <a:lnTo>
                      <a:pt x="841542" y="402317"/>
                    </a:lnTo>
                    <a:lnTo>
                      <a:pt x="822893" y="400909"/>
                    </a:lnTo>
                    <a:lnTo>
                      <a:pt x="824674" y="377343"/>
                    </a:lnTo>
                    <a:lnTo>
                      <a:pt x="813054" y="376404"/>
                    </a:lnTo>
                    <a:lnTo>
                      <a:pt x="810149" y="414616"/>
                    </a:lnTo>
                    <a:close/>
                  </a:path>
                </a:pathLst>
              </a:custGeom>
              <a:solidFill>
                <a:srgbClr val="0072CE"/>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 name="Google Shape;114;p20"/>
              <p:cNvSpPr/>
              <p:nvPr/>
            </p:nvSpPr>
            <p:spPr>
              <a:xfrm>
                <a:off x="633280" y="843869"/>
                <a:ext cx="335937" cy="662946"/>
              </a:xfrm>
              <a:custGeom>
                <a:rect b="b" l="l" r="r" t="t"/>
                <a:pathLst>
                  <a:path extrusionOk="0" h="662946" w="335937">
                    <a:moveTo>
                      <a:pt x="335938" y="64783"/>
                    </a:moveTo>
                    <a:cubicBezTo>
                      <a:pt x="335657" y="50230"/>
                      <a:pt x="310448" y="44691"/>
                      <a:pt x="303607" y="42813"/>
                    </a:cubicBezTo>
                    <a:lnTo>
                      <a:pt x="161444" y="42813"/>
                    </a:lnTo>
                    <a:cubicBezTo>
                      <a:pt x="154041" y="42813"/>
                      <a:pt x="165193" y="64783"/>
                      <a:pt x="170534" y="64783"/>
                    </a:cubicBezTo>
                    <a:cubicBezTo>
                      <a:pt x="176063" y="64783"/>
                      <a:pt x="335938" y="64783"/>
                      <a:pt x="335938" y="64783"/>
                    </a:cubicBezTo>
                    <a:close/>
                    <a:moveTo>
                      <a:pt x="77665" y="35490"/>
                    </a:moveTo>
                    <a:lnTo>
                      <a:pt x="77665" y="35490"/>
                    </a:lnTo>
                    <a:lnTo>
                      <a:pt x="298265" y="35490"/>
                    </a:lnTo>
                    <a:cubicBezTo>
                      <a:pt x="294891" y="21970"/>
                      <a:pt x="283740" y="20092"/>
                      <a:pt x="283740" y="20092"/>
                    </a:cubicBezTo>
                    <a:lnTo>
                      <a:pt x="160507" y="20092"/>
                    </a:lnTo>
                    <a:cubicBezTo>
                      <a:pt x="154603" y="20092"/>
                      <a:pt x="155072" y="25350"/>
                      <a:pt x="155353" y="29387"/>
                    </a:cubicBezTo>
                    <a:lnTo>
                      <a:pt x="81226" y="29387"/>
                    </a:lnTo>
                    <a:cubicBezTo>
                      <a:pt x="77009" y="29387"/>
                      <a:pt x="77571" y="35490"/>
                      <a:pt x="77571" y="35490"/>
                    </a:cubicBezTo>
                    <a:close/>
                    <a:moveTo>
                      <a:pt x="102874" y="14177"/>
                    </a:moveTo>
                    <a:lnTo>
                      <a:pt x="102874" y="14177"/>
                    </a:lnTo>
                    <a:lnTo>
                      <a:pt x="277086" y="14177"/>
                    </a:lnTo>
                    <a:cubicBezTo>
                      <a:pt x="274462" y="1408"/>
                      <a:pt x="269402" y="0"/>
                      <a:pt x="269402" y="0"/>
                    </a:cubicBezTo>
                    <a:lnTo>
                      <a:pt x="158914" y="0"/>
                    </a:lnTo>
                    <a:cubicBezTo>
                      <a:pt x="155634" y="0"/>
                      <a:pt x="152823" y="1784"/>
                      <a:pt x="153572" y="8919"/>
                    </a:cubicBezTo>
                    <a:cubicBezTo>
                      <a:pt x="132862" y="8919"/>
                      <a:pt x="111870" y="8919"/>
                      <a:pt x="105872" y="8919"/>
                    </a:cubicBezTo>
                    <a:cubicBezTo>
                      <a:pt x="102592" y="8919"/>
                      <a:pt x="102874" y="14271"/>
                      <a:pt x="102874" y="14271"/>
                    </a:cubicBezTo>
                    <a:close/>
                    <a:moveTo>
                      <a:pt x="72042" y="1690"/>
                    </a:moveTo>
                    <a:lnTo>
                      <a:pt x="72042" y="1690"/>
                    </a:lnTo>
                    <a:cubicBezTo>
                      <a:pt x="72042" y="1690"/>
                      <a:pt x="66700" y="1221"/>
                      <a:pt x="63139" y="13802"/>
                    </a:cubicBezTo>
                    <a:cubicBezTo>
                      <a:pt x="58922" y="18684"/>
                      <a:pt x="49363" y="7511"/>
                      <a:pt x="37274" y="33237"/>
                    </a:cubicBezTo>
                    <a:cubicBezTo>
                      <a:pt x="726" y="37555"/>
                      <a:pt x="-3491" y="61028"/>
                      <a:pt x="1945" y="63750"/>
                    </a:cubicBezTo>
                    <a:cubicBezTo>
                      <a:pt x="4006" y="64595"/>
                      <a:pt x="3725" y="64032"/>
                      <a:pt x="3725" y="64032"/>
                    </a:cubicBezTo>
                    <a:cubicBezTo>
                      <a:pt x="5412" y="49104"/>
                      <a:pt x="32964" y="39527"/>
                      <a:pt x="40836" y="37649"/>
                    </a:cubicBezTo>
                    <a:cubicBezTo>
                      <a:pt x="50675" y="10985"/>
                      <a:pt x="61171" y="21219"/>
                      <a:pt x="64920" y="15961"/>
                    </a:cubicBezTo>
                    <a:cubicBezTo>
                      <a:pt x="67450" y="3192"/>
                      <a:pt x="71948" y="1690"/>
                      <a:pt x="71948" y="1690"/>
                    </a:cubicBezTo>
                    <a:close/>
                    <a:moveTo>
                      <a:pt x="15439" y="86471"/>
                    </a:moveTo>
                    <a:lnTo>
                      <a:pt x="15439" y="86471"/>
                    </a:lnTo>
                    <a:cubicBezTo>
                      <a:pt x="20219" y="90696"/>
                      <a:pt x="19094" y="89194"/>
                      <a:pt x="23686" y="93888"/>
                    </a:cubicBezTo>
                    <a:cubicBezTo>
                      <a:pt x="39336" y="111821"/>
                      <a:pt x="28653" y="147217"/>
                      <a:pt x="87224" y="165525"/>
                    </a:cubicBezTo>
                    <a:cubicBezTo>
                      <a:pt x="87224" y="165525"/>
                      <a:pt x="88629" y="175290"/>
                      <a:pt x="93502" y="175384"/>
                    </a:cubicBezTo>
                    <a:cubicBezTo>
                      <a:pt x="98375" y="175384"/>
                      <a:pt x="236977" y="175478"/>
                      <a:pt x="242787" y="175384"/>
                    </a:cubicBezTo>
                    <a:cubicBezTo>
                      <a:pt x="248691" y="175290"/>
                      <a:pt x="250097" y="165525"/>
                      <a:pt x="250097" y="165525"/>
                    </a:cubicBezTo>
                    <a:cubicBezTo>
                      <a:pt x="308667" y="147123"/>
                      <a:pt x="297984" y="111727"/>
                      <a:pt x="313634" y="93888"/>
                    </a:cubicBezTo>
                    <a:cubicBezTo>
                      <a:pt x="318226" y="89288"/>
                      <a:pt x="317008" y="90790"/>
                      <a:pt x="321787" y="86471"/>
                    </a:cubicBezTo>
                    <a:cubicBezTo>
                      <a:pt x="331065" y="78491"/>
                      <a:pt x="338093" y="70980"/>
                      <a:pt x="333220" y="70980"/>
                    </a:cubicBezTo>
                    <a:cubicBezTo>
                      <a:pt x="328347" y="70980"/>
                      <a:pt x="5506" y="70980"/>
                      <a:pt x="5506" y="70980"/>
                    </a:cubicBezTo>
                    <a:cubicBezTo>
                      <a:pt x="-2647" y="70792"/>
                      <a:pt x="6256" y="78397"/>
                      <a:pt x="15533" y="86471"/>
                    </a:cubicBezTo>
                    <a:close/>
                    <a:moveTo>
                      <a:pt x="36431" y="76989"/>
                    </a:moveTo>
                    <a:lnTo>
                      <a:pt x="36431" y="76989"/>
                    </a:lnTo>
                    <a:lnTo>
                      <a:pt x="180749" y="77458"/>
                    </a:lnTo>
                    <a:cubicBezTo>
                      <a:pt x="180749" y="77458"/>
                      <a:pt x="211862" y="82622"/>
                      <a:pt x="221233" y="106000"/>
                    </a:cubicBezTo>
                    <a:cubicBezTo>
                      <a:pt x="231541" y="137359"/>
                      <a:pt x="191339" y="147405"/>
                      <a:pt x="155728" y="154822"/>
                    </a:cubicBezTo>
                    <a:cubicBezTo>
                      <a:pt x="135954" y="158953"/>
                      <a:pt x="118711" y="166183"/>
                      <a:pt x="109434" y="166276"/>
                    </a:cubicBezTo>
                    <a:cubicBezTo>
                      <a:pt x="102405" y="166276"/>
                      <a:pt x="97532" y="156512"/>
                      <a:pt x="97532" y="156512"/>
                    </a:cubicBezTo>
                    <a:cubicBezTo>
                      <a:pt x="46271" y="140269"/>
                      <a:pt x="45146" y="114262"/>
                      <a:pt x="39805" y="98583"/>
                    </a:cubicBezTo>
                    <a:cubicBezTo>
                      <a:pt x="34463" y="82904"/>
                      <a:pt x="22468" y="77082"/>
                      <a:pt x="36525" y="77082"/>
                    </a:cubicBezTo>
                    <a:close/>
                    <a:moveTo>
                      <a:pt x="95939" y="185993"/>
                    </a:moveTo>
                    <a:lnTo>
                      <a:pt x="95939" y="185993"/>
                    </a:lnTo>
                    <a:cubicBezTo>
                      <a:pt x="95939" y="188340"/>
                      <a:pt x="97157" y="190312"/>
                      <a:pt x="98563" y="190312"/>
                    </a:cubicBezTo>
                    <a:lnTo>
                      <a:pt x="237164" y="190312"/>
                    </a:lnTo>
                    <a:cubicBezTo>
                      <a:pt x="238664" y="190312"/>
                      <a:pt x="239788" y="188434"/>
                      <a:pt x="239788" y="185993"/>
                    </a:cubicBezTo>
                    <a:cubicBezTo>
                      <a:pt x="239788" y="183552"/>
                      <a:pt x="238570" y="181674"/>
                      <a:pt x="237164" y="181674"/>
                    </a:cubicBezTo>
                    <a:lnTo>
                      <a:pt x="98563" y="181674"/>
                    </a:lnTo>
                    <a:cubicBezTo>
                      <a:pt x="97157" y="181674"/>
                      <a:pt x="95939" y="183646"/>
                      <a:pt x="95939" y="185993"/>
                    </a:cubicBezTo>
                    <a:close/>
                    <a:moveTo>
                      <a:pt x="134267" y="330675"/>
                    </a:moveTo>
                    <a:lnTo>
                      <a:pt x="134267" y="330675"/>
                    </a:lnTo>
                    <a:cubicBezTo>
                      <a:pt x="129019" y="330675"/>
                      <a:pt x="127520" y="330675"/>
                      <a:pt x="122178" y="330675"/>
                    </a:cubicBezTo>
                    <a:lnTo>
                      <a:pt x="136423" y="460711"/>
                    </a:lnTo>
                    <a:cubicBezTo>
                      <a:pt x="140452" y="462119"/>
                      <a:pt x="139703" y="461837"/>
                      <a:pt x="144295" y="463152"/>
                    </a:cubicBezTo>
                    <a:lnTo>
                      <a:pt x="134174" y="330675"/>
                    </a:lnTo>
                    <a:close/>
                    <a:moveTo>
                      <a:pt x="144295" y="330675"/>
                    </a:moveTo>
                    <a:lnTo>
                      <a:pt x="144295" y="330675"/>
                    </a:lnTo>
                    <a:cubicBezTo>
                      <a:pt x="149262" y="330675"/>
                      <a:pt x="155821" y="330675"/>
                      <a:pt x="162662" y="330675"/>
                    </a:cubicBezTo>
                    <a:lnTo>
                      <a:pt x="164349" y="466156"/>
                    </a:lnTo>
                    <a:cubicBezTo>
                      <a:pt x="157508" y="465875"/>
                      <a:pt x="151792" y="464936"/>
                      <a:pt x="149074" y="464466"/>
                    </a:cubicBezTo>
                    <a:lnTo>
                      <a:pt x="144295" y="330675"/>
                    </a:lnTo>
                    <a:close/>
                    <a:moveTo>
                      <a:pt x="167629" y="601543"/>
                    </a:moveTo>
                    <a:lnTo>
                      <a:pt x="167629" y="601543"/>
                    </a:lnTo>
                    <a:cubicBezTo>
                      <a:pt x="155634" y="601543"/>
                      <a:pt x="152167" y="599102"/>
                      <a:pt x="152167" y="599102"/>
                    </a:cubicBezTo>
                    <a:lnTo>
                      <a:pt x="158258" y="654215"/>
                    </a:lnTo>
                    <a:cubicBezTo>
                      <a:pt x="158258" y="654215"/>
                      <a:pt x="159476" y="662947"/>
                      <a:pt x="167817" y="662947"/>
                    </a:cubicBezTo>
                    <a:cubicBezTo>
                      <a:pt x="176157" y="662947"/>
                      <a:pt x="177563" y="654215"/>
                      <a:pt x="177563" y="654215"/>
                    </a:cubicBezTo>
                    <a:lnTo>
                      <a:pt x="183467" y="599102"/>
                    </a:lnTo>
                    <a:cubicBezTo>
                      <a:pt x="183467" y="599102"/>
                      <a:pt x="179531" y="601543"/>
                      <a:pt x="167536" y="601543"/>
                    </a:cubicBezTo>
                    <a:close/>
                    <a:moveTo>
                      <a:pt x="171190" y="466250"/>
                    </a:moveTo>
                    <a:lnTo>
                      <a:pt x="171190" y="466250"/>
                    </a:lnTo>
                    <a:cubicBezTo>
                      <a:pt x="177844" y="466062"/>
                      <a:pt x="183748" y="465123"/>
                      <a:pt x="186466" y="464748"/>
                    </a:cubicBezTo>
                    <a:lnTo>
                      <a:pt x="191245" y="330769"/>
                    </a:lnTo>
                    <a:cubicBezTo>
                      <a:pt x="186278" y="330769"/>
                      <a:pt x="179718" y="330769"/>
                      <a:pt x="172877" y="330769"/>
                    </a:cubicBezTo>
                    <a:lnTo>
                      <a:pt x="171190" y="465499"/>
                    </a:lnTo>
                    <a:lnTo>
                      <a:pt x="171190" y="466250"/>
                    </a:lnTo>
                    <a:close/>
                    <a:moveTo>
                      <a:pt x="201553" y="330769"/>
                    </a:moveTo>
                    <a:lnTo>
                      <a:pt x="201553" y="330769"/>
                    </a:lnTo>
                    <a:lnTo>
                      <a:pt x="191901" y="463246"/>
                    </a:lnTo>
                    <a:cubicBezTo>
                      <a:pt x="195931" y="462307"/>
                      <a:pt x="195837" y="462307"/>
                      <a:pt x="199492" y="460992"/>
                    </a:cubicBezTo>
                    <a:lnTo>
                      <a:pt x="213549" y="330957"/>
                    </a:lnTo>
                    <a:cubicBezTo>
                      <a:pt x="208301" y="330863"/>
                      <a:pt x="206801" y="330863"/>
                      <a:pt x="201553" y="330769"/>
                    </a:cubicBezTo>
                    <a:close/>
                  </a:path>
                </a:pathLst>
              </a:custGeom>
              <a:solidFill>
                <a:srgbClr val="AD841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 name="Google Shape;115;p20"/>
              <p:cNvSpPr/>
              <p:nvPr/>
            </p:nvSpPr>
            <p:spPr>
              <a:xfrm>
                <a:off x="602769" y="510002"/>
                <a:ext cx="391770" cy="322037"/>
              </a:xfrm>
              <a:custGeom>
                <a:rect b="b" l="l" r="r" t="t"/>
                <a:pathLst>
                  <a:path extrusionOk="0" h="322037" w="391770">
                    <a:moveTo>
                      <a:pt x="387628" y="171910"/>
                    </a:moveTo>
                    <a:cubicBezTo>
                      <a:pt x="387909" y="175290"/>
                      <a:pt x="388377" y="223830"/>
                      <a:pt x="317437" y="219605"/>
                    </a:cubicBezTo>
                    <a:cubicBezTo>
                      <a:pt x="314625" y="219417"/>
                      <a:pt x="311252" y="218385"/>
                      <a:pt x="308721" y="218666"/>
                    </a:cubicBezTo>
                    <a:cubicBezTo>
                      <a:pt x="439170" y="130974"/>
                      <a:pt x="299444" y="102526"/>
                      <a:pt x="286792" y="62811"/>
                    </a:cubicBezTo>
                    <a:cubicBezTo>
                      <a:pt x="285480" y="79899"/>
                      <a:pt x="292415" y="85345"/>
                      <a:pt x="298881" y="100836"/>
                    </a:cubicBezTo>
                    <a:cubicBezTo>
                      <a:pt x="305066" y="115765"/>
                      <a:pt x="303848" y="122618"/>
                      <a:pt x="303848" y="122618"/>
                    </a:cubicBezTo>
                    <a:cubicBezTo>
                      <a:pt x="303848" y="122618"/>
                      <a:pt x="234126" y="74454"/>
                      <a:pt x="245465" y="29199"/>
                    </a:cubicBezTo>
                    <a:cubicBezTo>
                      <a:pt x="246121" y="26570"/>
                      <a:pt x="219413" y="47883"/>
                      <a:pt x="225036" y="85814"/>
                    </a:cubicBezTo>
                    <a:cubicBezTo>
                      <a:pt x="229534" y="116046"/>
                      <a:pt x="231689" y="164680"/>
                      <a:pt x="152970" y="175102"/>
                    </a:cubicBezTo>
                    <a:cubicBezTo>
                      <a:pt x="109956" y="180829"/>
                      <a:pt x="-6810" y="206179"/>
                      <a:pt x="312" y="267676"/>
                    </a:cubicBezTo>
                    <a:cubicBezTo>
                      <a:pt x="7340" y="329079"/>
                      <a:pt x="128136" y="321662"/>
                      <a:pt x="128136" y="321662"/>
                    </a:cubicBezTo>
                    <a:cubicBezTo>
                      <a:pt x="161311" y="321662"/>
                      <a:pt x="147066" y="293777"/>
                      <a:pt x="127387" y="284294"/>
                    </a:cubicBezTo>
                    <a:cubicBezTo>
                      <a:pt x="93369" y="268803"/>
                      <a:pt x="93369" y="231060"/>
                      <a:pt x="178648" y="214535"/>
                    </a:cubicBezTo>
                    <a:cubicBezTo>
                      <a:pt x="136196" y="241012"/>
                      <a:pt x="142474" y="255471"/>
                      <a:pt x="174431" y="272464"/>
                    </a:cubicBezTo>
                    <a:cubicBezTo>
                      <a:pt x="210698" y="291336"/>
                      <a:pt x="177992" y="321380"/>
                      <a:pt x="193735" y="321474"/>
                    </a:cubicBezTo>
                    <a:cubicBezTo>
                      <a:pt x="205918" y="322037"/>
                      <a:pt x="227378" y="322037"/>
                      <a:pt x="238718" y="322037"/>
                    </a:cubicBezTo>
                    <a:cubicBezTo>
                      <a:pt x="258304" y="321756"/>
                      <a:pt x="165059" y="277534"/>
                      <a:pt x="261771" y="221389"/>
                    </a:cubicBezTo>
                    <a:cubicBezTo>
                      <a:pt x="215945" y="287111"/>
                      <a:pt x="275359" y="316874"/>
                      <a:pt x="284543" y="317343"/>
                    </a:cubicBezTo>
                    <a:cubicBezTo>
                      <a:pt x="293727" y="317719"/>
                      <a:pt x="253524" y="279130"/>
                      <a:pt x="332805" y="261855"/>
                    </a:cubicBezTo>
                    <a:cubicBezTo>
                      <a:pt x="414617" y="244016"/>
                      <a:pt x="387440" y="171910"/>
                      <a:pt x="387440" y="171910"/>
                    </a:cubicBezTo>
                    <a:close/>
                    <a:moveTo>
                      <a:pt x="194298" y="69853"/>
                    </a:moveTo>
                    <a:lnTo>
                      <a:pt x="194298" y="69853"/>
                    </a:lnTo>
                    <a:cubicBezTo>
                      <a:pt x="210510" y="109849"/>
                      <a:pt x="184083" y="139518"/>
                      <a:pt x="157375" y="147405"/>
                    </a:cubicBezTo>
                    <a:cubicBezTo>
                      <a:pt x="133478" y="154447"/>
                      <a:pt x="106395" y="156137"/>
                      <a:pt x="88871" y="162333"/>
                    </a:cubicBezTo>
                    <a:cubicBezTo>
                      <a:pt x="70878" y="168718"/>
                      <a:pt x="51760" y="186181"/>
                      <a:pt x="51760" y="186181"/>
                    </a:cubicBezTo>
                    <a:cubicBezTo>
                      <a:pt x="51760" y="186181"/>
                      <a:pt x="49980" y="167685"/>
                      <a:pt x="71815" y="144776"/>
                    </a:cubicBezTo>
                    <a:cubicBezTo>
                      <a:pt x="97773" y="120834"/>
                      <a:pt x="120546" y="123839"/>
                      <a:pt x="141537" y="100930"/>
                    </a:cubicBezTo>
                    <a:cubicBezTo>
                      <a:pt x="160186" y="80650"/>
                      <a:pt x="143974" y="64689"/>
                      <a:pt x="145661" y="41123"/>
                    </a:cubicBezTo>
                    <a:cubicBezTo>
                      <a:pt x="146879" y="23660"/>
                      <a:pt x="153251" y="10234"/>
                      <a:pt x="166465" y="0"/>
                    </a:cubicBezTo>
                    <a:cubicBezTo>
                      <a:pt x="161030" y="25162"/>
                      <a:pt x="180991" y="36898"/>
                      <a:pt x="194298" y="69759"/>
                    </a:cubicBezTo>
                    <a:close/>
                    <a:moveTo>
                      <a:pt x="65068" y="15210"/>
                    </a:moveTo>
                    <a:lnTo>
                      <a:pt x="65068" y="15210"/>
                    </a:lnTo>
                    <a:cubicBezTo>
                      <a:pt x="103209" y="7699"/>
                      <a:pt x="152689" y="78209"/>
                      <a:pt x="92994" y="102808"/>
                    </a:cubicBezTo>
                    <a:cubicBezTo>
                      <a:pt x="37329" y="125811"/>
                      <a:pt x="35361" y="176135"/>
                      <a:pt x="35361" y="176135"/>
                    </a:cubicBezTo>
                    <a:cubicBezTo>
                      <a:pt x="35361" y="176135"/>
                      <a:pt x="5935" y="124402"/>
                      <a:pt x="74345" y="81683"/>
                    </a:cubicBezTo>
                    <a:cubicBezTo>
                      <a:pt x="107801" y="60840"/>
                      <a:pt x="83904" y="28448"/>
                      <a:pt x="65068" y="15210"/>
                    </a:cubicBezTo>
                    <a:close/>
                  </a:path>
                </a:pathLst>
              </a:custGeom>
              <a:solidFill>
                <a:srgbClr val="F9423A"/>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16" name="Google Shape;116;p20"/>
            <p:cNvSpPr/>
            <p:nvPr/>
          </p:nvSpPr>
          <p:spPr>
            <a:xfrm>
              <a:off x="12059208" y="2722"/>
              <a:ext cx="126793" cy="6860618"/>
            </a:xfrm>
            <a:custGeom>
              <a:rect b="b" l="l" r="r" t="t"/>
              <a:pathLst>
                <a:path extrusionOk="0" h="6860618" w="126793">
                  <a:moveTo>
                    <a:pt x="0" y="0"/>
                  </a:moveTo>
                  <a:lnTo>
                    <a:pt x="0" y="6860618"/>
                  </a:lnTo>
                  <a:lnTo>
                    <a:pt x="126794" y="6860618"/>
                  </a:lnTo>
                  <a:lnTo>
                    <a:pt x="126794" y="0"/>
                  </a:lnTo>
                  <a:close/>
                </a:path>
              </a:pathLst>
            </a:custGeom>
            <a:solidFill>
              <a:srgbClr val="AD841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 accent1="accent1" accent2="accent2" accent3="accent3" accent4="accent4" accent5="accent5" accent6="accent6" bg1="lt1" bg2="dk2" tx1="dk1" tx2="lt2" folHlink="folHlink" hlink="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15.png"/><Relationship Id="rId5" Type="http://schemas.openxmlformats.org/officeDocument/2006/relationships/image" Target="../media/image8.png"/><Relationship Id="rId6" Type="http://schemas.openxmlformats.org/officeDocument/2006/relationships/image" Target="../media/image6.png"/><Relationship Id="rId7"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4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5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9.png"/><Relationship Id="rId4" Type="http://schemas.openxmlformats.org/officeDocument/2006/relationships/image" Target="../media/image25.png"/><Relationship Id="rId5" Type="http://schemas.openxmlformats.org/officeDocument/2006/relationships/image" Target="../media/image24.png"/><Relationship Id="rId6" Type="http://schemas.openxmlformats.org/officeDocument/2006/relationships/image" Target="../media/image2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57.png"/></Relationships>
</file>

<file path=ppt/slides/_rels/slide14.xml.rels><?xml version="1.0" encoding="UTF-8" standalone="yes"?><Relationships xmlns="http://schemas.openxmlformats.org/package/2006/relationships"><Relationship Id="rId20" Type="http://schemas.openxmlformats.org/officeDocument/2006/relationships/image" Target="../media/image52.jpg"/><Relationship Id="rId11" Type="http://schemas.openxmlformats.org/officeDocument/2006/relationships/image" Target="../media/image47.jpg"/><Relationship Id="rId10" Type="http://schemas.openxmlformats.org/officeDocument/2006/relationships/image" Target="../media/image35.jpg"/><Relationship Id="rId13" Type="http://schemas.openxmlformats.org/officeDocument/2006/relationships/image" Target="../media/image42.jpg"/><Relationship Id="rId12" Type="http://schemas.openxmlformats.org/officeDocument/2006/relationships/image" Target="../media/image38.jpg"/><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27.jpg"/><Relationship Id="rId4" Type="http://schemas.openxmlformats.org/officeDocument/2006/relationships/image" Target="../media/image30.jpg"/><Relationship Id="rId9" Type="http://schemas.openxmlformats.org/officeDocument/2006/relationships/image" Target="../media/image37.jpg"/><Relationship Id="rId15" Type="http://schemas.openxmlformats.org/officeDocument/2006/relationships/image" Target="../media/image55.png"/><Relationship Id="rId14" Type="http://schemas.openxmlformats.org/officeDocument/2006/relationships/image" Target="../media/image40.jpg"/><Relationship Id="rId17" Type="http://schemas.openxmlformats.org/officeDocument/2006/relationships/image" Target="../media/image49.jpg"/><Relationship Id="rId16" Type="http://schemas.openxmlformats.org/officeDocument/2006/relationships/image" Target="../media/image43.jpg"/><Relationship Id="rId5" Type="http://schemas.openxmlformats.org/officeDocument/2006/relationships/image" Target="../media/image28.jpg"/><Relationship Id="rId19" Type="http://schemas.openxmlformats.org/officeDocument/2006/relationships/image" Target="../media/image48.jpg"/><Relationship Id="rId6" Type="http://schemas.openxmlformats.org/officeDocument/2006/relationships/image" Target="../media/image31.jpg"/><Relationship Id="rId18" Type="http://schemas.openxmlformats.org/officeDocument/2006/relationships/image" Target="../media/image45.jpg"/><Relationship Id="rId7" Type="http://schemas.openxmlformats.org/officeDocument/2006/relationships/image" Target="../media/image36.jpg"/><Relationship Id="rId8" Type="http://schemas.openxmlformats.org/officeDocument/2006/relationships/image" Target="../media/image3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5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 Id="rId3" Type="http://schemas.openxmlformats.org/officeDocument/2006/relationships/image" Target="../media/image2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5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4.png"/><Relationship Id="rId6"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41.png"/><Relationship Id="rId4" Type="http://schemas.openxmlformats.org/officeDocument/2006/relationships/image" Target="../media/image39.png"/><Relationship Id="rId5" Type="http://schemas.openxmlformats.org/officeDocument/2006/relationships/image" Target="../media/image22.jpg"/><Relationship Id="rId6" Type="http://schemas.openxmlformats.org/officeDocument/2006/relationships/image" Target="../media/image1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hyperlink" Target="http://www.youtube.com/watch?v=ipjWz0PEsPg" TargetMode="External"/><Relationship Id="rId4" Type="http://schemas.openxmlformats.org/officeDocument/2006/relationships/image" Target="../media/image23.jpg"/><Relationship Id="rId5" Type="http://schemas.openxmlformats.org/officeDocument/2006/relationships/image" Target="../media/image18.png"/><Relationship Id="rId6"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grpSp>
        <p:nvGrpSpPr>
          <p:cNvPr id="210" name="Google Shape;210;p36"/>
          <p:cNvGrpSpPr/>
          <p:nvPr/>
        </p:nvGrpSpPr>
        <p:grpSpPr>
          <a:xfrm>
            <a:off x="-5573" y="-1221"/>
            <a:ext cx="9155154" cy="5717433"/>
            <a:chOff x="-5697" y="0"/>
            <a:chExt cx="12206872" cy="6861194"/>
          </a:xfrm>
        </p:grpSpPr>
        <p:sp>
          <p:nvSpPr>
            <p:cNvPr id="211" name="Google Shape;211;p36"/>
            <p:cNvSpPr/>
            <p:nvPr/>
          </p:nvSpPr>
          <p:spPr>
            <a:xfrm>
              <a:off x="-5697" y="0"/>
              <a:ext cx="12206872" cy="6861194"/>
            </a:xfrm>
            <a:custGeom>
              <a:rect b="b" l="l" r="r" t="t"/>
              <a:pathLst>
                <a:path extrusionOk="0" h="6861194" w="12206872">
                  <a:moveTo>
                    <a:pt x="12206496" y="0"/>
                  </a:moveTo>
                  <a:lnTo>
                    <a:pt x="12206873" y="0"/>
                  </a:lnTo>
                  <a:lnTo>
                    <a:pt x="12206873" y="6861195"/>
                  </a:lnTo>
                  <a:lnTo>
                    <a:pt x="0" y="6861195"/>
                  </a:lnTo>
                  <a:lnTo>
                    <a:pt x="0" y="1507821"/>
                  </a:lnTo>
                  <a:cubicBezTo>
                    <a:pt x="1659937" y="2869557"/>
                    <a:pt x="3783934" y="3686974"/>
                    <a:pt x="6099159" y="3686974"/>
                  </a:cubicBezTo>
                  <a:cubicBezTo>
                    <a:pt x="8418144" y="3686974"/>
                    <a:pt x="10545338" y="2866926"/>
                    <a:pt x="12206402" y="1501244"/>
                  </a:cubicBezTo>
                  <a:lnTo>
                    <a:pt x="12206402" y="0"/>
                  </a:lnTo>
                  <a:close/>
                </a:path>
              </a:pathLst>
            </a:custGeom>
            <a:solidFill>
              <a:srgbClr val="E8F1FA"/>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2" name="Google Shape;212;p36"/>
            <p:cNvSpPr/>
            <p:nvPr/>
          </p:nvSpPr>
          <p:spPr>
            <a:xfrm>
              <a:off x="-5600" y="1600"/>
              <a:ext cx="12206402" cy="3686973"/>
            </a:xfrm>
            <a:custGeom>
              <a:rect b="b" l="l" r="r" t="t"/>
              <a:pathLst>
                <a:path extrusionOk="0" h="3686973" w="12206402">
                  <a:moveTo>
                    <a:pt x="6099159" y="3686974"/>
                  </a:moveTo>
                  <a:cubicBezTo>
                    <a:pt x="8418144" y="3686974"/>
                    <a:pt x="10545338" y="2866926"/>
                    <a:pt x="12206402" y="1501244"/>
                  </a:cubicBezTo>
                  <a:lnTo>
                    <a:pt x="12206402" y="0"/>
                  </a:lnTo>
                  <a:lnTo>
                    <a:pt x="0" y="0"/>
                  </a:lnTo>
                  <a:lnTo>
                    <a:pt x="0" y="1507821"/>
                  </a:lnTo>
                  <a:cubicBezTo>
                    <a:pt x="1659937" y="2869557"/>
                    <a:pt x="3783934" y="3686974"/>
                    <a:pt x="6099159" y="3686974"/>
                  </a:cubicBezTo>
                  <a:close/>
                </a:path>
              </a:pathLst>
            </a:custGeom>
            <a:solidFill>
              <a:schemeClr val="lt1"/>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3" name="Google Shape;213;p36"/>
            <p:cNvSpPr/>
            <p:nvPr/>
          </p:nvSpPr>
          <p:spPr>
            <a:xfrm>
              <a:off x="11501512" y="0"/>
              <a:ext cx="699286" cy="6861194"/>
            </a:xfrm>
            <a:custGeom>
              <a:rect b="b" l="l" r="r" t="t"/>
              <a:pathLst>
                <a:path extrusionOk="0" h="6861194" w="699286">
                  <a:moveTo>
                    <a:pt x="699287" y="0"/>
                  </a:moveTo>
                  <a:lnTo>
                    <a:pt x="699287" y="6861195"/>
                  </a:lnTo>
                  <a:lnTo>
                    <a:pt x="0" y="6861195"/>
                  </a:lnTo>
                  <a:lnTo>
                    <a:pt x="0" y="0"/>
                  </a:lnTo>
                  <a:close/>
                </a:path>
              </a:pathLst>
            </a:custGeom>
            <a:solidFill>
              <a:srgbClr val="0072CE"/>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4" name="Google Shape;214;p36"/>
            <p:cNvSpPr/>
            <p:nvPr/>
          </p:nvSpPr>
          <p:spPr>
            <a:xfrm>
              <a:off x="11374310" y="0"/>
              <a:ext cx="127202" cy="6861194"/>
            </a:xfrm>
            <a:custGeom>
              <a:rect b="b" l="l" r="r" t="t"/>
              <a:pathLst>
                <a:path extrusionOk="0" h="6861194" w="127202">
                  <a:moveTo>
                    <a:pt x="0" y="0"/>
                  </a:moveTo>
                  <a:lnTo>
                    <a:pt x="0" y="6861195"/>
                  </a:lnTo>
                  <a:lnTo>
                    <a:pt x="127202" y="6861195"/>
                  </a:lnTo>
                  <a:lnTo>
                    <a:pt x="127202" y="0"/>
                  </a:lnTo>
                  <a:close/>
                </a:path>
              </a:pathLst>
            </a:custGeom>
            <a:solidFill>
              <a:srgbClr val="AD841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215" name="Google Shape;215;p36"/>
            <p:cNvGrpSpPr/>
            <p:nvPr/>
          </p:nvGrpSpPr>
          <p:grpSpPr>
            <a:xfrm>
              <a:off x="4849825" y="257698"/>
              <a:ext cx="2395889" cy="2679505"/>
              <a:chOff x="4849825" y="257698"/>
              <a:chExt cx="2395889" cy="2679505"/>
            </a:xfrm>
          </p:grpSpPr>
          <p:sp>
            <p:nvSpPr>
              <p:cNvPr id="216" name="Google Shape;216;p36"/>
              <p:cNvSpPr/>
              <p:nvPr/>
            </p:nvSpPr>
            <p:spPr>
              <a:xfrm>
                <a:off x="4849825" y="481379"/>
                <a:ext cx="2395889" cy="2207339"/>
              </a:xfrm>
              <a:custGeom>
                <a:rect b="b" l="l" r="r" t="t"/>
                <a:pathLst>
                  <a:path extrusionOk="0" h="2207339" w="2395889">
                    <a:moveTo>
                      <a:pt x="2385454" y="807180"/>
                    </a:moveTo>
                    <a:cubicBezTo>
                      <a:pt x="2381317" y="779560"/>
                      <a:pt x="2362233" y="755417"/>
                      <a:pt x="2326977" y="760865"/>
                    </a:cubicBezTo>
                    <a:lnTo>
                      <a:pt x="2171757" y="784915"/>
                    </a:lnTo>
                    <a:lnTo>
                      <a:pt x="2177586" y="823997"/>
                    </a:lnTo>
                    <a:lnTo>
                      <a:pt x="2335626" y="799571"/>
                    </a:lnTo>
                    <a:cubicBezTo>
                      <a:pt x="2344275" y="798256"/>
                      <a:pt x="2353959" y="803141"/>
                      <a:pt x="2355275" y="811878"/>
                    </a:cubicBezTo>
                    <a:cubicBezTo>
                      <a:pt x="2358283" y="832358"/>
                      <a:pt x="2333746" y="832733"/>
                      <a:pt x="2317481" y="835176"/>
                    </a:cubicBezTo>
                    <a:lnTo>
                      <a:pt x="2323498" y="875103"/>
                    </a:lnTo>
                    <a:cubicBezTo>
                      <a:pt x="2369377" y="867963"/>
                      <a:pt x="2393633" y="861856"/>
                      <a:pt x="2385548" y="807180"/>
                    </a:cubicBezTo>
                    <a:close/>
                    <a:moveTo>
                      <a:pt x="2157372" y="726669"/>
                    </a:moveTo>
                    <a:lnTo>
                      <a:pt x="2157372" y="726669"/>
                    </a:lnTo>
                    <a:lnTo>
                      <a:pt x="2368061" y="718026"/>
                    </a:lnTo>
                    <a:lnTo>
                      <a:pt x="2357155" y="680636"/>
                    </a:lnTo>
                    <a:lnTo>
                      <a:pt x="2310712" y="683454"/>
                    </a:lnTo>
                    <a:lnTo>
                      <a:pt x="2295764" y="631691"/>
                    </a:lnTo>
                    <a:lnTo>
                      <a:pt x="2336284" y="608674"/>
                    </a:lnTo>
                    <a:lnTo>
                      <a:pt x="2324720" y="568747"/>
                    </a:lnTo>
                    <a:lnTo>
                      <a:pt x="2142800" y="676878"/>
                    </a:lnTo>
                    <a:lnTo>
                      <a:pt x="2157372" y="726857"/>
                    </a:lnTo>
                    <a:close/>
                    <a:moveTo>
                      <a:pt x="2188492" y="692473"/>
                    </a:moveTo>
                    <a:lnTo>
                      <a:pt x="2188492" y="692473"/>
                    </a:lnTo>
                    <a:lnTo>
                      <a:pt x="2268029" y="648695"/>
                    </a:lnTo>
                    <a:lnTo>
                      <a:pt x="2278559" y="684864"/>
                    </a:lnTo>
                    <a:lnTo>
                      <a:pt x="2188774" y="692943"/>
                    </a:lnTo>
                    <a:lnTo>
                      <a:pt x="2188586" y="692567"/>
                    </a:lnTo>
                    <a:close/>
                    <a:moveTo>
                      <a:pt x="2125031" y="619666"/>
                    </a:moveTo>
                    <a:lnTo>
                      <a:pt x="2125031" y="619666"/>
                    </a:lnTo>
                    <a:lnTo>
                      <a:pt x="2102468" y="571378"/>
                    </a:lnTo>
                    <a:lnTo>
                      <a:pt x="2209175" y="464280"/>
                    </a:lnTo>
                    <a:lnTo>
                      <a:pt x="2208987" y="463811"/>
                    </a:lnTo>
                    <a:lnTo>
                      <a:pt x="2081032" y="525533"/>
                    </a:lnTo>
                    <a:lnTo>
                      <a:pt x="2065426" y="492182"/>
                    </a:lnTo>
                    <a:lnTo>
                      <a:pt x="2250166" y="402934"/>
                    </a:lnTo>
                    <a:lnTo>
                      <a:pt x="2272166" y="450001"/>
                    </a:lnTo>
                    <a:lnTo>
                      <a:pt x="2158877" y="561889"/>
                    </a:lnTo>
                    <a:lnTo>
                      <a:pt x="2159065" y="562359"/>
                    </a:lnTo>
                    <a:lnTo>
                      <a:pt x="2294165" y="497067"/>
                    </a:lnTo>
                    <a:lnTo>
                      <a:pt x="2309772" y="530418"/>
                    </a:lnTo>
                    <a:lnTo>
                      <a:pt x="2125031" y="619666"/>
                    </a:lnTo>
                    <a:close/>
                    <a:moveTo>
                      <a:pt x="2052640" y="472360"/>
                    </a:moveTo>
                    <a:lnTo>
                      <a:pt x="2052640" y="472360"/>
                    </a:lnTo>
                    <a:lnTo>
                      <a:pt x="2223089" y="357371"/>
                    </a:lnTo>
                    <a:lnTo>
                      <a:pt x="2165834" y="269720"/>
                    </a:lnTo>
                    <a:lnTo>
                      <a:pt x="2139604" y="287381"/>
                    </a:lnTo>
                    <a:lnTo>
                      <a:pt x="2175330" y="342152"/>
                    </a:lnTo>
                    <a:lnTo>
                      <a:pt x="2125502" y="375784"/>
                    </a:lnTo>
                    <a:lnTo>
                      <a:pt x="2093630" y="326932"/>
                    </a:lnTo>
                    <a:lnTo>
                      <a:pt x="2067400" y="344594"/>
                    </a:lnTo>
                    <a:lnTo>
                      <a:pt x="2099271" y="393446"/>
                    </a:lnTo>
                    <a:lnTo>
                      <a:pt x="2057340" y="421723"/>
                    </a:lnTo>
                    <a:lnTo>
                      <a:pt x="2022742" y="368738"/>
                    </a:lnTo>
                    <a:lnTo>
                      <a:pt x="1996512" y="386400"/>
                    </a:lnTo>
                    <a:lnTo>
                      <a:pt x="2052640" y="472360"/>
                    </a:lnTo>
                    <a:close/>
                    <a:moveTo>
                      <a:pt x="1982786" y="370053"/>
                    </a:moveTo>
                    <a:lnTo>
                      <a:pt x="1982786" y="370053"/>
                    </a:lnTo>
                    <a:lnTo>
                      <a:pt x="1958342" y="339427"/>
                    </a:lnTo>
                    <a:lnTo>
                      <a:pt x="2117416" y="208749"/>
                    </a:lnTo>
                    <a:lnTo>
                      <a:pt x="2141860" y="239376"/>
                    </a:lnTo>
                    <a:lnTo>
                      <a:pt x="1982786" y="370053"/>
                    </a:lnTo>
                    <a:close/>
                    <a:moveTo>
                      <a:pt x="1942736" y="318853"/>
                    </a:moveTo>
                    <a:lnTo>
                      <a:pt x="1942736" y="318853"/>
                    </a:lnTo>
                    <a:lnTo>
                      <a:pt x="1892155" y="266995"/>
                    </a:lnTo>
                    <a:cubicBezTo>
                      <a:pt x="1873446" y="247831"/>
                      <a:pt x="1874762" y="222184"/>
                      <a:pt x="1899582" y="197194"/>
                    </a:cubicBezTo>
                    <a:cubicBezTo>
                      <a:pt x="1918103" y="178593"/>
                      <a:pt x="1938505" y="171265"/>
                      <a:pt x="1959470" y="186202"/>
                    </a:cubicBezTo>
                    <a:lnTo>
                      <a:pt x="1959846" y="185827"/>
                    </a:lnTo>
                    <a:cubicBezTo>
                      <a:pt x="1954675" y="178875"/>
                      <a:pt x="1938505" y="159052"/>
                      <a:pt x="1964735" y="132654"/>
                    </a:cubicBezTo>
                    <a:cubicBezTo>
                      <a:pt x="1973948" y="123353"/>
                      <a:pt x="2000743" y="95264"/>
                      <a:pt x="2004316" y="86527"/>
                    </a:cubicBezTo>
                    <a:lnTo>
                      <a:pt x="2031110" y="114053"/>
                    </a:lnTo>
                    <a:cubicBezTo>
                      <a:pt x="2025939" y="126641"/>
                      <a:pt x="2015315" y="135848"/>
                      <a:pt x="2005820" y="145336"/>
                    </a:cubicBezTo>
                    <a:cubicBezTo>
                      <a:pt x="1988427" y="162810"/>
                      <a:pt x="1972350" y="176150"/>
                      <a:pt x="1993409" y="197664"/>
                    </a:cubicBezTo>
                    <a:lnTo>
                      <a:pt x="2000461" y="204898"/>
                    </a:lnTo>
                    <a:lnTo>
                      <a:pt x="2060631" y="144303"/>
                    </a:lnTo>
                    <a:lnTo>
                      <a:pt x="2087989" y="172393"/>
                    </a:lnTo>
                    <a:lnTo>
                      <a:pt x="1942736" y="318759"/>
                    </a:lnTo>
                    <a:close/>
                    <a:moveTo>
                      <a:pt x="1978085" y="227538"/>
                    </a:moveTo>
                    <a:lnTo>
                      <a:pt x="1978085" y="227538"/>
                    </a:lnTo>
                    <a:lnTo>
                      <a:pt x="1965957" y="215044"/>
                    </a:lnTo>
                    <a:cubicBezTo>
                      <a:pt x="1955052" y="203958"/>
                      <a:pt x="1939915" y="212977"/>
                      <a:pt x="1930701" y="222184"/>
                    </a:cubicBezTo>
                    <a:cubicBezTo>
                      <a:pt x="1916787" y="236275"/>
                      <a:pt x="1916787" y="246891"/>
                      <a:pt x="1925531" y="255816"/>
                    </a:cubicBezTo>
                    <a:lnTo>
                      <a:pt x="1937658" y="268217"/>
                    </a:lnTo>
                    <a:lnTo>
                      <a:pt x="1978085" y="227444"/>
                    </a:lnTo>
                    <a:close/>
                    <a:moveTo>
                      <a:pt x="1910206" y="140639"/>
                    </a:moveTo>
                    <a:lnTo>
                      <a:pt x="1910206" y="140639"/>
                    </a:lnTo>
                    <a:cubicBezTo>
                      <a:pt x="1942547" y="97330"/>
                      <a:pt x="1974042" y="55055"/>
                      <a:pt x="1922992" y="15692"/>
                    </a:cubicBezTo>
                    <a:cubicBezTo>
                      <a:pt x="1871942" y="-23765"/>
                      <a:pt x="1840447" y="18510"/>
                      <a:pt x="1808011" y="61819"/>
                    </a:cubicBezTo>
                    <a:cubicBezTo>
                      <a:pt x="1775294" y="105597"/>
                      <a:pt x="1744174" y="147403"/>
                      <a:pt x="1795319" y="186860"/>
                    </a:cubicBezTo>
                    <a:cubicBezTo>
                      <a:pt x="1846370" y="226223"/>
                      <a:pt x="1877582" y="184511"/>
                      <a:pt x="1910206" y="140639"/>
                    </a:cubicBezTo>
                    <a:close/>
                    <a:moveTo>
                      <a:pt x="1878805" y="116495"/>
                    </a:moveTo>
                    <a:lnTo>
                      <a:pt x="1878805" y="116495"/>
                    </a:lnTo>
                    <a:cubicBezTo>
                      <a:pt x="1910488" y="74032"/>
                      <a:pt x="1921958" y="53928"/>
                      <a:pt x="1904471" y="40493"/>
                    </a:cubicBezTo>
                    <a:cubicBezTo>
                      <a:pt x="1886984" y="27059"/>
                      <a:pt x="1871095" y="43688"/>
                      <a:pt x="1839412" y="86151"/>
                    </a:cubicBezTo>
                    <a:cubicBezTo>
                      <a:pt x="1807729" y="128614"/>
                      <a:pt x="1796353" y="148718"/>
                      <a:pt x="1813746" y="162153"/>
                    </a:cubicBezTo>
                    <a:cubicBezTo>
                      <a:pt x="1831233" y="175587"/>
                      <a:pt x="1847121" y="159052"/>
                      <a:pt x="1878805" y="116495"/>
                    </a:cubicBezTo>
                    <a:close/>
                    <a:moveTo>
                      <a:pt x="1694535" y="1297574"/>
                    </a:moveTo>
                    <a:lnTo>
                      <a:pt x="1694535" y="1297574"/>
                    </a:lnTo>
                    <a:lnTo>
                      <a:pt x="1694535" y="1411342"/>
                    </a:lnTo>
                    <a:cubicBezTo>
                      <a:pt x="1694535" y="1435392"/>
                      <a:pt x="1691902" y="1451457"/>
                      <a:pt x="1686731" y="1459536"/>
                    </a:cubicBezTo>
                    <a:cubicBezTo>
                      <a:pt x="1681466" y="1467427"/>
                      <a:pt x="1672159" y="1471467"/>
                      <a:pt x="1658715" y="1471467"/>
                    </a:cubicBezTo>
                    <a:cubicBezTo>
                      <a:pt x="1652039" y="1471467"/>
                      <a:pt x="1646305" y="1469870"/>
                      <a:pt x="1641416" y="1466676"/>
                    </a:cubicBezTo>
                    <a:cubicBezTo>
                      <a:pt x="1636527" y="1463482"/>
                      <a:pt x="1632578" y="1458502"/>
                      <a:pt x="1629664" y="1452020"/>
                    </a:cubicBezTo>
                    <a:cubicBezTo>
                      <a:pt x="1631638" y="1452490"/>
                      <a:pt x="1633330" y="1452678"/>
                      <a:pt x="1634928" y="1452866"/>
                    </a:cubicBezTo>
                    <a:cubicBezTo>
                      <a:pt x="1636621" y="1453054"/>
                      <a:pt x="1638219" y="1453148"/>
                      <a:pt x="1639817" y="1453148"/>
                    </a:cubicBezTo>
                    <a:cubicBezTo>
                      <a:pt x="1649125" y="1453148"/>
                      <a:pt x="1656552" y="1449953"/>
                      <a:pt x="1662287" y="1443377"/>
                    </a:cubicBezTo>
                    <a:cubicBezTo>
                      <a:pt x="1668022" y="1436895"/>
                      <a:pt x="1670842" y="1428252"/>
                      <a:pt x="1670842" y="1417636"/>
                    </a:cubicBezTo>
                    <a:cubicBezTo>
                      <a:pt x="1670842" y="1406363"/>
                      <a:pt x="1667646" y="1397344"/>
                      <a:pt x="1661347" y="1390768"/>
                    </a:cubicBezTo>
                    <a:cubicBezTo>
                      <a:pt x="1655048" y="1384098"/>
                      <a:pt x="1646493" y="1380716"/>
                      <a:pt x="1635587" y="1380716"/>
                    </a:cubicBezTo>
                    <a:cubicBezTo>
                      <a:pt x="1621108" y="1380716"/>
                      <a:pt x="1609262" y="1385883"/>
                      <a:pt x="1600237" y="1396405"/>
                    </a:cubicBezTo>
                    <a:cubicBezTo>
                      <a:pt x="1591212" y="1406833"/>
                      <a:pt x="1586698" y="1420549"/>
                      <a:pt x="1586698" y="1437365"/>
                    </a:cubicBezTo>
                    <a:cubicBezTo>
                      <a:pt x="1586698" y="1459630"/>
                      <a:pt x="1595160" y="1477855"/>
                      <a:pt x="1612083" y="1492041"/>
                    </a:cubicBezTo>
                    <a:cubicBezTo>
                      <a:pt x="1629100" y="1506227"/>
                      <a:pt x="1651005" y="1513179"/>
                      <a:pt x="1678270" y="1513179"/>
                    </a:cubicBezTo>
                    <a:cubicBezTo>
                      <a:pt x="1695569" y="1513179"/>
                      <a:pt x="1710611" y="1511112"/>
                      <a:pt x="1723397" y="1506884"/>
                    </a:cubicBezTo>
                    <a:cubicBezTo>
                      <a:pt x="1736183" y="1502657"/>
                      <a:pt x="1746901" y="1496268"/>
                      <a:pt x="1755456" y="1487626"/>
                    </a:cubicBezTo>
                    <a:cubicBezTo>
                      <a:pt x="1762977" y="1480204"/>
                      <a:pt x="1768243" y="1471279"/>
                      <a:pt x="1771533" y="1460663"/>
                    </a:cubicBezTo>
                    <a:cubicBezTo>
                      <a:pt x="1774729" y="1450141"/>
                      <a:pt x="1776328" y="1435016"/>
                      <a:pt x="1776328" y="1415194"/>
                    </a:cubicBezTo>
                    <a:lnTo>
                      <a:pt x="1776328" y="1297574"/>
                    </a:lnTo>
                    <a:lnTo>
                      <a:pt x="1776328" y="1295602"/>
                    </a:lnTo>
                    <a:cubicBezTo>
                      <a:pt x="1776328" y="1285831"/>
                      <a:pt x="1777550" y="1279819"/>
                      <a:pt x="1780088" y="1277752"/>
                    </a:cubicBezTo>
                    <a:cubicBezTo>
                      <a:pt x="1782533" y="1275685"/>
                      <a:pt x="1787892" y="1274652"/>
                      <a:pt x="1795883" y="1274652"/>
                    </a:cubicBezTo>
                    <a:lnTo>
                      <a:pt x="1807259" y="1274652"/>
                    </a:lnTo>
                    <a:lnTo>
                      <a:pt x="1807259" y="1236980"/>
                    </a:lnTo>
                    <a:lnTo>
                      <a:pt x="1660783" y="1236980"/>
                    </a:lnTo>
                    <a:lnTo>
                      <a:pt x="1660783" y="1274652"/>
                    </a:lnTo>
                    <a:lnTo>
                      <a:pt x="1674509" y="1274652"/>
                    </a:lnTo>
                    <a:cubicBezTo>
                      <a:pt x="1683253" y="1274652"/>
                      <a:pt x="1688706" y="1275873"/>
                      <a:pt x="1691056" y="1278222"/>
                    </a:cubicBezTo>
                    <a:cubicBezTo>
                      <a:pt x="1693500" y="1280664"/>
                      <a:pt x="1694629" y="1287052"/>
                      <a:pt x="1694629" y="1297574"/>
                    </a:cubicBezTo>
                    <a:close/>
                    <a:moveTo>
                      <a:pt x="1523990" y="1494577"/>
                    </a:moveTo>
                    <a:lnTo>
                      <a:pt x="1523990" y="1494577"/>
                    </a:lnTo>
                    <a:cubicBezTo>
                      <a:pt x="1533392" y="1483304"/>
                      <a:pt x="1538093" y="1465079"/>
                      <a:pt x="1538093" y="1439995"/>
                    </a:cubicBezTo>
                    <a:cubicBezTo>
                      <a:pt x="1538093" y="1438868"/>
                      <a:pt x="1537999" y="1437083"/>
                      <a:pt x="1537905" y="1434640"/>
                    </a:cubicBezTo>
                    <a:cubicBezTo>
                      <a:pt x="1537811" y="1432198"/>
                      <a:pt x="1537717" y="1430413"/>
                      <a:pt x="1537717" y="1429192"/>
                    </a:cubicBezTo>
                    <a:lnTo>
                      <a:pt x="1512802" y="1429192"/>
                    </a:lnTo>
                    <a:cubicBezTo>
                      <a:pt x="1512802" y="1430225"/>
                      <a:pt x="1512897" y="1431822"/>
                      <a:pt x="1512991" y="1433983"/>
                    </a:cubicBezTo>
                    <a:cubicBezTo>
                      <a:pt x="1513085" y="1436050"/>
                      <a:pt x="1513179" y="1437553"/>
                      <a:pt x="1513179" y="1438492"/>
                    </a:cubicBezTo>
                    <a:cubicBezTo>
                      <a:pt x="1513179" y="1447699"/>
                      <a:pt x="1512333" y="1454745"/>
                      <a:pt x="1510734" y="1459254"/>
                    </a:cubicBezTo>
                    <a:cubicBezTo>
                      <a:pt x="1509136" y="1463857"/>
                      <a:pt x="1506692" y="1466112"/>
                      <a:pt x="1503401" y="1466112"/>
                    </a:cubicBezTo>
                    <a:cubicBezTo>
                      <a:pt x="1499922" y="1466112"/>
                      <a:pt x="1497478" y="1464327"/>
                      <a:pt x="1495974" y="1460569"/>
                    </a:cubicBezTo>
                    <a:cubicBezTo>
                      <a:pt x="1494563" y="1456905"/>
                      <a:pt x="1493812" y="1450235"/>
                      <a:pt x="1493812" y="1440653"/>
                    </a:cubicBezTo>
                    <a:cubicBezTo>
                      <a:pt x="1493812" y="1408806"/>
                      <a:pt x="1490803" y="1388419"/>
                      <a:pt x="1484880" y="1379495"/>
                    </a:cubicBezTo>
                    <a:cubicBezTo>
                      <a:pt x="1478957" y="1370664"/>
                      <a:pt x="1467675" y="1365027"/>
                      <a:pt x="1450941" y="1362866"/>
                    </a:cubicBezTo>
                    <a:cubicBezTo>
                      <a:pt x="1467581" y="1359202"/>
                      <a:pt x="1480367" y="1352156"/>
                      <a:pt x="1489393" y="1341823"/>
                    </a:cubicBezTo>
                    <a:cubicBezTo>
                      <a:pt x="1498418" y="1331583"/>
                      <a:pt x="1502931" y="1318900"/>
                      <a:pt x="1502931" y="1303869"/>
                    </a:cubicBezTo>
                    <a:cubicBezTo>
                      <a:pt x="1502931" y="1281510"/>
                      <a:pt x="1495598" y="1264787"/>
                      <a:pt x="1480931" y="1253702"/>
                    </a:cubicBezTo>
                    <a:cubicBezTo>
                      <a:pt x="1466171" y="1242710"/>
                      <a:pt x="1443983" y="1237074"/>
                      <a:pt x="1414086" y="1237074"/>
                    </a:cubicBezTo>
                    <a:lnTo>
                      <a:pt x="1245047" y="1237074"/>
                    </a:lnTo>
                    <a:lnTo>
                      <a:pt x="1245047" y="1275027"/>
                    </a:lnTo>
                    <a:lnTo>
                      <a:pt x="1257363" y="1275027"/>
                    </a:lnTo>
                    <a:cubicBezTo>
                      <a:pt x="1266106" y="1275027"/>
                      <a:pt x="1271653" y="1276249"/>
                      <a:pt x="1274004" y="1278691"/>
                    </a:cubicBezTo>
                    <a:cubicBezTo>
                      <a:pt x="1276447" y="1281134"/>
                      <a:pt x="1277576" y="1287428"/>
                      <a:pt x="1277576" y="1297856"/>
                    </a:cubicBezTo>
                    <a:lnTo>
                      <a:pt x="1277576" y="1443941"/>
                    </a:lnTo>
                    <a:cubicBezTo>
                      <a:pt x="1277576" y="1454463"/>
                      <a:pt x="1276354" y="1460851"/>
                      <a:pt x="1273909" y="1463388"/>
                    </a:cubicBezTo>
                    <a:cubicBezTo>
                      <a:pt x="1271465" y="1465830"/>
                      <a:pt x="1265918" y="1467145"/>
                      <a:pt x="1257269" y="1467145"/>
                    </a:cubicBezTo>
                    <a:lnTo>
                      <a:pt x="1244953" y="1467145"/>
                    </a:lnTo>
                    <a:lnTo>
                      <a:pt x="1244953" y="1505193"/>
                    </a:lnTo>
                    <a:lnTo>
                      <a:pt x="1392651" y="1505193"/>
                    </a:lnTo>
                    <a:lnTo>
                      <a:pt x="1392651" y="1467145"/>
                    </a:lnTo>
                    <a:lnTo>
                      <a:pt x="1378736" y="1467145"/>
                    </a:lnTo>
                    <a:cubicBezTo>
                      <a:pt x="1370275" y="1467145"/>
                      <a:pt x="1364822" y="1465830"/>
                      <a:pt x="1362378" y="1463388"/>
                    </a:cubicBezTo>
                    <a:cubicBezTo>
                      <a:pt x="1359933" y="1460945"/>
                      <a:pt x="1358711" y="1454463"/>
                      <a:pt x="1358711" y="1443941"/>
                    </a:cubicBezTo>
                    <a:lnTo>
                      <a:pt x="1358711" y="1384098"/>
                    </a:lnTo>
                    <a:lnTo>
                      <a:pt x="1380617" y="1384098"/>
                    </a:lnTo>
                    <a:cubicBezTo>
                      <a:pt x="1394343" y="1384098"/>
                      <a:pt x="1403462" y="1386540"/>
                      <a:pt x="1407787" y="1391426"/>
                    </a:cubicBezTo>
                    <a:cubicBezTo>
                      <a:pt x="1412206" y="1396217"/>
                      <a:pt x="1414369" y="1407584"/>
                      <a:pt x="1414369" y="1425434"/>
                    </a:cubicBezTo>
                    <a:lnTo>
                      <a:pt x="1414369" y="1447981"/>
                    </a:lnTo>
                    <a:cubicBezTo>
                      <a:pt x="1414369" y="1470152"/>
                      <a:pt x="1419445" y="1486310"/>
                      <a:pt x="1429599" y="1496550"/>
                    </a:cubicBezTo>
                    <a:cubicBezTo>
                      <a:pt x="1439753" y="1506696"/>
                      <a:pt x="1456017" y="1511769"/>
                      <a:pt x="1478205" y="1511769"/>
                    </a:cubicBezTo>
                    <a:cubicBezTo>
                      <a:pt x="1499170" y="1511769"/>
                      <a:pt x="1514307" y="1506133"/>
                      <a:pt x="1523709" y="1494765"/>
                    </a:cubicBezTo>
                    <a:close/>
                    <a:moveTo>
                      <a:pt x="1420573" y="1313263"/>
                    </a:moveTo>
                    <a:lnTo>
                      <a:pt x="1420573" y="1313263"/>
                    </a:lnTo>
                    <a:cubicBezTo>
                      <a:pt x="1420573" y="1325664"/>
                      <a:pt x="1417471" y="1334401"/>
                      <a:pt x="1411360" y="1339662"/>
                    </a:cubicBezTo>
                    <a:cubicBezTo>
                      <a:pt x="1405249" y="1344923"/>
                      <a:pt x="1394625" y="1347553"/>
                      <a:pt x="1379583" y="1347553"/>
                    </a:cubicBezTo>
                    <a:lnTo>
                      <a:pt x="1358147" y="1347553"/>
                    </a:lnTo>
                    <a:lnTo>
                      <a:pt x="1358147" y="1276718"/>
                    </a:lnTo>
                    <a:lnTo>
                      <a:pt x="1382215" y="1276718"/>
                    </a:lnTo>
                    <a:cubicBezTo>
                      <a:pt x="1396411" y="1276718"/>
                      <a:pt x="1406377" y="1279443"/>
                      <a:pt x="1412018" y="1284892"/>
                    </a:cubicBezTo>
                    <a:cubicBezTo>
                      <a:pt x="1417753" y="1290341"/>
                      <a:pt x="1420479" y="1299829"/>
                      <a:pt x="1420479" y="1313263"/>
                    </a:cubicBezTo>
                    <a:close/>
                    <a:moveTo>
                      <a:pt x="1288482" y="1992957"/>
                    </a:moveTo>
                    <a:lnTo>
                      <a:pt x="1288482" y="1992957"/>
                    </a:lnTo>
                    <a:lnTo>
                      <a:pt x="1223893" y="1998687"/>
                    </a:lnTo>
                    <a:lnTo>
                      <a:pt x="1241474" y="2205837"/>
                    </a:lnTo>
                    <a:lnTo>
                      <a:pt x="1304652" y="2200294"/>
                    </a:lnTo>
                    <a:cubicBezTo>
                      <a:pt x="1370839" y="2194375"/>
                      <a:pt x="1360216" y="2121944"/>
                      <a:pt x="1357583" y="2090096"/>
                    </a:cubicBezTo>
                    <a:cubicBezTo>
                      <a:pt x="1352130" y="2025556"/>
                      <a:pt x="1339438" y="1988541"/>
                      <a:pt x="1288576" y="1992957"/>
                    </a:cubicBezTo>
                    <a:close/>
                    <a:moveTo>
                      <a:pt x="1285379" y="2025274"/>
                    </a:moveTo>
                    <a:lnTo>
                      <a:pt x="1285379" y="2025274"/>
                    </a:lnTo>
                    <a:cubicBezTo>
                      <a:pt x="1312268" y="2022925"/>
                      <a:pt x="1315182" y="2056464"/>
                      <a:pt x="1318379" y="2094605"/>
                    </a:cubicBezTo>
                    <a:cubicBezTo>
                      <a:pt x="1322891" y="2146463"/>
                      <a:pt x="1319883" y="2166756"/>
                      <a:pt x="1296285" y="2168822"/>
                    </a:cubicBezTo>
                    <a:lnTo>
                      <a:pt x="1277576" y="2170419"/>
                    </a:lnTo>
                    <a:lnTo>
                      <a:pt x="1265354" y="2027059"/>
                    </a:lnTo>
                    <a:lnTo>
                      <a:pt x="1285379" y="2025274"/>
                    </a:lnTo>
                    <a:close/>
                    <a:moveTo>
                      <a:pt x="1161091" y="2204803"/>
                    </a:moveTo>
                    <a:lnTo>
                      <a:pt x="1161091" y="2204803"/>
                    </a:lnTo>
                    <a:lnTo>
                      <a:pt x="1201893" y="2207340"/>
                    </a:lnTo>
                    <a:lnTo>
                      <a:pt x="1163817" y="1996715"/>
                    </a:lnTo>
                    <a:lnTo>
                      <a:pt x="1112673" y="1993521"/>
                    </a:lnTo>
                    <a:lnTo>
                      <a:pt x="1049025" y="2197945"/>
                    </a:lnTo>
                    <a:lnTo>
                      <a:pt x="1087288" y="2200294"/>
                    </a:lnTo>
                    <a:lnTo>
                      <a:pt x="1100545" y="2154918"/>
                    </a:lnTo>
                    <a:lnTo>
                      <a:pt x="1153476" y="2158207"/>
                    </a:lnTo>
                    <a:lnTo>
                      <a:pt x="1160997" y="2204803"/>
                    </a:lnTo>
                    <a:close/>
                    <a:moveTo>
                      <a:pt x="1147176" y="2125795"/>
                    </a:moveTo>
                    <a:lnTo>
                      <a:pt x="1147176" y="2125795"/>
                    </a:lnTo>
                    <a:lnTo>
                      <a:pt x="1110135" y="2123541"/>
                    </a:lnTo>
                    <a:lnTo>
                      <a:pt x="1133168" y="2034950"/>
                    </a:lnTo>
                    <a:lnTo>
                      <a:pt x="1133639" y="2035044"/>
                    </a:lnTo>
                    <a:lnTo>
                      <a:pt x="1147083" y="2125795"/>
                    </a:lnTo>
                    <a:close/>
                    <a:moveTo>
                      <a:pt x="920223" y="1504911"/>
                    </a:moveTo>
                    <a:lnTo>
                      <a:pt x="920223" y="1504911"/>
                    </a:lnTo>
                    <a:lnTo>
                      <a:pt x="1179424" y="1504911"/>
                    </a:lnTo>
                    <a:lnTo>
                      <a:pt x="1179424" y="1394432"/>
                    </a:lnTo>
                    <a:lnTo>
                      <a:pt x="1139185" y="1394432"/>
                    </a:lnTo>
                    <a:cubicBezTo>
                      <a:pt x="1138433" y="1408336"/>
                      <a:pt x="1137023" y="1419797"/>
                      <a:pt x="1134860" y="1429004"/>
                    </a:cubicBezTo>
                    <a:cubicBezTo>
                      <a:pt x="1132604" y="1438116"/>
                      <a:pt x="1129595" y="1445914"/>
                      <a:pt x="1125835" y="1452208"/>
                    </a:cubicBezTo>
                    <a:cubicBezTo>
                      <a:pt x="1122357" y="1457563"/>
                      <a:pt x="1117468" y="1461321"/>
                      <a:pt x="1111075" y="1463482"/>
                    </a:cubicBezTo>
                    <a:cubicBezTo>
                      <a:pt x="1104682" y="1465736"/>
                      <a:pt x="1093117" y="1466770"/>
                      <a:pt x="1076289" y="1466770"/>
                    </a:cubicBezTo>
                    <a:lnTo>
                      <a:pt x="1032572" y="1466770"/>
                    </a:lnTo>
                    <a:lnTo>
                      <a:pt x="1032572" y="1383252"/>
                    </a:lnTo>
                    <a:lnTo>
                      <a:pt x="1042443" y="1383252"/>
                    </a:lnTo>
                    <a:cubicBezTo>
                      <a:pt x="1053913" y="1383252"/>
                      <a:pt x="1061622" y="1386071"/>
                      <a:pt x="1065665" y="1391707"/>
                    </a:cubicBezTo>
                    <a:cubicBezTo>
                      <a:pt x="1069708" y="1397250"/>
                      <a:pt x="1071964" y="1409463"/>
                      <a:pt x="1072434" y="1428252"/>
                    </a:cubicBezTo>
                    <a:lnTo>
                      <a:pt x="1102989" y="1428252"/>
                    </a:lnTo>
                    <a:lnTo>
                      <a:pt x="1102989" y="1305935"/>
                    </a:lnTo>
                    <a:lnTo>
                      <a:pt x="1072434" y="1305935"/>
                    </a:lnTo>
                    <a:lnTo>
                      <a:pt x="1072434" y="1308284"/>
                    </a:lnTo>
                    <a:cubicBezTo>
                      <a:pt x="1072434" y="1323221"/>
                      <a:pt x="1070178" y="1333461"/>
                      <a:pt x="1065665" y="1339286"/>
                    </a:cubicBezTo>
                    <a:cubicBezTo>
                      <a:pt x="1061152" y="1345111"/>
                      <a:pt x="1053255" y="1348023"/>
                      <a:pt x="1042161" y="1348023"/>
                    </a:cubicBezTo>
                    <a:lnTo>
                      <a:pt x="1032572" y="1348023"/>
                    </a:lnTo>
                    <a:lnTo>
                      <a:pt x="1032572" y="1274370"/>
                    </a:lnTo>
                    <a:lnTo>
                      <a:pt x="1064255" y="1274370"/>
                    </a:lnTo>
                    <a:lnTo>
                      <a:pt x="1071682" y="1274370"/>
                    </a:lnTo>
                    <a:cubicBezTo>
                      <a:pt x="1086537" y="1274370"/>
                      <a:pt x="1097254" y="1275403"/>
                      <a:pt x="1104023" y="1277658"/>
                    </a:cubicBezTo>
                    <a:cubicBezTo>
                      <a:pt x="1110699" y="1279819"/>
                      <a:pt x="1116339" y="1283389"/>
                      <a:pt x="1120946" y="1288556"/>
                    </a:cubicBezTo>
                    <a:cubicBezTo>
                      <a:pt x="1124989" y="1292971"/>
                      <a:pt x="1128467" y="1298796"/>
                      <a:pt x="1131194" y="1306123"/>
                    </a:cubicBezTo>
                    <a:cubicBezTo>
                      <a:pt x="1133920" y="1313451"/>
                      <a:pt x="1136647" y="1323597"/>
                      <a:pt x="1139185" y="1336562"/>
                    </a:cubicBezTo>
                    <a:lnTo>
                      <a:pt x="1178014" y="1336562"/>
                    </a:lnTo>
                    <a:lnTo>
                      <a:pt x="1178014" y="1236698"/>
                    </a:lnTo>
                    <a:lnTo>
                      <a:pt x="920223" y="1236698"/>
                    </a:lnTo>
                    <a:lnTo>
                      <a:pt x="920223" y="1274370"/>
                    </a:lnTo>
                    <a:lnTo>
                      <a:pt x="932163" y="1274370"/>
                    </a:lnTo>
                    <a:cubicBezTo>
                      <a:pt x="940907" y="1274370"/>
                      <a:pt x="946453" y="1275591"/>
                      <a:pt x="948804" y="1278034"/>
                    </a:cubicBezTo>
                    <a:cubicBezTo>
                      <a:pt x="951248" y="1280476"/>
                      <a:pt x="952376" y="1286865"/>
                      <a:pt x="952376" y="1297386"/>
                    </a:cubicBezTo>
                    <a:lnTo>
                      <a:pt x="952376" y="1443659"/>
                    </a:lnTo>
                    <a:lnTo>
                      <a:pt x="952376" y="1445632"/>
                    </a:lnTo>
                    <a:cubicBezTo>
                      <a:pt x="952376" y="1455496"/>
                      <a:pt x="951060" y="1461509"/>
                      <a:pt x="948522" y="1463575"/>
                    </a:cubicBezTo>
                    <a:cubicBezTo>
                      <a:pt x="945983" y="1465642"/>
                      <a:pt x="940719" y="1466676"/>
                      <a:pt x="932539" y="1466676"/>
                    </a:cubicBezTo>
                    <a:lnTo>
                      <a:pt x="920223" y="1466676"/>
                    </a:lnTo>
                    <a:lnTo>
                      <a:pt x="920223" y="1504723"/>
                    </a:lnTo>
                    <a:close/>
                    <a:moveTo>
                      <a:pt x="899822" y="1946923"/>
                    </a:moveTo>
                    <a:lnTo>
                      <a:pt x="899822" y="1946923"/>
                    </a:lnTo>
                    <a:cubicBezTo>
                      <a:pt x="854694" y="1932268"/>
                      <a:pt x="833729" y="1952560"/>
                      <a:pt x="823858" y="1983562"/>
                    </a:cubicBezTo>
                    <a:cubicBezTo>
                      <a:pt x="805242" y="2042560"/>
                      <a:pt x="879139" y="2068959"/>
                      <a:pt x="867951" y="2104658"/>
                    </a:cubicBezTo>
                    <a:cubicBezTo>
                      <a:pt x="863626" y="2118186"/>
                      <a:pt x="854694" y="2125138"/>
                      <a:pt x="842191" y="2121098"/>
                    </a:cubicBezTo>
                    <a:cubicBezTo>
                      <a:pt x="821789" y="2114428"/>
                      <a:pt x="826114" y="2098269"/>
                      <a:pt x="832037" y="2079386"/>
                    </a:cubicBezTo>
                    <a:lnTo>
                      <a:pt x="794901" y="2067361"/>
                    </a:lnTo>
                    <a:cubicBezTo>
                      <a:pt x="782209" y="2100994"/>
                      <a:pt x="781268" y="2133968"/>
                      <a:pt x="827148" y="2148812"/>
                    </a:cubicBezTo>
                    <a:cubicBezTo>
                      <a:pt x="855258" y="2158018"/>
                      <a:pt x="890796" y="2162904"/>
                      <a:pt x="906967" y="2111609"/>
                    </a:cubicBezTo>
                    <a:cubicBezTo>
                      <a:pt x="926616" y="2049418"/>
                      <a:pt x="850934" y="2028374"/>
                      <a:pt x="862779" y="1990796"/>
                    </a:cubicBezTo>
                    <a:cubicBezTo>
                      <a:pt x="867104" y="1977174"/>
                      <a:pt x="876506" y="1972101"/>
                      <a:pt x="888540" y="1975953"/>
                    </a:cubicBezTo>
                    <a:cubicBezTo>
                      <a:pt x="903488" y="1980838"/>
                      <a:pt x="900950" y="1996621"/>
                      <a:pt x="896250" y="2011464"/>
                    </a:cubicBezTo>
                    <a:lnTo>
                      <a:pt x="932257" y="2023207"/>
                    </a:lnTo>
                    <a:cubicBezTo>
                      <a:pt x="947770" y="1982623"/>
                      <a:pt x="935548" y="1958667"/>
                      <a:pt x="899540" y="1947018"/>
                    </a:cubicBezTo>
                    <a:close/>
                    <a:moveTo>
                      <a:pt x="858831" y="1274558"/>
                    </a:moveTo>
                    <a:lnTo>
                      <a:pt x="858831" y="1274558"/>
                    </a:lnTo>
                    <a:lnTo>
                      <a:pt x="870019" y="1274558"/>
                    </a:lnTo>
                    <a:lnTo>
                      <a:pt x="870019" y="1236886"/>
                    </a:lnTo>
                    <a:lnTo>
                      <a:pt x="756166" y="1236886"/>
                    </a:lnTo>
                    <a:lnTo>
                      <a:pt x="756166" y="1274558"/>
                    </a:lnTo>
                    <a:lnTo>
                      <a:pt x="768670" y="1274558"/>
                    </a:lnTo>
                    <a:cubicBezTo>
                      <a:pt x="777320" y="1274558"/>
                      <a:pt x="782773" y="1275779"/>
                      <a:pt x="785123" y="1278034"/>
                    </a:cubicBezTo>
                    <a:cubicBezTo>
                      <a:pt x="787567" y="1280382"/>
                      <a:pt x="788696" y="1286771"/>
                      <a:pt x="788696" y="1297386"/>
                    </a:cubicBezTo>
                    <a:lnTo>
                      <a:pt x="788696" y="1418764"/>
                    </a:lnTo>
                    <a:cubicBezTo>
                      <a:pt x="788696" y="1437365"/>
                      <a:pt x="785123" y="1450893"/>
                      <a:pt x="777884" y="1459066"/>
                    </a:cubicBezTo>
                    <a:cubicBezTo>
                      <a:pt x="770644" y="1467333"/>
                      <a:pt x="758705" y="1471279"/>
                      <a:pt x="742064" y="1471279"/>
                    </a:cubicBezTo>
                    <a:cubicBezTo>
                      <a:pt x="728056" y="1471279"/>
                      <a:pt x="718090" y="1467145"/>
                      <a:pt x="712261" y="1458878"/>
                    </a:cubicBezTo>
                    <a:cubicBezTo>
                      <a:pt x="706432" y="1450517"/>
                      <a:pt x="703424" y="1436050"/>
                      <a:pt x="703424" y="1415382"/>
                    </a:cubicBezTo>
                    <a:lnTo>
                      <a:pt x="703424" y="1297292"/>
                    </a:lnTo>
                    <a:cubicBezTo>
                      <a:pt x="703424" y="1287146"/>
                      <a:pt x="704646" y="1280852"/>
                      <a:pt x="707090" y="1278316"/>
                    </a:cubicBezTo>
                    <a:cubicBezTo>
                      <a:pt x="709534" y="1275685"/>
                      <a:pt x="715176" y="1274464"/>
                      <a:pt x="724013" y="1274464"/>
                    </a:cubicBezTo>
                    <a:lnTo>
                      <a:pt x="737645" y="1274464"/>
                    </a:lnTo>
                    <a:lnTo>
                      <a:pt x="737645" y="1236792"/>
                    </a:lnTo>
                    <a:lnTo>
                      <a:pt x="589571" y="1236792"/>
                    </a:lnTo>
                    <a:lnTo>
                      <a:pt x="589571" y="1274464"/>
                    </a:lnTo>
                    <a:lnTo>
                      <a:pt x="602075" y="1274464"/>
                    </a:lnTo>
                    <a:cubicBezTo>
                      <a:pt x="610818" y="1274464"/>
                      <a:pt x="616365" y="1275685"/>
                      <a:pt x="618904" y="1278316"/>
                    </a:cubicBezTo>
                    <a:cubicBezTo>
                      <a:pt x="621348" y="1280758"/>
                      <a:pt x="622664" y="1287146"/>
                      <a:pt x="622664" y="1297292"/>
                    </a:cubicBezTo>
                    <a:lnTo>
                      <a:pt x="622664" y="1428628"/>
                    </a:lnTo>
                    <a:cubicBezTo>
                      <a:pt x="622664" y="1455402"/>
                      <a:pt x="631690" y="1476164"/>
                      <a:pt x="650023" y="1490914"/>
                    </a:cubicBezTo>
                    <a:cubicBezTo>
                      <a:pt x="668262" y="1505663"/>
                      <a:pt x="693928" y="1512991"/>
                      <a:pt x="727209" y="1512991"/>
                    </a:cubicBezTo>
                    <a:cubicBezTo>
                      <a:pt x="763687" y="1512991"/>
                      <a:pt x="791516" y="1505569"/>
                      <a:pt x="810413" y="1490632"/>
                    </a:cubicBezTo>
                    <a:cubicBezTo>
                      <a:pt x="829310" y="1475694"/>
                      <a:pt x="838806" y="1453993"/>
                      <a:pt x="838806" y="1425340"/>
                    </a:cubicBezTo>
                    <a:lnTo>
                      <a:pt x="838806" y="1296165"/>
                    </a:lnTo>
                    <a:cubicBezTo>
                      <a:pt x="838806" y="1286489"/>
                      <a:pt x="840028" y="1280570"/>
                      <a:pt x="842378" y="1278128"/>
                    </a:cubicBezTo>
                    <a:cubicBezTo>
                      <a:pt x="844823" y="1275685"/>
                      <a:pt x="850370" y="1274558"/>
                      <a:pt x="858925" y="1274558"/>
                    </a:cubicBezTo>
                    <a:close/>
                    <a:moveTo>
                      <a:pt x="607904" y="177278"/>
                    </a:moveTo>
                    <a:lnTo>
                      <a:pt x="607904" y="177278"/>
                    </a:lnTo>
                    <a:lnTo>
                      <a:pt x="638553" y="152946"/>
                    </a:lnTo>
                    <a:lnTo>
                      <a:pt x="549332" y="36642"/>
                    </a:lnTo>
                    <a:cubicBezTo>
                      <a:pt x="525640" y="5828"/>
                      <a:pt x="494427" y="-936"/>
                      <a:pt x="460770" y="25838"/>
                    </a:cubicBezTo>
                    <a:cubicBezTo>
                      <a:pt x="423351" y="55525"/>
                      <a:pt x="430873" y="91130"/>
                      <a:pt x="449676" y="115744"/>
                    </a:cubicBezTo>
                    <a:lnTo>
                      <a:pt x="538897" y="231954"/>
                    </a:lnTo>
                    <a:lnTo>
                      <a:pt x="569546" y="207622"/>
                    </a:lnTo>
                    <a:lnTo>
                      <a:pt x="482017" y="93666"/>
                    </a:lnTo>
                    <a:cubicBezTo>
                      <a:pt x="468103" y="75441"/>
                      <a:pt x="466599" y="60692"/>
                      <a:pt x="479949" y="49982"/>
                    </a:cubicBezTo>
                    <a:cubicBezTo>
                      <a:pt x="491137" y="41151"/>
                      <a:pt x="504957" y="43030"/>
                      <a:pt x="520469" y="63134"/>
                    </a:cubicBezTo>
                    <a:lnTo>
                      <a:pt x="607904" y="177184"/>
                    </a:lnTo>
                    <a:close/>
                    <a:moveTo>
                      <a:pt x="522350" y="246609"/>
                    </a:moveTo>
                    <a:lnTo>
                      <a:pt x="522350" y="246609"/>
                    </a:lnTo>
                    <a:lnTo>
                      <a:pt x="486436" y="285503"/>
                    </a:lnTo>
                    <a:lnTo>
                      <a:pt x="349361" y="223593"/>
                    </a:lnTo>
                    <a:lnTo>
                      <a:pt x="348891" y="223968"/>
                    </a:lnTo>
                    <a:lnTo>
                      <a:pt x="452214" y="322517"/>
                    </a:lnTo>
                    <a:lnTo>
                      <a:pt x="427394" y="349385"/>
                    </a:lnTo>
                    <a:lnTo>
                      <a:pt x="278286" y="207058"/>
                    </a:lnTo>
                    <a:lnTo>
                      <a:pt x="313354" y="169104"/>
                    </a:lnTo>
                    <a:lnTo>
                      <a:pt x="457103" y="235524"/>
                    </a:lnTo>
                    <a:lnTo>
                      <a:pt x="457479" y="235148"/>
                    </a:lnTo>
                    <a:lnTo>
                      <a:pt x="348421" y="131057"/>
                    </a:lnTo>
                    <a:lnTo>
                      <a:pt x="373335" y="104188"/>
                    </a:lnTo>
                    <a:lnTo>
                      <a:pt x="522350" y="246515"/>
                    </a:lnTo>
                    <a:close/>
                    <a:moveTo>
                      <a:pt x="413480" y="370899"/>
                    </a:moveTo>
                    <a:lnTo>
                      <a:pt x="413480" y="370899"/>
                    </a:lnTo>
                    <a:lnTo>
                      <a:pt x="249423" y="246703"/>
                    </a:lnTo>
                    <a:lnTo>
                      <a:pt x="226295" y="278457"/>
                    </a:lnTo>
                    <a:lnTo>
                      <a:pt x="390352" y="402558"/>
                    </a:lnTo>
                    <a:lnTo>
                      <a:pt x="413574" y="370899"/>
                    </a:lnTo>
                    <a:close/>
                    <a:moveTo>
                      <a:pt x="381891" y="410638"/>
                    </a:moveTo>
                    <a:lnTo>
                      <a:pt x="381891" y="410638"/>
                    </a:lnTo>
                    <a:lnTo>
                      <a:pt x="182766" y="344030"/>
                    </a:lnTo>
                    <a:lnTo>
                      <a:pt x="159356" y="383769"/>
                    </a:lnTo>
                    <a:lnTo>
                      <a:pt x="309781" y="533330"/>
                    </a:lnTo>
                    <a:lnTo>
                      <a:pt x="329524" y="499886"/>
                    </a:lnTo>
                    <a:lnTo>
                      <a:pt x="218492" y="394009"/>
                    </a:lnTo>
                    <a:lnTo>
                      <a:pt x="218774" y="393633"/>
                    </a:lnTo>
                    <a:lnTo>
                      <a:pt x="361207" y="445961"/>
                    </a:lnTo>
                    <a:lnTo>
                      <a:pt x="381985" y="410638"/>
                    </a:lnTo>
                    <a:close/>
                    <a:moveTo>
                      <a:pt x="306772" y="542349"/>
                    </a:moveTo>
                    <a:lnTo>
                      <a:pt x="306772" y="542349"/>
                    </a:lnTo>
                    <a:lnTo>
                      <a:pt x="266439" y="636952"/>
                    </a:lnTo>
                    <a:lnTo>
                      <a:pt x="237577" y="624269"/>
                    </a:lnTo>
                    <a:lnTo>
                      <a:pt x="262491" y="565929"/>
                    </a:lnTo>
                    <a:lnTo>
                      <a:pt x="216236" y="545543"/>
                    </a:lnTo>
                    <a:lnTo>
                      <a:pt x="193296" y="599374"/>
                    </a:lnTo>
                    <a:lnTo>
                      <a:pt x="164433" y="586597"/>
                    </a:lnTo>
                    <a:lnTo>
                      <a:pt x="187373" y="532766"/>
                    </a:lnTo>
                    <a:lnTo>
                      <a:pt x="132562" y="508622"/>
                    </a:lnTo>
                    <a:lnTo>
                      <a:pt x="106801" y="568841"/>
                    </a:lnTo>
                    <a:lnTo>
                      <a:pt x="78033" y="556159"/>
                    </a:lnTo>
                    <a:lnTo>
                      <a:pt x="119306" y="459677"/>
                    </a:lnTo>
                    <a:lnTo>
                      <a:pt x="306867" y="542443"/>
                    </a:lnTo>
                    <a:close/>
                    <a:moveTo>
                      <a:pt x="260047" y="654238"/>
                    </a:moveTo>
                    <a:lnTo>
                      <a:pt x="260047" y="654238"/>
                    </a:lnTo>
                    <a:lnTo>
                      <a:pt x="63555" y="596837"/>
                    </a:lnTo>
                    <a:lnTo>
                      <a:pt x="52837" y="634791"/>
                    </a:lnTo>
                    <a:lnTo>
                      <a:pt x="134254" y="658559"/>
                    </a:lnTo>
                    <a:lnTo>
                      <a:pt x="131433" y="668423"/>
                    </a:lnTo>
                    <a:cubicBezTo>
                      <a:pt x="123160" y="697640"/>
                      <a:pt x="103887" y="689749"/>
                      <a:pt x="80383" y="682891"/>
                    </a:cubicBezTo>
                    <a:cubicBezTo>
                      <a:pt x="67597" y="679227"/>
                      <a:pt x="54623" y="674248"/>
                      <a:pt x="41179" y="675845"/>
                    </a:cubicBezTo>
                    <a:lnTo>
                      <a:pt x="30649" y="713047"/>
                    </a:lnTo>
                    <a:cubicBezTo>
                      <a:pt x="39862" y="711920"/>
                      <a:pt x="77093" y="721878"/>
                      <a:pt x="89596" y="725636"/>
                    </a:cubicBezTo>
                    <a:cubicBezTo>
                      <a:pt x="124946" y="735970"/>
                      <a:pt x="134160" y="711920"/>
                      <a:pt x="137545" y="703934"/>
                    </a:cubicBezTo>
                    <a:lnTo>
                      <a:pt x="138109" y="704122"/>
                    </a:lnTo>
                    <a:cubicBezTo>
                      <a:pt x="135476" y="730051"/>
                      <a:pt x="151741" y="744613"/>
                      <a:pt x="176749" y="751940"/>
                    </a:cubicBezTo>
                    <a:cubicBezTo>
                      <a:pt x="210218" y="761711"/>
                      <a:pt x="232876" y="750343"/>
                      <a:pt x="240209" y="724415"/>
                    </a:cubicBezTo>
                    <a:lnTo>
                      <a:pt x="260047" y="654238"/>
                    </a:lnTo>
                    <a:close/>
                    <a:moveTo>
                      <a:pt x="219056" y="683454"/>
                    </a:moveTo>
                    <a:lnTo>
                      <a:pt x="219056" y="683454"/>
                    </a:lnTo>
                    <a:lnTo>
                      <a:pt x="214261" y="700271"/>
                    </a:lnTo>
                    <a:cubicBezTo>
                      <a:pt x="210877" y="712296"/>
                      <a:pt x="201663" y="717557"/>
                      <a:pt x="182860" y="712108"/>
                    </a:cubicBezTo>
                    <a:cubicBezTo>
                      <a:pt x="170356" y="708444"/>
                      <a:pt x="155220" y="699425"/>
                      <a:pt x="159544" y="684300"/>
                    </a:cubicBezTo>
                    <a:lnTo>
                      <a:pt x="164339" y="667484"/>
                    </a:lnTo>
                    <a:lnTo>
                      <a:pt x="219056" y="683454"/>
                    </a:lnTo>
                    <a:close/>
                    <a:moveTo>
                      <a:pt x="11188" y="807086"/>
                    </a:moveTo>
                    <a:lnTo>
                      <a:pt x="11188" y="807086"/>
                    </a:lnTo>
                    <a:cubicBezTo>
                      <a:pt x="18145" y="758611"/>
                      <a:pt x="50204" y="754195"/>
                      <a:pt x="84990" y="761335"/>
                    </a:cubicBezTo>
                    <a:lnTo>
                      <a:pt x="79349" y="800510"/>
                    </a:lnTo>
                    <a:cubicBezTo>
                      <a:pt x="59982" y="797692"/>
                      <a:pt x="43623" y="796001"/>
                      <a:pt x="40615" y="817514"/>
                    </a:cubicBezTo>
                    <a:cubicBezTo>
                      <a:pt x="38640" y="830760"/>
                      <a:pt x="47008" y="838652"/>
                      <a:pt x="60828" y="840625"/>
                    </a:cubicBezTo>
                    <a:cubicBezTo>
                      <a:pt x="97212" y="845980"/>
                      <a:pt x="110656" y="767535"/>
                      <a:pt x="171014" y="776460"/>
                    </a:cubicBezTo>
                    <a:cubicBezTo>
                      <a:pt x="202697" y="781157"/>
                      <a:pt x="225919" y="798819"/>
                      <a:pt x="219150" y="846449"/>
                    </a:cubicBezTo>
                    <a:cubicBezTo>
                      <a:pt x="213697" y="884497"/>
                      <a:pt x="192543" y="900750"/>
                      <a:pt x="150612" y="891919"/>
                    </a:cubicBezTo>
                    <a:lnTo>
                      <a:pt x="155971" y="853777"/>
                    </a:lnTo>
                    <a:cubicBezTo>
                      <a:pt x="171108" y="856126"/>
                      <a:pt x="186903" y="856032"/>
                      <a:pt x="189159" y="840155"/>
                    </a:cubicBezTo>
                    <a:cubicBezTo>
                      <a:pt x="190945" y="827472"/>
                      <a:pt x="184458" y="818830"/>
                      <a:pt x="170450" y="816857"/>
                    </a:cubicBezTo>
                    <a:cubicBezTo>
                      <a:pt x="131997" y="811126"/>
                      <a:pt x="124288" y="890416"/>
                      <a:pt x="60546" y="881115"/>
                    </a:cubicBezTo>
                    <a:cubicBezTo>
                      <a:pt x="8085" y="873412"/>
                      <a:pt x="7051" y="836961"/>
                      <a:pt x="11282" y="807086"/>
                    </a:cubicBezTo>
                    <a:close/>
                    <a:moveTo>
                      <a:pt x="207774" y="924236"/>
                    </a:moveTo>
                    <a:lnTo>
                      <a:pt x="207774" y="924236"/>
                    </a:lnTo>
                    <a:lnTo>
                      <a:pt x="3384" y="915405"/>
                    </a:lnTo>
                    <a:lnTo>
                      <a:pt x="1786" y="954862"/>
                    </a:lnTo>
                    <a:lnTo>
                      <a:pt x="206082" y="963787"/>
                    </a:lnTo>
                    <a:lnTo>
                      <a:pt x="207774" y="924236"/>
                    </a:lnTo>
                    <a:close/>
                    <a:moveTo>
                      <a:pt x="204107" y="991031"/>
                    </a:moveTo>
                    <a:lnTo>
                      <a:pt x="204107" y="991031"/>
                    </a:lnTo>
                    <a:lnTo>
                      <a:pt x="0" y="1004277"/>
                    </a:lnTo>
                    <a:lnTo>
                      <a:pt x="4043" y="1068536"/>
                    </a:lnTo>
                    <a:cubicBezTo>
                      <a:pt x="8273" y="1135989"/>
                      <a:pt x="79819" y="1126876"/>
                      <a:pt x="111220" y="1124809"/>
                    </a:cubicBezTo>
                    <a:cubicBezTo>
                      <a:pt x="174869" y="1120675"/>
                      <a:pt x="211535" y="1108650"/>
                      <a:pt x="208338" y="1056887"/>
                    </a:cubicBezTo>
                    <a:lnTo>
                      <a:pt x="204201" y="991031"/>
                    </a:lnTo>
                    <a:close/>
                    <a:moveTo>
                      <a:pt x="176467" y="1052847"/>
                    </a:moveTo>
                    <a:lnTo>
                      <a:pt x="176467" y="1052847"/>
                    </a:lnTo>
                    <a:cubicBezTo>
                      <a:pt x="178253" y="1080279"/>
                      <a:pt x="145160" y="1082440"/>
                      <a:pt x="107554" y="1084788"/>
                    </a:cubicBezTo>
                    <a:cubicBezTo>
                      <a:pt x="56315" y="1088077"/>
                      <a:pt x="36572" y="1084695"/>
                      <a:pt x="35068" y="1060644"/>
                    </a:cubicBezTo>
                    <a:lnTo>
                      <a:pt x="33845" y="1041574"/>
                    </a:lnTo>
                    <a:lnTo>
                      <a:pt x="175245" y="1032367"/>
                    </a:lnTo>
                    <a:lnTo>
                      <a:pt x="176467" y="1052753"/>
                    </a:lnTo>
                    <a:close/>
                    <a:moveTo>
                      <a:pt x="223004" y="1176949"/>
                    </a:moveTo>
                    <a:lnTo>
                      <a:pt x="223004" y="1176949"/>
                    </a:lnTo>
                    <a:lnTo>
                      <a:pt x="12222" y="1169433"/>
                    </a:lnTo>
                    <a:lnTo>
                      <a:pt x="20213" y="1207669"/>
                    </a:lnTo>
                    <a:lnTo>
                      <a:pt x="66751" y="1208420"/>
                    </a:lnTo>
                    <a:lnTo>
                      <a:pt x="77939" y="1261124"/>
                    </a:lnTo>
                    <a:lnTo>
                      <a:pt x="35820" y="1281134"/>
                    </a:lnTo>
                    <a:lnTo>
                      <a:pt x="44375" y="1321718"/>
                    </a:lnTo>
                    <a:lnTo>
                      <a:pt x="233628" y="1227867"/>
                    </a:lnTo>
                    <a:lnTo>
                      <a:pt x="222910" y="1176949"/>
                    </a:lnTo>
                    <a:close/>
                    <a:moveTo>
                      <a:pt x="189441" y="1208608"/>
                    </a:moveTo>
                    <a:lnTo>
                      <a:pt x="189441" y="1208608"/>
                    </a:lnTo>
                    <a:lnTo>
                      <a:pt x="106990" y="1246186"/>
                    </a:lnTo>
                    <a:lnTo>
                      <a:pt x="99186" y="1209266"/>
                    </a:lnTo>
                    <a:lnTo>
                      <a:pt x="189347" y="1208045"/>
                    </a:lnTo>
                    <a:lnTo>
                      <a:pt x="189441" y="1208514"/>
                    </a:lnTo>
                    <a:close/>
                    <a:moveTo>
                      <a:pt x="248107" y="1286771"/>
                    </a:moveTo>
                    <a:lnTo>
                      <a:pt x="248107" y="1286771"/>
                    </a:lnTo>
                    <a:lnTo>
                      <a:pt x="271047" y="1348493"/>
                    </a:lnTo>
                    <a:cubicBezTo>
                      <a:pt x="289098" y="1396968"/>
                      <a:pt x="257508" y="1419421"/>
                      <a:pt x="197902" y="1442438"/>
                    </a:cubicBezTo>
                    <a:cubicBezTo>
                      <a:pt x="168476" y="1453805"/>
                      <a:pt x="102759" y="1483868"/>
                      <a:pt x="79255" y="1420643"/>
                    </a:cubicBezTo>
                    <a:lnTo>
                      <a:pt x="56879" y="1360424"/>
                    </a:lnTo>
                    <a:lnTo>
                      <a:pt x="248200" y="1286865"/>
                    </a:lnTo>
                    <a:close/>
                    <a:moveTo>
                      <a:pt x="182860" y="1405329"/>
                    </a:moveTo>
                    <a:lnTo>
                      <a:pt x="182860" y="1405329"/>
                    </a:lnTo>
                    <a:cubicBezTo>
                      <a:pt x="218116" y="1391801"/>
                      <a:pt x="249141" y="1379870"/>
                      <a:pt x="239551" y="1354129"/>
                    </a:cubicBezTo>
                    <a:lnTo>
                      <a:pt x="232406" y="1334965"/>
                    </a:lnTo>
                    <a:lnTo>
                      <a:pt x="99938" y="1385977"/>
                    </a:lnTo>
                    <a:lnTo>
                      <a:pt x="106613" y="1403826"/>
                    </a:lnTo>
                    <a:cubicBezTo>
                      <a:pt x="114981" y="1426373"/>
                      <a:pt x="134912" y="1423743"/>
                      <a:pt x="182860" y="1405236"/>
                    </a:cubicBezTo>
                    <a:close/>
                    <a:moveTo>
                      <a:pt x="302730" y="1426091"/>
                    </a:moveTo>
                    <a:lnTo>
                      <a:pt x="302730" y="1426091"/>
                    </a:lnTo>
                    <a:lnTo>
                      <a:pt x="122972" y="1525391"/>
                    </a:lnTo>
                    <a:lnTo>
                      <a:pt x="172330" y="1617833"/>
                    </a:lnTo>
                    <a:lnTo>
                      <a:pt x="199970" y="1602520"/>
                    </a:lnTo>
                    <a:lnTo>
                      <a:pt x="169134" y="1544838"/>
                    </a:lnTo>
                    <a:lnTo>
                      <a:pt x="221595" y="1515809"/>
                    </a:lnTo>
                    <a:lnTo>
                      <a:pt x="249141" y="1567385"/>
                    </a:lnTo>
                    <a:lnTo>
                      <a:pt x="276782" y="1552072"/>
                    </a:lnTo>
                    <a:lnTo>
                      <a:pt x="249235" y="1500496"/>
                    </a:lnTo>
                    <a:lnTo>
                      <a:pt x="293516" y="1476070"/>
                    </a:lnTo>
                    <a:lnTo>
                      <a:pt x="323413" y="1531968"/>
                    </a:lnTo>
                    <a:lnTo>
                      <a:pt x="351053" y="1516655"/>
                    </a:lnTo>
                    <a:lnTo>
                      <a:pt x="302636" y="1425997"/>
                    </a:lnTo>
                    <a:close/>
                    <a:moveTo>
                      <a:pt x="424009" y="1622343"/>
                    </a:moveTo>
                    <a:lnTo>
                      <a:pt x="424009" y="1622343"/>
                    </a:lnTo>
                    <a:lnTo>
                      <a:pt x="273021" y="1762603"/>
                    </a:lnTo>
                    <a:lnTo>
                      <a:pt x="315704" y="1810139"/>
                    </a:lnTo>
                    <a:cubicBezTo>
                      <a:pt x="360549" y="1860024"/>
                      <a:pt x="410754" y="1807415"/>
                      <a:pt x="433881" y="1785808"/>
                    </a:cubicBezTo>
                    <a:cubicBezTo>
                      <a:pt x="480889" y="1742123"/>
                      <a:pt x="502136" y="1709336"/>
                      <a:pt x="467727" y="1671101"/>
                    </a:cubicBezTo>
                    <a:lnTo>
                      <a:pt x="424009" y="1622343"/>
                    </a:lnTo>
                    <a:close/>
                    <a:moveTo>
                      <a:pt x="322473" y="1770213"/>
                    </a:moveTo>
                    <a:lnTo>
                      <a:pt x="322473" y="1770213"/>
                    </a:lnTo>
                    <a:lnTo>
                      <a:pt x="426924" y="1673073"/>
                    </a:lnTo>
                    <a:lnTo>
                      <a:pt x="440556" y="1688199"/>
                    </a:lnTo>
                    <a:cubicBezTo>
                      <a:pt x="458795" y="1708491"/>
                      <a:pt x="434352" y="1731225"/>
                      <a:pt x="406523" y="1756966"/>
                    </a:cubicBezTo>
                    <a:cubicBezTo>
                      <a:pt x="368634" y="1792102"/>
                      <a:pt x="351148" y="1802060"/>
                      <a:pt x="335165" y="1784304"/>
                    </a:cubicBezTo>
                    <a:lnTo>
                      <a:pt x="322473" y="1770213"/>
                    </a:lnTo>
                    <a:close/>
                    <a:moveTo>
                      <a:pt x="458419" y="1810985"/>
                    </a:moveTo>
                    <a:lnTo>
                      <a:pt x="458419" y="1810985"/>
                    </a:lnTo>
                    <a:cubicBezTo>
                      <a:pt x="492547" y="1768334"/>
                      <a:pt x="525076" y="1727655"/>
                      <a:pt x="574811" y="1768709"/>
                    </a:cubicBezTo>
                    <a:cubicBezTo>
                      <a:pt x="624545" y="1809764"/>
                      <a:pt x="592109" y="1850442"/>
                      <a:pt x="557982" y="1893187"/>
                    </a:cubicBezTo>
                    <a:cubicBezTo>
                      <a:pt x="524136" y="1935274"/>
                      <a:pt x="491325" y="1976516"/>
                      <a:pt x="441496" y="1935274"/>
                    </a:cubicBezTo>
                    <a:cubicBezTo>
                      <a:pt x="391762" y="1894220"/>
                      <a:pt x="424668" y="1853072"/>
                      <a:pt x="458419" y="1810891"/>
                    </a:cubicBezTo>
                    <a:close/>
                    <a:moveTo>
                      <a:pt x="488974" y="1836162"/>
                    </a:moveTo>
                    <a:lnTo>
                      <a:pt x="488974" y="1836162"/>
                    </a:lnTo>
                    <a:cubicBezTo>
                      <a:pt x="521973" y="1794826"/>
                      <a:pt x="538520" y="1778856"/>
                      <a:pt x="555537" y="1792853"/>
                    </a:cubicBezTo>
                    <a:cubicBezTo>
                      <a:pt x="572460" y="1806851"/>
                      <a:pt x="560426" y="1826580"/>
                      <a:pt x="527332" y="1867916"/>
                    </a:cubicBezTo>
                    <a:cubicBezTo>
                      <a:pt x="494239" y="1909252"/>
                      <a:pt x="477787" y="1925222"/>
                      <a:pt x="460770" y="1911224"/>
                    </a:cubicBezTo>
                    <a:cubicBezTo>
                      <a:pt x="443847" y="1897227"/>
                      <a:pt x="455975" y="1877498"/>
                      <a:pt x="488974" y="1836162"/>
                    </a:cubicBezTo>
                    <a:close/>
                    <a:moveTo>
                      <a:pt x="733132" y="1880974"/>
                    </a:moveTo>
                    <a:lnTo>
                      <a:pt x="733132" y="1880974"/>
                    </a:lnTo>
                    <a:lnTo>
                      <a:pt x="824986" y="1924940"/>
                    </a:lnTo>
                    <a:lnTo>
                      <a:pt x="811636" y="1953782"/>
                    </a:lnTo>
                    <a:lnTo>
                      <a:pt x="754944" y="1926725"/>
                    </a:lnTo>
                    <a:lnTo>
                      <a:pt x="733508" y="1973040"/>
                    </a:lnTo>
                    <a:lnTo>
                      <a:pt x="785687" y="1998030"/>
                    </a:lnTo>
                    <a:lnTo>
                      <a:pt x="772337" y="2026871"/>
                    </a:lnTo>
                    <a:lnTo>
                      <a:pt x="720158" y="2001976"/>
                    </a:lnTo>
                    <a:lnTo>
                      <a:pt x="694774" y="2056934"/>
                    </a:lnTo>
                    <a:lnTo>
                      <a:pt x="753252" y="2084929"/>
                    </a:lnTo>
                    <a:lnTo>
                      <a:pt x="739808" y="2113770"/>
                    </a:lnTo>
                    <a:lnTo>
                      <a:pt x="646168" y="2068959"/>
                    </a:lnTo>
                    <a:lnTo>
                      <a:pt x="733226" y="1880880"/>
                    </a:lnTo>
                    <a:close/>
                    <a:moveTo>
                      <a:pt x="950872" y="2003103"/>
                    </a:moveTo>
                    <a:lnTo>
                      <a:pt x="950872" y="2003103"/>
                    </a:lnTo>
                    <a:lnTo>
                      <a:pt x="956889" y="1969095"/>
                    </a:lnTo>
                    <a:lnTo>
                      <a:pt x="1080237" y="1992017"/>
                    </a:lnTo>
                    <a:lnTo>
                      <a:pt x="1074127" y="2026025"/>
                    </a:lnTo>
                    <a:lnTo>
                      <a:pt x="1031537" y="2018040"/>
                    </a:lnTo>
                    <a:lnTo>
                      <a:pt x="1000982" y="2188645"/>
                    </a:lnTo>
                    <a:lnTo>
                      <a:pt x="962718" y="2181505"/>
                    </a:lnTo>
                    <a:lnTo>
                      <a:pt x="993367" y="2010900"/>
                    </a:lnTo>
                    <a:lnTo>
                      <a:pt x="950872" y="2003009"/>
                    </a:lnTo>
                    <a:close/>
                    <a:moveTo>
                      <a:pt x="1391899" y="2085681"/>
                    </a:moveTo>
                    <a:lnTo>
                      <a:pt x="1391899" y="2085681"/>
                    </a:lnTo>
                    <a:cubicBezTo>
                      <a:pt x="1379300" y="2032132"/>
                      <a:pt x="1367361" y="1981120"/>
                      <a:pt x="1429693" y="1965994"/>
                    </a:cubicBezTo>
                    <a:cubicBezTo>
                      <a:pt x="1492025" y="1950775"/>
                      <a:pt x="1504059" y="2001787"/>
                      <a:pt x="1516657" y="2055242"/>
                    </a:cubicBezTo>
                    <a:cubicBezTo>
                      <a:pt x="1529161" y="2108134"/>
                      <a:pt x="1541289" y="2159616"/>
                      <a:pt x="1478863" y="2174835"/>
                    </a:cubicBezTo>
                    <a:cubicBezTo>
                      <a:pt x="1416437" y="2190054"/>
                      <a:pt x="1404403" y="2138478"/>
                      <a:pt x="1391899" y="2085681"/>
                    </a:cubicBezTo>
                    <a:close/>
                    <a:moveTo>
                      <a:pt x="1436744" y="1996245"/>
                    </a:moveTo>
                    <a:lnTo>
                      <a:pt x="1436744" y="1996245"/>
                    </a:lnTo>
                    <a:cubicBezTo>
                      <a:pt x="1415403" y="2001412"/>
                      <a:pt x="1418035" y="2024522"/>
                      <a:pt x="1430257" y="2076286"/>
                    </a:cubicBezTo>
                    <a:cubicBezTo>
                      <a:pt x="1442479" y="2128144"/>
                      <a:pt x="1450470" y="2149845"/>
                      <a:pt x="1471718" y="2144678"/>
                    </a:cubicBezTo>
                    <a:cubicBezTo>
                      <a:pt x="1493059" y="2139511"/>
                      <a:pt x="1490521" y="2116401"/>
                      <a:pt x="1478205" y="2064637"/>
                    </a:cubicBezTo>
                    <a:cubicBezTo>
                      <a:pt x="1466077" y="2012873"/>
                      <a:pt x="1457992" y="1991078"/>
                      <a:pt x="1436744" y="1996245"/>
                    </a:cubicBezTo>
                    <a:close/>
                    <a:moveTo>
                      <a:pt x="1670748" y="1875619"/>
                    </a:moveTo>
                    <a:lnTo>
                      <a:pt x="1670748" y="1875619"/>
                    </a:lnTo>
                    <a:lnTo>
                      <a:pt x="1613587" y="1906903"/>
                    </a:lnTo>
                    <a:lnTo>
                      <a:pt x="1710517" y="2090002"/>
                    </a:lnTo>
                    <a:lnTo>
                      <a:pt x="1766268" y="2059470"/>
                    </a:lnTo>
                    <a:cubicBezTo>
                      <a:pt x="1824840" y="2027529"/>
                      <a:pt x="1786858" y="1965243"/>
                      <a:pt x="1771909" y="1937059"/>
                    </a:cubicBezTo>
                    <a:cubicBezTo>
                      <a:pt x="1741730" y="1879941"/>
                      <a:pt x="1715594" y="1851006"/>
                      <a:pt x="1670655" y="1875619"/>
                    </a:cubicBezTo>
                    <a:close/>
                    <a:moveTo>
                      <a:pt x="1662757" y="1916298"/>
                    </a:moveTo>
                    <a:lnTo>
                      <a:pt x="1662757" y="1916298"/>
                    </a:lnTo>
                    <a:lnTo>
                      <a:pt x="1680432" y="1906621"/>
                    </a:lnTo>
                    <a:cubicBezTo>
                      <a:pt x="1704218" y="1893563"/>
                      <a:pt x="1719919" y="1923249"/>
                      <a:pt x="1737781" y="1956976"/>
                    </a:cubicBezTo>
                    <a:cubicBezTo>
                      <a:pt x="1762038" y="2002821"/>
                      <a:pt x="1767302" y="2022550"/>
                      <a:pt x="1746431" y="2034011"/>
                    </a:cubicBezTo>
                    <a:lnTo>
                      <a:pt x="1729884" y="2043124"/>
                    </a:lnTo>
                    <a:lnTo>
                      <a:pt x="1662757" y="1916298"/>
                    </a:lnTo>
                    <a:close/>
                    <a:moveTo>
                      <a:pt x="1801900" y="1918928"/>
                    </a:moveTo>
                    <a:lnTo>
                      <a:pt x="1801900" y="1918928"/>
                    </a:lnTo>
                    <a:cubicBezTo>
                      <a:pt x="1769465" y="1874868"/>
                      <a:pt x="1738628" y="1832968"/>
                      <a:pt x="1789960" y="1793887"/>
                    </a:cubicBezTo>
                    <a:cubicBezTo>
                      <a:pt x="1841293" y="1754806"/>
                      <a:pt x="1872130" y="1796799"/>
                      <a:pt x="1904659" y="1840860"/>
                    </a:cubicBezTo>
                    <a:cubicBezTo>
                      <a:pt x="1936718" y="1884544"/>
                      <a:pt x="1967932" y="1926819"/>
                      <a:pt x="1916599" y="1965901"/>
                    </a:cubicBezTo>
                    <a:cubicBezTo>
                      <a:pt x="1865360" y="2004982"/>
                      <a:pt x="1834054" y="1962612"/>
                      <a:pt x="1801994" y="1918928"/>
                    </a:cubicBezTo>
                    <a:close/>
                    <a:moveTo>
                      <a:pt x="1808293" y="1818782"/>
                    </a:moveTo>
                    <a:lnTo>
                      <a:pt x="1808293" y="1818782"/>
                    </a:lnTo>
                    <a:cubicBezTo>
                      <a:pt x="1825874" y="1805442"/>
                      <a:pt x="1841762" y="1822164"/>
                      <a:pt x="1873070" y="1864815"/>
                    </a:cubicBezTo>
                    <a:cubicBezTo>
                      <a:pt x="1904471" y="1907467"/>
                      <a:pt x="1915753" y="1927665"/>
                      <a:pt x="1898266" y="1941005"/>
                    </a:cubicBezTo>
                    <a:cubicBezTo>
                      <a:pt x="1880779" y="1954345"/>
                      <a:pt x="1864890" y="1937529"/>
                      <a:pt x="1833489" y="1894972"/>
                    </a:cubicBezTo>
                    <a:cubicBezTo>
                      <a:pt x="1802182" y="1852227"/>
                      <a:pt x="1790806" y="1832122"/>
                      <a:pt x="1808293" y="1818782"/>
                    </a:cubicBezTo>
                    <a:close/>
                    <a:moveTo>
                      <a:pt x="1935214" y="1666309"/>
                    </a:moveTo>
                    <a:lnTo>
                      <a:pt x="1935214" y="1666309"/>
                    </a:lnTo>
                    <a:lnTo>
                      <a:pt x="2094194" y="1796987"/>
                    </a:lnTo>
                    <a:lnTo>
                      <a:pt x="2118638" y="1766267"/>
                    </a:lnTo>
                    <a:lnTo>
                      <a:pt x="2052827" y="1712060"/>
                    </a:lnTo>
                    <a:lnTo>
                      <a:pt x="2059126" y="1704169"/>
                    </a:lnTo>
                    <a:cubicBezTo>
                      <a:pt x="2077929" y="1680589"/>
                      <a:pt x="2092690" y="1695432"/>
                      <a:pt x="2111681" y="1711027"/>
                    </a:cubicBezTo>
                    <a:cubicBezTo>
                      <a:pt x="2122023" y="1719482"/>
                      <a:pt x="2132176" y="1729159"/>
                      <a:pt x="2145056" y="1733104"/>
                    </a:cubicBezTo>
                    <a:lnTo>
                      <a:pt x="2169030" y="1702948"/>
                    </a:lnTo>
                    <a:cubicBezTo>
                      <a:pt x="2160099" y="1700411"/>
                      <a:pt x="2129732" y="1676361"/>
                      <a:pt x="2119579" y="1668094"/>
                    </a:cubicBezTo>
                    <a:cubicBezTo>
                      <a:pt x="2090903" y="1644514"/>
                      <a:pt x="2073323" y="1663115"/>
                      <a:pt x="2067118" y="1669034"/>
                    </a:cubicBezTo>
                    <a:lnTo>
                      <a:pt x="2066648" y="1668658"/>
                    </a:lnTo>
                    <a:cubicBezTo>
                      <a:pt x="2078964" y="1645923"/>
                      <a:pt x="2069656" y="1626007"/>
                      <a:pt x="2049349" y="1609378"/>
                    </a:cubicBezTo>
                    <a:cubicBezTo>
                      <a:pt x="2022272" y="1587113"/>
                      <a:pt x="1997076" y="1588523"/>
                      <a:pt x="1980342" y="1609566"/>
                    </a:cubicBezTo>
                    <a:lnTo>
                      <a:pt x="1935120" y="1666403"/>
                    </a:lnTo>
                    <a:close/>
                    <a:moveTo>
                      <a:pt x="1984102" y="1655693"/>
                    </a:moveTo>
                    <a:lnTo>
                      <a:pt x="1984102" y="1655693"/>
                    </a:lnTo>
                    <a:lnTo>
                      <a:pt x="1995008" y="1642071"/>
                    </a:lnTo>
                    <a:cubicBezTo>
                      <a:pt x="2002811" y="1632301"/>
                      <a:pt x="2013153" y="1631080"/>
                      <a:pt x="2028383" y="1643575"/>
                    </a:cubicBezTo>
                    <a:cubicBezTo>
                      <a:pt x="2038537" y="1651936"/>
                      <a:pt x="2048973" y="1666215"/>
                      <a:pt x="2039289" y="1678428"/>
                    </a:cubicBezTo>
                    <a:lnTo>
                      <a:pt x="2028478" y="1692050"/>
                    </a:lnTo>
                    <a:lnTo>
                      <a:pt x="1984102" y="1655693"/>
                    </a:lnTo>
                    <a:close/>
                    <a:moveTo>
                      <a:pt x="2019076" y="1555830"/>
                    </a:moveTo>
                    <a:lnTo>
                      <a:pt x="2019076" y="1555830"/>
                    </a:lnTo>
                    <a:lnTo>
                      <a:pt x="2040323" y="1522761"/>
                    </a:lnTo>
                    <a:lnTo>
                      <a:pt x="2211525" y="1636435"/>
                    </a:lnTo>
                    <a:lnTo>
                      <a:pt x="2190278" y="1669597"/>
                    </a:lnTo>
                    <a:lnTo>
                      <a:pt x="2019076" y="1555830"/>
                    </a:lnTo>
                    <a:close/>
                    <a:moveTo>
                      <a:pt x="2145621" y="1550005"/>
                    </a:moveTo>
                    <a:lnTo>
                      <a:pt x="2145621" y="1550005"/>
                    </a:lnTo>
                    <a:cubicBezTo>
                      <a:pt x="2097391" y="1525110"/>
                      <a:pt x="2051417" y="1501341"/>
                      <a:pt x="2080468" y="1443189"/>
                    </a:cubicBezTo>
                    <a:cubicBezTo>
                      <a:pt x="2109519" y="1385131"/>
                      <a:pt x="2155492" y="1408899"/>
                      <a:pt x="2203722" y="1433795"/>
                    </a:cubicBezTo>
                    <a:cubicBezTo>
                      <a:pt x="2251388" y="1458409"/>
                      <a:pt x="2297832" y="1482364"/>
                      <a:pt x="2268781" y="1540517"/>
                    </a:cubicBezTo>
                    <a:cubicBezTo>
                      <a:pt x="2239730" y="1598669"/>
                      <a:pt x="2193192" y="1574619"/>
                      <a:pt x="2145526" y="1550005"/>
                    </a:cubicBezTo>
                    <a:close/>
                    <a:moveTo>
                      <a:pt x="2163484" y="1514306"/>
                    </a:moveTo>
                    <a:lnTo>
                      <a:pt x="2163484" y="1514306"/>
                    </a:lnTo>
                    <a:cubicBezTo>
                      <a:pt x="2210116" y="1538450"/>
                      <a:pt x="2231645" y="1546341"/>
                      <a:pt x="2241611" y="1526519"/>
                    </a:cubicBezTo>
                    <a:cubicBezTo>
                      <a:pt x="2251482" y="1506696"/>
                      <a:pt x="2232585" y="1493732"/>
                      <a:pt x="2185859" y="1469494"/>
                    </a:cubicBezTo>
                    <a:cubicBezTo>
                      <a:pt x="2139133" y="1445350"/>
                      <a:pt x="2117604" y="1437459"/>
                      <a:pt x="2107733" y="1457281"/>
                    </a:cubicBezTo>
                    <a:cubicBezTo>
                      <a:pt x="2097861" y="1477104"/>
                      <a:pt x="2116758" y="1490068"/>
                      <a:pt x="2163484" y="1514212"/>
                    </a:cubicBezTo>
                    <a:close/>
                    <a:moveTo>
                      <a:pt x="2155586" y="1262627"/>
                    </a:moveTo>
                    <a:lnTo>
                      <a:pt x="2155586" y="1262627"/>
                    </a:lnTo>
                    <a:lnTo>
                      <a:pt x="2355557" y="1306311"/>
                    </a:lnTo>
                    <a:lnTo>
                      <a:pt x="2368907" y="1243368"/>
                    </a:lnTo>
                    <a:cubicBezTo>
                      <a:pt x="2382822" y="1177325"/>
                      <a:pt x="2311558" y="1166333"/>
                      <a:pt x="2280909" y="1159663"/>
                    </a:cubicBezTo>
                    <a:cubicBezTo>
                      <a:pt x="2218483" y="1146041"/>
                      <a:pt x="2179936" y="1147544"/>
                      <a:pt x="2169313" y="1198274"/>
                    </a:cubicBezTo>
                    <a:lnTo>
                      <a:pt x="2155680" y="1262721"/>
                    </a:lnTo>
                    <a:close/>
                    <a:moveTo>
                      <a:pt x="2194509" y="1230685"/>
                    </a:moveTo>
                    <a:lnTo>
                      <a:pt x="2194509" y="1230685"/>
                    </a:lnTo>
                    <a:lnTo>
                      <a:pt x="2198740" y="1210675"/>
                    </a:lnTo>
                    <a:cubicBezTo>
                      <a:pt x="2204380" y="1183807"/>
                      <a:pt x="2236816" y="1190853"/>
                      <a:pt x="2273670" y="1198838"/>
                    </a:cubicBezTo>
                    <a:cubicBezTo>
                      <a:pt x="2323780" y="1209829"/>
                      <a:pt x="2341925" y="1218566"/>
                      <a:pt x="2336942" y="1242147"/>
                    </a:cubicBezTo>
                    <a:lnTo>
                      <a:pt x="2332993" y="1260842"/>
                    </a:lnTo>
                    <a:lnTo>
                      <a:pt x="2194509" y="1230591"/>
                    </a:lnTo>
                    <a:close/>
                    <a:moveTo>
                      <a:pt x="2184073" y="1115321"/>
                    </a:moveTo>
                    <a:lnTo>
                      <a:pt x="2184073" y="1115321"/>
                    </a:lnTo>
                    <a:lnTo>
                      <a:pt x="2387993" y="1131197"/>
                    </a:lnTo>
                    <a:lnTo>
                      <a:pt x="2395890" y="1026261"/>
                    </a:lnTo>
                    <a:lnTo>
                      <a:pt x="2364489" y="1023818"/>
                    </a:lnTo>
                    <a:lnTo>
                      <a:pt x="2359506" y="1089298"/>
                    </a:lnTo>
                    <a:lnTo>
                      <a:pt x="2299900" y="1084695"/>
                    </a:lnTo>
                    <a:lnTo>
                      <a:pt x="2304319" y="1026167"/>
                    </a:lnTo>
                    <a:lnTo>
                      <a:pt x="2272918" y="1023724"/>
                    </a:lnTo>
                    <a:lnTo>
                      <a:pt x="2268499" y="1082158"/>
                    </a:lnTo>
                    <a:lnTo>
                      <a:pt x="2218201" y="1078212"/>
                    </a:lnTo>
                    <a:lnTo>
                      <a:pt x="2222902" y="1014799"/>
                    </a:lnTo>
                    <a:lnTo>
                      <a:pt x="2191594" y="1012357"/>
                    </a:lnTo>
                    <a:lnTo>
                      <a:pt x="2183885" y="1115227"/>
                    </a:lnTo>
                    <a:close/>
                  </a:path>
                </a:pathLst>
              </a:custGeom>
              <a:solidFill>
                <a:srgbClr val="0072CE"/>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7" name="Google Shape;217;p36"/>
              <p:cNvSpPr/>
              <p:nvPr/>
            </p:nvSpPr>
            <p:spPr>
              <a:xfrm>
                <a:off x="5594908" y="1154687"/>
                <a:ext cx="905640" cy="1782516"/>
              </a:xfrm>
              <a:custGeom>
                <a:rect b="b" l="l" r="r" t="t"/>
                <a:pathLst>
                  <a:path extrusionOk="0" h="1782516" w="905640">
                    <a:moveTo>
                      <a:pt x="905640" y="174456"/>
                    </a:moveTo>
                    <a:cubicBezTo>
                      <a:pt x="904888" y="135281"/>
                      <a:pt x="836914" y="120438"/>
                      <a:pt x="818582" y="115271"/>
                    </a:cubicBezTo>
                    <a:lnTo>
                      <a:pt x="435281" y="115271"/>
                    </a:lnTo>
                    <a:cubicBezTo>
                      <a:pt x="415349" y="115177"/>
                      <a:pt x="445340" y="174268"/>
                      <a:pt x="459818" y="174268"/>
                    </a:cubicBezTo>
                    <a:cubicBezTo>
                      <a:pt x="474579" y="174268"/>
                      <a:pt x="905546" y="174362"/>
                      <a:pt x="905546" y="174362"/>
                    </a:cubicBezTo>
                    <a:close/>
                    <a:moveTo>
                      <a:pt x="209361" y="95636"/>
                    </a:moveTo>
                    <a:lnTo>
                      <a:pt x="209361" y="95636"/>
                    </a:lnTo>
                    <a:lnTo>
                      <a:pt x="804009" y="95730"/>
                    </a:lnTo>
                    <a:cubicBezTo>
                      <a:pt x="794796" y="59373"/>
                      <a:pt x="764805" y="54300"/>
                      <a:pt x="764805" y="54300"/>
                    </a:cubicBezTo>
                    <a:lnTo>
                      <a:pt x="432742" y="54206"/>
                    </a:lnTo>
                    <a:cubicBezTo>
                      <a:pt x="416760" y="54206"/>
                      <a:pt x="418170" y="68392"/>
                      <a:pt x="418922" y="79290"/>
                    </a:cubicBezTo>
                    <a:lnTo>
                      <a:pt x="219139" y="79290"/>
                    </a:lnTo>
                    <a:cubicBezTo>
                      <a:pt x="207857" y="79290"/>
                      <a:pt x="209361" y="95636"/>
                      <a:pt x="209361" y="95636"/>
                    </a:cubicBezTo>
                    <a:close/>
                    <a:moveTo>
                      <a:pt x="277241" y="38330"/>
                    </a:moveTo>
                    <a:lnTo>
                      <a:pt x="277241" y="38330"/>
                    </a:lnTo>
                    <a:lnTo>
                      <a:pt x="746754" y="38236"/>
                    </a:lnTo>
                    <a:cubicBezTo>
                      <a:pt x="739609" y="3852"/>
                      <a:pt x="726164" y="0"/>
                      <a:pt x="726164" y="0"/>
                    </a:cubicBezTo>
                    <a:lnTo>
                      <a:pt x="428418" y="0"/>
                    </a:lnTo>
                    <a:cubicBezTo>
                      <a:pt x="419674" y="0"/>
                      <a:pt x="412059" y="4791"/>
                      <a:pt x="414127" y="23862"/>
                    </a:cubicBezTo>
                    <a:cubicBezTo>
                      <a:pt x="358188" y="23862"/>
                      <a:pt x="301684" y="23862"/>
                      <a:pt x="285514" y="23956"/>
                    </a:cubicBezTo>
                    <a:cubicBezTo>
                      <a:pt x="276582" y="23956"/>
                      <a:pt x="277335" y="38236"/>
                      <a:pt x="277335" y="38236"/>
                    </a:cubicBezTo>
                    <a:close/>
                    <a:moveTo>
                      <a:pt x="194131" y="4603"/>
                    </a:moveTo>
                    <a:lnTo>
                      <a:pt x="194131" y="4603"/>
                    </a:lnTo>
                    <a:cubicBezTo>
                      <a:pt x="194131" y="4603"/>
                      <a:pt x="179747" y="3476"/>
                      <a:pt x="170157" y="37108"/>
                    </a:cubicBezTo>
                    <a:cubicBezTo>
                      <a:pt x="158875" y="50167"/>
                      <a:pt x="132927" y="20292"/>
                      <a:pt x="100492" y="89342"/>
                    </a:cubicBezTo>
                    <a:cubicBezTo>
                      <a:pt x="1870" y="100897"/>
                      <a:pt x="-9507" y="164028"/>
                      <a:pt x="5348" y="171356"/>
                    </a:cubicBezTo>
                    <a:cubicBezTo>
                      <a:pt x="10895" y="173517"/>
                      <a:pt x="10237" y="172202"/>
                      <a:pt x="10237" y="172202"/>
                    </a:cubicBezTo>
                    <a:cubicBezTo>
                      <a:pt x="14750" y="132181"/>
                      <a:pt x="89022" y="106252"/>
                      <a:pt x="110175" y="101179"/>
                    </a:cubicBezTo>
                    <a:cubicBezTo>
                      <a:pt x="136593" y="29499"/>
                      <a:pt x="164892" y="57025"/>
                      <a:pt x="175140" y="43027"/>
                    </a:cubicBezTo>
                    <a:cubicBezTo>
                      <a:pt x="181815" y="8643"/>
                      <a:pt x="194131" y="4603"/>
                      <a:pt x="194131" y="4603"/>
                    </a:cubicBezTo>
                    <a:close/>
                    <a:moveTo>
                      <a:pt x="41638" y="232608"/>
                    </a:moveTo>
                    <a:lnTo>
                      <a:pt x="41638" y="232608"/>
                    </a:lnTo>
                    <a:cubicBezTo>
                      <a:pt x="54612" y="243976"/>
                      <a:pt x="51509" y="239936"/>
                      <a:pt x="63731" y="252431"/>
                    </a:cubicBezTo>
                    <a:cubicBezTo>
                      <a:pt x="105944" y="300531"/>
                      <a:pt x="76988" y="395697"/>
                      <a:pt x="234840" y="445112"/>
                    </a:cubicBezTo>
                    <a:cubicBezTo>
                      <a:pt x="234840" y="445112"/>
                      <a:pt x="238600" y="471417"/>
                      <a:pt x="251762" y="471511"/>
                    </a:cubicBezTo>
                    <a:cubicBezTo>
                      <a:pt x="264925" y="471511"/>
                      <a:pt x="638354" y="471699"/>
                      <a:pt x="654149" y="471511"/>
                    </a:cubicBezTo>
                    <a:cubicBezTo>
                      <a:pt x="670037" y="471229"/>
                      <a:pt x="673892" y="445112"/>
                      <a:pt x="673892" y="445112"/>
                    </a:cubicBezTo>
                    <a:cubicBezTo>
                      <a:pt x="831838" y="395697"/>
                      <a:pt x="802975" y="300531"/>
                      <a:pt x="845094" y="252431"/>
                    </a:cubicBezTo>
                    <a:cubicBezTo>
                      <a:pt x="857410" y="239936"/>
                      <a:pt x="854308" y="243976"/>
                      <a:pt x="867188" y="232608"/>
                    </a:cubicBezTo>
                    <a:cubicBezTo>
                      <a:pt x="892290" y="211095"/>
                      <a:pt x="911093" y="190991"/>
                      <a:pt x="897931" y="191085"/>
                    </a:cubicBezTo>
                    <a:cubicBezTo>
                      <a:pt x="884863" y="191179"/>
                      <a:pt x="14467" y="191085"/>
                      <a:pt x="14467" y="191085"/>
                    </a:cubicBezTo>
                    <a:cubicBezTo>
                      <a:pt x="-7532" y="190521"/>
                      <a:pt x="16442" y="211095"/>
                      <a:pt x="41450" y="232608"/>
                    </a:cubicBezTo>
                    <a:close/>
                    <a:moveTo>
                      <a:pt x="98329" y="207149"/>
                    </a:moveTo>
                    <a:lnTo>
                      <a:pt x="98329" y="207149"/>
                    </a:lnTo>
                    <a:lnTo>
                      <a:pt x="487271" y="208371"/>
                    </a:lnTo>
                    <a:cubicBezTo>
                      <a:pt x="487271" y="208371"/>
                      <a:pt x="571133" y="222274"/>
                      <a:pt x="596329" y="285030"/>
                    </a:cubicBezTo>
                    <a:cubicBezTo>
                      <a:pt x="624158" y="369393"/>
                      <a:pt x="515852" y="396449"/>
                      <a:pt x="419674" y="416271"/>
                    </a:cubicBezTo>
                    <a:cubicBezTo>
                      <a:pt x="366367" y="427263"/>
                      <a:pt x="319923" y="446897"/>
                      <a:pt x="294916" y="446991"/>
                    </a:cubicBezTo>
                    <a:cubicBezTo>
                      <a:pt x="275924" y="447085"/>
                      <a:pt x="262762" y="420687"/>
                      <a:pt x="262762" y="420687"/>
                    </a:cubicBezTo>
                    <a:cubicBezTo>
                      <a:pt x="124560" y="377002"/>
                      <a:pt x="121457" y="307107"/>
                      <a:pt x="107073" y="264925"/>
                    </a:cubicBezTo>
                    <a:cubicBezTo>
                      <a:pt x="92688" y="222744"/>
                      <a:pt x="60441" y="207149"/>
                      <a:pt x="98235" y="207149"/>
                    </a:cubicBezTo>
                    <a:close/>
                    <a:moveTo>
                      <a:pt x="258813" y="500070"/>
                    </a:moveTo>
                    <a:lnTo>
                      <a:pt x="258813" y="500070"/>
                    </a:lnTo>
                    <a:cubicBezTo>
                      <a:pt x="258813" y="506459"/>
                      <a:pt x="262104" y="511626"/>
                      <a:pt x="265959" y="511626"/>
                    </a:cubicBezTo>
                    <a:lnTo>
                      <a:pt x="639670" y="511626"/>
                    </a:lnTo>
                    <a:cubicBezTo>
                      <a:pt x="643619" y="511626"/>
                      <a:pt x="646815" y="506459"/>
                      <a:pt x="646815" y="500070"/>
                    </a:cubicBezTo>
                    <a:cubicBezTo>
                      <a:pt x="646815" y="493588"/>
                      <a:pt x="643619" y="488421"/>
                      <a:pt x="639670" y="488421"/>
                    </a:cubicBezTo>
                    <a:lnTo>
                      <a:pt x="265959" y="488421"/>
                    </a:lnTo>
                    <a:cubicBezTo>
                      <a:pt x="262010" y="488421"/>
                      <a:pt x="258813" y="493588"/>
                      <a:pt x="258813" y="500070"/>
                    </a:cubicBezTo>
                    <a:close/>
                    <a:moveTo>
                      <a:pt x="362230" y="889097"/>
                    </a:moveTo>
                    <a:lnTo>
                      <a:pt x="362230" y="889097"/>
                    </a:lnTo>
                    <a:cubicBezTo>
                      <a:pt x="348034" y="889097"/>
                      <a:pt x="343898" y="889191"/>
                      <a:pt x="329701" y="889191"/>
                    </a:cubicBezTo>
                    <a:lnTo>
                      <a:pt x="368153" y="1238762"/>
                    </a:lnTo>
                    <a:cubicBezTo>
                      <a:pt x="378965" y="1242519"/>
                      <a:pt x="377085" y="1241862"/>
                      <a:pt x="389401" y="1245338"/>
                    </a:cubicBezTo>
                    <a:lnTo>
                      <a:pt x="362230" y="889097"/>
                    </a:lnTo>
                    <a:close/>
                    <a:moveTo>
                      <a:pt x="389307" y="889097"/>
                    </a:moveTo>
                    <a:lnTo>
                      <a:pt x="389307" y="889097"/>
                    </a:lnTo>
                    <a:cubicBezTo>
                      <a:pt x="402563" y="889097"/>
                      <a:pt x="420332" y="889003"/>
                      <a:pt x="438853" y="889003"/>
                    </a:cubicBezTo>
                    <a:lnTo>
                      <a:pt x="443460" y="1253323"/>
                    </a:lnTo>
                    <a:cubicBezTo>
                      <a:pt x="425033" y="1252572"/>
                      <a:pt x="409709" y="1250035"/>
                      <a:pt x="402375" y="1248814"/>
                    </a:cubicBezTo>
                    <a:lnTo>
                      <a:pt x="389401" y="889097"/>
                    </a:lnTo>
                    <a:close/>
                    <a:moveTo>
                      <a:pt x="452203" y="1617267"/>
                    </a:moveTo>
                    <a:lnTo>
                      <a:pt x="452203" y="1617267"/>
                    </a:lnTo>
                    <a:cubicBezTo>
                      <a:pt x="419862" y="1617267"/>
                      <a:pt x="410554" y="1610785"/>
                      <a:pt x="410554" y="1610785"/>
                    </a:cubicBezTo>
                    <a:lnTo>
                      <a:pt x="427101" y="1759030"/>
                    </a:lnTo>
                    <a:cubicBezTo>
                      <a:pt x="427101" y="1759030"/>
                      <a:pt x="430392" y="1782516"/>
                      <a:pt x="452956" y="1782516"/>
                    </a:cubicBezTo>
                    <a:cubicBezTo>
                      <a:pt x="475519" y="1782516"/>
                      <a:pt x="479374" y="1758936"/>
                      <a:pt x="479374" y="1758936"/>
                    </a:cubicBezTo>
                    <a:lnTo>
                      <a:pt x="495168" y="1610691"/>
                    </a:lnTo>
                    <a:cubicBezTo>
                      <a:pt x="495168" y="1610691"/>
                      <a:pt x="484545" y="1617173"/>
                      <a:pt x="452203" y="1617173"/>
                    </a:cubicBezTo>
                    <a:close/>
                    <a:moveTo>
                      <a:pt x="461793" y="1253511"/>
                    </a:moveTo>
                    <a:lnTo>
                      <a:pt x="461793" y="1253511"/>
                    </a:lnTo>
                    <a:cubicBezTo>
                      <a:pt x="479750" y="1252947"/>
                      <a:pt x="495638" y="1250599"/>
                      <a:pt x="503066" y="1249471"/>
                    </a:cubicBezTo>
                    <a:lnTo>
                      <a:pt x="515852" y="889191"/>
                    </a:lnTo>
                    <a:cubicBezTo>
                      <a:pt x="502595" y="889097"/>
                      <a:pt x="484827" y="889097"/>
                      <a:pt x="466400" y="889097"/>
                    </a:cubicBezTo>
                    <a:lnTo>
                      <a:pt x="461887" y="1251350"/>
                    </a:lnTo>
                    <a:lnTo>
                      <a:pt x="461793" y="1253511"/>
                    </a:lnTo>
                    <a:close/>
                    <a:moveTo>
                      <a:pt x="543774" y="889379"/>
                    </a:moveTo>
                    <a:lnTo>
                      <a:pt x="543774" y="889379"/>
                    </a:lnTo>
                    <a:lnTo>
                      <a:pt x="517732" y="1245526"/>
                    </a:lnTo>
                    <a:cubicBezTo>
                      <a:pt x="528544" y="1242895"/>
                      <a:pt x="528356" y="1242895"/>
                      <a:pt x="538228" y="1239419"/>
                    </a:cubicBezTo>
                    <a:lnTo>
                      <a:pt x="576021" y="889755"/>
                    </a:lnTo>
                    <a:cubicBezTo>
                      <a:pt x="561919" y="889567"/>
                      <a:pt x="557877" y="889473"/>
                      <a:pt x="543774" y="889285"/>
                    </a:cubicBezTo>
                    <a:close/>
                  </a:path>
                </a:pathLst>
              </a:custGeom>
              <a:solidFill>
                <a:srgbClr val="AD841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18" name="Google Shape;218;p36"/>
              <p:cNvSpPr/>
              <p:nvPr/>
            </p:nvSpPr>
            <p:spPr>
              <a:xfrm>
                <a:off x="5519519" y="257698"/>
                <a:ext cx="1056401" cy="865423"/>
              </a:xfrm>
              <a:custGeom>
                <a:rect b="b" l="l" r="r" t="t"/>
                <a:pathLst>
                  <a:path extrusionOk="0" h="865423" w="1056401">
                    <a:moveTo>
                      <a:pt x="1044771" y="461929"/>
                    </a:moveTo>
                    <a:cubicBezTo>
                      <a:pt x="1045523" y="471041"/>
                      <a:pt x="1046746" y="601625"/>
                      <a:pt x="855518" y="590164"/>
                    </a:cubicBezTo>
                    <a:cubicBezTo>
                      <a:pt x="847997" y="589788"/>
                      <a:pt x="838877" y="586782"/>
                      <a:pt x="832014" y="587533"/>
                    </a:cubicBezTo>
                    <a:cubicBezTo>
                      <a:pt x="1183538" y="351731"/>
                      <a:pt x="806912" y="275353"/>
                      <a:pt x="772973" y="168538"/>
                    </a:cubicBezTo>
                    <a:cubicBezTo>
                      <a:pt x="769494" y="214571"/>
                      <a:pt x="788203" y="229038"/>
                      <a:pt x="805596" y="270750"/>
                    </a:cubicBezTo>
                    <a:cubicBezTo>
                      <a:pt x="822424" y="310771"/>
                      <a:pt x="819040" y="329184"/>
                      <a:pt x="819040" y="329184"/>
                    </a:cubicBezTo>
                    <a:cubicBezTo>
                      <a:pt x="819040" y="329184"/>
                      <a:pt x="631103" y="199634"/>
                      <a:pt x="661564" y="78068"/>
                    </a:cubicBezTo>
                    <a:cubicBezTo>
                      <a:pt x="663350" y="70929"/>
                      <a:pt x="591335" y="128235"/>
                      <a:pt x="606565" y="230260"/>
                    </a:cubicBezTo>
                    <a:cubicBezTo>
                      <a:pt x="618787" y="311522"/>
                      <a:pt x="624522" y="442388"/>
                      <a:pt x="412423" y="470384"/>
                    </a:cubicBezTo>
                    <a:cubicBezTo>
                      <a:pt x="296408" y="485697"/>
                      <a:pt x="-18168" y="553901"/>
                      <a:pt x="824" y="719151"/>
                    </a:cubicBezTo>
                    <a:cubicBezTo>
                      <a:pt x="19814" y="884306"/>
                      <a:pt x="345296" y="864202"/>
                      <a:pt x="345296" y="864202"/>
                    </a:cubicBezTo>
                    <a:cubicBezTo>
                      <a:pt x="434799" y="864202"/>
                      <a:pt x="396253" y="789140"/>
                      <a:pt x="343322" y="763681"/>
                    </a:cubicBezTo>
                    <a:cubicBezTo>
                      <a:pt x="251751" y="721875"/>
                      <a:pt x="251657" y="620508"/>
                      <a:pt x="481525" y="576260"/>
                    </a:cubicBezTo>
                    <a:cubicBezTo>
                      <a:pt x="367108" y="647470"/>
                      <a:pt x="383937" y="686458"/>
                      <a:pt x="470243" y="732115"/>
                    </a:cubicBezTo>
                    <a:cubicBezTo>
                      <a:pt x="567925" y="782939"/>
                      <a:pt x="479926" y="863732"/>
                      <a:pt x="522327" y="863826"/>
                    </a:cubicBezTo>
                    <a:cubicBezTo>
                      <a:pt x="555233" y="865235"/>
                      <a:pt x="613052" y="865423"/>
                      <a:pt x="643701" y="865423"/>
                    </a:cubicBezTo>
                    <a:cubicBezTo>
                      <a:pt x="696538" y="864578"/>
                      <a:pt x="445141" y="745831"/>
                      <a:pt x="705940" y="594767"/>
                    </a:cubicBezTo>
                    <a:cubicBezTo>
                      <a:pt x="582591" y="771478"/>
                      <a:pt x="742511" y="851613"/>
                      <a:pt x="767331" y="852647"/>
                    </a:cubicBezTo>
                    <a:cubicBezTo>
                      <a:pt x="792152" y="853680"/>
                      <a:pt x="683846" y="750059"/>
                      <a:pt x="897449" y="703556"/>
                    </a:cubicBezTo>
                    <a:cubicBezTo>
                      <a:pt x="1118103" y="655456"/>
                      <a:pt x="1044677" y="461741"/>
                      <a:pt x="1044677" y="461741"/>
                    </a:cubicBezTo>
                    <a:close/>
                    <a:moveTo>
                      <a:pt x="523738" y="187515"/>
                    </a:moveTo>
                    <a:lnTo>
                      <a:pt x="523738" y="187515"/>
                    </a:lnTo>
                    <a:cubicBezTo>
                      <a:pt x="567454" y="295082"/>
                      <a:pt x="496285" y="374935"/>
                      <a:pt x="424175" y="396073"/>
                    </a:cubicBezTo>
                    <a:cubicBezTo>
                      <a:pt x="359775" y="415050"/>
                      <a:pt x="286819" y="419653"/>
                      <a:pt x="239623" y="436282"/>
                    </a:cubicBezTo>
                    <a:cubicBezTo>
                      <a:pt x="191111" y="453473"/>
                      <a:pt x="139591" y="500446"/>
                      <a:pt x="139591" y="500446"/>
                    </a:cubicBezTo>
                    <a:cubicBezTo>
                      <a:pt x="139591" y="500446"/>
                      <a:pt x="134890" y="450561"/>
                      <a:pt x="193743" y="389215"/>
                    </a:cubicBezTo>
                    <a:cubicBezTo>
                      <a:pt x="263785" y="324769"/>
                      <a:pt x="325083" y="332942"/>
                      <a:pt x="381774" y="271314"/>
                    </a:cubicBezTo>
                    <a:cubicBezTo>
                      <a:pt x="431978" y="216825"/>
                      <a:pt x="388355" y="173799"/>
                      <a:pt x="392774" y="110667"/>
                    </a:cubicBezTo>
                    <a:cubicBezTo>
                      <a:pt x="396064" y="63789"/>
                      <a:pt x="413269" y="27714"/>
                      <a:pt x="448807" y="0"/>
                    </a:cubicBezTo>
                    <a:cubicBezTo>
                      <a:pt x="434141" y="67734"/>
                      <a:pt x="488105" y="99300"/>
                      <a:pt x="523832" y="187421"/>
                    </a:cubicBezTo>
                    <a:close/>
                    <a:moveTo>
                      <a:pt x="175504" y="40584"/>
                    </a:moveTo>
                    <a:lnTo>
                      <a:pt x="175504" y="40584"/>
                    </a:lnTo>
                    <a:cubicBezTo>
                      <a:pt x="278357" y="20386"/>
                      <a:pt x="411671" y="209968"/>
                      <a:pt x="250810" y="276105"/>
                    </a:cubicBezTo>
                    <a:cubicBezTo>
                      <a:pt x="100668" y="337827"/>
                      <a:pt x="95403" y="473296"/>
                      <a:pt x="95403" y="473296"/>
                    </a:cubicBezTo>
                    <a:cubicBezTo>
                      <a:pt x="95403" y="473296"/>
                      <a:pt x="16054" y="334069"/>
                      <a:pt x="200324" y="219362"/>
                    </a:cubicBezTo>
                    <a:cubicBezTo>
                      <a:pt x="290485" y="163277"/>
                      <a:pt x="226178" y="76096"/>
                      <a:pt x="175410" y="40584"/>
                    </a:cubicBezTo>
                    <a:close/>
                  </a:path>
                </a:pathLst>
              </a:custGeom>
              <a:solidFill>
                <a:srgbClr val="F9423A"/>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19" name="Google Shape;219;p36"/>
            <p:cNvSpPr/>
            <p:nvPr/>
          </p:nvSpPr>
          <p:spPr>
            <a:xfrm>
              <a:off x="693777" y="0"/>
              <a:ext cx="127108" cy="6861194"/>
            </a:xfrm>
            <a:custGeom>
              <a:rect b="b" l="l" r="r" t="t"/>
              <a:pathLst>
                <a:path extrusionOk="0" h="6861194" w="127108">
                  <a:moveTo>
                    <a:pt x="127109" y="0"/>
                  </a:moveTo>
                  <a:lnTo>
                    <a:pt x="127109" y="6861195"/>
                  </a:lnTo>
                  <a:lnTo>
                    <a:pt x="0" y="6861195"/>
                  </a:lnTo>
                  <a:lnTo>
                    <a:pt x="0" y="0"/>
                  </a:lnTo>
                  <a:close/>
                </a:path>
              </a:pathLst>
            </a:custGeom>
            <a:solidFill>
              <a:srgbClr val="AD841F"/>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220" name="Google Shape;220;p36"/>
            <p:cNvSpPr txBox="1"/>
            <p:nvPr/>
          </p:nvSpPr>
          <p:spPr>
            <a:xfrm>
              <a:off x="1540518" y="4427762"/>
              <a:ext cx="184800" cy="969600"/>
            </a:xfrm>
            <a:prstGeom prst="rect">
              <a:avLst/>
            </a:prstGeom>
            <a:noFill/>
            <a:ln>
              <a:noFill/>
            </a:ln>
          </p:spPr>
          <p:txBody>
            <a:bodyPr anchorCtr="0" anchor="t" bIns="34275" lIns="68575" spcFirstLastPara="1" rIns="68575" wrap="square" tIns="34275">
              <a:spAutoFit/>
            </a:bodyPr>
            <a:lstStyle/>
            <a:p>
              <a:pPr indent="0" lvl="0" marL="0" marR="0" rtl="0" algn="l">
                <a:spcBef>
                  <a:spcPts val="0"/>
                </a:spcBef>
                <a:spcAft>
                  <a:spcPts val="0"/>
                </a:spcAft>
                <a:buNone/>
              </a:pPr>
              <a:r>
                <a:t/>
              </a:r>
              <a:endParaRPr b="1" sz="4800">
                <a:solidFill>
                  <a:srgbClr val="1A75CF"/>
                </a:solidFill>
                <a:latin typeface="Fira Sans Condensed"/>
                <a:ea typeface="Fira Sans Condensed"/>
                <a:cs typeface="Fira Sans Condensed"/>
                <a:sym typeface="Fira Sans Condensed"/>
              </a:endParaRPr>
            </a:p>
          </p:txBody>
        </p:sp>
        <p:sp>
          <p:nvSpPr>
            <p:cNvPr id="221" name="Google Shape;221;p36"/>
            <p:cNvSpPr/>
            <p:nvPr/>
          </p:nvSpPr>
          <p:spPr>
            <a:xfrm>
              <a:off x="-5603" y="0"/>
              <a:ext cx="699380" cy="6861194"/>
            </a:xfrm>
            <a:custGeom>
              <a:rect b="b" l="l" r="r" t="t"/>
              <a:pathLst>
                <a:path extrusionOk="0" h="6861194" w="699380">
                  <a:moveTo>
                    <a:pt x="0" y="0"/>
                  </a:moveTo>
                  <a:lnTo>
                    <a:pt x="0" y="6861195"/>
                  </a:lnTo>
                  <a:lnTo>
                    <a:pt x="699381" y="6861195"/>
                  </a:lnTo>
                  <a:lnTo>
                    <a:pt x="699381" y="0"/>
                  </a:lnTo>
                  <a:close/>
                </a:path>
              </a:pathLst>
            </a:custGeom>
            <a:solidFill>
              <a:srgbClr val="0072CE"/>
            </a:solid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222" name="Google Shape;222;p36"/>
          <p:cNvSpPr txBox="1"/>
          <p:nvPr/>
        </p:nvSpPr>
        <p:spPr>
          <a:xfrm>
            <a:off x="575875" y="4883692"/>
            <a:ext cx="46524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sz="1500">
                <a:solidFill>
                  <a:srgbClr val="201E1E"/>
                </a:solidFill>
                <a:latin typeface="Fira Sans Condensed"/>
                <a:ea typeface="Fira Sans Condensed"/>
                <a:cs typeface="Fira Sans Condensed"/>
                <a:sym typeface="Fira Sans Condensed"/>
              </a:rPr>
              <a:t>Thiago de Andrade Rangel Monteiro</a:t>
            </a:r>
            <a:endParaRPr sz="1500">
              <a:solidFill>
                <a:srgbClr val="201E1E"/>
              </a:solidFill>
              <a:latin typeface="Fira Sans Condensed"/>
              <a:ea typeface="Fira Sans Condensed"/>
              <a:cs typeface="Fira Sans Condensed"/>
              <a:sym typeface="Fira Sans Condensed"/>
            </a:endParaRPr>
          </a:p>
          <a:p>
            <a:pPr indent="0" lvl="0" marL="0" rtl="0" algn="l">
              <a:spcBef>
                <a:spcPts val="0"/>
              </a:spcBef>
              <a:spcAft>
                <a:spcPts val="0"/>
              </a:spcAft>
              <a:buNone/>
            </a:pPr>
            <a:r>
              <a:t/>
            </a:r>
            <a:endParaRPr sz="1500">
              <a:solidFill>
                <a:srgbClr val="201E1E"/>
              </a:solidFill>
              <a:latin typeface="Fira Sans Condensed"/>
              <a:ea typeface="Fira Sans Condensed"/>
              <a:cs typeface="Fira Sans Condensed"/>
              <a:sym typeface="Fira Sans Condensed"/>
            </a:endParaRPr>
          </a:p>
          <a:p>
            <a:pPr indent="0" lvl="0" marL="0" rtl="0" algn="l">
              <a:spcBef>
                <a:spcPts val="0"/>
              </a:spcBef>
              <a:spcAft>
                <a:spcPts val="0"/>
              </a:spcAft>
              <a:buNone/>
            </a:pPr>
            <a:r>
              <a:rPr lang="pt-BR" sz="1200">
                <a:solidFill>
                  <a:srgbClr val="201E1E"/>
                </a:solidFill>
                <a:latin typeface="Fira Sans Condensed"/>
                <a:ea typeface="Fira Sans Condensed"/>
                <a:cs typeface="Fira Sans Condensed"/>
                <a:sym typeface="Fira Sans Condensed"/>
              </a:rPr>
              <a:t>email: Thiago.de.andrade.rangel.monteiro@cern.ch</a:t>
            </a:r>
            <a:endParaRPr sz="1200">
              <a:solidFill>
                <a:srgbClr val="201E1E"/>
              </a:solidFill>
              <a:latin typeface="Fira Sans Condensed"/>
              <a:ea typeface="Fira Sans Condensed"/>
              <a:cs typeface="Fira Sans Condensed"/>
              <a:sym typeface="Fira Sans Condensed"/>
            </a:endParaRPr>
          </a:p>
        </p:txBody>
      </p:sp>
      <p:sp>
        <p:nvSpPr>
          <p:cNvPr id="223" name="Google Shape;223;p36"/>
          <p:cNvSpPr txBox="1"/>
          <p:nvPr/>
        </p:nvSpPr>
        <p:spPr>
          <a:xfrm>
            <a:off x="6333625" y="5219617"/>
            <a:ext cx="2070000" cy="4002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lang="pt-BR">
                <a:solidFill>
                  <a:srgbClr val="201E1E"/>
                </a:solidFill>
                <a:latin typeface="Fira Sans Condensed"/>
                <a:ea typeface="Fira Sans Condensed"/>
                <a:cs typeface="Fira Sans Condensed"/>
                <a:sym typeface="Fira Sans Condensed"/>
              </a:rPr>
              <a:t>20</a:t>
            </a:r>
            <a:r>
              <a:rPr lang="pt-BR">
                <a:solidFill>
                  <a:srgbClr val="201E1E"/>
                </a:solidFill>
                <a:latin typeface="Fira Sans Condensed"/>
                <a:ea typeface="Fira Sans Condensed"/>
                <a:cs typeface="Fira Sans Condensed"/>
                <a:sym typeface="Fira Sans Condensed"/>
              </a:rPr>
              <a:t> de Agosto de 2025</a:t>
            </a:r>
            <a:endParaRPr>
              <a:solidFill>
                <a:srgbClr val="201E1E"/>
              </a:solidFill>
              <a:latin typeface="Fira Sans Condensed"/>
              <a:ea typeface="Fira Sans Condensed"/>
              <a:cs typeface="Fira Sans Condensed"/>
              <a:sym typeface="Fira Sans Condensed"/>
            </a:endParaRPr>
          </a:p>
        </p:txBody>
      </p:sp>
      <p:pic>
        <p:nvPicPr>
          <p:cNvPr id="224" name="Google Shape;224;p36"/>
          <p:cNvPicPr preferRelativeResize="0"/>
          <p:nvPr/>
        </p:nvPicPr>
        <p:blipFill>
          <a:blip r:embed="rId3">
            <a:alphaModFix/>
          </a:blip>
          <a:stretch>
            <a:fillRect/>
          </a:stretch>
        </p:blipFill>
        <p:spPr>
          <a:xfrm>
            <a:off x="687950" y="303550"/>
            <a:ext cx="1777200" cy="757975"/>
          </a:xfrm>
          <a:prstGeom prst="rect">
            <a:avLst/>
          </a:prstGeom>
          <a:noFill/>
          <a:ln>
            <a:noFill/>
          </a:ln>
        </p:spPr>
      </p:pic>
      <p:pic>
        <p:nvPicPr>
          <p:cNvPr id="225" name="Google Shape;225;p36"/>
          <p:cNvPicPr preferRelativeResize="0"/>
          <p:nvPr/>
        </p:nvPicPr>
        <p:blipFill>
          <a:blip r:embed="rId4">
            <a:alphaModFix/>
          </a:blip>
          <a:stretch>
            <a:fillRect/>
          </a:stretch>
        </p:blipFill>
        <p:spPr>
          <a:xfrm>
            <a:off x="5772877" y="291900"/>
            <a:ext cx="1417049" cy="781275"/>
          </a:xfrm>
          <a:prstGeom prst="rect">
            <a:avLst/>
          </a:prstGeom>
          <a:noFill/>
          <a:ln>
            <a:noFill/>
          </a:ln>
        </p:spPr>
      </p:pic>
      <p:pic>
        <p:nvPicPr>
          <p:cNvPr id="226" name="Google Shape;226;p36"/>
          <p:cNvPicPr preferRelativeResize="0"/>
          <p:nvPr/>
        </p:nvPicPr>
        <p:blipFill>
          <a:blip r:embed="rId5">
            <a:alphaModFix/>
          </a:blip>
          <a:stretch>
            <a:fillRect/>
          </a:stretch>
        </p:blipFill>
        <p:spPr>
          <a:xfrm>
            <a:off x="2465150" y="154188"/>
            <a:ext cx="1178375" cy="1056691"/>
          </a:xfrm>
          <a:prstGeom prst="rect">
            <a:avLst/>
          </a:prstGeom>
          <a:noFill/>
          <a:ln>
            <a:noFill/>
          </a:ln>
        </p:spPr>
      </p:pic>
      <p:pic>
        <p:nvPicPr>
          <p:cNvPr id="227" name="Google Shape;227;p36"/>
          <p:cNvPicPr preferRelativeResize="0"/>
          <p:nvPr/>
        </p:nvPicPr>
        <p:blipFill>
          <a:blip r:embed="rId6">
            <a:alphaModFix/>
          </a:blip>
          <a:stretch>
            <a:fillRect/>
          </a:stretch>
        </p:blipFill>
        <p:spPr>
          <a:xfrm>
            <a:off x="7481775" y="264547"/>
            <a:ext cx="921850" cy="781272"/>
          </a:xfrm>
          <a:prstGeom prst="rect">
            <a:avLst/>
          </a:prstGeom>
          <a:noFill/>
          <a:ln>
            <a:noFill/>
          </a:ln>
        </p:spPr>
      </p:pic>
      <p:pic>
        <p:nvPicPr>
          <p:cNvPr id="228" name="Google Shape;228;p36"/>
          <p:cNvPicPr preferRelativeResize="0"/>
          <p:nvPr/>
        </p:nvPicPr>
        <p:blipFill>
          <a:blip r:embed="rId7">
            <a:alphaModFix/>
          </a:blip>
          <a:stretch>
            <a:fillRect/>
          </a:stretch>
        </p:blipFill>
        <p:spPr>
          <a:xfrm>
            <a:off x="7034825" y="4454200"/>
            <a:ext cx="1059375" cy="757975"/>
          </a:xfrm>
          <a:prstGeom prst="rect">
            <a:avLst/>
          </a:prstGeom>
          <a:noFill/>
          <a:ln>
            <a:noFill/>
          </a:ln>
        </p:spPr>
      </p:pic>
      <p:sp>
        <p:nvSpPr>
          <p:cNvPr id="229" name="Google Shape;229;p36"/>
          <p:cNvSpPr txBox="1"/>
          <p:nvPr/>
        </p:nvSpPr>
        <p:spPr>
          <a:xfrm>
            <a:off x="625350" y="3206275"/>
            <a:ext cx="7893300" cy="8313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pt-BR" sz="2100">
                <a:solidFill>
                  <a:srgbClr val="1A75CF"/>
                </a:solidFill>
              </a:rPr>
              <a:t>Minha Jornada Pela Física: Como Uma Iniciação Científica </a:t>
            </a:r>
            <a:endParaRPr sz="2100">
              <a:solidFill>
                <a:srgbClr val="1A75CF"/>
              </a:solidFill>
            </a:endParaRPr>
          </a:p>
          <a:p>
            <a:pPr indent="0" lvl="0" marL="0" rtl="0" algn="ctr">
              <a:spcBef>
                <a:spcPts val="0"/>
              </a:spcBef>
              <a:spcAft>
                <a:spcPts val="0"/>
              </a:spcAft>
              <a:buNone/>
            </a:pPr>
            <a:r>
              <a:rPr lang="pt-BR" sz="2100">
                <a:solidFill>
                  <a:srgbClr val="1A75CF"/>
                </a:solidFill>
              </a:rPr>
              <a:t>e Curiosidade Me Levaram ao CERN?</a:t>
            </a:r>
            <a:endParaRPr sz="2100">
              <a:solidFill>
                <a:srgbClr val="1A75C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45"/>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Participação no Programa de Verão</a:t>
            </a:r>
            <a:endParaRPr/>
          </a:p>
        </p:txBody>
      </p:sp>
      <p:sp>
        <p:nvSpPr>
          <p:cNvPr id="337" name="Google Shape;337;p45"/>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pic>
        <p:nvPicPr>
          <p:cNvPr id="338" name="Google Shape;338;p45"/>
          <p:cNvPicPr preferRelativeResize="0"/>
          <p:nvPr/>
        </p:nvPicPr>
        <p:blipFill>
          <a:blip r:embed="rId3">
            <a:alphaModFix/>
          </a:blip>
          <a:stretch>
            <a:fillRect/>
          </a:stretch>
        </p:blipFill>
        <p:spPr>
          <a:xfrm>
            <a:off x="474625" y="879550"/>
            <a:ext cx="4597824" cy="2343276"/>
          </a:xfrm>
          <a:prstGeom prst="rect">
            <a:avLst/>
          </a:prstGeom>
          <a:noFill/>
          <a:ln>
            <a:noFill/>
          </a:ln>
        </p:spPr>
      </p:pic>
      <p:pic>
        <p:nvPicPr>
          <p:cNvPr id="339" name="Google Shape;339;p45"/>
          <p:cNvPicPr preferRelativeResize="0"/>
          <p:nvPr/>
        </p:nvPicPr>
        <p:blipFill rotWithShape="1">
          <a:blip r:embed="rId4">
            <a:alphaModFix/>
          </a:blip>
          <a:srcRect b="0" l="0" r="1700" t="0"/>
          <a:stretch/>
        </p:blipFill>
        <p:spPr>
          <a:xfrm>
            <a:off x="5161200" y="1295913"/>
            <a:ext cx="3967249" cy="3123175"/>
          </a:xfrm>
          <a:prstGeom prst="rect">
            <a:avLst/>
          </a:prstGeom>
          <a:noFill/>
          <a:ln>
            <a:noFill/>
          </a:ln>
        </p:spPr>
      </p:pic>
      <p:pic>
        <p:nvPicPr>
          <p:cNvPr id="340" name="Google Shape;340;p45"/>
          <p:cNvPicPr preferRelativeResize="0"/>
          <p:nvPr/>
        </p:nvPicPr>
        <p:blipFill>
          <a:blip r:embed="rId5">
            <a:alphaModFix/>
          </a:blip>
          <a:stretch>
            <a:fillRect/>
          </a:stretch>
        </p:blipFill>
        <p:spPr>
          <a:xfrm>
            <a:off x="474625" y="3550825"/>
            <a:ext cx="4597826" cy="17241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6"/>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Participação no Programa de Verão</a:t>
            </a:r>
            <a:endParaRPr/>
          </a:p>
        </p:txBody>
      </p:sp>
      <p:sp>
        <p:nvSpPr>
          <p:cNvPr id="346" name="Google Shape;346;p46"/>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pic>
        <p:nvPicPr>
          <p:cNvPr id="347" name="Google Shape;347;p46" title="Captura de Tela 2025-08-11 às 18.21.57.png"/>
          <p:cNvPicPr preferRelativeResize="0"/>
          <p:nvPr/>
        </p:nvPicPr>
        <p:blipFill>
          <a:blip r:embed="rId3">
            <a:alphaModFix/>
          </a:blip>
          <a:stretch>
            <a:fillRect/>
          </a:stretch>
        </p:blipFill>
        <p:spPr>
          <a:xfrm>
            <a:off x="514000" y="825975"/>
            <a:ext cx="8436299" cy="4765601"/>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47"/>
          <p:cNvSpPr txBox="1"/>
          <p:nvPr>
            <p:ph type="title"/>
          </p:nvPr>
        </p:nvSpPr>
        <p:spPr>
          <a:xfrm>
            <a:off x="70770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Participação no Programa de Verão</a:t>
            </a:r>
            <a:endParaRPr/>
          </a:p>
        </p:txBody>
      </p:sp>
      <p:sp>
        <p:nvSpPr>
          <p:cNvPr id="353" name="Google Shape;353;p47"/>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pic>
        <p:nvPicPr>
          <p:cNvPr id="354" name="Google Shape;354;p47"/>
          <p:cNvPicPr preferRelativeResize="0"/>
          <p:nvPr/>
        </p:nvPicPr>
        <p:blipFill rotWithShape="1">
          <a:blip r:embed="rId3">
            <a:alphaModFix/>
          </a:blip>
          <a:srcRect b="0" l="0" r="5687" t="4997"/>
          <a:stretch/>
        </p:blipFill>
        <p:spPr>
          <a:xfrm>
            <a:off x="622250" y="855377"/>
            <a:ext cx="2626928" cy="2372486"/>
          </a:xfrm>
          <a:prstGeom prst="rect">
            <a:avLst/>
          </a:prstGeom>
          <a:noFill/>
          <a:ln>
            <a:noFill/>
          </a:ln>
        </p:spPr>
      </p:pic>
      <p:pic>
        <p:nvPicPr>
          <p:cNvPr id="355" name="Google Shape;355;p47"/>
          <p:cNvPicPr preferRelativeResize="0"/>
          <p:nvPr/>
        </p:nvPicPr>
        <p:blipFill rotWithShape="1">
          <a:blip r:embed="rId4">
            <a:alphaModFix/>
          </a:blip>
          <a:srcRect b="0" l="0" r="5606" t="4915"/>
          <a:stretch/>
        </p:blipFill>
        <p:spPr>
          <a:xfrm>
            <a:off x="3342975" y="838450"/>
            <a:ext cx="2767601" cy="2372474"/>
          </a:xfrm>
          <a:prstGeom prst="rect">
            <a:avLst/>
          </a:prstGeom>
          <a:noFill/>
          <a:ln>
            <a:noFill/>
          </a:ln>
        </p:spPr>
      </p:pic>
      <p:pic>
        <p:nvPicPr>
          <p:cNvPr id="356" name="Google Shape;356;p47"/>
          <p:cNvPicPr preferRelativeResize="0"/>
          <p:nvPr/>
        </p:nvPicPr>
        <p:blipFill rotWithShape="1">
          <a:blip r:embed="rId5">
            <a:alphaModFix/>
          </a:blip>
          <a:srcRect b="0" l="0" r="7398" t="5562"/>
          <a:stretch/>
        </p:blipFill>
        <p:spPr>
          <a:xfrm>
            <a:off x="622250" y="3257275"/>
            <a:ext cx="2583749" cy="2304725"/>
          </a:xfrm>
          <a:prstGeom prst="rect">
            <a:avLst/>
          </a:prstGeom>
          <a:noFill/>
          <a:ln>
            <a:noFill/>
          </a:ln>
        </p:spPr>
      </p:pic>
      <p:pic>
        <p:nvPicPr>
          <p:cNvPr id="357" name="Google Shape;357;p47"/>
          <p:cNvPicPr preferRelativeResize="0"/>
          <p:nvPr/>
        </p:nvPicPr>
        <p:blipFill rotWithShape="1">
          <a:blip r:embed="rId6">
            <a:alphaModFix/>
          </a:blip>
          <a:srcRect b="0" l="0" r="3567" t="5562"/>
          <a:stretch/>
        </p:blipFill>
        <p:spPr>
          <a:xfrm>
            <a:off x="3160550" y="3223400"/>
            <a:ext cx="2861050" cy="2372474"/>
          </a:xfrm>
          <a:prstGeom prst="rect">
            <a:avLst/>
          </a:prstGeom>
          <a:noFill/>
          <a:ln>
            <a:noFill/>
          </a:ln>
        </p:spPr>
      </p:pic>
      <p:sp>
        <p:nvSpPr>
          <p:cNvPr id="358" name="Google Shape;358;p47"/>
          <p:cNvSpPr txBox="1"/>
          <p:nvPr/>
        </p:nvSpPr>
        <p:spPr>
          <a:xfrm>
            <a:off x="6110575" y="1100625"/>
            <a:ext cx="3033300" cy="38172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pt-BR"/>
              <a:t>É possível observar nos gráficos que a eficiência não foi alterada na ausência de uma fonte de radiação. No entanto, houve uma queda considerável com a fonte ativada. </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pt-BR"/>
              <a:t>Como a diminuição foi consistente para todas as misturas, não é possível concluir que a mistura gasosa tenha causado o efeito. </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pt-BR"/>
              <a:t>Assim, pesquisas adicionais são fundamentais para uma investigação mais detalhada.</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8"/>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Participação no Programa de Verão</a:t>
            </a:r>
            <a:endParaRPr/>
          </a:p>
        </p:txBody>
      </p:sp>
      <p:sp>
        <p:nvSpPr>
          <p:cNvPr id="364" name="Google Shape;364;p48"/>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pic>
        <p:nvPicPr>
          <p:cNvPr id="365" name="Google Shape;365;p48" title="Captura de Tela 2025-08-12 às 11.27.23.png"/>
          <p:cNvPicPr preferRelativeResize="0"/>
          <p:nvPr/>
        </p:nvPicPr>
        <p:blipFill>
          <a:blip r:embed="rId3">
            <a:alphaModFix/>
          </a:blip>
          <a:stretch>
            <a:fillRect/>
          </a:stretch>
        </p:blipFill>
        <p:spPr>
          <a:xfrm>
            <a:off x="456700" y="825975"/>
            <a:ext cx="8687251" cy="4889024"/>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49"/>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Atividades e Viagens </a:t>
            </a:r>
            <a:endParaRPr/>
          </a:p>
        </p:txBody>
      </p:sp>
      <p:sp>
        <p:nvSpPr>
          <p:cNvPr id="371" name="Google Shape;371;p49"/>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pt-BR"/>
              <a:t>‹#›</a:t>
            </a:fld>
            <a:endParaRPr/>
          </a:p>
        </p:txBody>
      </p:sp>
      <p:pic>
        <p:nvPicPr>
          <p:cNvPr id="372" name="Google Shape;372;p49" title="WhatsApp Image 2025-08-12 at 11.41.09.jpeg"/>
          <p:cNvPicPr preferRelativeResize="0"/>
          <p:nvPr/>
        </p:nvPicPr>
        <p:blipFill>
          <a:blip r:embed="rId3">
            <a:alphaModFix/>
          </a:blip>
          <a:stretch>
            <a:fillRect/>
          </a:stretch>
        </p:blipFill>
        <p:spPr>
          <a:xfrm>
            <a:off x="644972" y="2699800"/>
            <a:ext cx="1452826" cy="1089624"/>
          </a:xfrm>
          <a:prstGeom prst="rect">
            <a:avLst/>
          </a:prstGeom>
          <a:noFill/>
          <a:ln>
            <a:noFill/>
          </a:ln>
        </p:spPr>
      </p:pic>
      <p:pic>
        <p:nvPicPr>
          <p:cNvPr id="373" name="Google Shape;373;p49" title="WhatsApp Image 2025-08-12 at 11.41.11.jpeg"/>
          <p:cNvPicPr preferRelativeResize="0"/>
          <p:nvPr/>
        </p:nvPicPr>
        <p:blipFill>
          <a:blip r:embed="rId4">
            <a:alphaModFix/>
          </a:blip>
          <a:stretch>
            <a:fillRect/>
          </a:stretch>
        </p:blipFill>
        <p:spPr>
          <a:xfrm rot="-4">
            <a:off x="469050" y="978376"/>
            <a:ext cx="2785501" cy="1569022"/>
          </a:xfrm>
          <a:prstGeom prst="rect">
            <a:avLst/>
          </a:prstGeom>
          <a:noFill/>
          <a:ln>
            <a:noFill/>
          </a:ln>
        </p:spPr>
      </p:pic>
      <p:pic>
        <p:nvPicPr>
          <p:cNvPr id="374" name="Google Shape;374;p49" title="WhatsApp Image 2025-08-12 at 11.41.12 (1).jpeg"/>
          <p:cNvPicPr preferRelativeResize="0"/>
          <p:nvPr/>
        </p:nvPicPr>
        <p:blipFill>
          <a:blip r:embed="rId5">
            <a:alphaModFix/>
          </a:blip>
          <a:stretch>
            <a:fillRect/>
          </a:stretch>
        </p:blipFill>
        <p:spPr>
          <a:xfrm>
            <a:off x="2268772" y="2696950"/>
            <a:ext cx="1257229" cy="942924"/>
          </a:xfrm>
          <a:prstGeom prst="rect">
            <a:avLst/>
          </a:prstGeom>
          <a:noFill/>
          <a:ln>
            <a:noFill/>
          </a:ln>
        </p:spPr>
      </p:pic>
      <p:pic>
        <p:nvPicPr>
          <p:cNvPr id="375" name="Google Shape;375;p49" title="WhatsApp Image 2025-08-12 at 11.41.12 (2).jpeg"/>
          <p:cNvPicPr preferRelativeResize="0"/>
          <p:nvPr/>
        </p:nvPicPr>
        <p:blipFill>
          <a:blip r:embed="rId6">
            <a:alphaModFix/>
          </a:blip>
          <a:stretch>
            <a:fillRect/>
          </a:stretch>
        </p:blipFill>
        <p:spPr>
          <a:xfrm>
            <a:off x="4354200" y="3789425"/>
            <a:ext cx="1182475" cy="1926602"/>
          </a:xfrm>
          <a:prstGeom prst="rect">
            <a:avLst/>
          </a:prstGeom>
          <a:noFill/>
          <a:ln>
            <a:noFill/>
          </a:ln>
        </p:spPr>
      </p:pic>
      <p:pic>
        <p:nvPicPr>
          <p:cNvPr id="376" name="Google Shape;376;p49" title="WhatsApp Image 2025-08-12 at 11.41.12 (3).jpeg"/>
          <p:cNvPicPr preferRelativeResize="0"/>
          <p:nvPr/>
        </p:nvPicPr>
        <p:blipFill>
          <a:blip r:embed="rId7">
            <a:alphaModFix/>
          </a:blip>
          <a:stretch>
            <a:fillRect/>
          </a:stretch>
        </p:blipFill>
        <p:spPr>
          <a:xfrm>
            <a:off x="5106925" y="924975"/>
            <a:ext cx="1522349" cy="1141759"/>
          </a:xfrm>
          <a:prstGeom prst="rect">
            <a:avLst/>
          </a:prstGeom>
          <a:noFill/>
          <a:ln>
            <a:noFill/>
          </a:ln>
        </p:spPr>
      </p:pic>
      <p:pic>
        <p:nvPicPr>
          <p:cNvPr id="377" name="Google Shape;377;p49" title="WhatsApp Image 2025-08-12 at 11.41.12 (4).jpeg"/>
          <p:cNvPicPr preferRelativeResize="0"/>
          <p:nvPr/>
        </p:nvPicPr>
        <p:blipFill>
          <a:blip r:embed="rId8">
            <a:alphaModFix/>
          </a:blip>
          <a:stretch>
            <a:fillRect/>
          </a:stretch>
        </p:blipFill>
        <p:spPr>
          <a:xfrm>
            <a:off x="3696977" y="2597536"/>
            <a:ext cx="1522352" cy="1141750"/>
          </a:xfrm>
          <a:prstGeom prst="rect">
            <a:avLst/>
          </a:prstGeom>
          <a:noFill/>
          <a:ln>
            <a:noFill/>
          </a:ln>
        </p:spPr>
      </p:pic>
      <p:pic>
        <p:nvPicPr>
          <p:cNvPr id="378" name="Google Shape;378;p49" title="WhatsApp Image 2025-08-12 at 11.41.12 (5).jpeg"/>
          <p:cNvPicPr preferRelativeResize="0"/>
          <p:nvPr/>
        </p:nvPicPr>
        <p:blipFill>
          <a:blip r:embed="rId9">
            <a:alphaModFix/>
          </a:blip>
          <a:stretch>
            <a:fillRect/>
          </a:stretch>
        </p:blipFill>
        <p:spPr>
          <a:xfrm>
            <a:off x="3082240" y="4015208"/>
            <a:ext cx="1107425" cy="1475024"/>
          </a:xfrm>
          <a:prstGeom prst="rect">
            <a:avLst/>
          </a:prstGeom>
          <a:noFill/>
          <a:ln>
            <a:noFill/>
          </a:ln>
        </p:spPr>
      </p:pic>
      <p:pic>
        <p:nvPicPr>
          <p:cNvPr id="379" name="Google Shape;379;p49" title="WhatsApp Image 2025-08-12 at 11.41.12 (6).jpeg"/>
          <p:cNvPicPr preferRelativeResize="0"/>
          <p:nvPr/>
        </p:nvPicPr>
        <p:blipFill>
          <a:blip r:embed="rId10">
            <a:alphaModFix/>
          </a:blip>
          <a:stretch>
            <a:fillRect/>
          </a:stretch>
        </p:blipFill>
        <p:spPr>
          <a:xfrm>
            <a:off x="3454321" y="1166938"/>
            <a:ext cx="1452826" cy="1089624"/>
          </a:xfrm>
          <a:prstGeom prst="rect">
            <a:avLst/>
          </a:prstGeom>
          <a:noFill/>
          <a:ln>
            <a:noFill/>
          </a:ln>
        </p:spPr>
      </p:pic>
      <p:pic>
        <p:nvPicPr>
          <p:cNvPr id="380" name="Google Shape;380;p49" title="WhatsApp Image 2025-08-12 at 11.41.12.jpeg"/>
          <p:cNvPicPr preferRelativeResize="0"/>
          <p:nvPr/>
        </p:nvPicPr>
        <p:blipFill>
          <a:blip r:embed="rId11">
            <a:alphaModFix/>
          </a:blip>
          <a:stretch>
            <a:fillRect/>
          </a:stretch>
        </p:blipFill>
        <p:spPr>
          <a:xfrm>
            <a:off x="529682" y="3941825"/>
            <a:ext cx="2388019" cy="942924"/>
          </a:xfrm>
          <a:prstGeom prst="rect">
            <a:avLst/>
          </a:prstGeom>
          <a:noFill/>
          <a:ln>
            <a:noFill/>
          </a:ln>
        </p:spPr>
      </p:pic>
      <p:pic>
        <p:nvPicPr>
          <p:cNvPr id="381" name="Google Shape;381;p49" title="WhatsApp Image 2025-08-11 at 18.53.08 (4).jpeg"/>
          <p:cNvPicPr preferRelativeResize="0"/>
          <p:nvPr/>
        </p:nvPicPr>
        <p:blipFill>
          <a:blip r:embed="rId12">
            <a:alphaModFix/>
          </a:blip>
          <a:stretch>
            <a:fillRect/>
          </a:stretch>
        </p:blipFill>
        <p:spPr>
          <a:xfrm>
            <a:off x="6793800" y="267491"/>
            <a:ext cx="2173101" cy="1222371"/>
          </a:xfrm>
          <a:prstGeom prst="rect">
            <a:avLst/>
          </a:prstGeom>
          <a:noFill/>
          <a:ln>
            <a:noFill/>
          </a:ln>
        </p:spPr>
      </p:pic>
      <p:pic>
        <p:nvPicPr>
          <p:cNvPr id="382" name="Google Shape;382;p49" title="WhatsApp Image 2025-08-11 at 18.53.08 (5).jpeg"/>
          <p:cNvPicPr preferRelativeResize="0"/>
          <p:nvPr/>
        </p:nvPicPr>
        <p:blipFill>
          <a:blip r:embed="rId13">
            <a:alphaModFix/>
          </a:blip>
          <a:stretch>
            <a:fillRect/>
          </a:stretch>
        </p:blipFill>
        <p:spPr>
          <a:xfrm>
            <a:off x="6739212" y="1632288"/>
            <a:ext cx="976000" cy="1735101"/>
          </a:xfrm>
          <a:prstGeom prst="rect">
            <a:avLst/>
          </a:prstGeom>
          <a:noFill/>
          <a:ln>
            <a:noFill/>
          </a:ln>
        </p:spPr>
      </p:pic>
      <p:pic>
        <p:nvPicPr>
          <p:cNvPr id="383" name="Google Shape;383;p49" title="WhatsApp Image 2025-08-11 at 18.53.08 (10).jpeg"/>
          <p:cNvPicPr preferRelativeResize="0"/>
          <p:nvPr/>
        </p:nvPicPr>
        <p:blipFill>
          <a:blip r:embed="rId14">
            <a:alphaModFix/>
          </a:blip>
          <a:stretch>
            <a:fillRect/>
          </a:stretch>
        </p:blipFill>
        <p:spPr>
          <a:xfrm>
            <a:off x="5219320" y="2312688"/>
            <a:ext cx="1452826" cy="1089614"/>
          </a:xfrm>
          <a:prstGeom prst="rect">
            <a:avLst/>
          </a:prstGeom>
          <a:noFill/>
          <a:ln>
            <a:noFill/>
          </a:ln>
        </p:spPr>
      </p:pic>
      <p:pic>
        <p:nvPicPr>
          <p:cNvPr id="384" name="Google Shape;384;p49" title="Captura de Tela 2025-08-12 às 11.36.04.png"/>
          <p:cNvPicPr preferRelativeResize="0"/>
          <p:nvPr/>
        </p:nvPicPr>
        <p:blipFill>
          <a:blip r:embed="rId15">
            <a:alphaModFix/>
          </a:blip>
          <a:stretch>
            <a:fillRect/>
          </a:stretch>
        </p:blipFill>
        <p:spPr>
          <a:xfrm>
            <a:off x="5655801" y="3463137"/>
            <a:ext cx="2388026" cy="1031910"/>
          </a:xfrm>
          <a:prstGeom prst="rect">
            <a:avLst/>
          </a:prstGeom>
          <a:noFill/>
          <a:ln>
            <a:noFill/>
          </a:ln>
        </p:spPr>
      </p:pic>
      <p:pic>
        <p:nvPicPr>
          <p:cNvPr id="385" name="Google Shape;385;p49"/>
          <p:cNvPicPr preferRelativeResize="0"/>
          <p:nvPr/>
        </p:nvPicPr>
        <p:blipFill>
          <a:blip r:embed="rId16">
            <a:alphaModFix/>
          </a:blip>
          <a:stretch>
            <a:fillRect/>
          </a:stretch>
        </p:blipFill>
        <p:spPr>
          <a:xfrm>
            <a:off x="7782250" y="1661675"/>
            <a:ext cx="1257226" cy="1676317"/>
          </a:xfrm>
          <a:prstGeom prst="rect">
            <a:avLst/>
          </a:prstGeom>
          <a:noFill/>
          <a:ln>
            <a:noFill/>
          </a:ln>
        </p:spPr>
      </p:pic>
      <p:pic>
        <p:nvPicPr>
          <p:cNvPr id="386" name="Google Shape;386;p49" title="WhatsApp Image 2025-08-11 at 18.53.08 (7).jpeg"/>
          <p:cNvPicPr preferRelativeResize="0"/>
          <p:nvPr/>
        </p:nvPicPr>
        <p:blipFill>
          <a:blip r:embed="rId17">
            <a:alphaModFix/>
          </a:blip>
          <a:stretch>
            <a:fillRect/>
          </a:stretch>
        </p:blipFill>
        <p:spPr>
          <a:xfrm>
            <a:off x="8086751" y="3509825"/>
            <a:ext cx="976001" cy="1301334"/>
          </a:xfrm>
          <a:prstGeom prst="rect">
            <a:avLst/>
          </a:prstGeom>
          <a:noFill/>
          <a:ln>
            <a:noFill/>
          </a:ln>
        </p:spPr>
      </p:pic>
      <p:pic>
        <p:nvPicPr>
          <p:cNvPr id="387" name="Google Shape;387;p49" title="WhatsApp Image 2025-08-12 at 14.15.16 (1).jpeg"/>
          <p:cNvPicPr preferRelativeResize="0"/>
          <p:nvPr/>
        </p:nvPicPr>
        <p:blipFill>
          <a:blip r:embed="rId18">
            <a:alphaModFix/>
          </a:blip>
          <a:stretch>
            <a:fillRect/>
          </a:stretch>
        </p:blipFill>
        <p:spPr>
          <a:xfrm>
            <a:off x="707650" y="4955150"/>
            <a:ext cx="2076550" cy="737321"/>
          </a:xfrm>
          <a:prstGeom prst="rect">
            <a:avLst/>
          </a:prstGeom>
          <a:noFill/>
          <a:ln>
            <a:noFill/>
          </a:ln>
        </p:spPr>
      </p:pic>
      <p:pic>
        <p:nvPicPr>
          <p:cNvPr id="388" name="Google Shape;388;p49" title="WhatsApp Image 2025-08-12 at 14.15.16 (2).jpeg"/>
          <p:cNvPicPr preferRelativeResize="0"/>
          <p:nvPr/>
        </p:nvPicPr>
        <p:blipFill>
          <a:blip r:embed="rId19">
            <a:alphaModFix/>
          </a:blip>
          <a:stretch>
            <a:fillRect/>
          </a:stretch>
        </p:blipFill>
        <p:spPr>
          <a:xfrm>
            <a:off x="5731503" y="4548800"/>
            <a:ext cx="1375866" cy="1031899"/>
          </a:xfrm>
          <a:prstGeom prst="rect">
            <a:avLst/>
          </a:prstGeom>
          <a:noFill/>
          <a:ln>
            <a:noFill/>
          </a:ln>
        </p:spPr>
      </p:pic>
      <p:pic>
        <p:nvPicPr>
          <p:cNvPr id="389" name="Google Shape;389;p49" title="WhatsApp Image 2025-08-12 at 14.15.16.jpeg"/>
          <p:cNvPicPr preferRelativeResize="0"/>
          <p:nvPr/>
        </p:nvPicPr>
        <p:blipFill>
          <a:blip r:embed="rId20">
            <a:alphaModFix/>
          </a:blip>
          <a:stretch>
            <a:fillRect/>
          </a:stretch>
        </p:blipFill>
        <p:spPr>
          <a:xfrm>
            <a:off x="7302194" y="4555875"/>
            <a:ext cx="774729" cy="10319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50"/>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Conclus</a:t>
            </a:r>
            <a:r>
              <a:rPr lang="pt-BR"/>
              <a:t>ão</a:t>
            </a:r>
            <a:endParaRPr/>
          </a:p>
        </p:txBody>
      </p:sp>
      <p:sp>
        <p:nvSpPr>
          <p:cNvPr id="395" name="Google Shape;395;p50"/>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396" name="Google Shape;396;p50"/>
          <p:cNvSpPr txBox="1"/>
          <p:nvPr/>
        </p:nvSpPr>
        <p:spPr>
          <a:xfrm>
            <a:off x="469050" y="913425"/>
            <a:ext cx="8675100" cy="4525200"/>
          </a:xfrm>
          <a:prstGeom prst="rect">
            <a:avLst/>
          </a:prstGeom>
          <a:noFill/>
          <a:ln>
            <a:noFill/>
          </a:ln>
        </p:spPr>
        <p:txBody>
          <a:bodyPr anchorCtr="0" anchor="t" bIns="91425" lIns="91425" spcFirstLastPara="1" rIns="91425" wrap="square" tIns="91425">
            <a:spAutoFit/>
          </a:bodyPr>
          <a:lstStyle/>
          <a:p>
            <a:pPr indent="-323850" lvl="0" marL="457200" rtl="0" algn="l">
              <a:spcBef>
                <a:spcPts val="0"/>
              </a:spcBef>
              <a:spcAft>
                <a:spcPts val="0"/>
              </a:spcAft>
              <a:buClr>
                <a:srgbClr val="201E1E"/>
              </a:buClr>
              <a:buSzPts val="1500"/>
              <a:buChar char="❏"/>
            </a:pPr>
            <a:r>
              <a:rPr lang="pt-BR" sz="1500">
                <a:solidFill>
                  <a:srgbClr val="201E1E"/>
                </a:solidFill>
              </a:rPr>
              <a:t>Minha trajetória acadêmica, desde a iniciação científica, foi marcada pelo aprofundamento em Física de Altas Energias, com destaque para a análise de dados do experimento CMS e o estudo de detectores gasosos.</a:t>
            </a:r>
            <a:endParaRPr sz="1500">
              <a:solidFill>
                <a:srgbClr val="201E1E"/>
              </a:solidFill>
            </a:endParaRPr>
          </a:p>
          <a:p>
            <a:pPr indent="0" lvl="0" marL="457200" rtl="0" algn="l">
              <a:spcBef>
                <a:spcPts val="0"/>
              </a:spcBef>
              <a:spcAft>
                <a:spcPts val="0"/>
              </a:spcAft>
              <a:buNone/>
            </a:pPr>
            <a:r>
              <a:t/>
            </a:r>
            <a:endParaRPr sz="1500">
              <a:solidFill>
                <a:srgbClr val="201E1E"/>
              </a:solidFill>
            </a:endParaRPr>
          </a:p>
          <a:p>
            <a:pPr indent="-323850" lvl="0" marL="457200" rtl="0" algn="l">
              <a:spcBef>
                <a:spcPts val="0"/>
              </a:spcBef>
              <a:spcAft>
                <a:spcPts val="0"/>
              </a:spcAft>
              <a:buClr>
                <a:srgbClr val="201E1E"/>
              </a:buClr>
              <a:buSzPts val="1500"/>
              <a:buChar char="❏"/>
            </a:pPr>
            <a:r>
              <a:rPr lang="pt-BR" sz="1500">
                <a:solidFill>
                  <a:srgbClr val="201E1E"/>
                </a:solidFill>
              </a:rPr>
              <a:t>A experiência no CERN, trabalhando diretamente com RPCs e iRPCs, ampliou minha visão sobre a importância da instrumentação e do desenvolvimento tecnológico para os grandes experimentos.</a:t>
            </a:r>
            <a:endParaRPr sz="1500">
              <a:solidFill>
                <a:srgbClr val="201E1E"/>
              </a:solidFill>
            </a:endParaRPr>
          </a:p>
          <a:p>
            <a:pPr indent="0" lvl="0" marL="457200" rtl="0" algn="l">
              <a:spcBef>
                <a:spcPts val="0"/>
              </a:spcBef>
              <a:spcAft>
                <a:spcPts val="0"/>
              </a:spcAft>
              <a:buNone/>
            </a:pPr>
            <a:r>
              <a:t/>
            </a:r>
            <a:endParaRPr sz="1500">
              <a:solidFill>
                <a:srgbClr val="201E1E"/>
              </a:solidFill>
            </a:endParaRPr>
          </a:p>
          <a:p>
            <a:pPr indent="-323850" lvl="0" marL="457200" rtl="0" algn="l">
              <a:spcBef>
                <a:spcPts val="0"/>
              </a:spcBef>
              <a:spcAft>
                <a:spcPts val="0"/>
              </a:spcAft>
              <a:buClr>
                <a:srgbClr val="201E1E"/>
              </a:buClr>
              <a:buSzPts val="1500"/>
              <a:buChar char="❏"/>
            </a:pPr>
            <a:r>
              <a:rPr lang="pt-BR" sz="1500">
                <a:solidFill>
                  <a:srgbClr val="201E1E"/>
                </a:solidFill>
              </a:rPr>
              <a:t>Essas vivências reforçaram meu interesse em seguir carreira na área, combinando análise de dados, desenvolvimento de detectores e colaboração internacional.</a:t>
            </a:r>
            <a:endParaRPr sz="1500">
              <a:solidFill>
                <a:srgbClr val="201E1E"/>
              </a:solidFill>
            </a:endParaRPr>
          </a:p>
          <a:p>
            <a:pPr indent="0" lvl="0" marL="0" rtl="0" algn="l">
              <a:spcBef>
                <a:spcPts val="0"/>
              </a:spcBef>
              <a:spcAft>
                <a:spcPts val="0"/>
              </a:spcAft>
              <a:buNone/>
            </a:pPr>
            <a:r>
              <a:t/>
            </a:r>
            <a:endParaRPr sz="1500">
              <a:solidFill>
                <a:srgbClr val="201E1E"/>
              </a:solidFill>
            </a:endParaRPr>
          </a:p>
          <a:p>
            <a:pPr indent="0" lvl="0" marL="457200" rtl="0" algn="l">
              <a:spcBef>
                <a:spcPts val="0"/>
              </a:spcBef>
              <a:spcAft>
                <a:spcPts val="0"/>
              </a:spcAft>
              <a:buNone/>
            </a:pPr>
            <a:r>
              <a:t/>
            </a:r>
            <a:endParaRPr sz="1500">
              <a:solidFill>
                <a:srgbClr val="201E1E"/>
              </a:solidFill>
            </a:endParaRPr>
          </a:p>
          <a:p>
            <a:pPr indent="-323850" lvl="0" marL="457200" rtl="0" algn="l">
              <a:spcBef>
                <a:spcPts val="0"/>
              </a:spcBef>
              <a:spcAft>
                <a:spcPts val="0"/>
              </a:spcAft>
              <a:buClr>
                <a:srgbClr val="201E1E"/>
              </a:buClr>
              <a:buSzPts val="1500"/>
              <a:buChar char="❏"/>
            </a:pPr>
            <a:r>
              <a:rPr lang="pt-BR" sz="1500">
                <a:solidFill>
                  <a:srgbClr val="201E1E"/>
                </a:solidFill>
              </a:rPr>
              <a:t>Espero ter servido de ajuda para esclarecer sobre o CERN, programa de verão, e como uma IC pode abrir um novo mundo para sua carreira.</a:t>
            </a:r>
            <a:endParaRPr sz="1500">
              <a:solidFill>
                <a:srgbClr val="201E1E"/>
              </a:solidFill>
            </a:endParaRPr>
          </a:p>
          <a:p>
            <a:pPr indent="0" lvl="0" marL="0" rtl="0" algn="l">
              <a:spcBef>
                <a:spcPts val="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a:p>
            <a:pPr indent="0" lvl="0" marL="0" rtl="0" algn="ctr">
              <a:spcBef>
                <a:spcPts val="0"/>
              </a:spcBef>
              <a:spcAft>
                <a:spcPts val="0"/>
              </a:spcAft>
              <a:buNone/>
            </a:pPr>
            <a:r>
              <a:rPr lang="pt-BR" sz="1800">
                <a:solidFill>
                  <a:srgbClr val="0072CE"/>
                </a:solidFill>
              </a:rPr>
              <a:t>Obrigado pela Atenção !!! </a:t>
            </a:r>
            <a:endParaRPr sz="1800">
              <a:solidFill>
                <a:srgbClr val="0072CE"/>
              </a:solidFill>
            </a:endParaRPr>
          </a:p>
          <a:p>
            <a:pPr indent="0" lvl="0" marL="0" rtl="0" algn="ctr">
              <a:spcBef>
                <a:spcPts val="0"/>
              </a:spcBef>
              <a:spcAft>
                <a:spcPts val="0"/>
              </a:spcAft>
              <a:buNone/>
            </a:pPr>
            <a:r>
              <a:rPr lang="pt-BR" sz="1800">
                <a:solidFill>
                  <a:srgbClr val="0072CE"/>
                </a:solidFill>
              </a:rPr>
              <a:t>Perguntas ?</a:t>
            </a:r>
            <a:endParaRPr sz="1800">
              <a:solidFill>
                <a:srgbClr val="0072CE"/>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400" name="Shape 400"/>
        <p:cNvGrpSpPr/>
        <p:nvPr/>
      </p:nvGrpSpPr>
      <p:grpSpPr>
        <a:xfrm>
          <a:off x="0" y="0"/>
          <a:ext cx="0" cy="0"/>
          <a:chOff x="0" y="0"/>
          <a:chExt cx="0" cy="0"/>
        </a:xfrm>
      </p:grpSpPr>
      <p:sp>
        <p:nvSpPr>
          <p:cNvPr id="401" name="Google Shape;401;p51"/>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Iniciação Científica: O Ponto de Partida</a:t>
            </a:r>
            <a:endParaRPr/>
          </a:p>
        </p:txBody>
      </p:sp>
      <p:sp>
        <p:nvSpPr>
          <p:cNvPr id="402" name="Google Shape;402;p51"/>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403" name="Google Shape;403;p51"/>
          <p:cNvSpPr txBox="1"/>
          <p:nvPr/>
        </p:nvSpPr>
        <p:spPr>
          <a:xfrm>
            <a:off x="452800" y="825975"/>
            <a:ext cx="8691000" cy="486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lang="pt-BR" sz="1200"/>
              <a:t>A </a:t>
            </a:r>
            <a:r>
              <a:rPr b="1" lang="pt-BR" sz="1200">
                <a:solidFill>
                  <a:srgbClr val="0000FF"/>
                </a:solidFill>
              </a:rPr>
              <a:t>reconstrução da massa invariante</a:t>
            </a:r>
            <a:r>
              <a:rPr lang="pt-BR" sz="1200"/>
              <a:t> foi um dos últimos resultados obtidos durante minha Iniciação Científica.</a:t>
            </a:r>
            <a:br>
              <a:rPr lang="pt-BR" sz="1200"/>
            </a:br>
            <a:r>
              <a:rPr lang="pt-BR" sz="1200"/>
              <a:t>Antes disso, houve todo um período de </a:t>
            </a:r>
            <a:r>
              <a:rPr b="1" lang="pt-BR" sz="1200">
                <a:solidFill>
                  <a:srgbClr val="0000FF"/>
                </a:solidFill>
              </a:rPr>
              <a:t>formação teórica e técnica</a:t>
            </a:r>
            <a:r>
              <a:rPr lang="pt-BR" sz="1200"/>
              <a:t>, que incluiu:</a:t>
            </a:r>
            <a:endParaRPr sz="1200"/>
          </a:p>
          <a:p>
            <a:pPr indent="-304800" lvl="0" marL="457200" rtl="0" algn="l">
              <a:lnSpc>
                <a:spcPct val="115000"/>
              </a:lnSpc>
              <a:spcBef>
                <a:spcPts val="1200"/>
              </a:spcBef>
              <a:spcAft>
                <a:spcPts val="0"/>
              </a:spcAft>
              <a:buSzPts val="1200"/>
              <a:buChar char="❏"/>
            </a:pPr>
            <a:r>
              <a:rPr lang="pt-BR" sz="1200"/>
              <a:t>Estudo aprofundado do </a:t>
            </a:r>
            <a:r>
              <a:rPr b="1" lang="pt-BR" sz="1200">
                <a:solidFill>
                  <a:srgbClr val="FF0000"/>
                </a:solidFill>
              </a:rPr>
              <a:t>Modelo Padrão</a:t>
            </a:r>
            <a:r>
              <a:rPr lang="pt-BR" sz="1200"/>
              <a:t> e de suas partículas fundamentais.</a:t>
            </a:r>
            <a:endParaRPr sz="1200"/>
          </a:p>
          <a:p>
            <a:pPr indent="-304800" lvl="0" marL="457200" rtl="0" algn="l">
              <a:lnSpc>
                <a:spcPct val="115000"/>
              </a:lnSpc>
              <a:spcBef>
                <a:spcPts val="0"/>
              </a:spcBef>
              <a:spcAft>
                <a:spcPts val="0"/>
              </a:spcAft>
              <a:buSzPts val="1200"/>
              <a:buChar char="❏"/>
            </a:pPr>
            <a:r>
              <a:rPr lang="pt-BR" sz="1200"/>
              <a:t>Revisão e aplicação de conceitos de </a:t>
            </a:r>
            <a:r>
              <a:rPr b="1" lang="pt-BR" sz="1200">
                <a:solidFill>
                  <a:srgbClr val="FF0000"/>
                </a:solidFill>
              </a:rPr>
              <a:t>Relatividade Restrita</a:t>
            </a:r>
            <a:r>
              <a:rPr lang="pt-BR" sz="1200"/>
              <a:t> para análise de colisões de alta energia.</a:t>
            </a:r>
            <a:endParaRPr sz="1200"/>
          </a:p>
          <a:p>
            <a:pPr indent="-304800" lvl="0" marL="457200" rtl="0" algn="l">
              <a:lnSpc>
                <a:spcPct val="115000"/>
              </a:lnSpc>
              <a:spcBef>
                <a:spcPts val="0"/>
              </a:spcBef>
              <a:spcAft>
                <a:spcPts val="0"/>
              </a:spcAft>
              <a:buSzPts val="1200"/>
              <a:buChar char="❏"/>
            </a:pPr>
            <a:r>
              <a:rPr b="1" lang="pt-BR" sz="1200">
                <a:solidFill>
                  <a:srgbClr val="FF0000"/>
                </a:solidFill>
              </a:rPr>
              <a:t>História das descobertas</a:t>
            </a:r>
            <a:r>
              <a:rPr lang="pt-BR" sz="1200"/>
              <a:t> das partículas elementares e evolução dos aceleradores.</a:t>
            </a:r>
            <a:endParaRPr sz="1200"/>
          </a:p>
          <a:p>
            <a:pPr indent="-304800" lvl="0" marL="457200" rtl="0" algn="l">
              <a:lnSpc>
                <a:spcPct val="115000"/>
              </a:lnSpc>
              <a:spcBef>
                <a:spcPts val="0"/>
              </a:spcBef>
              <a:spcAft>
                <a:spcPts val="0"/>
              </a:spcAft>
              <a:buSzPts val="1200"/>
              <a:buChar char="❏"/>
            </a:pPr>
            <a:r>
              <a:rPr b="1" lang="pt-BR" sz="1200">
                <a:solidFill>
                  <a:srgbClr val="FF0000"/>
                </a:solidFill>
              </a:rPr>
              <a:t>Programação</a:t>
            </a:r>
            <a:r>
              <a:rPr lang="pt-BR" sz="1200">
                <a:solidFill>
                  <a:srgbClr val="FF0000"/>
                </a:solidFill>
              </a:rPr>
              <a:t> em </a:t>
            </a:r>
            <a:r>
              <a:rPr b="1" lang="pt-BR" sz="1200">
                <a:solidFill>
                  <a:srgbClr val="FF0000"/>
                </a:solidFill>
              </a:rPr>
              <a:t>Python</a:t>
            </a:r>
            <a:r>
              <a:rPr lang="pt-BR" sz="1200">
                <a:solidFill>
                  <a:srgbClr val="FF0000"/>
                </a:solidFill>
              </a:rPr>
              <a:t>, </a:t>
            </a:r>
            <a:r>
              <a:rPr b="1" lang="pt-BR" sz="1200">
                <a:solidFill>
                  <a:srgbClr val="FF0000"/>
                </a:solidFill>
              </a:rPr>
              <a:t>C</a:t>
            </a:r>
            <a:r>
              <a:rPr lang="pt-BR" sz="1200">
                <a:solidFill>
                  <a:srgbClr val="FF0000"/>
                </a:solidFill>
              </a:rPr>
              <a:t> e </a:t>
            </a:r>
            <a:r>
              <a:rPr b="1" lang="pt-BR" sz="1200">
                <a:solidFill>
                  <a:srgbClr val="FF0000"/>
                </a:solidFill>
              </a:rPr>
              <a:t>C++</a:t>
            </a:r>
            <a:r>
              <a:rPr lang="pt-BR" sz="1200"/>
              <a:t> voltada para análise de dados de física de altas energias.</a:t>
            </a:r>
            <a:endParaRPr sz="1200"/>
          </a:p>
          <a:p>
            <a:pPr indent="-304800" lvl="0" marL="457200" rtl="0" algn="l">
              <a:lnSpc>
                <a:spcPct val="115000"/>
              </a:lnSpc>
              <a:spcBef>
                <a:spcPts val="0"/>
              </a:spcBef>
              <a:spcAft>
                <a:spcPts val="0"/>
              </a:spcAft>
              <a:buSzPts val="1200"/>
              <a:buChar char="❏"/>
            </a:pPr>
            <a:r>
              <a:rPr lang="pt-BR" sz="1200"/>
              <a:t>Uso do </a:t>
            </a:r>
            <a:r>
              <a:rPr b="1" lang="pt-BR" sz="1200">
                <a:solidFill>
                  <a:srgbClr val="FF0000"/>
                </a:solidFill>
              </a:rPr>
              <a:t>ROOT</a:t>
            </a:r>
            <a:r>
              <a:rPr lang="pt-BR" sz="1200">
                <a:solidFill>
                  <a:srgbClr val="FF0000"/>
                </a:solidFill>
              </a:rPr>
              <a:t> e </a:t>
            </a:r>
            <a:r>
              <a:rPr b="1" lang="pt-BR" sz="1200">
                <a:solidFill>
                  <a:srgbClr val="FF0000"/>
                </a:solidFill>
              </a:rPr>
              <a:t>PyROOT</a:t>
            </a:r>
            <a:r>
              <a:rPr lang="pt-BR" sz="1200"/>
              <a:t> para manipulação de grandes volumes de dados do CERN.</a:t>
            </a:r>
            <a:endParaRPr sz="1200"/>
          </a:p>
          <a:p>
            <a:pPr indent="0" lvl="0" marL="0" rtl="0" algn="l">
              <a:lnSpc>
                <a:spcPct val="115000"/>
              </a:lnSpc>
              <a:spcBef>
                <a:spcPts val="1200"/>
              </a:spcBef>
              <a:spcAft>
                <a:spcPts val="0"/>
              </a:spcAft>
              <a:buNone/>
            </a:pPr>
            <a:r>
              <a:rPr lang="pt-BR" sz="1200"/>
              <a:t>Esse </a:t>
            </a:r>
            <a:r>
              <a:rPr lang="pt-BR" sz="1200">
                <a:solidFill>
                  <a:srgbClr val="0000FF"/>
                </a:solidFill>
              </a:rPr>
              <a:t>conjunto de conhecimentos</a:t>
            </a:r>
            <a:r>
              <a:rPr lang="pt-BR" sz="1200"/>
              <a:t> foi essencial para que eu pudesse aplicar métodos de análise e reconstruir distribuições experimentais, culminando no estudo do canal de dois múons em colisões íons de chumbo e prótons.</a:t>
            </a:r>
            <a:endParaRPr sz="1200"/>
          </a:p>
          <a:p>
            <a:pPr indent="0" lvl="0" marL="0" rtl="0" algn="l">
              <a:spcBef>
                <a:spcPts val="120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p:txBody>
      </p:sp>
      <p:pic>
        <p:nvPicPr>
          <p:cNvPr id="404" name="Google Shape;404;p51" title="Captura de Tela 2025-08-12 às 11.10.44.png"/>
          <p:cNvPicPr preferRelativeResize="0"/>
          <p:nvPr/>
        </p:nvPicPr>
        <p:blipFill>
          <a:blip r:embed="rId3">
            <a:alphaModFix/>
          </a:blip>
          <a:stretch>
            <a:fillRect/>
          </a:stretch>
        </p:blipFill>
        <p:spPr>
          <a:xfrm>
            <a:off x="552787" y="3308025"/>
            <a:ext cx="8491026" cy="2183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37"/>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Quem sou Eu?</a:t>
            </a:r>
            <a:endParaRPr/>
          </a:p>
        </p:txBody>
      </p:sp>
      <p:sp>
        <p:nvSpPr>
          <p:cNvPr id="235" name="Google Shape;235;p37"/>
          <p:cNvSpPr txBox="1"/>
          <p:nvPr>
            <p:ph idx="1" type="body"/>
          </p:nvPr>
        </p:nvSpPr>
        <p:spPr>
          <a:xfrm>
            <a:off x="452700" y="825975"/>
            <a:ext cx="8691300" cy="4889400"/>
          </a:xfrm>
          <a:prstGeom prst="rect">
            <a:avLst/>
          </a:prstGeom>
        </p:spPr>
        <p:txBody>
          <a:bodyPr anchorCtr="0" anchor="t" bIns="91425" lIns="91425" spcFirstLastPara="1" rIns="91425" wrap="square" tIns="91425">
            <a:normAutofit/>
          </a:bodyPr>
          <a:lstStyle/>
          <a:p>
            <a:pPr indent="-323850" lvl="0" marL="457200" rtl="0" algn="l">
              <a:spcBef>
                <a:spcPts val="0"/>
              </a:spcBef>
              <a:spcAft>
                <a:spcPts val="0"/>
              </a:spcAft>
              <a:buClr>
                <a:srgbClr val="000000"/>
              </a:buClr>
              <a:buSzPts val="1500"/>
              <a:buChar char="❏"/>
            </a:pPr>
            <a:r>
              <a:rPr lang="pt-BR" sz="1500">
                <a:solidFill>
                  <a:srgbClr val="000000"/>
                </a:solidFill>
              </a:rPr>
              <a:t>Meu nome é </a:t>
            </a:r>
            <a:r>
              <a:rPr b="1" lang="pt-BR" sz="1500">
                <a:solidFill>
                  <a:srgbClr val="0000FF"/>
                </a:solidFill>
              </a:rPr>
              <a:t>Thiago</a:t>
            </a:r>
            <a:r>
              <a:rPr lang="pt-BR" sz="1500">
                <a:solidFill>
                  <a:srgbClr val="000000"/>
                </a:solidFill>
              </a:rPr>
              <a:t>, sou bacharel em Física e, atualmente, sou </a:t>
            </a:r>
            <a:r>
              <a:rPr lang="pt-BR" sz="1500">
                <a:solidFill>
                  <a:srgbClr val="000000"/>
                </a:solidFill>
              </a:rPr>
              <a:t>mestrando</a:t>
            </a:r>
            <a:r>
              <a:rPr lang="pt-BR" sz="1500">
                <a:solidFill>
                  <a:srgbClr val="000000"/>
                </a:solidFill>
              </a:rPr>
              <a:t> na Universidade Estadual do Rio de Janeiro (UERJ). Paralelamente, estou finalizando minha licenciatura em Física também pela mesma universidade.</a:t>
            </a:r>
            <a:endParaRPr sz="2200">
              <a:solidFill>
                <a:srgbClr val="000000"/>
              </a:solidFill>
            </a:endParaRPr>
          </a:p>
          <a:p>
            <a:pPr indent="0" lvl="0" marL="0" rtl="0" algn="l">
              <a:spcBef>
                <a:spcPts val="1200"/>
              </a:spcBef>
              <a:spcAft>
                <a:spcPts val="0"/>
              </a:spcAft>
              <a:buNone/>
            </a:pPr>
            <a:r>
              <a:t/>
            </a:r>
            <a:endParaRPr sz="1500">
              <a:solidFill>
                <a:srgbClr val="000000"/>
              </a:solidFill>
            </a:endParaRPr>
          </a:p>
          <a:p>
            <a:pPr indent="0" lvl="0" marL="0" rtl="0" algn="l">
              <a:spcBef>
                <a:spcPts val="1200"/>
              </a:spcBef>
              <a:spcAft>
                <a:spcPts val="0"/>
              </a:spcAft>
              <a:buNone/>
            </a:pPr>
            <a:r>
              <a:t/>
            </a:r>
            <a:endParaRPr sz="1500">
              <a:solidFill>
                <a:srgbClr val="000000"/>
              </a:solidFill>
            </a:endParaRPr>
          </a:p>
          <a:p>
            <a:pPr indent="0" lvl="0" marL="0" rtl="0" algn="l">
              <a:spcBef>
                <a:spcPts val="1200"/>
              </a:spcBef>
              <a:spcAft>
                <a:spcPts val="0"/>
              </a:spcAft>
              <a:buNone/>
            </a:pPr>
            <a:r>
              <a:t/>
            </a:r>
            <a:endParaRPr sz="1500">
              <a:solidFill>
                <a:srgbClr val="000000"/>
              </a:solidFill>
            </a:endParaRPr>
          </a:p>
          <a:p>
            <a:pPr indent="0" lvl="0" marL="0" rtl="0" algn="l">
              <a:spcBef>
                <a:spcPts val="1200"/>
              </a:spcBef>
              <a:spcAft>
                <a:spcPts val="0"/>
              </a:spcAft>
              <a:buNone/>
            </a:pPr>
            <a:r>
              <a:t/>
            </a:r>
            <a:endParaRPr sz="1500">
              <a:solidFill>
                <a:srgbClr val="000000"/>
              </a:solidFill>
            </a:endParaRPr>
          </a:p>
          <a:p>
            <a:pPr indent="0" lvl="0" marL="0" rtl="0" algn="l">
              <a:spcBef>
                <a:spcPts val="1200"/>
              </a:spcBef>
              <a:spcAft>
                <a:spcPts val="0"/>
              </a:spcAft>
              <a:buNone/>
            </a:pPr>
            <a:r>
              <a:t/>
            </a:r>
            <a:endParaRPr sz="1500">
              <a:solidFill>
                <a:srgbClr val="000000"/>
              </a:solidFill>
            </a:endParaRPr>
          </a:p>
          <a:p>
            <a:pPr indent="0" lvl="0" marL="0" rtl="0" algn="l">
              <a:spcBef>
                <a:spcPts val="1200"/>
              </a:spcBef>
              <a:spcAft>
                <a:spcPts val="0"/>
              </a:spcAft>
              <a:buNone/>
            </a:pPr>
            <a:r>
              <a:t/>
            </a:r>
            <a:endParaRPr sz="1500">
              <a:solidFill>
                <a:srgbClr val="000000"/>
              </a:solidFill>
            </a:endParaRPr>
          </a:p>
          <a:p>
            <a:pPr indent="0" lvl="0" marL="0" rtl="0" algn="l">
              <a:spcBef>
                <a:spcPts val="1200"/>
              </a:spcBef>
              <a:spcAft>
                <a:spcPts val="0"/>
              </a:spcAft>
              <a:buNone/>
            </a:pPr>
            <a:r>
              <a:t/>
            </a:r>
            <a:endParaRPr sz="1500">
              <a:solidFill>
                <a:srgbClr val="000000"/>
              </a:solidFill>
            </a:endParaRPr>
          </a:p>
          <a:p>
            <a:pPr indent="-323850" lvl="0" marL="457200" rtl="0" algn="l">
              <a:spcBef>
                <a:spcPts val="1200"/>
              </a:spcBef>
              <a:spcAft>
                <a:spcPts val="0"/>
              </a:spcAft>
              <a:buClr>
                <a:srgbClr val="000000"/>
              </a:buClr>
              <a:buSzPts val="1500"/>
              <a:buChar char="❏"/>
            </a:pPr>
            <a:r>
              <a:rPr lang="pt-BR" sz="1500">
                <a:solidFill>
                  <a:srgbClr val="000000"/>
                </a:solidFill>
              </a:rPr>
              <a:t>Durante essa conversa com vocês, vou descrever um pouco sobre a </a:t>
            </a:r>
            <a:r>
              <a:rPr lang="pt-BR" sz="1500">
                <a:solidFill>
                  <a:srgbClr val="F9423A"/>
                </a:solidFill>
              </a:rPr>
              <a:t>minha </a:t>
            </a:r>
            <a:r>
              <a:rPr lang="pt-BR" sz="1500">
                <a:solidFill>
                  <a:srgbClr val="F9423A"/>
                </a:solidFill>
              </a:rPr>
              <a:t>trajetória</a:t>
            </a:r>
            <a:r>
              <a:rPr lang="pt-BR" sz="1500">
                <a:solidFill>
                  <a:srgbClr val="F9423A"/>
                </a:solidFill>
              </a:rPr>
              <a:t> na física </a:t>
            </a:r>
            <a:r>
              <a:rPr lang="pt-BR" sz="1500">
                <a:solidFill>
                  <a:srgbClr val="000000"/>
                </a:solidFill>
              </a:rPr>
              <a:t>e </a:t>
            </a:r>
            <a:r>
              <a:rPr lang="pt-BR" sz="1500">
                <a:solidFill>
                  <a:srgbClr val="0000FF"/>
                </a:solidFill>
              </a:rPr>
              <a:t>como eu consegui chegar até o maior centro de pesquisas </a:t>
            </a:r>
            <a:r>
              <a:rPr lang="pt-BR" sz="1500">
                <a:solidFill>
                  <a:srgbClr val="0000FF"/>
                </a:solidFill>
              </a:rPr>
              <a:t>internacionais</a:t>
            </a:r>
            <a:r>
              <a:rPr lang="pt-BR" sz="1500">
                <a:solidFill>
                  <a:srgbClr val="0000FF"/>
                </a:solidFill>
              </a:rPr>
              <a:t> que existe no mundo hoje que é o CERN</a:t>
            </a:r>
            <a:r>
              <a:rPr lang="pt-BR" sz="1500">
                <a:solidFill>
                  <a:srgbClr val="000000"/>
                </a:solidFill>
              </a:rPr>
              <a:t>. </a:t>
            </a:r>
            <a:endParaRPr sz="1500">
              <a:solidFill>
                <a:srgbClr val="000000"/>
              </a:solidFill>
            </a:endParaRPr>
          </a:p>
        </p:txBody>
      </p:sp>
      <p:sp>
        <p:nvSpPr>
          <p:cNvPr id="236" name="Google Shape;236;p37"/>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pt-BR"/>
              <a:t>‹#›</a:t>
            </a:fld>
            <a:endParaRPr/>
          </a:p>
        </p:txBody>
      </p:sp>
      <p:grpSp>
        <p:nvGrpSpPr>
          <p:cNvPr id="237" name="Google Shape;237;p37"/>
          <p:cNvGrpSpPr/>
          <p:nvPr/>
        </p:nvGrpSpPr>
        <p:grpSpPr>
          <a:xfrm>
            <a:off x="1303725" y="1976686"/>
            <a:ext cx="1834900" cy="2315200"/>
            <a:chOff x="1083025" y="1574025"/>
            <a:chExt cx="1834900" cy="2315200"/>
          </a:xfrm>
        </p:grpSpPr>
        <p:sp>
          <p:nvSpPr>
            <p:cNvPr id="238" name="Google Shape;238;p37"/>
            <p:cNvSpPr txBox="1"/>
            <p:nvPr/>
          </p:nvSpPr>
          <p:spPr>
            <a:xfrm>
              <a:off x="1604274" y="1574025"/>
              <a:ext cx="6243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pt-BR" sz="800">
                  <a:solidFill>
                    <a:srgbClr val="0C57D3"/>
                  </a:solidFill>
                  <a:latin typeface="Roboto"/>
                  <a:ea typeface="Roboto"/>
                  <a:cs typeface="Roboto"/>
                  <a:sym typeface="Roboto"/>
                </a:rPr>
                <a:t>2021</a:t>
              </a:r>
              <a:endParaRPr sz="800">
                <a:solidFill>
                  <a:srgbClr val="0C57D3"/>
                </a:solidFill>
                <a:latin typeface="Roboto"/>
                <a:ea typeface="Roboto"/>
                <a:cs typeface="Roboto"/>
                <a:sym typeface="Roboto"/>
              </a:endParaRPr>
            </a:p>
          </p:txBody>
        </p:sp>
        <p:sp>
          <p:nvSpPr>
            <p:cNvPr id="239" name="Google Shape;239;p37"/>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pt-BR" sz="1000">
                  <a:solidFill>
                    <a:srgbClr val="0C57D3"/>
                  </a:solidFill>
                  <a:latin typeface="Roboto"/>
                  <a:ea typeface="Roboto"/>
                  <a:cs typeface="Roboto"/>
                  <a:sym typeface="Roboto"/>
                </a:rPr>
                <a:t>Início</a:t>
              </a:r>
              <a:r>
                <a:rPr b="1" lang="pt-BR" sz="1000">
                  <a:solidFill>
                    <a:srgbClr val="0C57D3"/>
                  </a:solidFill>
                  <a:latin typeface="Roboto"/>
                  <a:ea typeface="Roboto"/>
                  <a:cs typeface="Roboto"/>
                  <a:sym typeface="Roboto"/>
                </a:rPr>
                <a:t> da Graduação</a:t>
              </a:r>
              <a:endParaRPr b="1" sz="1000">
                <a:solidFill>
                  <a:srgbClr val="0C57D3"/>
                </a:solidFill>
                <a:latin typeface="Roboto"/>
                <a:ea typeface="Roboto"/>
                <a:cs typeface="Roboto"/>
                <a:sym typeface="Roboto"/>
              </a:endParaRPr>
            </a:p>
          </p:txBody>
        </p:sp>
        <p:sp>
          <p:nvSpPr>
            <p:cNvPr id="240" name="Google Shape;240;p37"/>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pt-BR" sz="800">
                  <a:solidFill>
                    <a:srgbClr val="0C57D3"/>
                  </a:solidFill>
                  <a:latin typeface="Roboto"/>
                  <a:ea typeface="Roboto"/>
                  <a:cs typeface="Roboto"/>
                  <a:sym typeface="Roboto"/>
                </a:rPr>
                <a:t>Comecei</a:t>
              </a:r>
              <a:r>
                <a:rPr lang="pt-BR" sz="800">
                  <a:solidFill>
                    <a:srgbClr val="0C57D3"/>
                  </a:solidFill>
                  <a:latin typeface="Roboto"/>
                  <a:ea typeface="Roboto"/>
                  <a:cs typeface="Roboto"/>
                  <a:sym typeface="Roboto"/>
                </a:rPr>
                <a:t> a Graduação de Física em setembro de 2021 no final da </a:t>
              </a:r>
              <a:r>
                <a:rPr lang="pt-BR" sz="800">
                  <a:solidFill>
                    <a:srgbClr val="0C57D3"/>
                  </a:solidFill>
                  <a:latin typeface="Roboto"/>
                  <a:ea typeface="Roboto"/>
                  <a:cs typeface="Roboto"/>
                  <a:sym typeface="Roboto"/>
                </a:rPr>
                <a:t>pandemia</a:t>
              </a:r>
              <a:r>
                <a:rPr lang="pt-BR" sz="800">
                  <a:solidFill>
                    <a:srgbClr val="0C57D3"/>
                  </a:solidFill>
                  <a:latin typeface="Roboto"/>
                  <a:ea typeface="Roboto"/>
                  <a:cs typeface="Roboto"/>
                  <a:sym typeface="Roboto"/>
                </a:rPr>
                <a:t> do covid-19</a:t>
              </a:r>
              <a:endParaRPr sz="800">
                <a:solidFill>
                  <a:srgbClr val="0C57D3"/>
                </a:solidFill>
                <a:latin typeface="Roboto"/>
                <a:ea typeface="Roboto"/>
                <a:cs typeface="Roboto"/>
                <a:sym typeface="Roboto"/>
              </a:endParaRPr>
            </a:p>
          </p:txBody>
        </p:sp>
        <p:cxnSp>
          <p:nvCxnSpPr>
            <p:cNvPr id="241" name="Google Shape;241;p37"/>
            <p:cNvCxnSpPr/>
            <p:nvPr/>
          </p:nvCxnSpPr>
          <p:spPr>
            <a:xfrm>
              <a:off x="2180202" y="1695421"/>
              <a:ext cx="718500" cy="741900"/>
            </a:xfrm>
            <a:prstGeom prst="straightConnector1">
              <a:avLst/>
            </a:prstGeom>
            <a:noFill/>
            <a:ln cap="flat" cmpd="sng" w="9525">
              <a:solidFill>
                <a:srgbClr val="0D5CDF"/>
              </a:solidFill>
              <a:prstDash val="solid"/>
              <a:round/>
              <a:headEnd len="sm" w="sm" type="none"/>
              <a:tailEnd len="sm" w="sm" type="none"/>
            </a:ln>
          </p:spPr>
        </p:cxnSp>
        <p:sp>
          <p:nvSpPr>
            <p:cNvPr id="242" name="Google Shape;242;p37"/>
            <p:cNvSpPr/>
            <p:nvPr/>
          </p:nvSpPr>
          <p:spPr>
            <a:xfrm flipH="1">
              <a:off x="1083025" y="2306625"/>
              <a:ext cx="1834800" cy="143400"/>
            </a:xfrm>
            <a:prstGeom prst="parallelogram">
              <a:avLst>
                <a:gd fmla="val 96952" name="adj"/>
              </a:avLst>
            </a:prstGeom>
            <a:solidFill>
              <a:srgbClr val="0D5C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t-BR"/>
                <a:t>  </a:t>
              </a:r>
              <a:endParaRPr/>
            </a:p>
          </p:txBody>
        </p:sp>
        <p:sp>
          <p:nvSpPr>
            <p:cNvPr id="243" name="Google Shape;243;p37"/>
            <p:cNvSpPr/>
            <p:nvPr/>
          </p:nvSpPr>
          <p:spPr>
            <a:xfrm>
              <a:off x="1083125" y="2460449"/>
              <a:ext cx="1834800" cy="143400"/>
            </a:xfrm>
            <a:prstGeom prst="parallelogram">
              <a:avLst>
                <a:gd fmla="val 96952" name="adj"/>
              </a:avLst>
            </a:prstGeom>
            <a:solidFill>
              <a:srgbClr val="0942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44" name="Google Shape;244;p37"/>
          <p:cNvGrpSpPr/>
          <p:nvPr/>
        </p:nvGrpSpPr>
        <p:grpSpPr>
          <a:xfrm>
            <a:off x="3024899" y="1976686"/>
            <a:ext cx="1834900" cy="2315200"/>
            <a:chOff x="1083025" y="1574025"/>
            <a:chExt cx="1834900" cy="2315200"/>
          </a:xfrm>
        </p:grpSpPr>
        <p:sp>
          <p:nvSpPr>
            <p:cNvPr id="245" name="Google Shape;245;p37"/>
            <p:cNvSpPr txBox="1"/>
            <p:nvPr/>
          </p:nvSpPr>
          <p:spPr>
            <a:xfrm>
              <a:off x="1604274" y="1574025"/>
              <a:ext cx="6243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pt-BR" sz="800">
                  <a:solidFill>
                    <a:srgbClr val="0C57D3"/>
                  </a:solidFill>
                  <a:latin typeface="Roboto"/>
                  <a:ea typeface="Roboto"/>
                  <a:cs typeface="Roboto"/>
                  <a:sym typeface="Roboto"/>
                </a:rPr>
                <a:t>2022</a:t>
              </a:r>
              <a:endParaRPr sz="800">
                <a:solidFill>
                  <a:srgbClr val="0C57D3"/>
                </a:solidFill>
                <a:latin typeface="Roboto"/>
                <a:ea typeface="Roboto"/>
                <a:cs typeface="Roboto"/>
                <a:sym typeface="Roboto"/>
              </a:endParaRPr>
            </a:p>
          </p:txBody>
        </p:sp>
        <p:sp>
          <p:nvSpPr>
            <p:cNvPr id="246" name="Google Shape;246;p37"/>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pt-BR" sz="1000">
                  <a:solidFill>
                    <a:srgbClr val="0C57D3"/>
                  </a:solidFill>
                  <a:latin typeface="Roboto"/>
                  <a:ea typeface="Roboto"/>
                  <a:cs typeface="Roboto"/>
                  <a:sym typeface="Roboto"/>
                </a:rPr>
                <a:t>Iniciação Científica</a:t>
              </a:r>
              <a:endParaRPr b="1" sz="1000">
                <a:solidFill>
                  <a:srgbClr val="0C57D3"/>
                </a:solidFill>
                <a:latin typeface="Roboto"/>
                <a:ea typeface="Roboto"/>
                <a:cs typeface="Roboto"/>
                <a:sym typeface="Roboto"/>
              </a:endParaRPr>
            </a:p>
          </p:txBody>
        </p:sp>
        <p:sp>
          <p:nvSpPr>
            <p:cNvPr id="247" name="Google Shape;247;p37"/>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pt-BR" sz="800">
                  <a:solidFill>
                    <a:srgbClr val="0C57D3"/>
                  </a:solidFill>
                  <a:latin typeface="Roboto"/>
                  <a:ea typeface="Roboto"/>
                  <a:cs typeface="Roboto"/>
                  <a:sym typeface="Roboto"/>
                </a:rPr>
                <a:t>Início</a:t>
              </a:r>
              <a:r>
                <a:rPr lang="pt-BR" sz="800">
                  <a:solidFill>
                    <a:srgbClr val="0C57D3"/>
                  </a:solidFill>
                  <a:latin typeface="Roboto"/>
                  <a:ea typeface="Roboto"/>
                  <a:cs typeface="Roboto"/>
                  <a:sym typeface="Roboto"/>
                </a:rPr>
                <a:t> da minha iniciação </a:t>
              </a:r>
              <a:r>
                <a:rPr lang="pt-BR" sz="800">
                  <a:solidFill>
                    <a:srgbClr val="0C57D3"/>
                  </a:solidFill>
                  <a:latin typeface="Roboto"/>
                  <a:ea typeface="Roboto"/>
                  <a:cs typeface="Roboto"/>
                  <a:sym typeface="Roboto"/>
                </a:rPr>
                <a:t>científica</a:t>
              </a:r>
              <a:r>
                <a:rPr lang="pt-BR" sz="800">
                  <a:solidFill>
                    <a:srgbClr val="0C57D3"/>
                  </a:solidFill>
                  <a:latin typeface="Roboto"/>
                  <a:ea typeface="Roboto"/>
                  <a:cs typeface="Roboto"/>
                  <a:sym typeface="Roboto"/>
                </a:rPr>
                <a:t> em física de partículas no CBPF com bolsa pela FAPERJ</a:t>
              </a:r>
              <a:endParaRPr sz="800">
                <a:solidFill>
                  <a:srgbClr val="0C57D3"/>
                </a:solidFill>
                <a:latin typeface="Roboto"/>
                <a:ea typeface="Roboto"/>
                <a:cs typeface="Roboto"/>
                <a:sym typeface="Roboto"/>
              </a:endParaRPr>
            </a:p>
          </p:txBody>
        </p:sp>
        <p:cxnSp>
          <p:nvCxnSpPr>
            <p:cNvPr id="248" name="Google Shape;248;p37"/>
            <p:cNvCxnSpPr/>
            <p:nvPr/>
          </p:nvCxnSpPr>
          <p:spPr>
            <a:xfrm>
              <a:off x="2180202" y="1695421"/>
              <a:ext cx="718500" cy="741900"/>
            </a:xfrm>
            <a:prstGeom prst="straightConnector1">
              <a:avLst/>
            </a:prstGeom>
            <a:noFill/>
            <a:ln cap="flat" cmpd="sng" w="9525">
              <a:solidFill>
                <a:srgbClr val="0D5CDF"/>
              </a:solidFill>
              <a:prstDash val="solid"/>
              <a:round/>
              <a:headEnd len="sm" w="sm" type="none"/>
              <a:tailEnd len="sm" w="sm" type="none"/>
            </a:ln>
          </p:spPr>
        </p:cxnSp>
        <p:sp>
          <p:nvSpPr>
            <p:cNvPr id="249" name="Google Shape;249;p37"/>
            <p:cNvSpPr/>
            <p:nvPr/>
          </p:nvSpPr>
          <p:spPr>
            <a:xfrm flipH="1">
              <a:off x="1083025" y="2306625"/>
              <a:ext cx="1834800" cy="143400"/>
            </a:xfrm>
            <a:prstGeom prst="parallelogram">
              <a:avLst>
                <a:gd fmla="val 96952" name="adj"/>
              </a:avLst>
            </a:prstGeom>
            <a:solidFill>
              <a:srgbClr val="0D5C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t-BR"/>
                <a:t>  </a:t>
              </a:r>
              <a:endParaRPr/>
            </a:p>
          </p:txBody>
        </p:sp>
        <p:sp>
          <p:nvSpPr>
            <p:cNvPr id="250" name="Google Shape;250;p37"/>
            <p:cNvSpPr/>
            <p:nvPr/>
          </p:nvSpPr>
          <p:spPr>
            <a:xfrm>
              <a:off x="1083125" y="2460449"/>
              <a:ext cx="1834800" cy="143400"/>
            </a:xfrm>
            <a:prstGeom prst="parallelogram">
              <a:avLst>
                <a:gd fmla="val 96952" name="adj"/>
              </a:avLst>
            </a:prstGeom>
            <a:solidFill>
              <a:srgbClr val="0942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1" name="Google Shape;251;p37"/>
          <p:cNvGrpSpPr/>
          <p:nvPr/>
        </p:nvGrpSpPr>
        <p:grpSpPr>
          <a:xfrm>
            <a:off x="4739224" y="1976686"/>
            <a:ext cx="1834900" cy="2361875"/>
            <a:chOff x="1083025" y="1574025"/>
            <a:chExt cx="1834900" cy="2361875"/>
          </a:xfrm>
        </p:grpSpPr>
        <p:sp>
          <p:nvSpPr>
            <p:cNvPr id="252" name="Google Shape;252;p37"/>
            <p:cNvSpPr txBox="1"/>
            <p:nvPr/>
          </p:nvSpPr>
          <p:spPr>
            <a:xfrm>
              <a:off x="1604274" y="1574025"/>
              <a:ext cx="6243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pt-BR" sz="800">
                  <a:solidFill>
                    <a:srgbClr val="0C57D3"/>
                  </a:solidFill>
                  <a:latin typeface="Roboto"/>
                  <a:ea typeface="Roboto"/>
                  <a:cs typeface="Roboto"/>
                  <a:sym typeface="Roboto"/>
                </a:rPr>
                <a:t>2024</a:t>
              </a:r>
              <a:endParaRPr sz="800">
                <a:solidFill>
                  <a:srgbClr val="0C57D3"/>
                </a:solidFill>
                <a:latin typeface="Roboto"/>
                <a:ea typeface="Roboto"/>
                <a:cs typeface="Roboto"/>
                <a:sym typeface="Roboto"/>
              </a:endParaRPr>
            </a:p>
          </p:txBody>
        </p:sp>
        <p:sp>
          <p:nvSpPr>
            <p:cNvPr id="253" name="Google Shape;253;p37"/>
            <p:cNvSpPr txBox="1"/>
            <p:nvPr/>
          </p:nvSpPr>
          <p:spPr>
            <a:xfrm>
              <a:off x="1256300" y="2825525"/>
              <a:ext cx="1505100" cy="446400"/>
            </a:xfrm>
            <a:prstGeom prst="rect">
              <a:avLst/>
            </a:prstGeom>
            <a:noFill/>
            <a:ln>
              <a:noFill/>
            </a:ln>
          </p:spPr>
          <p:txBody>
            <a:bodyPr anchorCtr="0" anchor="b" bIns="91425" lIns="91425" spcFirstLastPara="1" rIns="91425" wrap="square" tIns="91425">
              <a:noAutofit/>
            </a:bodyPr>
            <a:lstStyle/>
            <a:p>
              <a:pPr indent="0" lvl="0" marL="0" rtl="0" algn="ctr">
                <a:lnSpc>
                  <a:spcPct val="115000"/>
                </a:lnSpc>
                <a:spcBef>
                  <a:spcPts val="0"/>
                </a:spcBef>
                <a:spcAft>
                  <a:spcPts val="0"/>
                </a:spcAft>
                <a:buNone/>
              </a:pPr>
              <a:r>
                <a:rPr b="1" lang="pt-BR" sz="1000">
                  <a:solidFill>
                    <a:srgbClr val="0C57D3"/>
                  </a:solidFill>
                  <a:latin typeface="Roboto"/>
                  <a:ea typeface="Roboto"/>
                  <a:cs typeface="Roboto"/>
                  <a:sym typeface="Roboto"/>
                </a:rPr>
                <a:t>Período como Summer Student no CERN</a:t>
              </a:r>
              <a:endParaRPr b="1" sz="1000">
                <a:solidFill>
                  <a:srgbClr val="0C57D3"/>
                </a:solidFill>
                <a:latin typeface="Roboto"/>
                <a:ea typeface="Roboto"/>
                <a:cs typeface="Roboto"/>
                <a:sym typeface="Roboto"/>
              </a:endParaRPr>
            </a:p>
          </p:txBody>
        </p:sp>
        <p:sp>
          <p:nvSpPr>
            <p:cNvPr id="254" name="Google Shape;254;p37"/>
            <p:cNvSpPr txBox="1"/>
            <p:nvPr/>
          </p:nvSpPr>
          <p:spPr>
            <a:xfrm>
              <a:off x="1236050" y="3198500"/>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pt-BR" sz="800">
                  <a:solidFill>
                    <a:srgbClr val="0C57D3"/>
                  </a:solidFill>
                  <a:latin typeface="Roboto"/>
                  <a:ea typeface="Roboto"/>
                  <a:cs typeface="Roboto"/>
                  <a:sym typeface="Roboto"/>
                </a:rPr>
                <a:t>Viagem ao CERN onde fiquei durante 2 </a:t>
              </a:r>
              <a:r>
                <a:rPr lang="pt-BR" sz="800">
                  <a:solidFill>
                    <a:srgbClr val="0C57D3"/>
                  </a:solidFill>
                  <a:latin typeface="Roboto"/>
                  <a:ea typeface="Roboto"/>
                  <a:cs typeface="Roboto"/>
                  <a:sym typeface="Roboto"/>
                </a:rPr>
                <a:t>meses</a:t>
              </a:r>
              <a:r>
                <a:rPr lang="pt-BR" sz="800">
                  <a:solidFill>
                    <a:srgbClr val="0C57D3"/>
                  </a:solidFill>
                  <a:latin typeface="Roboto"/>
                  <a:ea typeface="Roboto"/>
                  <a:cs typeface="Roboto"/>
                  <a:sym typeface="Roboto"/>
                </a:rPr>
                <a:t> atuando na construção de detectores de múons do tipo RPC </a:t>
              </a:r>
              <a:endParaRPr sz="800">
                <a:solidFill>
                  <a:srgbClr val="0C57D3"/>
                </a:solidFill>
                <a:latin typeface="Roboto"/>
                <a:ea typeface="Roboto"/>
                <a:cs typeface="Roboto"/>
                <a:sym typeface="Roboto"/>
              </a:endParaRPr>
            </a:p>
          </p:txBody>
        </p:sp>
        <p:cxnSp>
          <p:nvCxnSpPr>
            <p:cNvPr id="255" name="Google Shape;255;p37"/>
            <p:cNvCxnSpPr/>
            <p:nvPr/>
          </p:nvCxnSpPr>
          <p:spPr>
            <a:xfrm>
              <a:off x="2180202" y="1695421"/>
              <a:ext cx="718500" cy="741900"/>
            </a:xfrm>
            <a:prstGeom prst="straightConnector1">
              <a:avLst/>
            </a:prstGeom>
            <a:noFill/>
            <a:ln cap="flat" cmpd="sng" w="9525">
              <a:solidFill>
                <a:srgbClr val="0D5CDF"/>
              </a:solidFill>
              <a:prstDash val="solid"/>
              <a:round/>
              <a:headEnd len="sm" w="sm" type="none"/>
              <a:tailEnd len="sm" w="sm" type="none"/>
            </a:ln>
          </p:spPr>
        </p:cxnSp>
        <p:sp>
          <p:nvSpPr>
            <p:cNvPr id="256" name="Google Shape;256;p37"/>
            <p:cNvSpPr/>
            <p:nvPr/>
          </p:nvSpPr>
          <p:spPr>
            <a:xfrm flipH="1">
              <a:off x="1083025" y="2306625"/>
              <a:ext cx="1834800" cy="143400"/>
            </a:xfrm>
            <a:prstGeom prst="parallelogram">
              <a:avLst>
                <a:gd fmla="val 96952" name="adj"/>
              </a:avLst>
            </a:prstGeom>
            <a:solidFill>
              <a:srgbClr val="0D5C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t-BR"/>
                <a:t>  </a:t>
              </a:r>
              <a:endParaRPr/>
            </a:p>
          </p:txBody>
        </p:sp>
        <p:sp>
          <p:nvSpPr>
            <p:cNvPr id="257" name="Google Shape;257;p37"/>
            <p:cNvSpPr/>
            <p:nvPr/>
          </p:nvSpPr>
          <p:spPr>
            <a:xfrm>
              <a:off x="1083125" y="2460449"/>
              <a:ext cx="1834800" cy="143400"/>
            </a:xfrm>
            <a:prstGeom prst="parallelogram">
              <a:avLst>
                <a:gd fmla="val 96952" name="adj"/>
              </a:avLst>
            </a:prstGeom>
            <a:solidFill>
              <a:srgbClr val="0942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258" name="Google Shape;258;p37"/>
          <p:cNvGrpSpPr/>
          <p:nvPr/>
        </p:nvGrpSpPr>
        <p:grpSpPr>
          <a:xfrm>
            <a:off x="6458074" y="1976686"/>
            <a:ext cx="1834900" cy="2315200"/>
            <a:chOff x="1083025" y="1574025"/>
            <a:chExt cx="1834900" cy="2315200"/>
          </a:xfrm>
        </p:grpSpPr>
        <p:sp>
          <p:nvSpPr>
            <p:cNvPr id="259" name="Google Shape;259;p37"/>
            <p:cNvSpPr txBox="1"/>
            <p:nvPr/>
          </p:nvSpPr>
          <p:spPr>
            <a:xfrm>
              <a:off x="1604274" y="1574025"/>
              <a:ext cx="624300" cy="241200"/>
            </a:xfrm>
            <a:prstGeom prst="rect">
              <a:avLst/>
            </a:prstGeom>
            <a:noFill/>
            <a:ln>
              <a:noFill/>
            </a:ln>
          </p:spPr>
          <p:txBody>
            <a:bodyPr anchorCtr="0" anchor="t" bIns="91425" lIns="91425" spcFirstLastPara="1" rIns="91425" wrap="square" tIns="91425">
              <a:noAutofit/>
            </a:bodyPr>
            <a:lstStyle/>
            <a:p>
              <a:pPr indent="0" lvl="0" marL="0" rtl="0" algn="r">
                <a:lnSpc>
                  <a:spcPct val="115000"/>
                </a:lnSpc>
                <a:spcBef>
                  <a:spcPts val="0"/>
                </a:spcBef>
                <a:spcAft>
                  <a:spcPts val="1600"/>
                </a:spcAft>
                <a:buNone/>
              </a:pPr>
              <a:r>
                <a:rPr lang="pt-BR" sz="800">
                  <a:solidFill>
                    <a:srgbClr val="0C57D3"/>
                  </a:solidFill>
                  <a:latin typeface="Roboto"/>
                  <a:ea typeface="Roboto"/>
                  <a:cs typeface="Roboto"/>
                  <a:sym typeface="Roboto"/>
                </a:rPr>
                <a:t>2025</a:t>
              </a:r>
              <a:endParaRPr sz="800">
                <a:solidFill>
                  <a:srgbClr val="0C57D3"/>
                </a:solidFill>
                <a:latin typeface="Roboto"/>
                <a:ea typeface="Roboto"/>
                <a:cs typeface="Roboto"/>
                <a:sym typeface="Roboto"/>
              </a:endParaRPr>
            </a:p>
          </p:txBody>
        </p:sp>
        <p:sp>
          <p:nvSpPr>
            <p:cNvPr id="260" name="Google Shape;260;p37"/>
            <p:cNvSpPr txBox="1"/>
            <p:nvPr/>
          </p:nvSpPr>
          <p:spPr>
            <a:xfrm>
              <a:off x="1235825" y="2695025"/>
              <a:ext cx="1505100" cy="446400"/>
            </a:xfrm>
            <a:prstGeom prst="rect">
              <a:avLst/>
            </a:prstGeom>
            <a:noFill/>
            <a:ln>
              <a:noFill/>
            </a:ln>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1" lang="pt-BR" sz="1000">
                  <a:solidFill>
                    <a:srgbClr val="0C57D3"/>
                  </a:solidFill>
                  <a:latin typeface="Roboto"/>
                  <a:ea typeface="Roboto"/>
                  <a:cs typeface="Roboto"/>
                  <a:sym typeface="Roboto"/>
                </a:rPr>
                <a:t>Início do Mestrado</a:t>
              </a:r>
              <a:endParaRPr b="1" sz="1000">
                <a:solidFill>
                  <a:srgbClr val="0C57D3"/>
                </a:solidFill>
                <a:latin typeface="Roboto"/>
                <a:ea typeface="Roboto"/>
                <a:cs typeface="Roboto"/>
                <a:sym typeface="Roboto"/>
              </a:endParaRPr>
            </a:p>
          </p:txBody>
        </p:sp>
        <p:sp>
          <p:nvSpPr>
            <p:cNvPr id="261" name="Google Shape;261;p37"/>
            <p:cNvSpPr txBox="1"/>
            <p:nvPr/>
          </p:nvSpPr>
          <p:spPr>
            <a:xfrm>
              <a:off x="1215700" y="3151825"/>
              <a:ext cx="1545600" cy="7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pt-BR" sz="800">
                  <a:solidFill>
                    <a:srgbClr val="0C57D3"/>
                  </a:solidFill>
                  <a:latin typeface="Roboto"/>
                  <a:ea typeface="Roboto"/>
                  <a:cs typeface="Roboto"/>
                  <a:sym typeface="Roboto"/>
                </a:rPr>
                <a:t>Início</a:t>
              </a:r>
              <a:r>
                <a:rPr lang="pt-BR" sz="800">
                  <a:solidFill>
                    <a:srgbClr val="0C57D3"/>
                  </a:solidFill>
                  <a:latin typeface="Roboto"/>
                  <a:ea typeface="Roboto"/>
                  <a:cs typeface="Roboto"/>
                  <a:sym typeface="Roboto"/>
                </a:rPr>
                <a:t> do mestrado em física de partículas na UERJ em busca por anomalias de sabor em física do B</a:t>
              </a:r>
              <a:endParaRPr sz="800">
                <a:solidFill>
                  <a:srgbClr val="0C57D3"/>
                </a:solidFill>
                <a:latin typeface="Roboto"/>
                <a:ea typeface="Roboto"/>
                <a:cs typeface="Roboto"/>
                <a:sym typeface="Roboto"/>
              </a:endParaRPr>
            </a:p>
          </p:txBody>
        </p:sp>
        <p:cxnSp>
          <p:nvCxnSpPr>
            <p:cNvPr id="262" name="Google Shape;262;p37"/>
            <p:cNvCxnSpPr/>
            <p:nvPr/>
          </p:nvCxnSpPr>
          <p:spPr>
            <a:xfrm>
              <a:off x="2180202" y="1695421"/>
              <a:ext cx="718500" cy="741900"/>
            </a:xfrm>
            <a:prstGeom prst="straightConnector1">
              <a:avLst/>
            </a:prstGeom>
            <a:noFill/>
            <a:ln cap="flat" cmpd="sng" w="9525">
              <a:solidFill>
                <a:srgbClr val="0D5CDF"/>
              </a:solidFill>
              <a:prstDash val="solid"/>
              <a:round/>
              <a:headEnd len="sm" w="sm" type="none"/>
              <a:tailEnd len="sm" w="sm" type="none"/>
            </a:ln>
          </p:spPr>
        </p:cxnSp>
        <p:sp>
          <p:nvSpPr>
            <p:cNvPr id="263" name="Google Shape;263;p37"/>
            <p:cNvSpPr/>
            <p:nvPr/>
          </p:nvSpPr>
          <p:spPr>
            <a:xfrm flipH="1">
              <a:off x="1083025" y="2306625"/>
              <a:ext cx="1834800" cy="143400"/>
            </a:xfrm>
            <a:prstGeom prst="parallelogram">
              <a:avLst>
                <a:gd fmla="val 96952" name="adj"/>
              </a:avLst>
            </a:prstGeom>
            <a:solidFill>
              <a:srgbClr val="0D5CD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pt-BR"/>
                <a:t>  </a:t>
              </a:r>
              <a:endParaRPr/>
            </a:p>
          </p:txBody>
        </p:sp>
        <p:sp>
          <p:nvSpPr>
            <p:cNvPr id="264" name="Google Shape;264;p37"/>
            <p:cNvSpPr/>
            <p:nvPr/>
          </p:nvSpPr>
          <p:spPr>
            <a:xfrm>
              <a:off x="1083125" y="2460449"/>
              <a:ext cx="1834800" cy="143400"/>
            </a:xfrm>
            <a:prstGeom prst="parallelogram">
              <a:avLst>
                <a:gd fmla="val 96952" name="adj"/>
              </a:avLst>
            </a:prstGeom>
            <a:solidFill>
              <a:srgbClr val="0942A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38"/>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Iniciação Científica: O Ponto de Partida</a:t>
            </a:r>
            <a:endParaRPr/>
          </a:p>
        </p:txBody>
      </p:sp>
      <p:sp>
        <p:nvSpPr>
          <p:cNvPr id="270" name="Google Shape;270;p38"/>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271" name="Google Shape;271;p38"/>
          <p:cNvSpPr txBox="1"/>
          <p:nvPr/>
        </p:nvSpPr>
        <p:spPr>
          <a:xfrm>
            <a:off x="452800" y="825975"/>
            <a:ext cx="8691000" cy="48666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lt1"/>
              </a:buClr>
              <a:buSzPts val="1500"/>
              <a:buChar char="❏"/>
            </a:pPr>
            <a:r>
              <a:rPr lang="pt-BR" sz="1500">
                <a:solidFill>
                  <a:schemeClr val="lt1"/>
                </a:solidFill>
              </a:rPr>
              <a:t>Assim como vocês a minha </a:t>
            </a:r>
            <a:r>
              <a:rPr lang="pt-BR" sz="1500">
                <a:solidFill>
                  <a:srgbClr val="0000FF"/>
                </a:solidFill>
              </a:rPr>
              <a:t>primeira interação com física de partículas</a:t>
            </a:r>
            <a:r>
              <a:rPr lang="pt-BR" sz="1500">
                <a:solidFill>
                  <a:schemeClr val="lt1"/>
                </a:solidFill>
              </a:rPr>
              <a:t> foi também através de um </a:t>
            </a:r>
            <a:r>
              <a:rPr lang="pt-BR" sz="1500">
                <a:solidFill>
                  <a:srgbClr val="0000FF"/>
                </a:solidFill>
              </a:rPr>
              <a:t>MasterClass</a:t>
            </a:r>
            <a:r>
              <a:rPr lang="pt-BR" sz="1500">
                <a:solidFill>
                  <a:schemeClr val="lt1"/>
                </a:solidFill>
              </a:rPr>
              <a:t> realizado pela Prof. Márcia Begalli (UERJ) ao final do primeiro período.</a:t>
            </a:r>
            <a:endParaRPr sz="1500">
              <a:solidFill>
                <a:schemeClr val="lt1"/>
              </a:solidFill>
            </a:endParaRPr>
          </a:p>
          <a:p>
            <a:pPr indent="0" lvl="0" marL="457200" rtl="0" algn="l">
              <a:spcBef>
                <a:spcPts val="0"/>
              </a:spcBef>
              <a:spcAft>
                <a:spcPts val="0"/>
              </a:spcAft>
              <a:buNone/>
            </a:pPr>
            <a:r>
              <a:t/>
            </a:r>
            <a:endParaRPr sz="1500">
              <a:solidFill>
                <a:schemeClr val="lt1"/>
              </a:solidFill>
            </a:endParaRPr>
          </a:p>
          <a:p>
            <a:pPr indent="-323850" lvl="0" marL="457200" rtl="0" algn="l">
              <a:spcBef>
                <a:spcPts val="0"/>
              </a:spcBef>
              <a:spcAft>
                <a:spcPts val="0"/>
              </a:spcAft>
              <a:buClr>
                <a:schemeClr val="lt1"/>
              </a:buClr>
              <a:buSzPts val="1500"/>
              <a:buChar char="❏"/>
            </a:pPr>
            <a:r>
              <a:rPr lang="pt-BR" sz="1500">
                <a:solidFill>
                  <a:schemeClr val="lt1"/>
                </a:solidFill>
              </a:rPr>
              <a:t>Logo no meu terceiro período eu vim fazer minha</a:t>
            </a:r>
            <a:r>
              <a:rPr lang="pt-BR" sz="1500">
                <a:solidFill>
                  <a:srgbClr val="FF0000"/>
                </a:solidFill>
              </a:rPr>
              <a:t> iniciação </a:t>
            </a:r>
            <a:r>
              <a:rPr lang="pt-BR" sz="1500">
                <a:solidFill>
                  <a:srgbClr val="FF0000"/>
                </a:solidFill>
              </a:rPr>
              <a:t>científica</a:t>
            </a:r>
            <a:r>
              <a:rPr lang="pt-BR" sz="1500">
                <a:solidFill>
                  <a:srgbClr val="FF0000"/>
                </a:solidFill>
              </a:rPr>
              <a:t> (IC)</a:t>
            </a:r>
            <a:r>
              <a:rPr lang="pt-BR" sz="1500">
                <a:solidFill>
                  <a:schemeClr val="lt1"/>
                </a:solidFill>
              </a:rPr>
              <a:t> aqui no CBPF com a Prof. Patrícia Teles no</a:t>
            </a:r>
            <a:r>
              <a:rPr lang="pt-BR" sz="1500">
                <a:solidFill>
                  <a:srgbClr val="0000FF"/>
                </a:solidFill>
              </a:rPr>
              <a:t> </a:t>
            </a:r>
            <a:r>
              <a:rPr lang="pt-BR" sz="1500">
                <a:solidFill>
                  <a:srgbClr val="201E1E"/>
                </a:solidFill>
              </a:rPr>
              <a:t>projeto Física de Íons Pesados e Operações no Calorímetro Eletromagnético com bolsa pela FAPERJ.</a:t>
            </a:r>
            <a:endParaRPr sz="1500">
              <a:solidFill>
                <a:srgbClr val="201E1E"/>
              </a:solidFill>
            </a:endParaRPr>
          </a:p>
          <a:p>
            <a:pPr indent="0" lvl="0" marL="457200" rtl="0" algn="l">
              <a:spcBef>
                <a:spcPts val="0"/>
              </a:spcBef>
              <a:spcAft>
                <a:spcPts val="0"/>
              </a:spcAft>
              <a:buNone/>
            </a:pPr>
            <a:r>
              <a:t/>
            </a:r>
            <a:endParaRPr sz="1500">
              <a:solidFill>
                <a:schemeClr val="lt1"/>
              </a:solidFill>
            </a:endParaRPr>
          </a:p>
          <a:p>
            <a:pPr indent="-323850" lvl="0" marL="457200" rtl="0" algn="l">
              <a:spcBef>
                <a:spcPts val="0"/>
              </a:spcBef>
              <a:spcAft>
                <a:spcPts val="0"/>
              </a:spcAft>
              <a:buClr>
                <a:schemeClr val="lt1"/>
              </a:buClr>
              <a:buSzPts val="1500"/>
              <a:buChar char="❏"/>
            </a:pPr>
            <a:r>
              <a:rPr lang="pt-BR" sz="1500">
                <a:solidFill>
                  <a:schemeClr val="lt1"/>
                </a:solidFill>
              </a:rPr>
              <a:t>Durante a minha IC, fiz estudo da </a:t>
            </a:r>
            <a:r>
              <a:rPr lang="pt-BR" sz="1500">
                <a:solidFill>
                  <a:srgbClr val="0000FF"/>
                </a:solidFill>
              </a:rPr>
              <a:t>reconstrução da massa invariante no canal de dois múons </a:t>
            </a:r>
            <a:r>
              <a:rPr lang="pt-BR" sz="1500">
                <a:solidFill>
                  <a:schemeClr val="lt1"/>
                </a:solidFill>
              </a:rPr>
              <a:t>em colisões de íons de chumbo (PbPb) e próton-próton (pp) usando dados abertos do CMS.</a:t>
            </a:r>
            <a:endParaRPr sz="1500">
              <a:solidFill>
                <a:schemeClr val="lt1"/>
              </a:solidFill>
            </a:endParaRPr>
          </a:p>
          <a:p>
            <a:pPr indent="0" lvl="0" marL="0" rtl="0" algn="l">
              <a:spcBef>
                <a:spcPts val="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p:txBody>
      </p:sp>
      <p:pic>
        <p:nvPicPr>
          <p:cNvPr id="272" name="Google Shape;272;p38" title="Captura de Tela 2025-08-11 às 16.52.57.png"/>
          <p:cNvPicPr preferRelativeResize="0"/>
          <p:nvPr/>
        </p:nvPicPr>
        <p:blipFill>
          <a:blip r:embed="rId3">
            <a:alphaModFix/>
          </a:blip>
          <a:stretch>
            <a:fillRect/>
          </a:stretch>
        </p:blipFill>
        <p:spPr>
          <a:xfrm>
            <a:off x="617175" y="3181825"/>
            <a:ext cx="8393526" cy="23129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6" name="Shape 276"/>
        <p:cNvGrpSpPr/>
        <p:nvPr/>
      </p:nvGrpSpPr>
      <p:grpSpPr>
        <a:xfrm>
          <a:off x="0" y="0"/>
          <a:ext cx="0" cy="0"/>
          <a:chOff x="0" y="0"/>
          <a:chExt cx="0" cy="0"/>
        </a:xfrm>
      </p:grpSpPr>
      <p:sp>
        <p:nvSpPr>
          <p:cNvPr id="277" name="Google Shape;277;p39"/>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Trabalhos em Instrumentação</a:t>
            </a:r>
            <a:endParaRPr/>
          </a:p>
        </p:txBody>
      </p:sp>
      <p:sp>
        <p:nvSpPr>
          <p:cNvPr id="278" name="Google Shape;278;p39"/>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279" name="Google Shape;279;p39"/>
          <p:cNvSpPr txBox="1"/>
          <p:nvPr/>
        </p:nvSpPr>
        <p:spPr>
          <a:xfrm>
            <a:off x="452800" y="825975"/>
            <a:ext cx="8691000" cy="48666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Clr>
                <a:schemeClr val="lt1"/>
              </a:buClr>
              <a:buSzPts val="1500"/>
              <a:buChar char="❏"/>
            </a:pPr>
            <a:r>
              <a:rPr lang="pt-BR" sz="1500">
                <a:solidFill>
                  <a:schemeClr val="lt1"/>
                </a:solidFill>
              </a:rPr>
              <a:t>Já no </a:t>
            </a:r>
            <a:r>
              <a:rPr lang="pt-BR" sz="1500">
                <a:solidFill>
                  <a:srgbClr val="0000FF"/>
                </a:solidFill>
              </a:rPr>
              <a:t>segundo ano da minha IC</a:t>
            </a:r>
            <a:r>
              <a:rPr lang="pt-BR" sz="1500">
                <a:solidFill>
                  <a:schemeClr val="lt1"/>
                </a:solidFill>
              </a:rPr>
              <a:t>, tive aulas com o Prof. Gilvan Alves sobre física de partículas, detectores e </a:t>
            </a:r>
            <a:r>
              <a:rPr lang="pt-BR" sz="1500">
                <a:solidFill>
                  <a:srgbClr val="0000FF"/>
                </a:solidFill>
              </a:rPr>
              <a:t>instrumentação </a:t>
            </a:r>
            <a:r>
              <a:rPr lang="pt-BR" sz="1500">
                <a:solidFill>
                  <a:srgbClr val="0000FF"/>
                </a:solidFill>
              </a:rPr>
              <a:t>científica</a:t>
            </a:r>
            <a:r>
              <a:rPr lang="pt-BR" sz="1500">
                <a:solidFill>
                  <a:schemeClr val="lt1"/>
                </a:solidFill>
              </a:rPr>
              <a:t>, onde realizei alguns experimentos no laboratório do CBPF (LAFEX)</a:t>
            </a:r>
            <a:r>
              <a:rPr lang="pt-BR" sz="1500">
                <a:solidFill>
                  <a:schemeClr val="lt1"/>
                </a:solidFill>
              </a:rPr>
              <a:t>.</a:t>
            </a:r>
            <a:endParaRPr sz="1500">
              <a:solidFill>
                <a:schemeClr val="lt1"/>
              </a:solidFill>
            </a:endParaRPr>
          </a:p>
          <a:p>
            <a:pPr indent="-323850" lvl="1" marL="914400" rtl="0" algn="l">
              <a:spcBef>
                <a:spcPts val="0"/>
              </a:spcBef>
              <a:spcAft>
                <a:spcPts val="0"/>
              </a:spcAft>
              <a:buClr>
                <a:schemeClr val="lt1"/>
              </a:buClr>
              <a:buSzPts val="1500"/>
              <a:buChar char="❏"/>
            </a:pPr>
            <a:r>
              <a:rPr lang="pt-BR" sz="1500">
                <a:solidFill>
                  <a:schemeClr val="lt1"/>
                </a:solidFill>
              </a:rPr>
              <a:t>Módulo Básico de Instrumentação: Amplificador, discriminador, </a:t>
            </a:r>
            <a:r>
              <a:rPr lang="pt-BR" sz="1500">
                <a:solidFill>
                  <a:schemeClr val="lt1"/>
                </a:solidFill>
              </a:rPr>
              <a:t>coincidência</a:t>
            </a:r>
            <a:r>
              <a:rPr lang="pt-BR" sz="1500">
                <a:solidFill>
                  <a:schemeClr val="lt1"/>
                </a:solidFill>
              </a:rPr>
              <a:t> …..</a:t>
            </a:r>
            <a:endParaRPr sz="1500">
              <a:solidFill>
                <a:schemeClr val="lt1"/>
              </a:solidFill>
            </a:endParaRPr>
          </a:p>
          <a:p>
            <a:pPr indent="-323850" lvl="1" marL="914400" rtl="0" algn="l">
              <a:spcBef>
                <a:spcPts val="0"/>
              </a:spcBef>
              <a:spcAft>
                <a:spcPts val="0"/>
              </a:spcAft>
              <a:buClr>
                <a:schemeClr val="lt1"/>
              </a:buClr>
              <a:buSzPts val="1500"/>
              <a:buChar char="❏"/>
            </a:pPr>
            <a:r>
              <a:rPr lang="pt-BR" sz="1500">
                <a:solidFill>
                  <a:schemeClr val="lt1"/>
                </a:solidFill>
              </a:rPr>
              <a:t>Padrão NIM (nuclear instrumentation Module)</a:t>
            </a:r>
            <a:endParaRPr sz="1500">
              <a:solidFill>
                <a:schemeClr val="lt1"/>
              </a:solidFill>
            </a:endParaRPr>
          </a:p>
          <a:p>
            <a:pPr indent="-323850" lvl="1" marL="914400" rtl="0" algn="l">
              <a:spcBef>
                <a:spcPts val="0"/>
              </a:spcBef>
              <a:spcAft>
                <a:spcPts val="0"/>
              </a:spcAft>
              <a:buClr>
                <a:schemeClr val="lt1"/>
              </a:buClr>
              <a:buSzPts val="1500"/>
              <a:buChar char="❏"/>
            </a:pPr>
            <a:r>
              <a:rPr lang="pt-BR" sz="1500">
                <a:solidFill>
                  <a:schemeClr val="lt1"/>
                </a:solidFill>
              </a:rPr>
              <a:t>Caracterização de cintiladores</a:t>
            </a:r>
            <a:endParaRPr sz="1500">
              <a:solidFill>
                <a:schemeClr val="lt1"/>
              </a:solidFill>
            </a:endParaRPr>
          </a:p>
          <a:p>
            <a:pPr indent="-323850" lvl="1" marL="914400" rtl="0" algn="l">
              <a:spcBef>
                <a:spcPts val="0"/>
              </a:spcBef>
              <a:spcAft>
                <a:spcPts val="0"/>
              </a:spcAft>
              <a:buClr>
                <a:schemeClr val="lt1"/>
              </a:buClr>
              <a:buSzPts val="1500"/>
              <a:buChar char="❏"/>
            </a:pPr>
            <a:r>
              <a:rPr lang="pt-BR" sz="1500">
                <a:solidFill>
                  <a:schemeClr val="lt1"/>
                </a:solidFill>
              </a:rPr>
              <a:t>Tempo de meia vida dos múons</a:t>
            </a:r>
            <a:endParaRPr sz="1500">
              <a:solidFill>
                <a:schemeClr val="lt1"/>
              </a:solidFill>
            </a:endParaRPr>
          </a:p>
          <a:p>
            <a:pPr indent="-323850" lvl="1" marL="914400" rtl="0" algn="l">
              <a:spcBef>
                <a:spcPts val="0"/>
              </a:spcBef>
              <a:spcAft>
                <a:spcPts val="0"/>
              </a:spcAft>
              <a:buClr>
                <a:schemeClr val="lt1"/>
              </a:buClr>
              <a:buSzPts val="1500"/>
              <a:buChar char="❏"/>
            </a:pPr>
            <a:r>
              <a:rPr lang="pt-BR" sz="1500">
                <a:solidFill>
                  <a:schemeClr val="lt1"/>
                </a:solidFill>
              </a:rPr>
              <a:t>Velocidade de múons cósmicos</a:t>
            </a:r>
            <a:endParaRPr sz="1500">
              <a:solidFill>
                <a:schemeClr val="lt1"/>
              </a:solidFill>
            </a:endParaRPr>
          </a:p>
          <a:p>
            <a:pPr indent="-323850" lvl="0" marL="457200" rtl="0" algn="l">
              <a:spcBef>
                <a:spcPts val="0"/>
              </a:spcBef>
              <a:spcAft>
                <a:spcPts val="0"/>
              </a:spcAft>
              <a:buClr>
                <a:schemeClr val="lt1"/>
              </a:buClr>
              <a:buSzPts val="1500"/>
              <a:buChar char="❏"/>
            </a:pPr>
            <a:r>
              <a:rPr lang="pt-BR" sz="1500">
                <a:solidFill>
                  <a:schemeClr val="lt1"/>
                </a:solidFill>
              </a:rPr>
              <a:t>Todos esses trabalhos foram resultados de </a:t>
            </a:r>
            <a:r>
              <a:rPr lang="pt-BR" sz="1500">
                <a:solidFill>
                  <a:srgbClr val="0000FF"/>
                </a:solidFill>
              </a:rPr>
              <a:t>dois anos como bolsista de iniciação </a:t>
            </a:r>
            <a:r>
              <a:rPr lang="pt-BR" sz="1500">
                <a:solidFill>
                  <a:srgbClr val="0000FF"/>
                </a:solidFill>
              </a:rPr>
              <a:t>científica</a:t>
            </a:r>
            <a:r>
              <a:rPr lang="pt-BR" sz="1500">
                <a:solidFill>
                  <a:schemeClr val="lt1"/>
                </a:solidFill>
              </a:rPr>
              <a:t> e me deu muita base teórica e experimental para </a:t>
            </a:r>
            <a:r>
              <a:rPr lang="pt-BR" sz="1500">
                <a:solidFill>
                  <a:srgbClr val="FF0000"/>
                </a:solidFill>
              </a:rPr>
              <a:t>tentar novos desafios</a:t>
            </a:r>
            <a:r>
              <a:rPr lang="pt-BR" sz="1500">
                <a:solidFill>
                  <a:schemeClr val="lt1"/>
                </a:solidFill>
              </a:rPr>
              <a:t>.</a:t>
            </a:r>
            <a:endParaRPr sz="1500">
              <a:solidFill>
                <a:schemeClr val="lt1"/>
              </a:solidFill>
            </a:endParaRPr>
          </a:p>
          <a:p>
            <a:pPr indent="0" lvl="0" marL="0" rtl="0" algn="l">
              <a:spcBef>
                <a:spcPts val="0"/>
              </a:spcBef>
              <a:spcAft>
                <a:spcPts val="0"/>
              </a:spcAft>
              <a:buNone/>
            </a:pPr>
            <a:r>
              <a:t/>
            </a:r>
            <a:endParaRPr sz="1800">
              <a:solidFill>
                <a:srgbClr val="0072CE"/>
              </a:solidFill>
            </a:endParaRPr>
          </a:p>
          <a:p>
            <a:pPr indent="0" lvl="0" marL="0" rtl="0" algn="l">
              <a:spcBef>
                <a:spcPts val="0"/>
              </a:spcBef>
              <a:spcAft>
                <a:spcPts val="0"/>
              </a:spcAft>
              <a:buNone/>
            </a:pPr>
            <a:r>
              <a:t/>
            </a:r>
            <a:endParaRPr sz="1800">
              <a:solidFill>
                <a:srgbClr val="0072CE"/>
              </a:solidFill>
            </a:endParaRPr>
          </a:p>
        </p:txBody>
      </p:sp>
      <p:pic>
        <p:nvPicPr>
          <p:cNvPr id="280" name="Google Shape;280;p39" title="Captura de Tela 2025-08-11 às 17.06.04.png"/>
          <p:cNvPicPr preferRelativeResize="0"/>
          <p:nvPr/>
        </p:nvPicPr>
        <p:blipFill>
          <a:blip r:embed="rId3">
            <a:alphaModFix/>
          </a:blip>
          <a:stretch>
            <a:fillRect/>
          </a:stretch>
        </p:blipFill>
        <p:spPr>
          <a:xfrm>
            <a:off x="6314650" y="3479550"/>
            <a:ext cx="2829148" cy="2198751"/>
          </a:xfrm>
          <a:prstGeom prst="rect">
            <a:avLst/>
          </a:prstGeom>
          <a:noFill/>
          <a:ln>
            <a:noFill/>
          </a:ln>
        </p:spPr>
      </p:pic>
      <p:pic>
        <p:nvPicPr>
          <p:cNvPr id="281" name="Google Shape;281;p39" title="Captura de Tela 2025-08-11 às 17.06.38.png"/>
          <p:cNvPicPr preferRelativeResize="0"/>
          <p:nvPr/>
        </p:nvPicPr>
        <p:blipFill>
          <a:blip r:embed="rId4">
            <a:alphaModFix/>
          </a:blip>
          <a:stretch>
            <a:fillRect/>
          </a:stretch>
        </p:blipFill>
        <p:spPr>
          <a:xfrm>
            <a:off x="3240600" y="3453513"/>
            <a:ext cx="3020624" cy="2188075"/>
          </a:xfrm>
          <a:prstGeom prst="rect">
            <a:avLst/>
          </a:prstGeom>
          <a:noFill/>
          <a:ln>
            <a:noFill/>
          </a:ln>
        </p:spPr>
      </p:pic>
      <p:pic>
        <p:nvPicPr>
          <p:cNvPr id="282" name="Google Shape;282;p39" title="Captura de Tela 2025-08-11 às 17.14.29.png"/>
          <p:cNvPicPr preferRelativeResize="0"/>
          <p:nvPr/>
        </p:nvPicPr>
        <p:blipFill>
          <a:blip r:embed="rId5">
            <a:alphaModFix/>
          </a:blip>
          <a:stretch>
            <a:fillRect/>
          </a:stretch>
        </p:blipFill>
        <p:spPr>
          <a:xfrm>
            <a:off x="506250" y="3495125"/>
            <a:ext cx="2734350" cy="2104874"/>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0"/>
          <p:cNvSpPr txBox="1"/>
          <p:nvPr>
            <p:ph type="title"/>
          </p:nvPr>
        </p:nvSpPr>
        <p:spPr>
          <a:xfrm>
            <a:off x="707650" y="189675"/>
            <a:ext cx="78978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Conhecimentos Adquiridos</a:t>
            </a:r>
            <a:endParaRPr/>
          </a:p>
        </p:txBody>
      </p:sp>
      <p:sp>
        <p:nvSpPr>
          <p:cNvPr id="288" name="Google Shape;288;p40"/>
          <p:cNvSpPr txBox="1"/>
          <p:nvPr>
            <p:ph idx="1" type="body"/>
          </p:nvPr>
        </p:nvSpPr>
        <p:spPr>
          <a:xfrm>
            <a:off x="452800" y="825975"/>
            <a:ext cx="8691300" cy="4866600"/>
          </a:xfrm>
          <a:prstGeom prst="rect">
            <a:avLst/>
          </a:prstGeom>
        </p:spPr>
        <p:txBody>
          <a:bodyPr anchorCtr="0" anchor="t" bIns="91425" lIns="91425" spcFirstLastPara="1" rIns="91425" wrap="square" tIns="91425">
            <a:normAutofit lnSpcReduction="10000"/>
          </a:bodyPr>
          <a:lstStyle/>
          <a:p>
            <a:pPr indent="0" lvl="0" marL="0" rtl="0" algn="l">
              <a:spcBef>
                <a:spcPts val="1200"/>
              </a:spcBef>
              <a:spcAft>
                <a:spcPts val="0"/>
              </a:spcAft>
              <a:buNone/>
            </a:pPr>
            <a:r>
              <a:rPr lang="pt-BR" sz="1500">
                <a:solidFill>
                  <a:srgbClr val="000000"/>
                </a:solidFill>
              </a:rPr>
              <a:t>Durante a minha caminhada pela Iniciação Científica, aprendi </a:t>
            </a:r>
            <a:r>
              <a:rPr lang="pt-BR" sz="1500">
                <a:solidFill>
                  <a:srgbClr val="0000FF"/>
                </a:solidFill>
              </a:rPr>
              <a:t>diversas lições</a:t>
            </a:r>
            <a:r>
              <a:rPr lang="pt-BR" sz="1500">
                <a:solidFill>
                  <a:srgbClr val="000000"/>
                </a:solidFill>
              </a:rPr>
              <a:t> que são extremamente importantes não só para a Física de Altas Energias, mas </a:t>
            </a:r>
            <a:r>
              <a:rPr lang="pt-BR" sz="1500">
                <a:solidFill>
                  <a:srgbClr val="0000FF"/>
                </a:solidFill>
              </a:rPr>
              <a:t>para a vida como um todo</a:t>
            </a:r>
            <a:r>
              <a:rPr lang="pt-BR" sz="1500">
                <a:solidFill>
                  <a:srgbClr val="000000"/>
                </a:solidFill>
              </a:rPr>
              <a:t>:</a:t>
            </a:r>
            <a:endParaRPr sz="1500">
              <a:solidFill>
                <a:srgbClr val="000000"/>
              </a:solidFill>
            </a:endParaRPr>
          </a:p>
          <a:p>
            <a:pPr indent="-323850" lvl="0" marL="457200" rtl="0" algn="l">
              <a:spcBef>
                <a:spcPts val="1200"/>
              </a:spcBef>
              <a:spcAft>
                <a:spcPts val="0"/>
              </a:spcAft>
              <a:buClr>
                <a:srgbClr val="000000"/>
              </a:buClr>
              <a:buSzPts val="1500"/>
              <a:buChar char="❏"/>
            </a:pPr>
            <a:r>
              <a:rPr lang="pt-BR" sz="1500">
                <a:solidFill>
                  <a:srgbClr val="000000"/>
                </a:solidFill>
              </a:rPr>
              <a:t>Responsabilidade com prazos e tarefas.</a:t>
            </a:r>
            <a:endParaRPr sz="1500">
              <a:solidFill>
                <a:srgbClr val="000000"/>
              </a:solidFill>
            </a:endParaRPr>
          </a:p>
          <a:p>
            <a:pPr indent="-323850" lvl="0" marL="457200" rtl="0" algn="l">
              <a:spcBef>
                <a:spcPts val="0"/>
              </a:spcBef>
              <a:spcAft>
                <a:spcPts val="0"/>
              </a:spcAft>
              <a:buClr>
                <a:srgbClr val="000000"/>
              </a:buClr>
              <a:buSzPts val="1500"/>
              <a:buChar char="❏"/>
            </a:pPr>
            <a:r>
              <a:rPr lang="pt-BR" sz="1500">
                <a:solidFill>
                  <a:srgbClr val="000000"/>
                </a:solidFill>
              </a:rPr>
              <a:t>Organização e gestão do tempo para equilibrar estudos, pesquisa e vida pessoal.</a:t>
            </a:r>
            <a:endParaRPr sz="1500">
              <a:solidFill>
                <a:srgbClr val="000000"/>
              </a:solidFill>
            </a:endParaRPr>
          </a:p>
          <a:p>
            <a:pPr indent="-323850" lvl="0" marL="457200" rtl="0" algn="l">
              <a:spcBef>
                <a:spcPts val="0"/>
              </a:spcBef>
              <a:spcAft>
                <a:spcPts val="0"/>
              </a:spcAft>
              <a:buClr>
                <a:srgbClr val="000000"/>
              </a:buClr>
              <a:buSzPts val="1500"/>
              <a:buChar char="❏"/>
            </a:pPr>
            <a:r>
              <a:rPr lang="pt-BR" sz="1500">
                <a:solidFill>
                  <a:srgbClr val="000000"/>
                </a:solidFill>
              </a:rPr>
              <a:t>Trabalho em equipe, colaborando com diferentes grupos e áreas.</a:t>
            </a:r>
            <a:endParaRPr sz="1500">
              <a:solidFill>
                <a:srgbClr val="000000"/>
              </a:solidFill>
            </a:endParaRPr>
          </a:p>
          <a:p>
            <a:pPr indent="-323850" lvl="0" marL="457200" rtl="0" algn="l">
              <a:spcBef>
                <a:spcPts val="0"/>
              </a:spcBef>
              <a:spcAft>
                <a:spcPts val="0"/>
              </a:spcAft>
              <a:buClr>
                <a:srgbClr val="000000"/>
              </a:buClr>
              <a:buSzPts val="1500"/>
              <a:buChar char="❏"/>
            </a:pPr>
            <a:r>
              <a:rPr lang="pt-BR" sz="1500">
                <a:solidFill>
                  <a:srgbClr val="000000"/>
                </a:solidFill>
              </a:rPr>
              <a:t>Comunicação científica, tanto escrita (relatórios, artigos) quanto oral (apresentações e seminários).</a:t>
            </a:r>
            <a:endParaRPr sz="1500">
              <a:solidFill>
                <a:srgbClr val="000000"/>
              </a:solidFill>
            </a:endParaRPr>
          </a:p>
          <a:p>
            <a:pPr indent="-323850" lvl="0" marL="457200" rtl="0" algn="l">
              <a:spcBef>
                <a:spcPts val="0"/>
              </a:spcBef>
              <a:spcAft>
                <a:spcPts val="0"/>
              </a:spcAft>
              <a:buClr>
                <a:srgbClr val="000000"/>
              </a:buClr>
              <a:buSzPts val="1500"/>
              <a:buChar char="❏"/>
            </a:pPr>
            <a:r>
              <a:rPr lang="pt-BR" sz="1500">
                <a:solidFill>
                  <a:srgbClr val="000000"/>
                </a:solidFill>
              </a:rPr>
              <a:t>Persistência para lidar com desafios técnicos e científicos.</a:t>
            </a:r>
            <a:endParaRPr sz="1500">
              <a:solidFill>
                <a:srgbClr val="000000"/>
              </a:solidFill>
            </a:endParaRPr>
          </a:p>
          <a:p>
            <a:pPr indent="0" lvl="0" marL="0" rtl="0" algn="l">
              <a:spcBef>
                <a:spcPts val="1200"/>
              </a:spcBef>
              <a:spcAft>
                <a:spcPts val="0"/>
              </a:spcAft>
              <a:buNone/>
            </a:pPr>
            <a:r>
              <a:rPr lang="pt-BR" sz="1500">
                <a:solidFill>
                  <a:schemeClr val="lt1"/>
                </a:solidFill>
              </a:rPr>
              <a:t>Dentro da </a:t>
            </a:r>
            <a:r>
              <a:rPr lang="pt-BR" sz="1500">
                <a:solidFill>
                  <a:srgbClr val="0000FF"/>
                </a:solidFill>
              </a:rPr>
              <a:t>área de Física de Altas</a:t>
            </a:r>
            <a:r>
              <a:rPr lang="pt-BR" sz="1500">
                <a:solidFill>
                  <a:schemeClr val="lt1"/>
                </a:solidFill>
              </a:rPr>
              <a:t> Energias obtive competências como:</a:t>
            </a:r>
            <a:endParaRPr sz="1500">
              <a:solidFill>
                <a:schemeClr val="lt1"/>
              </a:solidFill>
            </a:endParaRPr>
          </a:p>
          <a:p>
            <a:pPr indent="-317500" lvl="0" marL="457200" rtl="0" algn="l">
              <a:spcBef>
                <a:spcPts val="1200"/>
              </a:spcBef>
              <a:spcAft>
                <a:spcPts val="0"/>
              </a:spcAft>
              <a:buClr>
                <a:schemeClr val="lt1"/>
              </a:buClr>
              <a:buSzPts val="1400"/>
              <a:buChar char="❏"/>
            </a:pPr>
            <a:r>
              <a:rPr lang="pt-BR" sz="1400">
                <a:solidFill>
                  <a:schemeClr val="lt1"/>
                </a:solidFill>
              </a:rPr>
              <a:t>Estudo aprofundado do Modelo Padrão e de suas partículas fundamentais.</a:t>
            </a:r>
            <a:endParaRPr sz="1400">
              <a:solidFill>
                <a:schemeClr val="lt1"/>
              </a:solidFill>
            </a:endParaRPr>
          </a:p>
          <a:p>
            <a:pPr indent="-317500" lvl="0" marL="457200" rtl="0" algn="l">
              <a:spcBef>
                <a:spcPts val="0"/>
              </a:spcBef>
              <a:spcAft>
                <a:spcPts val="0"/>
              </a:spcAft>
              <a:buClr>
                <a:schemeClr val="lt1"/>
              </a:buClr>
              <a:buSzPts val="1400"/>
              <a:buChar char="❏"/>
            </a:pPr>
            <a:r>
              <a:rPr lang="pt-BR" sz="1400">
                <a:solidFill>
                  <a:schemeClr val="lt1"/>
                </a:solidFill>
              </a:rPr>
              <a:t>Revisão e aplicação de conceitos de Relatividade Restrita para análise de colisões de alta energia.</a:t>
            </a:r>
            <a:endParaRPr sz="1400">
              <a:solidFill>
                <a:schemeClr val="lt1"/>
              </a:solidFill>
            </a:endParaRPr>
          </a:p>
          <a:p>
            <a:pPr indent="-317500" lvl="0" marL="457200" rtl="0" algn="l">
              <a:spcBef>
                <a:spcPts val="0"/>
              </a:spcBef>
              <a:spcAft>
                <a:spcPts val="0"/>
              </a:spcAft>
              <a:buClr>
                <a:schemeClr val="lt1"/>
              </a:buClr>
              <a:buSzPts val="1400"/>
              <a:buChar char="❏"/>
            </a:pPr>
            <a:r>
              <a:rPr lang="pt-BR" sz="1400">
                <a:solidFill>
                  <a:schemeClr val="lt1"/>
                </a:solidFill>
              </a:rPr>
              <a:t>Programação em Python, C e C++.</a:t>
            </a:r>
            <a:endParaRPr sz="1400">
              <a:solidFill>
                <a:schemeClr val="lt1"/>
              </a:solidFill>
            </a:endParaRPr>
          </a:p>
          <a:p>
            <a:pPr indent="-317500" lvl="0" marL="457200" rtl="0" algn="l">
              <a:spcBef>
                <a:spcPts val="0"/>
              </a:spcBef>
              <a:spcAft>
                <a:spcPts val="0"/>
              </a:spcAft>
              <a:buClr>
                <a:schemeClr val="lt1"/>
              </a:buClr>
              <a:buSzPts val="1400"/>
              <a:buChar char="❏"/>
            </a:pPr>
            <a:r>
              <a:rPr lang="pt-BR" sz="1400">
                <a:solidFill>
                  <a:schemeClr val="lt1"/>
                </a:solidFill>
              </a:rPr>
              <a:t>Análise de dados com ROOT.</a:t>
            </a:r>
            <a:endParaRPr sz="1400">
              <a:solidFill>
                <a:schemeClr val="lt1"/>
              </a:solidFill>
            </a:endParaRPr>
          </a:p>
          <a:p>
            <a:pPr indent="-317500" lvl="0" marL="457200" rtl="0" algn="l">
              <a:spcBef>
                <a:spcPts val="0"/>
              </a:spcBef>
              <a:spcAft>
                <a:spcPts val="0"/>
              </a:spcAft>
              <a:buClr>
                <a:schemeClr val="lt1"/>
              </a:buClr>
              <a:buSzPts val="1400"/>
              <a:buChar char="❏"/>
            </a:pPr>
            <a:r>
              <a:rPr lang="pt-BR" sz="1400">
                <a:solidFill>
                  <a:schemeClr val="lt1"/>
                </a:solidFill>
              </a:rPr>
              <a:t>Uso de padrões e eletrônica de detecção.</a:t>
            </a:r>
            <a:endParaRPr sz="1400">
              <a:solidFill>
                <a:schemeClr val="lt1"/>
              </a:solidFill>
            </a:endParaRPr>
          </a:p>
          <a:p>
            <a:pPr indent="-317500" lvl="0" marL="457200" rtl="0" algn="l">
              <a:spcBef>
                <a:spcPts val="0"/>
              </a:spcBef>
              <a:spcAft>
                <a:spcPts val="0"/>
              </a:spcAft>
              <a:buClr>
                <a:schemeClr val="lt1"/>
              </a:buClr>
              <a:buSzPts val="1400"/>
              <a:buChar char="❏"/>
            </a:pPr>
            <a:r>
              <a:rPr lang="pt-BR" sz="1400">
                <a:solidFill>
                  <a:schemeClr val="lt1"/>
                </a:solidFill>
              </a:rPr>
              <a:t>Operação e caracterização de detectores.</a:t>
            </a:r>
            <a:endParaRPr sz="1400">
              <a:solidFill>
                <a:schemeClr val="lt1"/>
              </a:solidFill>
            </a:endParaRPr>
          </a:p>
          <a:p>
            <a:pPr indent="0" lvl="0" marL="0" rtl="0" algn="l">
              <a:spcBef>
                <a:spcPts val="1200"/>
              </a:spcBef>
              <a:spcAft>
                <a:spcPts val="1200"/>
              </a:spcAft>
              <a:buNone/>
            </a:pPr>
            <a:r>
              <a:rPr lang="pt-BR" sz="1500">
                <a:solidFill>
                  <a:srgbClr val="000000"/>
                </a:solidFill>
              </a:rPr>
              <a:t>Com esses conhecimentos adquiridos, tanto práticos quanto teóricos, eu me senti preparado para buscar desafios maiores. Foi então que me inscrevi no </a:t>
            </a:r>
            <a:r>
              <a:rPr lang="pt-BR" sz="1500">
                <a:solidFill>
                  <a:srgbClr val="0000FF"/>
                </a:solidFill>
              </a:rPr>
              <a:t>Summer Student Programme do CERN</a:t>
            </a:r>
            <a:r>
              <a:rPr lang="pt-BR" sz="1500">
                <a:solidFill>
                  <a:srgbClr val="000000"/>
                </a:solidFill>
              </a:rPr>
              <a:t>.</a:t>
            </a:r>
            <a:endParaRPr sz="1900">
              <a:solidFill>
                <a:srgbClr val="000000"/>
              </a:solidFill>
            </a:endParaRPr>
          </a:p>
        </p:txBody>
      </p:sp>
      <p:sp>
        <p:nvSpPr>
          <p:cNvPr id="289" name="Google Shape;289;p40"/>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pt-BR"/>
              <a:t>‹#›</a:t>
            </a:fld>
            <a:endParaRPr/>
          </a:p>
        </p:txBody>
      </p:sp>
      <p:pic>
        <p:nvPicPr>
          <p:cNvPr id="290" name="Google Shape;290;p40"/>
          <p:cNvPicPr preferRelativeResize="0"/>
          <p:nvPr/>
        </p:nvPicPr>
        <p:blipFill>
          <a:blip r:embed="rId3">
            <a:alphaModFix/>
          </a:blip>
          <a:stretch>
            <a:fillRect/>
          </a:stretch>
        </p:blipFill>
        <p:spPr>
          <a:xfrm>
            <a:off x="4711525" y="4104062"/>
            <a:ext cx="673075" cy="755625"/>
          </a:xfrm>
          <a:prstGeom prst="rect">
            <a:avLst/>
          </a:prstGeom>
          <a:noFill/>
          <a:ln>
            <a:noFill/>
          </a:ln>
        </p:spPr>
      </p:pic>
      <p:pic>
        <p:nvPicPr>
          <p:cNvPr id="291" name="Google Shape;291;p40"/>
          <p:cNvPicPr preferRelativeResize="0"/>
          <p:nvPr/>
        </p:nvPicPr>
        <p:blipFill>
          <a:blip r:embed="rId4">
            <a:alphaModFix/>
          </a:blip>
          <a:stretch>
            <a:fillRect/>
          </a:stretch>
        </p:blipFill>
        <p:spPr>
          <a:xfrm>
            <a:off x="5607500" y="4163700"/>
            <a:ext cx="566789" cy="636300"/>
          </a:xfrm>
          <a:prstGeom prst="rect">
            <a:avLst/>
          </a:prstGeom>
          <a:noFill/>
          <a:ln>
            <a:noFill/>
          </a:ln>
        </p:spPr>
      </p:pic>
      <p:pic>
        <p:nvPicPr>
          <p:cNvPr id="292" name="Google Shape;292;p40"/>
          <p:cNvPicPr preferRelativeResize="0"/>
          <p:nvPr/>
        </p:nvPicPr>
        <p:blipFill>
          <a:blip r:embed="rId5">
            <a:alphaModFix/>
          </a:blip>
          <a:stretch>
            <a:fillRect/>
          </a:stretch>
        </p:blipFill>
        <p:spPr>
          <a:xfrm>
            <a:off x="6397200" y="4198463"/>
            <a:ext cx="566800" cy="566800"/>
          </a:xfrm>
          <a:prstGeom prst="rect">
            <a:avLst/>
          </a:prstGeom>
          <a:noFill/>
          <a:ln>
            <a:noFill/>
          </a:ln>
        </p:spPr>
      </p:pic>
      <p:pic>
        <p:nvPicPr>
          <p:cNvPr id="293" name="Google Shape;293;p40"/>
          <p:cNvPicPr preferRelativeResize="0"/>
          <p:nvPr/>
        </p:nvPicPr>
        <p:blipFill>
          <a:blip r:embed="rId6">
            <a:alphaModFix/>
          </a:blip>
          <a:stretch>
            <a:fillRect/>
          </a:stretch>
        </p:blipFill>
        <p:spPr>
          <a:xfrm>
            <a:off x="7076020" y="4198475"/>
            <a:ext cx="1988523" cy="5668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1"/>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O que </a:t>
            </a:r>
            <a:r>
              <a:rPr lang="pt-BR"/>
              <a:t>é o Programa de Verão do CERN</a:t>
            </a:r>
            <a:endParaRPr/>
          </a:p>
        </p:txBody>
      </p:sp>
      <p:sp>
        <p:nvSpPr>
          <p:cNvPr id="299" name="Google Shape;299;p41"/>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300" name="Google Shape;300;p41"/>
          <p:cNvSpPr txBox="1"/>
          <p:nvPr/>
        </p:nvSpPr>
        <p:spPr>
          <a:xfrm>
            <a:off x="440550" y="825975"/>
            <a:ext cx="8703300" cy="477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pt-BR" sz="1200"/>
              <a:t>O Programa de Verão do CERN (</a:t>
            </a:r>
            <a:r>
              <a:rPr i="1" lang="pt-BR" sz="1200"/>
              <a:t>CERN Summer Student Programme</a:t>
            </a:r>
            <a:r>
              <a:rPr lang="pt-BR" sz="1200"/>
              <a:t>) é uma iniciativa internacional que recebe estudantes universitários de diversas áreas principalmente </a:t>
            </a:r>
            <a:r>
              <a:rPr lang="pt-BR" sz="1200">
                <a:solidFill>
                  <a:srgbClr val="0000FF"/>
                </a:solidFill>
              </a:rPr>
              <a:t>Física, Engenharia e Computação</a:t>
            </a:r>
            <a:r>
              <a:rPr lang="pt-BR" sz="1200"/>
              <a:t> para participarem de projetos de pesquisa durante o </a:t>
            </a:r>
            <a:r>
              <a:rPr lang="pt-BR" sz="1200">
                <a:solidFill>
                  <a:srgbClr val="0000FF"/>
                </a:solidFill>
              </a:rPr>
              <a:t>verão europeu</a:t>
            </a:r>
            <a:r>
              <a:rPr lang="pt-BR" sz="1200"/>
              <a:t> (junho a setembro).</a:t>
            </a:r>
            <a:endParaRPr sz="1200"/>
          </a:p>
          <a:p>
            <a:pPr indent="0" lvl="0" marL="0" rtl="0" algn="l">
              <a:lnSpc>
                <a:spcPct val="115000"/>
              </a:lnSpc>
              <a:spcBef>
                <a:spcPts val="1400"/>
              </a:spcBef>
              <a:spcAft>
                <a:spcPts val="0"/>
              </a:spcAft>
              <a:buNone/>
            </a:pPr>
            <a:r>
              <a:rPr b="1" lang="pt-BR" sz="1300"/>
              <a:t>Objetivos:</a:t>
            </a:r>
            <a:endParaRPr b="1" sz="1300"/>
          </a:p>
          <a:p>
            <a:pPr indent="-304800" lvl="0" marL="457200" rtl="0" algn="l">
              <a:lnSpc>
                <a:spcPct val="115000"/>
              </a:lnSpc>
              <a:spcBef>
                <a:spcPts val="1200"/>
              </a:spcBef>
              <a:spcAft>
                <a:spcPts val="0"/>
              </a:spcAft>
              <a:buSzPts val="1200"/>
              <a:buChar char="❏"/>
            </a:pPr>
            <a:r>
              <a:rPr lang="pt-BR" sz="1200"/>
              <a:t>Proporcionar </a:t>
            </a:r>
            <a:r>
              <a:rPr b="1" lang="pt-BR" sz="1200">
                <a:solidFill>
                  <a:srgbClr val="0000FF"/>
                </a:solidFill>
              </a:rPr>
              <a:t>experiência prática</a:t>
            </a:r>
            <a:r>
              <a:rPr lang="pt-BR" sz="1200"/>
              <a:t> em projetos reais do CERN, integrando os alunos às equipes de pesquisa.</a:t>
            </a:r>
            <a:endParaRPr sz="1200"/>
          </a:p>
          <a:p>
            <a:pPr indent="-304800" lvl="0" marL="457200" rtl="0" algn="l">
              <a:lnSpc>
                <a:spcPct val="115000"/>
              </a:lnSpc>
              <a:spcBef>
                <a:spcPts val="0"/>
              </a:spcBef>
              <a:spcAft>
                <a:spcPts val="0"/>
              </a:spcAft>
              <a:buSzPts val="1200"/>
              <a:buChar char="❏"/>
            </a:pPr>
            <a:r>
              <a:rPr lang="pt-BR" sz="1200"/>
              <a:t>Oferecer uma </a:t>
            </a:r>
            <a:r>
              <a:rPr b="1" lang="pt-BR" sz="1200">
                <a:solidFill>
                  <a:srgbClr val="0000FF"/>
                </a:solidFill>
              </a:rPr>
              <a:t>imersão</a:t>
            </a:r>
            <a:r>
              <a:rPr lang="pt-BR" sz="1200"/>
              <a:t> em um dos maiores centros de física de partículas do mundo.</a:t>
            </a:r>
            <a:endParaRPr sz="1200"/>
          </a:p>
          <a:p>
            <a:pPr indent="-304800" lvl="0" marL="457200" rtl="0" algn="l">
              <a:lnSpc>
                <a:spcPct val="115000"/>
              </a:lnSpc>
              <a:spcBef>
                <a:spcPts val="0"/>
              </a:spcBef>
              <a:spcAft>
                <a:spcPts val="0"/>
              </a:spcAft>
              <a:buSzPts val="1200"/>
              <a:buChar char="❏"/>
            </a:pPr>
            <a:r>
              <a:rPr lang="pt-BR" sz="1200"/>
              <a:t>Estimular o </a:t>
            </a:r>
            <a:r>
              <a:rPr b="1" lang="pt-BR" sz="1200">
                <a:solidFill>
                  <a:srgbClr val="0000FF"/>
                </a:solidFill>
              </a:rPr>
              <a:t>desenvolvimento técnico e científico</a:t>
            </a:r>
            <a:r>
              <a:rPr lang="pt-BR" sz="1200"/>
              <a:t> e a troca cultural entre estudantes de diferentes países.</a:t>
            </a:r>
            <a:endParaRPr sz="1200"/>
          </a:p>
          <a:p>
            <a:pPr indent="0" lvl="0" marL="0" rtl="0" algn="l">
              <a:lnSpc>
                <a:spcPct val="115000"/>
              </a:lnSpc>
              <a:spcBef>
                <a:spcPts val="1400"/>
              </a:spcBef>
              <a:spcAft>
                <a:spcPts val="0"/>
              </a:spcAft>
              <a:buNone/>
            </a:pPr>
            <a:r>
              <a:rPr b="1" lang="pt-BR" sz="1200"/>
              <a:t>Duração e Estrutura:</a:t>
            </a:r>
            <a:endParaRPr b="1" sz="1200"/>
          </a:p>
          <a:p>
            <a:pPr indent="-292100" lvl="0" marL="457200" rtl="0" algn="l">
              <a:lnSpc>
                <a:spcPct val="115000"/>
              </a:lnSpc>
              <a:spcBef>
                <a:spcPts val="1200"/>
              </a:spcBef>
              <a:spcAft>
                <a:spcPts val="0"/>
              </a:spcAft>
              <a:buSzPts val="1000"/>
              <a:buChar char="❏"/>
            </a:pPr>
            <a:r>
              <a:rPr b="1" lang="pt-BR" sz="1000">
                <a:solidFill>
                  <a:srgbClr val="0000FF"/>
                </a:solidFill>
              </a:rPr>
              <a:t>Duração:</a:t>
            </a:r>
            <a:r>
              <a:rPr lang="pt-BR" sz="1000"/>
              <a:t> geralmente 8 a 13 semanas.</a:t>
            </a:r>
            <a:endParaRPr sz="1000"/>
          </a:p>
          <a:p>
            <a:pPr indent="-292100" lvl="0" marL="457200" rtl="0" algn="l">
              <a:lnSpc>
                <a:spcPct val="115000"/>
              </a:lnSpc>
              <a:spcBef>
                <a:spcPts val="0"/>
              </a:spcBef>
              <a:spcAft>
                <a:spcPts val="0"/>
              </a:spcAft>
              <a:buSzPts val="1000"/>
              <a:buChar char="❏"/>
            </a:pPr>
            <a:r>
              <a:rPr b="1" lang="pt-BR" sz="1000">
                <a:solidFill>
                  <a:srgbClr val="0000FF"/>
                </a:solidFill>
              </a:rPr>
              <a:t>Local:</a:t>
            </a:r>
            <a:r>
              <a:rPr lang="pt-BR" sz="1000"/>
              <a:t> sede do CERN, em Genebra, na fronteira entre Suíça e França.</a:t>
            </a:r>
            <a:endParaRPr sz="1000"/>
          </a:p>
          <a:p>
            <a:pPr indent="-292100" lvl="0" marL="457200" rtl="0" algn="l">
              <a:lnSpc>
                <a:spcPct val="115000"/>
              </a:lnSpc>
              <a:spcBef>
                <a:spcPts val="0"/>
              </a:spcBef>
              <a:spcAft>
                <a:spcPts val="0"/>
              </a:spcAft>
              <a:buClr>
                <a:srgbClr val="0000FF"/>
              </a:buClr>
              <a:buSzPts val="1000"/>
              <a:buChar char="❏"/>
            </a:pPr>
            <a:r>
              <a:rPr b="1" lang="pt-BR" sz="1000">
                <a:solidFill>
                  <a:srgbClr val="0000FF"/>
                </a:solidFill>
              </a:rPr>
              <a:t>Atividades principais:</a:t>
            </a:r>
            <a:endParaRPr b="1" sz="1000">
              <a:solidFill>
                <a:srgbClr val="0000FF"/>
              </a:solidFill>
            </a:endParaRPr>
          </a:p>
          <a:p>
            <a:pPr indent="-292100" lvl="1" marL="914400" rtl="0" algn="l">
              <a:lnSpc>
                <a:spcPct val="115000"/>
              </a:lnSpc>
              <a:spcBef>
                <a:spcPts val="0"/>
              </a:spcBef>
              <a:spcAft>
                <a:spcPts val="0"/>
              </a:spcAft>
              <a:buSzPts val="1000"/>
              <a:buChar char="❏"/>
            </a:pPr>
            <a:r>
              <a:rPr lang="pt-BR" sz="1000"/>
              <a:t>Trabalho em um </a:t>
            </a:r>
            <a:r>
              <a:rPr b="1" lang="pt-BR" sz="1000">
                <a:solidFill>
                  <a:srgbClr val="FF0000"/>
                </a:solidFill>
              </a:rPr>
              <a:t>projeto</a:t>
            </a:r>
            <a:r>
              <a:rPr lang="pt-BR" sz="1000"/>
              <a:t> específico sob supervisão de um pesquisador.</a:t>
            </a:r>
            <a:endParaRPr sz="1000"/>
          </a:p>
          <a:p>
            <a:pPr indent="-292100" lvl="1" marL="914400" rtl="0" algn="l">
              <a:lnSpc>
                <a:spcPct val="115000"/>
              </a:lnSpc>
              <a:spcBef>
                <a:spcPts val="0"/>
              </a:spcBef>
              <a:spcAft>
                <a:spcPts val="0"/>
              </a:spcAft>
              <a:buSzPts val="1000"/>
              <a:buChar char="❏"/>
            </a:pPr>
            <a:r>
              <a:rPr lang="pt-BR" sz="1000"/>
              <a:t>Participação em um </a:t>
            </a:r>
            <a:r>
              <a:rPr b="1" lang="pt-BR" sz="1000">
                <a:solidFill>
                  <a:srgbClr val="FF0000"/>
                </a:solidFill>
              </a:rPr>
              <a:t>ciclo de palestras</a:t>
            </a:r>
            <a:r>
              <a:rPr lang="pt-BR" sz="1000"/>
              <a:t> com especialistas do CERN.</a:t>
            </a:r>
            <a:endParaRPr sz="1000"/>
          </a:p>
          <a:p>
            <a:pPr indent="-292100" lvl="1" marL="914400" rtl="0" algn="l">
              <a:lnSpc>
                <a:spcPct val="115000"/>
              </a:lnSpc>
              <a:spcBef>
                <a:spcPts val="0"/>
              </a:spcBef>
              <a:spcAft>
                <a:spcPts val="0"/>
              </a:spcAft>
              <a:buSzPts val="1000"/>
              <a:buChar char="❏"/>
            </a:pPr>
            <a:r>
              <a:rPr b="1" lang="pt-BR" sz="1000">
                <a:solidFill>
                  <a:srgbClr val="FF0000"/>
                </a:solidFill>
              </a:rPr>
              <a:t>Visitas técnicas</a:t>
            </a:r>
            <a:r>
              <a:rPr lang="pt-BR" sz="1000"/>
              <a:t> a detectores, laboratórios e instalações do LHC.</a:t>
            </a:r>
            <a:endParaRPr sz="1000"/>
          </a:p>
          <a:p>
            <a:pPr indent="-292100" lvl="1" marL="914400" rtl="0" algn="l">
              <a:lnSpc>
                <a:spcPct val="115000"/>
              </a:lnSpc>
              <a:spcBef>
                <a:spcPts val="0"/>
              </a:spcBef>
              <a:spcAft>
                <a:spcPts val="0"/>
              </a:spcAft>
              <a:buSzPts val="1000"/>
              <a:buChar char="❏"/>
            </a:pPr>
            <a:r>
              <a:rPr b="1" lang="pt-BR" sz="1000">
                <a:solidFill>
                  <a:srgbClr val="FF0000"/>
                </a:solidFill>
              </a:rPr>
              <a:t>Workshops, cursos</a:t>
            </a:r>
            <a:r>
              <a:rPr lang="pt-BR" sz="1000"/>
              <a:t> e atividades culturais.</a:t>
            </a:r>
            <a:endParaRPr sz="1000"/>
          </a:p>
          <a:p>
            <a:pPr indent="0" lvl="0" marL="0" rtl="0" algn="l">
              <a:lnSpc>
                <a:spcPct val="115000"/>
              </a:lnSpc>
              <a:spcBef>
                <a:spcPts val="1400"/>
              </a:spcBef>
              <a:spcAft>
                <a:spcPts val="0"/>
              </a:spcAft>
              <a:buNone/>
            </a:pPr>
            <a:r>
              <a:rPr b="1" lang="pt-BR" sz="1200"/>
              <a:t>Benefícios:</a:t>
            </a:r>
            <a:endParaRPr b="1" sz="1200"/>
          </a:p>
          <a:p>
            <a:pPr indent="-292100" lvl="0" marL="457200" rtl="0" algn="l">
              <a:lnSpc>
                <a:spcPct val="115000"/>
              </a:lnSpc>
              <a:spcBef>
                <a:spcPts val="1200"/>
              </a:spcBef>
              <a:spcAft>
                <a:spcPts val="0"/>
              </a:spcAft>
              <a:buSzPts val="1000"/>
              <a:buChar char="❏"/>
            </a:pPr>
            <a:r>
              <a:rPr lang="pt-BR" sz="1000"/>
              <a:t>Bolsa para ajudar com </a:t>
            </a:r>
            <a:r>
              <a:rPr b="1" lang="pt-BR" sz="1000">
                <a:solidFill>
                  <a:srgbClr val="FF0000"/>
                </a:solidFill>
              </a:rPr>
              <a:t>custos de viagem, hospedagem e alimentação</a:t>
            </a:r>
            <a:r>
              <a:rPr lang="pt-BR" sz="1000">
                <a:solidFill>
                  <a:srgbClr val="FF0000"/>
                </a:solidFill>
              </a:rPr>
              <a:t>.</a:t>
            </a:r>
            <a:endParaRPr sz="1000">
              <a:solidFill>
                <a:srgbClr val="FF0000"/>
              </a:solidFill>
            </a:endParaRPr>
          </a:p>
          <a:p>
            <a:pPr indent="-292100" lvl="0" marL="457200" rtl="0" algn="l">
              <a:lnSpc>
                <a:spcPct val="115000"/>
              </a:lnSpc>
              <a:spcBef>
                <a:spcPts val="0"/>
              </a:spcBef>
              <a:spcAft>
                <a:spcPts val="0"/>
              </a:spcAft>
              <a:buSzPts val="1000"/>
              <a:buChar char="❏"/>
            </a:pPr>
            <a:r>
              <a:rPr b="1" lang="pt-BR" sz="1000">
                <a:solidFill>
                  <a:srgbClr val="FF0000"/>
                </a:solidFill>
              </a:rPr>
              <a:t>Acesso</a:t>
            </a:r>
            <a:r>
              <a:rPr lang="pt-BR" sz="1000"/>
              <a:t> direto a </a:t>
            </a:r>
            <a:r>
              <a:rPr b="1" lang="pt-BR" sz="1000">
                <a:solidFill>
                  <a:srgbClr val="FF0000"/>
                </a:solidFill>
              </a:rPr>
              <a:t>pesquisadores e engenheiros líderes em suas áreas.</a:t>
            </a:r>
            <a:endParaRPr b="1" sz="1000">
              <a:solidFill>
                <a:srgbClr val="FF0000"/>
              </a:solidFill>
            </a:endParaRPr>
          </a:p>
          <a:p>
            <a:pPr indent="-292100" lvl="0" marL="457200" rtl="0" algn="l">
              <a:lnSpc>
                <a:spcPct val="115000"/>
              </a:lnSpc>
              <a:spcBef>
                <a:spcPts val="0"/>
              </a:spcBef>
              <a:spcAft>
                <a:spcPts val="0"/>
              </a:spcAft>
              <a:buSzPts val="1000"/>
              <a:buChar char="❏"/>
            </a:pPr>
            <a:r>
              <a:rPr b="1" lang="pt-BR" sz="1000">
                <a:solidFill>
                  <a:srgbClr val="FF0000"/>
                </a:solidFill>
              </a:rPr>
              <a:t>Experiência internacional altamente valorizada</a:t>
            </a:r>
            <a:r>
              <a:rPr lang="pt-BR" sz="1000"/>
              <a:t> na carreira acadêmica e profissional.</a:t>
            </a:r>
            <a:endParaRPr sz="1800">
              <a:solidFill>
                <a:srgbClr val="0072CE"/>
              </a:solidFill>
            </a:endParaRPr>
          </a:p>
        </p:txBody>
      </p:sp>
      <p:pic>
        <p:nvPicPr>
          <p:cNvPr id="301" name="Google Shape;301;p41"/>
          <p:cNvPicPr preferRelativeResize="0"/>
          <p:nvPr/>
        </p:nvPicPr>
        <p:blipFill>
          <a:blip r:embed="rId3">
            <a:alphaModFix/>
          </a:blip>
          <a:stretch>
            <a:fillRect/>
          </a:stretch>
        </p:blipFill>
        <p:spPr>
          <a:xfrm>
            <a:off x="5758150" y="3017975"/>
            <a:ext cx="3005276" cy="19971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2"/>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a:t>
            </a:r>
            <a:r>
              <a:rPr lang="pt-BR"/>
              <a:t>ão no Programa de Verão</a:t>
            </a:r>
            <a:endParaRPr/>
          </a:p>
        </p:txBody>
      </p:sp>
      <p:sp>
        <p:nvSpPr>
          <p:cNvPr id="307" name="Google Shape;307;p42"/>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pic>
        <p:nvPicPr>
          <p:cNvPr id="308" name="Google Shape;308;p42" title="Captura de Tela 2025-08-11 às 18.05.05.png"/>
          <p:cNvPicPr preferRelativeResize="0"/>
          <p:nvPr/>
        </p:nvPicPr>
        <p:blipFill>
          <a:blip r:embed="rId3">
            <a:alphaModFix/>
          </a:blip>
          <a:stretch>
            <a:fillRect/>
          </a:stretch>
        </p:blipFill>
        <p:spPr>
          <a:xfrm>
            <a:off x="477050" y="825975"/>
            <a:ext cx="8666900" cy="4889025"/>
          </a:xfrm>
          <a:prstGeom prst="rect">
            <a:avLst/>
          </a:prstGeom>
          <a:noFill/>
          <a:ln>
            <a:noFill/>
          </a:ln>
        </p:spPr>
      </p:pic>
      <p:sp>
        <p:nvSpPr>
          <p:cNvPr id="309" name="Google Shape;309;p42"/>
          <p:cNvSpPr/>
          <p:nvPr/>
        </p:nvSpPr>
        <p:spPr>
          <a:xfrm>
            <a:off x="5531450" y="3822500"/>
            <a:ext cx="453000" cy="313800"/>
          </a:xfrm>
          <a:prstGeom prst="ellipse">
            <a:avLst/>
          </a:prstGeom>
          <a:noFill/>
          <a:ln cap="flat" cmpd="sng" w="38100">
            <a:solidFill>
              <a:srgbClr val="F9423A"/>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43"/>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Participação no Programa de Verão</a:t>
            </a:r>
            <a:endParaRPr/>
          </a:p>
        </p:txBody>
      </p:sp>
      <p:sp>
        <p:nvSpPr>
          <p:cNvPr id="315" name="Google Shape;315;p43"/>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316" name="Google Shape;316;p43"/>
          <p:cNvSpPr txBox="1"/>
          <p:nvPr/>
        </p:nvSpPr>
        <p:spPr>
          <a:xfrm>
            <a:off x="432025" y="825975"/>
            <a:ext cx="8712000" cy="1535400"/>
          </a:xfrm>
          <a:prstGeom prst="rect">
            <a:avLst/>
          </a:prstGeom>
          <a:noFill/>
          <a:ln>
            <a:noFill/>
          </a:ln>
        </p:spPr>
        <p:txBody>
          <a:bodyPr anchorCtr="0" anchor="t" bIns="91425" lIns="91425" spcFirstLastPara="1" rIns="91425" wrap="square" tIns="91425">
            <a:spAutoFit/>
          </a:bodyPr>
          <a:lstStyle/>
          <a:p>
            <a:pPr indent="-311150" lvl="0" marL="457200" rtl="0" algn="l">
              <a:lnSpc>
                <a:spcPct val="115000"/>
              </a:lnSpc>
              <a:spcBef>
                <a:spcPts val="1200"/>
              </a:spcBef>
              <a:spcAft>
                <a:spcPts val="0"/>
              </a:spcAft>
              <a:buSzPts val="1300"/>
              <a:buChar char="❏"/>
            </a:pPr>
            <a:r>
              <a:rPr lang="pt-BR" sz="1300"/>
              <a:t>Trabalhei no </a:t>
            </a:r>
            <a:r>
              <a:rPr lang="pt-BR" sz="1300">
                <a:solidFill>
                  <a:srgbClr val="0000FF"/>
                </a:solidFill>
              </a:rPr>
              <a:t>desenvolvimento e caracterização</a:t>
            </a:r>
            <a:r>
              <a:rPr lang="pt-BR" sz="1300"/>
              <a:t> de câmaras de placas resistivas melhoradas (</a:t>
            </a:r>
            <a:r>
              <a:rPr lang="pt-BR" sz="1300">
                <a:solidFill>
                  <a:srgbClr val="0000FF"/>
                </a:solidFill>
              </a:rPr>
              <a:t>iRPC</a:t>
            </a:r>
            <a:r>
              <a:rPr lang="pt-BR" sz="1300"/>
              <a:t>), que serão utilizadas na atualização do sistema de múons do CMS para a Fase-2 do LHC (</a:t>
            </a:r>
            <a:r>
              <a:rPr lang="pt-BR" sz="1300">
                <a:solidFill>
                  <a:srgbClr val="0000FF"/>
                </a:solidFill>
              </a:rPr>
              <a:t>High Luminosity LHC</a:t>
            </a:r>
            <a:r>
              <a:rPr lang="pt-BR" sz="1300"/>
              <a:t>). Meu projeto foi supervisionado pelo Doutorando João Pinheiro (UERJ).</a:t>
            </a:r>
            <a:endParaRPr sz="1300"/>
          </a:p>
          <a:p>
            <a:pPr indent="-311150" lvl="0" marL="457200" rtl="0" algn="l">
              <a:lnSpc>
                <a:spcPct val="115000"/>
              </a:lnSpc>
              <a:spcBef>
                <a:spcPts val="0"/>
              </a:spcBef>
              <a:spcAft>
                <a:spcPts val="0"/>
              </a:spcAft>
              <a:buSzPts val="1300"/>
              <a:buChar char="❏"/>
            </a:pPr>
            <a:r>
              <a:rPr lang="pt-BR" sz="1300"/>
              <a:t>Atuei tanto na</a:t>
            </a:r>
            <a:r>
              <a:rPr lang="pt-BR" sz="1300">
                <a:solidFill>
                  <a:srgbClr val="FF0000"/>
                </a:solidFill>
              </a:rPr>
              <a:t> construção e testes</a:t>
            </a:r>
            <a:r>
              <a:rPr lang="pt-BR" sz="1300"/>
              <a:t> das iRPCs que foram posteriormente levadas e instaladas no detector CMS quanto na </a:t>
            </a:r>
            <a:r>
              <a:rPr lang="pt-BR" sz="1300">
                <a:solidFill>
                  <a:srgbClr val="FF0000"/>
                </a:solidFill>
              </a:rPr>
              <a:t>análise do envelhecimento das câmaras</a:t>
            </a:r>
            <a:r>
              <a:rPr lang="pt-BR" sz="1300"/>
              <a:t> e no estudo de misturas de gases alternativas para sua operação.</a:t>
            </a:r>
            <a:endParaRPr sz="1500"/>
          </a:p>
        </p:txBody>
      </p:sp>
      <p:pic>
        <p:nvPicPr>
          <p:cNvPr id="317" name="Google Shape;317;p43" title="Captura de Tela 2025-08-11 às 18.37.22.png"/>
          <p:cNvPicPr preferRelativeResize="0"/>
          <p:nvPr/>
        </p:nvPicPr>
        <p:blipFill>
          <a:blip r:embed="rId3">
            <a:alphaModFix/>
          </a:blip>
          <a:stretch>
            <a:fillRect/>
          </a:stretch>
        </p:blipFill>
        <p:spPr>
          <a:xfrm>
            <a:off x="534850" y="2667675"/>
            <a:ext cx="2380401" cy="2467175"/>
          </a:xfrm>
          <a:prstGeom prst="rect">
            <a:avLst/>
          </a:prstGeom>
          <a:noFill/>
          <a:ln>
            <a:noFill/>
          </a:ln>
        </p:spPr>
      </p:pic>
      <p:pic>
        <p:nvPicPr>
          <p:cNvPr id="318" name="Google Shape;318;p43" title="Captura de Tela 2025-08-12 às 16.58.34.png"/>
          <p:cNvPicPr preferRelativeResize="0"/>
          <p:nvPr/>
        </p:nvPicPr>
        <p:blipFill>
          <a:blip r:embed="rId4">
            <a:alphaModFix/>
          </a:blip>
          <a:stretch>
            <a:fillRect/>
          </a:stretch>
        </p:blipFill>
        <p:spPr>
          <a:xfrm>
            <a:off x="7127751" y="2545763"/>
            <a:ext cx="1939687" cy="2711000"/>
          </a:xfrm>
          <a:prstGeom prst="rect">
            <a:avLst/>
          </a:prstGeom>
          <a:noFill/>
          <a:ln>
            <a:noFill/>
          </a:ln>
        </p:spPr>
      </p:pic>
      <p:pic>
        <p:nvPicPr>
          <p:cNvPr id="319" name="Google Shape;319;p43" title="WhatsApp Image 2025-08-12 at 17.12.26.jpeg"/>
          <p:cNvPicPr preferRelativeResize="0"/>
          <p:nvPr/>
        </p:nvPicPr>
        <p:blipFill>
          <a:blip r:embed="rId5">
            <a:alphaModFix/>
          </a:blip>
          <a:stretch>
            <a:fillRect/>
          </a:stretch>
        </p:blipFill>
        <p:spPr>
          <a:xfrm>
            <a:off x="3026125" y="2667675"/>
            <a:ext cx="1939699" cy="2586266"/>
          </a:xfrm>
          <a:prstGeom prst="rect">
            <a:avLst/>
          </a:prstGeom>
          <a:noFill/>
          <a:ln>
            <a:noFill/>
          </a:ln>
        </p:spPr>
      </p:pic>
      <p:pic>
        <p:nvPicPr>
          <p:cNvPr id="320" name="Google Shape;320;p43" title="WhatsApp Image 2025-08-12 at 17.16.20.jpeg"/>
          <p:cNvPicPr preferRelativeResize="0"/>
          <p:nvPr/>
        </p:nvPicPr>
        <p:blipFill>
          <a:blip r:embed="rId6">
            <a:alphaModFix/>
          </a:blip>
          <a:stretch>
            <a:fillRect/>
          </a:stretch>
        </p:blipFill>
        <p:spPr>
          <a:xfrm>
            <a:off x="5135375" y="2686050"/>
            <a:ext cx="1822812" cy="2430416"/>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44"/>
          <p:cNvSpPr txBox="1"/>
          <p:nvPr>
            <p:ph type="title"/>
          </p:nvPr>
        </p:nvSpPr>
        <p:spPr>
          <a:xfrm>
            <a:off x="707650" y="189675"/>
            <a:ext cx="8436300" cy="6363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pt-BR"/>
              <a:t>Minha Participação no Programa de Verão</a:t>
            </a:r>
            <a:endParaRPr/>
          </a:p>
        </p:txBody>
      </p:sp>
      <p:sp>
        <p:nvSpPr>
          <p:cNvPr id="326" name="Google Shape;326;p44"/>
          <p:cNvSpPr txBox="1"/>
          <p:nvPr>
            <p:ph idx="12" type="sldNum"/>
          </p:nvPr>
        </p:nvSpPr>
        <p:spPr>
          <a:xfrm>
            <a:off x="175" y="5378675"/>
            <a:ext cx="360300" cy="313800"/>
          </a:xfrm>
          <a:prstGeom prst="rect">
            <a:avLst/>
          </a:prstGeom>
        </p:spPr>
        <p:txBody>
          <a:bodyPr anchorCtr="0" anchor="ctr" bIns="91425" lIns="91425" spcFirstLastPara="1" rIns="91425" wrap="square" tIns="91425">
            <a:noAutofit/>
          </a:bodyPr>
          <a:lstStyle/>
          <a:p>
            <a:pPr indent="0" lvl="0" marL="0" rtl="0" algn="ctr">
              <a:lnSpc>
                <a:spcPct val="80000"/>
              </a:lnSpc>
              <a:spcBef>
                <a:spcPts val="0"/>
              </a:spcBef>
              <a:spcAft>
                <a:spcPts val="0"/>
              </a:spcAft>
              <a:buNone/>
            </a:pPr>
            <a:fld id="{00000000-1234-1234-1234-123412341234}" type="slidenum">
              <a:rPr lang="pt-BR" sz="1200"/>
              <a:t>‹#›</a:t>
            </a:fld>
            <a:endParaRPr sz="1200"/>
          </a:p>
        </p:txBody>
      </p:sp>
      <p:sp>
        <p:nvSpPr>
          <p:cNvPr id="327" name="Google Shape;327;p44"/>
          <p:cNvSpPr txBox="1"/>
          <p:nvPr/>
        </p:nvSpPr>
        <p:spPr>
          <a:xfrm>
            <a:off x="432000" y="825975"/>
            <a:ext cx="8712000" cy="1606200"/>
          </a:xfrm>
          <a:prstGeom prst="rect">
            <a:avLst/>
          </a:prstGeom>
          <a:noFill/>
          <a:ln>
            <a:noFill/>
          </a:ln>
        </p:spPr>
        <p:txBody>
          <a:bodyPr anchorCtr="0" anchor="t" bIns="91425" lIns="91425" spcFirstLastPara="1" rIns="91425" wrap="square" tIns="91425">
            <a:spAutoFit/>
          </a:bodyPr>
          <a:lstStyle/>
          <a:p>
            <a:pPr indent="-323850" lvl="0" marL="457200" rtl="0" algn="l">
              <a:lnSpc>
                <a:spcPct val="115000"/>
              </a:lnSpc>
              <a:spcBef>
                <a:spcPts val="1200"/>
              </a:spcBef>
              <a:spcAft>
                <a:spcPts val="0"/>
              </a:spcAft>
              <a:buSzPts val="1500"/>
              <a:buChar char="❏"/>
            </a:pPr>
            <a:r>
              <a:rPr lang="pt-BR" sz="1300"/>
              <a:t>As câmaras de placas resistivas são </a:t>
            </a:r>
            <a:r>
              <a:rPr lang="pt-BR" sz="1300">
                <a:solidFill>
                  <a:srgbClr val="0000FF"/>
                </a:solidFill>
              </a:rPr>
              <a:t>detectores de gás</a:t>
            </a:r>
            <a:r>
              <a:rPr lang="pt-BR" sz="1300"/>
              <a:t> que funcionam por ionização. Quando uma partícula, como um múon, as atravessa, ela atinge os átomos do gás, criando elétrons e íons. Um campo elétrico intenso acelera esses elétrons, gerando uma "</a:t>
            </a:r>
            <a:r>
              <a:rPr lang="pt-BR" sz="1300">
                <a:solidFill>
                  <a:srgbClr val="FF0000"/>
                </a:solidFill>
              </a:rPr>
              <a:t>avalanche</a:t>
            </a:r>
            <a:r>
              <a:rPr lang="pt-BR" sz="1300"/>
              <a:t>" de cargas que produz um pulso elétrico.</a:t>
            </a:r>
            <a:endParaRPr sz="1300"/>
          </a:p>
          <a:p>
            <a:pPr indent="-323850" lvl="0" marL="457200" rtl="0" algn="l">
              <a:lnSpc>
                <a:spcPct val="115000"/>
              </a:lnSpc>
              <a:spcBef>
                <a:spcPts val="0"/>
              </a:spcBef>
              <a:spcAft>
                <a:spcPts val="0"/>
              </a:spcAft>
              <a:buSzPts val="1500"/>
              <a:buChar char="❏"/>
            </a:pPr>
            <a:r>
              <a:rPr lang="pt-BR" sz="1300"/>
              <a:t>Esse pulso rápido é lido por sensores para identificar a passagem da partícula em tempo real. Por isso, os RPCs são ideais para o sistema de </a:t>
            </a:r>
            <a:r>
              <a:rPr i="1" lang="pt-BR" sz="1300">
                <a:solidFill>
                  <a:srgbClr val="0000FF"/>
                </a:solidFill>
              </a:rPr>
              <a:t>trigger</a:t>
            </a:r>
            <a:r>
              <a:rPr lang="pt-BR" sz="1300">
                <a:solidFill>
                  <a:srgbClr val="0000FF"/>
                </a:solidFill>
              </a:rPr>
              <a:t> do </a:t>
            </a:r>
            <a:r>
              <a:rPr b="1" lang="pt-BR" sz="1300">
                <a:solidFill>
                  <a:srgbClr val="0000FF"/>
                </a:solidFill>
              </a:rPr>
              <a:t>CMS</a:t>
            </a:r>
            <a:r>
              <a:rPr lang="pt-BR" sz="1300"/>
              <a:t>, ajudando a selecionar e registrar os eventos de colisão mais relevantes.</a:t>
            </a:r>
            <a:endParaRPr sz="1500"/>
          </a:p>
        </p:txBody>
      </p:sp>
      <p:pic>
        <p:nvPicPr>
          <p:cNvPr descr="Hello, viewers thanks for visiting my channel.  This is the first video on this channel that has no sound. In the next video, the sound will be available. The description of the video is given below.&#10;RESISTIVE PLATE CHAMBER (RPC)&#10;A resistive plate chamber (RPC) is a gaseous detector that can detect charged particles. When any cosmic charged particle passes through the RPC it can ionize the gas-filled into the same. The electrons created in the previous ionization process will accelerate towards the positive electrode and ionizes further atom which is formed an avalanche and ions are moving toward the negative electrode but it does not ionize the gas. In this video, The red particles are electrons and the blacks are the ions. The light electrons are moving very fast than the heavy ions. Hence, electrons reach early to the positive electrode and vanish. The ions also reach the negative electrode after a long time. During the motion of the charged particles, a signal is induced on the electrodes which we can see in the oscilloscope to confirm the detection of cosmic particles. A more detailed discussion is coming in the next video.&#10;For further reading please see the following links &#10;  https://doi.org/10.1088/1748-0221/15/11/C11005&#10;  https://doi.org/10.48550/arXiv.2004.13899&#10;https://cms.cern/detector/detecting-muons/resistive-plate-chambers&#10;For uses and applications of RPC see the below link&#10;https://www.ino.tifr.res.in/ino/aboutINO.php" id="328" name="Google Shape;328;p44" title="Simulation of an avalanche in the Gaseous Detector Resistive Plate Chamber (RPC)">
            <a:hlinkClick r:id="rId3"/>
          </p:cNvPr>
          <p:cNvPicPr preferRelativeResize="0"/>
          <p:nvPr/>
        </p:nvPicPr>
        <p:blipFill>
          <a:blip r:embed="rId4">
            <a:alphaModFix/>
          </a:blip>
          <a:stretch>
            <a:fillRect/>
          </a:stretch>
        </p:blipFill>
        <p:spPr>
          <a:xfrm>
            <a:off x="712038" y="2432175"/>
            <a:ext cx="4058450" cy="1587625"/>
          </a:xfrm>
          <a:prstGeom prst="rect">
            <a:avLst/>
          </a:prstGeom>
          <a:noFill/>
          <a:ln>
            <a:noFill/>
          </a:ln>
        </p:spPr>
      </p:pic>
      <p:pic>
        <p:nvPicPr>
          <p:cNvPr id="329" name="Google Shape;329;p44"/>
          <p:cNvPicPr preferRelativeResize="0"/>
          <p:nvPr/>
        </p:nvPicPr>
        <p:blipFill rotWithShape="1">
          <a:blip r:embed="rId5">
            <a:alphaModFix/>
          </a:blip>
          <a:srcRect b="-1408" l="0" r="0" t="4966"/>
          <a:stretch/>
        </p:blipFill>
        <p:spPr>
          <a:xfrm>
            <a:off x="5122050" y="2322750"/>
            <a:ext cx="3867423" cy="3232825"/>
          </a:xfrm>
          <a:prstGeom prst="rect">
            <a:avLst/>
          </a:prstGeom>
          <a:noFill/>
          <a:ln>
            <a:noFill/>
          </a:ln>
        </p:spPr>
      </p:pic>
      <p:pic>
        <p:nvPicPr>
          <p:cNvPr id="330" name="Google Shape;330;p44" title="Captura de Tela 2025-08-18 às 21.44.16.png"/>
          <p:cNvPicPr preferRelativeResize="0"/>
          <p:nvPr/>
        </p:nvPicPr>
        <p:blipFill>
          <a:blip r:embed="rId6">
            <a:alphaModFix/>
          </a:blip>
          <a:stretch>
            <a:fillRect/>
          </a:stretch>
        </p:blipFill>
        <p:spPr>
          <a:xfrm>
            <a:off x="1113125" y="4341550"/>
            <a:ext cx="3367626" cy="1290175"/>
          </a:xfrm>
          <a:prstGeom prst="rect">
            <a:avLst/>
          </a:prstGeom>
          <a:noFill/>
          <a:ln>
            <a:noFill/>
          </a:ln>
        </p:spPr>
      </p:pic>
      <p:sp>
        <p:nvSpPr>
          <p:cNvPr id="331" name="Google Shape;331;p44"/>
          <p:cNvSpPr txBox="1"/>
          <p:nvPr/>
        </p:nvSpPr>
        <p:spPr>
          <a:xfrm>
            <a:off x="707657" y="4009741"/>
            <a:ext cx="3773100" cy="331800"/>
          </a:xfrm>
          <a:prstGeom prst="rect">
            <a:avLst/>
          </a:prstGeom>
          <a:noFill/>
          <a:ln>
            <a:noFill/>
          </a:ln>
        </p:spPr>
        <p:txBody>
          <a:bodyPr anchorCtr="0" anchor="t" bIns="57625" lIns="57625" spcFirstLastPara="1" rIns="57625" wrap="square" tIns="57625">
            <a:spAutoFit/>
          </a:bodyPr>
          <a:lstStyle/>
          <a:p>
            <a:pPr indent="0" lvl="0" marL="0" rtl="0" algn="l">
              <a:spcBef>
                <a:spcPts val="0"/>
              </a:spcBef>
              <a:spcAft>
                <a:spcPts val="0"/>
              </a:spcAft>
              <a:buNone/>
            </a:pPr>
            <a:r>
              <a:rPr lang="pt-BR" sz="700">
                <a:solidFill>
                  <a:srgbClr val="303030"/>
                </a:solidFill>
              </a:rPr>
              <a:t>Guiducci, Luigi &amp; Montanari, Alessandro &amp; Odorici, Fabrizio &amp; Rossi, Antonio. (2006). Design and Test of the Off-Detector Electronics for the CMS Barrel Muon Trigger</a:t>
            </a:r>
            <a:endParaRPr sz="700">
              <a:solidFill>
                <a:srgbClr val="303030"/>
              </a:solidFill>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ema_UERJ">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