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61" r:id="rId3"/>
    <p:sldId id="262" r:id="rId4"/>
    <p:sldId id="263" r:id="rId5"/>
    <p:sldId id="264" r:id="rId6"/>
    <p:sldId id="265" r:id="rId7"/>
    <p:sldId id="268" r:id="rId8"/>
    <p:sldId id="267" r:id="rId9"/>
    <p:sldId id="271" r:id="rId10"/>
    <p:sldId id="266" r:id="rId11"/>
    <p:sldId id="269" r:id="rId12"/>
    <p:sldId id="270" r:id="rId13"/>
    <p:sldId id="257" r:id="rId14"/>
    <p:sldId id="274" r:id="rId15"/>
    <p:sldId id="272" r:id="rId16"/>
    <p:sldId id="275" r:id="rId17"/>
    <p:sldId id="276" r:id="rId18"/>
    <p:sldId id="277" r:id="rId19"/>
    <p:sldId id="278" r:id="rId20"/>
    <p:sldId id="279" r:id="rId21"/>
    <p:sldId id="281" r:id="rId22"/>
    <p:sldId id="280" r:id="rId23"/>
    <p:sldId id="283" r:id="rId24"/>
    <p:sldId id="273" r:id="rId25"/>
    <p:sldId id="282" r:id="rId26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21BCAE5-0554-48CC-A88A-6ABD9A25BF1E}" v="239" dt="2025-10-29T14:33:56.31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22" autoAdjust="0"/>
    <p:restoredTop sz="94660"/>
  </p:normalViewPr>
  <p:slideViewPr>
    <p:cSldViewPr snapToGrid="0">
      <p:cViewPr varScale="1">
        <p:scale>
          <a:sx n="97" d="100"/>
          <a:sy n="97" d="100"/>
        </p:scale>
        <p:origin x="72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ex Hansen" userId="c457259d-dbde-44b4-95b1-a70ebd153dcd" providerId="ADAL" clId="{021BCAE5-0554-48CC-A88A-6ABD9A25BF1E}"/>
    <pc:docChg chg="undo custSel addSld delSld modSld sldOrd">
      <pc:chgData name="Alex Hansen" userId="c457259d-dbde-44b4-95b1-a70ebd153dcd" providerId="ADAL" clId="{021BCAE5-0554-48CC-A88A-6ABD9A25BF1E}" dt="2025-10-29T14:33:56.317" v="3638" actId="207"/>
      <pc:docMkLst>
        <pc:docMk/>
      </pc:docMkLst>
      <pc:sldChg chg="addSp modSp mod ord modAnim">
        <pc:chgData name="Alex Hansen" userId="c457259d-dbde-44b4-95b1-a70ebd153dcd" providerId="ADAL" clId="{021BCAE5-0554-48CC-A88A-6ABD9A25BF1E}" dt="2025-10-28T13:00:16.678" v="3259"/>
        <pc:sldMkLst>
          <pc:docMk/>
          <pc:sldMk cId="3608122149" sldId="257"/>
        </pc:sldMkLst>
        <pc:spChg chg="add mod">
          <ac:chgData name="Alex Hansen" userId="c457259d-dbde-44b4-95b1-a70ebd153dcd" providerId="ADAL" clId="{021BCAE5-0554-48CC-A88A-6ABD9A25BF1E}" dt="2025-10-28T12:23:16.042" v="2903"/>
          <ac:spMkLst>
            <pc:docMk/>
            <pc:sldMk cId="3608122149" sldId="257"/>
            <ac:spMk id="2" creationId="{43D7591C-7B87-7CFE-8F05-7770599CF194}"/>
          </ac:spMkLst>
        </pc:spChg>
        <pc:picChg chg="mod">
          <ac:chgData name="Alex Hansen" userId="c457259d-dbde-44b4-95b1-a70ebd153dcd" providerId="ADAL" clId="{021BCAE5-0554-48CC-A88A-6ABD9A25BF1E}" dt="2025-10-28T12:23:34.276" v="2908" actId="1076"/>
          <ac:picMkLst>
            <pc:docMk/>
            <pc:sldMk cId="3608122149" sldId="257"/>
            <ac:picMk id="5" creationId="{86093914-5B9E-0121-B6B6-9FF5C9F8598D}"/>
          </ac:picMkLst>
        </pc:picChg>
      </pc:sldChg>
      <pc:sldChg chg="delSp del mod delAnim">
        <pc:chgData name="Alex Hansen" userId="c457259d-dbde-44b4-95b1-a70ebd153dcd" providerId="ADAL" clId="{021BCAE5-0554-48CC-A88A-6ABD9A25BF1E}" dt="2025-10-28T12:06:35.401" v="2444" actId="47"/>
        <pc:sldMkLst>
          <pc:docMk/>
          <pc:sldMk cId="4270691120" sldId="258"/>
        </pc:sldMkLst>
        <pc:spChg chg="del">
          <ac:chgData name="Alex Hansen" userId="c457259d-dbde-44b4-95b1-a70ebd153dcd" providerId="ADAL" clId="{021BCAE5-0554-48CC-A88A-6ABD9A25BF1E}" dt="2025-10-28T12:06:26.233" v="2442" actId="21"/>
          <ac:spMkLst>
            <pc:docMk/>
            <pc:sldMk cId="4270691120" sldId="258"/>
            <ac:spMk id="2" creationId="{AB5B441C-46E3-B48C-BB6F-04B5B5724B88}"/>
          </ac:spMkLst>
        </pc:spChg>
        <pc:spChg chg="del">
          <ac:chgData name="Alex Hansen" userId="c457259d-dbde-44b4-95b1-a70ebd153dcd" providerId="ADAL" clId="{021BCAE5-0554-48CC-A88A-6ABD9A25BF1E}" dt="2025-10-28T12:06:26.233" v="2442" actId="21"/>
          <ac:spMkLst>
            <pc:docMk/>
            <pc:sldMk cId="4270691120" sldId="258"/>
            <ac:spMk id="3" creationId="{83B3A227-13C5-2AA9-3309-7BF578611A03}"/>
          </ac:spMkLst>
        </pc:spChg>
        <pc:spChg chg="del">
          <ac:chgData name="Alex Hansen" userId="c457259d-dbde-44b4-95b1-a70ebd153dcd" providerId="ADAL" clId="{021BCAE5-0554-48CC-A88A-6ABD9A25BF1E}" dt="2025-10-28T12:06:26.233" v="2442" actId="21"/>
          <ac:spMkLst>
            <pc:docMk/>
            <pc:sldMk cId="4270691120" sldId="258"/>
            <ac:spMk id="4" creationId="{C37D58F3-E539-1F56-BDE8-B1C4A9AE9BEA}"/>
          </ac:spMkLst>
        </pc:spChg>
        <pc:spChg chg="del">
          <ac:chgData name="Alex Hansen" userId="c457259d-dbde-44b4-95b1-a70ebd153dcd" providerId="ADAL" clId="{021BCAE5-0554-48CC-A88A-6ABD9A25BF1E}" dt="2025-10-28T12:06:26.233" v="2442" actId="21"/>
          <ac:spMkLst>
            <pc:docMk/>
            <pc:sldMk cId="4270691120" sldId="258"/>
            <ac:spMk id="6" creationId="{9A96D782-438E-F523-9F92-67FC53224104}"/>
          </ac:spMkLst>
        </pc:spChg>
        <pc:spChg chg="del">
          <ac:chgData name="Alex Hansen" userId="c457259d-dbde-44b4-95b1-a70ebd153dcd" providerId="ADAL" clId="{021BCAE5-0554-48CC-A88A-6ABD9A25BF1E}" dt="2025-10-28T12:06:26.233" v="2442" actId="21"/>
          <ac:spMkLst>
            <pc:docMk/>
            <pc:sldMk cId="4270691120" sldId="258"/>
            <ac:spMk id="7" creationId="{3EED4049-772D-0350-1F7A-819869F150F1}"/>
          </ac:spMkLst>
        </pc:spChg>
      </pc:sldChg>
      <pc:sldChg chg="addSp delSp del mod">
        <pc:chgData name="Alex Hansen" userId="c457259d-dbde-44b4-95b1-a70ebd153dcd" providerId="ADAL" clId="{021BCAE5-0554-48CC-A88A-6ABD9A25BF1E}" dt="2025-10-29T12:59:25.983" v="3571" actId="47"/>
        <pc:sldMkLst>
          <pc:docMk/>
          <pc:sldMk cId="778128127" sldId="259"/>
        </pc:sldMkLst>
        <pc:picChg chg="add del">
          <ac:chgData name="Alex Hansen" userId="c457259d-dbde-44b4-95b1-a70ebd153dcd" providerId="ADAL" clId="{021BCAE5-0554-48CC-A88A-6ABD9A25BF1E}" dt="2025-10-28T11:20:39.399" v="952" actId="21"/>
          <ac:picMkLst>
            <pc:docMk/>
            <pc:sldMk cId="778128127" sldId="259"/>
            <ac:picMk id="3" creationId="{621C62F6-A0C1-CCC5-A7CF-7089638E6A97}"/>
          </ac:picMkLst>
        </pc:picChg>
      </pc:sldChg>
      <pc:sldChg chg="del">
        <pc:chgData name="Alex Hansen" userId="c457259d-dbde-44b4-95b1-a70ebd153dcd" providerId="ADAL" clId="{021BCAE5-0554-48CC-A88A-6ABD9A25BF1E}" dt="2025-10-29T12:59:25.983" v="3571" actId="47"/>
        <pc:sldMkLst>
          <pc:docMk/>
          <pc:sldMk cId="1095024657" sldId="260"/>
        </pc:sldMkLst>
      </pc:sldChg>
      <pc:sldChg chg="addSp delSp modSp mod">
        <pc:chgData name="Alex Hansen" userId="c457259d-dbde-44b4-95b1-a70ebd153dcd" providerId="ADAL" clId="{021BCAE5-0554-48CC-A88A-6ABD9A25BF1E}" dt="2025-10-29T13:56:03.884" v="3581"/>
        <pc:sldMkLst>
          <pc:docMk/>
          <pc:sldMk cId="2036651027" sldId="262"/>
        </pc:sldMkLst>
        <pc:inkChg chg="add del">
          <ac:chgData name="Alex Hansen" userId="c457259d-dbde-44b4-95b1-a70ebd153dcd" providerId="ADAL" clId="{021BCAE5-0554-48CC-A88A-6ABD9A25BF1E}" dt="2025-10-29T13:55:34.416" v="3573"/>
          <ac:inkMkLst>
            <pc:docMk/>
            <pc:sldMk cId="2036651027" sldId="262"/>
            <ac:inkMk id="2" creationId="{D3A7E6FD-8A86-044C-716E-0657DC943E58}"/>
          </ac:inkMkLst>
        </pc:inkChg>
        <pc:inkChg chg="add mod">
          <ac:chgData name="Alex Hansen" userId="c457259d-dbde-44b4-95b1-a70ebd153dcd" providerId="ADAL" clId="{021BCAE5-0554-48CC-A88A-6ABD9A25BF1E}" dt="2025-10-29T13:55:35.421" v="3574"/>
          <ac:inkMkLst>
            <pc:docMk/>
            <pc:sldMk cId="2036651027" sldId="262"/>
            <ac:inkMk id="3" creationId="{13CC640A-6A8F-8C7E-F3BB-B5E5CAFA6A0F}"/>
          </ac:inkMkLst>
        </pc:inkChg>
        <pc:inkChg chg="add del">
          <ac:chgData name="Alex Hansen" userId="c457259d-dbde-44b4-95b1-a70ebd153dcd" providerId="ADAL" clId="{021BCAE5-0554-48CC-A88A-6ABD9A25BF1E}" dt="2025-10-29T13:55:42.014" v="3576"/>
          <ac:inkMkLst>
            <pc:docMk/>
            <pc:sldMk cId="2036651027" sldId="262"/>
            <ac:inkMk id="4" creationId="{43337D55-29D2-4814-F3DB-8405D53F5DE5}"/>
          </ac:inkMkLst>
        </pc:inkChg>
        <pc:inkChg chg="add mod">
          <ac:chgData name="Alex Hansen" userId="c457259d-dbde-44b4-95b1-a70ebd153dcd" providerId="ADAL" clId="{021BCAE5-0554-48CC-A88A-6ABD9A25BF1E}" dt="2025-10-29T13:55:43.445" v="3577"/>
          <ac:inkMkLst>
            <pc:docMk/>
            <pc:sldMk cId="2036651027" sldId="262"/>
            <ac:inkMk id="7" creationId="{B3D714C2-C679-CC5E-D5BF-392452A1B27E}"/>
          </ac:inkMkLst>
        </pc:inkChg>
        <pc:inkChg chg="add del">
          <ac:chgData name="Alex Hansen" userId="c457259d-dbde-44b4-95b1-a70ebd153dcd" providerId="ADAL" clId="{021BCAE5-0554-48CC-A88A-6ABD9A25BF1E}" dt="2025-10-29T13:55:48.470" v="3579"/>
          <ac:inkMkLst>
            <pc:docMk/>
            <pc:sldMk cId="2036651027" sldId="262"/>
            <ac:inkMk id="8" creationId="{9A184D79-2751-8FE5-6ED6-B7A070EFCCD6}"/>
          </ac:inkMkLst>
        </pc:inkChg>
        <pc:inkChg chg="add">
          <ac:chgData name="Alex Hansen" userId="c457259d-dbde-44b4-95b1-a70ebd153dcd" providerId="ADAL" clId="{021BCAE5-0554-48CC-A88A-6ABD9A25BF1E}" dt="2025-10-29T13:55:48.470" v="3579"/>
          <ac:inkMkLst>
            <pc:docMk/>
            <pc:sldMk cId="2036651027" sldId="262"/>
            <ac:inkMk id="9" creationId="{47CF9D03-A812-9DD6-A505-24BE4A4AEC33}"/>
          </ac:inkMkLst>
        </pc:inkChg>
        <pc:inkChg chg="add del">
          <ac:chgData name="Alex Hansen" userId="c457259d-dbde-44b4-95b1-a70ebd153dcd" providerId="ADAL" clId="{021BCAE5-0554-48CC-A88A-6ABD9A25BF1E}" dt="2025-10-29T13:56:03.884" v="3581"/>
          <ac:inkMkLst>
            <pc:docMk/>
            <pc:sldMk cId="2036651027" sldId="262"/>
            <ac:inkMk id="10" creationId="{D11A170B-C999-5D87-23DC-190EF567A9CB}"/>
          </ac:inkMkLst>
        </pc:inkChg>
        <pc:inkChg chg="add">
          <ac:chgData name="Alex Hansen" userId="c457259d-dbde-44b4-95b1-a70ebd153dcd" providerId="ADAL" clId="{021BCAE5-0554-48CC-A88A-6ABD9A25BF1E}" dt="2025-10-29T13:56:03.884" v="3581"/>
          <ac:inkMkLst>
            <pc:docMk/>
            <pc:sldMk cId="2036651027" sldId="262"/>
            <ac:inkMk id="11" creationId="{FCFC022C-5D06-0F35-739C-0C86B28EB378}"/>
          </ac:inkMkLst>
        </pc:inkChg>
      </pc:sldChg>
      <pc:sldChg chg="addSp delSp modSp mod addAnim delAnim modAnim">
        <pc:chgData name="Alex Hansen" userId="c457259d-dbde-44b4-95b1-a70ebd153dcd" providerId="ADAL" clId="{021BCAE5-0554-48CC-A88A-6ABD9A25BF1E}" dt="2025-10-28T12:05:19.838" v="2387" actId="20577"/>
        <pc:sldMkLst>
          <pc:docMk/>
          <pc:sldMk cId="3783225169" sldId="265"/>
        </pc:sldMkLst>
        <pc:spChg chg="mod">
          <ac:chgData name="Alex Hansen" userId="c457259d-dbde-44b4-95b1-a70ebd153dcd" providerId="ADAL" clId="{021BCAE5-0554-48CC-A88A-6ABD9A25BF1E}" dt="2025-10-28T12:05:19.838" v="2387" actId="20577"/>
          <ac:spMkLst>
            <pc:docMk/>
            <pc:sldMk cId="3783225169" sldId="265"/>
            <ac:spMk id="4" creationId="{778FA03F-D798-1094-199A-716E20749AF4}"/>
          </ac:spMkLst>
        </pc:spChg>
        <pc:spChg chg="add del mod">
          <ac:chgData name="Alex Hansen" userId="c457259d-dbde-44b4-95b1-a70ebd153dcd" providerId="ADAL" clId="{021BCAE5-0554-48CC-A88A-6ABD9A25BF1E}" dt="2025-10-28T12:05:09.414" v="2371" actId="478"/>
          <ac:spMkLst>
            <pc:docMk/>
            <pc:sldMk cId="3783225169" sldId="265"/>
            <ac:spMk id="11" creationId="{DC81306F-6CBB-D0C5-6FD8-67669C653E8D}"/>
          </ac:spMkLst>
        </pc:spChg>
        <pc:spChg chg="add del mod">
          <ac:chgData name="Alex Hansen" userId="c457259d-dbde-44b4-95b1-a70ebd153dcd" providerId="ADAL" clId="{021BCAE5-0554-48CC-A88A-6ABD9A25BF1E}" dt="2025-10-28T12:05:09.414" v="2371" actId="478"/>
          <ac:spMkLst>
            <pc:docMk/>
            <pc:sldMk cId="3783225169" sldId="265"/>
            <ac:spMk id="12" creationId="{9CAB4342-2A4F-6C09-0586-451C32B3FBED}"/>
          </ac:spMkLst>
        </pc:spChg>
        <pc:spChg chg="add del mod">
          <ac:chgData name="Alex Hansen" userId="c457259d-dbde-44b4-95b1-a70ebd153dcd" providerId="ADAL" clId="{021BCAE5-0554-48CC-A88A-6ABD9A25BF1E}" dt="2025-10-28T12:05:09.414" v="2371" actId="478"/>
          <ac:spMkLst>
            <pc:docMk/>
            <pc:sldMk cId="3783225169" sldId="265"/>
            <ac:spMk id="13" creationId="{6F80C92C-6BEC-41A2-8729-E62675B3F197}"/>
          </ac:spMkLst>
        </pc:spChg>
        <pc:spChg chg="add del mod">
          <ac:chgData name="Alex Hansen" userId="c457259d-dbde-44b4-95b1-a70ebd153dcd" providerId="ADAL" clId="{021BCAE5-0554-48CC-A88A-6ABD9A25BF1E}" dt="2025-10-28T12:05:09.414" v="2371" actId="478"/>
          <ac:spMkLst>
            <pc:docMk/>
            <pc:sldMk cId="3783225169" sldId="265"/>
            <ac:spMk id="18" creationId="{A0BF8BC6-7175-37C9-7EA6-51BB98054E00}"/>
          </ac:spMkLst>
        </pc:spChg>
        <pc:spChg chg="add mod">
          <ac:chgData name="Alex Hansen" userId="c457259d-dbde-44b4-95b1-a70ebd153dcd" providerId="ADAL" clId="{021BCAE5-0554-48CC-A88A-6ABD9A25BF1E}" dt="2025-10-27T13:49:57.779" v="370" actId="164"/>
          <ac:spMkLst>
            <pc:docMk/>
            <pc:sldMk cId="3783225169" sldId="265"/>
            <ac:spMk id="26" creationId="{CD4E1667-6020-1891-33DF-A178566CB932}"/>
          </ac:spMkLst>
        </pc:spChg>
        <pc:spChg chg="add mod">
          <ac:chgData name="Alex Hansen" userId="c457259d-dbde-44b4-95b1-a70ebd153dcd" providerId="ADAL" clId="{021BCAE5-0554-48CC-A88A-6ABD9A25BF1E}" dt="2025-10-27T13:49:57.779" v="370" actId="164"/>
          <ac:spMkLst>
            <pc:docMk/>
            <pc:sldMk cId="3783225169" sldId="265"/>
            <ac:spMk id="27" creationId="{E6FB6DF6-E92A-E64A-1EC5-FCF6BF983218}"/>
          </ac:spMkLst>
        </pc:spChg>
        <pc:spChg chg="add mod topLvl">
          <ac:chgData name="Alex Hansen" userId="c457259d-dbde-44b4-95b1-a70ebd153dcd" providerId="ADAL" clId="{021BCAE5-0554-48CC-A88A-6ABD9A25BF1E}" dt="2025-10-27T14:00:51.060" v="583" actId="20577"/>
          <ac:spMkLst>
            <pc:docMk/>
            <pc:sldMk cId="3783225169" sldId="265"/>
            <ac:spMk id="30" creationId="{F492BE9F-D820-4193-4687-8076A5EF6E1E}"/>
          </ac:spMkLst>
        </pc:spChg>
        <pc:spChg chg="add mod topLvl">
          <ac:chgData name="Alex Hansen" userId="c457259d-dbde-44b4-95b1-a70ebd153dcd" providerId="ADAL" clId="{021BCAE5-0554-48CC-A88A-6ABD9A25BF1E}" dt="2025-10-27T14:00:55.708" v="584" actId="14100"/>
          <ac:spMkLst>
            <pc:docMk/>
            <pc:sldMk cId="3783225169" sldId="265"/>
            <ac:spMk id="31" creationId="{7F7BEA36-7F6F-5017-7733-8F9DFC3DAEF5}"/>
          </ac:spMkLst>
        </pc:spChg>
        <pc:spChg chg="add mod">
          <ac:chgData name="Alex Hansen" userId="c457259d-dbde-44b4-95b1-a70ebd153dcd" providerId="ADAL" clId="{021BCAE5-0554-48CC-A88A-6ABD9A25BF1E}" dt="2025-10-27T14:01:02.915" v="585" actId="14100"/>
          <ac:spMkLst>
            <pc:docMk/>
            <pc:sldMk cId="3783225169" sldId="265"/>
            <ac:spMk id="32" creationId="{AE18E827-84DB-0605-BB6A-73DEFC85FDAC}"/>
          </ac:spMkLst>
        </pc:spChg>
        <pc:spChg chg="add mod">
          <ac:chgData name="Alex Hansen" userId="c457259d-dbde-44b4-95b1-a70ebd153dcd" providerId="ADAL" clId="{021BCAE5-0554-48CC-A88A-6ABD9A25BF1E}" dt="2025-10-27T13:49:31.751" v="368" actId="164"/>
          <ac:spMkLst>
            <pc:docMk/>
            <pc:sldMk cId="3783225169" sldId="265"/>
            <ac:spMk id="33" creationId="{9942F8B4-BEC3-C910-CCC9-019E674CAAED}"/>
          </ac:spMkLst>
        </pc:spChg>
        <pc:spChg chg="add mod">
          <ac:chgData name="Alex Hansen" userId="c457259d-dbde-44b4-95b1-a70ebd153dcd" providerId="ADAL" clId="{021BCAE5-0554-48CC-A88A-6ABD9A25BF1E}" dt="2025-10-27T13:56:47.213" v="486" actId="164"/>
          <ac:spMkLst>
            <pc:docMk/>
            <pc:sldMk cId="3783225169" sldId="265"/>
            <ac:spMk id="42" creationId="{C6F7FA48-771B-3413-D8BF-1AD6F800F5E1}"/>
          </ac:spMkLst>
        </pc:spChg>
        <pc:spChg chg="add mod">
          <ac:chgData name="Alex Hansen" userId="c457259d-dbde-44b4-95b1-a70ebd153dcd" providerId="ADAL" clId="{021BCAE5-0554-48CC-A88A-6ABD9A25BF1E}" dt="2025-10-27T13:56:47.213" v="486" actId="164"/>
          <ac:spMkLst>
            <pc:docMk/>
            <pc:sldMk cId="3783225169" sldId="265"/>
            <ac:spMk id="43" creationId="{6C705D89-A819-3A03-1FCB-6E09C70F885F}"/>
          </ac:spMkLst>
        </pc:spChg>
        <pc:grpChg chg="add del mod">
          <ac:chgData name="Alex Hansen" userId="c457259d-dbde-44b4-95b1-a70ebd153dcd" providerId="ADAL" clId="{021BCAE5-0554-48CC-A88A-6ABD9A25BF1E}" dt="2025-10-28T12:05:09.414" v="2371" actId="478"/>
          <ac:grpSpMkLst>
            <pc:docMk/>
            <pc:sldMk cId="3783225169" sldId="265"/>
            <ac:grpSpMk id="20" creationId="{E2EC6E86-012C-03D6-6158-145BCFAC67B4}"/>
          </ac:grpSpMkLst>
        </pc:grpChg>
        <pc:grpChg chg="add del mod">
          <ac:chgData name="Alex Hansen" userId="c457259d-dbde-44b4-95b1-a70ebd153dcd" providerId="ADAL" clId="{021BCAE5-0554-48CC-A88A-6ABD9A25BF1E}" dt="2025-10-28T12:05:09.414" v="2371" actId="478"/>
          <ac:grpSpMkLst>
            <pc:docMk/>
            <pc:sldMk cId="3783225169" sldId="265"/>
            <ac:grpSpMk id="38" creationId="{9956A9C0-0307-E186-7C1C-02E0C1CCD2E7}"/>
          </ac:grpSpMkLst>
        </pc:grpChg>
        <pc:grpChg chg="add del mod">
          <ac:chgData name="Alex Hansen" userId="c457259d-dbde-44b4-95b1-a70ebd153dcd" providerId="ADAL" clId="{021BCAE5-0554-48CC-A88A-6ABD9A25BF1E}" dt="2025-10-28T12:05:09.414" v="2371" actId="478"/>
          <ac:grpSpMkLst>
            <pc:docMk/>
            <pc:sldMk cId="3783225169" sldId="265"/>
            <ac:grpSpMk id="40" creationId="{ADA1CD5C-EA93-C2BA-84FF-80DC0ED4F503}"/>
          </ac:grpSpMkLst>
        </pc:grpChg>
        <pc:grpChg chg="add del mod">
          <ac:chgData name="Alex Hansen" userId="c457259d-dbde-44b4-95b1-a70ebd153dcd" providerId="ADAL" clId="{021BCAE5-0554-48CC-A88A-6ABD9A25BF1E}" dt="2025-10-28T12:05:09.414" v="2371" actId="478"/>
          <ac:grpSpMkLst>
            <pc:docMk/>
            <pc:sldMk cId="3783225169" sldId="265"/>
            <ac:grpSpMk id="41" creationId="{43CED082-7E26-934D-278E-B6BE99B98A5E}"/>
          </ac:grpSpMkLst>
        </pc:grpChg>
        <pc:grpChg chg="add del mod">
          <ac:chgData name="Alex Hansen" userId="c457259d-dbde-44b4-95b1-a70ebd153dcd" providerId="ADAL" clId="{021BCAE5-0554-48CC-A88A-6ABD9A25BF1E}" dt="2025-10-28T12:05:09.414" v="2371" actId="478"/>
          <ac:grpSpMkLst>
            <pc:docMk/>
            <pc:sldMk cId="3783225169" sldId="265"/>
            <ac:grpSpMk id="44" creationId="{7EDFCF3F-F65C-B968-9F24-C4095F3DA707}"/>
          </ac:grpSpMkLst>
        </pc:grpChg>
        <pc:cxnChg chg="add mod">
          <ac:chgData name="Alex Hansen" userId="c457259d-dbde-44b4-95b1-a70ebd153dcd" providerId="ADAL" clId="{021BCAE5-0554-48CC-A88A-6ABD9A25BF1E}" dt="2025-10-28T12:05:09.414" v="2371" actId="478"/>
          <ac:cxnSpMkLst>
            <pc:docMk/>
            <pc:sldMk cId="3783225169" sldId="265"/>
            <ac:cxnSpMk id="29" creationId="{BEFBEC06-4AA7-561F-C3AA-926072001998}"/>
          </ac:cxnSpMkLst>
        </pc:cxnChg>
        <pc:cxnChg chg="add mod">
          <ac:chgData name="Alex Hansen" userId="c457259d-dbde-44b4-95b1-a70ebd153dcd" providerId="ADAL" clId="{021BCAE5-0554-48CC-A88A-6ABD9A25BF1E}" dt="2025-10-27T14:00:55.708" v="584" actId="14100"/>
          <ac:cxnSpMkLst>
            <pc:docMk/>
            <pc:sldMk cId="3783225169" sldId="265"/>
            <ac:cxnSpMk id="35" creationId="{CBE0C518-504F-61AD-EC39-D59C18BC9177}"/>
          </ac:cxnSpMkLst>
        </pc:cxnChg>
        <pc:cxnChg chg="add mod topLvl">
          <ac:chgData name="Alex Hansen" userId="c457259d-dbde-44b4-95b1-a70ebd153dcd" providerId="ADAL" clId="{021BCAE5-0554-48CC-A88A-6ABD9A25BF1E}" dt="2025-10-27T14:00:55.708" v="584" actId="14100"/>
          <ac:cxnSpMkLst>
            <pc:docMk/>
            <pc:sldMk cId="3783225169" sldId="265"/>
            <ac:cxnSpMk id="37" creationId="{DBEFEC41-975B-8937-DBCE-6C984A1B98E2}"/>
          </ac:cxnSpMkLst>
        </pc:cxnChg>
      </pc:sldChg>
      <pc:sldChg chg="addSp delSp modSp mod modAnim">
        <pc:chgData name="Alex Hansen" userId="c457259d-dbde-44b4-95b1-a70ebd153dcd" providerId="ADAL" clId="{021BCAE5-0554-48CC-A88A-6ABD9A25BF1E}" dt="2025-10-28T11:17:07.811" v="853" actId="113"/>
        <pc:sldMkLst>
          <pc:docMk/>
          <pc:sldMk cId="3636473335" sldId="266"/>
        </pc:sldMkLst>
        <pc:spChg chg="add mod">
          <ac:chgData name="Alex Hansen" userId="c457259d-dbde-44b4-95b1-a70ebd153dcd" providerId="ADAL" clId="{021BCAE5-0554-48CC-A88A-6ABD9A25BF1E}" dt="2025-10-28T11:16:43.851" v="831" actId="14100"/>
          <ac:spMkLst>
            <pc:docMk/>
            <pc:sldMk cId="3636473335" sldId="266"/>
            <ac:spMk id="5" creationId="{22A8A272-1073-EABF-7EB6-43CDE79FBAF9}"/>
          </ac:spMkLst>
        </pc:spChg>
        <pc:spChg chg="add mod">
          <ac:chgData name="Alex Hansen" userId="c457259d-dbde-44b4-95b1-a70ebd153dcd" providerId="ADAL" clId="{021BCAE5-0554-48CC-A88A-6ABD9A25BF1E}" dt="2025-10-28T11:17:07.811" v="853" actId="113"/>
          <ac:spMkLst>
            <pc:docMk/>
            <pc:sldMk cId="3636473335" sldId="266"/>
            <ac:spMk id="6" creationId="{B1E73071-ED38-2476-D5B4-DDAD98389C2A}"/>
          </ac:spMkLst>
        </pc:spChg>
        <pc:picChg chg="add mod">
          <ac:chgData name="Alex Hansen" userId="c457259d-dbde-44b4-95b1-a70ebd153dcd" providerId="ADAL" clId="{021BCAE5-0554-48CC-A88A-6ABD9A25BF1E}" dt="2025-10-28T11:16:26.435" v="826" actId="14100"/>
          <ac:picMkLst>
            <pc:docMk/>
            <pc:sldMk cId="3636473335" sldId="266"/>
            <ac:picMk id="3" creationId="{45EACC4F-F083-D1F4-E913-340754031D25}"/>
          </ac:picMkLst>
        </pc:picChg>
      </pc:sldChg>
      <pc:sldChg chg="addSp delSp modSp add mod modAnim">
        <pc:chgData name="Alex Hansen" userId="c457259d-dbde-44b4-95b1-a70ebd153dcd" providerId="ADAL" clId="{021BCAE5-0554-48CC-A88A-6ABD9A25BF1E}" dt="2025-10-28T11:54:31.415" v="1624" actId="20577"/>
        <pc:sldMkLst>
          <pc:docMk/>
          <pc:sldMk cId="4009850768" sldId="267"/>
        </pc:sldMkLst>
        <pc:spChg chg="add mod">
          <ac:chgData name="Alex Hansen" userId="c457259d-dbde-44b4-95b1-a70ebd153dcd" providerId="ADAL" clId="{021BCAE5-0554-48CC-A88A-6ABD9A25BF1E}" dt="2025-10-28T11:54:31.415" v="1624" actId="20577"/>
          <ac:spMkLst>
            <pc:docMk/>
            <pc:sldMk cId="4009850768" sldId="267"/>
            <ac:spMk id="2" creationId="{90BC1647-31C2-63E8-A112-786FE8100F8A}"/>
          </ac:spMkLst>
        </pc:spChg>
        <pc:spChg chg="add mod">
          <ac:chgData name="Alex Hansen" userId="c457259d-dbde-44b4-95b1-a70ebd153dcd" providerId="ADAL" clId="{021BCAE5-0554-48CC-A88A-6ABD9A25BF1E}" dt="2025-10-27T15:48:21.044" v="809" actId="164"/>
          <ac:spMkLst>
            <pc:docMk/>
            <pc:sldMk cId="4009850768" sldId="267"/>
            <ac:spMk id="3" creationId="{77D47419-4814-D115-0E4F-C391DCD33B12}"/>
          </ac:spMkLst>
        </pc:spChg>
        <pc:spChg chg="add mod">
          <ac:chgData name="Alex Hansen" userId="c457259d-dbde-44b4-95b1-a70ebd153dcd" providerId="ADAL" clId="{021BCAE5-0554-48CC-A88A-6ABD9A25BF1E}" dt="2025-10-28T11:42:59.580" v="1186" actId="164"/>
          <ac:spMkLst>
            <pc:docMk/>
            <pc:sldMk cId="4009850768" sldId="267"/>
            <ac:spMk id="8" creationId="{191CA680-451E-93CD-0FBF-BF5220EADCD7}"/>
          </ac:spMkLst>
        </pc:spChg>
        <pc:spChg chg="add del mod">
          <ac:chgData name="Alex Hansen" userId="c457259d-dbde-44b4-95b1-a70ebd153dcd" providerId="ADAL" clId="{021BCAE5-0554-48CC-A88A-6ABD9A25BF1E}" dt="2025-10-28T11:42:53.151" v="1185"/>
          <ac:spMkLst>
            <pc:docMk/>
            <pc:sldMk cId="4009850768" sldId="267"/>
            <ac:spMk id="9" creationId="{40B6B999-730D-B61C-67AB-AE32F3571254}"/>
          </ac:spMkLst>
        </pc:spChg>
        <pc:spChg chg="add mod">
          <ac:chgData name="Alex Hansen" userId="c457259d-dbde-44b4-95b1-a70ebd153dcd" providerId="ADAL" clId="{021BCAE5-0554-48CC-A88A-6ABD9A25BF1E}" dt="2025-10-28T11:44:32.236" v="1307" actId="20577"/>
          <ac:spMkLst>
            <pc:docMk/>
            <pc:sldMk cId="4009850768" sldId="267"/>
            <ac:spMk id="11" creationId="{638B635D-7A32-1521-25E7-A94DAEB50882}"/>
          </ac:spMkLst>
        </pc:spChg>
        <pc:spChg chg="add mod">
          <ac:chgData name="Alex Hansen" userId="c457259d-dbde-44b4-95b1-a70ebd153dcd" providerId="ADAL" clId="{021BCAE5-0554-48CC-A88A-6ABD9A25BF1E}" dt="2025-10-28T11:45:00.020" v="1359" actId="1076"/>
          <ac:spMkLst>
            <pc:docMk/>
            <pc:sldMk cId="4009850768" sldId="267"/>
            <ac:spMk id="12" creationId="{0ED80F6D-4C86-A907-1533-8C454A0F3099}"/>
          </ac:spMkLst>
        </pc:spChg>
        <pc:spChg chg="add mod">
          <ac:chgData name="Alex Hansen" userId="c457259d-dbde-44b4-95b1-a70ebd153dcd" providerId="ADAL" clId="{021BCAE5-0554-48CC-A88A-6ABD9A25BF1E}" dt="2025-10-28T11:45:27.294" v="1407" actId="1076"/>
          <ac:spMkLst>
            <pc:docMk/>
            <pc:sldMk cId="4009850768" sldId="267"/>
            <ac:spMk id="13" creationId="{E2923692-0FB8-D661-2A84-CFB112A976A6}"/>
          </ac:spMkLst>
        </pc:spChg>
        <pc:spChg chg="add mod">
          <ac:chgData name="Alex Hansen" userId="c457259d-dbde-44b4-95b1-a70ebd153dcd" providerId="ADAL" clId="{021BCAE5-0554-48CC-A88A-6ABD9A25BF1E}" dt="2025-10-28T11:46:13.028" v="1475" actId="1076"/>
          <ac:spMkLst>
            <pc:docMk/>
            <pc:sldMk cId="4009850768" sldId="267"/>
            <ac:spMk id="14" creationId="{AB2A300B-D8BB-F200-5A7D-C9A6765D26FE}"/>
          </ac:spMkLst>
        </pc:spChg>
        <pc:spChg chg="add mod">
          <ac:chgData name="Alex Hansen" userId="c457259d-dbde-44b4-95b1-a70ebd153dcd" providerId="ADAL" clId="{021BCAE5-0554-48CC-A88A-6ABD9A25BF1E}" dt="2025-10-28T11:46:43.260" v="1478" actId="14100"/>
          <ac:spMkLst>
            <pc:docMk/>
            <pc:sldMk cId="4009850768" sldId="267"/>
            <ac:spMk id="15" creationId="{1604E2B2-7091-530B-6CD3-C739271FA365}"/>
          </ac:spMkLst>
        </pc:spChg>
        <pc:spChg chg="add mod">
          <ac:chgData name="Alex Hansen" userId="c457259d-dbde-44b4-95b1-a70ebd153dcd" providerId="ADAL" clId="{021BCAE5-0554-48CC-A88A-6ABD9A25BF1E}" dt="2025-10-28T11:50:51.317" v="1608" actId="20577"/>
          <ac:spMkLst>
            <pc:docMk/>
            <pc:sldMk cId="4009850768" sldId="267"/>
            <ac:spMk id="16" creationId="{7D21256C-C551-50A1-F9B2-FA1D0248F661}"/>
          </ac:spMkLst>
        </pc:spChg>
        <pc:spChg chg="add mod">
          <ac:chgData name="Alex Hansen" userId="c457259d-dbde-44b4-95b1-a70ebd153dcd" providerId="ADAL" clId="{021BCAE5-0554-48CC-A88A-6ABD9A25BF1E}" dt="2025-10-28T11:48:03.651" v="1546" actId="1076"/>
          <ac:spMkLst>
            <pc:docMk/>
            <pc:sldMk cId="4009850768" sldId="267"/>
            <ac:spMk id="17" creationId="{B43DCB52-0647-F606-CAE3-A9BA7A61F45C}"/>
          </ac:spMkLst>
        </pc:spChg>
        <pc:spChg chg="add mod">
          <ac:chgData name="Alex Hansen" userId="c457259d-dbde-44b4-95b1-a70ebd153dcd" providerId="ADAL" clId="{021BCAE5-0554-48CC-A88A-6ABD9A25BF1E}" dt="2025-10-28T11:48:20.022" v="1575" actId="20577"/>
          <ac:spMkLst>
            <pc:docMk/>
            <pc:sldMk cId="4009850768" sldId="267"/>
            <ac:spMk id="18" creationId="{F5BF4F98-937C-339D-ADD4-2ACF17302A47}"/>
          </ac:spMkLst>
        </pc:spChg>
        <pc:spChg chg="add mod">
          <ac:chgData name="Alex Hansen" userId="c457259d-dbde-44b4-95b1-a70ebd153dcd" providerId="ADAL" clId="{021BCAE5-0554-48CC-A88A-6ABD9A25BF1E}" dt="2025-10-28T11:48:46.856" v="1579" actId="208"/>
          <ac:spMkLst>
            <pc:docMk/>
            <pc:sldMk cId="4009850768" sldId="267"/>
            <ac:spMk id="19" creationId="{7D27E772-857F-5977-C677-3DB3FF2F9A55}"/>
          </ac:spMkLst>
        </pc:spChg>
        <pc:spChg chg="add mod">
          <ac:chgData name="Alex Hansen" userId="c457259d-dbde-44b4-95b1-a70ebd153dcd" providerId="ADAL" clId="{021BCAE5-0554-48CC-A88A-6ABD9A25BF1E}" dt="2025-10-28T11:49:56.592" v="1605" actId="1076"/>
          <ac:spMkLst>
            <pc:docMk/>
            <pc:sldMk cId="4009850768" sldId="267"/>
            <ac:spMk id="20" creationId="{C338C9E8-5523-78D7-5474-02565A6115B7}"/>
          </ac:spMkLst>
        </pc:spChg>
        <pc:grpChg chg="add mod">
          <ac:chgData name="Alex Hansen" userId="c457259d-dbde-44b4-95b1-a70ebd153dcd" providerId="ADAL" clId="{021BCAE5-0554-48CC-A88A-6ABD9A25BF1E}" dt="2025-10-27T15:48:21.044" v="809" actId="164"/>
          <ac:grpSpMkLst>
            <pc:docMk/>
            <pc:sldMk cId="4009850768" sldId="267"/>
            <ac:grpSpMk id="6" creationId="{474C1250-D17D-F452-8E06-F646E99DA7C6}"/>
          </ac:grpSpMkLst>
        </pc:grpChg>
        <pc:grpChg chg="add mod">
          <ac:chgData name="Alex Hansen" userId="c457259d-dbde-44b4-95b1-a70ebd153dcd" providerId="ADAL" clId="{021BCAE5-0554-48CC-A88A-6ABD9A25BF1E}" dt="2025-10-28T11:44:03.925" v="1245" actId="1076"/>
          <ac:grpSpMkLst>
            <pc:docMk/>
            <pc:sldMk cId="4009850768" sldId="267"/>
            <ac:grpSpMk id="10" creationId="{6B784671-849A-6B1B-0A84-B0B1C46C9D72}"/>
          </ac:grpSpMkLst>
        </pc:grpChg>
        <pc:picChg chg="add mod">
          <ac:chgData name="Alex Hansen" userId="c457259d-dbde-44b4-95b1-a70ebd153dcd" providerId="ADAL" clId="{021BCAE5-0554-48CC-A88A-6ABD9A25BF1E}" dt="2025-10-28T11:42:59.580" v="1186" actId="164"/>
          <ac:picMkLst>
            <pc:docMk/>
            <pc:sldMk cId="4009850768" sldId="267"/>
            <ac:picMk id="7" creationId="{2452B0F2-56C7-8B18-CA71-9DAA22A7F847}"/>
          </ac:picMkLst>
        </pc:picChg>
      </pc:sldChg>
      <pc:sldChg chg="addSp delSp modSp add mod modAnim">
        <pc:chgData name="Alex Hansen" userId="c457259d-dbde-44b4-95b1-a70ebd153dcd" providerId="ADAL" clId="{021BCAE5-0554-48CC-A88A-6ABD9A25BF1E}" dt="2025-10-27T15:01:00.243" v="649"/>
        <pc:sldMkLst>
          <pc:docMk/>
          <pc:sldMk cId="1608116509" sldId="268"/>
        </pc:sldMkLst>
        <pc:spChg chg="add mod">
          <ac:chgData name="Alex Hansen" userId="c457259d-dbde-44b4-95b1-a70ebd153dcd" providerId="ADAL" clId="{021BCAE5-0554-48CC-A88A-6ABD9A25BF1E}" dt="2025-10-27T15:00:13.127" v="645" actId="164"/>
          <ac:spMkLst>
            <pc:docMk/>
            <pc:sldMk cId="1608116509" sldId="268"/>
            <ac:spMk id="2" creationId="{8FAFBE3D-7D57-E04A-81E8-1E21BA73B925}"/>
          </ac:spMkLst>
        </pc:spChg>
        <pc:spChg chg="add mod">
          <ac:chgData name="Alex Hansen" userId="c457259d-dbde-44b4-95b1-a70ebd153dcd" providerId="ADAL" clId="{021BCAE5-0554-48CC-A88A-6ABD9A25BF1E}" dt="2025-10-27T15:00:13.127" v="645" actId="164"/>
          <ac:spMkLst>
            <pc:docMk/>
            <pc:sldMk cId="1608116509" sldId="268"/>
            <ac:spMk id="3" creationId="{94932939-1EA7-E78A-E9B0-F5AC84E75DC1}"/>
          </ac:spMkLst>
        </pc:spChg>
        <pc:spChg chg="mod">
          <ac:chgData name="Alex Hansen" userId="c457259d-dbde-44b4-95b1-a70ebd153dcd" providerId="ADAL" clId="{021BCAE5-0554-48CC-A88A-6ABD9A25BF1E}" dt="2025-10-27T13:59:10.821" v="578"/>
          <ac:spMkLst>
            <pc:docMk/>
            <pc:sldMk cId="1608116509" sldId="268"/>
            <ac:spMk id="5" creationId="{8D7D50F0-6651-EFB6-F49C-0E91B7C03ED3}"/>
          </ac:spMkLst>
        </pc:spChg>
        <pc:spChg chg="mod">
          <ac:chgData name="Alex Hansen" userId="c457259d-dbde-44b4-95b1-a70ebd153dcd" providerId="ADAL" clId="{021BCAE5-0554-48CC-A88A-6ABD9A25BF1E}" dt="2025-10-27T13:59:10.821" v="578"/>
          <ac:spMkLst>
            <pc:docMk/>
            <pc:sldMk cId="1608116509" sldId="268"/>
            <ac:spMk id="8" creationId="{7E71E06F-9E02-E72F-F633-6346FF52B51E}"/>
          </ac:spMkLst>
        </pc:spChg>
        <pc:spChg chg="mod">
          <ac:chgData name="Alex Hansen" userId="c457259d-dbde-44b4-95b1-a70ebd153dcd" providerId="ADAL" clId="{021BCAE5-0554-48CC-A88A-6ABD9A25BF1E}" dt="2025-10-27T13:59:10.821" v="578"/>
          <ac:spMkLst>
            <pc:docMk/>
            <pc:sldMk cId="1608116509" sldId="268"/>
            <ac:spMk id="9" creationId="{FAD037FF-FA6F-851C-238F-5E4A7B5B6A83}"/>
          </ac:spMkLst>
        </pc:spChg>
        <pc:grpChg chg="add mod">
          <ac:chgData name="Alex Hansen" userId="c457259d-dbde-44b4-95b1-a70ebd153dcd" providerId="ADAL" clId="{021BCAE5-0554-48CC-A88A-6ABD9A25BF1E}" dt="2025-10-27T15:00:13.127" v="645" actId="164"/>
          <ac:grpSpMkLst>
            <pc:docMk/>
            <pc:sldMk cId="1608116509" sldId="268"/>
            <ac:grpSpMk id="6" creationId="{5AFB7039-E3FB-D486-E190-DF20E9DA3905}"/>
          </ac:grpSpMkLst>
        </pc:grpChg>
        <pc:grpChg chg="add mod">
          <ac:chgData name="Alex Hansen" userId="c457259d-dbde-44b4-95b1-a70ebd153dcd" providerId="ADAL" clId="{021BCAE5-0554-48CC-A88A-6ABD9A25BF1E}" dt="2025-10-27T13:59:10.821" v="578"/>
          <ac:grpSpMkLst>
            <pc:docMk/>
            <pc:sldMk cId="1608116509" sldId="268"/>
            <ac:grpSpMk id="10" creationId="{62A7CC16-5E28-A49E-ECB2-EA61BB455448}"/>
          </ac:grpSpMkLst>
        </pc:grpChg>
        <pc:picChg chg="mod">
          <ac:chgData name="Alex Hansen" userId="c457259d-dbde-44b4-95b1-a70ebd153dcd" providerId="ADAL" clId="{021BCAE5-0554-48CC-A88A-6ABD9A25BF1E}" dt="2025-10-27T13:59:10.821" v="578"/>
          <ac:picMkLst>
            <pc:docMk/>
            <pc:sldMk cId="1608116509" sldId="268"/>
            <ac:picMk id="7" creationId="{83C27CBF-3EBF-AC1E-8955-5476636FF9E1}"/>
          </ac:picMkLst>
        </pc:picChg>
        <pc:cxnChg chg="add mod">
          <ac:chgData name="Alex Hansen" userId="c457259d-dbde-44b4-95b1-a70ebd153dcd" providerId="ADAL" clId="{021BCAE5-0554-48CC-A88A-6ABD9A25BF1E}" dt="2025-10-27T15:00:46.890" v="648" actId="1582"/>
          <ac:cxnSpMkLst>
            <pc:docMk/>
            <pc:sldMk cId="1608116509" sldId="268"/>
            <ac:cxnSpMk id="15" creationId="{4D607691-0A89-6141-179B-F7AF6D07A335}"/>
          </ac:cxnSpMkLst>
        </pc:cxnChg>
      </pc:sldChg>
      <pc:sldChg chg="addSp delSp modSp add mod delAnim">
        <pc:chgData name="Alex Hansen" userId="c457259d-dbde-44b4-95b1-a70ebd153dcd" providerId="ADAL" clId="{021BCAE5-0554-48CC-A88A-6ABD9A25BF1E}" dt="2025-10-28T11:18:33.656" v="944" actId="1076"/>
        <pc:sldMkLst>
          <pc:docMk/>
          <pc:sldMk cId="2031659062" sldId="269"/>
        </pc:sldMkLst>
        <pc:spChg chg="del">
          <ac:chgData name="Alex Hansen" userId="c457259d-dbde-44b4-95b1-a70ebd153dcd" providerId="ADAL" clId="{021BCAE5-0554-48CC-A88A-6ABD9A25BF1E}" dt="2025-10-28T11:13:11.372" v="822" actId="478"/>
          <ac:spMkLst>
            <pc:docMk/>
            <pc:sldMk cId="2031659062" sldId="269"/>
            <ac:spMk id="5" creationId="{406C9C52-9A86-FD2B-6013-0F6340C7A401}"/>
          </ac:spMkLst>
        </pc:spChg>
        <pc:spChg chg="add mod">
          <ac:chgData name="Alex Hansen" userId="c457259d-dbde-44b4-95b1-a70ebd153dcd" providerId="ADAL" clId="{021BCAE5-0554-48CC-A88A-6ABD9A25BF1E}" dt="2025-10-28T11:17:55.258" v="894" actId="1076"/>
          <ac:spMkLst>
            <pc:docMk/>
            <pc:sldMk cId="2031659062" sldId="269"/>
            <ac:spMk id="7" creationId="{5D2D2409-C571-9992-BB30-84CDC1F77CEA}"/>
          </ac:spMkLst>
        </pc:spChg>
        <pc:spChg chg="add mod">
          <ac:chgData name="Alex Hansen" userId="c457259d-dbde-44b4-95b1-a70ebd153dcd" providerId="ADAL" clId="{021BCAE5-0554-48CC-A88A-6ABD9A25BF1E}" dt="2025-10-28T11:18:33.656" v="944" actId="1076"/>
          <ac:spMkLst>
            <pc:docMk/>
            <pc:sldMk cId="2031659062" sldId="269"/>
            <ac:spMk id="8" creationId="{00225858-33D0-6E4F-D74F-299ADEAA0723}"/>
          </ac:spMkLst>
        </pc:spChg>
        <pc:picChg chg="del">
          <ac:chgData name="Alex Hansen" userId="c457259d-dbde-44b4-95b1-a70ebd153dcd" providerId="ADAL" clId="{021BCAE5-0554-48CC-A88A-6ABD9A25BF1E}" dt="2025-10-28T11:13:12.399" v="823" actId="478"/>
          <ac:picMkLst>
            <pc:docMk/>
            <pc:sldMk cId="2031659062" sldId="269"/>
            <ac:picMk id="3" creationId="{974926DC-8BC2-B1B8-4938-0A737B0AF87E}"/>
          </ac:picMkLst>
        </pc:picChg>
        <pc:picChg chg="add mod">
          <ac:chgData name="Alex Hansen" userId="c457259d-dbde-44b4-95b1-a70ebd153dcd" providerId="ADAL" clId="{021BCAE5-0554-48CC-A88A-6ABD9A25BF1E}" dt="2025-10-28T11:15:04.751" v="825" actId="14100"/>
          <ac:picMkLst>
            <pc:docMk/>
            <pc:sldMk cId="2031659062" sldId="269"/>
            <ac:picMk id="6" creationId="{6BEBD009-DA0A-A5CD-3F69-904A70036D16}"/>
          </ac:picMkLst>
        </pc:picChg>
      </pc:sldChg>
      <pc:sldChg chg="addSp delSp modSp add mod modAnim">
        <pc:chgData name="Alex Hansen" userId="c457259d-dbde-44b4-95b1-a70ebd153dcd" providerId="ADAL" clId="{021BCAE5-0554-48CC-A88A-6ABD9A25BF1E}" dt="2025-10-28T11:27:38.532" v="1146" actId="1076"/>
        <pc:sldMkLst>
          <pc:docMk/>
          <pc:sldMk cId="3893245784" sldId="270"/>
        </pc:sldMkLst>
        <pc:spChg chg="del">
          <ac:chgData name="Alex Hansen" userId="c457259d-dbde-44b4-95b1-a70ebd153dcd" providerId="ADAL" clId="{021BCAE5-0554-48CC-A88A-6ABD9A25BF1E}" dt="2025-10-28T11:20:04.922" v="946" actId="478"/>
          <ac:spMkLst>
            <pc:docMk/>
            <pc:sldMk cId="3893245784" sldId="270"/>
            <ac:spMk id="7" creationId="{AFAAA95E-3BA0-C65B-8198-40BE1D108193}"/>
          </ac:spMkLst>
        </pc:spChg>
        <pc:spChg chg="del">
          <ac:chgData name="Alex Hansen" userId="c457259d-dbde-44b4-95b1-a70ebd153dcd" providerId="ADAL" clId="{021BCAE5-0554-48CC-A88A-6ABD9A25BF1E}" dt="2025-10-28T11:20:04.922" v="946" actId="478"/>
          <ac:spMkLst>
            <pc:docMk/>
            <pc:sldMk cId="3893245784" sldId="270"/>
            <ac:spMk id="8" creationId="{158D2F1B-39BC-0F6E-FAAF-8A2171ECE70B}"/>
          </ac:spMkLst>
        </pc:spChg>
        <pc:spChg chg="add mod">
          <ac:chgData name="Alex Hansen" userId="c457259d-dbde-44b4-95b1-a70ebd153dcd" providerId="ADAL" clId="{021BCAE5-0554-48CC-A88A-6ABD9A25BF1E}" dt="2025-10-28T11:26:41.700" v="1141" actId="1076"/>
          <ac:spMkLst>
            <pc:docMk/>
            <pc:sldMk cId="3893245784" sldId="270"/>
            <ac:spMk id="17" creationId="{33B2588F-2BC8-E5C0-5518-7BA4EA4AE76D}"/>
          </ac:spMkLst>
        </pc:spChg>
        <pc:picChg chg="add mod">
          <ac:chgData name="Alex Hansen" userId="c457259d-dbde-44b4-95b1-a70ebd153dcd" providerId="ADAL" clId="{021BCAE5-0554-48CC-A88A-6ABD9A25BF1E}" dt="2025-10-28T11:26:36.387" v="1140" actId="1076"/>
          <ac:picMkLst>
            <pc:docMk/>
            <pc:sldMk cId="3893245784" sldId="270"/>
            <ac:picMk id="3" creationId="{621C62F6-A0C1-CCC5-A7CF-7089638E6A97}"/>
          </ac:picMkLst>
        </pc:picChg>
        <pc:picChg chg="add mod">
          <ac:chgData name="Alex Hansen" userId="c457259d-dbde-44b4-95b1-a70ebd153dcd" providerId="ADAL" clId="{021BCAE5-0554-48CC-A88A-6ABD9A25BF1E}" dt="2025-10-28T11:27:38.532" v="1146" actId="1076"/>
          <ac:picMkLst>
            <pc:docMk/>
            <pc:sldMk cId="3893245784" sldId="270"/>
            <ac:picMk id="5" creationId="{63E7727E-885E-CCD5-7716-99671D9AF150}"/>
          </ac:picMkLst>
        </pc:picChg>
        <pc:picChg chg="del">
          <ac:chgData name="Alex Hansen" userId="c457259d-dbde-44b4-95b1-a70ebd153dcd" providerId="ADAL" clId="{021BCAE5-0554-48CC-A88A-6ABD9A25BF1E}" dt="2025-10-28T11:20:04.922" v="946" actId="478"/>
          <ac:picMkLst>
            <pc:docMk/>
            <pc:sldMk cId="3893245784" sldId="270"/>
            <ac:picMk id="6" creationId="{5CCD7AFE-319B-FF5A-3527-373D35BB3FAD}"/>
          </ac:picMkLst>
        </pc:picChg>
        <pc:inkChg chg="add del">
          <ac:chgData name="Alex Hansen" userId="c457259d-dbde-44b4-95b1-a70ebd153dcd" providerId="ADAL" clId="{021BCAE5-0554-48CC-A88A-6ABD9A25BF1E}" dt="2025-10-28T11:23:55.659" v="962"/>
          <ac:inkMkLst>
            <pc:docMk/>
            <pc:sldMk cId="3893245784" sldId="270"/>
            <ac:inkMk id="9" creationId="{8B275C12-431B-0C0B-75E3-4E741C063207}"/>
          </ac:inkMkLst>
        </pc:inkChg>
        <pc:inkChg chg="add">
          <ac:chgData name="Alex Hansen" userId="c457259d-dbde-44b4-95b1-a70ebd153dcd" providerId="ADAL" clId="{021BCAE5-0554-48CC-A88A-6ABD9A25BF1E}" dt="2025-10-28T11:23:55.659" v="962"/>
          <ac:inkMkLst>
            <pc:docMk/>
            <pc:sldMk cId="3893245784" sldId="270"/>
            <ac:inkMk id="10" creationId="{5029388F-8DA6-6A9E-92DE-00F660F1D9CB}"/>
          </ac:inkMkLst>
        </pc:inkChg>
        <pc:inkChg chg="add del">
          <ac:chgData name="Alex Hansen" userId="c457259d-dbde-44b4-95b1-a70ebd153dcd" providerId="ADAL" clId="{021BCAE5-0554-48CC-A88A-6ABD9A25BF1E}" dt="2025-10-28T11:24:02.104" v="964"/>
          <ac:inkMkLst>
            <pc:docMk/>
            <pc:sldMk cId="3893245784" sldId="270"/>
            <ac:inkMk id="11" creationId="{45740764-DBE0-7100-99A3-E1BB2C0C0330}"/>
          </ac:inkMkLst>
        </pc:inkChg>
        <pc:inkChg chg="add">
          <ac:chgData name="Alex Hansen" userId="c457259d-dbde-44b4-95b1-a70ebd153dcd" providerId="ADAL" clId="{021BCAE5-0554-48CC-A88A-6ABD9A25BF1E}" dt="2025-10-28T11:24:02.104" v="964"/>
          <ac:inkMkLst>
            <pc:docMk/>
            <pc:sldMk cId="3893245784" sldId="270"/>
            <ac:inkMk id="12" creationId="{D77AA213-BDF0-A0F7-E2B4-12C3DED7B124}"/>
          </ac:inkMkLst>
        </pc:inkChg>
        <pc:inkChg chg="add del">
          <ac:chgData name="Alex Hansen" userId="c457259d-dbde-44b4-95b1-a70ebd153dcd" providerId="ADAL" clId="{021BCAE5-0554-48CC-A88A-6ABD9A25BF1E}" dt="2025-10-28T11:24:06.669" v="966"/>
          <ac:inkMkLst>
            <pc:docMk/>
            <pc:sldMk cId="3893245784" sldId="270"/>
            <ac:inkMk id="13" creationId="{831C4AB7-74D1-05A9-7E02-13CAF3114E95}"/>
          </ac:inkMkLst>
        </pc:inkChg>
        <pc:inkChg chg="add mod">
          <ac:chgData name="Alex Hansen" userId="c457259d-dbde-44b4-95b1-a70ebd153dcd" providerId="ADAL" clId="{021BCAE5-0554-48CC-A88A-6ABD9A25BF1E}" dt="2025-10-28T11:27:27.861" v="1145" actId="1076"/>
          <ac:inkMkLst>
            <pc:docMk/>
            <pc:sldMk cId="3893245784" sldId="270"/>
            <ac:inkMk id="14" creationId="{DD33E1D6-81D5-AA69-A5C2-2BA11034E2BF}"/>
          </ac:inkMkLst>
        </pc:inkChg>
        <pc:inkChg chg="add del">
          <ac:chgData name="Alex Hansen" userId="c457259d-dbde-44b4-95b1-a70ebd153dcd" providerId="ADAL" clId="{021BCAE5-0554-48CC-A88A-6ABD9A25BF1E}" dt="2025-10-28T11:24:35.611" v="968"/>
          <ac:inkMkLst>
            <pc:docMk/>
            <pc:sldMk cId="3893245784" sldId="270"/>
            <ac:inkMk id="15" creationId="{187BB8E5-D4A7-A8F8-154D-5C5E6F724453}"/>
          </ac:inkMkLst>
        </pc:inkChg>
        <pc:inkChg chg="add">
          <ac:chgData name="Alex Hansen" userId="c457259d-dbde-44b4-95b1-a70ebd153dcd" providerId="ADAL" clId="{021BCAE5-0554-48CC-A88A-6ABD9A25BF1E}" dt="2025-10-28T11:24:35.611" v="968"/>
          <ac:inkMkLst>
            <pc:docMk/>
            <pc:sldMk cId="3893245784" sldId="270"/>
            <ac:inkMk id="16" creationId="{8BE4918C-7B0D-EA3F-BA91-D98C7CC84E69}"/>
          </ac:inkMkLst>
        </pc:inkChg>
        <pc:cxnChg chg="add mod">
          <ac:chgData name="Alex Hansen" userId="c457259d-dbde-44b4-95b1-a70ebd153dcd" providerId="ADAL" clId="{021BCAE5-0554-48CC-A88A-6ABD9A25BF1E}" dt="2025-10-28T11:26:57.298" v="1143" actId="208"/>
          <ac:cxnSpMkLst>
            <pc:docMk/>
            <pc:sldMk cId="3893245784" sldId="270"/>
            <ac:cxnSpMk id="19" creationId="{D307DE8C-C26D-C67D-01CE-4A4758D54A5E}"/>
          </ac:cxnSpMkLst>
        </pc:cxnChg>
      </pc:sldChg>
      <pc:sldChg chg="add del">
        <pc:chgData name="Alex Hansen" userId="c457259d-dbde-44b4-95b1-a70ebd153dcd" providerId="ADAL" clId="{021BCAE5-0554-48CC-A88A-6ABD9A25BF1E}" dt="2025-10-28T11:20:15.749" v="950"/>
        <pc:sldMkLst>
          <pc:docMk/>
          <pc:sldMk cId="1134070991" sldId="271"/>
        </pc:sldMkLst>
      </pc:sldChg>
      <pc:sldChg chg="addSp delSp modSp new mod modAnim">
        <pc:chgData name="Alex Hansen" userId="c457259d-dbde-44b4-95b1-a70ebd153dcd" providerId="ADAL" clId="{021BCAE5-0554-48CC-A88A-6ABD9A25BF1E}" dt="2025-10-28T12:01:42.004" v="2260"/>
        <pc:sldMkLst>
          <pc:docMk/>
          <pc:sldMk cId="1269537622" sldId="271"/>
        </pc:sldMkLst>
        <pc:spChg chg="del">
          <ac:chgData name="Alex Hansen" userId="c457259d-dbde-44b4-95b1-a70ebd153dcd" providerId="ADAL" clId="{021BCAE5-0554-48CC-A88A-6ABD9A25BF1E}" dt="2025-10-28T11:53:54.076" v="1610" actId="478"/>
          <ac:spMkLst>
            <pc:docMk/>
            <pc:sldMk cId="1269537622" sldId="271"/>
            <ac:spMk id="2" creationId="{99F8D74D-AB2B-FD26-C1CF-2F0764C7AC24}"/>
          </ac:spMkLst>
        </pc:spChg>
        <pc:spChg chg="del">
          <ac:chgData name="Alex Hansen" userId="c457259d-dbde-44b4-95b1-a70ebd153dcd" providerId="ADAL" clId="{021BCAE5-0554-48CC-A88A-6ABD9A25BF1E}" dt="2025-10-28T11:53:56.346" v="1611" actId="478"/>
          <ac:spMkLst>
            <pc:docMk/>
            <pc:sldMk cId="1269537622" sldId="271"/>
            <ac:spMk id="3" creationId="{F90D3E54-802E-74CC-CD92-BE1F5613D6CE}"/>
          </ac:spMkLst>
        </pc:spChg>
        <pc:spChg chg="add mod">
          <ac:chgData name="Alex Hansen" userId="c457259d-dbde-44b4-95b1-a70ebd153dcd" providerId="ADAL" clId="{021BCAE5-0554-48CC-A88A-6ABD9A25BF1E}" dt="2025-10-28T11:54:09.030" v="1617" actId="20577"/>
          <ac:spMkLst>
            <pc:docMk/>
            <pc:sldMk cId="1269537622" sldId="271"/>
            <ac:spMk id="4" creationId="{56466A9D-BBF1-CB2D-9D5D-14A1D5F17052}"/>
          </ac:spMkLst>
        </pc:spChg>
        <pc:spChg chg="add mod">
          <ac:chgData name="Alex Hansen" userId="c457259d-dbde-44b4-95b1-a70ebd153dcd" providerId="ADAL" clId="{021BCAE5-0554-48CC-A88A-6ABD9A25BF1E}" dt="2025-10-28T11:54:04.120" v="1613"/>
          <ac:spMkLst>
            <pc:docMk/>
            <pc:sldMk cId="1269537622" sldId="271"/>
            <ac:spMk id="5" creationId="{6E66ED27-E333-5B84-B782-F67DCB7CE1ED}"/>
          </ac:spMkLst>
        </pc:spChg>
        <pc:spChg chg="add mod">
          <ac:chgData name="Alex Hansen" userId="c457259d-dbde-44b4-95b1-a70ebd153dcd" providerId="ADAL" clId="{021BCAE5-0554-48CC-A88A-6ABD9A25BF1E}" dt="2025-10-28T11:54:44.757" v="1631" actId="1076"/>
          <ac:spMkLst>
            <pc:docMk/>
            <pc:sldMk cId="1269537622" sldId="271"/>
            <ac:spMk id="7" creationId="{28713A31-1A9A-1A5B-7CE0-3CE66ABE075B}"/>
          </ac:spMkLst>
        </pc:spChg>
        <pc:spChg chg="add mod">
          <ac:chgData name="Alex Hansen" userId="c457259d-dbde-44b4-95b1-a70ebd153dcd" providerId="ADAL" clId="{021BCAE5-0554-48CC-A88A-6ABD9A25BF1E}" dt="2025-10-28T11:55:33.098" v="1700" actId="1076"/>
          <ac:spMkLst>
            <pc:docMk/>
            <pc:sldMk cId="1269537622" sldId="271"/>
            <ac:spMk id="8" creationId="{825457F9-1A77-5CF6-52B7-4F2C59DD3A15}"/>
          </ac:spMkLst>
        </pc:spChg>
        <pc:spChg chg="add mod">
          <ac:chgData name="Alex Hansen" userId="c457259d-dbde-44b4-95b1-a70ebd153dcd" providerId="ADAL" clId="{021BCAE5-0554-48CC-A88A-6ABD9A25BF1E}" dt="2025-10-28T11:58:43.025" v="1884" actId="164"/>
          <ac:spMkLst>
            <pc:docMk/>
            <pc:sldMk cId="1269537622" sldId="271"/>
            <ac:spMk id="9" creationId="{089E615A-34B1-23D5-22A3-D54B50E8DEF7}"/>
          </ac:spMkLst>
        </pc:spChg>
        <pc:spChg chg="add mod">
          <ac:chgData name="Alex Hansen" userId="c457259d-dbde-44b4-95b1-a70ebd153dcd" providerId="ADAL" clId="{021BCAE5-0554-48CC-A88A-6ABD9A25BF1E}" dt="2025-10-28T11:58:43.025" v="1884" actId="164"/>
          <ac:spMkLst>
            <pc:docMk/>
            <pc:sldMk cId="1269537622" sldId="271"/>
            <ac:spMk id="10" creationId="{D0D6C6F3-0580-24C2-BE84-F952795A1B7F}"/>
          </ac:spMkLst>
        </pc:spChg>
        <pc:spChg chg="add mod">
          <ac:chgData name="Alex Hansen" userId="c457259d-dbde-44b4-95b1-a70ebd153dcd" providerId="ADAL" clId="{021BCAE5-0554-48CC-A88A-6ABD9A25BF1E}" dt="2025-10-28T12:01:06.999" v="2191" actId="1038"/>
          <ac:spMkLst>
            <pc:docMk/>
            <pc:sldMk cId="1269537622" sldId="271"/>
            <ac:spMk id="12" creationId="{663A0B9D-53B0-9188-9BBC-7FE3853B7C88}"/>
          </ac:spMkLst>
        </pc:spChg>
        <pc:spChg chg="add del mod">
          <ac:chgData name="Alex Hansen" userId="c457259d-dbde-44b4-95b1-a70ebd153dcd" providerId="ADAL" clId="{021BCAE5-0554-48CC-A88A-6ABD9A25BF1E}" dt="2025-10-28T11:59:46.458" v="1987" actId="478"/>
          <ac:spMkLst>
            <pc:docMk/>
            <pc:sldMk cId="1269537622" sldId="271"/>
            <ac:spMk id="13" creationId="{7942CDE2-73DD-927B-DBD1-CD7F6D356B32}"/>
          </ac:spMkLst>
        </pc:spChg>
        <pc:spChg chg="add mod">
          <ac:chgData name="Alex Hansen" userId="c457259d-dbde-44b4-95b1-a70ebd153dcd" providerId="ADAL" clId="{021BCAE5-0554-48CC-A88A-6ABD9A25BF1E}" dt="2025-10-28T12:01:06.999" v="2191" actId="1038"/>
          <ac:spMkLst>
            <pc:docMk/>
            <pc:sldMk cId="1269537622" sldId="271"/>
            <ac:spMk id="14" creationId="{35DC6CAA-9E22-02A7-71DB-B2A00A2674C3}"/>
          </ac:spMkLst>
        </pc:spChg>
        <pc:grpChg chg="add mod">
          <ac:chgData name="Alex Hansen" userId="c457259d-dbde-44b4-95b1-a70ebd153dcd" providerId="ADAL" clId="{021BCAE5-0554-48CC-A88A-6ABD9A25BF1E}" dt="2025-10-28T12:01:25.665" v="2257" actId="1036"/>
          <ac:grpSpMkLst>
            <pc:docMk/>
            <pc:sldMk cId="1269537622" sldId="271"/>
            <ac:grpSpMk id="11" creationId="{5C2018C6-64FD-8967-A492-C89C824973AB}"/>
          </ac:grpSpMkLst>
        </pc:grpChg>
      </pc:sldChg>
      <pc:sldChg chg="add del">
        <pc:chgData name="Alex Hansen" userId="c457259d-dbde-44b4-95b1-a70ebd153dcd" providerId="ADAL" clId="{021BCAE5-0554-48CC-A88A-6ABD9A25BF1E}" dt="2025-10-28T11:20:09.991" v="948"/>
        <pc:sldMkLst>
          <pc:docMk/>
          <pc:sldMk cId="2361909161" sldId="271"/>
        </pc:sldMkLst>
      </pc:sldChg>
      <pc:sldChg chg="addSp delSp modSp new mod delAnim modAnim">
        <pc:chgData name="Alex Hansen" userId="c457259d-dbde-44b4-95b1-a70ebd153dcd" providerId="ADAL" clId="{021BCAE5-0554-48CC-A88A-6ABD9A25BF1E}" dt="2025-10-28T12:17:41.587" v="2899"/>
        <pc:sldMkLst>
          <pc:docMk/>
          <pc:sldMk cId="3837973801" sldId="272"/>
        </pc:sldMkLst>
        <pc:spChg chg="del">
          <ac:chgData name="Alex Hansen" userId="c457259d-dbde-44b4-95b1-a70ebd153dcd" providerId="ADAL" clId="{021BCAE5-0554-48CC-A88A-6ABD9A25BF1E}" dt="2025-10-28T12:03:22.046" v="2262" actId="478"/>
          <ac:spMkLst>
            <pc:docMk/>
            <pc:sldMk cId="3837973801" sldId="272"/>
            <ac:spMk id="2" creationId="{68DF1DF4-2B82-286F-B6CD-2A293506874D}"/>
          </ac:spMkLst>
        </pc:spChg>
        <pc:spChg chg="del">
          <ac:chgData name="Alex Hansen" userId="c457259d-dbde-44b4-95b1-a70ebd153dcd" providerId="ADAL" clId="{021BCAE5-0554-48CC-A88A-6ABD9A25BF1E}" dt="2025-10-28T12:03:24.542" v="2263" actId="478"/>
          <ac:spMkLst>
            <pc:docMk/>
            <pc:sldMk cId="3837973801" sldId="272"/>
            <ac:spMk id="3" creationId="{26F94926-FBCB-4503-A9E0-4E794AE65A92}"/>
          </ac:spMkLst>
        </pc:spChg>
        <pc:spChg chg="add mod">
          <ac:chgData name="Alex Hansen" userId="c457259d-dbde-44b4-95b1-a70ebd153dcd" providerId="ADAL" clId="{021BCAE5-0554-48CC-A88A-6ABD9A25BF1E}" dt="2025-10-28T12:05:56.405" v="2441" actId="20577"/>
          <ac:spMkLst>
            <pc:docMk/>
            <pc:sldMk cId="3837973801" sldId="272"/>
            <ac:spMk id="4" creationId="{379CFFBB-5D10-B202-3D1D-4CD400F7729C}"/>
          </ac:spMkLst>
        </pc:spChg>
        <pc:spChg chg="add del mod">
          <ac:chgData name="Alex Hansen" userId="c457259d-dbde-44b4-95b1-a70ebd153dcd" providerId="ADAL" clId="{021BCAE5-0554-48CC-A88A-6ABD9A25BF1E}" dt="2025-10-28T12:12:54.490" v="2693" actId="478"/>
          <ac:spMkLst>
            <pc:docMk/>
            <pc:sldMk cId="3837973801" sldId="272"/>
            <ac:spMk id="5" creationId="{AB5B441C-46E3-B48C-BB6F-04B5B5724B88}"/>
          </ac:spMkLst>
        </pc:spChg>
        <pc:spChg chg="add del mod">
          <ac:chgData name="Alex Hansen" userId="c457259d-dbde-44b4-95b1-a70ebd153dcd" providerId="ADAL" clId="{021BCAE5-0554-48CC-A88A-6ABD9A25BF1E}" dt="2025-10-28T12:12:54.490" v="2693" actId="478"/>
          <ac:spMkLst>
            <pc:docMk/>
            <pc:sldMk cId="3837973801" sldId="272"/>
            <ac:spMk id="6" creationId="{83B3A227-13C5-2AA9-3309-7BF578611A03}"/>
          </ac:spMkLst>
        </pc:spChg>
        <pc:spChg chg="add del mod">
          <ac:chgData name="Alex Hansen" userId="c457259d-dbde-44b4-95b1-a70ebd153dcd" providerId="ADAL" clId="{021BCAE5-0554-48CC-A88A-6ABD9A25BF1E}" dt="2025-10-28T12:12:54.490" v="2693" actId="478"/>
          <ac:spMkLst>
            <pc:docMk/>
            <pc:sldMk cId="3837973801" sldId="272"/>
            <ac:spMk id="7" creationId="{C37D58F3-E539-1F56-BDE8-B1C4A9AE9BEA}"/>
          </ac:spMkLst>
        </pc:spChg>
        <pc:spChg chg="add del mod">
          <ac:chgData name="Alex Hansen" userId="c457259d-dbde-44b4-95b1-a70ebd153dcd" providerId="ADAL" clId="{021BCAE5-0554-48CC-A88A-6ABD9A25BF1E}" dt="2025-10-28T12:12:54.490" v="2693" actId="478"/>
          <ac:spMkLst>
            <pc:docMk/>
            <pc:sldMk cId="3837973801" sldId="272"/>
            <ac:spMk id="8" creationId="{9A96D782-438E-F523-9F92-67FC53224104}"/>
          </ac:spMkLst>
        </pc:spChg>
        <pc:spChg chg="add del mod">
          <ac:chgData name="Alex Hansen" userId="c457259d-dbde-44b4-95b1-a70ebd153dcd" providerId="ADAL" clId="{021BCAE5-0554-48CC-A88A-6ABD9A25BF1E}" dt="2025-10-28T12:12:54.490" v="2693" actId="478"/>
          <ac:spMkLst>
            <pc:docMk/>
            <pc:sldMk cId="3837973801" sldId="272"/>
            <ac:spMk id="9" creationId="{3EED4049-772D-0350-1F7A-819869F150F1}"/>
          </ac:spMkLst>
        </pc:spChg>
        <pc:spChg chg="add mod">
          <ac:chgData name="Alex Hansen" userId="c457259d-dbde-44b4-95b1-a70ebd153dcd" providerId="ADAL" clId="{021BCAE5-0554-48CC-A88A-6ABD9A25BF1E}" dt="2025-10-28T12:13:07.878" v="2707" actId="113"/>
          <ac:spMkLst>
            <pc:docMk/>
            <pc:sldMk cId="3837973801" sldId="272"/>
            <ac:spMk id="10" creationId="{B07A5DE6-0E76-D97F-BAE5-8DAF5ADBECBE}"/>
          </ac:spMkLst>
        </pc:spChg>
        <pc:spChg chg="add mod">
          <ac:chgData name="Alex Hansen" userId="c457259d-dbde-44b4-95b1-a70ebd153dcd" providerId="ADAL" clId="{021BCAE5-0554-48CC-A88A-6ABD9A25BF1E}" dt="2025-10-28T12:17:16.525" v="2893" actId="1076"/>
          <ac:spMkLst>
            <pc:docMk/>
            <pc:sldMk cId="3837973801" sldId="272"/>
            <ac:spMk id="11" creationId="{5FE5F76C-5C5F-82B5-EDB5-B4625796E6CF}"/>
          </ac:spMkLst>
        </pc:spChg>
        <pc:spChg chg="add mod">
          <ac:chgData name="Alex Hansen" userId="c457259d-dbde-44b4-95b1-a70ebd153dcd" providerId="ADAL" clId="{021BCAE5-0554-48CC-A88A-6ABD9A25BF1E}" dt="2025-10-28T12:16:56.449" v="2888" actId="12"/>
          <ac:spMkLst>
            <pc:docMk/>
            <pc:sldMk cId="3837973801" sldId="272"/>
            <ac:spMk id="12" creationId="{38AD6046-2291-74CA-8A34-6057467B8DA0}"/>
          </ac:spMkLst>
        </pc:spChg>
        <pc:spChg chg="add mod">
          <ac:chgData name="Alex Hansen" userId="c457259d-dbde-44b4-95b1-a70ebd153dcd" providerId="ADAL" clId="{021BCAE5-0554-48CC-A88A-6ABD9A25BF1E}" dt="2025-10-28T12:16:59.609" v="2889" actId="12"/>
          <ac:spMkLst>
            <pc:docMk/>
            <pc:sldMk cId="3837973801" sldId="272"/>
            <ac:spMk id="13" creationId="{B67C6DF0-82EF-EB48-988E-EBC2C892DFDD}"/>
          </ac:spMkLst>
        </pc:spChg>
        <pc:spChg chg="add mod">
          <ac:chgData name="Alex Hansen" userId="c457259d-dbde-44b4-95b1-a70ebd153dcd" providerId="ADAL" clId="{021BCAE5-0554-48CC-A88A-6ABD9A25BF1E}" dt="2025-10-28T12:17:03.001" v="2890" actId="12"/>
          <ac:spMkLst>
            <pc:docMk/>
            <pc:sldMk cId="3837973801" sldId="272"/>
            <ac:spMk id="14" creationId="{71719E55-F8D6-B577-FA08-27D5338E2E3E}"/>
          </ac:spMkLst>
        </pc:spChg>
        <pc:spChg chg="add mod">
          <ac:chgData name="Alex Hansen" userId="c457259d-dbde-44b4-95b1-a70ebd153dcd" providerId="ADAL" clId="{021BCAE5-0554-48CC-A88A-6ABD9A25BF1E}" dt="2025-10-28T12:17:06.689" v="2891" actId="12"/>
          <ac:spMkLst>
            <pc:docMk/>
            <pc:sldMk cId="3837973801" sldId="272"/>
            <ac:spMk id="15" creationId="{6B73DB79-C796-F439-BA89-05E9F1B89BEE}"/>
          </ac:spMkLst>
        </pc:spChg>
        <pc:spChg chg="add mod">
          <ac:chgData name="Alex Hansen" userId="c457259d-dbde-44b4-95b1-a70ebd153dcd" providerId="ADAL" clId="{021BCAE5-0554-48CC-A88A-6ABD9A25BF1E}" dt="2025-10-28T12:17:10.105" v="2892" actId="12"/>
          <ac:spMkLst>
            <pc:docMk/>
            <pc:sldMk cId="3837973801" sldId="272"/>
            <ac:spMk id="16" creationId="{EA05F468-5151-A698-2DB1-DF340F86665A}"/>
          </ac:spMkLst>
        </pc:spChg>
      </pc:sldChg>
      <pc:sldChg chg="addSp delSp modSp add mod ord delAnim modAnim">
        <pc:chgData name="Alex Hansen" userId="c457259d-dbde-44b4-95b1-a70ebd153dcd" providerId="ADAL" clId="{021BCAE5-0554-48CC-A88A-6ABD9A25BF1E}" dt="2025-10-29T10:14:07.316" v="3478" actId="22"/>
        <pc:sldMkLst>
          <pc:docMk/>
          <pc:sldMk cId="771498998" sldId="273"/>
        </pc:sldMkLst>
        <pc:spChg chg="add del mod">
          <ac:chgData name="Alex Hansen" userId="c457259d-dbde-44b4-95b1-a70ebd153dcd" providerId="ADAL" clId="{021BCAE5-0554-48CC-A88A-6ABD9A25BF1E}" dt="2025-10-28T12:09:30.508" v="2559" actId="478"/>
          <ac:spMkLst>
            <pc:docMk/>
            <pc:sldMk cId="771498998" sldId="273"/>
            <ac:spMk id="2" creationId="{0CC050DC-E002-CB50-539C-29CAB9AA9EC9}"/>
          </ac:spMkLst>
        </pc:spChg>
        <pc:spChg chg="add del mod">
          <ac:chgData name="Alex Hansen" userId="c457259d-dbde-44b4-95b1-a70ebd153dcd" providerId="ADAL" clId="{021BCAE5-0554-48CC-A88A-6ABD9A25BF1E}" dt="2025-10-28T12:09:30.508" v="2559" actId="478"/>
          <ac:spMkLst>
            <pc:docMk/>
            <pc:sldMk cId="771498998" sldId="273"/>
            <ac:spMk id="3" creationId="{8A1F5B64-C480-AF6A-F066-0579947F7E8B}"/>
          </ac:spMkLst>
        </pc:spChg>
        <pc:spChg chg="del mod">
          <ac:chgData name="Alex Hansen" userId="c457259d-dbde-44b4-95b1-a70ebd153dcd" providerId="ADAL" clId="{021BCAE5-0554-48CC-A88A-6ABD9A25BF1E}" dt="2025-10-29T10:05:49.009" v="3446" actId="478"/>
          <ac:spMkLst>
            <pc:docMk/>
            <pc:sldMk cId="771498998" sldId="273"/>
            <ac:spMk id="4" creationId="{22581E57-E93C-7480-95CA-DEE0DA6B21EA}"/>
          </ac:spMkLst>
        </pc:spChg>
        <pc:spChg chg="add mod">
          <ac:chgData name="Alex Hansen" userId="c457259d-dbde-44b4-95b1-a70ebd153dcd" providerId="ADAL" clId="{021BCAE5-0554-48CC-A88A-6ABD9A25BF1E}" dt="2025-10-29T10:07:07.261" v="3453" actId="1582"/>
          <ac:spMkLst>
            <pc:docMk/>
            <pc:sldMk cId="771498998" sldId="273"/>
            <ac:spMk id="5" creationId="{06658276-C99F-64CD-4EC6-7376FCA9CF60}"/>
          </ac:spMkLst>
        </pc:spChg>
        <pc:spChg chg="del">
          <ac:chgData name="Alex Hansen" userId="c457259d-dbde-44b4-95b1-a70ebd153dcd" providerId="ADAL" clId="{021BCAE5-0554-48CC-A88A-6ABD9A25BF1E}" dt="2025-10-28T12:07:40.437" v="2448" actId="478"/>
          <ac:spMkLst>
            <pc:docMk/>
            <pc:sldMk cId="771498998" sldId="273"/>
            <ac:spMk id="5" creationId="{4A62D65B-529E-C8F9-F1FC-1E810B6EAB3B}"/>
          </ac:spMkLst>
        </pc:spChg>
        <pc:spChg chg="del">
          <ac:chgData name="Alex Hansen" userId="c457259d-dbde-44b4-95b1-a70ebd153dcd" providerId="ADAL" clId="{021BCAE5-0554-48CC-A88A-6ABD9A25BF1E}" dt="2025-10-28T12:07:43.151" v="2449" actId="478"/>
          <ac:spMkLst>
            <pc:docMk/>
            <pc:sldMk cId="771498998" sldId="273"/>
            <ac:spMk id="6" creationId="{84410706-93B6-6291-98AB-5F1715C179BC}"/>
          </ac:spMkLst>
        </pc:spChg>
        <pc:spChg chg="add mod">
          <ac:chgData name="Alex Hansen" userId="c457259d-dbde-44b4-95b1-a70ebd153dcd" providerId="ADAL" clId="{021BCAE5-0554-48CC-A88A-6ABD9A25BF1E}" dt="2025-10-29T10:07:13.941" v="3455" actId="1076"/>
          <ac:spMkLst>
            <pc:docMk/>
            <pc:sldMk cId="771498998" sldId="273"/>
            <ac:spMk id="6" creationId="{AB737934-2B3D-E991-4BB7-EB4A89248D7A}"/>
          </ac:spMkLst>
        </pc:spChg>
        <pc:spChg chg="del">
          <ac:chgData name="Alex Hansen" userId="c457259d-dbde-44b4-95b1-a70ebd153dcd" providerId="ADAL" clId="{021BCAE5-0554-48CC-A88A-6ABD9A25BF1E}" dt="2025-10-28T12:07:43.151" v="2449" actId="478"/>
          <ac:spMkLst>
            <pc:docMk/>
            <pc:sldMk cId="771498998" sldId="273"/>
            <ac:spMk id="7" creationId="{0FA39723-A983-6C79-A40E-E1062B4C2CE6}"/>
          </ac:spMkLst>
        </pc:spChg>
        <pc:spChg chg="add del">
          <ac:chgData name="Alex Hansen" userId="c457259d-dbde-44b4-95b1-a70ebd153dcd" providerId="ADAL" clId="{021BCAE5-0554-48CC-A88A-6ABD9A25BF1E}" dt="2025-10-29T10:14:07.316" v="3478" actId="22"/>
          <ac:spMkLst>
            <pc:docMk/>
            <pc:sldMk cId="771498998" sldId="273"/>
            <ac:spMk id="8" creationId="{3F5A48C1-A49A-F093-448C-E9086670A19D}"/>
          </ac:spMkLst>
        </pc:spChg>
        <pc:spChg chg="del">
          <ac:chgData name="Alex Hansen" userId="c457259d-dbde-44b4-95b1-a70ebd153dcd" providerId="ADAL" clId="{021BCAE5-0554-48CC-A88A-6ABD9A25BF1E}" dt="2025-10-28T12:07:43.151" v="2449" actId="478"/>
          <ac:spMkLst>
            <pc:docMk/>
            <pc:sldMk cId="771498998" sldId="273"/>
            <ac:spMk id="8" creationId="{AFD27948-62C4-C6D5-DAC5-D6C70B8812C9}"/>
          </ac:spMkLst>
        </pc:spChg>
        <pc:spChg chg="del">
          <ac:chgData name="Alex Hansen" userId="c457259d-dbde-44b4-95b1-a70ebd153dcd" providerId="ADAL" clId="{021BCAE5-0554-48CC-A88A-6ABD9A25BF1E}" dt="2025-10-28T12:07:43.151" v="2449" actId="478"/>
          <ac:spMkLst>
            <pc:docMk/>
            <pc:sldMk cId="771498998" sldId="273"/>
            <ac:spMk id="9" creationId="{A636B892-849A-CDB1-A09E-F8524446428D}"/>
          </ac:spMkLst>
        </pc:spChg>
        <pc:spChg chg="add del mod">
          <ac:chgData name="Alex Hansen" userId="c457259d-dbde-44b4-95b1-a70ebd153dcd" providerId="ADAL" clId="{021BCAE5-0554-48CC-A88A-6ABD9A25BF1E}" dt="2025-10-28T12:09:30.508" v="2559" actId="478"/>
          <ac:spMkLst>
            <pc:docMk/>
            <pc:sldMk cId="771498998" sldId="273"/>
            <ac:spMk id="10" creationId="{1C823110-0B0C-DC8C-1104-805859D961FC}"/>
          </ac:spMkLst>
        </pc:spChg>
        <pc:spChg chg="add del mod">
          <ac:chgData name="Alex Hansen" userId="c457259d-dbde-44b4-95b1-a70ebd153dcd" providerId="ADAL" clId="{021BCAE5-0554-48CC-A88A-6ABD9A25BF1E}" dt="2025-10-29T10:05:49.009" v="3446" actId="478"/>
          <ac:spMkLst>
            <pc:docMk/>
            <pc:sldMk cId="771498998" sldId="273"/>
            <ac:spMk id="11" creationId="{AB1BDBED-F400-CADF-210A-F10577F2CE32}"/>
          </ac:spMkLst>
        </pc:spChg>
        <pc:spChg chg="add del mod">
          <ac:chgData name="Alex Hansen" userId="c457259d-dbde-44b4-95b1-a70ebd153dcd" providerId="ADAL" clId="{021BCAE5-0554-48CC-A88A-6ABD9A25BF1E}" dt="2025-10-29T10:05:49.009" v="3446" actId="478"/>
          <ac:spMkLst>
            <pc:docMk/>
            <pc:sldMk cId="771498998" sldId="273"/>
            <ac:spMk id="12" creationId="{1E79185D-EDF4-7FF4-12ED-49C848DCD244}"/>
          </ac:spMkLst>
        </pc:spChg>
        <pc:spChg chg="add del mod">
          <ac:chgData name="Alex Hansen" userId="c457259d-dbde-44b4-95b1-a70ebd153dcd" providerId="ADAL" clId="{021BCAE5-0554-48CC-A88A-6ABD9A25BF1E}" dt="2025-10-29T10:05:49.009" v="3446" actId="478"/>
          <ac:spMkLst>
            <pc:docMk/>
            <pc:sldMk cId="771498998" sldId="273"/>
            <ac:spMk id="14" creationId="{EE8E97FF-6AE0-7D7C-04A9-20815FAE13EF}"/>
          </ac:spMkLst>
        </pc:spChg>
        <pc:spChg chg="add del mod">
          <ac:chgData name="Alex Hansen" userId="c457259d-dbde-44b4-95b1-a70ebd153dcd" providerId="ADAL" clId="{021BCAE5-0554-48CC-A88A-6ABD9A25BF1E}" dt="2025-10-29T10:05:49.009" v="3446" actId="478"/>
          <ac:spMkLst>
            <pc:docMk/>
            <pc:sldMk cId="771498998" sldId="273"/>
            <ac:spMk id="15" creationId="{65BABDBC-4970-E3FC-1BFB-187100E69CC3}"/>
          </ac:spMkLst>
        </pc:spChg>
        <pc:picChg chg="add mod">
          <ac:chgData name="Alex Hansen" userId="c457259d-dbde-44b4-95b1-a70ebd153dcd" providerId="ADAL" clId="{021BCAE5-0554-48CC-A88A-6ABD9A25BF1E}" dt="2025-10-29T10:06:37.017" v="3449" actId="1076"/>
          <ac:picMkLst>
            <pc:docMk/>
            <pc:sldMk cId="771498998" sldId="273"/>
            <ac:picMk id="3" creationId="{17DD855C-D640-DA7F-AC7A-F682997AC116}"/>
          </ac:picMkLst>
        </pc:picChg>
        <pc:picChg chg="add del mod">
          <ac:chgData name="Alex Hansen" userId="c457259d-dbde-44b4-95b1-a70ebd153dcd" providerId="ADAL" clId="{021BCAE5-0554-48CC-A88A-6ABD9A25BF1E}" dt="2025-10-29T10:05:49.009" v="3446" actId="478"/>
          <ac:picMkLst>
            <pc:docMk/>
            <pc:sldMk cId="771498998" sldId="273"/>
            <ac:picMk id="13" creationId="{8DC89DAD-F495-B985-3EB2-2FBB1E728E05}"/>
          </ac:picMkLst>
        </pc:picChg>
      </pc:sldChg>
      <pc:sldChg chg="addSp delSp modSp add mod ord delAnim modAnim">
        <pc:chgData name="Alex Hansen" userId="c457259d-dbde-44b4-95b1-a70ebd153dcd" providerId="ADAL" clId="{021BCAE5-0554-48CC-A88A-6ABD9A25BF1E}" dt="2025-10-29T12:53:11.752" v="3570" actId="478"/>
        <pc:sldMkLst>
          <pc:docMk/>
          <pc:sldMk cId="3557401351" sldId="274"/>
        </pc:sldMkLst>
        <pc:spChg chg="add del mod">
          <ac:chgData name="Alex Hansen" userId="c457259d-dbde-44b4-95b1-a70ebd153dcd" providerId="ADAL" clId="{021BCAE5-0554-48CC-A88A-6ABD9A25BF1E}" dt="2025-10-29T12:53:11.752" v="3570" actId="478"/>
          <ac:spMkLst>
            <pc:docMk/>
            <pc:sldMk cId="3557401351" sldId="274"/>
            <ac:spMk id="2" creationId="{D922B49A-9430-3C05-7DAD-3EA699F4FC58}"/>
          </ac:spMkLst>
        </pc:spChg>
        <pc:spChg chg="mod">
          <ac:chgData name="Alex Hansen" userId="c457259d-dbde-44b4-95b1-a70ebd153dcd" providerId="ADAL" clId="{021BCAE5-0554-48CC-A88A-6ABD9A25BF1E}" dt="2025-10-28T12:24:22.093" v="2959" actId="1076"/>
          <ac:spMkLst>
            <pc:docMk/>
            <pc:sldMk cId="3557401351" sldId="274"/>
            <ac:spMk id="5" creationId="{9FDE231D-6DB6-954F-9B22-5BB69641445F}"/>
          </ac:spMkLst>
        </pc:spChg>
        <pc:spChg chg="mod">
          <ac:chgData name="Alex Hansen" userId="c457259d-dbde-44b4-95b1-a70ebd153dcd" providerId="ADAL" clId="{021BCAE5-0554-48CC-A88A-6ABD9A25BF1E}" dt="2025-10-28T12:23:46.990" v="2956" actId="1037"/>
          <ac:spMkLst>
            <pc:docMk/>
            <pc:sldMk cId="3557401351" sldId="274"/>
            <ac:spMk id="6" creationId="{460BA11A-C5BE-4383-7722-FA6031484FB9}"/>
          </ac:spMkLst>
        </pc:spChg>
        <pc:spChg chg="mod">
          <ac:chgData name="Alex Hansen" userId="c457259d-dbde-44b4-95b1-a70ebd153dcd" providerId="ADAL" clId="{021BCAE5-0554-48CC-A88A-6ABD9A25BF1E}" dt="2025-10-28T12:24:00.798" v="2957" actId="1076"/>
          <ac:spMkLst>
            <pc:docMk/>
            <pc:sldMk cId="3557401351" sldId="274"/>
            <ac:spMk id="7" creationId="{7C2922CD-57CA-E285-3F97-47CB4E5C449A}"/>
          </ac:spMkLst>
        </pc:spChg>
        <pc:spChg chg="mod">
          <ac:chgData name="Alex Hansen" userId="c457259d-dbde-44b4-95b1-a70ebd153dcd" providerId="ADAL" clId="{021BCAE5-0554-48CC-A88A-6ABD9A25BF1E}" dt="2025-10-28T12:23:46.990" v="2956" actId="1037"/>
          <ac:spMkLst>
            <pc:docMk/>
            <pc:sldMk cId="3557401351" sldId="274"/>
            <ac:spMk id="8" creationId="{6036F6CF-66C7-E430-6F4C-57BF10E08EA7}"/>
          </ac:spMkLst>
        </pc:spChg>
      </pc:sldChg>
      <pc:sldChg chg="addSp delSp modSp add mod delAnim">
        <pc:chgData name="Alex Hansen" userId="c457259d-dbde-44b4-95b1-a70ebd153dcd" providerId="ADAL" clId="{021BCAE5-0554-48CC-A88A-6ABD9A25BF1E}" dt="2025-10-28T12:26:32.938" v="2964" actId="478"/>
        <pc:sldMkLst>
          <pc:docMk/>
          <pc:sldMk cId="4116598433" sldId="275"/>
        </pc:sldMkLst>
        <pc:spChg chg="del">
          <ac:chgData name="Alex Hansen" userId="c457259d-dbde-44b4-95b1-a70ebd153dcd" providerId="ADAL" clId="{021BCAE5-0554-48CC-A88A-6ABD9A25BF1E}" dt="2025-10-28T12:21:32.475" v="2902" actId="478"/>
          <ac:spMkLst>
            <pc:docMk/>
            <pc:sldMk cId="4116598433" sldId="275"/>
            <ac:spMk id="10" creationId="{81E25FD7-7705-6A19-94EF-399845E0B684}"/>
          </ac:spMkLst>
        </pc:spChg>
        <pc:spChg chg="del">
          <ac:chgData name="Alex Hansen" userId="c457259d-dbde-44b4-95b1-a70ebd153dcd" providerId="ADAL" clId="{021BCAE5-0554-48CC-A88A-6ABD9A25BF1E}" dt="2025-10-28T12:21:32.475" v="2902" actId="478"/>
          <ac:spMkLst>
            <pc:docMk/>
            <pc:sldMk cId="4116598433" sldId="275"/>
            <ac:spMk id="11" creationId="{A0145AF3-F2FD-EE4B-1B3F-A96FC7C7B156}"/>
          </ac:spMkLst>
        </pc:spChg>
        <pc:spChg chg="del">
          <ac:chgData name="Alex Hansen" userId="c457259d-dbde-44b4-95b1-a70ebd153dcd" providerId="ADAL" clId="{021BCAE5-0554-48CC-A88A-6ABD9A25BF1E}" dt="2025-10-28T12:21:32.475" v="2902" actId="478"/>
          <ac:spMkLst>
            <pc:docMk/>
            <pc:sldMk cId="4116598433" sldId="275"/>
            <ac:spMk id="12" creationId="{A0EEF437-CFAE-3830-7DDF-ABC92800F344}"/>
          </ac:spMkLst>
        </pc:spChg>
        <pc:spChg chg="del">
          <ac:chgData name="Alex Hansen" userId="c457259d-dbde-44b4-95b1-a70ebd153dcd" providerId="ADAL" clId="{021BCAE5-0554-48CC-A88A-6ABD9A25BF1E}" dt="2025-10-28T12:21:32.475" v="2902" actId="478"/>
          <ac:spMkLst>
            <pc:docMk/>
            <pc:sldMk cId="4116598433" sldId="275"/>
            <ac:spMk id="13" creationId="{EF570963-90B6-0B56-CDF6-2CA8CEA9BF01}"/>
          </ac:spMkLst>
        </pc:spChg>
        <pc:spChg chg="del">
          <ac:chgData name="Alex Hansen" userId="c457259d-dbde-44b4-95b1-a70ebd153dcd" providerId="ADAL" clId="{021BCAE5-0554-48CC-A88A-6ABD9A25BF1E}" dt="2025-10-28T12:21:32.475" v="2902" actId="478"/>
          <ac:spMkLst>
            <pc:docMk/>
            <pc:sldMk cId="4116598433" sldId="275"/>
            <ac:spMk id="14" creationId="{031F086A-B828-735C-DB19-40349D7A7A69}"/>
          </ac:spMkLst>
        </pc:spChg>
        <pc:spChg chg="del">
          <ac:chgData name="Alex Hansen" userId="c457259d-dbde-44b4-95b1-a70ebd153dcd" providerId="ADAL" clId="{021BCAE5-0554-48CC-A88A-6ABD9A25BF1E}" dt="2025-10-28T12:21:32.475" v="2902" actId="478"/>
          <ac:spMkLst>
            <pc:docMk/>
            <pc:sldMk cId="4116598433" sldId="275"/>
            <ac:spMk id="15" creationId="{ADC374FB-0660-DB82-1B2F-5BDE91BA8C6C}"/>
          </ac:spMkLst>
        </pc:spChg>
        <pc:spChg chg="del">
          <ac:chgData name="Alex Hansen" userId="c457259d-dbde-44b4-95b1-a70ebd153dcd" providerId="ADAL" clId="{021BCAE5-0554-48CC-A88A-6ABD9A25BF1E}" dt="2025-10-28T12:21:32.475" v="2902" actId="478"/>
          <ac:spMkLst>
            <pc:docMk/>
            <pc:sldMk cId="4116598433" sldId="275"/>
            <ac:spMk id="16" creationId="{BC4BD527-ECAC-7EAC-5747-72C5869D99CE}"/>
          </ac:spMkLst>
        </pc:spChg>
        <pc:picChg chg="add mod">
          <ac:chgData name="Alex Hansen" userId="c457259d-dbde-44b4-95b1-a70ebd153dcd" providerId="ADAL" clId="{021BCAE5-0554-48CC-A88A-6ABD9A25BF1E}" dt="2025-10-28T12:25:10.773" v="2962" actId="1076"/>
          <ac:picMkLst>
            <pc:docMk/>
            <pc:sldMk cId="4116598433" sldId="275"/>
            <ac:picMk id="3" creationId="{64FFAA56-C6D7-6CC2-0BD9-051055ED475A}"/>
          </ac:picMkLst>
        </pc:picChg>
        <pc:picChg chg="add del">
          <ac:chgData name="Alex Hansen" userId="c457259d-dbde-44b4-95b1-a70ebd153dcd" providerId="ADAL" clId="{021BCAE5-0554-48CC-A88A-6ABD9A25BF1E}" dt="2025-10-28T12:26:32.938" v="2964" actId="478"/>
          <ac:picMkLst>
            <pc:docMk/>
            <pc:sldMk cId="4116598433" sldId="275"/>
            <ac:picMk id="6" creationId="{B7DE995E-EA39-2850-8255-B2D453E7459D}"/>
          </ac:picMkLst>
        </pc:picChg>
      </pc:sldChg>
      <pc:sldChg chg="addSp delSp modSp add mod">
        <pc:chgData name="Alex Hansen" userId="c457259d-dbde-44b4-95b1-a70ebd153dcd" providerId="ADAL" clId="{021BCAE5-0554-48CC-A88A-6ABD9A25BF1E}" dt="2025-10-29T08:32:11.181" v="3341"/>
        <pc:sldMkLst>
          <pc:docMk/>
          <pc:sldMk cId="110357005" sldId="276"/>
        </pc:sldMkLst>
        <pc:spChg chg="add mod">
          <ac:chgData name="Alex Hansen" userId="c457259d-dbde-44b4-95b1-a70ebd153dcd" providerId="ADAL" clId="{021BCAE5-0554-48CC-A88A-6ABD9A25BF1E}" dt="2025-10-28T12:32:09.832" v="3197" actId="1076"/>
          <ac:spMkLst>
            <pc:docMk/>
            <pc:sldMk cId="110357005" sldId="276"/>
            <ac:spMk id="6" creationId="{11831B8C-2477-B0A6-E690-4BDB146EF61A}"/>
          </ac:spMkLst>
        </pc:spChg>
        <pc:spChg chg="add del mod">
          <ac:chgData name="Alex Hansen" userId="c457259d-dbde-44b4-95b1-a70ebd153dcd" providerId="ADAL" clId="{021BCAE5-0554-48CC-A88A-6ABD9A25BF1E}" dt="2025-10-28T12:32:10.999" v="3199"/>
          <ac:spMkLst>
            <pc:docMk/>
            <pc:sldMk cId="110357005" sldId="276"/>
            <ac:spMk id="9" creationId="{113EA872-0438-212A-D18B-341267088F47}"/>
          </ac:spMkLst>
        </pc:spChg>
        <pc:picChg chg="del">
          <ac:chgData name="Alex Hansen" userId="c457259d-dbde-44b4-95b1-a70ebd153dcd" providerId="ADAL" clId="{021BCAE5-0554-48CC-A88A-6ABD9A25BF1E}" dt="2025-10-28T12:26:44.680" v="2966" actId="478"/>
          <ac:picMkLst>
            <pc:docMk/>
            <pc:sldMk cId="110357005" sldId="276"/>
            <ac:picMk id="3" creationId="{D8BDFF90-2A07-0797-EF7A-3A3C500CC4D1}"/>
          </ac:picMkLst>
        </pc:picChg>
        <pc:picChg chg="add mod">
          <ac:chgData name="Alex Hansen" userId="c457259d-dbde-44b4-95b1-a70ebd153dcd" providerId="ADAL" clId="{021BCAE5-0554-48CC-A88A-6ABD9A25BF1E}" dt="2025-10-28T12:27:10.132" v="2970" actId="1076"/>
          <ac:picMkLst>
            <pc:docMk/>
            <pc:sldMk cId="110357005" sldId="276"/>
            <ac:picMk id="5" creationId="{30652D70-E3C7-9828-B4D9-38B87170B893}"/>
          </ac:picMkLst>
        </pc:picChg>
        <pc:picChg chg="add del">
          <ac:chgData name="Alex Hansen" userId="c457259d-dbde-44b4-95b1-a70ebd153dcd" providerId="ADAL" clId="{021BCAE5-0554-48CC-A88A-6ABD9A25BF1E}" dt="2025-10-28T12:30:05.799" v="3023" actId="478"/>
          <ac:picMkLst>
            <pc:docMk/>
            <pc:sldMk cId="110357005" sldId="276"/>
            <ac:picMk id="8" creationId="{18DFDC40-71CD-3F5E-7A81-26DEB0DA5964}"/>
          </ac:picMkLst>
        </pc:picChg>
        <pc:inkChg chg="add">
          <ac:chgData name="Alex Hansen" userId="c457259d-dbde-44b4-95b1-a70ebd153dcd" providerId="ADAL" clId="{021BCAE5-0554-48CC-A88A-6ABD9A25BF1E}" dt="2025-10-29T08:32:04.872" v="3336" actId="9405"/>
          <ac:inkMkLst>
            <pc:docMk/>
            <pc:sldMk cId="110357005" sldId="276"/>
            <ac:inkMk id="2" creationId="{8AC62DEF-D34B-0728-4DE8-4216A1604527}"/>
          </ac:inkMkLst>
        </pc:inkChg>
        <pc:inkChg chg="add del">
          <ac:chgData name="Alex Hansen" userId="c457259d-dbde-44b4-95b1-a70ebd153dcd" providerId="ADAL" clId="{021BCAE5-0554-48CC-A88A-6ABD9A25BF1E}" dt="2025-10-29T08:32:08.763" v="3338"/>
          <ac:inkMkLst>
            <pc:docMk/>
            <pc:sldMk cId="110357005" sldId="276"/>
            <ac:inkMk id="3" creationId="{1DF54EDB-814D-01C6-C96B-62C537031C5C}"/>
          </ac:inkMkLst>
        </pc:inkChg>
        <pc:inkChg chg="add mod">
          <ac:chgData name="Alex Hansen" userId="c457259d-dbde-44b4-95b1-a70ebd153dcd" providerId="ADAL" clId="{021BCAE5-0554-48CC-A88A-6ABD9A25BF1E}" dt="2025-10-29T08:32:09.383" v="3339"/>
          <ac:inkMkLst>
            <pc:docMk/>
            <pc:sldMk cId="110357005" sldId="276"/>
            <ac:inkMk id="7" creationId="{1B8D0CAB-A783-DBC0-1D36-2849D909442E}"/>
          </ac:inkMkLst>
        </pc:inkChg>
        <pc:inkChg chg="add del">
          <ac:chgData name="Alex Hansen" userId="c457259d-dbde-44b4-95b1-a70ebd153dcd" providerId="ADAL" clId="{021BCAE5-0554-48CC-A88A-6ABD9A25BF1E}" dt="2025-10-29T08:32:11.181" v="3341"/>
          <ac:inkMkLst>
            <pc:docMk/>
            <pc:sldMk cId="110357005" sldId="276"/>
            <ac:inkMk id="8" creationId="{D6FC5E13-115B-5BE1-8913-41C80AD30357}"/>
          </ac:inkMkLst>
        </pc:inkChg>
        <pc:inkChg chg="add">
          <ac:chgData name="Alex Hansen" userId="c457259d-dbde-44b4-95b1-a70ebd153dcd" providerId="ADAL" clId="{021BCAE5-0554-48CC-A88A-6ABD9A25BF1E}" dt="2025-10-29T08:32:11.181" v="3341"/>
          <ac:inkMkLst>
            <pc:docMk/>
            <pc:sldMk cId="110357005" sldId="276"/>
            <ac:inkMk id="9" creationId="{E8813937-25CD-4632-4CC9-750ECCAC26EB}"/>
          </ac:inkMkLst>
        </pc:inkChg>
      </pc:sldChg>
      <pc:sldChg chg="addSp delSp modSp add mod">
        <pc:chgData name="Alex Hansen" userId="c457259d-dbde-44b4-95b1-a70ebd153dcd" providerId="ADAL" clId="{021BCAE5-0554-48CC-A88A-6ABD9A25BF1E}" dt="2025-10-28T12:36:20.685" v="3208" actId="1076"/>
        <pc:sldMkLst>
          <pc:docMk/>
          <pc:sldMk cId="2159318180" sldId="277"/>
        </pc:sldMkLst>
        <pc:spChg chg="del">
          <ac:chgData name="Alex Hansen" userId="c457259d-dbde-44b4-95b1-a70ebd153dcd" providerId="ADAL" clId="{021BCAE5-0554-48CC-A88A-6ABD9A25BF1E}" dt="2025-10-28T12:30:19.727" v="3027" actId="478"/>
          <ac:spMkLst>
            <pc:docMk/>
            <pc:sldMk cId="2159318180" sldId="277"/>
            <ac:spMk id="6" creationId="{A0846E9B-9360-BBF1-9EA6-C91DD24993AF}"/>
          </ac:spMkLst>
        </pc:spChg>
        <pc:spChg chg="add mod">
          <ac:chgData name="Alex Hansen" userId="c457259d-dbde-44b4-95b1-a70ebd153dcd" providerId="ADAL" clId="{021BCAE5-0554-48CC-A88A-6ABD9A25BF1E}" dt="2025-10-28T12:36:16.100" v="3207" actId="1076"/>
          <ac:spMkLst>
            <pc:docMk/>
            <pc:sldMk cId="2159318180" sldId="277"/>
            <ac:spMk id="11" creationId="{AAE7C359-D596-9DF7-0E50-8361240894E9}"/>
          </ac:spMkLst>
        </pc:spChg>
        <pc:picChg chg="add del">
          <ac:chgData name="Alex Hansen" userId="c457259d-dbde-44b4-95b1-a70ebd153dcd" providerId="ADAL" clId="{021BCAE5-0554-48CC-A88A-6ABD9A25BF1E}" dt="2025-10-28T12:34:28.212" v="3202" actId="478"/>
          <ac:picMkLst>
            <pc:docMk/>
            <pc:sldMk cId="2159318180" sldId="277"/>
            <ac:picMk id="3" creationId="{4C851904-BDAC-68B7-85AD-CE5559EF3540}"/>
          </ac:picMkLst>
        </pc:picChg>
        <pc:picChg chg="del">
          <ac:chgData name="Alex Hansen" userId="c457259d-dbde-44b4-95b1-a70ebd153dcd" providerId="ADAL" clId="{021BCAE5-0554-48CC-A88A-6ABD9A25BF1E}" dt="2025-10-28T12:30:17.188" v="3026" actId="478"/>
          <ac:picMkLst>
            <pc:docMk/>
            <pc:sldMk cId="2159318180" sldId="277"/>
            <ac:picMk id="5" creationId="{68B7D483-6A19-0ED5-B460-D9ED310168FB}"/>
          </ac:picMkLst>
        </pc:picChg>
        <pc:picChg chg="del mod">
          <ac:chgData name="Alex Hansen" userId="c457259d-dbde-44b4-95b1-a70ebd153dcd" providerId="ADAL" clId="{021BCAE5-0554-48CC-A88A-6ABD9A25BF1E}" dt="2025-10-28T12:34:20.749" v="3200" actId="478"/>
          <ac:picMkLst>
            <pc:docMk/>
            <pc:sldMk cId="2159318180" sldId="277"/>
            <ac:picMk id="8" creationId="{0AA95675-3AA5-3A1C-941A-7F7560287B4F}"/>
          </ac:picMkLst>
        </pc:picChg>
        <pc:picChg chg="add mod">
          <ac:chgData name="Alex Hansen" userId="c457259d-dbde-44b4-95b1-a70ebd153dcd" providerId="ADAL" clId="{021BCAE5-0554-48CC-A88A-6ABD9A25BF1E}" dt="2025-10-28T12:36:20.685" v="3208" actId="1076"/>
          <ac:picMkLst>
            <pc:docMk/>
            <pc:sldMk cId="2159318180" sldId="277"/>
            <ac:picMk id="9" creationId="{76DF6E86-125F-5BB7-EFC3-A5954C850227}"/>
          </ac:picMkLst>
        </pc:picChg>
      </pc:sldChg>
      <pc:sldChg chg="addSp delSp modSp new mod modAnim">
        <pc:chgData name="Alex Hansen" userId="c457259d-dbde-44b4-95b1-a70ebd153dcd" providerId="ADAL" clId="{021BCAE5-0554-48CC-A88A-6ABD9A25BF1E}" dt="2025-10-29T08:04:40.481" v="3307"/>
        <pc:sldMkLst>
          <pc:docMk/>
          <pc:sldMk cId="2596028744" sldId="278"/>
        </pc:sldMkLst>
        <pc:spChg chg="add mod">
          <ac:chgData name="Alex Hansen" userId="c457259d-dbde-44b4-95b1-a70ebd153dcd" providerId="ADAL" clId="{021BCAE5-0554-48CC-A88A-6ABD9A25BF1E}" dt="2025-10-29T08:04:34.721" v="3306" actId="1076"/>
          <ac:spMkLst>
            <pc:docMk/>
            <pc:sldMk cId="2596028744" sldId="278"/>
            <ac:spMk id="2" creationId="{A97BD378-89EE-EE54-935A-962A19193552}"/>
          </ac:spMkLst>
        </pc:spChg>
        <pc:spChg chg="del">
          <ac:chgData name="Alex Hansen" userId="c457259d-dbde-44b4-95b1-a70ebd153dcd" providerId="ADAL" clId="{021BCAE5-0554-48CC-A88A-6ABD9A25BF1E}" dt="2025-10-28T12:38:08.516" v="3210" actId="478"/>
          <ac:spMkLst>
            <pc:docMk/>
            <pc:sldMk cId="2596028744" sldId="278"/>
            <ac:spMk id="2" creationId="{C44492E7-07D5-64C4-6D80-64476306D74D}"/>
          </ac:spMkLst>
        </pc:spChg>
        <pc:spChg chg="del">
          <ac:chgData name="Alex Hansen" userId="c457259d-dbde-44b4-95b1-a70ebd153dcd" providerId="ADAL" clId="{021BCAE5-0554-48CC-A88A-6ABD9A25BF1E}" dt="2025-10-28T12:38:11.117" v="3211" actId="478"/>
          <ac:spMkLst>
            <pc:docMk/>
            <pc:sldMk cId="2596028744" sldId="278"/>
            <ac:spMk id="3" creationId="{E6619A08-BFA7-526C-0B88-E4E68DAE1018}"/>
          </ac:spMkLst>
        </pc:spChg>
        <pc:picChg chg="add mod">
          <ac:chgData name="Alex Hansen" userId="c457259d-dbde-44b4-95b1-a70ebd153dcd" providerId="ADAL" clId="{021BCAE5-0554-48CC-A88A-6ABD9A25BF1E}" dt="2025-10-28T12:39:46.908" v="3224" actId="1076"/>
          <ac:picMkLst>
            <pc:docMk/>
            <pc:sldMk cId="2596028744" sldId="278"/>
            <ac:picMk id="5" creationId="{09ED1080-3E47-5240-49E8-9CFB9F36983E}"/>
          </ac:picMkLst>
        </pc:picChg>
        <pc:picChg chg="add mod">
          <ac:chgData name="Alex Hansen" userId="c457259d-dbde-44b4-95b1-a70ebd153dcd" providerId="ADAL" clId="{021BCAE5-0554-48CC-A88A-6ABD9A25BF1E}" dt="2025-10-28T12:39:48.470" v="3225" actId="1076"/>
          <ac:picMkLst>
            <pc:docMk/>
            <pc:sldMk cId="2596028744" sldId="278"/>
            <ac:picMk id="7" creationId="{5C1219A3-89D5-B88C-B3E8-CEE73765B5D0}"/>
          </ac:picMkLst>
        </pc:picChg>
        <pc:picChg chg="add mod">
          <ac:chgData name="Alex Hansen" userId="c457259d-dbde-44b4-95b1-a70ebd153dcd" providerId="ADAL" clId="{021BCAE5-0554-48CC-A88A-6ABD9A25BF1E}" dt="2025-10-28T12:41:18.589" v="3238" actId="1076"/>
          <ac:picMkLst>
            <pc:docMk/>
            <pc:sldMk cId="2596028744" sldId="278"/>
            <ac:picMk id="11" creationId="{421C122A-55E6-0A49-E12D-49EA19E139D3}"/>
          </ac:picMkLst>
        </pc:picChg>
        <pc:cxnChg chg="add mod">
          <ac:chgData name="Alex Hansen" userId="c457259d-dbde-44b4-95b1-a70ebd153dcd" providerId="ADAL" clId="{021BCAE5-0554-48CC-A88A-6ABD9A25BF1E}" dt="2025-10-28T12:40:10.171" v="3228" actId="1582"/>
          <ac:cxnSpMkLst>
            <pc:docMk/>
            <pc:sldMk cId="2596028744" sldId="278"/>
            <ac:cxnSpMk id="9" creationId="{14AA34A4-D481-1826-9A2D-4CCFBEC1F72A}"/>
          </ac:cxnSpMkLst>
        </pc:cxnChg>
        <pc:cxnChg chg="add mod">
          <ac:chgData name="Alex Hansen" userId="c457259d-dbde-44b4-95b1-a70ebd153dcd" providerId="ADAL" clId="{021BCAE5-0554-48CC-A88A-6ABD9A25BF1E}" dt="2025-10-28T12:41:18.589" v="3238" actId="1076"/>
          <ac:cxnSpMkLst>
            <pc:docMk/>
            <pc:sldMk cId="2596028744" sldId="278"/>
            <ac:cxnSpMk id="13" creationId="{930A8A81-51B8-8EFC-C560-3C716FCFC9D9}"/>
          </ac:cxnSpMkLst>
        </pc:cxnChg>
        <pc:cxnChg chg="add mod">
          <ac:chgData name="Alex Hansen" userId="c457259d-dbde-44b4-95b1-a70ebd153dcd" providerId="ADAL" clId="{021BCAE5-0554-48CC-A88A-6ABD9A25BF1E}" dt="2025-10-28T12:43:37.837" v="3243" actId="1582"/>
          <ac:cxnSpMkLst>
            <pc:docMk/>
            <pc:sldMk cId="2596028744" sldId="278"/>
            <ac:cxnSpMk id="16" creationId="{DEA4DA28-D0CB-8558-DE40-B230ABE1E59D}"/>
          </ac:cxnSpMkLst>
        </pc:cxnChg>
      </pc:sldChg>
      <pc:sldChg chg="addSp delSp modSp add mod delAnim">
        <pc:chgData name="Alex Hansen" userId="c457259d-dbde-44b4-95b1-a70ebd153dcd" providerId="ADAL" clId="{021BCAE5-0554-48CC-A88A-6ABD9A25BF1E}" dt="2025-10-29T08:05:50.488" v="3315" actId="478"/>
        <pc:sldMkLst>
          <pc:docMk/>
          <pc:sldMk cId="1389852406" sldId="279"/>
        </pc:sldMkLst>
        <pc:spChg chg="add mod">
          <ac:chgData name="Alex Hansen" userId="c457259d-dbde-44b4-95b1-a70ebd153dcd" providerId="ADAL" clId="{021BCAE5-0554-48CC-A88A-6ABD9A25BF1E}" dt="2025-10-29T08:05:25.007" v="3312" actId="164"/>
          <ac:spMkLst>
            <pc:docMk/>
            <pc:sldMk cId="1389852406" sldId="279"/>
            <ac:spMk id="7" creationId="{80094851-D2A8-0414-8547-372FCAC38AAC}"/>
          </ac:spMkLst>
        </pc:spChg>
        <pc:grpChg chg="add mod">
          <ac:chgData name="Alex Hansen" userId="c457259d-dbde-44b4-95b1-a70ebd153dcd" providerId="ADAL" clId="{021BCAE5-0554-48CC-A88A-6ABD9A25BF1E}" dt="2025-10-29T08:05:25.007" v="3312" actId="164"/>
          <ac:grpSpMkLst>
            <pc:docMk/>
            <pc:sldMk cId="1389852406" sldId="279"/>
            <ac:grpSpMk id="8" creationId="{E98CD088-FB70-7FEA-D170-47A7D1662E86}"/>
          </ac:grpSpMkLst>
        </pc:grpChg>
        <pc:picChg chg="add del mod">
          <ac:chgData name="Alex Hansen" userId="c457259d-dbde-44b4-95b1-a70ebd153dcd" providerId="ADAL" clId="{021BCAE5-0554-48CC-A88A-6ABD9A25BF1E}" dt="2025-10-29T08:05:50.488" v="3315" actId="478"/>
          <ac:picMkLst>
            <pc:docMk/>
            <pc:sldMk cId="1389852406" sldId="279"/>
            <ac:picMk id="3" creationId="{BA75C2DB-C872-50AF-2D0B-04A6524245EA}"/>
          </ac:picMkLst>
        </pc:picChg>
        <pc:picChg chg="add mod">
          <ac:chgData name="Alex Hansen" userId="c457259d-dbde-44b4-95b1-a70ebd153dcd" providerId="ADAL" clId="{021BCAE5-0554-48CC-A88A-6ABD9A25BF1E}" dt="2025-10-28T12:52:06.492" v="3254" actId="1076"/>
          <ac:picMkLst>
            <pc:docMk/>
            <pc:sldMk cId="1389852406" sldId="279"/>
            <ac:picMk id="4" creationId="{C9CE139D-D6A6-932F-F152-9285B1454A60}"/>
          </ac:picMkLst>
        </pc:picChg>
        <pc:picChg chg="add mod">
          <ac:chgData name="Alex Hansen" userId="c457259d-dbde-44b4-95b1-a70ebd153dcd" providerId="ADAL" clId="{021BCAE5-0554-48CC-A88A-6ABD9A25BF1E}" dt="2025-10-29T08:05:25.007" v="3312" actId="164"/>
          <ac:picMkLst>
            <pc:docMk/>
            <pc:sldMk cId="1389852406" sldId="279"/>
            <ac:picMk id="6" creationId="{55DBC937-BCF6-ED69-F5ED-3D004A7D9B08}"/>
          </ac:picMkLst>
        </pc:picChg>
        <pc:picChg chg="add mod">
          <ac:chgData name="Alex Hansen" userId="c457259d-dbde-44b4-95b1-a70ebd153dcd" providerId="ADAL" clId="{021BCAE5-0554-48CC-A88A-6ABD9A25BF1E}" dt="2025-10-28T12:56:56.729" v="3255"/>
          <ac:picMkLst>
            <pc:docMk/>
            <pc:sldMk cId="1389852406" sldId="279"/>
            <ac:picMk id="6" creationId="{C7C01385-F42E-B976-441D-95F3E2D018C0}"/>
          </ac:picMkLst>
        </pc:picChg>
        <pc:picChg chg="del">
          <ac:chgData name="Alex Hansen" userId="c457259d-dbde-44b4-95b1-a70ebd153dcd" providerId="ADAL" clId="{021BCAE5-0554-48CC-A88A-6ABD9A25BF1E}" dt="2025-10-28T12:49:39.279" v="3246" actId="478"/>
          <ac:picMkLst>
            <pc:docMk/>
            <pc:sldMk cId="1389852406" sldId="279"/>
            <ac:picMk id="7" creationId="{1BA8D443-DD86-7C9B-D55C-0F6C2561D320}"/>
          </ac:picMkLst>
        </pc:picChg>
        <pc:picChg chg="del">
          <ac:chgData name="Alex Hansen" userId="c457259d-dbde-44b4-95b1-a70ebd153dcd" providerId="ADAL" clId="{021BCAE5-0554-48CC-A88A-6ABD9A25BF1E}" dt="2025-10-28T12:49:42.439" v="3248" actId="478"/>
          <ac:picMkLst>
            <pc:docMk/>
            <pc:sldMk cId="1389852406" sldId="279"/>
            <ac:picMk id="11" creationId="{329FA66F-2F81-2271-D455-BDB02D11FF82}"/>
          </ac:picMkLst>
        </pc:picChg>
        <pc:cxnChg chg="del mod">
          <ac:chgData name="Alex Hansen" userId="c457259d-dbde-44b4-95b1-a70ebd153dcd" providerId="ADAL" clId="{021BCAE5-0554-48CC-A88A-6ABD9A25BF1E}" dt="2025-10-28T12:49:46.578" v="3250" actId="478"/>
          <ac:cxnSpMkLst>
            <pc:docMk/>
            <pc:sldMk cId="1389852406" sldId="279"/>
            <ac:cxnSpMk id="9" creationId="{C8A867F0-F254-6D04-843B-28A7EFD5BEB2}"/>
          </ac:cxnSpMkLst>
        </pc:cxnChg>
        <pc:cxnChg chg="del mod">
          <ac:chgData name="Alex Hansen" userId="c457259d-dbde-44b4-95b1-a70ebd153dcd" providerId="ADAL" clId="{021BCAE5-0554-48CC-A88A-6ABD9A25BF1E}" dt="2025-10-28T12:49:44.549" v="3249" actId="478"/>
          <ac:cxnSpMkLst>
            <pc:docMk/>
            <pc:sldMk cId="1389852406" sldId="279"/>
            <ac:cxnSpMk id="13" creationId="{EB871454-5F56-5FE9-EF5C-98F7BA885738}"/>
          </ac:cxnSpMkLst>
        </pc:cxnChg>
        <pc:cxnChg chg="del mod">
          <ac:chgData name="Alex Hansen" userId="c457259d-dbde-44b4-95b1-a70ebd153dcd" providerId="ADAL" clId="{021BCAE5-0554-48CC-A88A-6ABD9A25BF1E}" dt="2025-10-28T12:49:40.950" v="3247" actId="478"/>
          <ac:cxnSpMkLst>
            <pc:docMk/>
            <pc:sldMk cId="1389852406" sldId="279"/>
            <ac:cxnSpMk id="16" creationId="{50E700E9-4C34-CDA7-4263-0ADB78D7169B}"/>
          </ac:cxnSpMkLst>
        </pc:cxnChg>
      </pc:sldChg>
      <pc:sldChg chg="addSp delSp modSp add mod modAnim">
        <pc:chgData name="Alex Hansen" userId="c457259d-dbde-44b4-95b1-a70ebd153dcd" providerId="ADAL" clId="{021BCAE5-0554-48CC-A88A-6ABD9A25BF1E}" dt="2025-10-29T10:05:37.954" v="3444" actId="22"/>
        <pc:sldMkLst>
          <pc:docMk/>
          <pc:sldMk cId="29924388" sldId="280"/>
        </pc:sldMkLst>
        <pc:spChg chg="add mod">
          <ac:chgData name="Alex Hansen" userId="c457259d-dbde-44b4-95b1-a70ebd153dcd" providerId="ADAL" clId="{021BCAE5-0554-48CC-A88A-6ABD9A25BF1E}" dt="2025-10-29T10:04:03.278" v="3436" actId="1076"/>
          <ac:spMkLst>
            <pc:docMk/>
            <pc:sldMk cId="29924388" sldId="280"/>
            <ac:spMk id="7" creationId="{6716ED2D-B802-8B85-3AF3-2886EB9D0E57}"/>
          </ac:spMkLst>
        </pc:spChg>
        <pc:grpChg chg="add mod">
          <ac:chgData name="Alex Hansen" userId="c457259d-dbde-44b4-95b1-a70ebd153dcd" providerId="ADAL" clId="{021BCAE5-0554-48CC-A88A-6ABD9A25BF1E}" dt="2025-10-29T10:04:55.978" v="3440" actId="164"/>
          <ac:grpSpMkLst>
            <pc:docMk/>
            <pc:sldMk cId="29924388" sldId="280"/>
            <ac:grpSpMk id="18" creationId="{9F709C6D-E32A-57DE-5454-0500EA46596A}"/>
          </ac:grpSpMkLst>
        </pc:grpChg>
        <pc:picChg chg="del">
          <ac:chgData name="Alex Hansen" userId="c457259d-dbde-44b4-95b1-a70ebd153dcd" providerId="ADAL" clId="{021BCAE5-0554-48CC-A88A-6ABD9A25BF1E}" dt="2025-10-28T12:57:06.310" v="3258" actId="478"/>
          <ac:picMkLst>
            <pc:docMk/>
            <pc:sldMk cId="29924388" sldId="280"/>
            <ac:picMk id="3" creationId="{233FCF07-9220-378E-BBD3-A1DA4FE3C564}"/>
          </ac:picMkLst>
        </pc:picChg>
        <pc:picChg chg="add mod">
          <ac:chgData name="Alex Hansen" userId="c457259d-dbde-44b4-95b1-a70ebd153dcd" providerId="ADAL" clId="{021BCAE5-0554-48CC-A88A-6ABD9A25BF1E}" dt="2025-10-29T10:03:55.019" v="3435" actId="1076"/>
          <ac:picMkLst>
            <pc:docMk/>
            <pc:sldMk cId="29924388" sldId="280"/>
            <ac:picMk id="3" creationId="{64C30F6D-2C4E-59FB-5AE3-436D7217BC4C}"/>
          </ac:picMkLst>
        </pc:picChg>
        <pc:picChg chg="del">
          <ac:chgData name="Alex Hansen" userId="c457259d-dbde-44b4-95b1-a70ebd153dcd" providerId="ADAL" clId="{021BCAE5-0554-48CC-A88A-6ABD9A25BF1E}" dt="2025-10-28T12:57:04.869" v="3257" actId="478"/>
          <ac:picMkLst>
            <pc:docMk/>
            <pc:sldMk cId="29924388" sldId="280"/>
            <ac:picMk id="5" creationId="{F672FF6B-12B3-086D-6AA6-061C0819B84F}"/>
          </ac:picMkLst>
        </pc:picChg>
        <pc:picChg chg="add mod">
          <ac:chgData name="Alex Hansen" userId="c457259d-dbde-44b4-95b1-a70ebd153dcd" providerId="ADAL" clId="{021BCAE5-0554-48CC-A88A-6ABD9A25BF1E}" dt="2025-10-29T10:04:55.978" v="3440" actId="164"/>
          <ac:picMkLst>
            <pc:docMk/>
            <pc:sldMk cId="29924388" sldId="280"/>
            <ac:picMk id="6" creationId="{128D9585-D22F-742F-C05A-7E199FAD01DB}"/>
          </ac:picMkLst>
        </pc:picChg>
        <pc:picChg chg="add del">
          <ac:chgData name="Alex Hansen" userId="c457259d-dbde-44b4-95b1-a70ebd153dcd" providerId="ADAL" clId="{021BCAE5-0554-48CC-A88A-6ABD9A25BF1E}" dt="2025-10-29T10:05:37.954" v="3444" actId="22"/>
          <ac:picMkLst>
            <pc:docMk/>
            <pc:sldMk cId="29924388" sldId="280"/>
            <ac:picMk id="20" creationId="{4D675BFA-EEE0-D504-13E1-488051297C3E}"/>
          </ac:picMkLst>
        </pc:picChg>
        <pc:inkChg chg="add del">
          <ac:chgData name="Alex Hansen" userId="c457259d-dbde-44b4-95b1-a70ebd153dcd" providerId="ADAL" clId="{021BCAE5-0554-48CC-A88A-6ABD9A25BF1E}" dt="2025-10-29T10:02:51.510" v="3382"/>
          <ac:inkMkLst>
            <pc:docMk/>
            <pc:sldMk cId="29924388" sldId="280"/>
            <ac:inkMk id="8" creationId="{33497E9F-CF2E-E59B-B0F1-97CF04C829D0}"/>
          </ac:inkMkLst>
        </pc:inkChg>
        <pc:inkChg chg="add mod">
          <ac:chgData name="Alex Hansen" userId="c457259d-dbde-44b4-95b1-a70ebd153dcd" providerId="ADAL" clId="{021BCAE5-0554-48CC-A88A-6ABD9A25BF1E}" dt="2025-10-29T10:04:55.978" v="3440" actId="164"/>
          <ac:inkMkLst>
            <pc:docMk/>
            <pc:sldMk cId="29924388" sldId="280"/>
            <ac:inkMk id="9" creationId="{7794F1A0-6384-71AD-3CB1-FBFCE5BC57CB}"/>
          </ac:inkMkLst>
        </pc:inkChg>
        <pc:inkChg chg="add del">
          <ac:chgData name="Alex Hansen" userId="c457259d-dbde-44b4-95b1-a70ebd153dcd" providerId="ADAL" clId="{021BCAE5-0554-48CC-A88A-6ABD9A25BF1E}" dt="2025-10-29T10:02:56.693" v="3384"/>
          <ac:inkMkLst>
            <pc:docMk/>
            <pc:sldMk cId="29924388" sldId="280"/>
            <ac:inkMk id="10" creationId="{38C57DEF-DFC0-00DE-F8A1-1A89410DA9F1}"/>
          </ac:inkMkLst>
        </pc:inkChg>
        <pc:inkChg chg="add mod">
          <ac:chgData name="Alex Hansen" userId="c457259d-dbde-44b4-95b1-a70ebd153dcd" providerId="ADAL" clId="{021BCAE5-0554-48CC-A88A-6ABD9A25BF1E}" dt="2025-10-29T10:04:55.978" v="3440" actId="164"/>
          <ac:inkMkLst>
            <pc:docMk/>
            <pc:sldMk cId="29924388" sldId="280"/>
            <ac:inkMk id="11" creationId="{AA68192C-7A57-804B-FB0F-40F547E1928A}"/>
          </ac:inkMkLst>
        </pc:inkChg>
        <pc:inkChg chg="add del">
          <ac:chgData name="Alex Hansen" userId="c457259d-dbde-44b4-95b1-a70ebd153dcd" providerId="ADAL" clId="{021BCAE5-0554-48CC-A88A-6ABD9A25BF1E}" dt="2025-10-29T10:03:01.861" v="3387"/>
          <ac:inkMkLst>
            <pc:docMk/>
            <pc:sldMk cId="29924388" sldId="280"/>
            <ac:inkMk id="12" creationId="{9DAFED25-F670-2AA3-1115-5AE48711A908}"/>
          </ac:inkMkLst>
        </pc:inkChg>
        <pc:inkChg chg="add mod">
          <ac:chgData name="Alex Hansen" userId="c457259d-dbde-44b4-95b1-a70ebd153dcd" providerId="ADAL" clId="{021BCAE5-0554-48CC-A88A-6ABD9A25BF1E}" dt="2025-10-29T10:04:55.978" v="3440" actId="164"/>
          <ac:inkMkLst>
            <pc:docMk/>
            <pc:sldMk cId="29924388" sldId="280"/>
            <ac:inkMk id="13" creationId="{9BEF2DD5-9A54-5156-5285-4F3016DD64D8}"/>
          </ac:inkMkLst>
        </pc:inkChg>
        <pc:inkChg chg="add del">
          <ac:chgData name="Alex Hansen" userId="c457259d-dbde-44b4-95b1-a70ebd153dcd" providerId="ADAL" clId="{021BCAE5-0554-48CC-A88A-6ABD9A25BF1E}" dt="2025-10-29T10:03:06.760" v="3389"/>
          <ac:inkMkLst>
            <pc:docMk/>
            <pc:sldMk cId="29924388" sldId="280"/>
            <ac:inkMk id="14" creationId="{57A8B540-2131-8D50-2F3C-88BE6A8652BD}"/>
          </ac:inkMkLst>
        </pc:inkChg>
        <pc:inkChg chg="add mod">
          <ac:chgData name="Alex Hansen" userId="c457259d-dbde-44b4-95b1-a70ebd153dcd" providerId="ADAL" clId="{021BCAE5-0554-48CC-A88A-6ABD9A25BF1E}" dt="2025-10-29T10:04:55.978" v="3440" actId="164"/>
          <ac:inkMkLst>
            <pc:docMk/>
            <pc:sldMk cId="29924388" sldId="280"/>
            <ac:inkMk id="15" creationId="{90588909-CFAF-C8B0-D94A-F4FBC62ADAEA}"/>
          </ac:inkMkLst>
        </pc:inkChg>
        <pc:inkChg chg="add del">
          <ac:chgData name="Alex Hansen" userId="c457259d-dbde-44b4-95b1-a70ebd153dcd" providerId="ADAL" clId="{021BCAE5-0554-48CC-A88A-6ABD9A25BF1E}" dt="2025-10-29T10:03:10.663" v="3392"/>
          <ac:inkMkLst>
            <pc:docMk/>
            <pc:sldMk cId="29924388" sldId="280"/>
            <ac:inkMk id="16" creationId="{D0635474-0A8A-697C-59AD-6153CDEAD466}"/>
          </ac:inkMkLst>
        </pc:inkChg>
        <pc:inkChg chg="add mod">
          <ac:chgData name="Alex Hansen" userId="c457259d-dbde-44b4-95b1-a70ebd153dcd" providerId="ADAL" clId="{021BCAE5-0554-48CC-A88A-6ABD9A25BF1E}" dt="2025-10-29T10:04:55.978" v="3440" actId="164"/>
          <ac:inkMkLst>
            <pc:docMk/>
            <pc:sldMk cId="29924388" sldId="280"/>
            <ac:inkMk id="17" creationId="{0831E3AE-5E85-B1D0-230F-9C7C4F332443}"/>
          </ac:inkMkLst>
        </pc:inkChg>
      </pc:sldChg>
      <pc:sldChg chg="addSp delSp modSp add mod modAnim">
        <pc:chgData name="Alex Hansen" userId="c457259d-dbde-44b4-95b1-a70ebd153dcd" providerId="ADAL" clId="{021BCAE5-0554-48CC-A88A-6ABD9A25BF1E}" dt="2025-10-29T09:58:33.861" v="3357"/>
        <pc:sldMkLst>
          <pc:docMk/>
          <pc:sldMk cId="2303693866" sldId="281"/>
        </pc:sldMkLst>
        <pc:spChg chg="add mod">
          <ac:chgData name="Alex Hansen" userId="c457259d-dbde-44b4-95b1-a70ebd153dcd" providerId="ADAL" clId="{021BCAE5-0554-48CC-A88A-6ABD9A25BF1E}" dt="2025-10-29T08:07:57.530" v="3329" actId="164"/>
          <ac:spMkLst>
            <pc:docMk/>
            <pc:sldMk cId="2303693866" sldId="281"/>
            <ac:spMk id="12" creationId="{CFBB4A0D-56D2-D45F-E523-4DC3A4E55AE7}"/>
          </ac:spMkLst>
        </pc:spChg>
        <pc:spChg chg="add mod">
          <ac:chgData name="Alex Hansen" userId="c457259d-dbde-44b4-95b1-a70ebd153dcd" providerId="ADAL" clId="{021BCAE5-0554-48CC-A88A-6ABD9A25BF1E}" dt="2025-10-29T09:58:28.536" v="3356" actId="164"/>
          <ac:spMkLst>
            <pc:docMk/>
            <pc:sldMk cId="2303693866" sldId="281"/>
            <ac:spMk id="18" creationId="{0172013B-993C-F025-9311-5F72A9D4C92F}"/>
          </ac:spMkLst>
        </pc:spChg>
        <pc:grpChg chg="add mod">
          <ac:chgData name="Alex Hansen" userId="c457259d-dbde-44b4-95b1-a70ebd153dcd" providerId="ADAL" clId="{021BCAE5-0554-48CC-A88A-6ABD9A25BF1E}" dt="2025-10-29T08:08:05.180" v="3330" actId="1076"/>
          <ac:grpSpMkLst>
            <pc:docMk/>
            <pc:sldMk cId="2303693866" sldId="281"/>
            <ac:grpSpMk id="13" creationId="{F0C76EA0-9315-DF9B-4D3A-681FD23264EB}"/>
          </ac:grpSpMkLst>
        </pc:grpChg>
        <pc:grpChg chg="add mod">
          <ac:chgData name="Alex Hansen" userId="c457259d-dbde-44b4-95b1-a70ebd153dcd" providerId="ADAL" clId="{021BCAE5-0554-48CC-A88A-6ABD9A25BF1E}" dt="2025-10-29T09:58:28.536" v="3356" actId="164"/>
          <ac:grpSpMkLst>
            <pc:docMk/>
            <pc:sldMk cId="2303693866" sldId="281"/>
            <ac:grpSpMk id="21" creationId="{0E68A8D6-B84D-36E9-1A88-2FDA028A200A}"/>
          </ac:grpSpMkLst>
        </pc:grpChg>
        <pc:picChg chg="del mod">
          <ac:chgData name="Alex Hansen" userId="c457259d-dbde-44b4-95b1-a70ebd153dcd" providerId="ADAL" clId="{021BCAE5-0554-48CC-A88A-6ABD9A25BF1E}" dt="2025-10-29T08:06:55.773" v="3318" actId="478"/>
          <ac:picMkLst>
            <pc:docMk/>
            <pc:sldMk cId="2303693866" sldId="281"/>
            <ac:picMk id="3" creationId="{D75BC1BC-8796-F47B-441A-0E169AFF87F3}"/>
          </ac:picMkLst>
        </pc:picChg>
        <pc:picChg chg="del">
          <ac:chgData name="Alex Hansen" userId="c457259d-dbde-44b4-95b1-a70ebd153dcd" providerId="ADAL" clId="{021BCAE5-0554-48CC-A88A-6ABD9A25BF1E}" dt="2025-10-29T08:06:20.929" v="3316" actId="478"/>
          <ac:picMkLst>
            <pc:docMk/>
            <pc:sldMk cId="2303693866" sldId="281"/>
            <ac:picMk id="5" creationId="{0F2F61A4-4B2F-5992-7F4A-6DAE6AFA1259}"/>
          </ac:picMkLst>
        </pc:picChg>
        <pc:picChg chg="add mod">
          <ac:chgData name="Alex Hansen" userId="c457259d-dbde-44b4-95b1-a70ebd153dcd" providerId="ADAL" clId="{021BCAE5-0554-48CC-A88A-6ABD9A25BF1E}" dt="2025-10-29T08:07:57.530" v="3329" actId="164"/>
          <ac:picMkLst>
            <pc:docMk/>
            <pc:sldMk cId="2303693866" sldId="281"/>
            <ac:picMk id="9" creationId="{B3ABE5B0-1A70-E42B-A874-5DB3E0FF5A18}"/>
          </ac:picMkLst>
        </pc:picChg>
        <pc:picChg chg="add del">
          <ac:chgData name="Alex Hansen" userId="c457259d-dbde-44b4-95b1-a70ebd153dcd" providerId="ADAL" clId="{021BCAE5-0554-48CC-A88A-6ABD9A25BF1E}" dt="2025-10-29T08:07:17.581" v="3324" actId="22"/>
          <ac:picMkLst>
            <pc:docMk/>
            <pc:sldMk cId="2303693866" sldId="281"/>
            <ac:picMk id="11" creationId="{30F1CF20-A94B-2C7C-799D-F15B9D56C2BC}"/>
          </ac:picMkLst>
        </pc:picChg>
        <pc:picChg chg="add mod">
          <ac:chgData name="Alex Hansen" userId="c457259d-dbde-44b4-95b1-a70ebd153dcd" providerId="ADAL" clId="{021BCAE5-0554-48CC-A88A-6ABD9A25BF1E}" dt="2025-10-29T09:58:28.536" v="3356" actId="164"/>
          <ac:picMkLst>
            <pc:docMk/>
            <pc:sldMk cId="2303693866" sldId="281"/>
            <ac:picMk id="17" creationId="{AAC5FACF-C598-3916-913D-2B9EC7147A68}"/>
          </ac:picMkLst>
        </pc:picChg>
        <pc:cxnChg chg="add mod">
          <ac:chgData name="Alex Hansen" userId="c457259d-dbde-44b4-95b1-a70ebd153dcd" providerId="ADAL" clId="{021BCAE5-0554-48CC-A88A-6ABD9A25BF1E}" dt="2025-10-29T08:08:26.607" v="3333" actId="208"/>
          <ac:cxnSpMkLst>
            <pc:docMk/>
            <pc:sldMk cId="2303693866" sldId="281"/>
            <ac:cxnSpMk id="15" creationId="{F8840CD1-41C0-1F30-6CDF-C6126FD4F965}"/>
          </ac:cxnSpMkLst>
        </pc:cxnChg>
        <pc:cxnChg chg="add mod">
          <ac:chgData name="Alex Hansen" userId="c457259d-dbde-44b4-95b1-a70ebd153dcd" providerId="ADAL" clId="{021BCAE5-0554-48CC-A88A-6ABD9A25BF1E}" dt="2025-10-29T09:58:28.536" v="3356" actId="164"/>
          <ac:cxnSpMkLst>
            <pc:docMk/>
            <pc:sldMk cId="2303693866" sldId="281"/>
            <ac:cxnSpMk id="20" creationId="{DD2285AB-714C-DF50-1B8A-C7D4663ADAB0}"/>
          </ac:cxnSpMkLst>
        </pc:cxnChg>
      </pc:sldChg>
      <pc:sldChg chg="addSp modSp add mod modAnim">
        <pc:chgData name="Alex Hansen" userId="c457259d-dbde-44b4-95b1-a70ebd153dcd" providerId="ADAL" clId="{021BCAE5-0554-48CC-A88A-6ABD9A25BF1E}" dt="2025-10-29T14:33:56.317" v="3638" actId="207"/>
        <pc:sldMkLst>
          <pc:docMk/>
          <pc:sldMk cId="3162715247" sldId="282"/>
        </pc:sldMkLst>
        <pc:spChg chg="add mod">
          <ac:chgData name="Alex Hansen" userId="c457259d-dbde-44b4-95b1-a70ebd153dcd" providerId="ADAL" clId="{021BCAE5-0554-48CC-A88A-6ABD9A25BF1E}" dt="2025-10-29T10:17:01.228" v="3568" actId="122"/>
          <ac:spMkLst>
            <pc:docMk/>
            <pc:sldMk cId="3162715247" sldId="282"/>
            <ac:spMk id="2" creationId="{54A29792-CA68-C1F9-1FF8-27D239CE7225}"/>
          </ac:spMkLst>
        </pc:spChg>
        <pc:spChg chg="add mod">
          <ac:chgData name="Alex Hansen" userId="c457259d-dbde-44b4-95b1-a70ebd153dcd" providerId="ADAL" clId="{021BCAE5-0554-48CC-A88A-6ABD9A25BF1E}" dt="2025-10-29T10:16:42.359" v="3567" actId="164"/>
          <ac:spMkLst>
            <pc:docMk/>
            <pc:sldMk cId="3162715247" sldId="282"/>
            <ac:spMk id="3" creationId="{7946BC2A-079A-4B74-BFAD-34ADB88970A7}"/>
          </ac:spMkLst>
        </pc:spChg>
        <pc:spChg chg="mod">
          <ac:chgData name="Alex Hansen" userId="c457259d-dbde-44b4-95b1-a70ebd153dcd" providerId="ADAL" clId="{021BCAE5-0554-48CC-A88A-6ABD9A25BF1E}" dt="2025-10-29T14:33:46.873" v="3636" actId="207"/>
          <ac:spMkLst>
            <pc:docMk/>
            <pc:sldMk cId="3162715247" sldId="282"/>
            <ac:spMk id="4" creationId="{7D803296-907C-A091-2A24-B4A4A8A20290}"/>
          </ac:spMkLst>
        </pc:spChg>
        <pc:spChg chg="add mod">
          <ac:chgData name="Alex Hansen" userId="c457259d-dbde-44b4-95b1-a70ebd153dcd" providerId="ADAL" clId="{021BCAE5-0554-48CC-A88A-6ABD9A25BF1E}" dt="2025-10-29T14:33:08.488" v="3634" actId="164"/>
          <ac:spMkLst>
            <pc:docMk/>
            <pc:sldMk cId="3162715247" sldId="282"/>
            <ac:spMk id="6" creationId="{8BE37884-1F64-BEA7-B1AF-02BEC2E54DA8}"/>
          </ac:spMkLst>
        </pc:spChg>
        <pc:spChg chg="add mod">
          <ac:chgData name="Alex Hansen" userId="c457259d-dbde-44b4-95b1-a70ebd153dcd" providerId="ADAL" clId="{021BCAE5-0554-48CC-A88A-6ABD9A25BF1E}" dt="2025-10-29T14:33:08.488" v="3634" actId="164"/>
          <ac:spMkLst>
            <pc:docMk/>
            <pc:sldMk cId="3162715247" sldId="282"/>
            <ac:spMk id="7" creationId="{278376C7-C855-DE05-BD1D-FA8CB4B9FBF2}"/>
          </ac:spMkLst>
        </pc:spChg>
        <pc:spChg chg="mod">
          <ac:chgData name="Alex Hansen" userId="c457259d-dbde-44b4-95b1-a70ebd153dcd" providerId="ADAL" clId="{021BCAE5-0554-48CC-A88A-6ABD9A25BF1E}" dt="2025-10-29T14:33:51.021" v="3637" actId="207"/>
          <ac:spMkLst>
            <pc:docMk/>
            <pc:sldMk cId="3162715247" sldId="282"/>
            <ac:spMk id="11" creationId="{BBCEFC46-8F33-1172-A24C-82E8FF99C95D}"/>
          </ac:spMkLst>
        </pc:spChg>
        <pc:spChg chg="mod">
          <ac:chgData name="Alex Hansen" userId="c457259d-dbde-44b4-95b1-a70ebd153dcd" providerId="ADAL" clId="{021BCAE5-0554-48CC-A88A-6ABD9A25BF1E}" dt="2025-10-29T14:33:56.317" v="3638" actId="207"/>
          <ac:spMkLst>
            <pc:docMk/>
            <pc:sldMk cId="3162715247" sldId="282"/>
            <ac:spMk id="12" creationId="{F65FD0C8-04B3-1F55-6838-579A1BDD71EF}"/>
          </ac:spMkLst>
        </pc:spChg>
        <pc:spChg chg="mod">
          <ac:chgData name="Alex Hansen" userId="c457259d-dbde-44b4-95b1-a70ebd153dcd" providerId="ADAL" clId="{021BCAE5-0554-48CC-A88A-6ABD9A25BF1E}" dt="2025-10-29T10:15:13.983" v="3545" actId="1036"/>
          <ac:spMkLst>
            <pc:docMk/>
            <pc:sldMk cId="3162715247" sldId="282"/>
            <ac:spMk id="14" creationId="{B7A24FE8-1B0A-7F15-B07C-B3F498CC1B28}"/>
          </ac:spMkLst>
        </pc:spChg>
        <pc:spChg chg="mod">
          <ac:chgData name="Alex Hansen" userId="c457259d-dbde-44b4-95b1-a70ebd153dcd" providerId="ADAL" clId="{021BCAE5-0554-48CC-A88A-6ABD9A25BF1E}" dt="2025-10-29T10:15:13.983" v="3545" actId="1036"/>
          <ac:spMkLst>
            <pc:docMk/>
            <pc:sldMk cId="3162715247" sldId="282"/>
            <ac:spMk id="15" creationId="{579ECDDE-0277-1933-9C37-92293EDD555B}"/>
          </ac:spMkLst>
        </pc:spChg>
        <pc:grpChg chg="add mod">
          <ac:chgData name="Alex Hansen" userId="c457259d-dbde-44b4-95b1-a70ebd153dcd" providerId="ADAL" clId="{021BCAE5-0554-48CC-A88A-6ABD9A25BF1E}" dt="2025-10-29T10:16:42.359" v="3567" actId="164"/>
          <ac:grpSpMkLst>
            <pc:docMk/>
            <pc:sldMk cId="3162715247" sldId="282"/>
            <ac:grpSpMk id="5" creationId="{B1466B54-C8D2-2668-8B80-FE65F2B948E2}"/>
          </ac:grpSpMkLst>
        </pc:grpChg>
        <pc:grpChg chg="add mod">
          <ac:chgData name="Alex Hansen" userId="c457259d-dbde-44b4-95b1-a70ebd153dcd" providerId="ADAL" clId="{021BCAE5-0554-48CC-A88A-6ABD9A25BF1E}" dt="2025-10-29T14:33:08.488" v="3634" actId="164"/>
          <ac:grpSpMkLst>
            <pc:docMk/>
            <pc:sldMk cId="3162715247" sldId="282"/>
            <ac:grpSpMk id="8" creationId="{C85BE6C6-9E73-8805-A1FD-224CB7D553EC}"/>
          </ac:grpSpMkLst>
        </pc:grpChg>
      </pc:sldChg>
      <pc:sldChg chg="addSp delSp modSp add mod ord">
        <pc:chgData name="Alex Hansen" userId="c457259d-dbde-44b4-95b1-a70ebd153dcd" providerId="ADAL" clId="{021BCAE5-0554-48CC-A88A-6ABD9A25BF1E}" dt="2025-10-29T10:13:28.992" v="3476" actId="1076"/>
        <pc:sldMkLst>
          <pc:docMk/>
          <pc:sldMk cId="2835987963" sldId="283"/>
        </pc:sldMkLst>
        <pc:spChg chg="add mod">
          <ac:chgData name="Alex Hansen" userId="c457259d-dbde-44b4-95b1-a70ebd153dcd" providerId="ADAL" clId="{021BCAE5-0554-48CC-A88A-6ABD9A25BF1E}" dt="2025-10-29T10:13:28.992" v="3476" actId="1076"/>
          <ac:spMkLst>
            <pc:docMk/>
            <pc:sldMk cId="2835987963" sldId="283"/>
            <ac:spMk id="12" creationId="{9E115D31-8B58-FE84-7475-391B34FFE31B}"/>
          </ac:spMkLst>
        </pc:spChg>
        <pc:grpChg chg="del">
          <ac:chgData name="Alex Hansen" userId="c457259d-dbde-44b4-95b1-a70ebd153dcd" providerId="ADAL" clId="{021BCAE5-0554-48CC-A88A-6ABD9A25BF1E}" dt="2025-10-29T10:09:42.205" v="3461" actId="478"/>
          <ac:grpSpMkLst>
            <pc:docMk/>
            <pc:sldMk cId="2835987963" sldId="283"/>
            <ac:grpSpMk id="8" creationId="{5513BCFA-4468-31EC-8AEE-83A6E820858E}"/>
          </ac:grpSpMkLst>
        </pc:grpChg>
        <pc:picChg chg="add mod">
          <ac:chgData name="Alex Hansen" userId="c457259d-dbde-44b4-95b1-a70ebd153dcd" providerId="ADAL" clId="{021BCAE5-0554-48CC-A88A-6ABD9A25BF1E}" dt="2025-10-29T10:11:49.968" v="3464" actId="1076"/>
          <ac:picMkLst>
            <pc:docMk/>
            <pc:sldMk cId="2835987963" sldId="283"/>
            <ac:picMk id="3" creationId="{7F1A2075-AAC1-38E4-089C-CB5EBC337CF3}"/>
          </ac:picMkLst>
        </pc:picChg>
        <pc:picChg chg="del">
          <ac:chgData name="Alex Hansen" userId="c457259d-dbde-44b4-95b1-a70ebd153dcd" providerId="ADAL" clId="{021BCAE5-0554-48CC-A88A-6ABD9A25BF1E}" dt="2025-10-29T10:09:42.205" v="3461" actId="478"/>
          <ac:picMkLst>
            <pc:docMk/>
            <pc:sldMk cId="2835987963" sldId="283"/>
            <ac:picMk id="4" creationId="{A4E796BD-98D1-9768-B39E-3D8FF16EDCEC}"/>
          </ac:picMkLst>
        </pc:picChg>
        <pc:picChg chg="del">
          <ac:chgData name="Alex Hansen" userId="c457259d-dbde-44b4-95b1-a70ebd153dcd" providerId="ADAL" clId="{021BCAE5-0554-48CC-A88A-6ABD9A25BF1E}" dt="2025-10-29T10:09:44.171" v="3462" actId="478"/>
          <ac:picMkLst>
            <pc:docMk/>
            <pc:sldMk cId="2835987963" sldId="283"/>
            <ac:picMk id="5" creationId="{8561C19F-B456-CDCD-27F9-9125675BFC83}"/>
          </ac:picMkLst>
        </pc:picChg>
        <pc:picChg chg="add mod">
          <ac:chgData name="Alex Hansen" userId="c457259d-dbde-44b4-95b1-a70ebd153dcd" providerId="ADAL" clId="{021BCAE5-0554-48CC-A88A-6ABD9A25BF1E}" dt="2025-10-29T10:12:32.653" v="3467" actId="1076"/>
          <ac:picMkLst>
            <pc:docMk/>
            <pc:sldMk cId="2835987963" sldId="283"/>
            <ac:picMk id="10" creationId="{00F9186F-F93C-5DFD-1A5D-EC9B737E0C70}"/>
          </ac:picMkLst>
        </pc:picChg>
      </pc:sldChg>
      <pc:sldChg chg="addSp delSp modSp add del mod delAnim">
        <pc:chgData name="Alex Hansen" userId="c457259d-dbde-44b4-95b1-a70ebd153dcd" providerId="ADAL" clId="{021BCAE5-0554-48CC-A88A-6ABD9A25BF1E}" dt="2025-10-29T10:35:19.301" v="3569" actId="47"/>
        <pc:sldMkLst>
          <pc:docMk/>
          <pc:sldMk cId="1677007026" sldId="284"/>
        </pc:sldMkLst>
        <pc:spChg chg="add del mod">
          <ac:chgData name="Alex Hansen" userId="c457259d-dbde-44b4-95b1-a70ebd153dcd" providerId="ADAL" clId="{021BCAE5-0554-48CC-A88A-6ABD9A25BF1E}" dt="2025-10-29T10:15:49.233" v="3555" actId="21"/>
          <ac:spMkLst>
            <pc:docMk/>
            <pc:sldMk cId="1677007026" sldId="284"/>
            <ac:spMk id="2" creationId="{54A29792-CA68-C1F9-1FF8-27D239CE7225}"/>
          </ac:spMkLst>
        </pc:spChg>
        <pc:spChg chg="del">
          <ac:chgData name="Alex Hansen" userId="c457259d-dbde-44b4-95b1-a70ebd153dcd" providerId="ADAL" clId="{021BCAE5-0554-48CC-A88A-6ABD9A25BF1E}" dt="2025-10-29T10:14:16.137" v="3482" actId="478"/>
          <ac:spMkLst>
            <pc:docMk/>
            <pc:sldMk cId="1677007026" sldId="284"/>
            <ac:spMk id="5" creationId="{E41B3032-FC6A-C6C0-7B64-DBA4985D116D}"/>
          </ac:spMkLst>
        </pc:spChg>
        <pc:spChg chg="del">
          <ac:chgData name="Alex Hansen" userId="c457259d-dbde-44b4-95b1-a70ebd153dcd" providerId="ADAL" clId="{021BCAE5-0554-48CC-A88A-6ABD9A25BF1E}" dt="2025-10-29T10:14:14.617" v="3481" actId="478"/>
          <ac:spMkLst>
            <pc:docMk/>
            <pc:sldMk cId="1677007026" sldId="284"/>
            <ac:spMk id="6" creationId="{D7273D20-3626-7C89-21CB-78B997CD6A27}"/>
          </ac:spMkLst>
        </pc:spChg>
        <pc:picChg chg="del">
          <ac:chgData name="Alex Hansen" userId="c457259d-dbde-44b4-95b1-a70ebd153dcd" providerId="ADAL" clId="{021BCAE5-0554-48CC-A88A-6ABD9A25BF1E}" dt="2025-10-29T10:14:12.423" v="3480" actId="478"/>
          <ac:picMkLst>
            <pc:docMk/>
            <pc:sldMk cId="1677007026" sldId="284"/>
            <ac:picMk id="3" creationId="{A94FFDBC-3396-DB25-DD90-94F4EC7B0C0B}"/>
          </ac:picMkLst>
        </pc:picChg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29T13:55:34.415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0 0,'8415'0'0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29T08:32:08.764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0 0,'5408'0'0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29T08:32:11.182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0 164 0,'873'-164'0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29T10:02:51.511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0 0,'2759'245'0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29T10:02:56.694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0 0,'8714'0'0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29T10:03:01.860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27 0,'9068'-27'0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29T10:03:06.759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0 0,'8741'0'0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29T10:03:10.663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54 0,'3113'-54'0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29T13:55:42.013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0 0,'14449'0'0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29T13:55:48.468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0 0,'7265'0'0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29T13:56:03.884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0 108 0,'15895'-108'0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28T11:23:55.657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25 0,'9980'-25'0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28T11:24:02.105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0 0,'10622'25'0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28T11:24:06.670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26 0,'4849'-26'0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28T11:24:35.612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27 0,'1616'-27'0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10-29T08:32:04.863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1,'2895'0,"-2861"2,0 1,0 3,43 10,-40-7,0-1,50 3,133 16,-155-15,121 5,-69-19,-36 0,0 3,112 16,-112-7,0-4,131-8,-69-1,928 3,-1014-3,-1-2,61-15,-55 9,83-5,-29 16,-67 2,0-3,74-10,-33-6,1 4,126-3,1155 18,-1330 0,58 10,13 1,-83-12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D4FBB3-66F0-4490-BD21-D16426AA638E}" type="datetimeFigureOut">
              <a:rPr lang="nb-NO" smtClean="0"/>
              <a:t>29.10.2025</a:t>
            </a:fld>
            <a:endParaRPr lang="nb-N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B32F7F-EFEE-423B-ADE7-12C2C4AC6C4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7153541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B32F7F-EFEE-423B-ADE7-12C2C4AC6C43}" type="slidenum">
              <a:rPr lang="nb-NO" smtClean="0"/>
              <a:t>10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4976873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D288D4-E859-9CD9-8F6C-E0731F9961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61D1DAF-FD05-9E40-604F-8176973645F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3E241B1-39F3-5B9F-9E99-E5573F7BB68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68B344-32FC-A155-F6A4-7DD1E2A5D01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B32F7F-EFEE-423B-ADE7-12C2C4AC6C43}" type="slidenum">
              <a:rPr lang="nb-NO" smtClean="0"/>
              <a:t>11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776267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424DBE-0EAB-632D-EFF3-83C5894B2B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7AB61DD-2847-F594-22AE-6931125B7CC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F6D1569-81DA-3E19-5CF4-B59484B9F33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D67825-267A-F0AE-F195-FA6B947D5B3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B32F7F-EFEE-423B-ADE7-12C2C4AC6C43}" type="slidenum">
              <a:rPr lang="nb-NO" smtClean="0"/>
              <a:t>12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9304637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4060C4-043A-AFDE-F5C0-C3727BE8B3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C538E8-ACFA-A66B-8621-092BAB0BDB4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b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AD735A-7BDC-EEA1-ACAD-F2168CE26D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3B646-96F7-4F1A-AF7C-EEDEE9D45972}" type="datetimeFigureOut">
              <a:rPr lang="nb-NO" smtClean="0"/>
              <a:t>29.10.2025</a:t>
            </a:fld>
            <a:endParaRPr lang="nb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9AA1DC-A975-C849-FC48-1BD6661617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5B9A7E-B23F-8D32-C8ED-67FF2A7460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9CE75-7004-4E62-8E83-EDF50FF8DFE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846034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04442E-FC45-E55B-CCCF-994178950C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C210B3C-4B67-4A88-8E9D-4B041B7290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18CC70-9038-F7D6-F22C-3C3159B663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3B646-96F7-4F1A-AF7C-EEDEE9D45972}" type="datetimeFigureOut">
              <a:rPr lang="nb-NO" smtClean="0"/>
              <a:t>29.10.2025</a:t>
            </a:fld>
            <a:endParaRPr lang="nb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1DD6DB-A475-142E-BF5F-FE7B95A004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EBF6CE-0422-A7E9-5941-C6512E69D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9CE75-7004-4E62-8E83-EDF50FF8DFE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566259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D5742BA-8A29-AC64-9CE1-B295BE4F5AB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8650BB9-332D-1B2F-A337-A187DD9FA8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6F4BFC-1BCC-63E4-B327-6296F55A30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3B646-96F7-4F1A-AF7C-EEDEE9D45972}" type="datetimeFigureOut">
              <a:rPr lang="nb-NO" smtClean="0"/>
              <a:t>29.10.2025</a:t>
            </a:fld>
            <a:endParaRPr lang="nb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384703-A62B-6116-54DD-9F91AC8689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1D63D0-1F34-123F-4D2F-BB82D6F8A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9CE75-7004-4E62-8E83-EDF50FF8DFE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08204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43E322-F98B-2B7B-8FBD-127097FF12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BF5267-6D87-204E-89BA-8ACB2169A6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87214B-6C5F-3AA3-CB74-4025C57F33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3B646-96F7-4F1A-AF7C-EEDEE9D45972}" type="datetimeFigureOut">
              <a:rPr lang="nb-NO" smtClean="0"/>
              <a:t>29.10.2025</a:t>
            </a:fld>
            <a:endParaRPr lang="nb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0A606F-3193-39D0-78ED-3655CDDB8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B381FA-291B-1E71-1B8C-0D8FE9F1F1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9CE75-7004-4E62-8E83-EDF50FF8DFE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126463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1D24F3-ADE6-4B60-3B97-F6439108B7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726C22-4658-0F93-9EF7-CDDE3FE21A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2C9F0D-D6DB-5CCF-E77B-7388CD6788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3B646-96F7-4F1A-AF7C-EEDEE9D45972}" type="datetimeFigureOut">
              <a:rPr lang="nb-NO" smtClean="0"/>
              <a:t>29.10.2025</a:t>
            </a:fld>
            <a:endParaRPr lang="nb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997E93-E45D-6A63-CD7E-630FC53CFE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5CABBF-408A-35E6-1F74-F512D809C4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9CE75-7004-4E62-8E83-EDF50FF8DFE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713221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C8FB0-13D8-9F68-8CF5-4BF78B88C4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7DBC25-FA2C-485A-F414-F22FA860BC5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F4F3A3-3E7B-DCC5-7A85-681AA4DE0E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C65A14-C7D1-680B-496A-DED74FFAD8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3B646-96F7-4F1A-AF7C-EEDEE9D45972}" type="datetimeFigureOut">
              <a:rPr lang="nb-NO" smtClean="0"/>
              <a:t>29.10.2025</a:t>
            </a:fld>
            <a:endParaRPr lang="nb-N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B731FB-D541-7ED0-2E32-6F0B4FA25F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1797DD-EAD5-883C-7589-96291A2B10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9CE75-7004-4E62-8E83-EDF50FF8DFE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4780494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DCD566-78D2-B842-E2FE-9D8A025214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49B4C5-8C8C-5F2C-E944-FE22947B86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577E2CB-3F3A-EE1E-0CB8-9171F669A5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16FC363-2A18-D317-C988-1424440207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B5E736E-E879-3F98-AB25-3BACDF82F0A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0167F1A-6394-8FFE-6219-8B5BFF4CA9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3B646-96F7-4F1A-AF7C-EEDEE9D45972}" type="datetimeFigureOut">
              <a:rPr lang="nb-NO" smtClean="0"/>
              <a:t>29.10.2025</a:t>
            </a:fld>
            <a:endParaRPr lang="nb-NO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78BC189-A3B7-DFCC-60E4-C484BDAE7B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5E2ED0-27A2-F8AE-B7FD-18E3A13E20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9CE75-7004-4E62-8E83-EDF50FF8DFE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316348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D5E586-7113-D50B-7E4C-2F0F166490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39DA089-A3C2-B32F-EDF0-4A8F704424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3B646-96F7-4F1A-AF7C-EEDEE9D45972}" type="datetimeFigureOut">
              <a:rPr lang="nb-NO" smtClean="0"/>
              <a:t>29.10.2025</a:t>
            </a:fld>
            <a:endParaRPr lang="nb-NO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42E01D3-2DEF-97AC-1C1C-F6669E8C15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68E692-EBA2-1FF2-946F-F711893866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9CE75-7004-4E62-8E83-EDF50FF8DFE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669336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0264FFE-D254-5EC0-994C-00DE9B9A8B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3B646-96F7-4F1A-AF7C-EEDEE9D45972}" type="datetimeFigureOut">
              <a:rPr lang="nb-NO" smtClean="0"/>
              <a:t>29.10.2025</a:t>
            </a:fld>
            <a:endParaRPr lang="nb-NO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A47E56A-0945-8684-F256-311DDAF3EF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B3105D-13B8-1938-04FE-DC6854B917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9CE75-7004-4E62-8E83-EDF50FF8DFE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9889220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0B7D9D-9275-4318-1F0F-EB10C203DC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97C34D-774A-A31B-8DA0-C3640118EB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F928FAF-A85E-66CE-7A0C-A497AA715C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2F53E9-45A8-A192-2109-4195B86612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3B646-96F7-4F1A-AF7C-EEDEE9D45972}" type="datetimeFigureOut">
              <a:rPr lang="nb-NO" smtClean="0"/>
              <a:t>29.10.2025</a:t>
            </a:fld>
            <a:endParaRPr lang="nb-N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D1715E-A30A-7240-4A4E-E612722C08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1BD8A5-A435-2641-FFC7-023C1F2F8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9CE75-7004-4E62-8E83-EDF50FF8DFE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804017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2B5BE7-72F1-E2D5-54B9-653EC3F6E0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231CF90-4196-6C00-48F9-9567AF27117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863B4C1-F8BE-A88F-DB27-063072E3A1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B6FA38-4771-174C-88B9-EB730C41DD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3B646-96F7-4F1A-AF7C-EEDEE9D45972}" type="datetimeFigureOut">
              <a:rPr lang="nb-NO" smtClean="0"/>
              <a:t>29.10.2025</a:t>
            </a:fld>
            <a:endParaRPr lang="nb-N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A5B2B9-45D2-89AB-FFEE-B374B766E8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0ABAAF-78AC-8A57-86EE-89F659499F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9CE75-7004-4E62-8E83-EDF50FF8DFE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900281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533DF58-322D-59C1-11A6-652EC8AABF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239476-A6F2-70F9-9019-8277276A0D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B28216-51A8-260A-1925-9218BC6921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0A3B646-96F7-4F1A-AF7C-EEDEE9D45972}" type="datetimeFigureOut">
              <a:rPr lang="nb-NO" smtClean="0"/>
              <a:t>29.10.2025</a:t>
            </a:fld>
            <a:endParaRPr lang="nb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5B403E-6C9E-0C35-AFA8-3ACE4F7CB8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BCF0C-4431-5321-5ED9-31DB7770F9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089CE75-7004-4E62-8E83-EDF50FF8DFE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643147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0.png"/><Relationship Id="rId3" Type="http://schemas.openxmlformats.org/officeDocument/2006/relationships/image" Target="../media/image23.png"/><Relationship Id="rId7" Type="http://schemas.openxmlformats.org/officeDocument/2006/relationships/customXml" Target="../ink/ink6.xml"/><Relationship Id="rId12" Type="http://schemas.openxmlformats.org/officeDocument/2006/relationships/image" Target="../media/image24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0.png"/><Relationship Id="rId11" Type="http://schemas.openxmlformats.org/officeDocument/2006/relationships/customXml" Target="../ink/ink8.xml"/><Relationship Id="rId5" Type="http://schemas.openxmlformats.org/officeDocument/2006/relationships/customXml" Target="../ink/ink5.xml"/><Relationship Id="rId10" Type="http://schemas.openxmlformats.org/officeDocument/2006/relationships/image" Target="../media/image230.png"/><Relationship Id="rId4" Type="http://schemas.openxmlformats.org/officeDocument/2006/relationships/image" Target="../media/image24.png"/><Relationship Id="rId9" Type="http://schemas.openxmlformats.org/officeDocument/2006/relationships/customXml" Target="../ink/ink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customXml" Target="../ink/ink9.xml"/><Relationship Id="rId7" Type="http://schemas.openxmlformats.org/officeDocument/2006/relationships/customXml" Target="../ink/ink11.xm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customXml" Target="../ink/ink10.xml"/><Relationship Id="rId4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sen.science/doi/10.71728/r1rj-f947/dashboard" TargetMode="External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13" Type="http://schemas.openxmlformats.org/officeDocument/2006/relationships/customXml" Target="../ink/ink16.xml"/><Relationship Id="rId3" Type="http://schemas.openxmlformats.org/officeDocument/2006/relationships/image" Target="../media/image38.png"/><Relationship Id="rId7" Type="http://schemas.openxmlformats.org/officeDocument/2006/relationships/customXml" Target="../ink/ink13.xml"/><Relationship Id="rId12" Type="http://schemas.openxmlformats.org/officeDocument/2006/relationships/image" Target="../media/image4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11" Type="http://schemas.openxmlformats.org/officeDocument/2006/relationships/customXml" Target="../ink/ink15.xml"/><Relationship Id="rId5" Type="http://schemas.openxmlformats.org/officeDocument/2006/relationships/customXml" Target="../ink/ink12.xml"/><Relationship Id="rId10" Type="http://schemas.openxmlformats.org/officeDocument/2006/relationships/image" Target="../media/image42.png"/><Relationship Id="rId4" Type="http://schemas.openxmlformats.org/officeDocument/2006/relationships/image" Target="../media/image39.png"/><Relationship Id="rId9" Type="http://schemas.openxmlformats.org/officeDocument/2006/relationships/customXml" Target="../ink/ink14.xml"/><Relationship Id="rId14" Type="http://schemas.openxmlformats.org/officeDocument/2006/relationships/image" Target="../media/image4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customXml" Target="../ink/ink2.xml"/><Relationship Id="rId10" Type="http://schemas.openxmlformats.org/officeDocument/2006/relationships/image" Target="../media/image8.png"/><Relationship Id="rId4" Type="http://schemas.openxmlformats.org/officeDocument/2006/relationships/image" Target="../media/image5.png"/><Relationship Id="rId9" Type="http://schemas.openxmlformats.org/officeDocument/2006/relationships/customXml" Target="../ink/ink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sv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3DFE47-617C-7B97-F0D9-F339FDAA9E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708159"/>
            <a:ext cx="9144000" cy="2387600"/>
          </a:xfrm>
        </p:spPr>
        <p:txBody>
          <a:bodyPr/>
          <a:lstStyle/>
          <a:p>
            <a:r>
              <a:rPr lang="nb-NO" dirty="0"/>
              <a:t>WG 20: Open Science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84045A9-8165-25D5-1301-C43CDC1C17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953751"/>
            <a:ext cx="9144000" cy="1655762"/>
          </a:xfrm>
        </p:spPr>
        <p:txBody>
          <a:bodyPr/>
          <a:lstStyle/>
          <a:p>
            <a:r>
              <a:rPr lang="nb-NO" dirty="0"/>
              <a:t>Alex Hansen</a:t>
            </a:r>
          </a:p>
          <a:p>
            <a:r>
              <a:rPr lang="nb-NO" sz="1600" dirty="0"/>
              <a:t>PoreLab, Department of Physics</a:t>
            </a:r>
          </a:p>
          <a:p>
            <a:r>
              <a:rPr lang="nb-NO" sz="1600" dirty="0"/>
              <a:t>Norwegian </a:t>
            </a:r>
            <a:r>
              <a:rPr lang="nb-NO" sz="1600" dirty="0" err="1"/>
              <a:t>University</a:t>
            </a:r>
            <a:r>
              <a:rPr lang="nb-NO" sz="1600" dirty="0"/>
              <a:t> of Science and Technology</a:t>
            </a:r>
          </a:p>
        </p:txBody>
      </p:sp>
      <p:pic>
        <p:nvPicPr>
          <p:cNvPr id="5" name="Picture 4" descr="A blue and white logo&#10;&#10;AI-generated content may be incorrect.">
            <a:extLst>
              <a:ext uri="{FF2B5EF4-FFF2-40B4-BE49-F238E27FC236}">
                <a16:creationId xmlns:a16="http://schemas.microsoft.com/office/drawing/2014/main" id="{36DAFEE9-586B-1353-4DAA-710FE24B54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3325" y="822313"/>
            <a:ext cx="4705350" cy="628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58569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7BE559-A2FF-A398-3D8D-8B4250DEF4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057793F-A237-2403-16E3-F8D10740CDE7}"/>
              </a:ext>
            </a:extLst>
          </p:cNvPr>
          <p:cNvSpPr txBox="1"/>
          <p:nvPr/>
        </p:nvSpPr>
        <p:spPr>
          <a:xfrm>
            <a:off x="391904" y="328459"/>
            <a:ext cx="6883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3200" b="1" dirty="0"/>
              <a:t>Scientific </a:t>
            </a:r>
            <a:r>
              <a:rPr lang="nb-NO" sz="3200" b="1" dirty="0" err="1"/>
              <a:t>Publication</a:t>
            </a:r>
            <a:r>
              <a:rPr lang="nb-NO" sz="3200" b="1" dirty="0"/>
              <a:t>:  Open </a:t>
            </a:r>
            <a:r>
              <a:rPr lang="nb-NO" sz="3200" b="1" dirty="0" err="1"/>
              <a:t>access</a:t>
            </a:r>
            <a:endParaRPr lang="nb-NO" sz="3200" b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5EACC4F-F083-D1F4-E913-340754031D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1568" y="1732747"/>
            <a:ext cx="6883616" cy="495708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22A8A272-1073-EABF-7EB6-43CDE79FBAF9}"/>
              </a:ext>
            </a:extLst>
          </p:cNvPr>
          <p:cNvSpPr/>
          <p:nvPr/>
        </p:nvSpPr>
        <p:spPr>
          <a:xfrm>
            <a:off x="2981567" y="3531476"/>
            <a:ext cx="3471785" cy="138736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1E73071-ED38-2476-D5B4-DDAD98389C2A}"/>
              </a:ext>
            </a:extLst>
          </p:cNvPr>
          <p:cNvSpPr txBox="1"/>
          <p:nvPr/>
        </p:nvSpPr>
        <p:spPr>
          <a:xfrm>
            <a:off x="568727" y="1138324"/>
            <a:ext cx="25106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b="1" dirty="0"/>
              <a:t>Diamond </a:t>
            </a:r>
            <a:r>
              <a:rPr lang="nb-NO" b="1" dirty="0" err="1"/>
              <a:t>open</a:t>
            </a:r>
            <a:r>
              <a:rPr lang="nb-NO" b="1" dirty="0"/>
              <a:t> </a:t>
            </a:r>
            <a:r>
              <a:rPr lang="nb-NO" b="1" dirty="0" err="1"/>
              <a:t>access</a:t>
            </a:r>
            <a:endParaRPr lang="nb-NO" b="1" dirty="0"/>
          </a:p>
        </p:txBody>
      </p:sp>
    </p:spTree>
    <p:extLst>
      <p:ext uri="{BB962C8B-B14F-4D97-AF65-F5344CB8AC3E}">
        <p14:creationId xmlns:p14="http://schemas.microsoft.com/office/powerpoint/2010/main" val="3636473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B979F2-DAA3-0662-C9C2-DF00DED5E8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3B7FAC6-E37D-750F-A125-9F11F25FCC3E}"/>
              </a:ext>
            </a:extLst>
          </p:cNvPr>
          <p:cNvSpPr txBox="1"/>
          <p:nvPr/>
        </p:nvSpPr>
        <p:spPr>
          <a:xfrm>
            <a:off x="391904" y="328459"/>
            <a:ext cx="6883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3200" b="1" dirty="0"/>
              <a:t>Scientific </a:t>
            </a:r>
            <a:r>
              <a:rPr lang="nb-NO" sz="3200" b="1" dirty="0" err="1"/>
              <a:t>Publication</a:t>
            </a:r>
            <a:r>
              <a:rPr lang="nb-NO" sz="3200" b="1" dirty="0"/>
              <a:t>:  Open </a:t>
            </a:r>
            <a:r>
              <a:rPr lang="nb-NO" sz="3200" b="1" dirty="0" err="1"/>
              <a:t>access</a:t>
            </a:r>
            <a:endParaRPr lang="nb-NO" sz="3200" b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BEBD009-DA0A-A5CD-3F69-904A70036D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1269" y="1521947"/>
            <a:ext cx="7084793" cy="486932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D2D2409-C571-9992-BB30-84CDC1F77CEA}"/>
              </a:ext>
            </a:extLst>
          </p:cNvPr>
          <p:cNvSpPr txBox="1"/>
          <p:nvPr/>
        </p:nvSpPr>
        <p:spPr>
          <a:xfrm>
            <a:off x="777765" y="2554013"/>
            <a:ext cx="24489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/>
              <a:t>Small journals </a:t>
            </a:r>
            <a:r>
              <a:rPr lang="nb-NO" dirty="0" err="1"/>
              <a:t>with</a:t>
            </a:r>
            <a:r>
              <a:rPr lang="nb-NO" dirty="0"/>
              <a:t> </a:t>
            </a:r>
            <a:r>
              <a:rPr lang="nb-NO" dirty="0" err="1"/>
              <a:t>limited</a:t>
            </a:r>
            <a:r>
              <a:rPr lang="nb-NO" dirty="0"/>
              <a:t> resources.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0225858-33D0-6E4F-D74F-299ADEAA0723}"/>
              </a:ext>
            </a:extLst>
          </p:cNvPr>
          <p:cNvSpPr txBox="1"/>
          <p:nvPr/>
        </p:nvSpPr>
        <p:spPr>
          <a:xfrm>
            <a:off x="730467" y="3607733"/>
            <a:ext cx="25435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err="1"/>
              <a:t>Typically</a:t>
            </a:r>
            <a:r>
              <a:rPr lang="nb-NO" dirty="0"/>
              <a:t> </a:t>
            </a:r>
            <a:r>
              <a:rPr lang="nb-NO" dirty="0" err="1"/>
              <a:t>based</a:t>
            </a:r>
            <a:r>
              <a:rPr lang="nb-NO" dirty="0"/>
              <a:t> </a:t>
            </a:r>
            <a:r>
              <a:rPr lang="nb-NO" dirty="0" err="1"/>
              <a:t>within</a:t>
            </a:r>
            <a:r>
              <a:rPr lang="nb-NO" dirty="0"/>
              <a:t> a </a:t>
            </a:r>
            <a:r>
              <a:rPr lang="nb-NO" dirty="0" err="1"/>
              <a:t>university</a:t>
            </a:r>
            <a:r>
              <a:rPr lang="nb-NO" dirty="0"/>
              <a:t> </a:t>
            </a:r>
            <a:r>
              <a:rPr lang="nb-NO" dirty="0" err="1"/>
              <a:t>department</a:t>
            </a:r>
            <a:r>
              <a:rPr lang="nb-NO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316590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9AA851-4974-6BE2-7AB9-F864653CB5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E1084BA-8F45-B3E2-6124-49359A67E485}"/>
              </a:ext>
            </a:extLst>
          </p:cNvPr>
          <p:cNvSpPr txBox="1"/>
          <p:nvPr/>
        </p:nvSpPr>
        <p:spPr>
          <a:xfrm>
            <a:off x="391904" y="328459"/>
            <a:ext cx="6883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3200" b="1" dirty="0"/>
              <a:t>Scientific </a:t>
            </a:r>
            <a:r>
              <a:rPr lang="nb-NO" sz="3200" b="1" dirty="0" err="1"/>
              <a:t>Publication</a:t>
            </a:r>
            <a:r>
              <a:rPr lang="nb-NO" sz="3200" b="1" dirty="0"/>
              <a:t>:  Open </a:t>
            </a:r>
            <a:r>
              <a:rPr lang="nb-NO" sz="3200" b="1" dirty="0" err="1"/>
              <a:t>access</a:t>
            </a:r>
            <a:endParaRPr lang="nb-NO" sz="3200" b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21C62F6-A0C1-CCC5-A7CF-7089638E6A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6055" y="600363"/>
            <a:ext cx="3989169" cy="56572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3E7727E-885E-CCD5-7716-99671D9AF1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10335" y="1053361"/>
            <a:ext cx="4593359" cy="5186797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5029388F-8DA6-6A9E-92DE-00F660F1D9CB}"/>
                  </a:ext>
                </a:extLst>
              </p14:cNvPr>
              <p14:cNvContentPartPr/>
              <p14:nvPr/>
            </p14:nvContentPartPr>
            <p14:xfrm>
              <a:off x="2318335" y="2890989"/>
              <a:ext cx="3593160" cy="9360"/>
            </p14:xfrm>
          </p:contentPart>
        </mc:Choice>
        <mc:Fallback xmlns=""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5029388F-8DA6-6A9E-92DE-00F660F1D9CB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264335" y="2782989"/>
                <a:ext cx="3700800" cy="225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D77AA213-BDF0-A0F7-E2B4-12C3DED7B124}"/>
                  </a:ext>
                </a:extLst>
              </p14:cNvPr>
              <p14:cNvContentPartPr/>
              <p14:nvPr/>
            </p14:nvContentPartPr>
            <p14:xfrm>
              <a:off x="1726855" y="3029589"/>
              <a:ext cx="3824280" cy="9360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D77AA213-BDF0-A0F7-E2B4-12C3DED7B124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672855" y="2921589"/>
                <a:ext cx="3931920" cy="225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DD33E1D6-81D5-AA69-A5C2-2BA11034E2BF}"/>
                  </a:ext>
                </a:extLst>
              </p14:cNvPr>
              <p14:cNvContentPartPr/>
              <p14:nvPr/>
            </p14:nvContentPartPr>
            <p14:xfrm>
              <a:off x="1726855" y="3034454"/>
              <a:ext cx="1746000" cy="972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DD33E1D6-81D5-AA69-A5C2-2BA11034E2BF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672855" y="2926454"/>
                <a:ext cx="1853640" cy="225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16" name="Ink 15">
                <a:extLst>
                  <a:ext uri="{FF2B5EF4-FFF2-40B4-BE49-F238E27FC236}">
                    <a16:creationId xmlns:a16="http://schemas.microsoft.com/office/drawing/2014/main" id="{8BE4918C-7B0D-EA3F-BA91-D98C7CC84E69}"/>
                  </a:ext>
                </a:extLst>
              </p14:cNvPr>
              <p14:cNvContentPartPr/>
              <p14:nvPr/>
            </p14:nvContentPartPr>
            <p14:xfrm>
              <a:off x="3324895" y="4091229"/>
              <a:ext cx="582120" cy="10080"/>
            </p14:xfrm>
          </p:contentPart>
        </mc:Choice>
        <mc:Fallback xmlns="">
          <p:pic>
            <p:nvPicPr>
              <p:cNvPr id="16" name="Ink 15">
                <a:extLst>
                  <a:ext uri="{FF2B5EF4-FFF2-40B4-BE49-F238E27FC236}">
                    <a16:creationId xmlns:a16="http://schemas.microsoft.com/office/drawing/2014/main" id="{8BE4918C-7B0D-EA3F-BA91-D98C7CC84E69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3270895" y="3983229"/>
                <a:ext cx="689760" cy="225720"/>
              </a:xfrm>
              <a:prstGeom prst="rect">
                <a:avLst/>
              </a:prstGeom>
            </p:spPr>
          </p:pic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33B2588F-2BC8-E5C0-5518-7BA4EA4AE76D}"/>
              </a:ext>
            </a:extLst>
          </p:cNvPr>
          <p:cNvSpPr txBox="1"/>
          <p:nvPr/>
        </p:nvSpPr>
        <p:spPr>
          <a:xfrm>
            <a:off x="789067" y="6397763"/>
            <a:ext cx="1010084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100" dirty="0"/>
              <a:t>The </a:t>
            </a:r>
            <a:r>
              <a:rPr lang="nb-NO" sz="1100" dirty="0" err="1"/>
              <a:t>group</a:t>
            </a:r>
            <a:r>
              <a:rPr lang="nb-NO" sz="1100" dirty="0"/>
              <a:t> </a:t>
            </a:r>
            <a:r>
              <a:rPr lang="nb-NO" sz="1100" dirty="0" err="1"/>
              <a:t>recommends</a:t>
            </a:r>
            <a:r>
              <a:rPr lang="nb-NO" sz="1100" dirty="0"/>
              <a:t> </a:t>
            </a:r>
            <a:r>
              <a:rPr lang="nb-NO" sz="1100" dirty="0" err="1"/>
              <a:t>the</a:t>
            </a:r>
            <a:r>
              <a:rPr lang="nb-NO" sz="1100" dirty="0"/>
              <a:t> </a:t>
            </a:r>
            <a:r>
              <a:rPr lang="nb-NO" sz="1100" dirty="0" err="1"/>
              <a:t>creation</a:t>
            </a:r>
            <a:r>
              <a:rPr lang="nb-NO" sz="1100" dirty="0"/>
              <a:t> of a </a:t>
            </a:r>
            <a:r>
              <a:rPr lang="nb-NO" sz="1100" dirty="0" err="1"/>
              <a:t>national</a:t>
            </a:r>
            <a:r>
              <a:rPr lang="nb-NO" sz="1100" dirty="0"/>
              <a:t> </a:t>
            </a:r>
            <a:r>
              <a:rPr lang="nb-NO" sz="1100" dirty="0" err="1"/>
              <a:t>publication</a:t>
            </a:r>
            <a:r>
              <a:rPr lang="nb-NO" sz="1100" dirty="0"/>
              <a:t> service for </a:t>
            </a:r>
            <a:r>
              <a:rPr lang="nb-NO" sz="1100" dirty="0" err="1"/>
              <a:t>reviewed</a:t>
            </a:r>
            <a:r>
              <a:rPr lang="nb-NO" sz="1100" dirty="0"/>
              <a:t> </a:t>
            </a:r>
            <a:r>
              <a:rPr lang="nb-NO" sz="1100" dirty="0" err="1"/>
              <a:t>publications</a:t>
            </a:r>
            <a:r>
              <a:rPr lang="nb-NO" sz="1100" dirty="0"/>
              <a:t> </a:t>
            </a:r>
            <a:r>
              <a:rPr lang="nb-NO" sz="1100" dirty="0" err="1"/>
              <a:t>based</a:t>
            </a:r>
            <a:r>
              <a:rPr lang="nb-NO" sz="1100" dirty="0"/>
              <a:t> </a:t>
            </a:r>
            <a:r>
              <a:rPr lang="nb-NO" sz="1100" dirty="0" err="1"/>
              <a:t>on</a:t>
            </a:r>
            <a:r>
              <a:rPr lang="nb-NO" sz="1100" dirty="0"/>
              <a:t> </a:t>
            </a:r>
            <a:r>
              <a:rPr lang="nb-NO" sz="1100" dirty="0" err="1"/>
              <a:t>principles</a:t>
            </a:r>
            <a:r>
              <a:rPr lang="nb-NO" sz="1100" dirty="0"/>
              <a:t> of </a:t>
            </a:r>
            <a:r>
              <a:rPr lang="nb-NO" sz="1100" dirty="0" err="1"/>
              <a:t>open</a:t>
            </a:r>
            <a:r>
              <a:rPr lang="nb-NO" sz="1100" dirty="0"/>
              <a:t> </a:t>
            </a:r>
            <a:r>
              <a:rPr lang="nb-NO" sz="1100" dirty="0" err="1"/>
              <a:t>access</a:t>
            </a:r>
            <a:r>
              <a:rPr lang="nb-NO" sz="1100" dirty="0"/>
              <a:t> and </a:t>
            </a:r>
            <a:r>
              <a:rPr lang="nb-NO" sz="1100" dirty="0" err="1"/>
              <a:t>free</a:t>
            </a:r>
            <a:r>
              <a:rPr lang="nb-NO" sz="1100" dirty="0"/>
              <a:t> </a:t>
            </a:r>
            <a:r>
              <a:rPr lang="nb-NO" sz="1100" dirty="0" err="1"/>
              <a:t>publication</a:t>
            </a:r>
            <a:r>
              <a:rPr lang="nb-NO" sz="1100" dirty="0"/>
              <a:t> for </a:t>
            </a:r>
            <a:r>
              <a:rPr lang="nb-NO" sz="1100" dirty="0" err="1"/>
              <a:t>authors</a:t>
            </a:r>
            <a:r>
              <a:rPr lang="nb-NO" sz="1100" dirty="0"/>
              <a:t>. </a:t>
            </a:r>
          </a:p>
        </p:txBody>
      </p:sp>
      <p:cxnSp>
        <p:nvCxnSpPr>
          <p:cNvPr id="19" name="Connector: Elbow 18">
            <a:extLst>
              <a:ext uri="{FF2B5EF4-FFF2-40B4-BE49-F238E27FC236}">
                <a16:creationId xmlns:a16="http://schemas.microsoft.com/office/drawing/2014/main" id="{D307DE8C-C26D-C67D-01CE-4A4758D54A5E}"/>
              </a:ext>
            </a:extLst>
          </p:cNvPr>
          <p:cNvCxnSpPr/>
          <p:nvPr/>
        </p:nvCxnSpPr>
        <p:spPr>
          <a:xfrm rot="5400000" flipH="1" flipV="1">
            <a:off x="2385145" y="4481800"/>
            <a:ext cx="3159047" cy="697427"/>
          </a:xfrm>
          <a:prstGeom prst="bentConnector3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3245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6093914-5B9E-0121-B6B6-9FF5C9F859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272" y="1160715"/>
            <a:ext cx="7829855" cy="525956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3D7591C-7B87-7CFE-8F05-7770599CF194}"/>
              </a:ext>
            </a:extLst>
          </p:cNvPr>
          <p:cNvSpPr txBox="1"/>
          <p:nvPr/>
        </p:nvSpPr>
        <p:spPr>
          <a:xfrm>
            <a:off x="391904" y="328459"/>
            <a:ext cx="91203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3200" b="1" dirty="0"/>
              <a:t>Research Data:  </a:t>
            </a:r>
            <a:r>
              <a:rPr lang="nb-NO" sz="3200" b="1" dirty="0" err="1"/>
              <a:t>Preservation</a:t>
            </a:r>
            <a:r>
              <a:rPr lang="nb-NO" sz="3200" b="1" dirty="0"/>
              <a:t> and Open Access</a:t>
            </a:r>
          </a:p>
        </p:txBody>
      </p:sp>
    </p:spTree>
    <p:extLst>
      <p:ext uri="{BB962C8B-B14F-4D97-AF65-F5344CB8AC3E}">
        <p14:creationId xmlns:p14="http://schemas.microsoft.com/office/powerpoint/2010/main" val="3608122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F0D2D5-1603-7648-86A1-D98F6FD671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607E945-BDB0-A934-0822-3F5F558B0635}"/>
              </a:ext>
            </a:extLst>
          </p:cNvPr>
          <p:cNvSpPr txBox="1"/>
          <p:nvPr/>
        </p:nvSpPr>
        <p:spPr>
          <a:xfrm>
            <a:off x="391904" y="328459"/>
            <a:ext cx="91203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3200" b="1" dirty="0"/>
              <a:t>Research Data:  </a:t>
            </a:r>
            <a:r>
              <a:rPr lang="nb-NO" sz="3200" b="1" dirty="0" err="1"/>
              <a:t>Preservation</a:t>
            </a:r>
            <a:r>
              <a:rPr lang="nb-NO" sz="3200" b="1" dirty="0"/>
              <a:t> and Open Access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FDE231D-6DB6-954F-9B22-5BB69641445F}"/>
              </a:ext>
            </a:extLst>
          </p:cNvPr>
          <p:cNvSpPr txBox="1"/>
          <p:nvPr/>
        </p:nvSpPr>
        <p:spPr>
          <a:xfrm>
            <a:off x="3301159" y="1380405"/>
            <a:ext cx="21021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4000" b="1" dirty="0" err="1"/>
              <a:t>F</a:t>
            </a:r>
            <a:r>
              <a:rPr lang="nb-NO" sz="4000" dirty="0" err="1"/>
              <a:t>indable</a:t>
            </a:r>
            <a:endParaRPr lang="nb-NO" sz="4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60BA11A-C5BE-4383-7722-FA6031484FB9}"/>
              </a:ext>
            </a:extLst>
          </p:cNvPr>
          <p:cNvSpPr txBox="1"/>
          <p:nvPr/>
        </p:nvSpPr>
        <p:spPr>
          <a:xfrm>
            <a:off x="3301159" y="2167228"/>
            <a:ext cx="26084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4000" b="1" dirty="0" err="1"/>
              <a:t>A</a:t>
            </a:r>
            <a:r>
              <a:rPr lang="nb-NO" sz="4000" dirty="0" err="1"/>
              <a:t>ccessible</a:t>
            </a:r>
            <a:endParaRPr lang="nb-NO" sz="4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C2922CD-57CA-E285-3F97-47CB4E5C449A}"/>
              </a:ext>
            </a:extLst>
          </p:cNvPr>
          <p:cNvSpPr txBox="1"/>
          <p:nvPr/>
        </p:nvSpPr>
        <p:spPr>
          <a:xfrm>
            <a:off x="3370891" y="3032988"/>
            <a:ext cx="31623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4000" b="1" dirty="0"/>
              <a:t>I</a:t>
            </a:r>
            <a:r>
              <a:rPr lang="nb-NO" sz="4000" dirty="0"/>
              <a:t>nteroperable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036F6CF-66C7-E430-6F4C-57BF10E08EA7}"/>
              </a:ext>
            </a:extLst>
          </p:cNvPr>
          <p:cNvSpPr txBox="1"/>
          <p:nvPr/>
        </p:nvSpPr>
        <p:spPr>
          <a:xfrm>
            <a:off x="3301159" y="3898749"/>
            <a:ext cx="22669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4000" b="1" dirty="0" err="1"/>
              <a:t>R</a:t>
            </a:r>
            <a:r>
              <a:rPr lang="nb-NO" sz="4000" dirty="0" err="1"/>
              <a:t>eusable</a:t>
            </a:r>
            <a:endParaRPr lang="nb-NO" sz="40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9E0E6FD-7991-2D03-B5FB-936FAB292D86}"/>
              </a:ext>
            </a:extLst>
          </p:cNvPr>
          <p:cNvSpPr txBox="1"/>
          <p:nvPr/>
        </p:nvSpPr>
        <p:spPr>
          <a:xfrm>
            <a:off x="8121987" y="4605333"/>
            <a:ext cx="208255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7200" b="1" dirty="0"/>
              <a:t>FAIR</a:t>
            </a:r>
            <a:endParaRPr lang="nb-NO" sz="7200" dirty="0"/>
          </a:p>
        </p:txBody>
      </p:sp>
    </p:spTree>
    <p:extLst>
      <p:ext uri="{BB962C8B-B14F-4D97-AF65-F5344CB8AC3E}">
        <p14:creationId xmlns:p14="http://schemas.microsoft.com/office/powerpoint/2010/main" val="3557401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79CFFBB-5D10-B202-3D1D-4CD400F7729C}"/>
              </a:ext>
            </a:extLst>
          </p:cNvPr>
          <p:cNvSpPr txBox="1"/>
          <p:nvPr/>
        </p:nvSpPr>
        <p:spPr>
          <a:xfrm>
            <a:off x="391904" y="328459"/>
            <a:ext cx="91203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3200" b="1" dirty="0"/>
              <a:t>Research Data:  </a:t>
            </a:r>
            <a:r>
              <a:rPr lang="nb-NO" sz="3200" b="1" dirty="0" err="1"/>
              <a:t>Preservation</a:t>
            </a:r>
            <a:r>
              <a:rPr lang="nb-NO" sz="3200" b="1" dirty="0"/>
              <a:t> and Open Access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07A5DE6-0E76-D97F-BAE5-8DAF5ADBECBE}"/>
              </a:ext>
            </a:extLst>
          </p:cNvPr>
          <p:cNvSpPr txBox="1"/>
          <p:nvPr/>
        </p:nvSpPr>
        <p:spPr>
          <a:xfrm>
            <a:off x="1034472" y="1311563"/>
            <a:ext cx="12410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b="1" dirty="0"/>
              <a:t>Sean Hill: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FE5F76C-5C5F-82B5-EDB5-B4625796E6CF}"/>
              </a:ext>
            </a:extLst>
          </p:cNvPr>
          <p:cNvSpPr txBox="1"/>
          <p:nvPr/>
        </p:nvSpPr>
        <p:spPr>
          <a:xfrm>
            <a:off x="1976580" y="1894558"/>
            <a:ext cx="2850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/>
              <a:t>100 data </a:t>
            </a:r>
            <a:r>
              <a:rPr lang="nb-NO" dirty="0" err="1"/>
              <a:t>sets</a:t>
            </a:r>
            <a:r>
              <a:rPr lang="nb-NO" dirty="0"/>
              <a:t> </a:t>
            </a:r>
            <a:r>
              <a:rPr lang="nb-NO" dirty="0" err="1"/>
              <a:t>generated</a:t>
            </a:r>
            <a:endParaRPr lang="nb-NO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8AD6046-2291-74CA-8A34-6057467B8DA0}"/>
              </a:ext>
            </a:extLst>
          </p:cNvPr>
          <p:cNvSpPr txBox="1"/>
          <p:nvPr/>
        </p:nvSpPr>
        <p:spPr>
          <a:xfrm>
            <a:off x="1976582" y="2477553"/>
            <a:ext cx="24670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/>
              <a:t>80 data </a:t>
            </a:r>
            <a:r>
              <a:rPr lang="nb-NO" dirty="0" err="1"/>
              <a:t>sets</a:t>
            </a:r>
            <a:r>
              <a:rPr lang="nb-NO" dirty="0"/>
              <a:t> </a:t>
            </a:r>
            <a:r>
              <a:rPr lang="nb-NO" dirty="0" err="1"/>
              <a:t>are</a:t>
            </a:r>
            <a:r>
              <a:rPr lang="nb-NO" dirty="0"/>
              <a:t> lost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67C6DF0-82EF-EB48-988E-EBC2C892DFDD}"/>
              </a:ext>
            </a:extLst>
          </p:cNvPr>
          <p:cNvSpPr txBox="1"/>
          <p:nvPr/>
        </p:nvSpPr>
        <p:spPr>
          <a:xfrm>
            <a:off x="1976582" y="3059668"/>
            <a:ext cx="36118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/>
              <a:t>20 data </a:t>
            </a:r>
            <a:r>
              <a:rPr lang="nb-NO" dirty="0" err="1"/>
              <a:t>sets</a:t>
            </a:r>
            <a:r>
              <a:rPr lang="nb-NO" dirty="0"/>
              <a:t> </a:t>
            </a:r>
            <a:r>
              <a:rPr lang="nb-NO" dirty="0" err="1"/>
              <a:t>are</a:t>
            </a:r>
            <a:r>
              <a:rPr lang="nb-NO" dirty="0"/>
              <a:t> </a:t>
            </a:r>
            <a:r>
              <a:rPr lang="nb-NO" dirty="0" err="1"/>
              <a:t>made</a:t>
            </a:r>
            <a:r>
              <a:rPr lang="nb-NO" dirty="0"/>
              <a:t> </a:t>
            </a:r>
            <a:r>
              <a:rPr lang="nb-NO" dirty="0" err="1"/>
              <a:t>available</a:t>
            </a:r>
            <a:endParaRPr lang="nb-NO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1719E55-F8D6-B577-FA08-27D5338E2E3E}"/>
              </a:ext>
            </a:extLst>
          </p:cNvPr>
          <p:cNvSpPr txBox="1"/>
          <p:nvPr/>
        </p:nvSpPr>
        <p:spPr>
          <a:xfrm>
            <a:off x="1976581" y="3642663"/>
            <a:ext cx="26591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/>
              <a:t>4 data </a:t>
            </a:r>
            <a:r>
              <a:rPr lang="nb-NO" dirty="0" err="1"/>
              <a:t>sets</a:t>
            </a:r>
            <a:r>
              <a:rPr lang="nb-NO" dirty="0"/>
              <a:t> </a:t>
            </a:r>
            <a:r>
              <a:rPr lang="nb-NO" dirty="0" err="1"/>
              <a:t>are</a:t>
            </a:r>
            <a:r>
              <a:rPr lang="nb-NO" dirty="0"/>
              <a:t> </a:t>
            </a:r>
            <a:r>
              <a:rPr lang="nb-NO" dirty="0" err="1"/>
              <a:t>reused</a:t>
            </a:r>
            <a:endParaRPr lang="nb-NO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B73DB79-C796-F439-BA89-05E9F1B89BEE}"/>
              </a:ext>
            </a:extLst>
          </p:cNvPr>
          <p:cNvSpPr txBox="1"/>
          <p:nvPr/>
        </p:nvSpPr>
        <p:spPr>
          <a:xfrm>
            <a:off x="1976580" y="4225658"/>
            <a:ext cx="40713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/>
              <a:t>2 data </a:t>
            </a:r>
            <a:r>
              <a:rPr lang="nb-NO" dirty="0" err="1"/>
              <a:t>sets</a:t>
            </a:r>
            <a:r>
              <a:rPr lang="nb-NO" dirty="0"/>
              <a:t> </a:t>
            </a:r>
            <a:r>
              <a:rPr lang="nb-NO" dirty="0" err="1"/>
              <a:t>are</a:t>
            </a:r>
            <a:r>
              <a:rPr lang="nb-NO" dirty="0"/>
              <a:t> </a:t>
            </a:r>
            <a:r>
              <a:rPr lang="nb-NO" dirty="0" err="1"/>
              <a:t>fully</a:t>
            </a:r>
            <a:r>
              <a:rPr lang="nb-NO" dirty="0"/>
              <a:t> FAIR </a:t>
            </a:r>
            <a:r>
              <a:rPr lang="nb-NO" dirty="0" err="1"/>
              <a:t>compatible</a:t>
            </a:r>
            <a:endParaRPr lang="nb-NO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A05F468-5151-A698-2DB1-DF340F86665A}"/>
              </a:ext>
            </a:extLst>
          </p:cNvPr>
          <p:cNvSpPr txBox="1"/>
          <p:nvPr/>
        </p:nvSpPr>
        <p:spPr>
          <a:xfrm>
            <a:off x="1976580" y="4808653"/>
            <a:ext cx="3436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/>
              <a:t>1 data </a:t>
            </a:r>
            <a:r>
              <a:rPr lang="nb-NO" dirty="0" err="1"/>
              <a:t>set</a:t>
            </a:r>
            <a:r>
              <a:rPr lang="nb-NO" dirty="0"/>
              <a:t> is </a:t>
            </a:r>
            <a:r>
              <a:rPr lang="nb-NO" dirty="0" err="1"/>
              <a:t>shared</a:t>
            </a:r>
            <a:r>
              <a:rPr lang="nb-NO" dirty="0"/>
              <a:t> and </a:t>
            </a:r>
            <a:r>
              <a:rPr lang="nb-NO" dirty="0" err="1"/>
              <a:t>cited</a:t>
            </a:r>
            <a:r>
              <a:rPr lang="nb-NO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37973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979793-E36F-47BB-2E45-B77127922A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4D5BA6E-163B-16A1-EF58-83304EE03AAF}"/>
              </a:ext>
            </a:extLst>
          </p:cNvPr>
          <p:cNvSpPr txBox="1"/>
          <p:nvPr/>
        </p:nvSpPr>
        <p:spPr>
          <a:xfrm>
            <a:off x="391904" y="328459"/>
            <a:ext cx="91203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3200" b="1" dirty="0"/>
              <a:t>Research Data:  </a:t>
            </a:r>
            <a:r>
              <a:rPr lang="nb-NO" sz="3200" b="1" dirty="0" err="1"/>
              <a:t>Preservation</a:t>
            </a:r>
            <a:r>
              <a:rPr lang="nb-NO" sz="3200" b="1" dirty="0"/>
              <a:t> and Open Access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4FFAA56-C6D7-6CC2-0BD9-051055ED47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836" y="1011295"/>
            <a:ext cx="10954327" cy="5638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65984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E0E6E9-7D92-BBF2-7652-3519E254D1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6AEFC99-2DA1-D524-881E-20359D163E9A}"/>
              </a:ext>
            </a:extLst>
          </p:cNvPr>
          <p:cNvSpPr txBox="1"/>
          <p:nvPr/>
        </p:nvSpPr>
        <p:spPr>
          <a:xfrm>
            <a:off x="391904" y="328459"/>
            <a:ext cx="91203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3200" b="1" dirty="0"/>
              <a:t>Research Data:  </a:t>
            </a:r>
            <a:r>
              <a:rPr lang="nb-NO" sz="3200" b="1" dirty="0" err="1"/>
              <a:t>Preservation</a:t>
            </a:r>
            <a:r>
              <a:rPr lang="nb-NO" sz="3200" b="1" dirty="0"/>
              <a:t> and Open Access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0652D70-E3C7-9828-B4D9-38B87170B8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036" y="1171387"/>
            <a:ext cx="11563927" cy="207496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1831B8C-2477-B0A6-E690-4BDB146EF61A}"/>
              </a:ext>
            </a:extLst>
          </p:cNvPr>
          <p:cNvSpPr txBox="1"/>
          <p:nvPr/>
        </p:nvSpPr>
        <p:spPr>
          <a:xfrm>
            <a:off x="765026" y="3888828"/>
            <a:ext cx="1036886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2400" b="1" dirty="0"/>
              <a:t>New type of </a:t>
            </a:r>
            <a:r>
              <a:rPr lang="nb-NO" sz="2400" b="1" dirty="0" err="1"/>
              <a:t>publication</a:t>
            </a:r>
            <a:r>
              <a:rPr lang="nb-NO" sz="2400" b="1" dirty="0"/>
              <a:t> </a:t>
            </a:r>
            <a:r>
              <a:rPr lang="nb-NO" sz="2400" dirty="0"/>
              <a:t>(</a:t>
            </a:r>
            <a:r>
              <a:rPr lang="nb-NO" sz="2400" dirty="0" err="1"/>
              <a:t>Senscience</a:t>
            </a:r>
            <a:r>
              <a:rPr lang="nb-NO" sz="2400" dirty="0"/>
              <a:t>)</a:t>
            </a:r>
            <a:r>
              <a:rPr lang="nb-NO" sz="2400" b="1" dirty="0"/>
              <a:t>: </a:t>
            </a:r>
            <a:r>
              <a:rPr lang="nb-NO" sz="2400" dirty="0"/>
              <a:t>AI-</a:t>
            </a:r>
            <a:r>
              <a:rPr lang="nb-NO" sz="2400" dirty="0" err="1"/>
              <a:t>written</a:t>
            </a:r>
            <a:r>
              <a:rPr lang="nb-NO" sz="2400" dirty="0"/>
              <a:t> data </a:t>
            </a:r>
            <a:r>
              <a:rPr lang="nb-NO" sz="2400" dirty="0" err="1"/>
              <a:t>article</a:t>
            </a:r>
            <a:r>
              <a:rPr lang="nb-NO" sz="2400" dirty="0"/>
              <a:t> </a:t>
            </a:r>
            <a:r>
              <a:rPr lang="nb-NO" sz="2400" dirty="0" err="1"/>
              <a:t>describing</a:t>
            </a:r>
            <a:r>
              <a:rPr lang="nb-NO" sz="2400" dirty="0"/>
              <a:t> and </a:t>
            </a:r>
          </a:p>
          <a:p>
            <a:r>
              <a:rPr lang="nb-NO" sz="2400" dirty="0" err="1"/>
              <a:t>containing</a:t>
            </a:r>
            <a:r>
              <a:rPr lang="nb-NO" sz="2400" dirty="0"/>
              <a:t> </a:t>
            </a:r>
            <a:r>
              <a:rPr lang="nb-NO" sz="2400" dirty="0" err="1"/>
              <a:t>the</a:t>
            </a:r>
            <a:r>
              <a:rPr lang="nb-NO" sz="2400" dirty="0"/>
              <a:t> data </a:t>
            </a:r>
            <a:r>
              <a:rPr lang="nb-NO" sz="2400" dirty="0" err="1"/>
              <a:t>making</a:t>
            </a:r>
            <a:r>
              <a:rPr lang="nb-NO" sz="2400" dirty="0"/>
              <a:t> </a:t>
            </a:r>
            <a:r>
              <a:rPr lang="nb-NO" sz="2400" dirty="0" err="1"/>
              <a:t>them</a:t>
            </a:r>
            <a:r>
              <a:rPr lang="nb-NO" sz="2400" dirty="0"/>
              <a:t> FAIR-</a:t>
            </a:r>
            <a:r>
              <a:rPr lang="nb-NO" sz="2400" dirty="0" err="1"/>
              <a:t>compatible</a:t>
            </a:r>
            <a:r>
              <a:rPr lang="nb-NO" sz="2400" dirty="0"/>
              <a:t>. </a:t>
            </a:r>
          </a:p>
          <a:p>
            <a:endParaRPr lang="nb-NO" sz="2400" b="1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8AC62DEF-D34B-0728-4DE8-4216A1604527}"/>
                  </a:ext>
                </a:extLst>
              </p14:cNvPr>
              <p14:cNvContentPartPr/>
              <p14:nvPr/>
            </p14:nvContentPartPr>
            <p14:xfrm>
              <a:off x="8406705" y="2162861"/>
              <a:ext cx="3094560" cy="51120"/>
            </p14:xfrm>
          </p:contentPart>
        </mc:Choice>
        <mc:Fallback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8AC62DEF-D34B-0728-4DE8-4216A1604527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352705" y="2055221"/>
                <a:ext cx="3202200" cy="266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1B8D0CAB-A783-DBC0-1D36-2849D909442E}"/>
                  </a:ext>
                </a:extLst>
              </p14:cNvPr>
              <p14:cNvContentPartPr/>
              <p14:nvPr/>
            </p14:nvContentPartPr>
            <p14:xfrm>
              <a:off x="599745" y="2418821"/>
              <a:ext cx="1947240" cy="720"/>
            </p14:xfrm>
          </p:contentPart>
        </mc:Choice>
        <mc:Fallback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1B8D0CAB-A783-DBC0-1D36-2849D909442E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45745" y="2202821"/>
                <a:ext cx="2054880" cy="43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E8813937-25CD-4632-4CC9-750ECCAC26EB}"/>
                  </a:ext>
                </a:extLst>
              </p14:cNvPr>
              <p14:cNvContentPartPr/>
              <p14:nvPr/>
            </p14:nvContentPartPr>
            <p14:xfrm>
              <a:off x="2615385" y="2369141"/>
              <a:ext cx="314640" cy="59400"/>
            </p14:xfrm>
          </p:contentPart>
        </mc:Choice>
        <mc:Fallback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E8813937-25CD-4632-4CC9-750ECCAC26EB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561385" y="2261141"/>
                <a:ext cx="422280" cy="275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03570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427CF1-C97D-CE43-16AF-BBF89DDBC3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97EFFF8-CEC7-E77E-4490-65108B70F2E7}"/>
              </a:ext>
            </a:extLst>
          </p:cNvPr>
          <p:cNvSpPr txBox="1"/>
          <p:nvPr/>
        </p:nvSpPr>
        <p:spPr>
          <a:xfrm>
            <a:off x="391904" y="328459"/>
            <a:ext cx="91203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3200" b="1" dirty="0"/>
              <a:t>Research Data:  </a:t>
            </a:r>
            <a:r>
              <a:rPr lang="nb-NO" sz="3200" b="1" dirty="0" err="1"/>
              <a:t>Preservation</a:t>
            </a:r>
            <a:r>
              <a:rPr lang="nb-NO" sz="3200" b="1" dirty="0"/>
              <a:t> and Open Access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6DF6E86-125F-5BB7-EFC3-A5954C8502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3277" y="913234"/>
            <a:ext cx="8185457" cy="568434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AE7C359-D596-9DF7-0E50-8361240894E9}"/>
              </a:ext>
            </a:extLst>
          </p:cNvPr>
          <p:cNvSpPr txBox="1"/>
          <p:nvPr/>
        </p:nvSpPr>
        <p:spPr>
          <a:xfrm>
            <a:off x="2621278" y="6344875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b-NO" dirty="0">
                <a:hlinkClick r:id="rId3"/>
              </a:rPr>
              <a:t>https://sen.science/doi/10.71728/r1rj-f947/dashboard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593181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logo for a company&#10;&#10;AI-generated content may be incorrect.">
            <a:extLst>
              <a:ext uri="{FF2B5EF4-FFF2-40B4-BE49-F238E27FC236}">
                <a16:creationId xmlns:a16="http://schemas.microsoft.com/office/drawing/2014/main" id="{09ED1080-3E47-5240-49E8-9CFB9F3698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109" y="5091235"/>
            <a:ext cx="2957999" cy="1300329"/>
          </a:xfrm>
          <a:prstGeom prst="rect">
            <a:avLst/>
          </a:prstGeom>
        </p:spPr>
      </p:pic>
      <p:pic>
        <p:nvPicPr>
          <p:cNvPr id="7" name="Picture 6" descr="A blue background with white text&#10;&#10;AI-generated content may be incorrect.">
            <a:extLst>
              <a:ext uri="{FF2B5EF4-FFF2-40B4-BE49-F238E27FC236}">
                <a16:creationId xmlns:a16="http://schemas.microsoft.com/office/drawing/2014/main" id="{5C1219A3-89D5-B88C-B3E8-CEE73765B5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1869" y="1766765"/>
            <a:ext cx="6799985" cy="2746000"/>
          </a:xfrm>
          <a:prstGeom prst="rect">
            <a:avLst/>
          </a:prstGeom>
        </p:spPr>
      </p:pic>
      <p:cxnSp>
        <p:nvCxnSpPr>
          <p:cNvPr id="9" name="Connector: Elbow 8">
            <a:extLst>
              <a:ext uri="{FF2B5EF4-FFF2-40B4-BE49-F238E27FC236}">
                <a16:creationId xmlns:a16="http://schemas.microsoft.com/office/drawing/2014/main" id="{14AA34A4-D481-1826-9A2D-4CCFBEC1F72A}"/>
              </a:ext>
            </a:extLst>
          </p:cNvPr>
          <p:cNvCxnSpPr>
            <a:stCxn id="7" idx="2"/>
          </p:cNvCxnSpPr>
          <p:nvPr/>
        </p:nvCxnSpPr>
        <p:spPr>
          <a:xfrm rot="5400000">
            <a:off x="4227841" y="4090306"/>
            <a:ext cx="1361562" cy="2206480"/>
          </a:xfrm>
          <a:prstGeom prst="bentConnector2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A logo with a circular design&#10;&#10;AI-generated content may be incorrect.">
            <a:extLst>
              <a:ext uri="{FF2B5EF4-FFF2-40B4-BE49-F238E27FC236}">
                <a16:creationId xmlns:a16="http://schemas.microsoft.com/office/drawing/2014/main" id="{421C122A-55E6-0A49-E12D-49EA19E139D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9553" y="148935"/>
            <a:ext cx="2326265" cy="1143128"/>
          </a:xfrm>
          <a:prstGeom prst="rect">
            <a:avLst/>
          </a:prstGeom>
        </p:spPr>
      </p:pic>
      <p:cxnSp>
        <p:nvCxnSpPr>
          <p:cNvPr id="13" name="Connector: Elbow 12">
            <a:extLst>
              <a:ext uri="{FF2B5EF4-FFF2-40B4-BE49-F238E27FC236}">
                <a16:creationId xmlns:a16="http://schemas.microsoft.com/office/drawing/2014/main" id="{930A8A81-51B8-8EFC-C560-3C716FCFC9D9}"/>
              </a:ext>
            </a:extLst>
          </p:cNvPr>
          <p:cNvCxnSpPr>
            <a:stCxn id="11" idx="3"/>
            <a:endCxn id="7" idx="3"/>
          </p:cNvCxnSpPr>
          <p:nvPr/>
        </p:nvCxnSpPr>
        <p:spPr>
          <a:xfrm flipH="1">
            <a:off x="9411854" y="720499"/>
            <a:ext cx="193964" cy="2419266"/>
          </a:xfrm>
          <a:prstGeom prst="bentConnector3">
            <a:avLst>
              <a:gd name="adj1" fmla="val -117857"/>
            </a:avLst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nector: Elbow 15">
            <a:extLst>
              <a:ext uri="{FF2B5EF4-FFF2-40B4-BE49-F238E27FC236}">
                <a16:creationId xmlns:a16="http://schemas.microsoft.com/office/drawing/2014/main" id="{DEA4DA28-D0CB-8558-DE40-B230ABE1E59D}"/>
              </a:ext>
            </a:extLst>
          </p:cNvPr>
          <p:cNvCxnSpPr>
            <a:stCxn id="11" idx="1"/>
            <a:endCxn id="5" idx="0"/>
          </p:cNvCxnSpPr>
          <p:nvPr/>
        </p:nvCxnSpPr>
        <p:spPr>
          <a:xfrm rot="10800000" flipV="1">
            <a:off x="2186109" y="720499"/>
            <a:ext cx="5093444" cy="4370736"/>
          </a:xfrm>
          <a:prstGeom prst="bentConnector2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A97BD378-89EE-EE54-935A-962A19193552}"/>
              </a:ext>
            </a:extLst>
          </p:cNvPr>
          <p:cNvSpPr txBox="1"/>
          <p:nvPr/>
        </p:nvSpPr>
        <p:spPr>
          <a:xfrm>
            <a:off x="2731103" y="351167"/>
            <a:ext cx="4355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/>
              <a:t>IUPAP: </a:t>
            </a:r>
            <a:r>
              <a:rPr lang="nb-NO" b="1" dirty="0"/>
              <a:t>Cyrus Walther </a:t>
            </a:r>
            <a:r>
              <a:rPr lang="nb-NO" dirty="0" err="1"/>
              <a:t>member</a:t>
            </a:r>
            <a:r>
              <a:rPr lang="nb-NO" dirty="0"/>
              <a:t> of </a:t>
            </a:r>
            <a:r>
              <a:rPr lang="nb-NO" dirty="0" err="1"/>
              <a:t>ExCom</a:t>
            </a:r>
            <a:r>
              <a:rPr lang="nb-NO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96028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blue and black sign with white text&#10;&#10;AI-generated content may be incorrect.">
            <a:extLst>
              <a:ext uri="{FF2B5EF4-FFF2-40B4-BE49-F238E27FC236}">
                <a16:creationId xmlns:a16="http://schemas.microsoft.com/office/drawing/2014/main" id="{3915446B-EEE2-EBF5-7E9C-91AE39CEBE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172" y="230229"/>
            <a:ext cx="3100800" cy="31008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1B640B8-2DE8-DD65-9E9C-B87250E717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9764" y="3922940"/>
            <a:ext cx="9715500" cy="1885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5717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F8B198-2A0F-6EDB-92D4-1E4D47F96E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logo for a company&#10;&#10;AI-generated content may be incorrect.">
            <a:extLst>
              <a:ext uri="{FF2B5EF4-FFF2-40B4-BE49-F238E27FC236}">
                <a16:creationId xmlns:a16="http://schemas.microsoft.com/office/drawing/2014/main" id="{BCA46D4C-492D-40F3-AEBC-AE983E404E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109" y="5091235"/>
            <a:ext cx="2957999" cy="1300329"/>
          </a:xfrm>
          <a:prstGeom prst="rect">
            <a:avLst/>
          </a:prstGeom>
        </p:spPr>
      </p:pic>
      <p:pic>
        <p:nvPicPr>
          <p:cNvPr id="4" name="Picture 3" descr="A logo for a company&#10;&#10;AI-generated content may be incorrect.">
            <a:extLst>
              <a:ext uri="{FF2B5EF4-FFF2-40B4-BE49-F238E27FC236}">
                <a16:creationId xmlns:a16="http://schemas.microsoft.com/office/drawing/2014/main" id="{C9CE139D-D6A6-932F-F152-9285B1454A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254" y="237526"/>
            <a:ext cx="2957999" cy="1300329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E98CD088-FB70-7FEA-D170-47A7D1662E86}"/>
              </a:ext>
            </a:extLst>
          </p:cNvPr>
          <p:cNvGrpSpPr/>
          <p:nvPr/>
        </p:nvGrpSpPr>
        <p:grpSpPr>
          <a:xfrm>
            <a:off x="1416627" y="2004291"/>
            <a:ext cx="2957999" cy="2549236"/>
            <a:chOff x="1416627" y="2004291"/>
            <a:chExt cx="2957999" cy="2549236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55DBC937-BCF6-ED69-F5ED-3D004A7D9B0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16627" y="2166782"/>
              <a:ext cx="2819400" cy="2295525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80094851-D2A8-0414-8547-372FCAC38AAC}"/>
                </a:ext>
              </a:extLst>
            </p:cNvPr>
            <p:cNvSpPr/>
            <p:nvPr/>
          </p:nvSpPr>
          <p:spPr>
            <a:xfrm>
              <a:off x="1416627" y="2004291"/>
              <a:ext cx="2957999" cy="2549236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</p:grpSp>
    </p:spTree>
    <p:extLst>
      <p:ext uri="{BB962C8B-B14F-4D97-AF65-F5344CB8AC3E}">
        <p14:creationId xmlns:p14="http://schemas.microsoft.com/office/powerpoint/2010/main" val="13898524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59853C-C39D-CFE6-ACB2-9C81E6503D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logo for a company&#10;&#10;AI-generated content may be incorrect.">
            <a:extLst>
              <a:ext uri="{FF2B5EF4-FFF2-40B4-BE49-F238E27FC236}">
                <a16:creationId xmlns:a16="http://schemas.microsoft.com/office/drawing/2014/main" id="{4C89DD82-D510-E925-C4CB-039B7E4172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254" y="237526"/>
            <a:ext cx="2957999" cy="1300329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9F396487-A3F8-F0ED-F761-7974658CEB60}"/>
              </a:ext>
            </a:extLst>
          </p:cNvPr>
          <p:cNvGrpSpPr/>
          <p:nvPr/>
        </p:nvGrpSpPr>
        <p:grpSpPr>
          <a:xfrm>
            <a:off x="1416627" y="2004291"/>
            <a:ext cx="2957999" cy="2549236"/>
            <a:chOff x="1416627" y="2004291"/>
            <a:chExt cx="2957999" cy="2549236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34B0B08B-1687-C5E3-B6F6-465764BC503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16627" y="2166782"/>
              <a:ext cx="2819400" cy="2295525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0EE6383-735F-888A-0AE3-98A596722329}"/>
                </a:ext>
              </a:extLst>
            </p:cNvPr>
            <p:cNvSpPr/>
            <p:nvPr/>
          </p:nvSpPr>
          <p:spPr>
            <a:xfrm>
              <a:off x="1416627" y="2004291"/>
              <a:ext cx="2957999" cy="2549236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 dirty="0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0C76EA0-9315-DF9B-4D3A-681FD23264EB}"/>
              </a:ext>
            </a:extLst>
          </p:cNvPr>
          <p:cNvGrpSpPr/>
          <p:nvPr/>
        </p:nvGrpSpPr>
        <p:grpSpPr>
          <a:xfrm>
            <a:off x="4454012" y="4676689"/>
            <a:ext cx="7472516" cy="2038743"/>
            <a:chOff x="3018503" y="4716018"/>
            <a:chExt cx="7472516" cy="2038743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B3ABE5B0-1A70-E42B-A874-5DB3E0FF5A1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108992" y="4716018"/>
              <a:ext cx="7273874" cy="1968330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FBB4A0D-56D2-D45F-E523-4DC3A4E55AE7}"/>
                </a:ext>
              </a:extLst>
            </p:cNvPr>
            <p:cNvSpPr/>
            <p:nvPr/>
          </p:nvSpPr>
          <p:spPr>
            <a:xfrm>
              <a:off x="3018503" y="4716018"/>
              <a:ext cx="7472516" cy="2038743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</p:grpSp>
      <p:cxnSp>
        <p:nvCxnSpPr>
          <p:cNvPr id="15" name="Connector: Elbow 14">
            <a:extLst>
              <a:ext uri="{FF2B5EF4-FFF2-40B4-BE49-F238E27FC236}">
                <a16:creationId xmlns:a16="http://schemas.microsoft.com/office/drawing/2014/main" id="{F8840CD1-41C0-1F30-6CDF-C6126FD4F965}"/>
              </a:ext>
            </a:extLst>
          </p:cNvPr>
          <p:cNvCxnSpPr>
            <a:stCxn id="7" idx="2"/>
            <a:endCxn id="12" idx="1"/>
          </p:cNvCxnSpPr>
          <p:nvPr/>
        </p:nvCxnSpPr>
        <p:spPr>
          <a:xfrm rot="16200000" flipH="1">
            <a:off x="3103552" y="4345601"/>
            <a:ext cx="1142534" cy="1558385"/>
          </a:xfrm>
          <a:prstGeom prst="bentConnector2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E68A8D6-B84D-36E9-1A88-2FDA028A200A}"/>
              </a:ext>
            </a:extLst>
          </p:cNvPr>
          <p:cNvGrpSpPr/>
          <p:nvPr/>
        </p:nvGrpSpPr>
        <p:grpSpPr>
          <a:xfrm>
            <a:off x="4621161" y="727588"/>
            <a:ext cx="5240593" cy="4503173"/>
            <a:chOff x="4621161" y="727588"/>
            <a:chExt cx="5240593" cy="4503173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AAC5FACF-C598-3916-913D-2B9EC7147A6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621308" y="727588"/>
              <a:ext cx="3240446" cy="3512454"/>
            </a:xfrm>
            <a:prstGeom prst="rect">
              <a:avLst/>
            </a:prstGeom>
          </p:spPr>
        </p:pic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0172013B-993C-F025-9311-5F72A9D4C92F}"/>
                </a:ext>
              </a:extLst>
            </p:cNvPr>
            <p:cNvSpPr/>
            <p:nvPr/>
          </p:nvSpPr>
          <p:spPr>
            <a:xfrm>
              <a:off x="4621161" y="4945626"/>
              <a:ext cx="766916" cy="285135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cxnSp>
          <p:nvCxnSpPr>
            <p:cNvPr id="20" name="Connector: Elbow 19">
              <a:extLst>
                <a:ext uri="{FF2B5EF4-FFF2-40B4-BE49-F238E27FC236}">
                  <a16:creationId xmlns:a16="http://schemas.microsoft.com/office/drawing/2014/main" id="{DD2285AB-714C-DF50-1B8A-C7D4663ADAB0}"/>
                </a:ext>
              </a:extLst>
            </p:cNvPr>
            <p:cNvCxnSpPr>
              <a:stCxn id="18" idx="0"/>
              <a:endCxn id="17" idx="1"/>
            </p:cNvCxnSpPr>
            <p:nvPr/>
          </p:nvCxnSpPr>
          <p:spPr>
            <a:xfrm rot="5400000" flipH="1" flipV="1">
              <a:off x="4582058" y="2906377"/>
              <a:ext cx="2461811" cy="1616689"/>
            </a:xfrm>
            <a:prstGeom prst="bentConnector2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03693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B4E408-DC78-F931-915F-EB15AEB076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logo for a company&#10;&#10;AI-generated content may be incorrect.">
            <a:extLst>
              <a:ext uri="{FF2B5EF4-FFF2-40B4-BE49-F238E27FC236}">
                <a16:creationId xmlns:a16="http://schemas.microsoft.com/office/drawing/2014/main" id="{01984FE4-64FF-CE9A-2CA8-4772CCC434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254" y="237526"/>
            <a:ext cx="2957999" cy="130032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4C30F6D-2C4E-59FB-5AE3-436D7217BC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5959" y="779207"/>
            <a:ext cx="5705475" cy="57912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716ED2D-B802-8B85-3AF3-2886EB9D0E57}"/>
              </a:ext>
            </a:extLst>
          </p:cNvPr>
          <p:cNvSpPr txBox="1"/>
          <p:nvPr/>
        </p:nvSpPr>
        <p:spPr>
          <a:xfrm>
            <a:off x="6096000" y="287593"/>
            <a:ext cx="47453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2800" b="1" dirty="0"/>
              <a:t>FAIR and </a:t>
            </a:r>
            <a:r>
              <a:rPr lang="nb-NO" sz="2800" b="1" dirty="0" err="1"/>
              <a:t>transdisciplinarity</a:t>
            </a:r>
            <a:r>
              <a:rPr lang="nb-NO" sz="2800" b="1" dirty="0"/>
              <a:t> 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F709C6D-E32A-57DE-5454-0500EA46596A}"/>
              </a:ext>
            </a:extLst>
          </p:cNvPr>
          <p:cNvGrpSpPr/>
          <p:nvPr/>
        </p:nvGrpSpPr>
        <p:grpSpPr>
          <a:xfrm>
            <a:off x="1742405" y="1700980"/>
            <a:ext cx="3615695" cy="4791674"/>
            <a:chOff x="1742405" y="1700980"/>
            <a:chExt cx="3615695" cy="4791674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128D9585-D22F-742F-C05A-7E199FAD01D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742405" y="1700980"/>
              <a:ext cx="3615695" cy="4791674"/>
            </a:xfrm>
            <a:prstGeom prst="rect">
              <a:avLst/>
            </a:prstGeom>
          </p:spPr>
        </p:pic>
        <mc:AlternateContent xmlns:mc="http://schemas.openxmlformats.org/markup-compatibility/2006">
          <mc:Choice xmlns:p14="http://schemas.microsoft.com/office/powerpoint/2010/main" Requires="p14">
            <p:contentPart p14:bwMode="auto" r:id="rId5">
              <p14:nvContentPartPr>
                <p14:cNvPr id="9" name="Ink 8">
                  <a:extLst>
                    <a:ext uri="{FF2B5EF4-FFF2-40B4-BE49-F238E27FC236}">
                      <a16:creationId xmlns:a16="http://schemas.microsoft.com/office/drawing/2014/main" id="{7794F1A0-6384-71AD-3CB1-FBFCE5BC57CB}"/>
                    </a:ext>
                  </a:extLst>
                </p14:cNvPr>
                <p14:cNvContentPartPr/>
                <p14:nvPr/>
              </p14:nvContentPartPr>
              <p14:xfrm>
                <a:off x="4089945" y="2280941"/>
                <a:ext cx="993600" cy="88560"/>
              </p14:xfrm>
            </p:contentPart>
          </mc:Choice>
          <mc:Fallback>
            <p:pic>
              <p:nvPicPr>
                <p:cNvPr id="9" name="Ink 8">
                  <a:extLst>
                    <a:ext uri="{FF2B5EF4-FFF2-40B4-BE49-F238E27FC236}">
                      <a16:creationId xmlns:a16="http://schemas.microsoft.com/office/drawing/2014/main" id="{7794F1A0-6384-71AD-3CB1-FBFCE5BC57CB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4035945" y="2172941"/>
                  <a:ext cx="1101240" cy="304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">
              <p14:nvContentPartPr>
                <p14:cNvPr id="11" name="Ink 10">
                  <a:extLst>
                    <a:ext uri="{FF2B5EF4-FFF2-40B4-BE49-F238E27FC236}">
                      <a16:creationId xmlns:a16="http://schemas.microsoft.com/office/drawing/2014/main" id="{AA68192C-7A57-804B-FB0F-40F547E1928A}"/>
                    </a:ext>
                  </a:extLst>
                </p14:cNvPr>
                <p14:cNvContentPartPr/>
                <p14:nvPr/>
              </p14:nvContentPartPr>
              <p14:xfrm>
                <a:off x="1838505" y="2507021"/>
                <a:ext cx="3137400" cy="720"/>
              </p14:xfrm>
            </p:contentPart>
          </mc:Choice>
          <mc:Fallback>
            <p:pic>
              <p:nvPicPr>
                <p:cNvPr id="11" name="Ink 10">
                  <a:extLst>
                    <a:ext uri="{FF2B5EF4-FFF2-40B4-BE49-F238E27FC236}">
                      <a16:creationId xmlns:a16="http://schemas.microsoft.com/office/drawing/2014/main" id="{AA68192C-7A57-804B-FB0F-40F547E1928A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1784505" y="2291021"/>
                  <a:ext cx="3245040" cy="43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">
              <p14:nvContentPartPr>
                <p14:cNvPr id="13" name="Ink 12">
                  <a:extLst>
                    <a:ext uri="{FF2B5EF4-FFF2-40B4-BE49-F238E27FC236}">
                      <a16:creationId xmlns:a16="http://schemas.microsoft.com/office/drawing/2014/main" id="{9BEF2DD5-9A54-5156-5285-4F3016DD64D8}"/>
                    </a:ext>
                  </a:extLst>
                </p14:cNvPr>
                <p14:cNvContentPartPr/>
                <p14:nvPr/>
              </p14:nvContentPartPr>
              <p14:xfrm>
                <a:off x="1789185" y="2752901"/>
                <a:ext cx="3264840" cy="10080"/>
              </p14:xfrm>
            </p:contentPart>
          </mc:Choice>
          <mc:Fallback>
            <p:pic>
              <p:nvPicPr>
                <p:cNvPr id="13" name="Ink 12">
                  <a:extLst>
                    <a:ext uri="{FF2B5EF4-FFF2-40B4-BE49-F238E27FC236}">
                      <a16:creationId xmlns:a16="http://schemas.microsoft.com/office/drawing/2014/main" id="{9BEF2DD5-9A54-5156-5285-4F3016DD64D8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1735185" y="2644901"/>
                  <a:ext cx="3372480" cy="225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1">
              <p14:nvContentPartPr>
                <p14:cNvPr id="15" name="Ink 14">
                  <a:extLst>
                    <a:ext uri="{FF2B5EF4-FFF2-40B4-BE49-F238E27FC236}">
                      <a16:creationId xmlns:a16="http://schemas.microsoft.com/office/drawing/2014/main" id="{90588909-CFAF-C8B0-D94A-F4FBC62ADAEA}"/>
                    </a:ext>
                  </a:extLst>
                </p14:cNvPr>
                <p14:cNvContentPartPr/>
                <p14:nvPr/>
              </p14:nvContentPartPr>
              <p14:xfrm>
                <a:off x="1838505" y="2959181"/>
                <a:ext cx="3147120" cy="720"/>
              </p14:xfrm>
            </p:contentPart>
          </mc:Choice>
          <mc:Fallback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90588909-CFAF-C8B0-D94A-F4FBC62ADAEA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1784505" y="2743181"/>
                  <a:ext cx="3254760" cy="43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3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0831E3AE-5E85-B1D0-230F-9C7C4F332443}"/>
                    </a:ext>
                  </a:extLst>
                </p14:cNvPr>
                <p14:cNvContentPartPr/>
                <p14:nvPr/>
              </p14:nvContentPartPr>
              <p14:xfrm>
                <a:off x="1868025" y="3146381"/>
                <a:ext cx="1121040" cy="19800"/>
              </p14:xfrm>
            </p:contentPart>
          </mc:Choice>
          <mc:Fallback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0831E3AE-5E85-B1D0-230F-9C7C4F332443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1814025" y="3038381"/>
                  <a:ext cx="1228680" cy="23544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29924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DF8006-3E83-CA48-8B98-6E4EF074ED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F1A2075-AAC1-38E4-089C-CB5EBC337C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676" y="334142"/>
            <a:ext cx="6667500" cy="105727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0F9186F-F93C-5DFD-1A5D-EC9B737E0C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8494" y="2183222"/>
            <a:ext cx="7015012" cy="217246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E115D31-8B58-FE84-7475-391B34FFE31B}"/>
              </a:ext>
            </a:extLst>
          </p:cNvPr>
          <p:cNvSpPr txBox="1"/>
          <p:nvPr/>
        </p:nvSpPr>
        <p:spPr>
          <a:xfrm>
            <a:off x="5230762" y="537056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b-NO" dirty="0"/>
              <a:t>CDIF: Cross-</a:t>
            </a:r>
            <a:r>
              <a:rPr lang="nb-NO" dirty="0" err="1"/>
              <a:t>Domain</a:t>
            </a:r>
            <a:r>
              <a:rPr lang="nb-NO" dirty="0"/>
              <a:t> </a:t>
            </a:r>
            <a:r>
              <a:rPr lang="nb-NO" dirty="0" err="1"/>
              <a:t>Interoperability</a:t>
            </a:r>
            <a:r>
              <a:rPr lang="nb-NO" dirty="0"/>
              <a:t> Framework</a:t>
            </a:r>
          </a:p>
        </p:txBody>
      </p:sp>
    </p:spTree>
    <p:extLst>
      <p:ext uri="{BB962C8B-B14F-4D97-AF65-F5344CB8AC3E}">
        <p14:creationId xmlns:p14="http://schemas.microsoft.com/office/powerpoint/2010/main" val="283598796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B4F9F1-6734-8014-F934-33074468D0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7DD855C-D640-DA7F-AC7A-F682997AC1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8255" y="394455"/>
            <a:ext cx="8955490" cy="6343801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6658276-C99F-64CD-4EC6-7376FCA9CF60}"/>
              </a:ext>
            </a:extLst>
          </p:cNvPr>
          <p:cNvSpPr/>
          <p:nvPr/>
        </p:nvSpPr>
        <p:spPr>
          <a:xfrm>
            <a:off x="6096000" y="394455"/>
            <a:ext cx="2340077" cy="117870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B737934-2B3D-E991-4BB7-EB4A89248D7A}"/>
              </a:ext>
            </a:extLst>
          </p:cNvPr>
          <p:cNvSpPr/>
          <p:nvPr/>
        </p:nvSpPr>
        <p:spPr>
          <a:xfrm>
            <a:off x="1450258" y="2768945"/>
            <a:ext cx="2340077" cy="117870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771498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C3E994-0DA9-E217-9E02-93844751B8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D803296-907C-A091-2A24-B4A4A8A20290}"/>
              </a:ext>
            </a:extLst>
          </p:cNvPr>
          <p:cNvSpPr txBox="1"/>
          <p:nvPr/>
        </p:nvSpPr>
        <p:spPr>
          <a:xfrm>
            <a:off x="3763176" y="3800931"/>
            <a:ext cx="44925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3200" b="1" dirty="0" err="1">
                <a:solidFill>
                  <a:srgbClr val="7030A0"/>
                </a:solidFill>
              </a:rPr>
              <a:t>Educational</a:t>
            </a:r>
            <a:r>
              <a:rPr lang="nb-NO" sz="3200" b="1" dirty="0">
                <a:solidFill>
                  <a:srgbClr val="7030A0"/>
                </a:solidFill>
              </a:rPr>
              <a:t> Resources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BCEFC46-8F33-1172-A24C-82E8FF99C95D}"/>
              </a:ext>
            </a:extLst>
          </p:cNvPr>
          <p:cNvSpPr txBox="1"/>
          <p:nvPr/>
        </p:nvSpPr>
        <p:spPr>
          <a:xfrm>
            <a:off x="3763176" y="4805158"/>
            <a:ext cx="51308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3200" b="1" dirty="0">
                <a:solidFill>
                  <a:srgbClr val="7030A0"/>
                </a:solidFill>
              </a:rPr>
              <a:t>Software and Source Code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65FD0C8-04B3-1F55-6838-579A1BDD71EF}"/>
              </a:ext>
            </a:extLst>
          </p:cNvPr>
          <p:cNvSpPr txBox="1"/>
          <p:nvPr/>
        </p:nvSpPr>
        <p:spPr>
          <a:xfrm>
            <a:off x="3763176" y="5809385"/>
            <a:ext cx="20080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3200" b="1" dirty="0">
                <a:solidFill>
                  <a:srgbClr val="7030A0"/>
                </a:solidFill>
              </a:rPr>
              <a:t>Hardware</a:t>
            </a:r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4D8F2DDD-7682-535C-AFFC-34DD9E6F1B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75586" y="234616"/>
            <a:ext cx="2675622" cy="178374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7A24FE8-1B0A-7F15-B07C-B3F498CC1B28}"/>
              </a:ext>
            </a:extLst>
          </p:cNvPr>
          <p:cNvSpPr txBox="1"/>
          <p:nvPr/>
        </p:nvSpPr>
        <p:spPr>
          <a:xfrm>
            <a:off x="3744704" y="1863593"/>
            <a:ext cx="43845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3200" b="1" dirty="0"/>
              <a:t>Scientific Publications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79ECDDE-0277-1933-9C37-92293EDD555B}"/>
              </a:ext>
            </a:extLst>
          </p:cNvPr>
          <p:cNvSpPr txBox="1"/>
          <p:nvPr/>
        </p:nvSpPr>
        <p:spPr>
          <a:xfrm>
            <a:off x="3744704" y="2760698"/>
            <a:ext cx="29149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3200" b="1" dirty="0"/>
              <a:t>Research Data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B1466B54-C8D2-2668-8B80-FE65F2B948E2}"/>
              </a:ext>
            </a:extLst>
          </p:cNvPr>
          <p:cNvGrpSpPr/>
          <p:nvPr/>
        </p:nvGrpSpPr>
        <p:grpSpPr>
          <a:xfrm>
            <a:off x="3628103" y="560439"/>
            <a:ext cx="6420465" cy="847696"/>
            <a:chOff x="3628103" y="560439"/>
            <a:chExt cx="6420465" cy="847696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54A29792-CA68-C1F9-1FF8-27D239CE7225}"/>
                </a:ext>
              </a:extLst>
            </p:cNvPr>
            <p:cNvSpPr txBox="1"/>
            <p:nvPr/>
          </p:nvSpPr>
          <p:spPr>
            <a:xfrm>
              <a:off x="3659710" y="577138"/>
              <a:ext cx="638885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nb-NO" sz="2400" b="1" dirty="0"/>
                <a:t>WG20: </a:t>
              </a:r>
              <a:r>
                <a:rPr lang="nb-NO" sz="2400" dirty="0"/>
                <a:t>Place </a:t>
              </a:r>
              <a:r>
                <a:rPr lang="nb-NO" sz="2400" dirty="0" err="1"/>
                <a:t>the</a:t>
              </a:r>
              <a:r>
                <a:rPr lang="nb-NO" sz="2400" dirty="0"/>
                <a:t> UNESCO </a:t>
              </a:r>
              <a:r>
                <a:rPr lang="nb-NO" sz="2400" dirty="0" err="1"/>
                <a:t>recommendations</a:t>
              </a:r>
              <a:r>
                <a:rPr lang="nb-NO" sz="2400" dirty="0"/>
                <a:t> in a </a:t>
              </a:r>
              <a:r>
                <a:rPr lang="nb-NO" sz="2400" dirty="0" err="1"/>
                <a:t>physics</a:t>
              </a:r>
              <a:r>
                <a:rPr lang="nb-NO" sz="2400" dirty="0"/>
                <a:t> </a:t>
              </a:r>
              <a:r>
                <a:rPr lang="nb-NO" sz="2400" dirty="0" err="1"/>
                <a:t>context</a:t>
              </a:r>
              <a:endParaRPr lang="nb-NO" sz="2400" b="1" dirty="0"/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7946BC2A-079A-4B74-BFAD-34ADB88970A7}"/>
                </a:ext>
              </a:extLst>
            </p:cNvPr>
            <p:cNvSpPr/>
            <p:nvPr/>
          </p:nvSpPr>
          <p:spPr>
            <a:xfrm>
              <a:off x="3628103" y="560439"/>
              <a:ext cx="6420465" cy="847696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C85BE6C6-9E73-8805-A1FD-224CB7D553EC}"/>
              </a:ext>
            </a:extLst>
          </p:cNvPr>
          <p:cNvGrpSpPr/>
          <p:nvPr/>
        </p:nvGrpSpPr>
        <p:grpSpPr>
          <a:xfrm>
            <a:off x="9596284" y="5201265"/>
            <a:ext cx="2202426" cy="1192895"/>
            <a:chOff x="9596284" y="5201265"/>
            <a:chExt cx="2202426" cy="1192895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8BE37884-1F64-BEA7-B1AF-02BEC2E54DA8}"/>
                </a:ext>
              </a:extLst>
            </p:cNvPr>
            <p:cNvSpPr txBox="1"/>
            <p:nvPr/>
          </p:nvSpPr>
          <p:spPr>
            <a:xfrm>
              <a:off x="9724103" y="5342952"/>
              <a:ext cx="187796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b-NO" b="1" dirty="0"/>
                <a:t>Final report in time for IUPAP GA 2027.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78376C7-C855-DE05-BD1D-FA8CB4B9FBF2}"/>
                </a:ext>
              </a:extLst>
            </p:cNvPr>
            <p:cNvSpPr/>
            <p:nvPr/>
          </p:nvSpPr>
          <p:spPr>
            <a:xfrm>
              <a:off x="9596284" y="5201265"/>
              <a:ext cx="2202426" cy="1192895"/>
            </a:xfrm>
            <a:prstGeom prst="rect">
              <a:avLst/>
            </a:prstGeom>
            <a:noFill/>
            <a:ln w="762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</p:grpSp>
    </p:spTree>
    <p:extLst>
      <p:ext uri="{BB962C8B-B14F-4D97-AF65-F5344CB8AC3E}">
        <p14:creationId xmlns:p14="http://schemas.microsoft.com/office/powerpoint/2010/main" val="3162715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  <p:bldP spid="12" grpId="0"/>
      <p:bldP spid="14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DF694F5-A092-C195-0A8E-B4DD6BF272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9513" y="2388017"/>
            <a:ext cx="8572973" cy="2800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128D442-ECD4-FBCC-C907-E5C625BE3D78}"/>
              </a:ext>
            </a:extLst>
          </p:cNvPr>
          <p:cNvSpPr txBox="1"/>
          <p:nvPr/>
        </p:nvSpPr>
        <p:spPr>
          <a:xfrm>
            <a:off x="1210921" y="1039528"/>
            <a:ext cx="74466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3200" dirty="0"/>
              <a:t>WG20 – </a:t>
            </a:r>
            <a:r>
              <a:rPr lang="nb-NO" sz="3200" dirty="0" err="1"/>
              <a:t>Working</a:t>
            </a:r>
            <a:r>
              <a:rPr lang="nb-NO" sz="3200" dirty="0"/>
              <a:t> Group </a:t>
            </a:r>
            <a:r>
              <a:rPr lang="nb-NO" sz="3200" dirty="0" err="1"/>
              <a:t>on</a:t>
            </a:r>
            <a:r>
              <a:rPr lang="nb-NO" sz="3200" dirty="0"/>
              <a:t> Open Science 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>
                <a:extLst>
                  <a:ext uri="{FF2B5EF4-FFF2-40B4-BE49-F238E27FC236}">
                    <a16:creationId xmlns:a16="http://schemas.microsoft.com/office/drawing/2014/main" id="{13CC640A-6A8F-8C7E-F3BB-B5E5CAFA6A0F}"/>
                  </a:ext>
                </a:extLst>
              </p14:cNvPr>
              <p14:cNvContentPartPr/>
              <p14:nvPr/>
            </p14:nvContentPartPr>
            <p14:xfrm>
              <a:off x="4247377" y="2880701"/>
              <a:ext cx="3029760" cy="720"/>
            </p14:xfrm>
          </p:contentPart>
        </mc:Choice>
        <mc:Fallback>
          <p:pic>
            <p:nvPicPr>
              <p:cNvPr id="3" name="Ink 2">
                <a:extLst>
                  <a:ext uri="{FF2B5EF4-FFF2-40B4-BE49-F238E27FC236}">
                    <a16:creationId xmlns:a16="http://schemas.microsoft.com/office/drawing/2014/main" id="{13CC640A-6A8F-8C7E-F3BB-B5E5CAFA6A0F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193377" y="2664701"/>
                <a:ext cx="3137400" cy="43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B3D714C2-C679-CC5E-D5BF-392452A1B27E}"/>
                  </a:ext>
                </a:extLst>
              </p14:cNvPr>
              <p14:cNvContentPartPr/>
              <p14:nvPr/>
            </p14:nvContentPartPr>
            <p14:xfrm>
              <a:off x="2861017" y="3608261"/>
              <a:ext cx="5202000" cy="720"/>
            </p14:xfrm>
          </p:contentPart>
        </mc:Choice>
        <mc:Fallback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B3D714C2-C679-CC5E-D5BF-392452A1B27E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807017" y="3392261"/>
                <a:ext cx="5309640" cy="43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47CF9D03-A812-9DD6-A505-24BE4A4AEC33}"/>
                  </a:ext>
                </a:extLst>
              </p14:cNvPr>
              <p14:cNvContentPartPr/>
              <p14:nvPr/>
            </p14:nvContentPartPr>
            <p14:xfrm>
              <a:off x="2320297" y="4208021"/>
              <a:ext cx="2615760" cy="360"/>
            </p14:xfrm>
          </p:contentPart>
        </mc:Choice>
        <mc:Fallback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47CF9D03-A812-9DD6-A505-24BE4A4AEC33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266297" y="4100021"/>
                <a:ext cx="272340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FCFC022C-5D06-0F35-739C-0C86B28EB378}"/>
                  </a:ext>
                </a:extLst>
              </p14:cNvPr>
              <p14:cNvContentPartPr/>
              <p14:nvPr/>
            </p14:nvContentPartPr>
            <p14:xfrm>
              <a:off x="2330017" y="4473701"/>
              <a:ext cx="5722560" cy="39240"/>
            </p14:xfrm>
          </p:contentPart>
        </mc:Choice>
        <mc:Fallback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FCFC022C-5D06-0F35-739C-0C86B28EB378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276017" y="4365701"/>
                <a:ext cx="5830200" cy="254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366510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9E7628-7A5F-A628-B489-A6DE10F50E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E7FAFE4-BE7A-ADAF-D717-5379847442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116" y="41661"/>
            <a:ext cx="7581900" cy="92392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6FC5253-5C59-370B-A59B-BB62E20E0A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078" y="965586"/>
            <a:ext cx="7419975" cy="6858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453634C-7D76-C498-6C59-5FE476E347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8079" y="1622810"/>
            <a:ext cx="7639050" cy="101917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4D7D2EE-53E9-B963-12D3-0EEB8F8B19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7129" y="2568392"/>
            <a:ext cx="7439025" cy="10287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B630ACE-8545-09CF-D9B2-724F5153235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7129" y="3639502"/>
            <a:ext cx="7600950" cy="80962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C6DA255-E46C-3E6E-1D2F-354706167B5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8078" y="4449127"/>
            <a:ext cx="7620000" cy="124777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FCE9C64-9C32-28D3-9E22-926EA64DE51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78078" y="5761522"/>
            <a:ext cx="7439025" cy="981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1710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D3C447E-18A4-10C4-4A65-67A8CB1A8C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0268" y="797349"/>
            <a:ext cx="4757500" cy="5022822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9C68ECE5-06C6-72D3-B8EB-883FDD16CA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75586" y="234616"/>
            <a:ext cx="2675622" cy="178374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4C10133-53F6-61B3-E724-70BDF2C0831B}"/>
              </a:ext>
            </a:extLst>
          </p:cNvPr>
          <p:cNvSpPr txBox="1"/>
          <p:nvPr/>
        </p:nvSpPr>
        <p:spPr>
          <a:xfrm>
            <a:off x="904775" y="2810577"/>
            <a:ext cx="26883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/>
              <a:t>Scientific </a:t>
            </a:r>
            <a:r>
              <a:rPr lang="nb-NO" dirty="0" err="1"/>
              <a:t>publications</a:t>
            </a:r>
            <a:endParaRPr lang="nb-NO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C178915-1C0D-F909-1A69-F0F5EA8669B3}"/>
              </a:ext>
            </a:extLst>
          </p:cNvPr>
          <p:cNvSpPr txBox="1"/>
          <p:nvPr/>
        </p:nvSpPr>
        <p:spPr>
          <a:xfrm>
            <a:off x="904775" y="3308760"/>
            <a:ext cx="1909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/>
              <a:t>Research data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5A15B74-AE34-6907-3885-023233FBE9F3}"/>
              </a:ext>
            </a:extLst>
          </p:cNvPr>
          <p:cNvSpPr txBox="1"/>
          <p:nvPr/>
        </p:nvSpPr>
        <p:spPr>
          <a:xfrm>
            <a:off x="904775" y="3942530"/>
            <a:ext cx="2706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 err="1"/>
              <a:t>Educational</a:t>
            </a:r>
            <a:r>
              <a:rPr lang="nb-NO" dirty="0"/>
              <a:t> resources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D431FE7-F47B-946B-CC6F-51D5F2A70708}"/>
              </a:ext>
            </a:extLst>
          </p:cNvPr>
          <p:cNvSpPr txBox="1"/>
          <p:nvPr/>
        </p:nvSpPr>
        <p:spPr>
          <a:xfrm>
            <a:off x="904775" y="4576300"/>
            <a:ext cx="30643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/>
              <a:t>Software and </a:t>
            </a:r>
            <a:r>
              <a:rPr lang="nb-NO" dirty="0" err="1"/>
              <a:t>source</a:t>
            </a:r>
            <a:r>
              <a:rPr lang="nb-NO" dirty="0"/>
              <a:t> </a:t>
            </a:r>
            <a:r>
              <a:rPr lang="nb-NO" dirty="0" err="1"/>
              <a:t>code</a:t>
            </a:r>
            <a:endParaRPr lang="nb-NO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2BAD3AE-0CE8-4726-10EC-9913A758D01B}"/>
              </a:ext>
            </a:extLst>
          </p:cNvPr>
          <p:cNvSpPr txBox="1"/>
          <p:nvPr/>
        </p:nvSpPr>
        <p:spPr>
          <a:xfrm>
            <a:off x="904775" y="5210070"/>
            <a:ext cx="14487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/>
              <a:t>Hardware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DE8DC36-96B6-4527-C3BE-B0777BD26C32}"/>
              </a:ext>
            </a:extLst>
          </p:cNvPr>
          <p:cNvGrpSpPr/>
          <p:nvPr/>
        </p:nvGrpSpPr>
        <p:grpSpPr>
          <a:xfrm>
            <a:off x="1629172" y="5948413"/>
            <a:ext cx="8948703" cy="634379"/>
            <a:chOff x="1629172" y="5948413"/>
            <a:chExt cx="8948703" cy="634379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A4042D4-315E-27A0-6EB8-53184CCE7C82}"/>
                </a:ext>
              </a:extLst>
            </p:cNvPr>
            <p:cNvSpPr txBox="1"/>
            <p:nvPr/>
          </p:nvSpPr>
          <p:spPr>
            <a:xfrm>
              <a:off x="1713397" y="6060651"/>
              <a:ext cx="886447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b-NO" sz="2400" b="1" dirty="0"/>
                <a:t>WG20: </a:t>
              </a:r>
              <a:r>
                <a:rPr lang="nb-NO" sz="2400" dirty="0"/>
                <a:t>Place </a:t>
              </a:r>
              <a:r>
                <a:rPr lang="nb-NO" sz="2400" dirty="0" err="1"/>
                <a:t>the</a:t>
              </a:r>
              <a:r>
                <a:rPr lang="nb-NO" sz="2400" dirty="0"/>
                <a:t> UNESCO </a:t>
              </a:r>
              <a:r>
                <a:rPr lang="nb-NO" sz="2400" dirty="0" err="1"/>
                <a:t>recommendations</a:t>
              </a:r>
              <a:r>
                <a:rPr lang="nb-NO" sz="2400" dirty="0"/>
                <a:t> in a </a:t>
              </a:r>
              <a:r>
                <a:rPr lang="nb-NO" sz="2400" dirty="0" err="1"/>
                <a:t>physics</a:t>
              </a:r>
              <a:r>
                <a:rPr lang="nb-NO" sz="2400" dirty="0"/>
                <a:t> </a:t>
              </a:r>
              <a:r>
                <a:rPr lang="nb-NO" sz="2400" dirty="0" err="1"/>
                <a:t>context</a:t>
              </a:r>
              <a:endParaRPr lang="nb-NO" sz="2400" b="1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234EDDBA-2A71-A3DB-B6AD-6DB5877B9869}"/>
                </a:ext>
              </a:extLst>
            </p:cNvPr>
            <p:cNvSpPr/>
            <p:nvPr/>
          </p:nvSpPr>
          <p:spPr>
            <a:xfrm>
              <a:off x="1629172" y="5948413"/>
              <a:ext cx="8948703" cy="634379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</p:grpSp>
    </p:spTree>
    <p:extLst>
      <p:ext uri="{BB962C8B-B14F-4D97-AF65-F5344CB8AC3E}">
        <p14:creationId xmlns:p14="http://schemas.microsoft.com/office/powerpoint/2010/main" val="1724079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78FA03F-D798-1094-199A-716E20749AF4}"/>
              </a:ext>
            </a:extLst>
          </p:cNvPr>
          <p:cNvSpPr txBox="1"/>
          <p:nvPr/>
        </p:nvSpPr>
        <p:spPr>
          <a:xfrm>
            <a:off x="391904" y="328459"/>
            <a:ext cx="6883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3200" b="1" dirty="0"/>
              <a:t>Scientific </a:t>
            </a:r>
            <a:r>
              <a:rPr lang="nb-NO" sz="3200" b="1" dirty="0" err="1"/>
              <a:t>Publication</a:t>
            </a:r>
            <a:r>
              <a:rPr lang="nb-NO" sz="3200" b="1" dirty="0"/>
              <a:t>:  Open </a:t>
            </a:r>
            <a:r>
              <a:rPr lang="nb-NO" sz="3200" b="1" dirty="0" err="1"/>
              <a:t>access</a:t>
            </a:r>
            <a:endParaRPr lang="nb-NO" sz="3200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C81306F-6CBB-D0C5-6FD8-67669C653E8D}"/>
              </a:ext>
            </a:extLst>
          </p:cNvPr>
          <p:cNvSpPr txBox="1"/>
          <p:nvPr/>
        </p:nvSpPr>
        <p:spPr>
          <a:xfrm>
            <a:off x="482777" y="3070467"/>
            <a:ext cx="59981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2400" b="1" dirty="0" err="1"/>
              <a:t>Traditional</a:t>
            </a:r>
            <a:r>
              <a:rPr lang="nb-NO" sz="2400" b="1" dirty="0"/>
              <a:t> </a:t>
            </a:r>
            <a:r>
              <a:rPr lang="nb-NO" sz="2400" b="1" dirty="0" err="1"/>
              <a:t>subscription-based</a:t>
            </a:r>
            <a:r>
              <a:rPr lang="nb-NO" sz="2400" b="1" dirty="0"/>
              <a:t> </a:t>
            </a:r>
            <a:r>
              <a:rPr lang="nb-NO" sz="2400" b="1" dirty="0" err="1"/>
              <a:t>publishing</a:t>
            </a:r>
            <a:endParaRPr lang="nb-NO" sz="2400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CAB4342-2A4F-6C09-0586-451C32B3FBED}"/>
              </a:ext>
            </a:extLst>
          </p:cNvPr>
          <p:cNvSpPr txBox="1"/>
          <p:nvPr/>
        </p:nvSpPr>
        <p:spPr>
          <a:xfrm>
            <a:off x="608820" y="3591045"/>
            <a:ext cx="5796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/>
              <a:t>Business </a:t>
            </a:r>
            <a:r>
              <a:rPr lang="nb-NO" dirty="0" err="1"/>
              <a:t>model</a:t>
            </a:r>
            <a:r>
              <a:rPr lang="nb-NO" dirty="0"/>
              <a:t> </a:t>
            </a:r>
            <a:r>
              <a:rPr lang="nb-NO" dirty="0" err="1"/>
              <a:t>that</a:t>
            </a:r>
            <a:r>
              <a:rPr lang="nb-NO" dirty="0"/>
              <a:t> </a:t>
            </a:r>
            <a:r>
              <a:rPr lang="nb-NO" dirty="0" err="1"/>
              <a:t>was</a:t>
            </a:r>
            <a:r>
              <a:rPr lang="nb-NO" dirty="0"/>
              <a:t> </a:t>
            </a:r>
            <a:r>
              <a:rPr lang="nb-NO" dirty="0" err="1"/>
              <a:t>made</a:t>
            </a:r>
            <a:r>
              <a:rPr lang="nb-NO" dirty="0"/>
              <a:t> for </a:t>
            </a:r>
            <a:r>
              <a:rPr lang="nb-NO" dirty="0" err="1"/>
              <a:t>publication</a:t>
            </a:r>
            <a:r>
              <a:rPr lang="nb-NO" dirty="0"/>
              <a:t> </a:t>
            </a:r>
            <a:r>
              <a:rPr lang="nb-NO" dirty="0" err="1"/>
              <a:t>on</a:t>
            </a:r>
            <a:r>
              <a:rPr lang="nb-NO" dirty="0"/>
              <a:t> </a:t>
            </a:r>
            <a:r>
              <a:rPr lang="nb-NO" dirty="0" err="1"/>
              <a:t>paper</a:t>
            </a:r>
            <a:r>
              <a:rPr lang="nb-NO" dirty="0"/>
              <a:t>.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F80C92C-6BEC-41A2-8729-E62675B3F197}"/>
              </a:ext>
            </a:extLst>
          </p:cNvPr>
          <p:cNvSpPr txBox="1"/>
          <p:nvPr/>
        </p:nvSpPr>
        <p:spPr>
          <a:xfrm>
            <a:off x="1322336" y="4019290"/>
            <a:ext cx="4137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/>
              <a:t>Not </a:t>
            </a:r>
            <a:r>
              <a:rPr lang="nb-NO" dirty="0" err="1"/>
              <a:t>compatible</a:t>
            </a:r>
            <a:r>
              <a:rPr lang="nb-NO" dirty="0"/>
              <a:t> </a:t>
            </a:r>
            <a:r>
              <a:rPr lang="nb-NO" dirty="0" err="1"/>
              <a:t>with</a:t>
            </a:r>
            <a:r>
              <a:rPr lang="nb-NO" dirty="0"/>
              <a:t> on-line </a:t>
            </a:r>
            <a:r>
              <a:rPr lang="nb-NO" dirty="0" err="1"/>
              <a:t>publishing</a:t>
            </a:r>
            <a:r>
              <a:rPr lang="nb-NO" dirty="0"/>
              <a:t>.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0BF8BC6-7175-37C9-7EA6-51BB98054E00}"/>
              </a:ext>
            </a:extLst>
          </p:cNvPr>
          <p:cNvSpPr txBox="1"/>
          <p:nvPr/>
        </p:nvSpPr>
        <p:spPr>
          <a:xfrm>
            <a:off x="710356" y="1884259"/>
            <a:ext cx="5516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/>
              <a:t>As </a:t>
            </a:r>
            <a:r>
              <a:rPr lang="nb-NO" dirty="0" err="1"/>
              <a:t>big</a:t>
            </a:r>
            <a:r>
              <a:rPr lang="nb-NO" dirty="0"/>
              <a:t> as </a:t>
            </a:r>
            <a:r>
              <a:rPr lang="nb-NO" dirty="0" err="1"/>
              <a:t>the</a:t>
            </a:r>
            <a:r>
              <a:rPr lang="nb-NO" dirty="0"/>
              <a:t> Gutenberg </a:t>
            </a:r>
            <a:r>
              <a:rPr lang="nb-NO" dirty="0" err="1"/>
              <a:t>revolution</a:t>
            </a:r>
            <a:r>
              <a:rPr lang="nb-NO" dirty="0"/>
              <a:t> in </a:t>
            </a:r>
            <a:r>
              <a:rPr lang="nb-NO" dirty="0" err="1"/>
              <a:t>the</a:t>
            </a:r>
            <a:r>
              <a:rPr lang="nb-NO" dirty="0"/>
              <a:t> 15th </a:t>
            </a:r>
            <a:r>
              <a:rPr lang="nb-NO" dirty="0" err="1"/>
              <a:t>century</a:t>
            </a:r>
            <a:r>
              <a:rPr lang="nb-NO" dirty="0"/>
              <a:t>. 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2EC6E86-012C-03D6-6158-145BCFAC67B4}"/>
              </a:ext>
            </a:extLst>
          </p:cNvPr>
          <p:cNvGrpSpPr/>
          <p:nvPr/>
        </p:nvGrpSpPr>
        <p:grpSpPr>
          <a:xfrm>
            <a:off x="353356" y="1241659"/>
            <a:ext cx="6230321" cy="1260909"/>
            <a:chOff x="834622" y="1241659"/>
            <a:chExt cx="6230321" cy="1260909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D96F924-AC8B-6E46-96AD-F426B57BD3B3}"/>
                </a:ext>
              </a:extLst>
            </p:cNvPr>
            <p:cNvSpPr txBox="1"/>
            <p:nvPr/>
          </p:nvSpPr>
          <p:spPr>
            <a:xfrm>
              <a:off x="1469888" y="1363681"/>
              <a:ext cx="490948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b-NO" sz="2400" b="1" dirty="0" err="1"/>
                <a:t>Revolution</a:t>
              </a:r>
              <a:r>
                <a:rPr lang="nb-NO" sz="2400" b="1" dirty="0"/>
                <a:t> in </a:t>
              </a:r>
              <a:r>
                <a:rPr lang="nb-NO" sz="2400" b="1" dirty="0" err="1"/>
                <a:t>scientific</a:t>
              </a:r>
              <a:r>
                <a:rPr lang="nb-NO" sz="2400" b="1" dirty="0"/>
                <a:t> </a:t>
              </a:r>
              <a:r>
                <a:rPr lang="nb-NO" sz="2400" b="1" dirty="0" err="1"/>
                <a:t>publishing</a:t>
              </a:r>
              <a:endParaRPr lang="nb-NO" sz="2400" b="1" dirty="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B31FB458-B0A4-1188-BA1D-182DCF8BBE56}"/>
                </a:ext>
              </a:extLst>
            </p:cNvPr>
            <p:cNvSpPr/>
            <p:nvPr/>
          </p:nvSpPr>
          <p:spPr>
            <a:xfrm>
              <a:off x="834622" y="1241659"/>
              <a:ext cx="6230321" cy="1260909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ADA1CD5C-EA93-C2BA-84FF-80DC0ED4F503}"/>
              </a:ext>
            </a:extLst>
          </p:cNvPr>
          <p:cNvGrpSpPr/>
          <p:nvPr/>
        </p:nvGrpSpPr>
        <p:grpSpPr>
          <a:xfrm>
            <a:off x="6583678" y="1872114"/>
            <a:ext cx="4445753" cy="979042"/>
            <a:chOff x="6583678" y="1872114"/>
            <a:chExt cx="4445753" cy="979042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CD4E1667-6020-1891-33DF-A178566CB932}"/>
                </a:ext>
              </a:extLst>
            </p:cNvPr>
            <p:cNvSpPr txBox="1"/>
            <p:nvPr/>
          </p:nvSpPr>
          <p:spPr>
            <a:xfrm>
              <a:off x="8094845" y="2204825"/>
              <a:ext cx="293458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b-NO" dirty="0"/>
                <a:t>Part of a </a:t>
              </a:r>
              <a:r>
                <a:rPr lang="nb-NO" dirty="0" err="1"/>
                <a:t>bigger</a:t>
              </a:r>
              <a:r>
                <a:rPr lang="nb-NO" dirty="0"/>
                <a:t> </a:t>
              </a:r>
              <a:r>
                <a:rPr lang="nb-NO" dirty="0" err="1"/>
                <a:t>revolution</a:t>
              </a:r>
              <a:r>
                <a:rPr lang="nb-NO" dirty="0"/>
                <a:t>:</a:t>
              </a:r>
            </a:p>
            <a:p>
              <a:r>
                <a:rPr lang="nb-NO" dirty="0"/>
                <a:t>The </a:t>
              </a:r>
              <a:r>
                <a:rPr lang="nb-NO" b="1" dirty="0" err="1"/>
                <a:t>information</a:t>
              </a:r>
              <a:r>
                <a:rPr lang="nb-NO" b="1" dirty="0"/>
                <a:t> </a:t>
              </a:r>
              <a:r>
                <a:rPr lang="nb-NO" b="1" dirty="0" err="1"/>
                <a:t>revolution</a:t>
              </a:r>
              <a:endParaRPr lang="nb-NO" b="1" dirty="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E6FB6DF6-E92A-E64A-1EC5-FCF6BF983218}"/>
                </a:ext>
              </a:extLst>
            </p:cNvPr>
            <p:cNvSpPr/>
            <p:nvPr/>
          </p:nvSpPr>
          <p:spPr>
            <a:xfrm>
              <a:off x="8094845" y="2204825"/>
              <a:ext cx="2934586" cy="646331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cxnSp>
          <p:nvCxnSpPr>
            <p:cNvPr id="29" name="Connector: Elbow 28">
              <a:extLst>
                <a:ext uri="{FF2B5EF4-FFF2-40B4-BE49-F238E27FC236}">
                  <a16:creationId xmlns:a16="http://schemas.microsoft.com/office/drawing/2014/main" id="{BEFBEC06-4AA7-561F-C3AA-926072001998}"/>
                </a:ext>
              </a:extLst>
            </p:cNvPr>
            <p:cNvCxnSpPr>
              <a:cxnSpLocks/>
              <a:stCxn id="27" idx="0"/>
              <a:endCxn id="19" idx="3"/>
            </p:cNvCxnSpPr>
            <p:nvPr/>
          </p:nvCxnSpPr>
          <p:spPr>
            <a:xfrm rot="16200000" flipV="1">
              <a:off x="7906553" y="549239"/>
              <a:ext cx="332711" cy="2978461"/>
            </a:xfrm>
            <a:prstGeom prst="bentConnector2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9956A9C0-0307-E186-7C1C-02E0C1CCD2E7}"/>
              </a:ext>
            </a:extLst>
          </p:cNvPr>
          <p:cNvGrpSpPr/>
          <p:nvPr/>
        </p:nvGrpSpPr>
        <p:grpSpPr>
          <a:xfrm>
            <a:off x="7411449" y="4292868"/>
            <a:ext cx="2853331" cy="1923266"/>
            <a:chOff x="7411449" y="4292868"/>
            <a:chExt cx="2853331" cy="1923266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AE18E827-84DB-0605-BB6A-73DEFC85FDAC}"/>
                </a:ext>
              </a:extLst>
            </p:cNvPr>
            <p:cNvSpPr/>
            <p:nvPr/>
          </p:nvSpPr>
          <p:spPr>
            <a:xfrm>
              <a:off x="7411449" y="5292804"/>
              <a:ext cx="2853331" cy="923330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9942F8B4-BEC3-C910-CCC9-019E674CAAED}"/>
                </a:ext>
              </a:extLst>
            </p:cNvPr>
            <p:cNvSpPr txBox="1"/>
            <p:nvPr/>
          </p:nvSpPr>
          <p:spPr>
            <a:xfrm>
              <a:off x="7492705" y="5279805"/>
              <a:ext cx="2772075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b-NO" dirty="0"/>
                <a:t>Printing press </a:t>
              </a:r>
              <a:r>
                <a:rPr lang="nb-NO" dirty="0" err="1"/>
                <a:t>one</a:t>
              </a:r>
              <a:r>
                <a:rPr lang="nb-NO" dirty="0"/>
                <a:t> of </a:t>
              </a:r>
              <a:r>
                <a:rPr lang="nb-NO" dirty="0" err="1"/>
                <a:t>several</a:t>
              </a:r>
              <a:r>
                <a:rPr lang="nb-NO" dirty="0"/>
                <a:t> </a:t>
              </a:r>
              <a:r>
                <a:rPr lang="nb-NO" dirty="0" err="1"/>
                <a:t>reasons</a:t>
              </a:r>
              <a:r>
                <a:rPr lang="nb-NO" dirty="0"/>
                <a:t> </a:t>
              </a:r>
              <a:r>
                <a:rPr lang="nb-NO" dirty="0" err="1"/>
                <a:t>behind</a:t>
              </a:r>
              <a:r>
                <a:rPr lang="nb-NO" dirty="0"/>
                <a:t> </a:t>
              </a:r>
              <a:r>
                <a:rPr lang="nb-NO" dirty="0" err="1"/>
                <a:t>the</a:t>
              </a:r>
              <a:r>
                <a:rPr lang="nb-NO" dirty="0"/>
                <a:t> European 30-year </a:t>
              </a:r>
              <a:r>
                <a:rPr lang="nb-NO" dirty="0" err="1"/>
                <a:t>war</a:t>
              </a:r>
              <a:r>
                <a:rPr lang="nb-NO" dirty="0"/>
                <a:t>. </a:t>
              </a:r>
            </a:p>
          </p:txBody>
        </p:sp>
        <p:cxnSp>
          <p:nvCxnSpPr>
            <p:cNvPr id="35" name="Connector: Elbow 34">
              <a:extLst>
                <a:ext uri="{FF2B5EF4-FFF2-40B4-BE49-F238E27FC236}">
                  <a16:creationId xmlns:a16="http://schemas.microsoft.com/office/drawing/2014/main" id="{CBE0C518-504F-61AD-EC39-D59C18BC9177}"/>
                </a:ext>
              </a:extLst>
            </p:cNvPr>
            <p:cNvCxnSpPr>
              <a:cxnSpLocks/>
              <a:stCxn id="33" idx="0"/>
              <a:endCxn id="31" idx="2"/>
            </p:cNvCxnSpPr>
            <p:nvPr/>
          </p:nvCxnSpPr>
          <p:spPr>
            <a:xfrm rot="5400000" flipH="1" flipV="1">
              <a:off x="8769111" y="4402499"/>
              <a:ext cx="986938" cy="767675"/>
            </a:xfrm>
            <a:prstGeom prst="bentConnector3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43CED082-7E26-934D-278E-B6BE99B98A5E}"/>
              </a:ext>
            </a:extLst>
          </p:cNvPr>
          <p:cNvGrpSpPr/>
          <p:nvPr/>
        </p:nvGrpSpPr>
        <p:grpSpPr>
          <a:xfrm>
            <a:off x="7748430" y="2851156"/>
            <a:ext cx="3795976" cy="1441711"/>
            <a:chOff x="7748430" y="2851156"/>
            <a:chExt cx="3795976" cy="1441711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F492BE9F-D820-4193-4687-8076A5EF6E1E}"/>
                </a:ext>
              </a:extLst>
            </p:cNvPr>
            <p:cNvSpPr txBox="1"/>
            <p:nvPr/>
          </p:nvSpPr>
          <p:spPr>
            <a:xfrm>
              <a:off x="7748430" y="3853874"/>
              <a:ext cx="37959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b-NO" dirty="0" err="1"/>
                <a:t>Truth</a:t>
              </a:r>
              <a:r>
                <a:rPr lang="nb-NO" dirty="0"/>
                <a:t> is </a:t>
              </a:r>
              <a:r>
                <a:rPr lang="nb-NO" dirty="0" err="1"/>
                <a:t>no</a:t>
              </a:r>
              <a:r>
                <a:rPr lang="nb-NO" dirty="0"/>
                <a:t> longer a </a:t>
              </a:r>
              <a:r>
                <a:rPr lang="nb-NO" dirty="0" err="1"/>
                <a:t>yes</a:t>
              </a:r>
              <a:r>
                <a:rPr lang="nb-NO" dirty="0"/>
                <a:t>/</a:t>
              </a:r>
              <a:r>
                <a:rPr lang="nb-NO" dirty="0" err="1"/>
                <a:t>no</a:t>
              </a:r>
              <a:r>
                <a:rPr lang="nb-NO" dirty="0"/>
                <a:t> </a:t>
              </a:r>
              <a:r>
                <a:rPr lang="nb-NO" dirty="0" err="1"/>
                <a:t>question</a:t>
              </a:r>
              <a:r>
                <a:rPr lang="nb-NO" dirty="0"/>
                <a:t>.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7F7BEA36-7F6F-5017-7733-8F9DFC3DAEF5}"/>
                </a:ext>
              </a:extLst>
            </p:cNvPr>
            <p:cNvSpPr/>
            <p:nvPr/>
          </p:nvSpPr>
          <p:spPr>
            <a:xfrm>
              <a:off x="7748430" y="3853874"/>
              <a:ext cx="3795976" cy="438993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cxnSp>
          <p:nvCxnSpPr>
            <p:cNvPr id="37" name="Connector: Elbow 36">
              <a:extLst>
                <a:ext uri="{FF2B5EF4-FFF2-40B4-BE49-F238E27FC236}">
                  <a16:creationId xmlns:a16="http://schemas.microsoft.com/office/drawing/2014/main" id="{DBEFEC41-975B-8937-DBCE-6C984A1B98E2}"/>
                </a:ext>
              </a:extLst>
            </p:cNvPr>
            <p:cNvCxnSpPr>
              <a:cxnSpLocks/>
              <a:stCxn id="27" idx="2"/>
              <a:endCxn id="31" idx="0"/>
            </p:cNvCxnSpPr>
            <p:nvPr/>
          </p:nvCxnSpPr>
          <p:spPr>
            <a:xfrm rot="16200000" flipH="1">
              <a:off x="9102919" y="3310375"/>
              <a:ext cx="1002718" cy="84280"/>
            </a:xfrm>
            <a:prstGeom prst="bentConnector3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7EDFCF3F-F65C-B968-9F24-C4095F3DA707}"/>
              </a:ext>
            </a:extLst>
          </p:cNvPr>
          <p:cNvGrpSpPr/>
          <p:nvPr/>
        </p:nvGrpSpPr>
        <p:grpSpPr>
          <a:xfrm>
            <a:off x="1376412" y="4957011"/>
            <a:ext cx="3890238" cy="986939"/>
            <a:chOff x="1934678" y="4957011"/>
            <a:chExt cx="3890238" cy="986939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C6F7FA48-771B-3413-D8BF-1AD6F800F5E1}"/>
                </a:ext>
              </a:extLst>
            </p:cNvPr>
            <p:cNvSpPr txBox="1"/>
            <p:nvPr/>
          </p:nvSpPr>
          <p:spPr>
            <a:xfrm>
              <a:off x="2074646" y="5095139"/>
              <a:ext cx="375027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b-NO" dirty="0"/>
                <a:t>Giving </a:t>
              </a:r>
              <a:r>
                <a:rPr lang="nb-NO" dirty="0" err="1"/>
                <a:t>the</a:t>
              </a:r>
              <a:r>
                <a:rPr lang="nb-NO" dirty="0"/>
                <a:t> </a:t>
              </a:r>
              <a:r>
                <a:rPr lang="nb-NO" dirty="0" err="1"/>
                <a:t>ownership</a:t>
              </a:r>
              <a:r>
                <a:rPr lang="nb-NO" dirty="0"/>
                <a:t> of </a:t>
              </a:r>
              <a:r>
                <a:rPr lang="nb-NO" dirty="0" err="1"/>
                <a:t>scientific</a:t>
              </a:r>
              <a:r>
                <a:rPr lang="nb-NO" dirty="0"/>
                <a:t> </a:t>
              </a:r>
              <a:r>
                <a:rPr lang="nb-NO" dirty="0" err="1"/>
                <a:t>work</a:t>
              </a:r>
              <a:r>
                <a:rPr lang="nb-NO" dirty="0"/>
                <a:t> to </a:t>
              </a:r>
              <a:r>
                <a:rPr lang="nb-NO" dirty="0" err="1"/>
                <a:t>the</a:t>
              </a:r>
              <a:r>
                <a:rPr lang="nb-NO" dirty="0"/>
                <a:t> </a:t>
              </a:r>
              <a:r>
                <a:rPr lang="nb-NO" dirty="0" err="1"/>
                <a:t>publisher</a:t>
              </a:r>
              <a:r>
                <a:rPr lang="nb-NO" dirty="0"/>
                <a:t> in </a:t>
              </a:r>
              <a:r>
                <a:rPr lang="nb-NO" dirty="0" err="1"/>
                <a:t>perpetuity</a:t>
              </a:r>
              <a:r>
                <a:rPr lang="nb-NO" dirty="0"/>
                <a:t>. </a:t>
              </a: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6C705D89-A819-3A03-1FCB-6E09C70F885F}"/>
                </a:ext>
              </a:extLst>
            </p:cNvPr>
            <p:cNvSpPr/>
            <p:nvPr/>
          </p:nvSpPr>
          <p:spPr>
            <a:xfrm>
              <a:off x="1934678" y="4957011"/>
              <a:ext cx="3890238" cy="986939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</p:grpSp>
    </p:spTree>
    <p:extLst>
      <p:ext uri="{BB962C8B-B14F-4D97-AF65-F5344CB8AC3E}">
        <p14:creationId xmlns:p14="http://schemas.microsoft.com/office/powerpoint/2010/main" val="3783225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F70696-9CC4-E664-56C8-A9947933D4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1F16EB2-B53F-2170-1B73-02F6F2287623}"/>
              </a:ext>
            </a:extLst>
          </p:cNvPr>
          <p:cNvSpPr txBox="1"/>
          <p:nvPr/>
        </p:nvSpPr>
        <p:spPr>
          <a:xfrm>
            <a:off x="391904" y="328459"/>
            <a:ext cx="6883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3200" b="1" dirty="0"/>
              <a:t>Scientific </a:t>
            </a:r>
            <a:r>
              <a:rPr lang="nb-NO" sz="3200" b="1" dirty="0" err="1"/>
              <a:t>Publication</a:t>
            </a:r>
            <a:r>
              <a:rPr lang="nb-NO" sz="3200" b="1" dirty="0"/>
              <a:t>:  Open </a:t>
            </a:r>
            <a:r>
              <a:rPr lang="nb-NO" sz="3200" b="1" dirty="0" err="1"/>
              <a:t>access</a:t>
            </a:r>
            <a:endParaRPr lang="nb-NO" sz="3200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5A7102B-75DC-15B2-3BA6-AB47017A8BC6}"/>
              </a:ext>
            </a:extLst>
          </p:cNvPr>
          <p:cNvSpPr txBox="1"/>
          <p:nvPr/>
        </p:nvSpPr>
        <p:spPr>
          <a:xfrm>
            <a:off x="482777" y="3070467"/>
            <a:ext cx="59981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2400" b="1" dirty="0" err="1"/>
              <a:t>Traditional</a:t>
            </a:r>
            <a:r>
              <a:rPr lang="nb-NO" sz="2400" b="1" dirty="0"/>
              <a:t> </a:t>
            </a:r>
            <a:r>
              <a:rPr lang="nb-NO" sz="2400" b="1" dirty="0" err="1"/>
              <a:t>subscription-based</a:t>
            </a:r>
            <a:r>
              <a:rPr lang="nb-NO" sz="2400" b="1" dirty="0"/>
              <a:t> </a:t>
            </a:r>
            <a:r>
              <a:rPr lang="nb-NO" sz="2400" b="1" dirty="0" err="1"/>
              <a:t>publishing</a:t>
            </a:r>
            <a:endParaRPr lang="nb-NO" sz="2400" b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D0807C2-9E5A-D51E-DFBB-B1D7F56862AB}"/>
              </a:ext>
            </a:extLst>
          </p:cNvPr>
          <p:cNvSpPr txBox="1"/>
          <p:nvPr/>
        </p:nvSpPr>
        <p:spPr>
          <a:xfrm>
            <a:off x="710356" y="1884259"/>
            <a:ext cx="5516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/>
              <a:t>As </a:t>
            </a:r>
            <a:r>
              <a:rPr lang="nb-NO" dirty="0" err="1"/>
              <a:t>big</a:t>
            </a:r>
            <a:r>
              <a:rPr lang="nb-NO" dirty="0"/>
              <a:t> as </a:t>
            </a:r>
            <a:r>
              <a:rPr lang="nb-NO" dirty="0" err="1"/>
              <a:t>the</a:t>
            </a:r>
            <a:r>
              <a:rPr lang="nb-NO" dirty="0"/>
              <a:t> Gutenberg </a:t>
            </a:r>
            <a:r>
              <a:rPr lang="nb-NO" dirty="0" err="1"/>
              <a:t>revolution</a:t>
            </a:r>
            <a:r>
              <a:rPr lang="nb-NO" dirty="0"/>
              <a:t> in </a:t>
            </a:r>
            <a:r>
              <a:rPr lang="nb-NO" dirty="0" err="1"/>
              <a:t>the</a:t>
            </a:r>
            <a:r>
              <a:rPr lang="nb-NO" dirty="0"/>
              <a:t> 15th </a:t>
            </a:r>
            <a:r>
              <a:rPr lang="nb-NO" dirty="0" err="1"/>
              <a:t>century</a:t>
            </a:r>
            <a:r>
              <a:rPr lang="nb-NO" dirty="0"/>
              <a:t>. 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8D800466-D5A6-C353-261E-2CBC4B4EFF10}"/>
              </a:ext>
            </a:extLst>
          </p:cNvPr>
          <p:cNvGrpSpPr/>
          <p:nvPr/>
        </p:nvGrpSpPr>
        <p:grpSpPr>
          <a:xfrm>
            <a:off x="353356" y="1241659"/>
            <a:ext cx="6230321" cy="1260909"/>
            <a:chOff x="834622" y="1241659"/>
            <a:chExt cx="6230321" cy="1260909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CC7B97CF-4361-1B09-ECF3-841B9CF10015}"/>
                </a:ext>
              </a:extLst>
            </p:cNvPr>
            <p:cNvSpPr txBox="1"/>
            <p:nvPr/>
          </p:nvSpPr>
          <p:spPr>
            <a:xfrm>
              <a:off x="1469888" y="1363681"/>
              <a:ext cx="490948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b-NO" sz="2400" b="1" dirty="0" err="1"/>
                <a:t>Revolution</a:t>
              </a:r>
              <a:r>
                <a:rPr lang="nb-NO" sz="2400" b="1" dirty="0"/>
                <a:t> in </a:t>
              </a:r>
              <a:r>
                <a:rPr lang="nb-NO" sz="2400" b="1" dirty="0" err="1"/>
                <a:t>scientific</a:t>
              </a:r>
              <a:r>
                <a:rPr lang="nb-NO" sz="2400" b="1" dirty="0"/>
                <a:t> </a:t>
              </a:r>
              <a:r>
                <a:rPr lang="nb-NO" sz="2400" b="1" dirty="0" err="1"/>
                <a:t>publishing</a:t>
              </a:r>
              <a:endParaRPr lang="nb-NO" sz="2400" b="1" dirty="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58FD7122-E422-D496-1FEC-EC5D39FF7D83}"/>
                </a:ext>
              </a:extLst>
            </p:cNvPr>
            <p:cNvSpPr/>
            <p:nvPr/>
          </p:nvSpPr>
          <p:spPr>
            <a:xfrm>
              <a:off x="834622" y="1241659"/>
              <a:ext cx="6230321" cy="1260909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6C93168C-594B-0EBE-5DA9-BB2045724B17}"/>
              </a:ext>
            </a:extLst>
          </p:cNvPr>
          <p:cNvGrpSpPr/>
          <p:nvPr/>
        </p:nvGrpSpPr>
        <p:grpSpPr>
          <a:xfrm>
            <a:off x="1376412" y="4957011"/>
            <a:ext cx="3890238" cy="986939"/>
            <a:chOff x="1934678" y="4957011"/>
            <a:chExt cx="3890238" cy="986939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F112148B-CF25-980B-178E-FCCE824CC4A4}"/>
                </a:ext>
              </a:extLst>
            </p:cNvPr>
            <p:cNvSpPr txBox="1"/>
            <p:nvPr/>
          </p:nvSpPr>
          <p:spPr>
            <a:xfrm>
              <a:off x="2074646" y="5095139"/>
              <a:ext cx="375027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b-NO" dirty="0"/>
                <a:t>Giving </a:t>
              </a:r>
              <a:r>
                <a:rPr lang="nb-NO" dirty="0" err="1"/>
                <a:t>the</a:t>
              </a:r>
              <a:r>
                <a:rPr lang="nb-NO" dirty="0"/>
                <a:t> </a:t>
              </a:r>
              <a:r>
                <a:rPr lang="nb-NO" dirty="0" err="1"/>
                <a:t>ownership</a:t>
              </a:r>
              <a:r>
                <a:rPr lang="nb-NO" dirty="0"/>
                <a:t> of </a:t>
              </a:r>
              <a:r>
                <a:rPr lang="nb-NO" dirty="0" err="1"/>
                <a:t>scientific</a:t>
              </a:r>
              <a:r>
                <a:rPr lang="nb-NO" dirty="0"/>
                <a:t> </a:t>
              </a:r>
              <a:r>
                <a:rPr lang="nb-NO" dirty="0" err="1"/>
                <a:t>work</a:t>
              </a:r>
              <a:r>
                <a:rPr lang="nb-NO" dirty="0"/>
                <a:t> to </a:t>
              </a:r>
              <a:r>
                <a:rPr lang="nb-NO" dirty="0" err="1"/>
                <a:t>the</a:t>
              </a:r>
              <a:r>
                <a:rPr lang="nb-NO" dirty="0"/>
                <a:t> </a:t>
              </a:r>
              <a:r>
                <a:rPr lang="nb-NO" dirty="0" err="1"/>
                <a:t>publisher</a:t>
              </a:r>
              <a:r>
                <a:rPr lang="nb-NO" dirty="0"/>
                <a:t> in </a:t>
              </a:r>
              <a:r>
                <a:rPr lang="nb-NO" dirty="0" err="1"/>
                <a:t>perpetuity</a:t>
              </a:r>
              <a:r>
                <a:rPr lang="nb-NO" dirty="0"/>
                <a:t>. </a:t>
              </a: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2E2121F2-CB4A-D210-D739-5175D7625FB8}"/>
                </a:ext>
              </a:extLst>
            </p:cNvPr>
            <p:cNvSpPr/>
            <p:nvPr/>
          </p:nvSpPr>
          <p:spPr>
            <a:xfrm>
              <a:off x="1934678" y="4957011"/>
              <a:ext cx="3890238" cy="986939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62A7CC16-5E28-A49E-ECB2-EA61BB455448}"/>
              </a:ext>
            </a:extLst>
          </p:cNvPr>
          <p:cNvGrpSpPr/>
          <p:nvPr/>
        </p:nvGrpSpPr>
        <p:grpSpPr>
          <a:xfrm>
            <a:off x="5964884" y="3610295"/>
            <a:ext cx="6132438" cy="3164469"/>
            <a:chOff x="5972476" y="1224651"/>
            <a:chExt cx="6132438" cy="3164469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8D7D50F0-6651-EFB6-F49C-0E91B7C03ED3}"/>
                </a:ext>
              </a:extLst>
            </p:cNvPr>
            <p:cNvSpPr txBox="1"/>
            <p:nvPr/>
          </p:nvSpPr>
          <p:spPr>
            <a:xfrm>
              <a:off x="5972476" y="1224651"/>
              <a:ext cx="320594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b-NO" sz="3600" b="1" dirty="0"/>
                <a:t>The </a:t>
              </a:r>
              <a:r>
                <a:rPr lang="nb-NO" sz="3600" b="1" dirty="0" err="1"/>
                <a:t>Guardian</a:t>
              </a:r>
              <a:r>
                <a:rPr lang="nb-NO" sz="3600" b="1" dirty="0"/>
                <a:t>: </a:t>
              </a:r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83C27CBF-3EBF-AC1E-8955-5476636FF9E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96000" y="1870982"/>
              <a:ext cx="5905500" cy="2419350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E71E06F-9E02-E72F-F633-6346FF52B51E}"/>
                </a:ext>
              </a:extLst>
            </p:cNvPr>
            <p:cNvSpPr txBox="1"/>
            <p:nvPr/>
          </p:nvSpPr>
          <p:spPr>
            <a:xfrm>
              <a:off x="9961200" y="1363151"/>
              <a:ext cx="15840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b-NO" dirty="0"/>
                <a:t>June 27, 2017 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AD037FF-FA6F-851C-238F-5E4A7B5B6A83}"/>
                </a:ext>
              </a:extLst>
            </p:cNvPr>
            <p:cNvSpPr/>
            <p:nvPr/>
          </p:nvSpPr>
          <p:spPr>
            <a:xfrm>
              <a:off x="5972476" y="1224651"/>
              <a:ext cx="6132438" cy="3164469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5AFB7039-E3FB-D486-E190-DF20E9DA3905}"/>
              </a:ext>
            </a:extLst>
          </p:cNvPr>
          <p:cNvGrpSpPr/>
          <p:nvPr/>
        </p:nvGrpSpPr>
        <p:grpSpPr>
          <a:xfrm>
            <a:off x="6949440" y="2772076"/>
            <a:ext cx="4947385" cy="461665"/>
            <a:chOff x="6949440" y="2772076"/>
            <a:chExt cx="4947385" cy="461665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8FAFBE3D-7D57-E04A-81E8-1E21BA73B925}"/>
                </a:ext>
              </a:extLst>
            </p:cNvPr>
            <p:cNvSpPr txBox="1"/>
            <p:nvPr/>
          </p:nvSpPr>
          <p:spPr>
            <a:xfrm>
              <a:off x="6955810" y="2800818"/>
              <a:ext cx="48891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b-NO" dirty="0"/>
                <a:t>How </a:t>
              </a:r>
              <a:r>
                <a:rPr lang="nb-NO" dirty="0" err="1"/>
                <a:t>scientific</a:t>
              </a:r>
              <a:r>
                <a:rPr lang="nb-NO" dirty="0"/>
                <a:t> </a:t>
              </a:r>
              <a:r>
                <a:rPr lang="nb-NO" dirty="0" err="1"/>
                <a:t>publishing</a:t>
              </a:r>
              <a:r>
                <a:rPr lang="nb-NO" dirty="0"/>
                <a:t> </a:t>
              </a:r>
              <a:r>
                <a:rPr lang="nb-NO" dirty="0" err="1"/>
                <a:t>became</a:t>
              </a:r>
              <a:r>
                <a:rPr lang="nb-NO" dirty="0"/>
                <a:t> </a:t>
              </a:r>
              <a:r>
                <a:rPr lang="nb-NO" dirty="0" err="1"/>
                <a:t>big</a:t>
              </a:r>
              <a:r>
                <a:rPr lang="nb-NO" dirty="0"/>
                <a:t> business.</a:t>
              </a:r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94932939-1EA7-E78A-E9B0-F5AC84E75DC1}"/>
                </a:ext>
              </a:extLst>
            </p:cNvPr>
            <p:cNvSpPr/>
            <p:nvPr/>
          </p:nvSpPr>
          <p:spPr>
            <a:xfrm>
              <a:off x="6949440" y="2772076"/>
              <a:ext cx="4947385" cy="461665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</p:grpSp>
      <p:cxnSp>
        <p:nvCxnSpPr>
          <p:cNvPr id="15" name="Connector: Elbow 14">
            <a:extLst>
              <a:ext uri="{FF2B5EF4-FFF2-40B4-BE49-F238E27FC236}">
                <a16:creationId xmlns:a16="http://schemas.microsoft.com/office/drawing/2014/main" id="{4D607691-0A89-6141-179B-F7AF6D07A335}"/>
              </a:ext>
            </a:extLst>
          </p:cNvPr>
          <p:cNvCxnSpPr>
            <a:stCxn id="3" idx="2"/>
            <a:endCxn id="9" idx="0"/>
          </p:cNvCxnSpPr>
          <p:nvPr/>
        </p:nvCxnSpPr>
        <p:spPr>
          <a:xfrm rot="5400000">
            <a:off x="9038841" y="3226003"/>
            <a:ext cx="376554" cy="392030"/>
          </a:xfrm>
          <a:prstGeom prst="bentConnector3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8116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203D1D-5DD3-CC69-78CE-D3E53E4CF6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C7F10A9-F6D1-73BF-CC7E-22B54BBF95D0}"/>
              </a:ext>
            </a:extLst>
          </p:cNvPr>
          <p:cNvSpPr txBox="1"/>
          <p:nvPr/>
        </p:nvSpPr>
        <p:spPr>
          <a:xfrm>
            <a:off x="391904" y="328459"/>
            <a:ext cx="6883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3200" b="1" dirty="0"/>
              <a:t>Scientific </a:t>
            </a:r>
            <a:r>
              <a:rPr lang="nb-NO" sz="3200" b="1" dirty="0" err="1"/>
              <a:t>Publication</a:t>
            </a:r>
            <a:r>
              <a:rPr lang="nb-NO" sz="3200" b="1" dirty="0"/>
              <a:t>:  Open </a:t>
            </a:r>
            <a:r>
              <a:rPr lang="nb-NO" sz="3200" b="1" dirty="0" err="1"/>
              <a:t>access</a:t>
            </a:r>
            <a:endParaRPr lang="nb-NO" sz="3200" b="1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74C1250-D17D-F452-8E06-F646E99DA7C6}"/>
              </a:ext>
            </a:extLst>
          </p:cNvPr>
          <p:cNvGrpSpPr/>
          <p:nvPr/>
        </p:nvGrpSpPr>
        <p:grpSpPr>
          <a:xfrm>
            <a:off x="1366981" y="5874338"/>
            <a:ext cx="7638471" cy="461819"/>
            <a:chOff x="1366981" y="5874338"/>
            <a:chExt cx="7638471" cy="461819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90BC1647-31C2-63E8-A112-786FE8100F8A}"/>
                </a:ext>
              </a:extLst>
            </p:cNvPr>
            <p:cNvSpPr txBox="1"/>
            <p:nvPr/>
          </p:nvSpPr>
          <p:spPr>
            <a:xfrm>
              <a:off x="1403925" y="5911282"/>
              <a:ext cx="76015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b-NO" b="1" dirty="0"/>
                <a:t>Gold </a:t>
              </a:r>
              <a:r>
                <a:rPr lang="nb-NO" b="1" dirty="0" err="1"/>
                <a:t>open</a:t>
              </a:r>
              <a:r>
                <a:rPr lang="nb-NO" b="1" dirty="0"/>
                <a:t> </a:t>
              </a:r>
              <a:r>
                <a:rPr lang="nb-NO" b="1" dirty="0" err="1"/>
                <a:t>access</a:t>
              </a:r>
              <a:r>
                <a:rPr lang="nb-NO" dirty="0"/>
                <a:t>: </a:t>
              </a:r>
              <a:r>
                <a:rPr lang="nb-NO" dirty="0" err="1"/>
                <a:t>Shifting</a:t>
              </a:r>
              <a:r>
                <a:rPr lang="nb-NO" dirty="0"/>
                <a:t> </a:t>
              </a:r>
              <a:r>
                <a:rPr lang="nb-NO" dirty="0" err="1"/>
                <a:t>the</a:t>
              </a:r>
              <a:r>
                <a:rPr lang="nb-NO" dirty="0"/>
                <a:t> </a:t>
              </a:r>
              <a:r>
                <a:rPr lang="nb-NO" dirty="0" err="1"/>
                <a:t>cost</a:t>
              </a:r>
              <a:r>
                <a:rPr lang="nb-NO" dirty="0"/>
                <a:t> of </a:t>
              </a:r>
              <a:r>
                <a:rPr lang="nb-NO" dirty="0" err="1"/>
                <a:t>publication</a:t>
              </a:r>
              <a:r>
                <a:rPr lang="nb-NO" dirty="0"/>
                <a:t> from </a:t>
              </a:r>
              <a:r>
                <a:rPr lang="nb-NO" dirty="0" err="1"/>
                <a:t>reader</a:t>
              </a:r>
              <a:r>
                <a:rPr lang="nb-NO" dirty="0"/>
                <a:t> to </a:t>
              </a:r>
              <a:r>
                <a:rPr lang="nb-NO" dirty="0" err="1"/>
                <a:t>author</a:t>
              </a:r>
              <a:r>
                <a:rPr lang="nb-NO" dirty="0"/>
                <a:t>. </a:t>
              </a:r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77D47419-4814-D115-0E4F-C391DCD33B12}"/>
                </a:ext>
              </a:extLst>
            </p:cNvPr>
            <p:cNvSpPr/>
            <p:nvPr/>
          </p:nvSpPr>
          <p:spPr>
            <a:xfrm>
              <a:off x="1366981" y="5874338"/>
              <a:ext cx="7462981" cy="461819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6B784671-849A-6B1B-0A84-B0B1C46C9D72}"/>
              </a:ext>
            </a:extLst>
          </p:cNvPr>
          <p:cNvGrpSpPr/>
          <p:nvPr/>
        </p:nvGrpSpPr>
        <p:grpSpPr>
          <a:xfrm>
            <a:off x="1533614" y="1486286"/>
            <a:ext cx="4193795" cy="2712861"/>
            <a:chOff x="1943135" y="1597891"/>
            <a:chExt cx="4193795" cy="2712861"/>
          </a:xfrm>
        </p:grpSpPr>
        <p:pic>
          <p:nvPicPr>
            <p:cNvPr id="7" name="Picture 6" descr="A cartoon of a sea creature&#10;&#10;AI-generated content may be incorrect.">
              <a:extLst>
                <a:ext uri="{FF2B5EF4-FFF2-40B4-BE49-F238E27FC236}">
                  <a16:creationId xmlns:a16="http://schemas.microsoft.com/office/drawing/2014/main" id="{2452B0F2-56C7-8B18-CA71-9DAA22A7F84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43135" y="1597891"/>
              <a:ext cx="4193795" cy="2712861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191CA680-451E-93CD-0FBF-BF5220EADCD7}"/>
                </a:ext>
              </a:extLst>
            </p:cNvPr>
            <p:cNvSpPr txBox="1"/>
            <p:nvPr/>
          </p:nvSpPr>
          <p:spPr>
            <a:xfrm>
              <a:off x="2949957" y="1838037"/>
              <a:ext cx="21801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b-NO" dirty="0" err="1">
                  <a:solidFill>
                    <a:schemeClr val="bg1"/>
                  </a:solidFill>
                </a:rPr>
                <a:t>Cambrian</a:t>
              </a:r>
              <a:r>
                <a:rPr lang="nb-NO" dirty="0">
                  <a:solidFill>
                    <a:schemeClr val="bg1"/>
                  </a:solidFill>
                </a:rPr>
                <a:t> </a:t>
              </a:r>
              <a:r>
                <a:rPr lang="nb-NO" dirty="0" err="1">
                  <a:solidFill>
                    <a:schemeClr val="bg1"/>
                  </a:solidFill>
                </a:rPr>
                <a:t>explosion</a:t>
              </a:r>
              <a:endParaRPr lang="nb-NO" dirty="0">
                <a:solidFill>
                  <a:schemeClr val="bg1"/>
                </a:solidFill>
              </a:endParaRP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638B635D-7A32-1521-25E7-A94DAEB50882}"/>
              </a:ext>
            </a:extLst>
          </p:cNvPr>
          <p:cNvSpPr txBox="1"/>
          <p:nvPr/>
        </p:nvSpPr>
        <p:spPr>
          <a:xfrm>
            <a:off x="803564" y="1052423"/>
            <a:ext cx="40148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b="1" dirty="0"/>
              <a:t>The </a:t>
            </a:r>
            <a:r>
              <a:rPr lang="nb-NO" b="1" dirty="0" err="1"/>
              <a:t>scientific</a:t>
            </a:r>
            <a:r>
              <a:rPr lang="nb-NO" b="1" dirty="0"/>
              <a:t> </a:t>
            </a:r>
            <a:r>
              <a:rPr lang="nb-NO" b="1" dirty="0" err="1"/>
              <a:t>publication</a:t>
            </a:r>
            <a:r>
              <a:rPr lang="nb-NO" b="1" dirty="0"/>
              <a:t> </a:t>
            </a:r>
            <a:r>
              <a:rPr lang="nb-NO" b="1" dirty="0" err="1"/>
              <a:t>revolution</a:t>
            </a:r>
            <a:r>
              <a:rPr lang="nb-NO" b="1" dirty="0"/>
              <a:t>: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ED80F6D-4C86-A907-1533-8C454A0F3099}"/>
              </a:ext>
            </a:extLst>
          </p:cNvPr>
          <p:cNvSpPr txBox="1"/>
          <p:nvPr/>
        </p:nvSpPr>
        <p:spPr>
          <a:xfrm>
            <a:off x="5892801" y="1541766"/>
            <a:ext cx="49539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/>
              <a:t>Single </a:t>
            </a:r>
            <a:r>
              <a:rPr lang="nb-NO" dirty="0" err="1"/>
              <a:t>cell</a:t>
            </a:r>
            <a:r>
              <a:rPr lang="nb-NO" dirty="0"/>
              <a:t> </a:t>
            </a:r>
            <a:r>
              <a:rPr lang="nb-NO" dirty="0" err="1"/>
              <a:t>organisms</a:t>
            </a:r>
            <a:r>
              <a:rPr lang="nb-NO" dirty="0"/>
              <a:t> to multiple </a:t>
            </a:r>
            <a:r>
              <a:rPr lang="nb-NO" dirty="0" err="1"/>
              <a:t>cell</a:t>
            </a:r>
            <a:r>
              <a:rPr lang="nb-NO" dirty="0"/>
              <a:t> </a:t>
            </a:r>
            <a:r>
              <a:rPr lang="nb-NO" dirty="0" err="1"/>
              <a:t>organisms</a:t>
            </a:r>
            <a:r>
              <a:rPr lang="nb-NO" dirty="0"/>
              <a:t>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2923692-0FB8-D661-2A84-CFB112A976A6}"/>
              </a:ext>
            </a:extLst>
          </p:cNvPr>
          <p:cNvSpPr txBox="1"/>
          <p:nvPr/>
        </p:nvSpPr>
        <p:spPr>
          <a:xfrm>
            <a:off x="6205001" y="2170298"/>
            <a:ext cx="43295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/>
              <a:t>No </a:t>
            </a:r>
            <a:r>
              <a:rPr lang="nb-NO" dirty="0" err="1"/>
              <a:t>rules</a:t>
            </a:r>
            <a:r>
              <a:rPr lang="nb-NO" dirty="0"/>
              <a:t>: All sorts of </a:t>
            </a:r>
            <a:r>
              <a:rPr lang="nb-NO" dirty="0" err="1"/>
              <a:t>creatures</a:t>
            </a:r>
            <a:r>
              <a:rPr lang="nb-NO" dirty="0"/>
              <a:t> </a:t>
            </a:r>
            <a:r>
              <a:rPr lang="nb-NO" dirty="0" err="1"/>
              <a:t>developed</a:t>
            </a:r>
            <a:r>
              <a:rPr lang="nb-NO" dirty="0"/>
              <a:t>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B2A300B-D8BB-F200-5A7D-C9A6765D26FE}"/>
              </a:ext>
            </a:extLst>
          </p:cNvPr>
          <p:cNvSpPr txBox="1"/>
          <p:nvPr/>
        </p:nvSpPr>
        <p:spPr>
          <a:xfrm>
            <a:off x="6205001" y="2747454"/>
            <a:ext cx="3668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err="1"/>
              <a:t>Darwinean</a:t>
            </a:r>
            <a:r>
              <a:rPr lang="nb-NO" dirty="0"/>
              <a:t> </a:t>
            </a:r>
            <a:r>
              <a:rPr lang="nb-NO" dirty="0" err="1"/>
              <a:t>selection</a:t>
            </a:r>
            <a:r>
              <a:rPr lang="nb-NO" dirty="0"/>
              <a:t> starts, </a:t>
            </a:r>
            <a:r>
              <a:rPr lang="nb-NO" dirty="0" err="1"/>
              <a:t>only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well</a:t>
            </a:r>
            <a:r>
              <a:rPr lang="nb-NO" dirty="0"/>
              <a:t> </a:t>
            </a:r>
            <a:r>
              <a:rPr lang="nb-NO" dirty="0" err="1"/>
              <a:t>adapted</a:t>
            </a:r>
            <a:r>
              <a:rPr lang="nb-NO" dirty="0"/>
              <a:t> </a:t>
            </a:r>
            <a:r>
              <a:rPr lang="nb-NO" dirty="0" err="1"/>
              <a:t>survive</a:t>
            </a:r>
            <a:r>
              <a:rPr lang="nb-NO" dirty="0"/>
              <a:t>.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604E2B2-7091-530B-6CD3-C739271FA365}"/>
              </a:ext>
            </a:extLst>
          </p:cNvPr>
          <p:cNvSpPr/>
          <p:nvPr/>
        </p:nvSpPr>
        <p:spPr>
          <a:xfrm>
            <a:off x="5892801" y="1486285"/>
            <a:ext cx="4953920" cy="2032769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D21256C-C551-50A1-F9B2-FA1D0248F661}"/>
              </a:ext>
            </a:extLst>
          </p:cNvPr>
          <p:cNvSpPr txBox="1"/>
          <p:nvPr/>
        </p:nvSpPr>
        <p:spPr>
          <a:xfrm>
            <a:off x="6464593" y="3907439"/>
            <a:ext cx="4032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/>
              <a:t>Scientific </a:t>
            </a:r>
            <a:r>
              <a:rPr lang="nb-NO" dirty="0" err="1"/>
              <a:t>publishing</a:t>
            </a:r>
            <a:r>
              <a:rPr lang="nb-NO" dirty="0"/>
              <a:t>: Same </a:t>
            </a:r>
            <a:r>
              <a:rPr lang="nb-NO" dirty="0" err="1"/>
              <a:t>revolution</a:t>
            </a:r>
            <a:r>
              <a:rPr lang="nb-NO" dirty="0"/>
              <a:t>.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43DCB52-0647-F606-CAE3-A9BA7A61F45C}"/>
              </a:ext>
            </a:extLst>
          </p:cNvPr>
          <p:cNvSpPr txBox="1"/>
          <p:nvPr/>
        </p:nvSpPr>
        <p:spPr>
          <a:xfrm>
            <a:off x="6464593" y="4327364"/>
            <a:ext cx="2111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 err="1"/>
              <a:t>Predatory</a:t>
            </a:r>
            <a:r>
              <a:rPr lang="nb-NO" dirty="0"/>
              <a:t> journals.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5BF4F98-937C-339D-ADD4-2ACF17302A47}"/>
              </a:ext>
            </a:extLst>
          </p:cNvPr>
          <p:cNvSpPr txBox="1"/>
          <p:nvPr/>
        </p:nvSpPr>
        <p:spPr>
          <a:xfrm>
            <a:off x="6464593" y="4784233"/>
            <a:ext cx="21761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 err="1"/>
              <a:t>They</a:t>
            </a:r>
            <a:r>
              <a:rPr lang="nb-NO" dirty="0"/>
              <a:t> </a:t>
            </a:r>
            <a:r>
              <a:rPr lang="nb-NO" dirty="0" err="1"/>
              <a:t>will</a:t>
            </a:r>
            <a:r>
              <a:rPr lang="nb-NO" dirty="0"/>
              <a:t> </a:t>
            </a:r>
            <a:r>
              <a:rPr lang="nb-NO" dirty="0" err="1"/>
              <a:t>disappear</a:t>
            </a:r>
            <a:r>
              <a:rPr lang="nb-NO" dirty="0"/>
              <a:t>. 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D27E772-857F-5977-C677-3DB3FF2F9A55}"/>
              </a:ext>
            </a:extLst>
          </p:cNvPr>
          <p:cNvSpPr/>
          <p:nvPr/>
        </p:nvSpPr>
        <p:spPr>
          <a:xfrm>
            <a:off x="6354618" y="3805382"/>
            <a:ext cx="4068816" cy="151085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338C9E8-5523-78D7-5474-02565A6115B7}"/>
              </a:ext>
            </a:extLst>
          </p:cNvPr>
          <p:cNvSpPr txBox="1"/>
          <p:nvPr/>
        </p:nvSpPr>
        <p:spPr>
          <a:xfrm>
            <a:off x="1403925" y="5429092"/>
            <a:ext cx="23276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/>
              <a:t>New business </a:t>
            </a:r>
            <a:r>
              <a:rPr lang="nb-NO" dirty="0" err="1"/>
              <a:t>model</a:t>
            </a:r>
            <a:r>
              <a:rPr lang="nb-NO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4009850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 animBg="1"/>
      <p:bldP spid="16" grpId="0"/>
      <p:bldP spid="17" grpId="0"/>
      <p:bldP spid="18" grpId="0"/>
      <p:bldP spid="19" grpId="0" animBg="1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6466A9D-BBF1-CB2D-9D5D-14A1D5F17052}"/>
              </a:ext>
            </a:extLst>
          </p:cNvPr>
          <p:cNvSpPr txBox="1"/>
          <p:nvPr/>
        </p:nvSpPr>
        <p:spPr>
          <a:xfrm>
            <a:off x="568727" y="1138324"/>
            <a:ext cx="2053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b="1" dirty="0"/>
              <a:t>Gold </a:t>
            </a:r>
            <a:r>
              <a:rPr lang="nb-NO" b="1" dirty="0" err="1"/>
              <a:t>open</a:t>
            </a:r>
            <a:r>
              <a:rPr lang="nb-NO" b="1" dirty="0"/>
              <a:t> </a:t>
            </a:r>
            <a:r>
              <a:rPr lang="nb-NO" b="1" dirty="0" err="1"/>
              <a:t>access</a:t>
            </a:r>
            <a:endParaRPr lang="nb-NO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E66ED27-E333-5B84-B782-F67DCB7CE1ED}"/>
              </a:ext>
            </a:extLst>
          </p:cNvPr>
          <p:cNvSpPr txBox="1"/>
          <p:nvPr/>
        </p:nvSpPr>
        <p:spPr>
          <a:xfrm>
            <a:off x="391904" y="328459"/>
            <a:ext cx="6883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3200" b="1" dirty="0"/>
              <a:t>Scientific </a:t>
            </a:r>
            <a:r>
              <a:rPr lang="nb-NO" sz="3200" b="1" dirty="0" err="1"/>
              <a:t>Publication</a:t>
            </a:r>
            <a:r>
              <a:rPr lang="nb-NO" sz="3200" b="1" dirty="0"/>
              <a:t>:  Open </a:t>
            </a:r>
            <a:r>
              <a:rPr lang="nb-NO" sz="3200" b="1" dirty="0" err="1"/>
              <a:t>access</a:t>
            </a:r>
            <a:endParaRPr lang="nb-NO" sz="32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8713A31-1A9A-1A5B-7CE0-3CE66ABE075B}"/>
              </a:ext>
            </a:extLst>
          </p:cNvPr>
          <p:cNvSpPr txBox="1"/>
          <p:nvPr/>
        </p:nvSpPr>
        <p:spPr>
          <a:xfrm>
            <a:off x="1662546" y="1732746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b-NO" dirty="0" err="1"/>
              <a:t>Shifting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cost</a:t>
            </a:r>
            <a:r>
              <a:rPr lang="nb-NO" dirty="0"/>
              <a:t> of </a:t>
            </a:r>
            <a:r>
              <a:rPr lang="nb-NO" dirty="0" err="1"/>
              <a:t>publication</a:t>
            </a:r>
            <a:r>
              <a:rPr lang="nb-NO" dirty="0"/>
              <a:t> from </a:t>
            </a:r>
            <a:r>
              <a:rPr lang="nb-NO" dirty="0" err="1"/>
              <a:t>reader</a:t>
            </a:r>
            <a:r>
              <a:rPr lang="nb-NO" dirty="0"/>
              <a:t> to </a:t>
            </a:r>
            <a:r>
              <a:rPr lang="nb-NO" dirty="0" err="1"/>
              <a:t>author</a:t>
            </a:r>
            <a:r>
              <a:rPr lang="nb-NO" dirty="0"/>
              <a:t>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25457F9-1A77-5CF6-52B7-4F2C59DD3A15}"/>
              </a:ext>
            </a:extLst>
          </p:cNvPr>
          <p:cNvSpPr txBox="1"/>
          <p:nvPr/>
        </p:nvSpPr>
        <p:spPr>
          <a:xfrm>
            <a:off x="1662546" y="2327168"/>
            <a:ext cx="51060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/>
              <a:t>Publishing is part of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expense</a:t>
            </a:r>
            <a:r>
              <a:rPr lang="nb-NO" dirty="0"/>
              <a:t> in </a:t>
            </a:r>
            <a:r>
              <a:rPr lang="nb-NO" dirty="0" err="1"/>
              <a:t>doing</a:t>
            </a:r>
            <a:r>
              <a:rPr lang="nb-NO" dirty="0"/>
              <a:t> science. 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C2018C6-64FD-8967-A492-C89C824973AB}"/>
              </a:ext>
            </a:extLst>
          </p:cNvPr>
          <p:cNvGrpSpPr/>
          <p:nvPr/>
        </p:nvGrpSpPr>
        <p:grpSpPr>
          <a:xfrm>
            <a:off x="942115" y="3322312"/>
            <a:ext cx="9928917" cy="766618"/>
            <a:chOff x="1948873" y="3131127"/>
            <a:chExt cx="9928917" cy="766618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89E615A-34B1-23D5-22A3-D54B50E8DEF7}"/>
                </a:ext>
              </a:extLst>
            </p:cNvPr>
            <p:cNvSpPr txBox="1"/>
            <p:nvPr/>
          </p:nvSpPr>
          <p:spPr>
            <a:xfrm>
              <a:off x="2087418" y="3244273"/>
              <a:ext cx="979037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b-NO" sz="2800" b="1" dirty="0"/>
                <a:t>Trend: </a:t>
              </a:r>
              <a:r>
                <a:rPr lang="nb-NO" sz="2800" dirty="0"/>
                <a:t>National </a:t>
              </a:r>
              <a:r>
                <a:rPr lang="nb-NO" sz="2800" dirty="0" err="1"/>
                <a:t>agreements</a:t>
              </a:r>
              <a:r>
                <a:rPr lang="nb-NO" sz="2800" dirty="0"/>
                <a:t> </a:t>
              </a:r>
              <a:r>
                <a:rPr lang="nb-NO" sz="2800" dirty="0" err="1"/>
                <a:t>between</a:t>
              </a:r>
              <a:r>
                <a:rPr lang="nb-NO" sz="2800" dirty="0"/>
                <a:t> </a:t>
              </a:r>
              <a:r>
                <a:rPr lang="nb-NO" sz="2800" dirty="0" err="1"/>
                <a:t>publishers</a:t>
              </a:r>
              <a:r>
                <a:rPr lang="nb-NO" sz="2800" dirty="0"/>
                <a:t> and </a:t>
              </a:r>
              <a:r>
                <a:rPr lang="nb-NO" sz="2800" dirty="0" err="1"/>
                <a:t>libraries</a:t>
              </a:r>
              <a:r>
                <a:rPr lang="nb-NO" sz="2800" dirty="0"/>
                <a:t>. 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0D6C6F3-0580-24C2-BE84-F952795A1B7F}"/>
                </a:ext>
              </a:extLst>
            </p:cNvPr>
            <p:cNvSpPr/>
            <p:nvPr/>
          </p:nvSpPr>
          <p:spPr>
            <a:xfrm>
              <a:off x="1948873" y="3131127"/>
              <a:ext cx="9928917" cy="766618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663A0B9D-53B0-9188-9BBC-7FE3853B7C88}"/>
              </a:ext>
            </a:extLst>
          </p:cNvPr>
          <p:cNvSpPr txBox="1"/>
          <p:nvPr/>
        </p:nvSpPr>
        <p:spPr>
          <a:xfrm>
            <a:off x="1749169" y="4960441"/>
            <a:ext cx="86047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b="1" dirty="0"/>
              <a:t>Problem:</a:t>
            </a:r>
            <a:r>
              <a:rPr lang="nb-NO" dirty="0"/>
              <a:t>  </a:t>
            </a:r>
            <a:r>
              <a:rPr lang="nb-NO" dirty="0" err="1"/>
              <a:t>What</a:t>
            </a:r>
            <a:r>
              <a:rPr lang="nb-NO" dirty="0"/>
              <a:t> </a:t>
            </a:r>
            <a:r>
              <a:rPr lang="nb-NO" dirty="0" err="1"/>
              <a:t>about</a:t>
            </a:r>
            <a:r>
              <a:rPr lang="nb-NO" dirty="0"/>
              <a:t> </a:t>
            </a:r>
            <a:r>
              <a:rPr lang="nb-NO" dirty="0" err="1"/>
              <a:t>poor</a:t>
            </a:r>
            <a:r>
              <a:rPr lang="nb-NO" dirty="0"/>
              <a:t> </a:t>
            </a:r>
            <a:r>
              <a:rPr lang="nb-NO" dirty="0" err="1"/>
              <a:t>nations</a:t>
            </a:r>
            <a:r>
              <a:rPr lang="nb-NO" dirty="0"/>
              <a:t>?  How do </a:t>
            </a:r>
            <a:r>
              <a:rPr lang="nb-NO" dirty="0" err="1"/>
              <a:t>they</a:t>
            </a:r>
            <a:r>
              <a:rPr lang="nb-NO" dirty="0"/>
              <a:t> </a:t>
            </a:r>
            <a:r>
              <a:rPr lang="nb-NO" dirty="0" err="1"/>
              <a:t>get</a:t>
            </a:r>
            <a:r>
              <a:rPr lang="nb-NO" dirty="0"/>
              <a:t> to </a:t>
            </a:r>
            <a:r>
              <a:rPr lang="nb-NO" dirty="0" err="1"/>
              <a:t>publish</a:t>
            </a:r>
            <a:r>
              <a:rPr lang="nb-NO" dirty="0"/>
              <a:t> under </a:t>
            </a:r>
            <a:r>
              <a:rPr lang="nb-NO" dirty="0" err="1"/>
              <a:t>this</a:t>
            </a:r>
            <a:r>
              <a:rPr lang="nb-NO" dirty="0"/>
              <a:t> </a:t>
            </a:r>
            <a:r>
              <a:rPr lang="nb-NO" dirty="0" err="1"/>
              <a:t>paradigm</a:t>
            </a:r>
            <a:r>
              <a:rPr lang="nb-NO" dirty="0"/>
              <a:t>?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5DC6CAA-9E22-02A7-71DB-B2A00A2674C3}"/>
              </a:ext>
            </a:extLst>
          </p:cNvPr>
          <p:cNvSpPr txBox="1"/>
          <p:nvPr/>
        </p:nvSpPr>
        <p:spPr>
          <a:xfrm>
            <a:off x="1749169" y="5554863"/>
            <a:ext cx="7234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b="1" dirty="0"/>
              <a:t>My </a:t>
            </a:r>
            <a:r>
              <a:rPr lang="nb-NO" b="1" dirty="0" err="1"/>
              <a:t>solution</a:t>
            </a:r>
            <a:r>
              <a:rPr lang="nb-NO" b="1" dirty="0"/>
              <a:t>:  </a:t>
            </a:r>
            <a:r>
              <a:rPr lang="nb-NO" dirty="0"/>
              <a:t>All </a:t>
            </a:r>
            <a:r>
              <a:rPr lang="nb-NO" dirty="0" err="1"/>
              <a:t>publishers</a:t>
            </a:r>
            <a:r>
              <a:rPr lang="nb-NO" dirty="0"/>
              <a:t> </a:t>
            </a:r>
            <a:r>
              <a:rPr lang="nb-NO" dirty="0" err="1"/>
              <a:t>are</a:t>
            </a:r>
            <a:r>
              <a:rPr lang="nb-NO" dirty="0"/>
              <a:t> </a:t>
            </a:r>
            <a:r>
              <a:rPr lang="nb-NO" dirty="0" err="1"/>
              <a:t>mandated</a:t>
            </a:r>
            <a:r>
              <a:rPr lang="nb-NO" dirty="0"/>
              <a:t> to </a:t>
            </a:r>
            <a:r>
              <a:rPr lang="nb-NO" dirty="0" err="1"/>
              <a:t>create</a:t>
            </a:r>
            <a:r>
              <a:rPr lang="nb-NO" dirty="0"/>
              <a:t> a </a:t>
            </a:r>
            <a:r>
              <a:rPr lang="nb-NO" dirty="0" err="1"/>
              <a:t>publication</a:t>
            </a:r>
            <a:r>
              <a:rPr lang="nb-NO" dirty="0"/>
              <a:t> </a:t>
            </a:r>
            <a:r>
              <a:rPr lang="nb-NO" dirty="0" err="1"/>
              <a:t>fund</a:t>
            </a:r>
            <a:r>
              <a:rPr lang="nb-NO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269537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2" grpId="0"/>
      <p:bldP spid="1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536</Words>
  <Application>Microsoft Office PowerPoint</Application>
  <PresentationFormat>Widescreen</PresentationFormat>
  <Paragraphs>89</Paragraphs>
  <Slides>25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9" baseType="lpstr">
      <vt:lpstr>Aptos</vt:lpstr>
      <vt:lpstr>Aptos Display</vt:lpstr>
      <vt:lpstr>Arial</vt:lpstr>
      <vt:lpstr>Office Theme</vt:lpstr>
      <vt:lpstr>WG 20: Open Science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Alex Hansen</dc:creator>
  <cp:lastModifiedBy>Alex Hansen</cp:lastModifiedBy>
  <cp:revision>1</cp:revision>
  <dcterms:created xsi:type="dcterms:W3CDTF">2025-10-27T06:53:46Z</dcterms:created>
  <dcterms:modified xsi:type="dcterms:W3CDTF">2025-10-29T14:34:00Z</dcterms:modified>
</cp:coreProperties>
</file>