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62" r:id="rId5"/>
    <p:sldId id="259" r:id="rId6"/>
    <p:sldId id="260" r:id="rId7"/>
    <p:sldId id="263" r:id="rId8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2" d="100"/>
          <a:sy n="52" d="100"/>
        </p:scale>
        <p:origin x="57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9BDC647-2901-7CBE-B8CB-4F03BDF10B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4D3D5C41-E5C7-FD9D-3B7F-0AC4A885CB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  <a:endParaRPr lang="en-US"/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9CE55B98-635F-6929-46E9-346CED682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50B94-7377-40A5-919E-C52FA69374EB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2800563A-A176-9A21-48CC-2755F54FC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021A74E7-5EFB-5E98-346D-1422223BC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FECE1-3450-4E7C-9ED0-418BB389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331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C234282-4D05-CCF1-FAD2-096474180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C7A1C160-B038-A844-D7AA-D90E24E8BD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/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06CDC8E-CEC2-4138-017D-1DC1226C3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50B94-7377-40A5-919E-C52FA69374EB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1BA2CA7-A64D-B9E1-9C3F-E00A29EB4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9967CF8D-240A-C5C1-6C1F-FA4521693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FECE1-3450-4E7C-9ED0-418BB389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742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3B0589D0-5367-56B4-9553-26C56C1048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DF796AB0-E7EB-2BA1-7FA2-D08DBCBF21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/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3BDD9F7-401A-36F5-B22F-5578D3C2C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50B94-7377-40A5-919E-C52FA69374EB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DFAB5574-8252-3A40-232B-3408B41C8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9DD114E-DEC7-C78F-5E71-AFCB4EE05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FECE1-3450-4E7C-9ED0-418BB389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692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9ECDE29-343E-FD42-4C0D-E47A5BA76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BB1DFD7-5F4B-FB62-2540-DEAFD65C6E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/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F3D2C0BE-CEC6-5197-60BE-182B15790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50B94-7377-40A5-919E-C52FA69374EB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A7911B1-AD41-0BCB-58E9-1C469D801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E7EDD99C-D6D8-DEE3-6F68-8BF0FB36A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FECE1-3450-4E7C-9ED0-418BB389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410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23DDCAF-A8B3-C916-CCC9-EDA94BA50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C2D505B-8FB9-9BB9-53C4-F61EF7BDF1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1D03441-5AB9-4F88-E991-5C7870D59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50B94-7377-40A5-919E-C52FA69374EB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9223BA4-0421-FE56-5797-4FFBBCAF3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E603043D-2699-0083-DF8E-332C35CAC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FECE1-3450-4E7C-9ED0-418BB389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441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3760136-0677-25F8-46E3-F95C78A44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E525B1B6-8519-7176-39F0-5A19B29422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/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5CC8B5D1-9ED7-0A3F-3BE8-82087621B4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/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AC998B5A-4B40-3158-22F8-9447B8E74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50B94-7377-40A5-919E-C52FA69374EB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F323984-7F73-8B64-092A-991F8B946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EBE5B74-8793-EB28-DC8C-14FC089E6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FECE1-3450-4E7C-9ED0-418BB389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16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446CBFD-B61B-8681-B7AC-D75ED3413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2EE931BF-BFF6-FC74-C380-F002A05656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6600AC30-6A43-210B-B7D0-400C81E4D8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/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CC187294-E1B5-7C30-BE9E-B509A052EA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0BD67B17-625F-4C84-490D-1A790E3E2E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/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DA7A8016-2432-4CDA-2828-7628C0646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50B94-7377-40A5-919E-C52FA69374EB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87BDA5BA-3A04-5881-6889-799C4332D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3E0B070C-B548-905B-E43E-5AD71667E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FECE1-3450-4E7C-9ED0-418BB389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955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34B4E67-FAB2-430A-6844-DE176E1BC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A47E483C-24C7-4F56-DF11-45D0E73D1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50B94-7377-40A5-919E-C52FA69374EB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2BEC22CD-7BF3-7FD2-66F8-8B5BF0F17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C7AC3387-4E00-CE2A-D116-12373A859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FECE1-3450-4E7C-9ED0-418BB389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101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0EE76D77-12C4-493D-88C2-E56CF2809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50B94-7377-40A5-919E-C52FA69374EB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869ADEAC-3616-4CD4-37E0-FB23DAB64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7E951CBF-AC97-3E09-F4B5-9C5204EBC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FECE1-3450-4E7C-9ED0-418BB389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742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E30031E-08BB-D8C1-8311-DC067A510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0EBCC66-7029-0CF0-18FC-540E8EC686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46BD38D-15C9-0334-0287-83D66D81A5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1D37D1F-504D-197F-5B6E-52B890CEC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50B94-7377-40A5-919E-C52FA69374EB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4EEA3344-19FF-A522-5B97-4F8B7C3FD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D884A129-74B2-B5F6-80BC-A5619ECAC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FECE1-3450-4E7C-9ED0-418BB389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68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3652878-1DAB-9F42-C7F3-F6257B71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CF64C6D3-AAEB-525F-6B1B-A756BA525A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246D40F7-73C3-FD3F-68A7-77E5260E5A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0E1C4772-8732-DBF0-C340-8770CD66B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50B94-7377-40A5-919E-C52FA69374EB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879C09B-C43A-7106-F575-F0AA5C22B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8CC7493-CE39-471C-FF86-0BA9A840F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FECE1-3450-4E7C-9ED0-418BB389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010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4089E034-A5AA-BAB7-97B3-1A2751E89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7B6DE024-2496-30DE-5AEE-45E694A0C8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/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42127DB-0932-D5F0-B016-81E26362D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3B50B94-7377-40A5-919E-C52FA69374EB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E7C1F31-8D03-AB5D-3869-18388ED085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39EE13A-479B-17C8-52EC-A6CC774E21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AFECE1-3450-4E7C-9ED0-418BB389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741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058761C-1713-AB97-3000-5E911BEDB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r-HR" sz="4900" dirty="0"/>
              <a:t>Workshop</a:t>
            </a:r>
            <a:br>
              <a:rPr lang="hr-HR" dirty="0"/>
            </a:br>
            <a:r>
              <a:rPr lang="en-US" sz="4400" i="1" dirty="0"/>
              <a:t>Exotic atoms: fundamental aspects, applications and advances in radiation detectors</a:t>
            </a:r>
            <a:br>
              <a:rPr lang="hr-HR" sz="4400" i="1" dirty="0"/>
            </a:br>
            <a:br>
              <a:rPr lang="hr-HR" sz="4400" i="1" dirty="0"/>
            </a:br>
            <a:r>
              <a:rPr lang="hr-HR" sz="4400" dirty="0"/>
              <a:t>Zagreb, 03.-05. 12. 2025</a:t>
            </a:r>
            <a:br>
              <a:rPr lang="hr-HR" i="1" dirty="0"/>
            </a:br>
            <a:endParaRPr lang="en-US" i="1" dirty="0"/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30BE96C7-63DE-F656-A7BB-8C20861C70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49" y="4528933"/>
            <a:ext cx="1922401" cy="1922401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5614BB10-B597-99E1-59DB-8928D760F8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765" y="4444581"/>
            <a:ext cx="2598078" cy="1228548"/>
          </a:xfrm>
          <a:prstGeom prst="rect">
            <a:avLst/>
          </a:prstGeom>
        </p:spPr>
      </p:pic>
      <p:pic>
        <p:nvPicPr>
          <p:cNvPr id="9" name="Slika 8" descr="Slika na kojoj se prikazuje Font, krug, logotip, tekst&#10;&#10;Sadržaj generiran uz AI možda nije točan.">
            <a:extLst>
              <a:ext uri="{FF2B5EF4-FFF2-40B4-BE49-F238E27FC236}">
                <a16:creationId xmlns:a16="http://schemas.microsoft.com/office/drawing/2014/main" id="{5879777E-0958-217E-2543-A8647B8A26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3975" y="4444581"/>
            <a:ext cx="1766214" cy="1766214"/>
          </a:xfrm>
          <a:prstGeom prst="rect">
            <a:avLst/>
          </a:prstGeom>
        </p:spPr>
      </p:pic>
      <p:sp>
        <p:nvSpPr>
          <p:cNvPr id="3" name="TekstniOkvir 2">
            <a:extLst>
              <a:ext uri="{FF2B5EF4-FFF2-40B4-BE49-F238E27FC236}">
                <a16:creationId xmlns:a16="http://schemas.microsoft.com/office/drawing/2014/main" id="{BBC2EBB2-A10E-DE0F-3C23-256CD2246020}"/>
              </a:ext>
            </a:extLst>
          </p:cNvPr>
          <p:cNvSpPr txBox="1"/>
          <p:nvPr/>
        </p:nvSpPr>
        <p:spPr>
          <a:xfrm>
            <a:off x="3385751" y="6054810"/>
            <a:ext cx="5090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noProof="0" dirty="0"/>
              <a:t>Supported</a:t>
            </a:r>
            <a:r>
              <a:rPr lang="hr-HR" noProof="0" dirty="0"/>
              <a:t> </a:t>
            </a:r>
            <a:r>
              <a:rPr lang="en-US" noProof="0" dirty="0"/>
              <a:t>by the Croatian Science Foundation under the project number</a:t>
            </a:r>
            <a:r>
              <a:rPr lang="hr-HR" noProof="0" dirty="0"/>
              <a:t> HRZZ-IP-2022-10-3878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190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569884C-6EA9-0C8C-BB38-48CB48F5E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7619"/>
            <a:ext cx="10515600" cy="1325563"/>
          </a:xfrm>
        </p:spPr>
        <p:txBody>
          <a:bodyPr/>
          <a:lstStyle/>
          <a:p>
            <a:pPr algn="ctr"/>
            <a:r>
              <a:rPr lang="en-IE" noProof="0" dirty="0"/>
              <a:t>Venue</a:t>
            </a:r>
          </a:p>
        </p:txBody>
      </p:sp>
      <p:pic>
        <p:nvPicPr>
          <p:cNvPr id="4" name="Slika 3" descr="Slika na kojoj se prikazuje tekst, karta, dijagram, Plan&#10;&#10;Sadržaj generiran uz AI možda nije točan.">
            <a:extLst>
              <a:ext uri="{FF2B5EF4-FFF2-40B4-BE49-F238E27FC236}">
                <a16:creationId xmlns:a16="http://schemas.microsoft.com/office/drawing/2014/main" id="{190179DA-E115-7613-CB03-E3E8434D27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69" y="1045029"/>
            <a:ext cx="6531428" cy="5562333"/>
          </a:xfrm>
          <a:prstGeom prst="rect">
            <a:avLst/>
          </a:prstGeom>
        </p:spPr>
      </p:pic>
      <p:sp>
        <p:nvSpPr>
          <p:cNvPr id="5" name="TekstniOkvir 4">
            <a:extLst>
              <a:ext uri="{FF2B5EF4-FFF2-40B4-BE49-F238E27FC236}">
                <a16:creationId xmlns:a16="http://schemas.microsoft.com/office/drawing/2014/main" id="{4BB7F621-5D1F-5EB0-9DC2-78C4BA376FFD}"/>
              </a:ext>
            </a:extLst>
          </p:cNvPr>
          <p:cNvSpPr txBox="1"/>
          <p:nvPr/>
        </p:nvSpPr>
        <p:spPr>
          <a:xfrm>
            <a:off x="7331132" y="2153555"/>
            <a:ext cx="48608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noProof="0" dirty="0"/>
              <a:t>Wednesday: </a:t>
            </a:r>
            <a:endParaRPr lang="hr-HR" b="1" noProof="0" dirty="0"/>
          </a:p>
          <a:p>
            <a:r>
              <a:rPr lang="hr-HR" b="1" noProof="0" dirty="0"/>
              <a:t>Department </a:t>
            </a:r>
            <a:r>
              <a:rPr lang="hr-HR" b="1" noProof="0" dirty="0" err="1"/>
              <a:t>of</a:t>
            </a:r>
            <a:r>
              <a:rPr lang="hr-HR" b="1" noProof="0" dirty="0"/>
              <a:t> </a:t>
            </a:r>
            <a:r>
              <a:rPr lang="hr-HR" b="1" noProof="0" dirty="0" err="1"/>
              <a:t>Puysics</a:t>
            </a:r>
            <a:r>
              <a:rPr lang="hr-HR" b="1" noProof="0" dirty="0"/>
              <a:t> (</a:t>
            </a:r>
            <a:r>
              <a:rPr lang="en-AU" b="1" noProof="0" dirty="0"/>
              <a:t>FIZIKA</a:t>
            </a:r>
            <a:r>
              <a:rPr lang="hr-HR" b="1" noProof="0" dirty="0"/>
              <a:t>), </a:t>
            </a:r>
            <a:r>
              <a:rPr lang="en-AU" b="1" noProof="0" dirty="0" err="1"/>
              <a:t>Bijenička</a:t>
            </a:r>
            <a:r>
              <a:rPr lang="en-AU" b="1" noProof="0" dirty="0"/>
              <a:t> 32</a:t>
            </a:r>
          </a:p>
          <a:p>
            <a:endParaRPr lang="en-AU" b="1" noProof="0" dirty="0"/>
          </a:p>
          <a:p>
            <a:r>
              <a:rPr lang="en-AU" b="1" noProof="0" dirty="0"/>
              <a:t>Thursday, Friday: </a:t>
            </a:r>
            <a:endParaRPr lang="hr-HR" b="1" noProof="0" dirty="0"/>
          </a:p>
          <a:p>
            <a:r>
              <a:rPr lang="en-AU" b="1" noProof="0" dirty="0"/>
              <a:t>Institute of Physics</a:t>
            </a:r>
            <a:r>
              <a:rPr lang="hr-HR" b="1" noProof="0" dirty="0"/>
              <a:t>, </a:t>
            </a:r>
            <a:r>
              <a:rPr lang="en-AU" b="1" noProof="0" dirty="0" err="1"/>
              <a:t>Bijenička</a:t>
            </a:r>
            <a:r>
              <a:rPr lang="en-AU" b="1" noProof="0" dirty="0"/>
              <a:t> 46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242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1966F44-1E9C-E339-ADC1-E72BC02AD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79723"/>
            <a:ext cx="10515600" cy="1325563"/>
          </a:xfrm>
        </p:spPr>
        <p:txBody>
          <a:bodyPr/>
          <a:lstStyle/>
          <a:p>
            <a:pPr algn="ctr"/>
            <a:r>
              <a:rPr lang="en-AU" noProof="0" dirty="0"/>
              <a:t>Lunch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C7F6E3D6-0565-DF38-1AAF-79D3E71C88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703" y="1696572"/>
            <a:ext cx="5325610" cy="4432693"/>
          </a:xfrm>
          <a:prstGeom prst="rect">
            <a:avLst/>
          </a:prstGeom>
        </p:spPr>
      </p:pic>
      <p:sp>
        <p:nvSpPr>
          <p:cNvPr id="3" name="TekstniOkvir 2">
            <a:extLst>
              <a:ext uri="{FF2B5EF4-FFF2-40B4-BE49-F238E27FC236}">
                <a16:creationId xmlns:a16="http://schemas.microsoft.com/office/drawing/2014/main" id="{40856E09-45D1-F984-CDDD-CE99F47D0CBF}"/>
              </a:ext>
            </a:extLst>
          </p:cNvPr>
          <p:cNvSpPr txBox="1"/>
          <p:nvPr/>
        </p:nvSpPr>
        <p:spPr>
          <a:xfrm>
            <a:off x="6549189" y="630341"/>
            <a:ext cx="46707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/>
              <a:t>2</a:t>
            </a:r>
            <a:r>
              <a:rPr lang="hr-HR" sz="2400" noProof="0" dirty="0"/>
              <a:t>) </a:t>
            </a:r>
            <a:r>
              <a:rPr lang="en-IE" sz="2400" dirty="0"/>
              <a:t>Coffee shop</a:t>
            </a:r>
            <a:r>
              <a:rPr lang="en-IE" sz="2400" noProof="0" dirty="0"/>
              <a:t> –</a:t>
            </a:r>
          </a:p>
          <a:p>
            <a:r>
              <a:rPr lang="en-AU" sz="2400" noProof="0" dirty="0"/>
              <a:t>     </a:t>
            </a:r>
            <a:r>
              <a:rPr lang="en-AU" sz="2400" dirty="0"/>
              <a:t>Department of Mathematics</a:t>
            </a:r>
            <a:endParaRPr lang="en-AU" sz="2400" noProof="0" dirty="0"/>
          </a:p>
          <a:p>
            <a:r>
              <a:rPr lang="hr-HR" sz="2400" dirty="0"/>
              <a:t>     </a:t>
            </a:r>
            <a:r>
              <a:rPr lang="en-IE" sz="2400" noProof="0" dirty="0"/>
              <a:t>sandwiches and snacks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7E29CDAD-E2D5-946E-C237-B83309BCED12}"/>
              </a:ext>
            </a:extLst>
          </p:cNvPr>
          <p:cNvSpPr txBox="1"/>
          <p:nvPr/>
        </p:nvSpPr>
        <p:spPr>
          <a:xfrm>
            <a:off x="449441" y="807954"/>
            <a:ext cx="40539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arenR"/>
            </a:pPr>
            <a:r>
              <a:rPr lang="en-IE" sz="2400" noProof="0" dirty="0"/>
              <a:t>Student canteen</a:t>
            </a:r>
            <a:r>
              <a:rPr lang="hr-HR" sz="2400" noProof="0" dirty="0"/>
              <a:t> – </a:t>
            </a:r>
          </a:p>
          <a:p>
            <a:r>
              <a:rPr lang="hr-HR" sz="2400" noProof="0" dirty="0"/>
              <a:t>        </a:t>
            </a:r>
            <a:r>
              <a:rPr lang="en-IE" sz="2400" noProof="0" dirty="0"/>
              <a:t>Department of Chemistry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7567513B-5C41-E3C8-3E30-FCFC99C178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9189" y="2409567"/>
            <a:ext cx="4930067" cy="3006704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FAD44B92-9326-3381-48A0-F10CC34CB1A5}"/>
              </a:ext>
            </a:extLst>
          </p:cNvPr>
          <p:cNvSpPr txBox="1"/>
          <p:nvPr/>
        </p:nvSpPr>
        <p:spPr>
          <a:xfrm>
            <a:off x="7216346" y="3912919"/>
            <a:ext cx="2990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noProof="0" dirty="0"/>
              <a:t>Department of Mathematics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7851805C-CF01-A580-B5F1-D7808DD354CE}"/>
              </a:ext>
            </a:extLst>
          </p:cNvPr>
          <p:cNvSpPr txBox="1"/>
          <p:nvPr/>
        </p:nvSpPr>
        <p:spPr>
          <a:xfrm>
            <a:off x="7685902" y="2825065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/>
              <a:t>FIZIKA</a:t>
            </a:r>
            <a:endParaRPr lang="en-US" dirty="0"/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88A768AA-20FB-1163-E38F-AF9CA8C4745E}"/>
              </a:ext>
            </a:extLst>
          </p:cNvPr>
          <p:cNvSpPr txBox="1"/>
          <p:nvPr/>
        </p:nvSpPr>
        <p:spPr>
          <a:xfrm>
            <a:off x="597722" y="6318332"/>
            <a:ext cx="3013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noProof="0" dirty="0"/>
              <a:t>Use the „priority” line</a:t>
            </a:r>
          </a:p>
        </p:txBody>
      </p:sp>
    </p:spTree>
    <p:extLst>
      <p:ext uri="{BB962C8B-B14F-4D97-AF65-F5344CB8AC3E}">
        <p14:creationId xmlns:p14="http://schemas.microsoft.com/office/powerpoint/2010/main" val="2998085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A982F53-0B16-F7F2-9D56-8B143C488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noProof="0" dirty="0"/>
              <a:t>Student canteen</a:t>
            </a:r>
            <a:r>
              <a:rPr lang="hr-HR" dirty="0"/>
              <a:t> -l</a:t>
            </a:r>
            <a:r>
              <a:rPr lang="en-IE" noProof="0" dirty="0" err="1"/>
              <a:t>unch</a:t>
            </a:r>
            <a:r>
              <a:rPr lang="en-IE" noProof="0" dirty="0"/>
              <a:t> menu</a:t>
            </a:r>
            <a:r>
              <a:rPr lang="hr-HR" noProof="0" dirty="0"/>
              <a:t>: </a:t>
            </a:r>
            <a:r>
              <a:rPr lang="en-IE" dirty="0"/>
              <a:t>Wednesday</a:t>
            </a:r>
            <a:endParaRPr lang="en-IE" noProof="0" dirty="0"/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C3AE8F96-17F5-4DCC-493E-42B28D9C3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3886" y="5947938"/>
            <a:ext cx="3176291" cy="646232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02EE52D9-847F-C1A8-33D6-A57031D776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018" y="1690688"/>
            <a:ext cx="11269591" cy="3627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550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2C5BF49-02B9-C8F5-5E31-F307B6C33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8437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NZ" noProof="0" dirty="0"/>
              <a:t>Zagreb guided tour</a:t>
            </a:r>
            <a:br>
              <a:rPr lang="hr-HR" noProof="0" dirty="0"/>
            </a:br>
            <a:r>
              <a:rPr lang="en-AU" sz="3600" noProof="0" dirty="0"/>
              <a:t>Thursday</a:t>
            </a:r>
            <a:r>
              <a:rPr lang="hr-HR" sz="3600" noProof="0" dirty="0"/>
              <a:t> 17-19h, start Trg bana J. </a:t>
            </a:r>
            <a:r>
              <a:rPr lang="hr-HR" sz="3600" noProof="0" dirty="0" err="1"/>
              <a:t>Jelacic</a:t>
            </a:r>
            <a:r>
              <a:rPr lang="hr-HR" sz="3600" dirty="0"/>
              <a:t> </a:t>
            </a:r>
            <a:r>
              <a:rPr lang="en-IE" sz="3600" noProof="0" dirty="0"/>
              <a:t>(near the  </a:t>
            </a:r>
            <a:r>
              <a:rPr lang="en-CA" sz="3600" noProof="0" dirty="0"/>
              <a:t>horse</a:t>
            </a:r>
            <a:r>
              <a:rPr lang="hr-HR" sz="3600" dirty="0"/>
              <a:t>)</a:t>
            </a:r>
            <a:endParaRPr lang="en-NZ" sz="3600" noProof="0" dirty="0"/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8B80F2AA-DAD0-8EE4-A9EC-2EEB44CE91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175" y="1524000"/>
            <a:ext cx="7201416" cy="5566636"/>
          </a:xfrm>
          <a:prstGeom prst="rect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90D62275-8C76-8E74-E0B5-B567F7B66D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3308" y="2250348"/>
            <a:ext cx="2942732" cy="4113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175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5D969B4-3F6F-1D26-233F-4E4C96AD9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noProof="0" dirty="0"/>
              <a:t>Dinner – Thursday 19h</a:t>
            </a:r>
            <a:br>
              <a:rPr lang="en-IE" noProof="0" dirty="0"/>
            </a:br>
            <a:r>
              <a:rPr lang="en-IE" noProof="0" dirty="0"/>
              <a:t>Restaurant „</a:t>
            </a:r>
            <a:r>
              <a:rPr lang="en-IE" noProof="0" dirty="0" err="1"/>
              <a:t>Didov</a:t>
            </a:r>
            <a:r>
              <a:rPr lang="en-IE" noProof="0" dirty="0"/>
              <a:t> </a:t>
            </a:r>
            <a:r>
              <a:rPr lang="en-IE" noProof="0" dirty="0" err="1"/>
              <a:t>san</a:t>
            </a:r>
            <a:r>
              <a:rPr lang="en-IE" noProof="0" dirty="0"/>
              <a:t>” </a:t>
            </a:r>
            <a:r>
              <a:rPr lang="en-IE" noProof="0" dirty="0" err="1"/>
              <a:t>Mletacka</a:t>
            </a:r>
            <a:r>
              <a:rPr lang="en-IE" noProof="0" dirty="0"/>
              <a:t> 11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6460CDDA-3CB6-B7DE-A640-7118BDB5E1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0769" y="1669031"/>
            <a:ext cx="5858732" cy="5188969"/>
          </a:xfrm>
          <a:prstGeom prst="rect">
            <a:avLst/>
          </a:prstGeo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8E2D1819-4AD6-31F5-2498-50ADA27081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255" y="2639857"/>
            <a:ext cx="4717810" cy="284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45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B0D76741-39E3-7D85-3E96-7EE4DE08B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700277"/>
            <a:ext cx="5791200" cy="4343400"/>
          </a:xfrm>
          <a:prstGeom prst="rect">
            <a:avLst/>
          </a:prstGeom>
        </p:spPr>
      </p:pic>
      <p:pic>
        <p:nvPicPr>
          <p:cNvPr id="4" name="Slika 3">
            <a:extLst>
              <a:ext uri="{FF2B5EF4-FFF2-40B4-BE49-F238E27FC236}">
                <a16:creationId xmlns:a16="http://schemas.microsoft.com/office/drawing/2014/main" id="{665B83B9-562D-71A8-8F78-3A4958BE71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830" y="373080"/>
            <a:ext cx="4752975" cy="6381750"/>
          </a:xfrm>
          <a:prstGeom prst="rect">
            <a:avLst/>
          </a:prstGeom>
        </p:spPr>
      </p:pic>
      <p:sp>
        <p:nvSpPr>
          <p:cNvPr id="5" name="TekstniOkvir 4">
            <a:extLst>
              <a:ext uri="{FF2B5EF4-FFF2-40B4-BE49-F238E27FC236}">
                <a16:creationId xmlns:a16="http://schemas.microsoft.com/office/drawing/2014/main" id="{2F5D25F9-A4B1-C5EB-FE7B-5FFF9E3A6EC3}"/>
              </a:ext>
            </a:extLst>
          </p:cNvPr>
          <p:cNvSpPr txBox="1"/>
          <p:nvPr/>
        </p:nvSpPr>
        <p:spPr>
          <a:xfrm>
            <a:off x="6096000" y="5449329"/>
            <a:ext cx="43639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600" b="1" noProof="0" dirty="0">
                <a:solidFill>
                  <a:srgbClr val="FF0000"/>
                </a:solidFill>
              </a:rPr>
              <a:t>Enjoy the </a:t>
            </a:r>
            <a:r>
              <a:rPr lang="hr-HR" sz="3600" b="1" noProof="0" dirty="0">
                <a:solidFill>
                  <a:srgbClr val="FF0000"/>
                </a:solidFill>
              </a:rPr>
              <a:t>workshop</a:t>
            </a:r>
            <a:r>
              <a:rPr lang="en-IE" sz="3600" b="1" noProof="0" dirty="0">
                <a:solidFill>
                  <a:srgbClr val="FF0000"/>
                </a:solidFill>
              </a:rPr>
              <a:t> </a:t>
            </a:r>
            <a:endParaRPr lang="hr-HR" sz="3600" b="1" noProof="0" dirty="0">
              <a:solidFill>
                <a:srgbClr val="FF0000"/>
              </a:solidFill>
            </a:endParaRPr>
          </a:p>
          <a:p>
            <a:r>
              <a:rPr lang="en-IE" sz="3600" b="1" noProof="0" dirty="0">
                <a:solidFill>
                  <a:srgbClr val="FF0000"/>
                </a:solidFill>
              </a:rPr>
              <a:t>and</a:t>
            </a:r>
            <a:r>
              <a:rPr lang="hr-HR" sz="3600" b="1" noProof="0" dirty="0">
                <a:solidFill>
                  <a:srgbClr val="FF0000"/>
                </a:solidFill>
              </a:rPr>
              <a:t> </a:t>
            </a:r>
            <a:r>
              <a:rPr lang="hr-HR" sz="3600" b="1" dirty="0">
                <a:solidFill>
                  <a:srgbClr val="FF0000"/>
                </a:solidFill>
              </a:rPr>
              <a:t>Zagreb Advent !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804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134</Words>
  <Application>Microsoft Office PowerPoint</Application>
  <PresentationFormat>Široki zaslon</PresentationFormat>
  <Paragraphs>22</Paragraphs>
  <Slides>7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Tema sustava Office</vt:lpstr>
      <vt:lpstr>Workshop Exotic atoms: fundamental aspects, applications and advances in radiation detectors  Zagreb, 03.-05. 12. 2025 </vt:lpstr>
      <vt:lpstr>Venue</vt:lpstr>
      <vt:lpstr>Lunch</vt:lpstr>
      <vt:lpstr>Student canteen -lunch menu: Wednesday</vt:lpstr>
      <vt:lpstr>Zagreb guided tour Thursday 17-19h, start Trg bana J. Jelacic (near the  horse)</vt:lpstr>
      <vt:lpstr>Dinner – Thursday 19h Restaurant „Didov san” Mletacka 11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Damir Bosnar</dc:creator>
  <cp:lastModifiedBy>Damir Bosnar</cp:lastModifiedBy>
  <cp:revision>7</cp:revision>
  <dcterms:created xsi:type="dcterms:W3CDTF">2025-11-29T06:11:02Z</dcterms:created>
  <dcterms:modified xsi:type="dcterms:W3CDTF">2025-12-09T17:04:27Z</dcterms:modified>
</cp:coreProperties>
</file>