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4"/>
  </p:sldMasterIdLst>
  <p:notesMasterIdLst>
    <p:notesMasterId r:id="rId33"/>
  </p:notesMasterIdLst>
  <p:sldIdLst>
    <p:sldId id="264" r:id="rId5"/>
    <p:sldId id="299" r:id="rId6"/>
    <p:sldId id="300" r:id="rId7"/>
    <p:sldId id="301" r:id="rId8"/>
    <p:sldId id="327" r:id="rId9"/>
    <p:sldId id="328" r:id="rId10"/>
    <p:sldId id="303" r:id="rId11"/>
    <p:sldId id="326" r:id="rId12"/>
    <p:sldId id="273" r:id="rId13"/>
    <p:sldId id="312" r:id="rId14"/>
    <p:sldId id="277" r:id="rId15"/>
    <p:sldId id="314" r:id="rId16"/>
    <p:sldId id="315" r:id="rId17"/>
    <p:sldId id="316" r:id="rId18"/>
    <p:sldId id="274" r:id="rId19"/>
    <p:sldId id="278" r:id="rId20"/>
    <p:sldId id="309" r:id="rId21"/>
    <p:sldId id="320" r:id="rId22"/>
    <p:sldId id="321" r:id="rId23"/>
    <p:sldId id="322" r:id="rId24"/>
    <p:sldId id="329" r:id="rId25"/>
    <p:sldId id="317" r:id="rId26"/>
    <p:sldId id="279" r:id="rId27"/>
    <p:sldId id="290" r:id="rId28"/>
    <p:sldId id="281" r:id="rId29"/>
    <p:sldId id="319" r:id="rId30"/>
    <p:sldId id="330" r:id="rId31"/>
    <p:sldId id="31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F39A418-C943-DD85-ADF2-615A2809C342}" name="Michaele Watts" initials="mlw" userId="Michaele Watts" providerId="None"/>
  <p188:author id="{010E4221-6F06-64E5-5214-772388C857B5}" name="Elizabeth Feldbruegge (ALLEGIS GROUP HOLDINGS INC)" initials="" userId="S::v-felizabeth@microsoft.com::ba5aea11-28e4-484d-8e49-c15efb1bd2e9" providerId="AD"/>
  <p188:author id="{98C28768-C62F-F64F-6347-87559A624ABE}" name="Kaila Orsucci" initials="K" userId="S::kaila@andersenconsultants.com::11b61a15-dbbf-4176-9673-5e6d6ac372ec" providerId="AD"/>
  <p188:author id="{9941987A-41B7-49AC-EE6E-03F2D0BD95BA}" name="Daria Naidenov" initials="DN" userId="S::danaidenov@microsoft.com::ab38ab5f-bdf0-4774-ae5a-d2782abb2027" providerId="AD"/>
  <p188:author id="{05079B93-9652-6626-7181-414354FAD15D}" name="Sher Dionisio" initials="SD" userId="Sher Dionisio" providerId="Non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FC6061-C133-4720-96EE-757AEFF64EB5}" v="2" dt="2026-09-06T12:39:34.095"/>
  </p1510:revLst>
</p1510:revInfo>
</file>

<file path=ppt/tableStyles.xml><?xml version="1.0" encoding="utf-8"?>
<a:tblStyleLst xmlns:a="http://schemas.openxmlformats.org/drawingml/2006/main" def="{7E9639D4-E3E2-4D34-9284-5A2195B3D0D7}">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131" autoAdjust="0"/>
  </p:normalViewPr>
  <p:slideViewPr>
    <p:cSldViewPr snapToGrid="0">
      <p:cViewPr varScale="1">
        <p:scale>
          <a:sx n="66" d="100"/>
          <a:sy n="66" d="100"/>
        </p:scale>
        <p:origin x="1301" y="48"/>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ra Nemtinova" userId="1b127712-dfd4-4446-ba8d-09203d097b6c" providerId="ADAL" clId="{AD99CAB7-7DD4-4A73-B6CD-5F170CC82B40}"/>
    <pc:docChg chg="undo redo custSel addSld delSld modSld">
      <pc:chgData name="Alexandra Nemtinova" userId="1b127712-dfd4-4446-ba8d-09203d097b6c" providerId="ADAL" clId="{AD99CAB7-7DD4-4A73-B6CD-5F170CC82B40}" dt="2026-09-06T12:44:28.162" v="2031" actId="20577"/>
      <pc:docMkLst>
        <pc:docMk/>
      </pc:docMkLst>
      <pc:sldChg chg="addSp delSp modSp mod modClrScheme chgLayout modNotes">
        <pc:chgData name="Alexandra Nemtinova" userId="1b127712-dfd4-4446-ba8d-09203d097b6c" providerId="ADAL" clId="{AD99CAB7-7DD4-4A73-B6CD-5F170CC82B40}" dt="2026-08-30T14:10:55.229" v="771" actId="20577"/>
        <pc:sldMkLst>
          <pc:docMk/>
          <pc:sldMk cId="1813409649" sldId="264"/>
        </pc:sldMkLst>
        <pc:spChg chg="mod">
          <ac:chgData name="Alexandra Nemtinova" userId="1b127712-dfd4-4446-ba8d-09203d097b6c" providerId="ADAL" clId="{AD99CAB7-7DD4-4A73-B6CD-5F170CC82B40}" dt="2026-08-29T06:16:32.521" v="612" actId="26606"/>
          <ac:spMkLst>
            <pc:docMk/>
            <pc:sldMk cId="1813409649" sldId="264"/>
            <ac:spMk id="2" creationId="{0D171523-190F-8DC6-E562-0B00DA7D26E3}"/>
          </ac:spMkLst>
        </pc:spChg>
        <pc:spChg chg="mod">
          <ac:chgData name="Alexandra Nemtinova" userId="1b127712-dfd4-4446-ba8d-09203d097b6c" providerId="ADAL" clId="{AD99CAB7-7DD4-4A73-B6CD-5F170CC82B40}" dt="2026-08-30T14:10:55.229" v="771" actId="20577"/>
          <ac:spMkLst>
            <pc:docMk/>
            <pc:sldMk cId="1813409649" sldId="264"/>
            <ac:spMk id="3" creationId="{00A44E73-E0C5-5975-D927-9F11100E52CB}"/>
          </ac:spMkLst>
        </pc:spChg>
        <pc:spChg chg="add">
          <ac:chgData name="Alexandra Nemtinova" userId="1b127712-dfd4-4446-ba8d-09203d097b6c" providerId="ADAL" clId="{AD99CAB7-7DD4-4A73-B6CD-5F170CC82B40}" dt="2026-08-29T06:16:59.665" v="622" actId="22"/>
          <ac:spMkLst>
            <pc:docMk/>
            <pc:sldMk cId="1813409649" sldId="264"/>
            <ac:spMk id="16" creationId="{26796BDD-718D-AE39-0406-1C0F8C391D0A}"/>
          </ac:spMkLst>
        </pc:spChg>
        <pc:picChg chg="add mod ord">
          <ac:chgData name="Alexandra Nemtinova" userId="1b127712-dfd4-4446-ba8d-09203d097b6c" providerId="ADAL" clId="{AD99CAB7-7DD4-4A73-B6CD-5F170CC82B40}" dt="2026-08-29T06:16:49.563" v="618" actId="26606"/>
          <ac:picMkLst>
            <pc:docMk/>
            <pc:sldMk cId="1813409649" sldId="264"/>
            <ac:picMk id="10" creationId="{0E1490C6-74EC-46AA-F38D-6D2CECE0207A}"/>
          </ac:picMkLst>
        </pc:picChg>
      </pc:sldChg>
      <pc:sldChg chg="modNotes modNotesTx">
        <pc:chgData name="Alexandra Nemtinova" userId="1b127712-dfd4-4446-ba8d-09203d097b6c" providerId="ADAL" clId="{AD99CAB7-7DD4-4A73-B6CD-5F170CC82B40}" dt="2026-08-31T14:52:08.517" v="1824" actId="20577"/>
        <pc:sldMkLst>
          <pc:docMk/>
          <pc:sldMk cId="3173605806" sldId="273"/>
        </pc:sldMkLst>
      </pc:sldChg>
      <pc:sldChg chg="modNotesTx">
        <pc:chgData name="Alexandra Nemtinova" userId="1b127712-dfd4-4446-ba8d-09203d097b6c" providerId="ADAL" clId="{AD99CAB7-7DD4-4A73-B6CD-5F170CC82B40}" dt="2026-08-31T15:02:18.590" v="1827" actId="20577"/>
        <pc:sldMkLst>
          <pc:docMk/>
          <pc:sldMk cId="4182955139" sldId="274"/>
        </pc:sldMkLst>
      </pc:sldChg>
      <pc:sldChg chg="modNotesTx">
        <pc:chgData name="Alexandra Nemtinova" userId="1b127712-dfd4-4446-ba8d-09203d097b6c" providerId="ADAL" clId="{AD99CAB7-7DD4-4A73-B6CD-5F170CC82B40}" dt="2026-08-30T14:19:09.331" v="1126" actId="20577"/>
        <pc:sldMkLst>
          <pc:docMk/>
          <pc:sldMk cId="1099064328" sldId="277"/>
        </pc:sldMkLst>
      </pc:sldChg>
      <pc:sldChg chg="modNotesTx">
        <pc:chgData name="Alexandra Nemtinova" userId="1b127712-dfd4-4446-ba8d-09203d097b6c" providerId="ADAL" clId="{AD99CAB7-7DD4-4A73-B6CD-5F170CC82B40}" dt="2026-08-31T14:41:41.417" v="1822" actId="20577"/>
        <pc:sldMkLst>
          <pc:docMk/>
          <pc:sldMk cId="3308614084" sldId="278"/>
        </pc:sldMkLst>
      </pc:sldChg>
      <pc:sldChg chg="modNotesTx">
        <pc:chgData name="Alexandra Nemtinova" userId="1b127712-dfd4-4446-ba8d-09203d097b6c" providerId="ADAL" clId="{AD99CAB7-7DD4-4A73-B6CD-5F170CC82B40}" dt="2026-08-31T16:02:12.702" v="1863" actId="20577"/>
        <pc:sldMkLst>
          <pc:docMk/>
          <pc:sldMk cId="4193372541" sldId="279"/>
        </pc:sldMkLst>
      </pc:sldChg>
      <pc:sldChg chg="modNotesTx">
        <pc:chgData name="Alexandra Nemtinova" userId="1b127712-dfd4-4446-ba8d-09203d097b6c" providerId="ADAL" clId="{AD99CAB7-7DD4-4A73-B6CD-5F170CC82B40}" dt="2026-09-01T01:36:39.443" v="1898" actId="20577"/>
        <pc:sldMkLst>
          <pc:docMk/>
          <pc:sldMk cId="660784284" sldId="281"/>
        </pc:sldMkLst>
      </pc:sldChg>
      <pc:sldChg chg="addSp delSp modSp del mod modNotesTx">
        <pc:chgData name="Alexandra Nemtinova" userId="1b127712-dfd4-4446-ba8d-09203d097b6c" providerId="ADAL" clId="{AD99CAB7-7DD4-4A73-B6CD-5F170CC82B40}" dt="2026-09-06T12:41:00.357" v="2029" actId="47"/>
        <pc:sldMkLst>
          <pc:docMk/>
          <pc:sldMk cId="1886289731" sldId="289"/>
        </pc:sldMkLst>
        <pc:spChg chg="ord">
          <ac:chgData name="Alexandra Nemtinova" userId="1b127712-dfd4-4446-ba8d-09203d097b6c" providerId="ADAL" clId="{AD99CAB7-7DD4-4A73-B6CD-5F170CC82B40}" dt="2026-09-06T12:40:28.418" v="2019" actId="26606"/>
          <ac:spMkLst>
            <pc:docMk/>
            <pc:sldMk cId="1886289731" sldId="289"/>
            <ac:spMk id="2" creationId="{3637CFCD-689C-4859-AFF1-91CF9F663456}"/>
          </ac:spMkLst>
        </pc:spChg>
        <pc:spChg chg="mod">
          <ac:chgData name="Alexandra Nemtinova" userId="1b127712-dfd4-4446-ba8d-09203d097b6c" providerId="ADAL" clId="{AD99CAB7-7DD4-4A73-B6CD-5F170CC82B40}" dt="2026-09-06T12:40:28.418" v="2019" actId="26606"/>
          <ac:spMkLst>
            <pc:docMk/>
            <pc:sldMk cId="1886289731" sldId="289"/>
            <ac:spMk id="7" creationId="{07E32411-E141-BA2E-948B-F49984E8A556}"/>
          </ac:spMkLst>
        </pc:spChg>
        <pc:picChg chg="add mod">
          <ac:chgData name="Alexandra Nemtinova" userId="1b127712-dfd4-4446-ba8d-09203d097b6c" providerId="ADAL" clId="{AD99CAB7-7DD4-4A73-B6CD-5F170CC82B40}" dt="2026-09-06T12:40:28.418" v="2019" actId="26606"/>
          <ac:picMkLst>
            <pc:docMk/>
            <pc:sldMk cId="1886289731" sldId="289"/>
            <ac:picMk id="3" creationId="{33B620BB-99E1-5AD8-86BB-3307002BE765}"/>
          </ac:picMkLst>
        </pc:picChg>
        <pc:picChg chg="del">
          <ac:chgData name="Alexandra Nemtinova" userId="1b127712-dfd4-4446-ba8d-09203d097b6c" providerId="ADAL" clId="{AD99CAB7-7DD4-4A73-B6CD-5F170CC82B40}" dt="2026-09-06T12:39:34.132" v="2010"/>
          <ac:picMkLst>
            <pc:docMk/>
            <pc:sldMk cId="1886289731" sldId="289"/>
            <ac:picMk id="9" creationId="{A94B2C90-06BB-F010-CAF7-CFAB19FA928F}"/>
          </ac:picMkLst>
        </pc:picChg>
      </pc:sldChg>
      <pc:sldChg chg="add del modNotesTx">
        <pc:chgData name="Alexandra Nemtinova" userId="1b127712-dfd4-4446-ba8d-09203d097b6c" providerId="ADAL" clId="{AD99CAB7-7DD4-4A73-B6CD-5F170CC82B40}" dt="2026-08-31T14:30:43.552" v="1787" actId="47"/>
        <pc:sldMkLst>
          <pc:docMk/>
          <pc:sldMk cId="1077920489" sldId="290"/>
        </pc:sldMkLst>
      </pc:sldChg>
      <pc:sldChg chg="modSp mod modNotes modNotesTx">
        <pc:chgData name="Alexandra Nemtinova" userId="1b127712-dfd4-4446-ba8d-09203d097b6c" providerId="ADAL" clId="{AD99CAB7-7DD4-4A73-B6CD-5F170CC82B40}" dt="2026-08-30T14:09:40.256" v="752"/>
        <pc:sldMkLst>
          <pc:docMk/>
          <pc:sldMk cId="1063343365" sldId="299"/>
        </pc:sldMkLst>
        <pc:spChg chg="mod">
          <ac:chgData name="Alexandra Nemtinova" userId="1b127712-dfd4-4446-ba8d-09203d097b6c" providerId="ADAL" clId="{AD99CAB7-7DD4-4A73-B6CD-5F170CC82B40}" dt="2026-08-30T14:09:40.256" v="752"/>
          <ac:spMkLst>
            <pc:docMk/>
            <pc:sldMk cId="1063343365" sldId="299"/>
            <ac:spMk id="2" creationId="{9176A1F5-3548-87E2-D1F2-1CB9D43230FD}"/>
          </ac:spMkLst>
        </pc:spChg>
      </pc:sldChg>
      <pc:sldChg chg="modSp mod modNotesTx">
        <pc:chgData name="Alexandra Nemtinova" userId="1b127712-dfd4-4446-ba8d-09203d097b6c" providerId="ADAL" clId="{AD99CAB7-7DD4-4A73-B6CD-5F170CC82B40}" dt="2026-08-30T15:34:55.461" v="1418" actId="14861"/>
        <pc:sldMkLst>
          <pc:docMk/>
          <pc:sldMk cId="2161135891" sldId="300"/>
        </pc:sldMkLst>
        <pc:picChg chg="mod">
          <ac:chgData name="Alexandra Nemtinova" userId="1b127712-dfd4-4446-ba8d-09203d097b6c" providerId="ADAL" clId="{AD99CAB7-7DD4-4A73-B6CD-5F170CC82B40}" dt="2026-08-30T15:34:55.461" v="1418" actId="14861"/>
          <ac:picMkLst>
            <pc:docMk/>
            <pc:sldMk cId="2161135891" sldId="300"/>
            <ac:picMk id="6" creationId="{E69523FF-08F3-0423-6CEC-20C9BF6215BD}"/>
          </ac:picMkLst>
        </pc:picChg>
      </pc:sldChg>
      <pc:sldChg chg="modSp mod modNotesTx">
        <pc:chgData name="Alexandra Nemtinova" userId="1b127712-dfd4-4446-ba8d-09203d097b6c" providerId="ADAL" clId="{AD99CAB7-7DD4-4A73-B6CD-5F170CC82B40}" dt="2026-09-06T00:58:02.008" v="2007" actId="20577"/>
        <pc:sldMkLst>
          <pc:docMk/>
          <pc:sldMk cId="900575669" sldId="301"/>
        </pc:sldMkLst>
        <pc:picChg chg="mod">
          <ac:chgData name="Alexandra Nemtinova" userId="1b127712-dfd4-4446-ba8d-09203d097b6c" providerId="ADAL" clId="{AD99CAB7-7DD4-4A73-B6CD-5F170CC82B40}" dt="2026-08-30T15:35:02.249" v="1419" actId="14861"/>
          <ac:picMkLst>
            <pc:docMk/>
            <pc:sldMk cId="900575669" sldId="301"/>
            <ac:picMk id="3" creationId="{C6497ED7-231B-D227-6846-3BB744FFAF36}"/>
          </ac:picMkLst>
        </pc:picChg>
      </pc:sldChg>
      <pc:sldChg chg="modSp mod modNotes modNotesTx">
        <pc:chgData name="Alexandra Nemtinova" userId="1b127712-dfd4-4446-ba8d-09203d097b6c" providerId="ADAL" clId="{AD99CAB7-7DD4-4A73-B6CD-5F170CC82B40}" dt="2026-08-31T15:46:19.963" v="1847" actId="20577"/>
        <pc:sldMkLst>
          <pc:docMk/>
          <pc:sldMk cId="1593339819" sldId="303"/>
        </pc:sldMkLst>
        <pc:spChg chg="mod">
          <ac:chgData name="Alexandra Nemtinova" userId="1b127712-dfd4-4446-ba8d-09203d097b6c" providerId="ADAL" clId="{AD99CAB7-7DD4-4A73-B6CD-5F170CC82B40}" dt="2026-08-30T14:09:19.488" v="749"/>
          <ac:spMkLst>
            <pc:docMk/>
            <pc:sldMk cId="1593339819" sldId="303"/>
            <ac:spMk id="2" creationId="{F8971EB9-F72B-8E1D-E963-3D8E3B9C14E8}"/>
          </ac:spMkLst>
        </pc:spChg>
      </pc:sldChg>
      <pc:sldChg chg="addSp delSp modSp mod modNotes modNotesTx">
        <pc:chgData name="Alexandra Nemtinova" userId="1b127712-dfd4-4446-ba8d-09203d097b6c" providerId="ADAL" clId="{AD99CAB7-7DD4-4A73-B6CD-5F170CC82B40}" dt="2026-08-31T09:45:13.421" v="1740" actId="1076"/>
        <pc:sldMkLst>
          <pc:docMk/>
          <pc:sldMk cId="3529811678" sldId="309"/>
        </pc:sldMkLst>
        <pc:spChg chg="add mod">
          <ac:chgData name="Alexandra Nemtinova" userId="1b127712-dfd4-4446-ba8d-09203d097b6c" providerId="ADAL" clId="{AD99CAB7-7DD4-4A73-B6CD-5F170CC82B40}" dt="2026-08-31T09:45:13.421" v="1740" actId="1076"/>
          <ac:spMkLst>
            <pc:docMk/>
            <pc:sldMk cId="3529811678" sldId="309"/>
            <ac:spMk id="7" creationId="{86370BCA-E7AA-F049-0978-EF2E57D8BD0B}"/>
          </ac:spMkLst>
        </pc:spChg>
        <pc:spChg chg="add mod">
          <ac:chgData name="Alexandra Nemtinova" userId="1b127712-dfd4-4446-ba8d-09203d097b6c" providerId="ADAL" clId="{AD99CAB7-7DD4-4A73-B6CD-5F170CC82B40}" dt="2026-08-30T15:32:05.441" v="1410" actId="1076"/>
          <ac:spMkLst>
            <pc:docMk/>
            <pc:sldMk cId="3529811678" sldId="309"/>
            <ac:spMk id="26" creationId="{AB46919D-BE17-9D1F-8320-3D72524B8096}"/>
          </ac:spMkLst>
        </pc:spChg>
        <pc:picChg chg="add mod ord">
          <ac:chgData name="Alexandra Nemtinova" userId="1b127712-dfd4-4446-ba8d-09203d097b6c" providerId="ADAL" clId="{AD99CAB7-7DD4-4A73-B6CD-5F170CC82B40}" dt="2026-08-30T15:28:58.769" v="1324" actId="1076"/>
          <ac:picMkLst>
            <pc:docMk/>
            <pc:sldMk cId="3529811678" sldId="309"/>
            <ac:picMk id="6" creationId="{61C0CCEB-B036-40D7-F9A6-D1EA15471A1D}"/>
          </ac:picMkLst>
        </pc:picChg>
      </pc:sldChg>
      <pc:sldChg chg="modNotesTx">
        <pc:chgData name="Alexandra Nemtinova" userId="1b127712-dfd4-4446-ba8d-09203d097b6c" providerId="ADAL" clId="{AD99CAB7-7DD4-4A73-B6CD-5F170CC82B40}" dt="2026-09-06T12:44:28.162" v="2031" actId="20577"/>
        <pc:sldMkLst>
          <pc:docMk/>
          <pc:sldMk cId="1965784402" sldId="311"/>
        </pc:sldMkLst>
      </pc:sldChg>
      <pc:sldChg chg="modNotesTx">
        <pc:chgData name="Alexandra Nemtinova" userId="1b127712-dfd4-4446-ba8d-09203d097b6c" providerId="ADAL" clId="{AD99CAB7-7DD4-4A73-B6CD-5F170CC82B40}" dt="2026-08-31T14:52:13.800" v="1825" actId="20577"/>
        <pc:sldMkLst>
          <pc:docMk/>
          <pc:sldMk cId="2601263608" sldId="312"/>
        </pc:sldMkLst>
      </pc:sldChg>
      <pc:sldChg chg="addSp delSp modSp mod modNotesTx">
        <pc:chgData name="Alexandra Nemtinova" userId="1b127712-dfd4-4446-ba8d-09203d097b6c" providerId="ADAL" clId="{AD99CAB7-7DD4-4A73-B6CD-5F170CC82B40}" dt="2026-08-30T14:21:34.078" v="1129"/>
        <pc:sldMkLst>
          <pc:docMk/>
          <pc:sldMk cId="3335085617" sldId="314"/>
        </pc:sldMkLst>
        <pc:picChg chg="add mod">
          <ac:chgData name="Alexandra Nemtinova" userId="1b127712-dfd4-4446-ba8d-09203d097b6c" providerId="ADAL" clId="{AD99CAB7-7DD4-4A73-B6CD-5F170CC82B40}" dt="2026-08-30T14:21:34.078" v="1129"/>
          <ac:picMkLst>
            <pc:docMk/>
            <pc:sldMk cId="3335085617" sldId="314"/>
            <ac:picMk id="5" creationId="{0D0B7B35-E749-0B2A-583D-8023181CB437}"/>
          </ac:picMkLst>
        </pc:picChg>
      </pc:sldChg>
      <pc:sldChg chg="addSp delSp modSp mod modNotesTx">
        <pc:chgData name="Alexandra Nemtinova" userId="1b127712-dfd4-4446-ba8d-09203d097b6c" providerId="ADAL" clId="{AD99CAB7-7DD4-4A73-B6CD-5F170CC82B40}" dt="2026-08-30T14:30:45.229" v="1223" actId="1076"/>
        <pc:sldMkLst>
          <pc:docMk/>
          <pc:sldMk cId="1426487166" sldId="315"/>
        </pc:sldMkLst>
        <pc:spChg chg="ord">
          <ac:chgData name="Alexandra Nemtinova" userId="1b127712-dfd4-4446-ba8d-09203d097b6c" providerId="ADAL" clId="{AD99CAB7-7DD4-4A73-B6CD-5F170CC82B40}" dt="2026-08-30T14:24:55.935" v="1164" actId="166"/>
          <ac:spMkLst>
            <pc:docMk/>
            <pc:sldMk cId="1426487166" sldId="315"/>
            <ac:spMk id="2" creationId="{BE55BDA9-4E1D-68DB-B8D3-8E5FF631AEF8}"/>
          </ac:spMkLst>
        </pc:spChg>
        <pc:spChg chg="add mod">
          <ac:chgData name="Alexandra Nemtinova" userId="1b127712-dfd4-4446-ba8d-09203d097b6c" providerId="ADAL" clId="{AD99CAB7-7DD4-4A73-B6CD-5F170CC82B40}" dt="2026-08-30T14:30:13.149" v="1214" actId="207"/>
          <ac:spMkLst>
            <pc:docMk/>
            <pc:sldMk cId="1426487166" sldId="315"/>
            <ac:spMk id="10" creationId="{19672015-7586-C771-0D96-C846D7E58677}"/>
          </ac:spMkLst>
        </pc:spChg>
        <pc:spChg chg="add mod">
          <ac:chgData name="Alexandra Nemtinova" userId="1b127712-dfd4-4446-ba8d-09203d097b6c" providerId="ADAL" clId="{AD99CAB7-7DD4-4A73-B6CD-5F170CC82B40}" dt="2026-08-30T14:29:25.197" v="1198" actId="1076"/>
          <ac:spMkLst>
            <pc:docMk/>
            <pc:sldMk cId="1426487166" sldId="315"/>
            <ac:spMk id="13" creationId="{EA631008-7C26-AE42-7695-09DD3F85FE7C}"/>
          </ac:spMkLst>
        </pc:spChg>
        <pc:spChg chg="add mod">
          <ac:chgData name="Alexandra Nemtinova" userId="1b127712-dfd4-4446-ba8d-09203d097b6c" providerId="ADAL" clId="{AD99CAB7-7DD4-4A73-B6CD-5F170CC82B40}" dt="2026-08-30T14:30:10.615" v="1213" actId="207"/>
          <ac:spMkLst>
            <pc:docMk/>
            <pc:sldMk cId="1426487166" sldId="315"/>
            <ac:spMk id="16" creationId="{EF2A890A-7511-97F2-74AE-8DEED13512AA}"/>
          </ac:spMkLst>
        </pc:spChg>
        <pc:spChg chg="add mod">
          <ac:chgData name="Alexandra Nemtinova" userId="1b127712-dfd4-4446-ba8d-09203d097b6c" providerId="ADAL" clId="{AD99CAB7-7DD4-4A73-B6CD-5F170CC82B40}" dt="2026-08-30T14:30:45.229" v="1223" actId="1076"/>
          <ac:spMkLst>
            <pc:docMk/>
            <pc:sldMk cId="1426487166" sldId="315"/>
            <ac:spMk id="18" creationId="{301BE5C0-3847-ED83-71BE-574919222272}"/>
          </ac:spMkLst>
        </pc:spChg>
        <pc:picChg chg="mod">
          <ac:chgData name="Alexandra Nemtinova" userId="1b127712-dfd4-4446-ba8d-09203d097b6c" providerId="ADAL" clId="{AD99CAB7-7DD4-4A73-B6CD-5F170CC82B40}" dt="2026-08-30T14:24:11.635" v="1160" actId="1076"/>
          <ac:picMkLst>
            <pc:docMk/>
            <pc:sldMk cId="1426487166" sldId="315"/>
            <ac:picMk id="3" creationId="{FDEBE7AE-634D-DEA8-B93F-4F509D96C37B}"/>
          </ac:picMkLst>
        </pc:picChg>
        <pc:picChg chg="add mod ord">
          <ac:chgData name="Alexandra Nemtinova" userId="1b127712-dfd4-4446-ba8d-09203d097b6c" providerId="ADAL" clId="{AD99CAB7-7DD4-4A73-B6CD-5F170CC82B40}" dt="2026-08-30T14:21:44.527" v="1133" actId="167"/>
          <ac:picMkLst>
            <pc:docMk/>
            <pc:sldMk cId="1426487166" sldId="315"/>
            <ac:picMk id="5" creationId="{5688187D-8738-D961-7611-74DA7191EEED}"/>
          </ac:picMkLst>
        </pc:picChg>
        <pc:picChg chg="mod">
          <ac:chgData name="Alexandra Nemtinova" userId="1b127712-dfd4-4446-ba8d-09203d097b6c" providerId="ADAL" clId="{AD99CAB7-7DD4-4A73-B6CD-5F170CC82B40}" dt="2026-08-30T14:22:47.636" v="1152" actId="1076"/>
          <ac:picMkLst>
            <pc:docMk/>
            <pc:sldMk cId="1426487166" sldId="315"/>
            <ac:picMk id="14" creationId="{13F28300-A432-7AC3-6476-5B10D290CF6D}"/>
          </ac:picMkLst>
        </pc:picChg>
      </pc:sldChg>
      <pc:sldChg chg="modNotesTx">
        <pc:chgData name="Alexandra Nemtinova" userId="1b127712-dfd4-4446-ba8d-09203d097b6c" providerId="ADAL" clId="{AD99CAB7-7DD4-4A73-B6CD-5F170CC82B40}" dt="2026-08-31T09:46:36.551" v="1773" actId="20577"/>
        <pc:sldMkLst>
          <pc:docMk/>
          <pc:sldMk cId="4139847970" sldId="316"/>
        </pc:sldMkLst>
      </pc:sldChg>
      <pc:sldChg chg="modSp mod modNotesTx">
        <pc:chgData name="Alexandra Nemtinova" userId="1b127712-dfd4-4446-ba8d-09203d097b6c" providerId="ADAL" clId="{AD99CAB7-7DD4-4A73-B6CD-5F170CC82B40}" dt="2026-08-30T15:47:00.304" v="1687" actId="20577"/>
        <pc:sldMkLst>
          <pc:docMk/>
          <pc:sldMk cId="666683" sldId="317"/>
        </pc:sldMkLst>
        <pc:spChg chg="mod">
          <ac:chgData name="Alexandra Nemtinova" userId="1b127712-dfd4-4446-ba8d-09203d097b6c" providerId="ADAL" clId="{AD99CAB7-7DD4-4A73-B6CD-5F170CC82B40}" dt="2026-08-30T14:55:03.658" v="1294" actId="20577"/>
          <ac:spMkLst>
            <pc:docMk/>
            <pc:sldMk cId="666683" sldId="317"/>
            <ac:spMk id="2" creationId="{DCC4B591-4CC5-E2A0-F5BF-177D1EB27A81}"/>
          </ac:spMkLst>
        </pc:spChg>
      </pc:sldChg>
      <pc:sldChg chg="modNotesTx">
        <pc:chgData name="Alexandra Nemtinova" userId="1b127712-dfd4-4446-ba8d-09203d097b6c" providerId="ADAL" clId="{AD99CAB7-7DD4-4A73-B6CD-5F170CC82B40}" dt="2026-09-01T05:23:01.947" v="1912" actId="20577"/>
        <pc:sldMkLst>
          <pc:docMk/>
          <pc:sldMk cId="3958026300" sldId="319"/>
        </pc:sldMkLst>
      </pc:sldChg>
      <pc:sldChg chg="modNotesTx">
        <pc:chgData name="Alexandra Nemtinova" userId="1b127712-dfd4-4446-ba8d-09203d097b6c" providerId="ADAL" clId="{AD99CAB7-7DD4-4A73-B6CD-5F170CC82B40}" dt="2026-08-31T15:56:55.140" v="1850" actId="20577"/>
        <pc:sldMkLst>
          <pc:docMk/>
          <pc:sldMk cId="2604409230" sldId="321"/>
        </pc:sldMkLst>
      </pc:sldChg>
      <pc:sldChg chg="modNotesTx">
        <pc:chgData name="Alexandra Nemtinova" userId="1b127712-dfd4-4446-ba8d-09203d097b6c" providerId="ADAL" clId="{AD99CAB7-7DD4-4A73-B6CD-5F170CC82B40}" dt="2026-08-29T05:32:23.751" v="348"/>
        <pc:sldMkLst>
          <pc:docMk/>
          <pc:sldMk cId="1842700379" sldId="322"/>
        </pc:sldMkLst>
      </pc:sldChg>
      <pc:sldChg chg="modNotesTx">
        <pc:chgData name="Alexandra Nemtinova" userId="1b127712-dfd4-4446-ba8d-09203d097b6c" providerId="ADAL" clId="{AD99CAB7-7DD4-4A73-B6CD-5F170CC82B40}" dt="2026-08-31T15:26:45.519" v="1844" actId="20577"/>
        <pc:sldMkLst>
          <pc:docMk/>
          <pc:sldMk cId="1928647077" sldId="326"/>
        </pc:sldMkLst>
      </pc:sldChg>
      <pc:sldChg chg="modNotes modNotesTx">
        <pc:chgData name="Alexandra Nemtinova" userId="1b127712-dfd4-4446-ba8d-09203d097b6c" providerId="ADAL" clId="{AD99CAB7-7DD4-4A73-B6CD-5F170CC82B40}" dt="2026-08-31T14:32:14.703" v="1789" actId="20577"/>
        <pc:sldMkLst>
          <pc:docMk/>
          <pc:sldMk cId="1141511673" sldId="327"/>
        </pc:sldMkLst>
      </pc:sldChg>
      <pc:sldChg chg="modNotesTx">
        <pc:chgData name="Alexandra Nemtinova" userId="1b127712-dfd4-4446-ba8d-09203d097b6c" providerId="ADAL" clId="{AD99CAB7-7DD4-4A73-B6CD-5F170CC82B40}" dt="2026-08-30T14:11:26.884" v="773" actId="20577"/>
        <pc:sldMkLst>
          <pc:docMk/>
          <pc:sldMk cId="1781604949" sldId="328"/>
        </pc:sldMkLst>
      </pc:sldChg>
      <pc:sldChg chg="addSp delSp modSp new mod modClrScheme chgLayout modNotesTx">
        <pc:chgData name="Alexandra Nemtinova" userId="1b127712-dfd4-4446-ba8d-09203d097b6c" providerId="ADAL" clId="{AD99CAB7-7DD4-4A73-B6CD-5F170CC82B40}" dt="2026-09-01T01:12:16.260" v="1894" actId="20577"/>
        <pc:sldMkLst>
          <pc:docMk/>
          <pc:sldMk cId="2137187091" sldId="329"/>
        </pc:sldMkLst>
        <pc:spChg chg="mod ord">
          <ac:chgData name="Alexandra Nemtinova" userId="1b127712-dfd4-4446-ba8d-09203d097b6c" providerId="ADAL" clId="{AD99CAB7-7DD4-4A73-B6CD-5F170CC82B40}" dt="2026-08-30T15:43:10.473" v="1659" actId="26606"/>
          <ac:spMkLst>
            <pc:docMk/>
            <pc:sldMk cId="2137187091" sldId="329"/>
            <ac:spMk id="3" creationId="{5F9600D1-14E5-4035-D93F-83D04B974043}"/>
          </ac:spMkLst>
        </pc:spChg>
        <pc:spChg chg="add del mod ord">
          <ac:chgData name="Alexandra Nemtinova" userId="1b127712-dfd4-4446-ba8d-09203d097b6c" providerId="ADAL" clId="{AD99CAB7-7DD4-4A73-B6CD-5F170CC82B40}" dt="2026-08-30T15:43:51.316" v="1679" actId="20577"/>
          <ac:spMkLst>
            <pc:docMk/>
            <pc:sldMk cId="2137187091" sldId="329"/>
            <ac:spMk id="7" creationId="{EBCE4817-0FB5-6503-CEB3-626A337DF236}"/>
          </ac:spMkLst>
        </pc:spChg>
        <pc:picChg chg="add mod ord">
          <ac:chgData name="Alexandra Nemtinova" userId="1b127712-dfd4-4446-ba8d-09203d097b6c" providerId="ADAL" clId="{AD99CAB7-7DD4-4A73-B6CD-5F170CC82B40}" dt="2026-08-30T15:43:11.979" v="1661" actId="14861"/>
          <ac:picMkLst>
            <pc:docMk/>
            <pc:sldMk cId="2137187091" sldId="329"/>
            <ac:picMk id="18" creationId="{B957A9F0-BA42-5C8A-F592-8898024DD720}"/>
          </ac:picMkLst>
        </pc:picChg>
        <pc:picChg chg="add mod ord">
          <ac:chgData name="Alexandra Nemtinova" userId="1b127712-dfd4-4446-ba8d-09203d097b6c" providerId="ADAL" clId="{AD99CAB7-7DD4-4A73-B6CD-5F170CC82B40}" dt="2026-08-30T15:43:10.473" v="1659" actId="26606"/>
          <ac:picMkLst>
            <pc:docMk/>
            <pc:sldMk cId="2137187091" sldId="329"/>
            <ac:picMk id="19" creationId="{5F9DAB62-7D69-B565-1029-6F75F9846B50}"/>
          </ac:picMkLst>
        </pc:picChg>
      </pc:sldChg>
      <pc:sldChg chg="modSp add mod modClrScheme chgLayout modNotesTx">
        <pc:chgData name="Alexandra Nemtinova" userId="1b127712-dfd4-4446-ba8d-09203d097b6c" providerId="ADAL" clId="{AD99CAB7-7DD4-4A73-B6CD-5F170CC82B40}" dt="2026-09-06T12:40:56.574" v="2028" actId="255"/>
        <pc:sldMkLst>
          <pc:docMk/>
          <pc:sldMk cId="1860223238" sldId="330"/>
        </pc:sldMkLst>
        <pc:spChg chg="mod ord">
          <ac:chgData name="Alexandra Nemtinova" userId="1b127712-dfd4-4446-ba8d-09203d097b6c" providerId="ADAL" clId="{AD99CAB7-7DD4-4A73-B6CD-5F170CC82B40}" dt="2026-09-06T12:40:50.961" v="2027" actId="26606"/>
          <ac:spMkLst>
            <pc:docMk/>
            <pc:sldMk cId="1860223238" sldId="330"/>
            <ac:spMk id="2" creationId="{54EAF91C-0C02-D2C4-7CB6-27C51524DEA5}"/>
          </ac:spMkLst>
        </pc:spChg>
        <pc:spChg chg="mod">
          <ac:chgData name="Alexandra Nemtinova" userId="1b127712-dfd4-4446-ba8d-09203d097b6c" providerId="ADAL" clId="{AD99CAB7-7DD4-4A73-B6CD-5F170CC82B40}" dt="2026-09-06T12:40:56.574" v="2028" actId="255"/>
          <ac:spMkLst>
            <pc:docMk/>
            <pc:sldMk cId="1860223238" sldId="330"/>
            <ac:spMk id="7" creationId="{DA3299AB-C690-038A-6C92-28B12DAABF83}"/>
          </ac:spMkLst>
        </pc:spChg>
        <pc:picChg chg="mod">
          <ac:chgData name="Alexandra Nemtinova" userId="1b127712-dfd4-4446-ba8d-09203d097b6c" providerId="ADAL" clId="{AD99CAB7-7DD4-4A73-B6CD-5F170CC82B40}" dt="2026-09-06T12:40:50.961" v="2027" actId="26606"/>
          <ac:picMkLst>
            <pc:docMk/>
            <pc:sldMk cId="1860223238" sldId="330"/>
            <ac:picMk id="3" creationId="{AC7B8D20-3A4E-F41F-080D-0DA1C2DF82BB}"/>
          </ac:picMkLst>
        </pc:picChg>
        <pc:picChg chg="mod">
          <ac:chgData name="Alexandra Nemtinova" userId="1b127712-dfd4-4446-ba8d-09203d097b6c" providerId="ADAL" clId="{AD99CAB7-7DD4-4A73-B6CD-5F170CC82B40}" dt="2026-09-06T12:40:50.959" v="2026" actId="26606"/>
          <ac:picMkLst>
            <pc:docMk/>
            <pc:sldMk cId="1860223238" sldId="330"/>
            <ac:picMk id="12" creationId="{8B876B97-6A6A-989D-6F1B-A1896908E5B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6FA5EA-0E1E-4764-B5B7-A47DCC3A898E}" type="datetimeFigureOut">
              <a:rPr lang="en-US" smtClean="0"/>
              <a:t>9/6/2026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C6B470-179D-4B95-8906-D61C195EFD62}" type="slidenum">
              <a:rPr lang="en-US" smtClean="0"/>
              <a:t>‹#›</a:t>
            </a:fld>
            <a:endParaRPr lang="en-US"/>
          </a:p>
        </p:txBody>
      </p:sp>
    </p:spTree>
    <p:extLst>
      <p:ext uri="{BB962C8B-B14F-4D97-AF65-F5344CB8AC3E}">
        <p14:creationId xmlns:p14="http://schemas.microsoft.com/office/powerpoint/2010/main" val="3565552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Today I’m going to talk about primordial gravitational waves and how we can constrain their properties.</a:t>
            </a:r>
          </a:p>
        </p:txBody>
      </p:sp>
      <p:sp>
        <p:nvSpPr>
          <p:cNvPr id="4" name="Slide Number Placeholder 3"/>
          <p:cNvSpPr>
            <a:spLocks noGrp="1"/>
          </p:cNvSpPr>
          <p:nvPr>
            <p:ph type="sldNum" sz="quarter" idx="5"/>
          </p:nvPr>
        </p:nvSpPr>
        <p:spPr/>
        <p:txBody>
          <a:bodyPr/>
          <a:lstStyle/>
          <a:p>
            <a:fld id="{28C6B470-179D-4B95-8906-D61C195EFD62}" type="slidenum">
              <a:rPr lang="en-US" smtClean="0"/>
              <a:t>1</a:t>
            </a:fld>
            <a:endParaRPr lang="en-US"/>
          </a:p>
        </p:txBody>
      </p:sp>
    </p:spTree>
    <p:extLst>
      <p:ext uri="{BB962C8B-B14F-4D97-AF65-F5344CB8AC3E}">
        <p14:creationId xmlns:p14="http://schemas.microsoft.com/office/powerpoint/2010/main" val="2949804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25E1C-07D1-A8C6-73DF-9A6A404600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4896A-FD19-6BD0-A15D-736A024AA1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ED144F-9994-D22B-48BD-68915F7808F8}"/>
              </a:ext>
            </a:extLst>
          </p:cNvPr>
          <p:cNvSpPr>
            <a:spLocks noGrp="1"/>
          </p:cNvSpPr>
          <p:nvPr>
            <p:ph type="body" idx="1"/>
          </p:nvPr>
        </p:nvSpPr>
        <p:spPr/>
        <p:txBody>
          <a:bodyPr/>
          <a:lstStyle/>
          <a:p>
            <a:r>
              <a:rPr lang="en-US" dirty="0"/>
              <a:t>They’re called primordial because they’re thought to have formed in the very early Universe. More specifically, inflation – a period of very rapid expansion of the Universe – predicts two types of primordial fluctuations. Scalar fluctuations explain the origin of structure in the Universe. Tensor fluctuations, on the other hand, are fluctuations of spacetime itself. These would appear as primordial gravitational waves.</a:t>
            </a:r>
            <a:r>
              <a:rPr lang="ru-RU" dirty="0"/>
              <a:t> </a:t>
            </a:r>
            <a:r>
              <a:rPr lang="en-US" dirty="0"/>
              <a:t>The scalar fluctuations are consistent with what we see in the Universe.</a:t>
            </a:r>
            <a:r>
              <a:rPr lang="ru-RU" dirty="0"/>
              <a:t> </a:t>
            </a:r>
            <a:r>
              <a:rPr lang="en-US" dirty="0"/>
              <a:t>But primordial gravitational waves are still missing.</a:t>
            </a:r>
            <a:r>
              <a:rPr lang="ru-RU" dirty="0"/>
              <a:t> </a:t>
            </a:r>
            <a:r>
              <a:rPr lang="en-US" dirty="0"/>
              <a:t>Detecting them would therefore provide an important test of inflation.</a:t>
            </a:r>
            <a:r>
              <a:rPr lang="ru-RU" dirty="0"/>
              <a:t> </a:t>
            </a:r>
            <a:r>
              <a:rPr lang="en-US" dirty="0"/>
              <a:t>And this is the main motivation for searching for them.</a:t>
            </a:r>
            <a:endParaRPr lang="en-US" dirty="0">
              <a:ea typeface="Calibri"/>
              <a:cs typeface="Calibri"/>
            </a:endParaRPr>
          </a:p>
        </p:txBody>
      </p:sp>
      <p:sp>
        <p:nvSpPr>
          <p:cNvPr id="4" name="Slide Number Placeholder 3">
            <a:extLst>
              <a:ext uri="{FF2B5EF4-FFF2-40B4-BE49-F238E27FC236}">
                <a16:creationId xmlns:a16="http://schemas.microsoft.com/office/drawing/2014/main" id="{8D480ECD-E8A9-4C0B-8AB6-32593DF2B345}"/>
              </a:ext>
            </a:extLst>
          </p:cNvPr>
          <p:cNvSpPr>
            <a:spLocks noGrp="1"/>
          </p:cNvSpPr>
          <p:nvPr>
            <p:ph type="sldNum" sz="quarter" idx="5"/>
          </p:nvPr>
        </p:nvSpPr>
        <p:spPr/>
        <p:txBody>
          <a:bodyPr/>
          <a:lstStyle/>
          <a:p>
            <a:fld id="{28C6B470-179D-4B95-8906-D61C195EFD62}" type="slidenum">
              <a:rPr lang="en-US" smtClean="0"/>
              <a:t>2</a:t>
            </a:fld>
            <a:endParaRPr lang="en-US"/>
          </a:p>
        </p:txBody>
      </p:sp>
    </p:spTree>
    <p:extLst>
      <p:ext uri="{BB962C8B-B14F-4D97-AF65-F5344CB8AC3E}">
        <p14:creationId xmlns:p14="http://schemas.microsoft.com/office/powerpoint/2010/main" val="1245098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There is an interesting story in the history of this search.</a:t>
            </a:r>
            <a:r>
              <a:rPr lang="ru-RU" dirty="0"/>
              <a:t> </a:t>
            </a:r>
            <a:r>
              <a:rPr lang="en-US" dirty="0"/>
              <a:t>In 2014, a CMB experiment reported a possible detection of primordial gravitational waves.</a:t>
            </a:r>
            <a:r>
              <a:rPr lang="ru-RU" dirty="0"/>
              <a:t> </a:t>
            </a:r>
            <a:r>
              <a:rPr lang="en-US" dirty="0"/>
              <a:t>At the time, this was a very exciting result, because it could have been the first evidence for these waves.</a:t>
            </a:r>
            <a:endParaRPr lang="ru-RU" dirty="0"/>
          </a:p>
        </p:txBody>
      </p:sp>
      <p:sp>
        <p:nvSpPr>
          <p:cNvPr id="4" name="Номер слайда 3"/>
          <p:cNvSpPr>
            <a:spLocks noGrp="1"/>
          </p:cNvSpPr>
          <p:nvPr>
            <p:ph type="sldNum" sz="quarter" idx="5"/>
          </p:nvPr>
        </p:nvSpPr>
        <p:spPr/>
        <p:txBody>
          <a:bodyPr/>
          <a:lstStyle/>
          <a:p>
            <a:fld id="{28C6B470-179D-4B95-8906-D61C195EFD62}" type="slidenum">
              <a:rPr lang="en-US" smtClean="0"/>
              <a:t>3</a:t>
            </a:fld>
            <a:endParaRPr lang="en-US"/>
          </a:p>
        </p:txBody>
      </p:sp>
    </p:spTree>
    <p:extLst>
      <p:ext uri="{BB962C8B-B14F-4D97-AF65-F5344CB8AC3E}">
        <p14:creationId xmlns:p14="http://schemas.microsoft.com/office/powerpoint/2010/main" val="2352394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But a few months later, they found that the signal came from galactic dust, not gravitational waves.</a:t>
            </a:r>
            <a:r>
              <a:rPr lang="ru-RU" dirty="0"/>
              <a:t> </a:t>
            </a:r>
            <a:r>
              <a:rPr lang="en-US" dirty="0"/>
              <a:t>So, they took back the result.</a:t>
            </a:r>
            <a:r>
              <a:rPr lang="ru-RU" dirty="0"/>
              <a:t> </a:t>
            </a:r>
            <a:r>
              <a:rPr lang="en-US" dirty="0"/>
              <a:t>The search for primordial gravitational waves continues.</a:t>
            </a:r>
            <a:r>
              <a:rPr lang="ru-RU" dirty="0"/>
              <a:t> </a:t>
            </a:r>
            <a:r>
              <a:rPr lang="en-US" dirty="0"/>
              <a:t>This also shows how difficult the measurement is.</a:t>
            </a:r>
            <a:r>
              <a:rPr lang="ru-RU" dirty="0"/>
              <a:t> </a:t>
            </a:r>
            <a:r>
              <a:rPr lang="en-US" dirty="0"/>
              <a:t>The primordial signal is very small, so we need to carefully remove foregrounds like galactic dust to </a:t>
            </a:r>
            <a:r>
              <a:rPr lang="en-US"/>
              <a:t>detect it.</a:t>
            </a:r>
            <a:endParaRPr lang="ru-RU" dirty="0"/>
          </a:p>
        </p:txBody>
      </p:sp>
      <p:sp>
        <p:nvSpPr>
          <p:cNvPr id="4" name="Номер слайда 3"/>
          <p:cNvSpPr>
            <a:spLocks noGrp="1"/>
          </p:cNvSpPr>
          <p:nvPr>
            <p:ph type="sldNum" sz="quarter" idx="5"/>
          </p:nvPr>
        </p:nvSpPr>
        <p:spPr/>
        <p:txBody>
          <a:bodyPr/>
          <a:lstStyle/>
          <a:p>
            <a:fld id="{28C6B470-179D-4B95-8906-D61C195EFD62}" type="slidenum">
              <a:rPr lang="en-US" smtClean="0"/>
              <a:t>4</a:t>
            </a:fld>
            <a:endParaRPr lang="en-US"/>
          </a:p>
        </p:txBody>
      </p:sp>
    </p:spTree>
    <p:extLst>
      <p:ext uri="{BB962C8B-B14F-4D97-AF65-F5344CB8AC3E}">
        <p14:creationId xmlns:p14="http://schemas.microsoft.com/office/powerpoint/2010/main" val="3429325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FF2CA-708E-0C34-FCFD-1F259B0810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E3A242-AF8D-70D7-FB0D-B3223EEBA4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919E31-F2B6-53E9-30CC-0CE06E646C16}"/>
              </a:ext>
            </a:extLst>
          </p:cNvPr>
          <p:cNvSpPr>
            <a:spLocks noGrp="1"/>
          </p:cNvSpPr>
          <p:nvPr>
            <p:ph type="body" idx="1"/>
          </p:nvPr>
        </p:nvSpPr>
        <p:spPr/>
        <p:txBody>
          <a:bodyPr/>
          <a:lstStyle/>
          <a:p>
            <a:r>
              <a:rPr lang="en-US" dirty="0">
                <a:ea typeface="Calibri" panose="020F0502020204030204"/>
                <a:cs typeface="Calibri" panose="020F0502020204030204"/>
              </a:rPr>
              <a:t>Let’s now look at the primordial tensor power spectrum.</a:t>
            </a:r>
            <a:r>
              <a:rPr lang="ru-RU" dirty="0">
                <a:ea typeface="Calibri" panose="020F0502020204030204"/>
                <a:cs typeface="Calibri" panose="020F0502020204030204"/>
              </a:rPr>
              <a:t> </a:t>
            </a:r>
            <a:r>
              <a:rPr lang="en-US" dirty="0">
                <a:ea typeface="Calibri" panose="020F0502020204030204"/>
                <a:cs typeface="Calibri" panose="020F0502020204030204"/>
              </a:rPr>
              <a:t>There are two main parameters of primordial gravitational waves: the tensor-to-scalar ratio, r, and the tensor tilt, </a:t>
            </a:r>
            <a:r>
              <a:rPr lang="en-US" dirty="0" err="1">
                <a:ea typeface="Calibri" panose="020F0502020204030204"/>
                <a:cs typeface="Calibri" panose="020F0502020204030204"/>
              </a:rPr>
              <a:t>n_t</a:t>
            </a:r>
            <a:r>
              <a:rPr lang="en-US" dirty="0">
                <a:ea typeface="Calibri" panose="020F0502020204030204"/>
                <a:cs typeface="Calibri" panose="020F0502020204030204"/>
              </a:rPr>
              <a:t>.</a:t>
            </a:r>
            <a:r>
              <a:rPr lang="ru-RU" dirty="0">
                <a:ea typeface="Calibri" panose="020F0502020204030204"/>
                <a:cs typeface="Calibri" panose="020F0502020204030204"/>
              </a:rPr>
              <a:t> </a:t>
            </a:r>
            <a:r>
              <a:rPr lang="en-US" dirty="0">
                <a:ea typeface="Calibri" panose="020F0502020204030204"/>
                <a:cs typeface="Calibri" panose="020F0502020204030204"/>
              </a:rPr>
              <a:t>The tensor-to-scalar ratio tells us how strong the tensor fluctuations are compared to the scalar fluctuations. Here, A_s is the amplitude of the scalar spectrum. The tensor tilt tells us how the tensor power changes with frequency.</a:t>
            </a:r>
            <a:r>
              <a:rPr lang="ru-RU" dirty="0">
                <a:ea typeface="Calibri" panose="020F0502020204030204"/>
                <a:cs typeface="Calibri" panose="020F0502020204030204"/>
              </a:rPr>
              <a:t> </a:t>
            </a:r>
            <a:r>
              <a:rPr lang="en-US" dirty="0">
                <a:ea typeface="Calibri" panose="020F0502020204030204"/>
                <a:cs typeface="Calibri" panose="020F0502020204030204"/>
              </a:rPr>
              <a:t>If </a:t>
            </a:r>
            <a:r>
              <a:rPr lang="en-US" dirty="0" err="1">
                <a:ea typeface="Calibri" panose="020F0502020204030204"/>
                <a:cs typeface="Calibri" panose="020F0502020204030204"/>
              </a:rPr>
              <a:t>n_t</a:t>
            </a:r>
            <a:r>
              <a:rPr lang="en-US" dirty="0">
                <a:ea typeface="Calibri" panose="020F0502020204030204"/>
                <a:cs typeface="Calibri" panose="020F0502020204030204"/>
              </a:rPr>
              <a:t> is positive, there is more power at higher frequencies.</a:t>
            </a:r>
            <a:r>
              <a:rPr lang="ru-RU" dirty="0">
                <a:ea typeface="Calibri" panose="020F0502020204030204"/>
                <a:cs typeface="Calibri" panose="020F0502020204030204"/>
              </a:rPr>
              <a:t> </a:t>
            </a:r>
            <a:r>
              <a:rPr lang="en-US" dirty="0">
                <a:ea typeface="Calibri" panose="020F0502020204030204"/>
                <a:cs typeface="Calibri" panose="020F0502020204030204"/>
              </a:rPr>
              <a:t>If </a:t>
            </a:r>
            <a:r>
              <a:rPr lang="en-US" dirty="0" err="1">
                <a:ea typeface="Calibri" panose="020F0502020204030204"/>
                <a:cs typeface="Calibri" panose="020F0502020204030204"/>
              </a:rPr>
              <a:t>n_t</a:t>
            </a:r>
            <a:r>
              <a:rPr lang="en-US" dirty="0">
                <a:ea typeface="Calibri" panose="020F0502020204030204"/>
                <a:cs typeface="Calibri" panose="020F0502020204030204"/>
              </a:rPr>
              <a:t> is negative, there is more power at lower frequencies.</a:t>
            </a:r>
          </a:p>
        </p:txBody>
      </p:sp>
      <p:sp>
        <p:nvSpPr>
          <p:cNvPr id="4" name="Slide Number Placeholder 3">
            <a:extLst>
              <a:ext uri="{FF2B5EF4-FFF2-40B4-BE49-F238E27FC236}">
                <a16:creationId xmlns:a16="http://schemas.microsoft.com/office/drawing/2014/main" id="{FEA1AE5B-5491-168D-95C7-22934CC97467}"/>
              </a:ext>
            </a:extLst>
          </p:cNvPr>
          <p:cNvSpPr>
            <a:spLocks noGrp="1"/>
          </p:cNvSpPr>
          <p:nvPr>
            <p:ph type="sldNum" sz="quarter" idx="5"/>
          </p:nvPr>
        </p:nvSpPr>
        <p:spPr/>
        <p:txBody>
          <a:bodyPr/>
          <a:lstStyle/>
          <a:p>
            <a:fld id="{28C6B470-179D-4B95-8906-D61C195EFD62}" type="slidenum">
              <a:rPr lang="en-US" smtClean="0"/>
              <a:t>5</a:t>
            </a:fld>
            <a:endParaRPr lang="en-US"/>
          </a:p>
        </p:txBody>
      </p:sp>
    </p:spTree>
    <p:extLst>
      <p:ext uri="{BB962C8B-B14F-4D97-AF65-F5344CB8AC3E}">
        <p14:creationId xmlns:p14="http://schemas.microsoft.com/office/powerpoint/2010/main" val="1369553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36B47-9A6E-68A1-25F1-E1EC080C55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52F1E4-3911-A45C-B003-C6C45628C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DFCF87-7413-F9B6-F220-07CCF32A94A3}"/>
              </a:ext>
            </a:extLst>
          </p:cNvPr>
          <p:cNvSpPr>
            <a:spLocks noGrp="1"/>
          </p:cNvSpPr>
          <p:nvPr>
            <p:ph type="body" idx="1"/>
          </p:nvPr>
        </p:nvSpPr>
        <p:spPr/>
        <p:txBody>
          <a:bodyPr/>
          <a:lstStyle/>
          <a:p>
            <a:r>
              <a:rPr lang="en-US" dirty="0">
                <a:ea typeface="Calibri" panose="020F0502020204030204"/>
                <a:cs typeface="Calibri" panose="020F0502020204030204"/>
              </a:rPr>
              <a:t>The power-law form of the spectrum is motivated by slow-roll inflation.</a:t>
            </a:r>
            <a:r>
              <a:rPr lang="ru-RU" dirty="0">
                <a:ea typeface="Calibri" panose="020F0502020204030204"/>
                <a:cs typeface="Calibri" panose="020F0502020204030204"/>
              </a:rPr>
              <a:t> </a:t>
            </a:r>
            <a:r>
              <a:rPr lang="en-US" dirty="0">
                <a:ea typeface="Calibri" panose="020F0502020204030204"/>
                <a:cs typeface="Calibri" panose="020F0502020204030204"/>
              </a:rPr>
              <a:t>In the simplest slow-roll models, </a:t>
            </a:r>
            <a:r>
              <a:rPr lang="en-US" dirty="0" err="1">
                <a:ea typeface="Calibri" panose="020F0502020204030204"/>
                <a:cs typeface="Calibri" panose="020F0502020204030204"/>
              </a:rPr>
              <a:t>n_t</a:t>
            </a:r>
            <a:r>
              <a:rPr lang="en-US" dirty="0">
                <a:ea typeface="Calibri" panose="020F0502020204030204"/>
                <a:cs typeface="Calibri" panose="020F0502020204030204"/>
              </a:rPr>
              <a:t> is expected to be small and negative. But this is not true for all inflation models. For example, some axion, multifield, and </a:t>
            </a:r>
            <a:r>
              <a:rPr lang="en-US" dirty="0" err="1">
                <a:ea typeface="Calibri" panose="020F0502020204030204"/>
                <a:cs typeface="Calibri" panose="020F0502020204030204"/>
              </a:rPr>
              <a:t>Galileon</a:t>
            </a:r>
            <a:r>
              <a:rPr lang="en-US" dirty="0">
                <a:ea typeface="Calibri" panose="020F0502020204030204"/>
                <a:cs typeface="Calibri" panose="020F0502020204030204"/>
              </a:rPr>
              <a:t> models can give either negative or positive </a:t>
            </a:r>
            <a:r>
              <a:rPr lang="en-US" dirty="0" err="1">
                <a:ea typeface="Calibri" panose="020F0502020204030204"/>
                <a:cs typeface="Calibri" panose="020F0502020204030204"/>
              </a:rPr>
              <a:t>n_t</a:t>
            </a:r>
            <a:r>
              <a:rPr lang="en-US" dirty="0">
                <a:ea typeface="Calibri" panose="020F0502020204030204"/>
                <a:cs typeface="Calibri" panose="020F0502020204030204"/>
              </a:rPr>
              <a:t>. So, in this work, I do not assume that </a:t>
            </a:r>
            <a:r>
              <a:rPr lang="en-US" dirty="0" err="1">
                <a:ea typeface="Calibri" panose="020F0502020204030204"/>
                <a:cs typeface="Calibri" panose="020F0502020204030204"/>
              </a:rPr>
              <a:t>n_t</a:t>
            </a:r>
            <a:r>
              <a:rPr lang="en-US" dirty="0">
                <a:ea typeface="Calibri" panose="020F0502020204030204"/>
                <a:cs typeface="Calibri" panose="020F0502020204030204"/>
              </a:rPr>
              <a:t> has to be small and negative. Instead, I use the data to find which values of </a:t>
            </a:r>
            <a:r>
              <a:rPr lang="en-US" dirty="0" err="1">
                <a:ea typeface="Calibri" panose="020F0502020204030204"/>
                <a:cs typeface="Calibri" panose="020F0502020204030204"/>
              </a:rPr>
              <a:t>n_t</a:t>
            </a:r>
            <a:r>
              <a:rPr lang="en-US" dirty="0">
                <a:ea typeface="Calibri" panose="020F0502020204030204"/>
                <a:cs typeface="Calibri" panose="020F0502020204030204"/>
              </a:rPr>
              <a:t> are allowed.</a:t>
            </a:r>
          </a:p>
        </p:txBody>
      </p:sp>
      <p:sp>
        <p:nvSpPr>
          <p:cNvPr id="4" name="Slide Number Placeholder 3">
            <a:extLst>
              <a:ext uri="{FF2B5EF4-FFF2-40B4-BE49-F238E27FC236}">
                <a16:creationId xmlns:a16="http://schemas.microsoft.com/office/drawing/2014/main" id="{E5FE067F-7D27-40DC-32AE-889A31E6B6F4}"/>
              </a:ext>
            </a:extLst>
          </p:cNvPr>
          <p:cNvSpPr>
            <a:spLocks noGrp="1"/>
          </p:cNvSpPr>
          <p:nvPr>
            <p:ph type="sldNum" sz="quarter" idx="5"/>
          </p:nvPr>
        </p:nvSpPr>
        <p:spPr/>
        <p:txBody>
          <a:bodyPr/>
          <a:lstStyle/>
          <a:p>
            <a:fld id="{28C6B470-179D-4B95-8906-D61C195EFD62}" type="slidenum">
              <a:rPr lang="en-US" smtClean="0"/>
              <a:t>6</a:t>
            </a:fld>
            <a:endParaRPr lang="en-US"/>
          </a:p>
        </p:txBody>
      </p:sp>
    </p:spTree>
    <p:extLst>
      <p:ext uri="{BB962C8B-B14F-4D97-AF65-F5344CB8AC3E}">
        <p14:creationId xmlns:p14="http://schemas.microsoft.com/office/powerpoint/2010/main" val="4107872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4ED0D-8B90-C1C2-3C30-6407536C78B4}"/>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DEB576EA-0539-64D4-7248-E3D8E03D8586}"/>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3B22E53B-CEFE-3CB0-E10E-511C39FF6B1A}"/>
              </a:ext>
            </a:extLst>
          </p:cNvPr>
          <p:cNvSpPr>
            <a:spLocks noGrp="1"/>
          </p:cNvSpPr>
          <p:nvPr>
            <p:ph type="body" idx="1"/>
          </p:nvPr>
        </p:nvSpPr>
        <p:spPr/>
        <p:txBody>
          <a:bodyPr/>
          <a:lstStyle/>
          <a:p>
            <a:r>
              <a:rPr lang="en-US" dirty="0"/>
              <a:t>This brings us to the question: how can we observe primordial gravitational waves? Different experiments probe different frequencies. The CMB probes very low frequencies. </a:t>
            </a:r>
            <a:r>
              <a:rPr lang="en-US" dirty="0" err="1"/>
              <a:t>NANOGrav</a:t>
            </a:r>
            <a:r>
              <a:rPr lang="en-US" dirty="0"/>
              <a:t> and LIGO–Virgo–KAGRA probe higher frequencies.</a:t>
            </a:r>
            <a:r>
              <a:rPr lang="ru-RU" dirty="0"/>
              <a:t> </a:t>
            </a:r>
            <a:r>
              <a:rPr lang="en-US" dirty="0"/>
              <a:t>This is important for constraining the tensor tilt because positive </a:t>
            </a:r>
            <a:r>
              <a:rPr lang="en-US" dirty="0" err="1"/>
              <a:t>n_t</a:t>
            </a:r>
            <a:r>
              <a:rPr lang="en-US" dirty="0"/>
              <a:t> is best constrained with high-frequency data, such as </a:t>
            </a:r>
            <a:r>
              <a:rPr lang="en-US" dirty="0" err="1"/>
              <a:t>NANOGrav</a:t>
            </a:r>
            <a:r>
              <a:rPr lang="en-US" dirty="0"/>
              <a:t> and LVK, while negative </a:t>
            </a:r>
            <a:r>
              <a:rPr lang="en-US" dirty="0" err="1"/>
              <a:t>n_t</a:t>
            </a:r>
            <a:r>
              <a:rPr lang="en-US" dirty="0"/>
              <a:t> is better constrained with low-frequency CMB data.</a:t>
            </a:r>
          </a:p>
        </p:txBody>
      </p:sp>
      <p:sp>
        <p:nvSpPr>
          <p:cNvPr id="4" name="Номер слайда 3">
            <a:extLst>
              <a:ext uri="{FF2B5EF4-FFF2-40B4-BE49-F238E27FC236}">
                <a16:creationId xmlns:a16="http://schemas.microsoft.com/office/drawing/2014/main" id="{A0523D07-A87D-7092-2C0E-1089F066B43B}"/>
              </a:ext>
            </a:extLst>
          </p:cNvPr>
          <p:cNvSpPr>
            <a:spLocks noGrp="1"/>
          </p:cNvSpPr>
          <p:nvPr>
            <p:ph type="sldNum" sz="quarter" idx="5"/>
          </p:nvPr>
        </p:nvSpPr>
        <p:spPr/>
        <p:txBody>
          <a:bodyPr/>
          <a:lstStyle/>
          <a:p>
            <a:fld id="{28C6B470-179D-4B95-8906-D61C195EFD62}" type="slidenum">
              <a:rPr lang="en-US" smtClean="0"/>
              <a:t>7</a:t>
            </a:fld>
            <a:endParaRPr lang="en-US"/>
          </a:p>
        </p:txBody>
      </p:sp>
    </p:spTree>
    <p:extLst>
      <p:ext uri="{BB962C8B-B14F-4D97-AF65-F5344CB8AC3E}">
        <p14:creationId xmlns:p14="http://schemas.microsoft.com/office/powerpoint/2010/main" val="39750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37DFF-815C-13E7-89AA-F8FC559035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6A3CFA-8FF5-9248-2B17-1BE58ECF6B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624101-657B-A6C3-C51C-0DC52783DE7B}"/>
              </a:ext>
            </a:extLst>
          </p:cNvPr>
          <p:cNvSpPr>
            <a:spLocks noGrp="1"/>
          </p:cNvSpPr>
          <p:nvPr>
            <p:ph type="body" idx="1"/>
          </p:nvPr>
        </p:nvSpPr>
        <p:spPr/>
        <p:txBody>
          <a:bodyPr/>
          <a:lstStyle/>
          <a:p>
            <a:r>
              <a:rPr lang="en-US" dirty="0"/>
              <a:t>Let’s start with the cosmic microwave background. The CMB is light from the early Universe. As the photons travel through space, gravitational waves stretch and compress it. This makes the photons hotter in some directions and colder in others, creating a quadrupole temperature anisotropy.</a:t>
            </a:r>
            <a:r>
              <a:rPr lang="ru-RU" dirty="0"/>
              <a:t> </a:t>
            </a:r>
            <a:r>
              <a:rPr lang="en-US" dirty="0"/>
              <a:t>When these photons scatter off electrons, they become polarized. So, primordial gravitational waves also produce a characteristic polarization pattern</a:t>
            </a:r>
            <a:r>
              <a:rPr lang="ru-RU" dirty="0"/>
              <a:t>. </a:t>
            </a:r>
            <a:r>
              <a:rPr lang="en-US" dirty="0"/>
              <a:t>As a result, gravitational waves change both the temperature of the CMB </a:t>
            </a:r>
            <a:r>
              <a:rPr lang="ru-RU" dirty="0"/>
              <a:t>– </a:t>
            </a:r>
            <a:r>
              <a:rPr lang="en-US" dirty="0"/>
              <a:t>the hot and cold spots shown in this picture</a:t>
            </a:r>
            <a:r>
              <a:rPr lang="ru-RU" dirty="0"/>
              <a:t> – </a:t>
            </a:r>
            <a:r>
              <a:rPr lang="en-US" dirty="0"/>
              <a:t>and its polarization.</a:t>
            </a:r>
            <a:r>
              <a:rPr lang="ru-RU" dirty="0"/>
              <a:t> </a:t>
            </a:r>
            <a:r>
              <a:rPr lang="en-US" dirty="0"/>
              <a:t>By measuring the CMB temperature and polarization power spectra, we can search for primordial gravitational waves and constrain their properties.</a:t>
            </a:r>
          </a:p>
        </p:txBody>
      </p:sp>
      <p:sp>
        <p:nvSpPr>
          <p:cNvPr id="4" name="Slide Number Placeholder 3">
            <a:extLst>
              <a:ext uri="{FF2B5EF4-FFF2-40B4-BE49-F238E27FC236}">
                <a16:creationId xmlns:a16="http://schemas.microsoft.com/office/drawing/2014/main" id="{345F35BA-7207-5A32-FE3A-935AEB82B9EA}"/>
              </a:ext>
            </a:extLst>
          </p:cNvPr>
          <p:cNvSpPr>
            <a:spLocks noGrp="1"/>
          </p:cNvSpPr>
          <p:nvPr>
            <p:ph type="sldNum" sz="quarter" idx="5"/>
          </p:nvPr>
        </p:nvSpPr>
        <p:spPr/>
        <p:txBody>
          <a:bodyPr/>
          <a:lstStyle/>
          <a:p>
            <a:fld id="{28C6B470-179D-4B95-8906-D61C195EFD62}" type="slidenum">
              <a:rPr lang="en-US" smtClean="0"/>
              <a:t>8</a:t>
            </a:fld>
            <a:endParaRPr lang="en-US"/>
          </a:p>
        </p:txBody>
      </p:sp>
    </p:spTree>
    <p:extLst>
      <p:ext uri="{BB962C8B-B14F-4D97-AF65-F5344CB8AC3E}">
        <p14:creationId xmlns:p14="http://schemas.microsoft.com/office/powerpoint/2010/main" val="2937091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For this analysis, I use data from four major CMB experiments. These are Planck, ACT, BICEP/Keck, and SPT-3G. Planck and ACT have completed their observations, while BICEP/Keck and SPT-3G observe from the South Pole. These experiments are useful together because they give us information from different frequencies.</a:t>
            </a:r>
            <a:endParaRPr lang="ru-RU" dirty="0"/>
          </a:p>
        </p:txBody>
      </p:sp>
      <p:sp>
        <p:nvSpPr>
          <p:cNvPr id="4" name="Номер слайда 3"/>
          <p:cNvSpPr>
            <a:spLocks noGrp="1"/>
          </p:cNvSpPr>
          <p:nvPr>
            <p:ph type="sldNum" sz="quarter" idx="5"/>
          </p:nvPr>
        </p:nvSpPr>
        <p:spPr/>
        <p:txBody>
          <a:bodyPr/>
          <a:lstStyle/>
          <a:p>
            <a:fld id="{28C6B470-179D-4B95-8906-D61C195EFD62}" type="slidenum">
              <a:rPr lang="en-US" smtClean="0"/>
              <a:t>9</a:t>
            </a:fld>
            <a:endParaRPr lang="en-US"/>
          </a:p>
        </p:txBody>
      </p:sp>
    </p:spTree>
    <p:extLst>
      <p:ext uri="{BB962C8B-B14F-4D97-AF65-F5344CB8AC3E}">
        <p14:creationId xmlns:p14="http://schemas.microsoft.com/office/powerpoint/2010/main" val="35443872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Now I’ll show how I use these data to constrain r and </a:t>
            </a:r>
            <a:r>
              <a:rPr lang="en-US" dirty="0" err="1"/>
              <a:t>n_t</a:t>
            </a:r>
            <a:r>
              <a:rPr lang="en-US" dirty="0"/>
              <a:t>. I run MCMC chains with Cobaya, using uniform priors on both parameters.</a:t>
            </a:r>
            <a:r>
              <a:rPr lang="ru-RU" dirty="0"/>
              <a:t> </a:t>
            </a:r>
            <a:r>
              <a:rPr lang="en-US" dirty="0"/>
              <a:t>For r, I sample from zero to two. For </a:t>
            </a:r>
            <a:r>
              <a:rPr lang="en-US" dirty="0" err="1"/>
              <a:t>n_t</a:t>
            </a:r>
            <a:r>
              <a:rPr lang="en-US" dirty="0"/>
              <a:t>, I sample from minus five to five</a:t>
            </a:r>
            <a:r>
              <a:rPr lang="ru-RU" dirty="0"/>
              <a:t>. </a:t>
            </a:r>
            <a:r>
              <a:rPr lang="en-US" dirty="0"/>
              <a:t>I also sample the six standard LCDM parameters, which are not shown here. For each set of parameters, CLASS calculates the theoretical CMB temperature and polarization power spectra. I then compare these spectra with the observed CMB data. The result is a posterior distribution for r and </a:t>
            </a:r>
            <a:r>
              <a:rPr lang="en-US" dirty="0" err="1"/>
              <a:t>n_t</a:t>
            </a:r>
            <a:r>
              <a:rPr lang="en-US" dirty="0"/>
              <a:t>. This gives us the range of values allowed by the CMB data.</a:t>
            </a:r>
            <a:endParaRPr lang="ru-RU" dirty="0"/>
          </a:p>
        </p:txBody>
      </p:sp>
      <p:sp>
        <p:nvSpPr>
          <p:cNvPr id="4" name="Номер слайда 3"/>
          <p:cNvSpPr>
            <a:spLocks noGrp="1"/>
          </p:cNvSpPr>
          <p:nvPr>
            <p:ph type="sldNum" sz="quarter" idx="5"/>
          </p:nvPr>
        </p:nvSpPr>
        <p:spPr/>
        <p:txBody>
          <a:bodyPr/>
          <a:lstStyle/>
          <a:p>
            <a:fld id="{28C6B470-179D-4B95-8906-D61C195EFD62}" type="slidenum">
              <a:rPr lang="en-US" smtClean="0"/>
              <a:t>10</a:t>
            </a:fld>
            <a:endParaRPr lang="en-US"/>
          </a:p>
        </p:txBody>
      </p:sp>
    </p:spTree>
    <p:extLst>
      <p:ext uri="{BB962C8B-B14F-4D97-AF65-F5344CB8AC3E}">
        <p14:creationId xmlns:p14="http://schemas.microsoft.com/office/powerpoint/2010/main" val="3789957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These are the 2-sigma constraints on r and </a:t>
            </a:r>
            <a:r>
              <a:rPr lang="en-US" dirty="0" err="1"/>
              <a:t>n_t</a:t>
            </a:r>
            <a:r>
              <a:rPr lang="en-US" dirty="0"/>
              <a:t> that I get from the CMB data, along with the previous results from Galloni et al.</a:t>
            </a:r>
            <a:r>
              <a:rPr lang="ru-RU" dirty="0"/>
              <a:t> </a:t>
            </a:r>
            <a:r>
              <a:rPr lang="en-US" dirty="0"/>
              <a:t>The previous analysis used only low-frequency Planck and BICEP data. The improvement in this work mainly comes from including the higher-frequency SPT-3G and ACT data, which help constrain positive </a:t>
            </a:r>
            <a:r>
              <a:rPr lang="en-US" dirty="0" err="1"/>
              <a:t>n_t</a:t>
            </a:r>
            <a:r>
              <a:rPr lang="en-US" dirty="0"/>
              <a:t>.</a:t>
            </a:r>
            <a:r>
              <a:rPr lang="ru-RU" dirty="0"/>
              <a:t> </a:t>
            </a:r>
            <a:r>
              <a:rPr lang="en-US" dirty="0"/>
              <a:t>The upper limit on </a:t>
            </a:r>
            <a:r>
              <a:rPr lang="en-US" dirty="0" err="1"/>
              <a:t>n_t</a:t>
            </a:r>
            <a:r>
              <a:rPr lang="en-US" dirty="0"/>
              <a:t> decreases from 3.5 to 1.5.</a:t>
            </a:r>
            <a:r>
              <a:rPr lang="ru-RU" dirty="0"/>
              <a:t> </a:t>
            </a:r>
            <a:r>
              <a:rPr lang="en-US" dirty="0"/>
              <a:t>But this improvement is still limited by the frequency range of the CMB.</a:t>
            </a:r>
            <a:endParaRPr lang="ru-RU" dirty="0"/>
          </a:p>
        </p:txBody>
      </p:sp>
      <p:sp>
        <p:nvSpPr>
          <p:cNvPr id="4" name="Номер слайда 3"/>
          <p:cNvSpPr>
            <a:spLocks noGrp="1"/>
          </p:cNvSpPr>
          <p:nvPr>
            <p:ph type="sldNum" sz="quarter" idx="5"/>
          </p:nvPr>
        </p:nvSpPr>
        <p:spPr/>
        <p:txBody>
          <a:bodyPr/>
          <a:lstStyle/>
          <a:p>
            <a:fld id="{28C6B470-179D-4B95-8906-D61C195EFD62}" type="slidenum">
              <a:rPr lang="en-US" smtClean="0"/>
              <a:t>11</a:t>
            </a:fld>
            <a:endParaRPr lang="en-US"/>
          </a:p>
        </p:txBody>
      </p:sp>
    </p:spTree>
    <p:extLst>
      <p:ext uri="{BB962C8B-B14F-4D97-AF65-F5344CB8AC3E}">
        <p14:creationId xmlns:p14="http://schemas.microsoft.com/office/powerpoint/2010/main" val="3211072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900C9-35CC-F781-8154-8877DA61E848}"/>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6A592A83-01DA-1DFA-9A30-94264B732555}"/>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2D359A75-ABD3-9BA2-562C-59934139DFBC}"/>
              </a:ext>
            </a:extLst>
          </p:cNvPr>
          <p:cNvSpPr>
            <a:spLocks noGrp="1"/>
          </p:cNvSpPr>
          <p:nvPr>
            <p:ph type="body" idx="1"/>
          </p:nvPr>
        </p:nvSpPr>
        <p:spPr/>
        <p:txBody>
          <a:bodyPr/>
          <a:lstStyle/>
          <a:p>
            <a:r>
              <a:rPr lang="en-US" dirty="0"/>
              <a:t>The reason is that the CMB</a:t>
            </a:r>
            <a:r>
              <a:rPr lang="ru-RU" dirty="0"/>
              <a:t> </a:t>
            </a:r>
            <a:r>
              <a:rPr lang="en-US" dirty="0"/>
              <a:t>probes very low frequencies, so it does not give us much information about what happens at higher frequencies. By adding experiments at higher frequencies, we extend the frequency range and can constrain the tensor tilt much better.</a:t>
            </a:r>
            <a:endParaRPr lang="ru-RU" dirty="0"/>
          </a:p>
        </p:txBody>
      </p:sp>
      <p:sp>
        <p:nvSpPr>
          <p:cNvPr id="4" name="Номер слайда 3">
            <a:extLst>
              <a:ext uri="{FF2B5EF4-FFF2-40B4-BE49-F238E27FC236}">
                <a16:creationId xmlns:a16="http://schemas.microsoft.com/office/drawing/2014/main" id="{97ED4A51-1292-5E7C-0ACA-287F7D2DBE2B}"/>
              </a:ext>
            </a:extLst>
          </p:cNvPr>
          <p:cNvSpPr>
            <a:spLocks noGrp="1"/>
          </p:cNvSpPr>
          <p:nvPr>
            <p:ph type="sldNum" sz="quarter" idx="5"/>
          </p:nvPr>
        </p:nvSpPr>
        <p:spPr/>
        <p:txBody>
          <a:bodyPr/>
          <a:lstStyle/>
          <a:p>
            <a:fld id="{28C6B470-179D-4B95-8906-D61C195EFD62}" type="slidenum">
              <a:rPr lang="en-US" smtClean="0"/>
              <a:t>12</a:t>
            </a:fld>
            <a:endParaRPr lang="en-US"/>
          </a:p>
        </p:txBody>
      </p:sp>
    </p:spTree>
    <p:extLst>
      <p:ext uri="{BB962C8B-B14F-4D97-AF65-F5344CB8AC3E}">
        <p14:creationId xmlns:p14="http://schemas.microsoft.com/office/powerpoint/2010/main" val="2043154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73647-0F96-E3EE-46BD-816B47A147D9}"/>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9F62DF6C-7B61-552A-E4A2-267C1D58ECFE}"/>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3A640C79-37E0-3B45-7CD8-D38F9CBB6F48}"/>
              </a:ext>
            </a:extLst>
          </p:cNvPr>
          <p:cNvSpPr>
            <a:spLocks noGrp="1"/>
          </p:cNvSpPr>
          <p:nvPr>
            <p:ph type="body" idx="1"/>
          </p:nvPr>
        </p:nvSpPr>
        <p:spPr/>
        <p:txBody>
          <a:bodyPr/>
          <a:lstStyle/>
          <a:p>
            <a:r>
              <a:rPr lang="en-US" dirty="0"/>
              <a:t>This is where LIGO–Virgo–KAGRA becomes important.</a:t>
            </a:r>
            <a:r>
              <a:rPr lang="ru-RU" dirty="0"/>
              <a:t> </a:t>
            </a:r>
            <a:r>
              <a:rPr lang="en-US" dirty="0"/>
              <a:t>LVK is a network of four gravitational-wave detectors: two in the US, one in Italy, and one in Japan.</a:t>
            </a:r>
            <a:r>
              <a:rPr lang="ru-RU" dirty="0"/>
              <a:t> </a:t>
            </a:r>
            <a:r>
              <a:rPr lang="en-US" dirty="0"/>
              <a:t>Each detector is a large interferometer with two perpendicular arms. The detectors use laser light to measure very small changes in the length of these arms. When a gravitational wave passes through Earth, it stretches one arm and compresses the other. This changes the travel time of the laser light, producing a measurable signal.</a:t>
            </a:r>
            <a:r>
              <a:rPr lang="ru-RU" dirty="0"/>
              <a:t> </a:t>
            </a:r>
            <a:r>
              <a:rPr lang="en-US" dirty="0"/>
              <a:t>At these frequencies, the signal is expected to be dominated by astrophysical sources, such as binary black hole and neutron star mergers.</a:t>
            </a:r>
            <a:endParaRPr lang="ru-RU" dirty="0"/>
          </a:p>
        </p:txBody>
      </p:sp>
      <p:sp>
        <p:nvSpPr>
          <p:cNvPr id="4" name="Номер слайда 3">
            <a:extLst>
              <a:ext uri="{FF2B5EF4-FFF2-40B4-BE49-F238E27FC236}">
                <a16:creationId xmlns:a16="http://schemas.microsoft.com/office/drawing/2014/main" id="{A8C190BE-2B9C-A566-3693-05132A6B3676}"/>
              </a:ext>
            </a:extLst>
          </p:cNvPr>
          <p:cNvSpPr>
            <a:spLocks noGrp="1"/>
          </p:cNvSpPr>
          <p:nvPr>
            <p:ph type="sldNum" sz="quarter" idx="5"/>
          </p:nvPr>
        </p:nvSpPr>
        <p:spPr/>
        <p:txBody>
          <a:bodyPr/>
          <a:lstStyle/>
          <a:p>
            <a:fld id="{28C6B470-179D-4B95-8906-D61C195EFD62}" type="slidenum">
              <a:rPr lang="en-US" smtClean="0"/>
              <a:t>13</a:t>
            </a:fld>
            <a:endParaRPr lang="en-US"/>
          </a:p>
        </p:txBody>
      </p:sp>
    </p:spTree>
    <p:extLst>
      <p:ext uri="{BB962C8B-B14F-4D97-AF65-F5344CB8AC3E}">
        <p14:creationId xmlns:p14="http://schemas.microsoft.com/office/powerpoint/2010/main" val="38008327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04A83-B558-EB88-0812-847C684485E2}"/>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3DAABEEF-970B-9308-3215-76FEDBB3DCC6}"/>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EECB5E59-3396-BC21-DD62-734DE8A0727C}"/>
              </a:ext>
            </a:extLst>
          </p:cNvPr>
          <p:cNvSpPr>
            <a:spLocks noGrp="1"/>
          </p:cNvSpPr>
          <p:nvPr>
            <p:ph type="body" idx="1"/>
          </p:nvPr>
        </p:nvSpPr>
        <p:spPr/>
        <p:txBody>
          <a:bodyPr/>
          <a:lstStyle/>
          <a:p>
            <a:r>
              <a:rPr lang="en-US" dirty="0"/>
              <a:t>But LVK also searches for a stochastic gravitational-wave background. So far, no signal has been detected. Instead, they set an upper limit on the gravitational-wave energy density. The upper limit is six point seven times ten to the minus ten.</a:t>
            </a:r>
            <a:r>
              <a:rPr lang="ru-RU" dirty="0"/>
              <a:t> </a:t>
            </a:r>
            <a:r>
              <a:rPr lang="en-US" dirty="0"/>
              <a:t>We can use this upper limit to constrain primordial gravitational waves. Since LVK did not detect any signal,</a:t>
            </a:r>
            <a:r>
              <a:rPr lang="ru-RU" dirty="0"/>
              <a:t> </a:t>
            </a:r>
            <a:r>
              <a:rPr lang="en-US" dirty="0"/>
              <a:t>I set the mean of the likelihood to zero</a:t>
            </a:r>
            <a:r>
              <a:rPr lang="ru-RU" dirty="0"/>
              <a:t> </a:t>
            </a:r>
            <a:r>
              <a:rPr lang="en-US" dirty="0"/>
              <a:t>and use the one-sigma upper limit for the width.</a:t>
            </a:r>
            <a:r>
              <a:rPr lang="ru-RU" dirty="0"/>
              <a:t> </a:t>
            </a:r>
            <a:r>
              <a:rPr lang="en-US" dirty="0"/>
              <a:t>I then calculate the theoretical gravitational-wave energy density from inflation and use the LVK likelihood to reweight the CMB MCMC chain. This gives the combined CMB + LVK constraints.</a:t>
            </a:r>
            <a:endParaRPr lang="ru-RU" dirty="0"/>
          </a:p>
        </p:txBody>
      </p:sp>
      <p:sp>
        <p:nvSpPr>
          <p:cNvPr id="4" name="Номер слайда 3">
            <a:extLst>
              <a:ext uri="{FF2B5EF4-FFF2-40B4-BE49-F238E27FC236}">
                <a16:creationId xmlns:a16="http://schemas.microsoft.com/office/drawing/2014/main" id="{4F3C69ED-56B4-8391-6CCF-41491052901D}"/>
              </a:ext>
            </a:extLst>
          </p:cNvPr>
          <p:cNvSpPr>
            <a:spLocks noGrp="1"/>
          </p:cNvSpPr>
          <p:nvPr>
            <p:ph type="sldNum" sz="quarter" idx="5"/>
          </p:nvPr>
        </p:nvSpPr>
        <p:spPr/>
        <p:txBody>
          <a:bodyPr/>
          <a:lstStyle/>
          <a:p>
            <a:fld id="{28C6B470-179D-4B95-8906-D61C195EFD62}" type="slidenum">
              <a:rPr lang="en-US" smtClean="0"/>
              <a:t>14</a:t>
            </a:fld>
            <a:endParaRPr lang="en-US"/>
          </a:p>
        </p:txBody>
      </p:sp>
    </p:spTree>
    <p:extLst>
      <p:ext uri="{BB962C8B-B14F-4D97-AF65-F5344CB8AC3E}">
        <p14:creationId xmlns:p14="http://schemas.microsoft.com/office/powerpoint/2010/main" val="2591364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These are the theoretical gravitational-wave energy-density spectra predicted by inflation for the same value of r and different values of </a:t>
            </a:r>
            <a:r>
              <a:rPr lang="en-US" dirty="0" err="1"/>
              <a:t>n_t</a:t>
            </a:r>
            <a:r>
              <a:rPr lang="en-US" dirty="0"/>
              <a:t>. I assume that </a:t>
            </a:r>
            <a:r>
              <a:rPr lang="en-US" dirty="0" err="1"/>
              <a:t>n_t</a:t>
            </a:r>
            <a:r>
              <a:rPr lang="en-US" dirty="0"/>
              <a:t> is constant over the entire frequency range from the CMB to the LVK band. This is a simplifying assumption, and it may not be accurate over such a large frequency range, but it is the only one possible given the number of data points we have. The black shaded region is excluded by the CMB at the ninety-five percent confidence level, while the blue shaded region shows the LVK upper limit at the same confidence level. We can see that the CMB strongly constrains spectra with large negative </a:t>
            </a:r>
            <a:r>
              <a:rPr lang="en-US" dirty="0" err="1"/>
              <a:t>n_t</a:t>
            </a:r>
            <a:r>
              <a:rPr lang="en-US" dirty="0"/>
              <a:t>, while the LVK upper limit strongly constrains spectra with large positive</a:t>
            </a:r>
            <a:r>
              <a:rPr lang="ru-RU" dirty="0"/>
              <a:t> </a:t>
            </a:r>
            <a:r>
              <a:rPr lang="en-US" dirty="0" err="1"/>
              <a:t>n_t</a:t>
            </a:r>
            <a:r>
              <a:rPr lang="en-US" dirty="0"/>
              <a:t>.</a:t>
            </a:r>
            <a:endParaRPr lang="ru-RU" dirty="0"/>
          </a:p>
        </p:txBody>
      </p:sp>
      <p:sp>
        <p:nvSpPr>
          <p:cNvPr id="4" name="Номер слайда 3"/>
          <p:cNvSpPr>
            <a:spLocks noGrp="1"/>
          </p:cNvSpPr>
          <p:nvPr>
            <p:ph type="sldNum" sz="quarter" idx="5"/>
          </p:nvPr>
        </p:nvSpPr>
        <p:spPr/>
        <p:txBody>
          <a:bodyPr/>
          <a:lstStyle/>
          <a:p>
            <a:fld id="{28C6B470-179D-4B95-8906-D61C195EFD62}" type="slidenum">
              <a:rPr lang="en-US" smtClean="0"/>
              <a:t>15</a:t>
            </a:fld>
            <a:endParaRPr lang="en-US"/>
          </a:p>
        </p:txBody>
      </p:sp>
    </p:spTree>
    <p:extLst>
      <p:ext uri="{BB962C8B-B14F-4D97-AF65-F5344CB8AC3E}">
        <p14:creationId xmlns:p14="http://schemas.microsoft.com/office/powerpoint/2010/main" val="35667916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Here are the combined CMB and LVK results. As expected, the lower limit on </a:t>
            </a:r>
            <a:r>
              <a:rPr lang="en-US" dirty="0" err="1"/>
              <a:t>n_t</a:t>
            </a:r>
            <a:r>
              <a:rPr lang="en-US" dirty="0"/>
              <a:t> is almost unchanged and still comes from CMB data, while large positive </a:t>
            </a:r>
            <a:r>
              <a:rPr lang="en-US" dirty="0" err="1"/>
              <a:t>n_t</a:t>
            </a:r>
            <a:r>
              <a:rPr lang="en-US" dirty="0"/>
              <a:t> values are ruled out by LVK. This brings the ninety-five percent confidence upper limit on </a:t>
            </a:r>
            <a:r>
              <a:rPr lang="en-US" dirty="0" err="1"/>
              <a:t>n_t</a:t>
            </a:r>
            <a:r>
              <a:rPr lang="en-US" dirty="0"/>
              <a:t> down from 1.5 to about 0.4</a:t>
            </a:r>
            <a:r>
              <a:rPr lang="ru-RU" dirty="0"/>
              <a:t>.</a:t>
            </a:r>
          </a:p>
        </p:txBody>
      </p:sp>
      <p:sp>
        <p:nvSpPr>
          <p:cNvPr id="4" name="Номер слайда 3"/>
          <p:cNvSpPr>
            <a:spLocks noGrp="1"/>
          </p:cNvSpPr>
          <p:nvPr>
            <p:ph type="sldNum" sz="quarter" idx="5"/>
          </p:nvPr>
        </p:nvSpPr>
        <p:spPr/>
        <p:txBody>
          <a:bodyPr/>
          <a:lstStyle/>
          <a:p>
            <a:fld id="{28C6B470-179D-4B95-8906-D61C195EFD62}" type="slidenum">
              <a:rPr lang="en-US" smtClean="0"/>
              <a:t>16</a:t>
            </a:fld>
            <a:endParaRPr lang="en-US"/>
          </a:p>
        </p:txBody>
      </p:sp>
    </p:spTree>
    <p:extLst>
      <p:ext uri="{BB962C8B-B14F-4D97-AF65-F5344CB8AC3E}">
        <p14:creationId xmlns:p14="http://schemas.microsoft.com/office/powerpoint/2010/main" val="718168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1FE18-3529-983F-8DC7-4449011AC68C}"/>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FA742A30-4D10-3097-06F4-9472DEEA70AB}"/>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F69B6A85-1EB3-EE41-7482-4A76A2296D0C}"/>
              </a:ext>
            </a:extLst>
          </p:cNvPr>
          <p:cNvSpPr>
            <a:spLocks noGrp="1"/>
          </p:cNvSpPr>
          <p:nvPr>
            <p:ph type="body" idx="1"/>
          </p:nvPr>
        </p:nvSpPr>
        <p:spPr/>
        <p:txBody>
          <a:bodyPr/>
          <a:lstStyle/>
          <a:p>
            <a:r>
              <a:rPr lang="en-US" dirty="0"/>
              <a:t>There is also an experiment between these two frequency ranges.</a:t>
            </a:r>
            <a:r>
              <a:rPr lang="ru-RU" dirty="0"/>
              <a:t> </a:t>
            </a:r>
            <a:r>
              <a:rPr lang="en-US" dirty="0"/>
              <a:t>The </a:t>
            </a:r>
            <a:r>
              <a:rPr lang="en-US" dirty="0" err="1"/>
              <a:t>NANOGrav</a:t>
            </a:r>
            <a:r>
              <a:rPr lang="en-US" dirty="0"/>
              <a:t> Pulsar Timing Array probes gravitational waves at intermediate frequencies.</a:t>
            </a:r>
            <a:r>
              <a:rPr lang="ru-RU" dirty="0"/>
              <a:t> </a:t>
            </a:r>
            <a:r>
              <a:rPr lang="en-US" dirty="0"/>
              <a:t>So now we have three different frequency ranges.</a:t>
            </a:r>
            <a:r>
              <a:rPr lang="ru-RU" dirty="0"/>
              <a:t> </a:t>
            </a:r>
            <a:r>
              <a:rPr lang="en-US" dirty="0"/>
              <a:t>Let’s look at how </a:t>
            </a:r>
            <a:r>
              <a:rPr lang="en-US" dirty="0" err="1"/>
              <a:t>NANOGrav</a:t>
            </a:r>
            <a:r>
              <a:rPr lang="en-US" dirty="0"/>
              <a:t> measures gravitational waves.</a:t>
            </a:r>
            <a:endParaRPr lang="ru-RU" dirty="0"/>
          </a:p>
        </p:txBody>
      </p:sp>
      <p:sp>
        <p:nvSpPr>
          <p:cNvPr id="4" name="Номер слайда 3">
            <a:extLst>
              <a:ext uri="{FF2B5EF4-FFF2-40B4-BE49-F238E27FC236}">
                <a16:creationId xmlns:a16="http://schemas.microsoft.com/office/drawing/2014/main" id="{043C45E9-81F5-9C3E-5C34-D697C02FA1BA}"/>
              </a:ext>
            </a:extLst>
          </p:cNvPr>
          <p:cNvSpPr>
            <a:spLocks noGrp="1"/>
          </p:cNvSpPr>
          <p:nvPr>
            <p:ph type="sldNum" sz="quarter" idx="5"/>
          </p:nvPr>
        </p:nvSpPr>
        <p:spPr/>
        <p:txBody>
          <a:bodyPr/>
          <a:lstStyle/>
          <a:p>
            <a:fld id="{28C6B470-179D-4B95-8906-D61C195EFD62}" type="slidenum">
              <a:rPr lang="en-US" smtClean="0"/>
              <a:t>17</a:t>
            </a:fld>
            <a:endParaRPr lang="en-US"/>
          </a:p>
        </p:txBody>
      </p:sp>
    </p:spTree>
    <p:extLst>
      <p:ext uri="{BB962C8B-B14F-4D97-AF65-F5344CB8AC3E}">
        <p14:creationId xmlns:p14="http://schemas.microsoft.com/office/powerpoint/2010/main" val="1200116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err="1"/>
              <a:t>NANOGrav</a:t>
            </a:r>
            <a:r>
              <a:rPr lang="en-US" dirty="0"/>
              <a:t> observes pulsars, which are rapidly rotating neutron stars.</a:t>
            </a:r>
            <a:endParaRPr lang="ru-RU" dirty="0"/>
          </a:p>
        </p:txBody>
      </p:sp>
      <p:sp>
        <p:nvSpPr>
          <p:cNvPr id="4" name="Номер слайда 3"/>
          <p:cNvSpPr>
            <a:spLocks noGrp="1"/>
          </p:cNvSpPr>
          <p:nvPr>
            <p:ph type="sldNum" sz="quarter" idx="5"/>
          </p:nvPr>
        </p:nvSpPr>
        <p:spPr/>
        <p:txBody>
          <a:bodyPr/>
          <a:lstStyle/>
          <a:p>
            <a:fld id="{28C6B470-179D-4B95-8906-D61C195EFD62}" type="slidenum">
              <a:rPr lang="en-US" smtClean="0"/>
              <a:t>18</a:t>
            </a:fld>
            <a:endParaRPr lang="en-US"/>
          </a:p>
        </p:txBody>
      </p:sp>
    </p:spTree>
    <p:extLst>
      <p:ext uri="{BB962C8B-B14F-4D97-AF65-F5344CB8AC3E}">
        <p14:creationId xmlns:p14="http://schemas.microsoft.com/office/powerpoint/2010/main" val="32615543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They send out pulses at very regular times, so they act like very precise clocks in space. </a:t>
            </a:r>
            <a:r>
              <a:rPr lang="en-US" dirty="0" err="1"/>
              <a:t>NANOGrav</a:t>
            </a:r>
            <a:r>
              <a:rPr lang="en-US" dirty="0"/>
              <a:t> measures when these pulses arrive at Earth.</a:t>
            </a:r>
            <a:endParaRPr lang="ru-RU" dirty="0"/>
          </a:p>
        </p:txBody>
      </p:sp>
      <p:sp>
        <p:nvSpPr>
          <p:cNvPr id="4" name="Номер слайда 3"/>
          <p:cNvSpPr>
            <a:spLocks noGrp="1"/>
          </p:cNvSpPr>
          <p:nvPr>
            <p:ph type="sldNum" sz="quarter" idx="5"/>
          </p:nvPr>
        </p:nvSpPr>
        <p:spPr/>
        <p:txBody>
          <a:bodyPr/>
          <a:lstStyle/>
          <a:p>
            <a:fld id="{28C6B470-179D-4B95-8906-D61C195EFD62}" type="slidenum">
              <a:rPr lang="en-US" smtClean="0"/>
              <a:t>19</a:t>
            </a:fld>
            <a:endParaRPr lang="en-US"/>
          </a:p>
        </p:txBody>
      </p:sp>
    </p:spTree>
    <p:extLst>
      <p:ext uri="{BB962C8B-B14F-4D97-AF65-F5344CB8AC3E}">
        <p14:creationId xmlns:p14="http://schemas.microsoft.com/office/powerpoint/2010/main" val="5162203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a:t>As gravitational waves travel through the Universe, they stretch and compress spacetime. As a result, the pulses arrive slightly earlier or later than expected.</a:t>
            </a:r>
            <a:endParaRPr lang="ru-RU"/>
          </a:p>
        </p:txBody>
      </p:sp>
      <p:sp>
        <p:nvSpPr>
          <p:cNvPr id="4" name="Номер слайда 3"/>
          <p:cNvSpPr>
            <a:spLocks noGrp="1"/>
          </p:cNvSpPr>
          <p:nvPr>
            <p:ph type="sldNum" sz="quarter" idx="5"/>
          </p:nvPr>
        </p:nvSpPr>
        <p:spPr/>
        <p:txBody>
          <a:bodyPr/>
          <a:lstStyle/>
          <a:p>
            <a:fld id="{28C6B470-179D-4B95-8906-D61C195EFD62}" type="slidenum">
              <a:rPr lang="en-US" smtClean="0"/>
              <a:t>20</a:t>
            </a:fld>
            <a:endParaRPr lang="en-US"/>
          </a:p>
        </p:txBody>
      </p:sp>
    </p:spTree>
    <p:extLst>
      <p:ext uri="{BB962C8B-B14F-4D97-AF65-F5344CB8AC3E}">
        <p14:creationId xmlns:p14="http://schemas.microsoft.com/office/powerpoint/2010/main" val="26084948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Of course, one pulsar is not enough. </a:t>
            </a:r>
            <a:r>
              <a:rPr lang="en-US" dirty="0" err="1"/>
              <a:t>NANOGrav</a:t>
            </a:r>
            <a:r>
              <a:rPr lang="en-US" dirty="0"/>
              <a:t> observes many pulsars in different directions across the sky and compares their timing. If we see a common pattern in many pulsars, this could be evidence for a stochastic gravitational-wave background. In 2023, </a:t>
            </a:r>
            <a:r>
              <a:rPr lang="en-US" dirty="0" err="1"/>
              <a:t>NANOGrav</a:t>
            </a:r>
            <a:r>
              <a:rPr lang="en-US" dirty="0"/>
              <a:t> reported evidence for this background, which is now at about three to four sigma. The signal is expected to be dominated by supermassive black hole binaries, but it could also include primordial gravitational waves.</a:t>
            </a:r>
            <a:endParaRPr lang="ru-RU" dirty="0"/>
          </a:p>
        </p:txBody>
      </p:sp>
      <p:sp>
        <p:nvSpPr>
          <p:cNvPr id="4" name="Номер слайда 3"/>
          <p:cNvSpPr>
            <a:spLocks noGrp="1"/>
          </p:cNvSpPr>
          <p:nvPr>
            <p:ph type="sldNum" sz="quarter" idx="5"/>
          </p:nvPr>
        </p:nvSpPr>
        <p:spPr/>
        <p:txBody>
          <a:bodyPr/>
          <a:lstStyle/>
          <a:p>
            <a:fld id="{28C6B470-179D-4B95-8906-D61C195EFD62}" type="slidenum">
              <a:rPr lang="en-US" smtClean="0"/>
              <a:t>21</a:t>
            </a:fld>
            <a:endParaRPr lang="en-US"/>
          </a:p>
        </p:txBody>
      </p:sp>
    </p:spTree>
    <p:extLst>
      <p:ext uri="{BB962C8B-B14F-4D97-AF65-F5344CB8AC3E}">
        <p14:creationId xmlns:p14="http://schemas.microsoft.com/office/powerpoint/2010/main" val="228081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D02EE-5BB6-3D23-86D8-0DA6F608C322}"/>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1FB0E189-7B15-55B0-4435-3D67293D9A51}"/>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51F37177-992B-E358-87CC-F2CE4248ACE3}"/>
              </a:ext>
            </a:extLst>
          </p:cNvPr>
          <p:cNvSpPr>
            <a:spLocks noGrp="1"/>
          </p:cNvSpPr>
          <p:nvPr>
            <p:ph type="body" idx="1"/>
          </p:nvPr>
        </p:nvSpPr>
        <p:spPr/>
        <p:txBody>
          <a:bodyPr/>
          <a:lstStyle/>
          <a:p>
            <a:r>
              <a:rPr lang="en-US" dirty="0"/>
              <a:t>So, can we explain this signal with primordial gravitational waves?</a:t>
            </a:r>
            <a:r>
              <a:rPr lang="ru-RU" dirty="0"/>
              <a:t> </a:t>
            </a:r>
            <a:r>
              <a:rPr lang="en-US" dirty="0"/>
              <a:t>For simplicity, we first assume that the entire </a:t>
            </a:r>
            <a:r>
              <a:rPr lang="en-US" dirty="0" err="1"/>
              <a:t>NANOGrav</a:t>
            </a:r>
            <a:r>
              <a:rPr lang="en-US" dirty="0"/>
              <a:t> signal is of primordial origin. I construct a likelihood with mu = -9.7 and sigma = 0.22. To obtain the combined CMB + </a:t>
            </a:r>
            <a:r>
              <a:rPr lang="en-US" dirty="0" err="1"/>
              <a:t>NANOGrav</a:t>
            </a:r>
            <a:r>
              <a:rPr lang="en-US" dirty="0"/>
              <a:t> constraints, I calculate the theoretical gravitational-wave energy density and use the </a:t>
            </a:r>
            <a:r>
              <a:rPr lang="en-US" dirty="0" err="1"/>
              <a:t>NANOGrav</a:t>
            </a:r>
            <a:r>
              <a:rPr lang="en-US" dirty="0"/>
              <a:t> likelihood to reweight the CMB MCMC chain.</a:t>
            </a:r>
          </a:p>
        </p:txBody>
      </p:sp>
      <p:sp>
        <p:nvSpPr>
          <p:cNvPr id="4" name="Номер слайда 3">
            <a:extLst>
              <a:ext uri="{FF2B5EF4-FFF2-40B4-BE49-F238E27FC236}">
                <a16:creationId xmlns:a16="http://schemas.microsoft.com/office/drawing/2014/main" id="{1340C57D-28F3-D6D4-72AB-9EF7C920950B}"/>
              </a:ext>
            </a:extLst>
          </p:cNvPr>
          <p:cNvSpPr>
            <a:spLocks noGrp="1"/>
          </p:cNvSpPr>
          <p:nvPr>
            <p:ph type="sldNum" sz="quarter" idx="5"/>
          </p:nvPr>
        </p:nvSpPr>
        <p:spPr/>
        <p:txBody>
          <a:bodyPr/>
          <a:lstStyle/>
          <a:p>
            <a:fld id="{28C6B470-179D-4B95-8906-D61C195EFD62}" type="slidenum">
              <a:rPr lang="en-US" smtClean="0"/>
              <a:t>22</a:t>
            </a:fld>
            <a:endParaRPr lang="en-US"/>
          </a:p>
        </p:txBody>
      </p:sp>
    </p:spTree>
    <p:extLst>
      <p:ext uri="{BB962C8B-B14F-4D97-AF65-F5344CB8AC3E}">
        <p14:creationId xmlns:p14="http://schemas.microsoft.com/office/powerpoint/2010/main" val="37420286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Here are the combined CMB and </a:t>
            </a:r>
            <a:r>
              <a:rPr lang="en-US" dirty="0" err="1"/>
              <a:t>NANOGrav</a:t>
            </a:r>
            <a:r>
              <a:rPr lang="en-US" dirty="0"/>
              <a:t> results. We get a large positive value of </a:t>
            </a:r>
            <a:r>
              <a:rPr lang="en-US" dirty="0" err="1"/>
              <a:t>n_t</a:t>
            </a:r>
            <a:r>
              <a:rPr lang="ru-RU" dirty="0"/>
              <a:t>, </a:t>
            </a:r>
            <a:r>
              <a:rPr lang="en-US" dirty="0"/>
              <a:t>around</a:t>
            </a:r>
            <a:r>
              <a:rPr lang="ru-RU" dirty="0"/>
              <a:t> 0.8</a:t>
            </a:r>
            <a:r>
              <a:rPr lang="en-US" dirty="0"/>
              <a:t>. The value of </a:t>
            </a:r>
            <a:r>
              <a:rPr lang="en-US" dirty="0" err="1"/>
              <a:t>n_t</a:t>
            </a:r>
            <a:r>
              <a:rPr lang="en-US" dirty="0"/>
              <a:t> preferred by </a:t>
            </a:r>
            <a:r>
              <a:rPr lang="en-US" dirty="0" err="1"/>
              <a:t>NANOGrav</a:t>
            </a:r>
            <a:r>
              <a:rPr lang="en-US" dirty="0"/>
              <a:t> is inconsistent with the LVK upper limit.</a:t>
            </a:r>
          </a:p>
        </p:txBody>
      </p:sp>
      <p:sp>
        <p:nvSpPr>
          <p:cNvPr id="4" name="Номер слайда 3"/>
          <p:cNvSpPr>
            <a:spLocks noGrp="1"/>
          </p:cNvSpPr>
          <p:nvPr>
            <p:ph type="sldNum" sz="quarter" idx="5"/>
          </p:nvPr>
        </p:nvSpPr>
        <p:spPr/>
        <p:txBody>
          <a:bodyPr/>
          <a:lstStyle/>
          <a:p>
            <a:fld id="{28C6B470-179D-4B95-8906-D61C195EFD62}" type="slidenum">
              <a:rPr lang="en-US" smtClean="0"/>
              <a:t>23</a:t>
            </a:fld>
            <a:endParaRPr lang="en-US"/>
          </a:p>
        </p:txBody>
      </p:sp>
    </p:spTree>
    <p:extLst>
      <p:ext uri="{BB962C8B-B14F-4D97-AF65-F5344CB8AC3E}">
        <p14:creationId xmlns:p14="http://schemas.microsoft.com/office/powerpoint/2010/main" val="20379042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This plot shows the same result in parameter space. CMB + LVK is shown in green, while CMB + </a:t>
            </a:r>
            <a:r>
              <a:rPr lang="en-US" dirty="0" err="1"/>
              <a:t>NANOGrav</a:t>
            </a:r>
            <a:r>
              <a:rPr lang="en-US" dirty="0"/>
              <a:t> is shown in blue. The two distributions prefer very different values of </a:t>
            </a:r>
            <a:r>
              <a:rPr lang="en-US" dirty="0" err="1"/>
              <a:t>n_t</a:t>
            </a:r>
            <a:r>
              <a:rPr lang="en-US" dirty="0"/>
              <a:t>.</a:t>
            </a:r>
          </a:p>
        </p:txBody>
      </p:sp>
      <p:sp>
        <p:nvSpPr>
          <p:cNvPr id="4" name="Номер слайда 3"/>
          <p:cNvSpPr>
            <a:spLocks noGrp="1"/>
          </p:cNvSpPr>
          <p:nvPr>
            <p:ph type="sldNum" sz="quarter" idx="5"/>
          </p:nvPr>
        </p:nvSpPr>
        <p:spPr/>
        <p:txBody>
          <a:bodyPr/>
          <a:lstStyle/>
          <a:p>
            <a:fld id="{28C6B470-179D-4B95-8906-D61C195EFD62}" type="slidenum">
              <a:rPr lang="en-US" smtClean="0"/>
              <a:t>24</a:t>
            </a:fld>
            <a:endParaRPr lang="en-US"/>
          </a:p>
        </p:txBody>
      </p:sp>
    </p:spTree>
    <p:extLst>
      <p:ext uri="{BB962C8B-B14F-4D97-AF65-F5344CB8AC3E}">
        <p14:creationId xmlns:p14="http://schemas.microsoft.com/office/powerpoint/2010/main" val="29806379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This plot shows what happens when we combine these results.</a:t>
            </a:r>
            <a:r>
              <a:rPr lang="ru-RU" dirty="0"/>
              <a:t> </a:t>
            </a:r>
            <a:r>
              <a:rPr lang="en-US" dirty="0"/>
              <a:t>The </a:t>
            </a:r>
            <a:r>
              <a:rPr lang="en-US" dirty="0" err="1"/>
              <a:t>NANOGrav</a:t>
            </a:r>
            <a:r>
              <a:rPr lang="en-US" dirty="0"/>
              <a:t> signal is shown in red. To explain this signal with primordial gravitational waves, </a:t>
            </a:r>
            <a:r>
              <a:rPr lang="en-US" dirty="0" err="1"/>
              <a:t>n_t</a:t>
            </a:r>
            <a:r>
              <a:rPr lang="en-US" dirty="0"/>
              <a:t> needs to be about 0.8. But this also predicts too much power at the LVK frequency, which is not observed. This is where the tension comes from.</a:t>
            </a:r>
            <a:r>
              <a:rPr lang="ru-RU" dirty="0"/>
              <a:t> </a:t>
            </a:r>
            <a:r>
              <a:rPr lang="en-US" dirty="0"/>
              <a:t>One possible solution is to have a bump</a:t>
            </a:r>
            <a:r>
              <a:rPr lang="ru-RU" dirty="0"/>
              <a:t> </a:t>
            </a:r>
            <a:r>
              <a:rPr lang="en-US" dirty="0"/>
              <a:t>at the </a:t>
            </a:r>
            <a:r>
              <a:rPr lang="en-US" dirty="0" err="1"/>
              <a:t>NANOGrav</a:t>
            </a:r>
            <a:r>
              <a:rPr lang="en-US" dirty="0"/>
              <a:t> frequency, so that the primordial gravitational-wave spectrum is not a simple power law. Another possibility is that the </a:t>
            </a:r>
            <a:r>
              <a:rPr lang="en-US" dirty="0" err="1"/>
              <a:t>NANOGrav</a:t>
            </a:r>
            <a:r>
              <a:rPr lang="en-US" dirty="0"/>
              <a:t> signal is not entirely primordial.</a:t>
            </a:r>
          </a:p>
        </p:txBody>
      </p:sp>
      <p:sp>
        <p:nvSpPr>
          <p:cNvPr id="4" name="Номер слайда 3"/>
          <p:cNvSpPr>
            <a:spLocks noGrp="1"/>
          </p:cNvSpPr>
          <p:nvPr>
            <p:ph type="sldNum" sz="quarter" idx="5"/>
          </p:nvPr>
        </p:nvSpPr>
        <p:spPr/>
        <p:txBody>
          <a:bodyPr/>
          <a:lstStyle/>
          <a:p>
            <a:fld id="{28C6B470-179D-4B95-8906-D61C195EFD62}" type="slidenum">
              <a:rPr lang="en-US" smtClean="0"/>
              <a:t>25</a:t>
            </a:fld>
            <a:endParaRPr lang="en-US"/>
          </a:p>
        </p:txBody>
      </p:sp>
    </p:spTree>
    <p:extLst>
      <p:ext uri="{BB962C8B-B14F-4D97-AF65-F5344CB8AC3E}">
        <p14:creationId xmlns:p14="http://schemas.microsoft.com/office/powerpoint/2010/main" val="26232185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02EFE-B442-1FD9-9077-228A7C361990}"/>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E4B4BCFF-1DB2-73E8-455A-2C2F6DEEA741}"/>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BE349DC8-F1EB-5112-C6DF-610687D7B1F7}"/>
              </a:ext>
            </a:extLst>
          </p:cNvPr>
          <p:cNvSpPr>
            <a:spLocks noGrp="1"/>
          </p:cNvSpPr>
          <p:nvPr>
            <p:ph type="body" idx="1"/>
          </p:nvPr>
        </p:nvSpPr>
        <p:spPr/>
        <p:txBody>
          <a:bodyPr/>
          <a:lstStyle/>
          <a:p>
            <a:r>
              <a:rPr lang="en-US" dirty="0"/>
              <a:t>To test this second idea, we introduce </a:t>
            </a:r>
            <a:r>
              <a:rPr lang="en-US"/>
              <a:t>a new parameter </a:t>
            </a:r>
            <a:r>
              <a:rPr lang="en-US" dirty="0"/>
              <a:t>p, which describes the fraction of the </a:t>
            </a:r>
            <a:r>
              <a:rPr lang="en-US" dirty="0" err="1"/>
              <a:t>NANOGrav</a:t>
            </a:r>
            <a:r>
              <a:rPr lang="en-US" dirty="0"/>
              <a:t> signal coming from inflation. If p is equal to one, the whole </a:t>
            </a:r>
            <a:r>
              <a:rPr lang="en-US" dirty="0" err="1"/>
              <a:t>NANOGrav</a:t>
            </a:r>
            <a:r>
              <a:rPr lang="en-US" dirty="0"/>
              <a:t> signal is primordial, while if p is equal to zero, there is no primordial contribution. We can then ask how large this primordial contribution can be while staying consistent with the CMB and LVK data.</a:t>
            </a:r>
          </a:p>
        </p:txBody>
      </p:sp>
      <p:sp>
        <p:nvSpPr>
          <p:cNvPr id="4" name="Номер слайда 3">
            <a:extLst>
              <a:ext uri="{FF2B5EF4-FFF2-40B4-BE49-F238E27FC236}">
                <a16:creationId xmlns:a16="http://schemas.microsoft.com/office/drawing/2014/main" id="{88F7EBB6-401D-9986-8E22-C3735815BE61}"/>
              </a:ext>
            </a:extLst>
          </p:cNvPr>
          <p:cNvSpPr>
            <a:spLocks noGrp="1"/>
          </p:cNvSpPr>
          <p:nvPr>
            <p:ph type="sldNum" sz="quarter" idx="5"/>
          </p:nvPr>
        </p:nvSpPr>
        <p:spPr/>
        <p:txBody>
          <a:bodyPr/>
          <a:lstStyle/>
          <a:p>
            <a:fld id="{28C6B470-179D-4B95-8906-D61C195EFD62}" type="slidenum">
              <a:rPr lang="en-US" smtClean="0"/>
              <a:t>26</a:t>
            </a:fld>
            <a:endParaRPr lang="en-US"/>
          </a:p>
        </p:txBody>
      </p:sp>
    </p:spTree>
    <p:extLst>
      <p:ext uri="{BB962C8B-B14F-4D97-AF65-F5344CB8AC3E}">
        <p14:creationId xmlns:p14="http://schemas.microsoft.com/office/powerpoint/2010/main" val="24554360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21832-DAFD-FCC0-8417-775E99429084}"/>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321D7166-D9DB-A437-8D75-8C9941C69441}"/>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03C852E7-6BFD-8695-35D7-4F9B4238D10B}"/>
              </a:ext>
            </a:extLst>
          </p:cNvPr>
          <p:cNvSpPr>
            <a:spLocks noGrp="1"/>
          </p:cNvSpPr>
          <p:nvPr>
            <p:ph type="body" idx="1"/>
          </p:nvPr>
        </p:nvSpPr>
        <p:spPr/>
        <p:txBody>
          <a:bodyPr/>
          <a:lstStyle/>
          <a:p>
            <a:r>
              <a:rPr lang="en-US" dirty="0"/>
              <a:t>Here is the result. When p is allowed to vary, the posterior strongly prefers very small values. In other words, the data do not allow much of the </a:t>
            </a:r>
            <a:r>
              <a:rPr lang="en-US" dirty="0" err="1"/>
              <a:t>NANOGrav</a:t>
            </a:r>
            <a:r>
              <a:rPr lang="en-US" dirty="0"/>
              <a:t> signal to be primordial. With this approach, the LVK and </a:t>
            </a:r>
            <a:r>
              <a:rPr lang="en-US" dirty="0" err="1"/>
              <a:t>NANOGrav</a:t>
            </a:r>
            <a:r>
              <a:rPr lang="en-US" dirty="0"/>
              <a:t> constraints become consistent, and we recover the LVK constraints. However, the upper limit on the primordial contribution is only 0.021 percent of the total </a:t>
            </a:r>
            <a:r>
              <a:rPr lang="en-US" dirty="0" err="1"/>
              <a:t>NANOGrav</a:t>
            </a:r>
            <a:r>
              <a:rPr lang="en-US" dirty="0"/>
              <a:t> signal.</a:t>
            </a:r>
            <a:endParaRPr lang="ru-RU" dirty="0"/>
          </a:p>
        </p:txBody>
      </p:sp>
      <p:sp>
        <p:nvSpPr>
          <p:cNvPr id="4" name="Номер слайда 3">
            <a:extLst>
              <a:ext uri="{FF2B5EF4-FFF2-40B4-BE49-F238E27FC236}">
                <a16:creationId xmlns:a16="http://schemas.microsoft.com/office/drawing/2014/main" id="{CF12EB56-FCAD-A887-1EB5-6E5462881A0D}"/>
              </a:ext>
            </a:extLst>
          </p:cNvPr>
          <p:cNvSpPr>
            <a:spLocks noGrp="1"/>
          </p:cNvSpPr>
          <p:nvPr>
            <p:ph type="sldNum" sz="quarter" idx="5"/>
          </p:nvPr>
        </p:nvSpPr>
        <p:spPr/>
        <p:txBody>
          <a:bodyPr/>
          <a:lstStyle/>
          <a:p>
            <a:fld id="{28C6B470-179D-4B95-8906-D61C195EFD62}" type="slidenum">
              <a:rPr lang="en-US" smtClean="0"/>
              <a:t>27</a:t>
            </a:fld>
            <a:endParaRPr lang="en-US"/>
          </a:p>
        </p:txBody>
      </p:sp>
    </p:spTree>
    <p:extLst>
      <p:ext uri="{BB962C8B-B14F-4D97-AF65-F5344CB8AC3E}">
        <p14:creationId xmlns:p14="http://schemas.microsoft.com/office/powerpoint/2010/main" val="41939177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So, to summarize, the CMB strongly constrains large negative </a:t>
            </a:r>
            <a:r>
              <a:rPr lang="en-US" dirty="0" err="1"/>
              <a:t>n_t</a:t>
            </a:r>
            <a:r>
              <a:rPr lang="en-US" dirty="0"/>
              <a:t>, while LVK strongly constrains large positive </a:t>
            </a:r>
            <a:r>
              <a:rPr lang="en-US" dirty="0" err="1"/>
              <a:t>n_t</a:t>
            </a:r>
            <a:r>
              <a:rPr lang="en-US" dirty="0"/>
              <a:t>. The </a:t>
            </a:r>
            <a:r>
              <a:rPr lang="en-US" dirty="0" err="1"/>
              <a:t>NANOGrav</a:t>
            </a:r>
            <a:r>
              <a:rPr lang="en-US" dirty="0"/>
              <a:t> signal prefers a large positive </a:t>
            </a:r>
            <a:r>
              <a:rPr lang="en-US" dirty="0" err="1"/>
              <a:t>n_t</a:t>
            </a:r>
            <a:r>
              <a:rPr lang="en-US" dirty="0"/>
              <a:t>, but this is in tension with LVK. Therefore, only a very small part of the </a:t>
            </a:r>
            <a:r>
              <a:rPr lang="en-US" dirty="0" err="1"/>
              <a:t>NANOGrav</a:t>
            </a:r>
            <a:r>
              <a:rPr lang="en-US" dirty="0"/>
              <a:t> signal can be explained by primordial gravitational </a:t>
            </a:r>
            <a:r>
              <a:rPr lang="en-US"/>
              <a:t>waves.</a:t>
            </a:r>
            <a:endParaRPr lang="en-US" dirty="0"/>
          </a:p>
        </p:txBody>
      </p:sp>
      <p:sp>
        <p:nvSpPr>
          <p:cNvPr id="4" name="Номер слайда 3"/>
          <p:cNvSpPr>
            <a:spLocks noGrp="1"/>
          </p:cNvSpPr>
          <p:nvPr>
            <p:ph type="sldNum" sz="quarter" idx="5"/>
          </p:nvPr>
        </p:nvSpPr>
        <p:spPr/>
        <p:txBody>
          <a:bodyPr/>
          <a:lstStyle/>
          <a:p>
            <a:fld id="{28C6B470-179D-4B95-8906-D61C195EFD62}" type="slidenum">
              <a:rPr lang="en-US" smtClean="0"/>
              <a:t>28</a:t>
            </a:fld>
            <a:endParaRPr lang="en-US"/>
          </a:p>
        </p:txBody>
      </p:sp>
    </p:spTree>
    <p:extLst>
      <p:ext uri="{BB962C8B-B14F-4D97-AF65-F5344CB8AC3E}">
        <p14:creationId xmlns:p14="http://schemas.microsoft.com/office/powerpoint/2010/main" val="1924482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79867CD-CD09-0EEC-D165-96584688B982}"/>
              </a:ext>
            </a:extLst>
          </p:cNvPr>
          <p:cNvSpPr>
            <a:spLocks noGrp="1"/>
          </p:cNvSpPr>
          <p:nvPr>
            <p:ph type="title"/>
          </p:nvPr>
        </p:nvSpPr>
        <p:spPr>
          <a:xfrm>
            <a:off x="82296" y="64007"/>
            <a:ext cx="12015216" cy="5120639"/>
          </a:xfrm>
        </p:spPr>
        <p:txBody>
          <a:bodyPr>
            <a:normAutofit/>
          </a:bodyPr>
          <a:lstStyle>
            <a:lvl1pPr>
              <a:defRPr sz="11000" cap="all" baseline="0"/>
            </a:lvl1pPr>
          </a:lstStyle>
          <a:p>
            <a:r>
              <a:rPr lang="en-US"/>
              <a:t>Click to edit Master title style</a:t>
            </a:r>
          </a:p>
        </p:txBody>
      </p:sp>
      <p:sp>
        <p:nvSpPr>
          <p:cNvPr id="3" name="Subtitle 2">
            <a:extLst>
              <a:ext uri="{FF2B5EF4-FFF2-40B4-BE49-F238E27FC236}">
                <a16:creationId xmlns:a16="http://schemas.microsoft.com/office/drawing/2014/main" id="{F065D245-B564-481D-A323-F73C5BCA8461}"/>
              </a:ext>
            </a:extLst>
          </p:cNvPr>
          <p:cNvSpPr>
            <a:spLocks noGrp="1"/>
          </p:cNvSpPr>
          <p:nvPr>
            <p:ph type="subTitle" idx="1"/>
          </p:nvPr>
        </p:nvSpPr>
        <p:spPr>
          <a:xfrm>
            <a:off x="1088136" y="5360878"/>
            <a:ext cx="10037064" cy="566928"/>
          </a:xfrm>
        </p:spPr>
        <p:txBody>
          <a:bodyPr anchor="b" anchorCtr="0">
            <a:normAutofit/>
          </a:bodyPr>
          <a:lstStyle>
            <a:lvl1pPr marL="0" indent="0" algn="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011422A5-3076-413B-84CB-ED3BA4171CC0}"/>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28E072EE-51B3-4C0C-A460-4684AB079301}"/>
              </a:ext>
            </a:extLst>
          </p:cNvPr>
          <p:cNvSpPr>
            <a:spLocks noGrp="1"/>
          </p:cNvSpPr>
          <p:nvPr>
            <p:ph type="dt" sz="half" idx="10"/>
          </p:nvPr>
        </p:nvSpPr>
        <p:spPr/>
        <p:txBody>
          <a:bodyPr/>
          <a:lstStyle/>
          <a:p>
            <a:fld id="{19A95568-6DD0-48AD-A1A1-CC7C4487DAFA}" type="datetime1">
              <a:rPr lang="en-US" smtClean="0"/>
              <a:t>9/6/2026</a:t>
            </a:fld>
            <a:endParaRPr lang="en-US"/>
          </a:p>
        </p:txBody>
      </p:sp>
      <p:sp>
        <p:nvSpPr>
          <p:cNvPr id="6" name="Slide Number Placeholder 5">
            <a:extLst>
              <a:ext uri="{FF2B5EF4-FFF2-40B4-BE49-F238E27FC236}">
                <a16:creationId xmlns:a16="http://schemas.microsoft.com/office/drawing/2014/main" id="{F5267C68-40D5-477E-9DBC-C28FD4B1142F}"/>
              </a:ext>
            </a:extLst>
          </p:cNvPr>
          <p:cNvSpPr>
            <a:spLocks noGrp="1"/>
          </p:cNvSpPr>
          <p:nvPr>
            <p:ph type="sldNum" sz="quarter" idx="12"/>
          </p:nvPr>
        </p:nvSpPr>
        <p:spPr/>
        <p:txBody>
          <a:bodyPr/>
          <a:lstStyle/>
          <a:p>
            <a:fld id="{7DF5BAF5-ABAB-4575-8E56-D109A3D17F9F}" type="slidenum">
              <a:rPr lang="en-US" smtClean="0"/>
              <a:t>‹#›</a:t>
            </a:fld>
            <a:endParaRPr lang="en-US"/>
          </a:p>
        </p:txBody>
      </p:sp>
      <p:cxnSp>
        <p:nvCxnSpPr>
          <p:cNvPr id="8" name="Straight Connector 7">
            <a:extLst>
              <a:ext uri="{FF2B5EF4-FFF2-40B4-BE49-F238E27FC236}">
                <a16:creationId xmlns:a16="http://schemas.microsoft.com/office/drawing/2014/main" id="{3C1F8589-B640-4540-D0AD-2B0461CD340F}"/>
              </a:ext>
              <a:ext uri="{C183D7F6-B498-43B3-948B-1728B52AA6E4}">
                <adec:decorative xmlns:adec="http://schemas.microsoft.com/office/drawing/2017/decorative" val="1"/>
              </a:ext>
            </a:extLst>
          </p:cNvPr>
          <p:cNvCxnSpPr>
            <a:cxnSpLocks/>
          </p:cNvCxnSpPr>
          <p:nvPr userDrawn="1"/>
        </p:nvCxnSpPr>
        <p:spPr>
          <a:xfrm>
            <a:off x="11387805" y="5749927"/>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0601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E2F5-9D3C-4BE7-9AD5-335B31CF2CB5}"/>
              </a:ext>
            </a:extLst>
          </p:cNvPr>
          <p:cNvSpPr>
            <a:spLocks noGrp="1"/>
          </p:cNvSpPr>
          <p:nvPr>
            <p:ph type="title"/>
          </p:nvPr>
        </p:nvSpPr>
        <p:spPr>
          <a:xfrm>
            <a:off x="1088136" y="1090246"/>
            <a:ext cx="10840626" cy="79051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5F98C4F-4BF6-47CF-ABEE-2B12748C470C}"/>
              </a:ext>
            </a:extLst>
          </p:cNvPr>
          <p:cNvSpPr>
            <a:spLocks noGrp="1"/>
          </p:cNvSpPr>
          <p:nvPr>
            <p:ph idx="1"/>
          </p:nvPr>
        </p:nvSpPr>
        <p:spPr>
          <a:xfrm>
            <a:off x="1088135" y="1880756"/>
            <a:ext cx="10840627" cy="4558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151AB30-CD74-471D-9FA6-ADC0C901E6D0}"/>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D539070-70D2-4DD1-A439-155343FE262E}"/>
              </a:ext>
            </a:extLst>
          </p:cNvPr>
          <p:cNvSpPr>
            <a:spLocks noGrp="1"/>
          </p:cNvSpPr>
          <p:nvPr>
            <p:ph type="dt" sz="half" idx="10"/>
          </p:nvPr>
        </p:nvSpPr>
        <p:spPr/>
        <p:txBody>
          <a:bodyPr/>
          <a:lstStyle/>
          <a:p>
            <a:fld id="{D9B0A0BB-CC36-4088-BD98-7B16DF47DFBB}" type="datetime1">
              <a:rPr lang="en-US" smtClean="0"/>
              <a:t>9/6/2026</a:t>
            </a:fld>
            <a:endParaRPr lang="en-US"/>
          </a:p>
        </p:txBody>
      </p:sp>
      <p:sp>
        <p:nvSpPr>
          <p:cNvPr id="6" name="Slide Number Placeholder 5">
            <a:extLst>
              <a:ext uri="{FF2B5EF4-FFF2-40B4-BE49-F238E27FC236}">
                <a16:creationId xmlns:a16="http://schemas.microsoft.com/office/drawing/2014/main" id="{A6A137C4-F19E-4521-8DCB-4E0CF9CA3193}"/>
              </a:ext>
            </a:extLst>
          </p:cNvPr>
          <p:cNvSpPr>
            <a:spLocks noGrp="1"/>
          </p:cNvSpPr>
          <p:nvPr>
            <p:ph type="sldNum" sz="quarter" idx="12"/>
          </p:nvPr>
        </p:nvSpPr>
        <p:spPr/>
        <p:txBody>
          <a:bodyPr/>
          <a:lstStyle/>
          <a:p>
            <a:fld id="{7DF5BAF5-ABAB-4575-8E56-D109A3D17F9F}" type="slidenum">
              <a:rPr lang="en-US" smtClean="0"/>
              <a:t>‹#›</a:t>
            </a:fld>
            <a:endParaRPr lang="en-US"/>
          </a:p>
        </p:txBody>
      </p:sp>
      <p:cxnSp>
        <p:nvCxnSpPr>
          <p:cNvPr id="7" name="Straight Connector 6">
            <a:extLst>
              <a:ext uri="{FF2B5EF4-FFF2-40B4-BE49-F238E27FC236}">
                <a16:creationId xmlns:a16="http://schemas.microsoft.com/office/drawing/2014/main" id="{FD144482-F463-E942-01AE-69DF54F4171C}"/>
              </a:ext>
              <a:ext uri="{C183D7F6-B498-43B3-948B-1728B52AA6E4}">
                <adec:decorative xmlns:adec="http://schemas.microsoft.com/office/drawing/2017/decorative" val="1"/>
              </a:ext>
            </a:extLst>
          </p:cNvPr>
          <p:cNvCxnSpPr>
            <a:cxnSpLocks/>
          </p:cNvCxnSpPr>
          <p:nvPr userDrawn="1"/>
        </p:nvCxnSpPr>
        <p:spPr>
          <a:xfrm>
            <a:off x="0" y="120586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3482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2">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7578674-8064-3B2C-DA7F-7E3D0B7E90DB}"/>
              </a:ext>
            </a:extLst>
          </p:cNvPr>
          <p:cNvSpPr>
            <a:spLocks noGrp="1"/>
          </p:cNvSpPr>
          <p:nvPr>
            <p:ph type="ctrTitle"/>
          </p:nvPr>
        </p:nvSpPr>
        <p:spPr>
          <a:xfrm>
            <a:off x="1088136" y="1095763"/>
            <a:ext cx="9598152" cy="4144566"/>
          </a:xfrm>
        </p:spPr>
        <p:txBody>
          <a:bodyPr vert="horz" lIns="91440" tIns="45720" rIns="91440" bIns="45720" rtlCol="0" anchor="t">
            <a:normAutofit/>
          </a:bodyPr>
          <a:lstStyle>
            <a:lvl1pPr>
              <a:defRPr lang="en-US" sz="6000" dirty="0"/>
            </a:lvl1pPr>
          </a:lstStyle>
          <a:p>
            <a:pPr lvl="0"/>
            <a:r>
              <a:rPr lang="en-US"/>
              <a:t>Click to edit Master title style</a:t>
            </a:r>
          </a:p>
        </p:txBody>
      </p:sp>
      <p:sp>
        <p:nvSpPr>
          <p:cNvPr id="10" name="Subtitle 2">
            <a:extLst>
              <a:ext uri="{FF2B5EF4-FFF2-40B4-BE49-F238E27FC236}">
                <a16:creationId xmlns:a16="http://schemas.microsoft.com/office/drawing/2014/main" id="{9DABABE3-CA0A-1CAB-38CF-F3A5729B7D41}"/>
              </a:ext>
            </a:extLst>
          </p:cNvPr>
          <p:cNvSpPr>
            <a:spLocks noGrp="1"/>
          </p:cNvSpPr>
          <p:nvPr>
            <p:ph type="subTitle" idx="1"/>
          </p:nvPr>
        </p:nvSpPr>
        <p:spPr>
          <a:xfrm>
            <a:off x="1088136" y="5240329"/>
            <a:ext cx="7769354" cy="1012390"/>
          </a:xfrm>
        </p:spPr>
        <p:txBody>
          <a:bodyPr vert="horz" lIns="91440" tIns="45720" rIns="91440" bIns="45720" rtlCol="0" anchor="b">
            <a:normAutofit/>
          </a:bodyPr>
          <a:lstStyle>
            <a:lvl1pPr marL="0" indent="0">
              <a:lnSpc>
                <a:spcPct val="100000"/>
              </a:lnSpc>
              <a:buNone/>
              <a:defRPr lang="en-US" sz="2000" dirty="0"/>
            </a:lvl1pPr>
          </a:lstStyle>
          <a:p>
            <a:pPr lvl="0"/>
            <a:r>
              <a:rPr lang="en-US"/>
              <a:t>Click to edit Master subtitle style</a:t>
            </a:r>
          </a:p>
        </p:txBody>
      </p:sp>
      <p:sp>
        <p:nvSpPr>
          <p:cNvPr id="5" name="Footer Placeholder 4">
            <a:extLst>
              <a:ext uri="{FF2B5EF4-FFF2-40B4-BE49-F238E27FC236}">
                <a16:creationId xmlns:a16="http://schemas.microsoft.com/office/drawing/2014/main" id="{011422A5-3076-413B-84CB-ED3BA4171CC0}"/>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28E072EE-51B3-4C0C-A460-4684AB079301}"/>
              </a:ext>
            </a:extLst>
          </p:cNvPr>
          <p:cNvSpPr>
            <a:spLocks noGrp="1"/>
          </p:cNvSpPr>
          <p:nvPr>
            <p:ph type="dt" sz="half" idx="10"/>
          </p:nvPr>
        </p:nvSpPr>
        <p:spPr/>
        <p:txBody>
          <a:bodyPr/>
          <a:lstStyle/>
          <a:p>
            <a:fld id="{7A3815AF-4C80-4CFB-B1FB-38A8016F3B67}" type="datetime1">
              <a:rPr lang="en-US" smtClean="0"/>
              <a:t>9/6/2026</a:t>
            </a:fld>
            <a:endParaRPr lang="en-US"/>
          </a:p>
        </p:txBody>
      </p:sp>
      <p:sp>
        <p:nvSpPr>
          <p:cNvPr id="6" name="Slide Number Placeholder 5">
            <a:extLst>
              <a:ext uri="{FF2B5EF4-FFF2-40B4-BE49-F238E27FC236}">
                <a16:creationId xmlns:a16="http://schemas.microsoft.com/office/drawing/2014/main" id="{F5267C68-40D5-477E-9DBC-C28FD4B1142F}"/>
              </a:ext>
            </a:extLst>
          </p:cNvPr>
          <p:cNvSpPr>
            <a:spLocks noGrp="1"/>
          </p:cNvSpPr>
          <p:nvPr>
            <p:ph type="sldNum" sz="quarter" idx="12"/>
          </p:nvPr>
        </p:nvSpPr>
        <p:spPr/>
        <p:txBody>
          <a:bodyPr/>
          <a:lstStyle/>
          <a:p>
            <a:fld id="{7DF5BAF5-ABAB-4575-8E56-D109A3D17F9F}" type="slidenum">
              <a:rPr lang="en-US" smtClean="0"/>
              <a:t>‹#›</a:t>
            </a:fld>
            <a:endParaRPr lang="en-US"/>
          </a:p>
        </p:txBody>
      </p:sp>
      <p:cxnSp>
        <p:nvCxnSpPr>
          <p:cNvPr id="7" name="Straight Connector 6">
            <a:extLst>
              <a:ext uri="{FF2B5EF4-FFF2-40B4-BE49-F238E27FC236}">
                <a16:creationId xmlns:a16="http://schemas.microsoft.com/office/drawing/2014/main" id="{CDFFF1FC-CDE9-3B47-D073-3394D4D035A9}"/>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7761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3">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CBFF047-7A6B-BC21-B7D8-F250A7B5AD52}"/>
              </a:ext>
            </a:extLst>
          </p:cNvPr>
          <p:cNvSpPr>
            <a:spLocks noGrp="1"/>
          </p:cNvSpPr>
          <p:nvPr>
            <p:ph type="title"/>
          </p:nvPr>
        </p:nvSpPr>
        <p:spPr>
          <a:xfrm>
            <a:off x="1088136" y="1689380"/>
            <a:ext cx="7876287" cy="3614139"/>
          </a:xfrm>
        </p:spPr>
        <p:txBody>
          <a:bodyPr anchor="b">
            <a:noAutofit/>
          </a:bodyPr>
          <a:lstStyle>
            <a:lvl1pPr>
              <a:defRPr sz="6000"/>
            </a:lvl1pPr>
          </a:lstStyle>
          <a:p>
            <a:r>
              <a:rPr lang="en-US"/>
              <a:t>Click to edit Master title style</a:t>
            </a:r>
          </a:p>
        </p:txBody>
      </p:sp>
      <p:sp>
        <p:nvSpPr>
          <p:cNvPr id="14" name="Subtitle 2">
            <a:extLst>
              <a:ext uri="{FF2B5EF4-FFF2-40B4-BE49-F238E27FC236}">
                <a16:creationId xmlns:a16="http://schemas.microsoft.com/office/drawing/2014/main" id="{31F9B6D5-1061-6B04-A4A3-7F71A879F11E}"/>
              </a:ext>
            </a:extLst>
          </p:cNvPr>
          <p:cNvSpPr>
            <a:spLocks noGrp="1"/>
          </p:cNvSpPr>
          <p:nvPr>
            <p:ph type="subTitle" idx="1"/>
          </p:nvPr>
        </p:nvSpPr>
        <p:spPr>
          <a:xfrm>
            <a:off x="1088136" y="5306113"/>
            <a:ext cx="7375466" cy="1012390"/>
          </a:xfrm>
        </p:spPr>
        <p:txBody>
          <a:bodyPr vert="horz" lIns="91440" tIns="45720" rIns="91440" bIns="45720" rtlCol="0" anchor="t">
            <a:normAutofit/>
          </a:bodyPr>
          <a:lstStyle>
            <a:lvl1pPr marL="0" indent="0">
              <a:lnSpc>
                <a:spcPct val="100000"/>
              </a:lnSpc>
              <a:buNone/>
              <a:defRPr lang="en-US" sz="2000" dirty="0"/>
            </a:lvl1pPr>
          </a:lstStyle>
          <a:p>
            <a:pPr lvl="0"/>
            <a:r>
              <a:rPr lang="en-US"/>
              <a:t>Click to edit Master subtitle style</a:t>
            </a:r>
          </a:p>
        </p:txBody>
      </p:sp>
      <p:sp>
        <p:nvSpPr>
          <p:cNvPr id="9" name="Footer Placeholder 8">
            <a:extLst>
              <a:ext uri="{FF2B5EF4-FFF2-40B4-BE49-F238E27FC236}">
                <a16:creationId xmlns:a16="http://schemas.microsoft.com/office/drawing/2014/main" id="{6099C91B-9803-3812-63A6-5705DB9FE95D}"/>
              </a:ext>
            </a:extLst>
          </p:cNvPr>
          <p:cNvSpPr>
            <a:spLocks noGrp="1"/>
          </p:cNvSpPr>
          <p:nvPr>
            <p:ph type="ftr" sz="quarter" idx="11"/>
          </p:nvPr>
        </p:nvSpPr>
        <p:spPr/>
        <p:txBody>
          <a:bodyPr/>
          <a:lstStyle/>
          <a:p>
            <a:endParaRPr lang="en-US"/>
          </a:p>
        </p:txBody>
      </p:sp>
      <p:sp>
        <p:nvSpPr>
          <p:cNvPr id="8" name="Date Placeholder 7">
            <a:extLst>
              <a:ext uri="{FF2B5EF4-FFF2-40B4-BE49-F238E27FC236}">
                <a16:creationId xmlns:a16="http://schemas.microsoft.com/office/drawing/2014/main" id="{12DA3032-68CE-D997-667C-4C5C01E418A6}"/>
              </a:ext>
            </a:extLst>
          </p:cNvPr>
          <p:cNvSpPr>
            <a:spLocks noGrp="1"/>
          </p:cNvSpPr>
          <p:nvPr>
            <p:ph type="dt" sz="half" idx="10"/>
          </p:nvPr>
        </p:nvSpPr>
        <p:spPr/>
        <p:txBody>
          <a:bodyPr/>
          <a:lstStyle/>
          <a:p>
            <a:fld id="{9A43729A-46D8-4574-AD5F-77DC9A8D9561}" type="datetime1">
              <a:rPr lang="en-US" smtClean="0"/>
              <a:t>9/6/2026</a:t>
            </a:fld>
            <a:endParaRPr lang="en-US"/>
          </a:p>
        </p:txBody>
      </p:sp>
      <p:sp>
        <p:nvSpPr>
          <p:cNvPr id="10" name="Slide Number Placeholder 9">
            <a:extLst>
              <a:ext uri="{FF2B5EF4-FFF2-40B4-BE49-F238E27FC236}">
                <a16:creationId xmlns:a16="http://schemas.microsoft.com/office/drawing/2014/main" id="{FC835D02-A0E8-5346-DE23-09C497D78BD1}"/>
              </a:ext>
            </a:extLst>
          </p:cNvPr>
          <p:cNvSpPr>
            <a:spLocks noGrp="1"/>
          </p:cNvSpPr>
          <p:nvPr>
            <p:ph type="sldNum" sz="quarter" idx="12"/>
          </p:nvPr>
        </p:nvSpPr>
        <p:spPr/>
        <p:txBody>
          <a:bodyPr/>
          <a:lstStyle/>
          <a:p>
            <a:fld id="{7DF5BAF5-ABAB-4575-8E56-D109A3D17F9F}" type="slidenum">
              <a:rPr lang="en-US" smtClean="0"/>
              <a:t>‹#›</a:t>
            </a:fld>
            <a:endParaRPr lang="en-US"/>
          </a:p>
        </p:txBody>
      </p:sp>
      <p:cxnSp>
        <p:nvCxnSpPr>
          <p:cNvPr id="4" name="Straight Connector 3">
            <a:extLst>
              <a:ext uri="{FF2B5EF4-FFF2-40B4-BE49-F238E27FC236}">
                <a16:creationId xmlns:a16="http://schemas.microsoft.com/office/drawing/2014/main" id="{C99E3101-0B78-A7AE-A693-73443263EEC8}"/>
              </a:ext>
              <a:ext uri="{C183D7F6-B498-43B3-948B-1728B52AA6E4}">
                <adec:decorative xmlns:adec="http://schemas.microsoft.com/office/drawing/2017/decorative" val="1"/>
              </a:ext>
            </a:extLst>
          </p:cNvPr>
          <p:cNvCxnSpPr>
            <a:cxnSpLocks/>
          </p:cNvCxnSpPr>
          <p:nvPr userDrawn="1"/>
        </p:nvCxnSpPr>
        <p:spPr>
          <a:xfrm>
            <a:off x="-6626" y="4965465"/>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674917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4">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7C3FE82-1C77-7EDF-A1CD-DB107F252AE3}"/>
              </a:ext>
            </a:extLst>
          </p:cNvPr>
          <p:cNvSpPr>
            <a:spLocks noGrp="1"/>
          </p:cNvSpPr>
          <p:nvPr>
            <p:ph type="title"/>
          </p:nvPr>
        </p:nvSpPr>
        <p:spPr>
          <a:xfrm>
            <a:off x="1088136" y="1090244"/>
            <a:ext cx="10058400" cy="4021243"/>
          </a:xfrm>
        </p:spPr>
        <p:txBody>
          <a:bodyPr>
            <a:normAutofit/>
          </a:bodyPr>
          <a:lstStyle>
            <a:lvl1pPr>
              <a:defRPr sz="8000"/>
            </a:lvl1pPr>
          </a:lstStyle>
          <a:p>
            <a:r>
              <a:rPr lang="en-US"/>
              <a:t>Click to edit Master title style</a:t>
            </a:r>
          </a:p>
        </p:txBody>
      </p:sp>
      <p:sp>
        <p:nvSpPr>
          <p:cNvPr id="5" name="Footer Placeholder 4">
            <a:extLst>
              <a:ext uri="{FF2B5EF4-FFF2-40B4-BE49-F238E27FC236}">
                <a16:creationId xmlns:a16="http://schemas.microsoft.com/office/drawing/2014/main" id="{011422A5-3076-413B-84CB-ED3BA4171CC0}"/>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28E072EE-51B3-4C0C-A460-4684AB079301}"/>
              </a:ext>
            </a:extLst>
          </p:cNvPr>
          <p:cNvSpPr>
            <a:spLocks noGrp="1"/>
          </p:cNvSpPr>
          <p:nvPr>
            <p:ph type="dt" sz="half" idx="10"/>
          </p:nvPr>
        </p:nvSpPr>
        <p:spPr/>
        <p:txBody>
          <a:bodyPr/>
          <a:lstStyle/>
          <a:p>
            <a:fld id="{F9603DB9-580A-4D7D-A2F7-4262C3AA462A}" type="datetime1">
              <a:rPr lang="en-US" smtClean="0"/>
              <a:t>9/6/2026</a:t>
            </a:fld>
            <a:endParaRPr lang="en-US"/>
          </a:p>
        </p:txBody>
      </p:sp>
      <p:sp>
        <p:nvSpPr>
          <p:cNvPr id="6" name="Slide Number Placeholder 5">
            <a:extLst>
              <a:ext uri="{FF2B5EF4-FFF2-40B4-BE49-F238E27FC236}">
                <a16:creationId xmlns:a16="http://schemas.microsoft.com/office/drawing/2014/main" id="{F5267C68-40D5-477E-9DBC-C28FD4B1142F}"/>
              </a:ext>
            </a:extLst>
          </p:cNvPr>
          <p:cNvSpPr>
            <a:spLocks noGrp="1"/>
          </p:cNvSpPr>
          <p:nvPr>
            <p:ph type="sldNum" sz="quarter" idx="12"/>
          </p:nvPr>
        </p:nvSpPr>
        <p:spPr/>
        <p:txBody>
          <a:bodyPr/>
          <a:lstStyle/>
          <a:p>
            <a:fld id="{7DF5BAF5-ABAB-4575-8E56-D109A3D17F9F}" type="slidenum">
              <a:rPr lang="en-US" smtClean="0"/>
              <a:t>‹#›</a:t>
            </a:fld>
            <a:endParaRPr lang="en-US"/>
          </a:p>
        </p:txBody>
      </p:sp>
      <p:cxnSp>
        <p:nvCxnSpPr>
          <p:cNvPr id="7" name="Straight Connector 6">
            <a:extLst>
              <a:ext uri="{FF2B5EF4-FFF2-40B4-BE49-F238E27FC236}">
                <a16:creationId xmlns:a16="http://schemas.microsoft.com/office/drawing/2014/main" id="{F708D0FD-E68E-587F-ED5A-5140B6EE7F7C}"/>
              </a:ext>
              <a:ext uri="{C183D7F6-B498-43B3-948B-1728B52AA6E4}">
                <adec:decorative xmlns:adec="http://schemas.microsoft.com/office/drawing/2017/decorative" val="1"/>
              </a:ext>
            </a:extLst>
          </p:cNvPr>
          <p:cNvCxnSpPr>
            <a:cxnSpLocks/>
          </p:cNvCxnSpPr>
          <p:nvPr userDrawn="1"/>
        </p:nvCxnSpPr>
        <p:spPr>
          <a:xfrm>
            <a:off x="0" y="120586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Subtitle 2">
            <a:extLst>
              <a:ext uri="{FF2B5EF4-FFF2-40B4-BE49-F238E27FC236}">
                <a16:creationId xmlns:a16="http://schemas.microsoft.com/office/drawing/2014/main" id="{65DB91C7-3013-1F4E-D55F-37E24A2C6878}"/>
              </a:ext>
            </a:extLst>
          </p:cNvPr>
          <p:cNvSpPr>
            <a:spLocks noGrp="1"/>
          </p:cNvSpPr>
          <p:nvPr>
            <p:ph type="subTitle" idx="1"/>
          </p:nvPr>
        </p:nvSpPr>
        <p:spPr>
          <a:xfrm>
            <a:off x="1088136" y="5360878"/>
            <a:ext cx="10015728" cy="566928"/>
          </a:xfrm>
        </p:spPr>
        <p:txBody>
          <a:bodyPr vert="horz" lIns="91440" tIns="45720" rIns="91440" bIns="45720" rtlCol="0" anchor="b">
            <a:normAutofit/>
          </a:bodyPr>
          <a:lstStyle>
            <a:lvl1pPr marL="0" indent="0" algn="r">
              <a:lnSpc>
                <a:spcPct val="100000"/>
              </a:lnSpc>
              <a:buNone/>
              <a:defRPr lang="en-US" sz="2000" dirty="0"/>
            </a:lvl1pPr>
          </a:lstStyle>
          <a:p>
            <a:pPr lvl="0"/>
            <a:r>
              <a:rPr lang="en-US"/>
              <a:t>Click to edit Master subtitle style</a:t>
            </a:r>
          </a:p>
        </p:txBody>
      </p:sp>
    </p:spTree>
    <p:extLst>
      <p:ext uri="{BB962C8B-B14F-4D97-AF65-F5344CB8AC3E}">
        <p14:creationId xmlns:p14="http://schemas.microsoft.com/office/powerpoint/2010/main" val="3923612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5">
    <p:bg>
      <p:bgRef idx="1001">
        <a:schemeClr val="bg1"/>
      </p:bgRef>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F708609-7047-A87D-944D-1FAA546F3CE0}"/>
              </a:ext>
            </a:extLst>
          </p:cNvPr>
          <p:cNvSpPr>
            <a:spLocks noGrp="1"/>
          </p:cNvSpPr>
          <p:nvPr>
            <p:ph type="title"/>
          </p:nvPr>
        </p:nvSpPr>
        <p:spPr>
          <a:xfrm>
            <a:off x="82296" y="64007"/>
            <a:ext cx="12015216" cy="5120639"/>
          </a:xfrm>
        </p:spPr>
        <p:txBody>
          <a:bodyPr>
            <a:normAutofit/>
          </a:bodyPr>
          <a:lstStyle>
            <a:lvl1pPr>
              <a:defRPr sz="11500"/>
            </a:lvl1pPr>
          </a:lstStyle>
          <a:p>
            <a:r>
              <a:rPr lang="en-US"/>
              <a:t>Click to edit Master title style</a:t>
            </a:r>
          </a:p>
        </p:txBody>
      </p:sp>
      <p:sp>
        <p:nvSpPr>
          <p:cNvPr id="9" name="Subtitle 2">
            <a:extLst>
              <a:ext uri="{FF2B5EF4-FFF2-40B4-BE49-F238E27FC236}">
                <a16:creationId xmlns:a16="http://schemas.microsoft.com/office/drawing/2014/main" id="{83B55518-9256-4E26-0E87-88DBBA9A4404}"/>
              </a:ext>
            </a:extLst>
          </p:cNvPr>
          <p:cNvSpPr>
            <a:spLocks noGrp="1"/>
          </p:cNvSpPr>
          <p:nvPr>
            <p:ph type="subTitle" idx="1"/>
          </p:nvPr>
        </p:nvSpPr>
        <p:spPr>
          <a:xfrm>
            <a:off x="1088136" y="5348178"/>
            <a:ext cx="10037064" cy="566928"/>
          </a:xfrm>
        </p:spPr>
        <p:txBody>
          <a:bodyPr anchor="b" anchorCtr="0">
            <a:normAutofit/>
          </a:bodyPr>
          <a:lstStyle>
            <a:lvl1pPr marL="0" indent="0" algn="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011422A5-3076-413B-84CB-ED3BA4171CC0}"/>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28E072EE-51B3-4C0C-A460-4684AB079301}"/>
              </a:ext>
            </a:extLst>
          </p:cNvPr>
          <p:cNvSpPr>
            <a:spLocks noGrp="1"/>
          </p:cNvSpPr>
          <p:nvPr>
            <p:ph type="dt" sz="half" idx="10"/>
          </p:nvPr>
        </p:nvSpPr>
        <p:spPr/>
        <p:txBody>
          <a:bodyPr/>
          <a:lstStyle>
            <a:lvl1pPr>
              <a:defRPr>
                <a:solidFill>
                  <a:schemeClr val="tx1"/>
                </a:solidFill>
              </a:defRPr>
            </a:lvl1pPr>
          </a:lstStyle>
          <a:p>
            <a:fld id="{0D2C8134-5845-4788-BDC0-49BEFBED1AF1}" type="datetime1">
              <a:rPr lang="en-US" smtClean="0"/>
              <a:t>9/6/2026</a:t>
            </a:fld>
            <a:endParaRPr lang="en-US"/>
          </a:p>
        </p:txBody>
      </p:sp>
      <p:sp>
        <p:nvSpPr>
          <p:cNvPr id="6" name="Slide Number Placeholder 5">
            <a:extLst>
              <a:ext uri="{FF2B5EF4-FFF2-40B4-BE49-F238E27FC236}">
                <a16:creationId xmlns:a16="http://schemas.microsoft.com/office/drawing/2014/main" id="{F5267C68-40D5-477E-9DBC-C28FD4B1142F}"/>
              </a:ext>
            </a:extLst>
          </p:cNvPr>
          <p:cNvSpPr>
            <a:spLocks noGrp="1"/>
          </p:cNvSpPr>
          <p:nvPr>
            <p:ph type="sldNum" sz="quarter" idx="12"/>
          </p:nvPr>
        </p:nvSpPr>
        <p:spPr/>
        <p:txBody>
          <a:bodyPr/>
          <a:lstStyle>
            <a:lvl1pPr>
              <a:defRPr>
                <a:solidFill>
                  <a:schemeClr val="tx1"/>
                </a:solidFill>
              </a:defRPr>
            </a:lvl1pPr>
          </a:lstStyle>
          <a:p>
            <a:fld id="{7DF5BAF5-ABAB-4575-8E56-D109A3D17F9F}" type="slidenum">
              <a:rPr lang="en-US" smtClean="0"/>
              <a:pPr/>
              <a:t>‹#›</a:t>
            </a:fld>
            <a:endParaRPr lang="en-US"/>
          </a:p>
        </p:txBody>
      </p:sp>
      <p:cxnSp>
        <p:nvCxnSpPr>
          <p:cNvPr id="8" name="Straight Connector 7">
            <a:extLst>
              <a:ext uri="{FF2B5EF4-FFF2-40B4-BE49-F238E27FC236}">
                <a16:creationId xmlns:a16="http://schemas.microsoft.com/office/drawing/2014/main" id="{C64158DF-756B-260C-69DA-D76C163B7274}"/>
              </a:ext>
              <a:ext uri="{C183D7F6-B498-43B3-948B-1728B52AA6E4}">
                <adec:decorative xmlns:adec="http://schemas.microsoft.com/office/drawing/2017/decorative" val="1"/>
              </a:ext>
            </a:extLst>
          </p:cNvPr>
          <p:cNvCxnSpPr>
            <a:cxnSpLocks/>
          </p:cNvCxnSpPr>
          <p:nvPr userDrawn="1"/>
        </p:nvCxnSpPr>
        <p:spPr>
          <a:xfrm>
            <a:off x="11387805" y="5749927"/>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2861494"/>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6">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697EF66-DC3D-B2CA-7F76-8D8A7ED29968}"/>
              </a:ext>
            </a:extLst>
          </p:cNvPr>
          <p:cNvSpPr>
            <a:spLocks noGrp="1"/>
          </p:cNvSpPr>
          <p:nvPr>
            <p:ph type="title"/>
          </p:nvPr>
        </p:nvSpPr>
        <p:spPr>
          <a:xfrm>
            <a:off x="82296" y="64008"/>
            <a:ext cx="8229600" cy="2621154"/>
          </a:xfrm>
        </p:spPr>
        <p:txBody>
          <a:bodyPr>
            <a:noAutofit/>
          </a:bodyPr>
          <a:lstStyle>
            <a:lvl1pPr>
              <a:defRPr sz="6000"/>
            </a:lvl1pPr>
          </a:lstStyle>
          <a:p>
            <a:r>
              <a:rPr lang="en-US"/>
              <a:t>Click to edit Master title style</a:t>
            </a:r>
          </a:p>
        </p:txBody>
      </p:sp>
      <p:sp>
        <p:nvSpPr>
          <p:cNvPr id="13" name="Subtitle 2">
            <a:extLst>
              <a:ext uri="{FF2B5EF4-FFF2-40B4-BE49-F238E27FC236}">
                <a16:creationId xmlns:a16="http://schemas.microsoft.com/office/drawing/2014/main" id="{0F2A94AC-5C1C-CE45-09E9-C80B1B71FA27}"/>
              </a:ext>
            </a:extLst>
          </p:cNvPr>
          <p:cNvSpPr>
            <a:spLocks noGrp="1"/>
          </p:cNvSpPr>
          <p:nvPr>
            <p:ph type="subTitle" idx="1"/>
          </p:nvPr>
        </p:nvSpPr>
        <p:spPr>
          <a:xfrm>
            <a:off x="3513954" y="4431379"/>
            <a:ext cx="7611246" cy="1465254"/>
          </a:xfrm>
        </p:spPr>
        <p:txBody>
          <a:bodyPr anchor="b" anchorCtr="0">
            <a:normAutofit/>
          </a:bodyPr>
          <a:lstStyle>
            <a:lvl1pPr marL="0" indent="0" algn="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A514BB03-2F72-49ED-92F1-5740F2F88242}" type="datetime1">
              <a:rPr lang="en-US" smtClean="0"/>
              <a:t>9/6/2026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cxnSp>
        <p:nvCxnSpPr>
          <p:cNvPr id="8" name="Straight Connector 7">
            <a:extLst>
              <a:ext uri="{FF2B5EF4-FFF2-40B4-BE49-F238E27FC236}">
                <a16:creationId xmlns:a16="http://schemas.microsoft.com/office/drawing/2014/main" id="{C2E6B14D-48CB-3652-5FBF-557B0DB0C006}"/>
              </a:ext>
              <a:ext uri="{C183D7F6-B498-43B3-948B-1728B52AA6E4}">
                <adec:decorative xmlns:adec="http://schemas.microsoft.com/office/drawing/2017/decorative" val="1"/>
              </a:ext>
            </a:extLst>
          </p:cNvPr>
          <p:cNvCxnSpPr>
            <a:cxnSpLocks/>
          </p:cNvCxnSpPr>
          <p:nvPr/>
        </p:nvCxnSpPr>
        <p:spPr>
          <a:xfrm>
            <a:off x="11387805" y="57152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518811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087847" y="4676177"/>
            <a:ext cx="10835639" cy="1319510"/>
          </a:xfrm>
        </p:spPr>
        <p:txBody>
          <a:bodyPr vert="horz" lIns="91440" tIns="45720" rIns="91440" bIns="45720" rtlCol="0" anchor="b">
            <a:noAutofit/>
          </a:bodyPr>
          <a:lstStyle>
            <a:lvl1pPr>
              <a:defRPr lang="en-US" sz="54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087847" y="6065134"/>
            <a:ext cx="10835639" cy="373766"/>
          </a:xfrm>
        </p:spPr>
        <p:txBody>
          <a:bodyPr vert="horz" lIns="91440" tIns="45720" rIns="91440" bIns="45720" rtlCol="0" anchor="b">
            <a:noAutofit/>
          </a:bodyPr>
          <a:lstStyle>
            <a:lvl1pPr marL="0" indent="0">
              <a:spcBef>
                <a:spcPts val="0"/>
              </a:spcBef>
              <a:buNone/>
              <a:defRPr lang="en-US" sz="2000"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1"/>
            <a:ext cx="12191999" cy="4467828"/>
          </a:xfrm>
          <a:blipFill dpi="0" rotWithShape="1">
            <a:blip r:embed="rId2">
              <a:alphaModFix amt="60000"/>
            </a:blip>
            <a:srcRect/>
            <a:stretch>
              <a:fillRect/>
            </a:stretch>
          </a:blipFill>
        </p:spPr>
        <p:txBody>
          <a:bodyPr/>
          <a:lstStyle>
            <a:lvl1pPr marL="0" indent="0">
              <a:buNone/>
              <a:defRPr/>
            </a:lvl1pPr>
          </a:lstStyle>
          <a:p>
            <a:r>
              <a:rPr lang="en-US"/>
              <a:t> </a:t>
            </a:r>
          </a:p>
        </p:txBody>
      </p:sp>
      <p:cxnSp>
        <p:nvCxnSpPr>
          <p:cNvPr id="4" name="Straight Connector 3">
            <a:extLst>
              <a:ext uri="{FF2B5EF4-FFF2-40B4-BE49-F238E27FC236}">
                <a16:creationId xmlns:a16="http://schemas.microsoft.com/office/drawing/2014/main" id="{A7765164-0D02-5316-1845-119CB011190B}"/>
              </a:ext>
              <a:ext uri="{C183D7F6-B498-43B3-948B-1728B52AA6E4}">
                <adec:decorative xmlns:adec="http://schemas.microsoft.com/office/drawing/2017/decorative" val="1"/>
              </a:ext>
            </a:extLst>
          </p:cNvPr>
          <p:cNvCxnSpPr>
            <a:cxnSpLocks/>
          </p:cNvCxnSpPr>
          <p:nvPr userDrawn="1"/>
        </p:nvCxnSpPr>
        <p:spPr>
          <a:xfrm>
            <a:off x="0" y="5715000"/>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2DFA2081-8ED6-0719-D0B6-2818D6019332}"/>
              </a:ext>
            </a:extLst>
          </p:cNvPr>
          <p:cNvSpPr>
            <a:spLocks noGrp="1"/>
          </p:cNvSpPr>
          <p:nvPr>
            <p:ph type="ftr" sz="quarter" idx="15"/>
          </p:nvPr>
        </p:nvSpPr>
        <p:spPr/>
        <p:txBody>
          <a:bodyPr/>
          <a:lstStyle/>
          <a:p>
            <a:endParaRPr lang="en-US"/>
          </a:p>
        </p:txBody>
      </p:sp>
      <p:sp>
        <p:nvSpPr>
          <p:cNvPr id="5" name="Date Placeholder 4">
            <a:extLst>
              <a:ext uri="{FF2B5EF4-FFF2-40B4-BE49-F238E27FC236}">
                <a16:creationId xmlns:a16="http://schemas.microsoft.com/office/drawing/2014/main" id="{9A51F47A-9B8B-A343-2C56-110E21331AE3}"/>
              </a:ext>
            </a:extLst>
          </p:cNvPr>
          <p:cNvSpPr>
            <a:spLocks noGrp="1"/>
          </p:cNvSpPr>
          <p:nvPr>
            <p:ph type="dt" sz="half" idx="14"/>
          </p:nvPr>
        </p:nvSpPr>
        <p:spPr/>
        <p:txBody>
          <a:bodyPr/>
          <a:lstStyle/>
          <a:p>
            <a:fld id="{CC244A08-D005-46D4-83AD-B57E5649BF14}" type="datetime1">
              <a:rPr lang="en-US" smtClean="0"/>
              <a:t>9/6/2026</a:t>
            </a:fld>
            <a:endParaRPr lang="en-US"/>
          </a:p>
        </p:txBody>
      </p:sp>
      <p:sp>
        <p:nvSpPr>
          <p:cNvPr id="10" name="Slide Number Placeholder 9">
            <a:extLst>
              <a:ext uri="{FF2B5EF4-FFF2-40B4-BE49-F238E27FC236}">
                <a16:creationId xmlns:a16="http://schemas.microsoft.com/office/drawing/2014/main" id="{F259CCC4-FA9E-2074-3142-5EBA62F91B25}"/>
              </a:ext>
            </a:extLst>
          </p:cNvPr>
          <p:cNvSpPr>
            <a:spLocks noGrp="1"/>
          </p:cNvSpPr>
          <p:nvPr>
            <p:ph type="sldNum" sz="quarter" idx="16"/>
          </p:nvPr>
        </p:nvSpPr>
        <p:spPr/>
        <p:txBody>
          <a:bodyPr/>
          <a:lstStyle/>
          <a:p>
            <a:fld id="{7DF5BAF5-ABAB-4575-8E56-D109A3D17F9F}" type="slidenum">
              <a:rPr lang="en-US" smtClean="0"/>
              <a:pPr/>
              <a:t>‹#›</a:t>
            </a:fld>
            <a:endParaRPr lang="en-US"/>
          </a:p>
        </p:txBody>
      </p:sp>
    </p:spTree>
    <p:extLst>
      <p:ext uri="{BB962C8B-B14F-4D97-AF65-F5344CB8AC3E}">
        <p14:creationId xmlns:p14="http://schemas.microsoft.com/office/powerpoint/2010/main" val="191457646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08905" y="284481"/>
            <a:ext cx="4244009" cy="4320310"/>
          </a:xfrm>
        </p:spPr>
        <p:txBody>
          <a:bodyPr vert="horz" lIns="91440" tIns="45720" rIns="91440" bIns="45720" rtlCol="0" anchor="t">
            <a:normAutofit/>
          </a:bodyPr>
          <a:lstStyle>
            <a:lvl1pPr>
              <a:defRPr lang="en-US" sz="36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08905" y="4827642"/>
            <a:ext cx="3916294" cy="1033669"/>
          </a:xfrm>
        </p:spPr>
        <p:txBody>
          <a:bodyPr vert="horz" lIns="91440" tIns="45720" rIns="91440" bIns="45720" rtlCol="0" anchor="b">
            <a:normAutofit/>
          </a:bodyPr>
          <a:lstStyle>
            <a:lvl1pPr marL="0" indent="0">
              <a:lnSpc>
                <a:spcPct val="100000"/>
              </a:lnSpc>
              <a:spcBef>
                <a:spcPts val="0"/>
              </a:spcBef>
              <a:buNone/>
              <a:defRPr lang="en-US" sz="2000" dirty="0"/>
            </a:lvl1pPr>
          </a:lstStyle>
          <a:p>
            <a:pPr lvl="0"/>
            <a:r>
              <a:rPr lang="en-US"/>
              <a:t>Click to edit Master subtitle style</a:t>
            </a:r>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0" y="0"/>
            <a:ext cx="6967075"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208906" y="6438900"/>
            <a:ext cx="2351783" cy="419100"/>
          </a:xfrm>
        </p:spPr>
        <p:txBody>
          <a:bodyPr/>
          <a:lstStyle/>
          <a:p>
            <a:endParaRPr lang="en-US"/>
          </a:p>
        </p:txBody>
      </p:sp>
      <p:sp>
        <p:nvSpPr>
          <p:cNvPr id="8" name="Date Placeholder 4">
            <a:extLst>
              <a:ext uri="{FF2B5EF4-FFF2-40B4-BE49-F238E27FC236}">
                <a16:creationId xmlns:a16="http://schemas.microsoft.com/office/drawing/2014/main" id="{80C9AB94-8F6E-3F2E-B012-AADB80E54860}"/>
              </a:ext>
            </a:extLst>
          </p:cNvPr>
          <p:cNvSpPr>
            <a:spLocks noGrp="1"/>
          </p:cNvSpPr>
          <p:nvPr>
            <p:ph type="dt" sz="half" idx="15"/>
          </p:nvPr>
        </p:nvSpPr>
        <p:spPr>
          <a:xfrm>
            <a:off x="9650896" y="6438900"/>
            <a:ext cx="864704" cy="419100"/>
          </a:xfrm>
        </p:spPr>
        <p:txBody>
          <a:bodyPr/>
          <a:lstStyle/>
          <a:p>
            <a:fld id="{3BDFD50A-C4D5-4F0A-AE85-3183D6D453C4}" type="datetime1">
              <a:rPr lang="en-US" smtClean="0"/>
              <a:t>9/6/2026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523764" y="6438900"/>
            <a:ext cx="601436" cy="419100"/>
          </a:xfrm>
        </p:spPr>
        <p:txBody>
          <a:bodyPr/>
          <a:lstStyle/>
          <a:p>
            <a:fld id="{AEAA3239-9EA4-4A65-A281-97F994456D9F}" type="slidenum">
              <a:rPr lang="en-US" smtClean="0"/>
              <a:t>‹#›</a:t>
            </a:fld>
            <a:endParaRPr lang="en-US"/>
          </a:p>
        </p:txBody>
      </p:sp>
      <p:cxnSp>
        <p:nvCxnSpPr>
          <p:cNvPr id="7" name="Straight Connector 6">
            <a:extLst>
              <a:ext uri="{FF2B5EF4-FFF2-40B4-BE49-F238E27FC236}">
                <a16:creationId xmlns:a16="http://schemas.microsoft.com/office/drawing/2014/main" id="{2BA6CE1C-3B05-36AC-25B7-6050ED0CBE18}"/>
              </a:ext>
              <a:ext uri="{C183D7F6-B498-43B3-948B-1728B52AA6E4}">
                <adec:decorative xmlns:adec="http://schemas.microsoft.com/office/drawing/2017/decorative" val="1"/>
              </a:ext>
            </a:extLst>
          </p:cNvPr>
          <p:cNvCxnSpPr>
            <a:cxnSpLocks/>
          </p:cNvCxnSpPr>
          <p:nvPr userDrawn="1"/>
        </p:nvCxnSpPr>
        <p:spPr>
          <a:xfrm>
            <a:off x="11387805" y="57152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009357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846390" y="1411358"/>
            <a:ext cx="3736010" cy="2845567"/>
          </a:xfrm>
        </p:spPr>
        <p:txBody>
          <a:bodyPr vert="horz" lIns="91440" tIns="45720" rIns="91440" bIns="45720" rtlCol="0" anchor="b">
            <a:noAutofit/>
          </a:bodyPr>
          <a:lstStyle>
            <a:lvl1pPr>
              <a:defRPr lang="en-US" sz="36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46388" y="4403039"/>
            <a:ext cx="3729915" cy="1123122"/>
          </a:xfrm>
        </p:spPr>
        <p:txBody>
          <a:bodyPr vert="horz" lIns="91440" tIns="45720" rIns="91440" bIns="45720" rtlCol="0">
            <a:normAutofit/>
          </a:bodyPr>
          <a:lstStyle>
            <a:lvl1pPr marL="0" indent="0">
              <a:lnSpc>
                <a:spcPct val="100000"/>
              </a:lnSpc>
              <a:buNone/>
              <a:defRPr lang="en-US" sz="1600" dirty="0"/>
            </a:lvl1pPr>
          </a:lstStyle>
          <a:p>
            <a:pPr lvl="0"/>
            <a:r>
              <a:rPr lang="en-US"/>
              <a:t>Click to edit Master subtitle style</a:t>
            </a:r>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0" y="0"/>
            <a:ext cx="7617785"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17" name="Footer Placeholder 4">
            <a:extLst>
              <a:ext uri="{FF2B5EF4-FFF2-40B4-BE49-F238E27FC236}">
                <a16:creationId xmlns:a16="http://schemas.microsoft.com/office/drawing/2014/main" id="{DF8C2BF2-38FB-0598-A4BE-DD111229A3FE}"/>
              </a:ext>
            </a:extLst>
          </p:cNvPr>
          <p:cNvSpPr>
            <a:spLocks noGrp="1"/>
          </p:cNvSpPr>
          <p:nvPr>
            <p:ph type="ftr" sz="quarter" idx="11"/>
          </p:nvPr>
        </p:nvSpPr>
        <p:spPr>
          <a:xfrm>
            <a:off x="7846388" y="6438900"/>
            <a:ext cx="1714301" cy="419100"/>
          </a:xfrm>
        </p:spPr>
        <p:txBody>
          <a:bodyPr/>
          <a:lstStyle/>
          <a:p>
            <a:endParaRPr lang="en-US"/>
          </a:p>
        </p:txBody>
      </p:sp>
      <p:sp>
        <p:nvSpPr>
          <p:cNvPr id="18" name="Date Placeholder 4">
            <a:extLst>
              <a:ext uri="{FF2B5EF4-FFF2-40B4-BE49-F238E27FC236}">
                <a16:creationId xmlns:a16="http://schemas.microsoft.com/office/drawing/2014/main" id="{5A41BBAF-5441-8512-B575-2EB961DD485E}"/>
              </a:ext>
            </a:extLst>
          </p:cNvPr>
          <p:cNvSpPr>
            <a:spLocks noGrp="1"/>
          </p:cNvSpPr>
          <p:nvPr>
            <p:ph type="dt" sz="half" idx="15"/>
          </p:nvPr>
        </p:nvSpPr>
        <p:spPr>
          <a:xfrm>
            <a:off x="9650896" y="6438900"/>
            <a:ext cx="864704" cy="419100"/>
          </a:xfrm>
        </p:spPr>
        <p:txBody>
          <a:bodyPr/>
          <a:lstStyle/>
          <a:p>
            <a:fld id="{4BAE2A19-7CA9-4A0D-817F-D9708A9CEE47}" type="datetime1">
              <a:rPr lang="en-US" smtClean="0"/>
              <a:t>9/6/2026</a:t>
            </a:fld>
            <a:endParaRPr lang="en-US"/>
          </a:p>
        </p:txBody>
      </p:sp>
      <p:sp>
        <p:nvSpPr>
          <p:cNvPr id="19" name="Slide Number Placeholder 5">
            <a:extLst>
              <a:ext uri="{FF2B5EF4-FFF2-40B4-BE49-F238E27FC236}">
                <a16:creationId xmlns:a16="http://schemas.microsoft.com/office/drawing/2014/main" id="{89401810-4A83-D1CF-00A6-76F622C7153C}"/>
              </a:ext>
            </a:extLst>
          </p:cNvPr>
          <p:cNvSpPr>
            <a:spLocks noGrp="1"/>
          </p:cNvSpPr>
          <p:nvPr>
            <p:ph type="sldNum" sz="quarter" idx="12"/>
          </p:nvPr>
        </p:nvSpPr>
        <p:spPr>
          <a:xfrm>
            <a:off x="10523764" y="6438900"/>
            <a:ext cx="601436" cy="4191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74173922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081055" y="1111101"/>
            <a:ext cx="4179762" cy="3935983"/>
          </a:xfrm>
        </p:spPr>
        <p:txBody>
          <a:bodyPr vert="horz" lIns="91440" tIns="45720" rIns="91440" bIns="45720" rtlCol="0" anchor="t">
            <a:normAutofit/>
          </a:bodyPr>
          <a:lstStyle>
            <a:lvl1pPr>
              <a:defRPr lang="en-US" sz="36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091688" y="5190622"/>
            <a:ext cx="4179762" cy="1095877"/>
          </a:xfrm>
        </p:spPr>
        <p:txBody>
          <a:bodyPr vert="horz" lIns="91440" tIns="45720" rIns="91440" bIns="45720" rtlCol="0" anchor="b">
            <a:normAutofit/>
          </a:bodyPr>
          <a:lstStyle>
            <a:lvl1pPr marL="0" indent="0">
              <a:lnSpc>
                <a:spcPct val="100000"/>
              </a:lnSpc>
              <a:buNone/>
              <a:defRPr lang="en-US" sz="1600" dirty="0"/>
            </a:lvl1pPr>
          </a:lstStyle>
          <a:p>
            <a:pPr lvl="0"/>
            <a:r>
              <a:rPr lang="en-US"/>
              <a:t>Click to edit Master subtitle style</a:t>
            </a:r>
          </a:p>
        </p:txBody>
      </p:sp>
      <p:cxnSp>
        <p:nvCxnSpPr>
          <p:cNvPr id="4" name="Straight Connector 3">
            <a:extLst>
              <a:ext uri="{FF2B5EF4-FFF2-40B4-BE49-F238E27FC236}">
                <a16:creationId xmlns:a16="http://schemas.microsoft.com/office/drawing/2014/main" id="{246DF655-18E5-0F01-A30A-A66220E09345}"/>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4B984BF6-8944-BCD9-907F-19E062A93E04}"/>
              </a:ext>
            </a:extLst>
          </p:cNvPr>
          <p:cNvSpPr>
            <a:spLocks noGrp="1"/>
          </p:cNvSpPr>
          <p:nvPr>
            <p:ph type="ftr" sz="quarter" idx="11"/>
          </p:nvPr>
        </p:nvSpPr>
        <p:spPr>
          <a:xfrm>
            <a:off x="1091689" y="6430037"/>
            <a:ext cx="2604618" cy="419100"/>
          </a:xfrm>
        </p:spPr>
        <p:txBody>
          <a:bodyPr/>
          <a:lstStyle/>
          <a:p>
            <a:endParaRPr lang="en-US"/>
          </a:p>
        </p:txBody>
      </p:sp>
      <p:sp>
        <p:nvSpPr>
          <p:cNvPr id="6" name="Date Placeholder 4">
            <a:extLst>
              <a:ext uri="{FF2B5EF4-FFF2-40B4-BE49-F238E27FC236}">
                <a16:creationId xmlns:a16="http://schemas.microsoft.com/office/drawing/2014/main" id="{A0A1EB0B-7080-C0FF-A599-2F24CE797B37}"/>
              </a:ext>
            </a:extLst>
          </p:cNvPr>
          <p:cNvSpPr>
            <a:spLocks noGrp="1"/>
          </p:cNvSpPr>
          <p:nvPr>
            <p:ph type="dt" sz="half" idx="15"/>
          </p:nvPr>
        </p:nvSpPr>
        <p:spPr>
          <a:xfrm>
            <a:off x="3786513" y="6430037"/>
            <a:ext cx="864704" cy="419100"/>
          </a:xfrm>
        </p:spPr>
        <p:txBody>
          <a:bodyPr/>
          <a:lstStyle/>
          <a:p>
            <a:fld id="{0D5D24AD-B99E-4164-A8C6-C28302C0CE34}" type="datetime1">
              <a:rPr lang="en-US" smtClean="0"/>
              <a:t>9/6/2026</a:t>
            </a:fld>
            <a:endParaRPr lang="en-US"/>
          </a:p>
        </p:txBody>
      </p:sp>
      <p:sp>
        <p:nvSpPr>
          <p:cNvPr id="10" name="Slide Number Placeholder 5">
            <a:extLst>
              <a:ext uri="{FF2B5EF4-FFF2-40B4-BE49-F238E27FC236}">
                <a16:creationId xmlns:a16="http://schemas.microsoft.com/office/drawing/2014/main" id="{D9E47F5A-D737-9005-3896-E6383830C7E3}"/>
              </a:ext>
            </a:extLst>
          </p:cNvPr>
          <p:cNvSpPr>
            <a:spLocks noGrp="1"/>
          </p:cNvSpPr>
          <p:nvPr>
            <p:ph type="sldNum" sz="quarter" idx="12"/>
          </p:nvPr>
        </p:nvSpPr>
        <p:spPr>
          <a:xfrm>
            <a:off x="4659381" y="6430037"/>
            <a:ext cx="601436" cy="419100"/>
          </a:xfrm>
        </p:spPr>
        <p:txBody>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500050" y="0"/>
            <a:ext cx="6691950" cy="6858000"/>
          </a:xfrm>
          <a:blipFill dpi="0" rotWithShape="1">
            <a:blip r:embed="rId2">
              <a:alphaModFix amt="60000"/>
            </a:blip>
            <a:srcRect/>
            <a:stretch>
              <a:fillRect/>
            </a:stretch>
          </a:blipFill>
        </p:spPr>
        <p:txBody>
          <a:bodyPr/>
          <a:lstStyle>
            <a:lvl1pPr marL="0" indent="0">
              <a:buNone/>
              <a:defRPr/>
            </a:lvl1pPr>
          </a:lstStyle>
          <a:p>
            <a:r>
              <a:rPr lang="en-US"/>
              <a:t>  </a:t>
            </a:r>
          </a:p>
        </p:txBody>
      </p:sp>
    </p:spTree>
    <p:extLst>
      <p:ext uri="{BB962C8B-B14F-4D97-AF65-F5344CB8AC3E}">
        <p14:creationId xmlns:p14="http://schemas.microsoft.com/office/powerpoint/2010/main" val="62206206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1A7175-8061-E7CC-68E4-2B3CECB6CCFE}"/>
              </a:ext>
            </a:extLst>
          </p:cNvPr>
          <p:cNvSpPr>
            <a:spLocks noGrp="1"/>
          </p:cNvSpPr>
          <p:nvPr>
            <p:ph type="title" hasCustomPrompt="1"/>
          </p:nvPr>
        </p:nvSpPr>
        <p:spPr>
          <a:xfrm>
            <a:off x="1088136" y="1090244"/>
            <a:ext cx="10037064" cy="5159257"/>
          </a:xfrm>
        </p:spPr>
        <p:txBody>
          <a:bodyPr>
            <a:normAutofit/>
          </a:bodyPr>
          <a:lstStyle>
            <a:lvl1pPr>
              <a:defRPr sz="8000">
                <a:solidFill>
                  <a:schemeClr val="bg1"/>
                </a:solidFill>
              </a:defRPr>
            </a:lvl1pPr>
          </a:lstStyle>
          <a:p>
            <a:r>
              <a:rPr lang="en-US"/>
              <a:t>Section header</a:t>
            </a:r>
          </a:p>
        </p:txBody>
      </p:sp>
      <p:sp>
        <p:nvSpPr>
          <p:cNvPr id="5" name="Footer Placeholder 4">
            <a:extLst>
              <a:ext uri="{FF2B5EF4-FFF2-40B4-BE49-F238E27FC236}">
                <a16:creationId xmlns:a16="http://schemas.microsoft.com/office/drawing/2014/main" id="{4C094542-CAEF-4D6C-BE6A-BC100F0590F9}"/>
              </a:ext>
            </a:extLst>
          </p:cNvPr>
          <p:cNvSpPr>
            <a:spLocks noGrp="1"/>
          </p:cNvSpPr>
          <p:nvPr>
            <p:ph type="ftr" sz="quarter" idx="11"/>
          </p:nvPr>
        </p:nvSpPr>
        <p:spPr/>
        <p:txBody>
          <a:bodyPr/>
          <a:lstStyle>
            <a:lvl1pPr>
              <a:defRPr>
                <a:solidFill>
                  <a:schemeClr val="bg1"/>
                </a:solidFill>
              </a:defRPr>
            </a:lvl1pPr>
          </a:lstStyle>
          <a:p>
            <a:endParaRPr lang="en-US"/>
          </a:p>
        </p:txBody>
      </p:sp>
      <p:sp>
        <p:nvSpPr>
          <p:cNvPr id="4" name="Date Placeholder 3">
            <a:extLst>
              <a:ext uri="{FF2B5EF4-FFF2-40B4-BE49-F238E27FC236}">
                <a16:creationId xmlns:a16="http://schemas.microsoft.com/office/drawing/2014/main" id="{B3408851-4DCC-447C-828A-5F7E66F7623D}"/>
              </a:ext>
            </a:extLst>
          </p:cNvPr>
          <p:cNvSpPr>
            <a:spLocks noGrp="1"/>
          </p:cNvSpPr>
          <p:nvPr>
            <p:ph type="dt" sz="half" idx="10"/>
          </p:nvPr>
        </p:nvSpPr>
        <p:spPr/>
        <p:txBody>
          <a:bodyPr/>
          <a:lstStyle>
            <a:lvl1pPr>
              <a:defRPr>
                <a:solidFill>
                  <a:schemeClr val="bg1"/>
                </a:solidFill>
              </a:defRPr>
            </a:lvl1pPr>
          </a:lstStyle>
          <a:p>
            <a:fld id="{F9146670-3900-4BA5-9316-9F5AE82C4F5F}" type="datetime1">
              <a:rPr lang="en-US" smtClean="0"/>
              <a:t>9/6/2026</a:t>
            </a:fld>
            <a:endParaRPr lang="en-US"/>
          </a:p>
        </p:txBody>
      </p:sp>
      <p:sp>
        <p:nvSpPr>
          <p:cNvPr id="6" name="Slide Number Placeholder 5">
            <a:extLst>
              <a:ext uri="{FF2B5EF4-FFF2-40B4-BE49-F238E27FC236}">
                <a16:creationId xmlns:a16="http://schemas.microsoft.com/office/drawing/2014/main" id="{2C8BDE40-8468-4051-9703-B751608AAF9D}"/>
              </a:ext>
            </a:extLst>
          </p:cNvPr>
          <p:cNvSpPr>
            <a:spLocks noGrp="1"/>
          </p:cNvSpPr>
          <p:nvPr>
            <p:ph type="sldNum" sz="quarter" idx="12"/>
          </p:nvPr>
        </p:nvSpPr>
        <p:spPr/>
        <p:txBody>
          <a:bodyPr/>
          <a:lstStyle>
            <a:lvl1pPr>
              <a:defRPr>
                <a:solidFill>
                  <a:schemeClr val="bg1"/>
                </a:solidFill>
              </a:defRPr>
            </a:lvl1pPr>
          </a:lstStyle>
          <a:p>
            <a:fld id="{7DF5BAF5-ABAB-4575-8E56-D109A3D17F9F}" type="slidenum">
              <a:rPr lang="en-US" smtClean="0"/>
              <a:pPr/>
              <a:t>‹#›</a:t>
            </a:fld>
            <a:endParaRPr lang="en-US"/>
          </a:p>
        </p:txBody>
      </p:sp>
      <p:cxnSp>
        <p:nvCxnSpPr>
          <p:cNvPr id="9" name="Straight Connector 8">
            <a:extLst>
              <a:ext uri="{FF2B5EF4-FFF2-40B4-BE49-F238E27FC236}">
                <a16:creationId xmlns:a16="http://schemas.microsoft.com/office/drawing/2014/main" id="{96A5A591-C2D3-D6A3-432F-2C1371951C13}"/>
              </a:ext>
              <a:ext uri="{C183D7F6-B498-43B3-948B-1728B52AA6E4}">
                <adec:decorative xmlns:adec="http://schemas.microsoft.com/office/drawing/2017/decorative" val="1"/>
              </a:ext>
            </a:extLst>
          </p:cNvPr>
          <p:cNvCxnSpPr>
            <a:cxnSpLocks/>
          </p:cNvCxnSpPr>
          <p:nvPr userDrawn="1"/>
        </p:nvCxnSpPr>
        <p:spPr>
          <a:xfrm>
            <a:off x="0" y="1205868"/>
            <a:ext cx="804195" cy="0"/>
          </a:xfrm>
          <a:prstGeom prst="line">
            <a:avLst/>
          </a:prstGeom>
          <a:ln w="1206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0778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B916BDA-9E36-8180-7EBC-AC2A35C79FFC}"/>
              </a:ext>
            </a:extLst>
          </p:cNvPr>
          <p:cNvSpPr>
            <a:spLocks noGrp="1"/>
          </p:cNvSpPr>
          <p:nvPr>
            <p:ph type="title" hasCustomPrompt="1"/>
          </p:nvPr>
        </p:nvSpPr>
        <p:spPr>
          <a:xfrm>
            <a:off x="1090940" y="1088702"/>
            <a:ext cx="8479072" cy="1395553"/>
          </a:xfrm>
        </p:spPr>
        <p:txBody>
          <a:bodyPr anchor="t">
            <a:normAutofit/>
          </a:bodyPr>
          <a:lstStyle>
            <a:lvl1pPr>
              <a:defRPr sz="3600"/>
            </a:lvl1pPr>
          </a:lstStyle>
          <a:p>
            <a:r>
              <a:rPr lang="en-US"/>
              <a:t>Agenda</a:t>
            </a:r>
          </a:p>
        </p:txBody>
      </p:sp>
      <p:sp>
        <p:nvSpPr>
          <p:cNvPr id="8" name="Content Placeholder 6">
            <a:extLst>
              <a:ext uri="{FF2B5EF4-FFF2-40B4-BE49-F238E27FC236}">
                <a16:creationId xmlns:a16="http://schemas.microsoft.com/office/drawing/2014/main" id="{92AF672E-4752-50B9-9301-C8042FD003CC}"/>
              </a:ext>
            </a:extLst>
          </p:cNvPr>
          <p:cNvSpPr>
            <a:spLocks noGrp="1"/>
          </p:cNvSpPr>
          <p:nvPr>
            <p:ph sz="quarter" idx="13"/>
          </p:nvPr>
        </p:nvSpPr>
        <p:spPr>
          <a:xfrm>
            <a:off x="1096697" y="2484255"/>
            <a:ext cx="8467558" cy="3539514"/>
          </a:xfrm>
        </p:spPr>
        <p:txBody>
          <a:bodyPr>
            <a:normAutofit/>
          </a:bodyPr>
          <a:lstStyle>
            <a:lvl1pPr marL="457200" indent="-457200">
              <a:lnSpc>
                <a:spcPct val="100000"/>
              </a:lnSpc>
              <a:buFont typeface="+mj-lt"/>
              <a:buAutoNum type="arabicPeriod"/>
              <a:defRPr sz="2000"/>
            </a:lvl1pPr>
            <a:lvl2pPr marL="685800" indent="-457200">
              <a:lnSpc>
                <a:spcPct val="100000"/>
              </a:lnSpc>
              <a:buFont typeface="+mj-lt"/>
              <a:buAutoNum type="arabicPeriod"/>
              <a:defRPr sz="2000"/>
            </a:lvl2pPr>
            <a:lvl3pPr marL="800100" indent="-342900">
              <a:lnSpc>
                <a:spcPct val="100000"/>
              </a:lnSpc>
              <a:buFont typeface="+mj-lt"/>
              <a:buAutoNum type="arabicPeriod"/>
              <a:defRPr sz="2000"/>
            </a:lvl3pPr>
            <a:lvl4pPr marL="1028700" indent="-342900">
              <a:lnSpc>
                <a:spcPct val="100000"/>
              </a:lnSpc>
              <a:buFont typeface="+mj-lt"/>
              <a:buAutoNum type="arabicPeriod"/>
              <a:defRPr sz="2000"/>
            </a:lvl4pPr>
            <a:lvl5pPr marL="1257300" indent="-342900">
              <a:lnSpc>
                <a:spcPct val="100000"/>
              </a:lnSpc>
              <a:buFont typeface="+mj-lt"/>
              <a:buAutoNum type="arabicPeriod"/>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12275A08-1DBA-4140-829A-7AD5C051CB24}" type="datetime1">
              <a:rPr lang="en-US" smtClean="0"/>
              <a:t>9/6/2026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a:p>
        </p:txBody>
      </p:sp>
      <p:cxnSp>
        <p:nvCxnSpPr>
          <p:cNvPr id="9" name="Straight Connector 8">
            <a:extLst>
              <a:ext uri="{FF2B5EF4-FFF2-40B4-BE49-F238E27FC236}">
                <a16:creationId xmlns:a16="http://schemas.microsoft.com/office/drawing/2014/main" id="{4565070F-FB67-7572-2807-986A25537650}"/>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12174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1088136" y="1088136"/>
            <a:ext cx="5749392" cy="1554480"/>
          </a:xfrm>
        </p:spPr>
        <p:txBody>
          <a:bodyPr anchor="t" anchorCtr="0">
            <a:normAutofit/>
          </a:bodyPr>
          <a:lstStyle>
            <a:lvl1pPr>
              <a:defRPr sz="3600"/>
            </a:lvl1pPr>
          </a:lstStyle>
          <a:p>
            <a:r>
              <a:rPr lang="en-US"/>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088136" y="2651760"/>
            <a:ext cx="5749392" cy="3694176"/>
          </a:xfrm>
        </p:spPr>
        <p:txBody>
          <a:bodyPr>
            <a:normAutofit/>
          </a:bodyPr>
          <a:lstStyle>
            <a:lvl1pPr marL="342900" indent="-342900">
              <a:lnSpc>
                <a:spcPct val="100000"/>
              </a:lnSpc>
              <a:buFont typeface="System Font Regular"/>
              <a:buChar char="-"/>
              <a:defRPr sz="20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090940" y="6438900"/>
            <a:ext cx="3915404" cy="419100"/>
          </a:xfrm>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5006344" y="6438900"/>
            <a:ext cx="1126120" cy="419100"/>
          </a:xfrm>
        </p:spPr>
        <p:txBody>
          <a:bodyPr/>
          <a:lstStyle/>
          <a:p>
            <a:fld id="{CEB3F2CC-6E47-49C7-AED4-25A4E1989F6C}" type="datetime1">
              <a:rPr lang="en-US" smtClean="0"/>
              <a:t>9/6/2026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6132464" y="6438900"/>
            <a:ext cx="705064" cy="419100"/>
          </a:xfrm>
        </p:spPr>
        <p:txBody>
          <a:bodyPr/>
          <a:lstStyle/>
          <a:p>
            <a:fld id="{CC057153-B650-4DEB-B370-79DDCFDCE934}" type="slidenum">
              <a:rPr lang="en-US" smtClean="0"/>
              <a:t>‹#›</a:t>
            </a:fld>
            <a:endParaRPr lang="en-US"/>
          </a:p>
        </p:txBody>
      </p:sp>
      <p:sp>
        <p:nvSpPr>
          <p:cNvPr id="6" name="Picture Placeholder 10">
            <a:extLst>
              <a:ext uri="{FF2B5EF4-FFF2-40B4-BE49-F238E27FC236}">
                <a16:creationId xmlns:a16="http://schemas.microsoft.com/office/drawing/2014/main" id="{E4B52E79-E470-1B1A-EADF-94DA7253B328}"/>
              </a:ext>
            </a:extLst>
          </p:cNvPr>
          <p:cNvSpPr>
            <a:spLocks noGrp="1"/>
          </p:cNvSpPr>
          <p:nvPr>
            <p:ph type="pic" sz="quarter" idx="14" hasCustomPrompt="1"/>
          </p:nvPr>
        </p:nvSpPr>
        <p:spPr>
          <a:xfrm>
            <a:off x="7315200" y="0"/>
            <a:ext cx="4876800" cy="6858000"/>
          </a:xfrm>
          <a:blipFill dpi="0" rotWithShape="1">
            <a:blip r:embed="rId2">
              <a:alphaModFix amt="60000"/>
            </a:blip>
            <a:srcRect/>
            <a:stretch>
              <a:fillRect/>
            </a:stretch>
          </a:blipFill>
        </p:spPr>
        <p:txBody>
          <a:bodyPr/>
          <a:lstStyle>
            <a:lvl1pPr>
              <a:defRPr/>
            </a:lvl1pPr>
          </a:lstStyle>
          <a:p>
            <a:r>
              <a:rPr lang="en-US"/>
              <a:t>  </a:t>
            </a:r>
          </a:p>
        </p:txBody>
      </p:sp>
      <p:cxnSp>
        <p:nvCxnSpPr>
          <p:cNvPr id="8" name="Straight Connector 7">
            <a:extLst>
              <a:ext uri="{FF2B5EF4-FFF2-40B4-BE49-F238E27FC236}">
                <a16:creationId xmlns:a16="http://schemas.microsoft.com/office/drawing/2014/main" id="{94C1AE97-7274-F222-2135-C3524958A87F}"/>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14183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genda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5587999" y="405240"/>
            <a:ext cx="5916508" cy="1819662"/>
          </a:xfrm>
        </p:spPr>
        <p:txBody>
          <a:bodyPr anchor="b">
            <a:normAutofit/>
          </a:bodyPr>
          <a:lstStyle>
            <a:lvl1pPr>
              <a:defRPr sz="8000"/>
            </a:lvl1pPr>
          </a:lstStyle>
          <a:p>
            <a:r>
              <a:rPr lang="en-US"/>
              <a:t>AGENDA</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1" y="0"/>
            <a:ext cx="4565591" cy="6858000"/>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588000" y="2481119"/>
            <a:ext cx="5916507" cy="3394364"/>
          </a:xfrm>
        </p:spPr>
        <p:txBody>
          <a:bodyPr anchor="b">
            <a:normAutofit/>
          </a:bodyPr>
          <a:lstStyle>
            <a:lvl1pPr marL="457200" indent="-457200">
              <a:lnSpc>
                <a:spcPct val="100000"/>
              </a:lnSpc>
              <a:buFont typeface="+mj-lt"/>
              <a:buAutoNum type="arabicPeriod"/>
              <a:defRPr sz="2000"/>
            </a:lvl1pPr>
            <a:lvl2pPr marL="571500" indent="-342900">
              <a:lnSpc>
                <a:spcPct val="100000"/>
              </a:lnSpc>
              <a:buFont typeface="+mj-lt"/>
              <a:buAutoNum type="arabicPeriod"/>
              <a:defRPr sz="2000"/>
            </a:lvl2pPr>
            <a:lvl3pPr marL="800100" indent="-342900">
              <a:lnSpc>
                <a:spcPct val="100000"/>
              </a:lnSpc>
              <a:buFont typeface="+mj-lt"/>
              <a:buAutoNum type="arabicPeriod"/>
              <a:defRPr sz="2000"/>
            </a:lvl3pPr>
            <a:lvl4pPr marL="1028700" indent="-342900">
              <a:lnSpc>
                <a:spcPct val="100000"/>
              </a:lnSpc>
              <a:buFont typeface="+mj-lt"/>
              <a:buAutoNum type="arabicPeriod"/>
              <a:defRPr sz="2000"/>
            </a:lvl4pPr>
            <a:lvl5pPr>
              <a:lnSpc>
                <a:spcPct val="100000"/>
              </a:lnSpc>
              <a:buFont typeface="+mj-lt"/>
              <a:buAutoNum type="arabicPeriod"/>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AF50F4DE-D5C9-EDEE-A6C1-8053893B18C6}"/>
              </a:ext>
              <a:ext uri="{C183D7F6-B498-43B3-948B-1728B52AA6E4}">
                <adec:decorative xmlns:adec="http://schemas.microsoft.com/office/drawing/2017/decorative" val="1"/>
              </a:ext>
            </a:extLst>
          </p:cNvPr>
          <p:cNvCxnSpPr>
            <a:cxnSpLocks/>
          </p:cNvCxnSpPr>
          <p:nvPr userDrawn="1"/>
        </p:nvCxnSpPr>
        <p:spPr>
          <a:xfrm>
            <a:off x="11387805" y="57152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Footer Placeholder 4">
            <a:extLst>
              <a:ext uri="{FF2B5EF4-FFF2-40B4-BE49-F238E27FC236}">
                <a16:creationId xmlns:a16="http://schemas.microsoft.com/office/drawing/2014/main" id="{0E02C9ED-7E7F-43D6-3567-8A7D0DC86025}"/>
              </a:ext>
            </a:extLst>
          </p:cNvPr>
          <p:cNvSpPr>
            <a:spLocks noGrp="1"/>
          </p:cNvSpPr>
          <p:nvPr>
            <p:ph type="ftr" sz="quarter" idx="11"/>
          </p:nvPr>
        </p:nvSpPr>
        <p:spPr>
          <a:xfrm>
            <a:off x="5588000" y="6438900"/>
            <a:ext cx="3972690" cy="419100"/>
          </a:xfrm>
        </p:spPr>
        <p:txBody>
          <a:bodyPr/>
          <a:lstStyle/>
          <a:p>
            <a:endParaRPr lang="en-US"/>
          </a:p>
        </p:txBody>
      </p:sp>
      <p:sp>
        <p:nvSpPr>
          <p:cNvPr id="13" name="Date Placeholder 4">
            <a:extLst>
              <a:ext uri="{FF2B5EF4-FFF2-40B4-BE49-F238E27FC236}">
                <a16:creationId xmlns:a16="http://schemas.microsoft.com/office/drawing/2014/main" id="{94369780-1787-623B-A3F0-C72DED32992F}"/>
              </a:ext>
            </a:extLst>
          </p:cNvPr>
          <p:cNvSpPr>
            <a:spLocks noGrp="1"/>
          </p:cNvSpPr>
          <p:nvPr>
            <p:ph type="dt" sz="half" idx="15"/>
          </p:nvPr>
        </p:nvSpPr>
        <p:spPr>
          <a:xfrm>
            <a:off x="9650896" y="6438900"/>
            <a:ext cx="864704" cy="419100"/>
          </a:xfrm>
        </p:spPr>
        <p:txBody>
          <a:bodyPr/>
          <a:lstStyle/>
          <a:p>
            <a:fld id="{FAB9B969-1A21-47C8-882F-CB6E5548BEAE}" type="datetime1">
              <a:rPr lang="en-US" smtClean="0"/>
              <a:t>9/6/2026</a:t>
            </a:fld>
            <a:endParaRPr lang="en-US"/>
          </a:p>
        </p:txBody>
      </p:sp>
      <p:sp>
        <p:nvSpPr>
          <p:cNvPr id="14" name="Slide Number Placeholder 5">
            <a:extLst>
              <a:ext uri="{FF2B5EF4-FFF2-40B4-BE49-F238E27FC236}">
                <a16:creationId xmlns:a16="http://schemas.microsoft.com/office/drawing/2014/main" id="{B9B34B61-93E0-16E5-3DE1-0085D9CB4486}"/>
              </a:ext>
            </a:extLst>
          </p:cNvPr>
          <p:cNvSpPr>
            <a:spLocks noGrp="1"/>
          </p:cNvSpPr>
          <p:nvPr>
            <p:ph type="sldNum" sz="quarter" idx="12"/>
          </p:nvPr>
        </p:nvSpPr>
        <p:spPr>
          <a:xfrm>
            <a:off x="10523764" y="6438900"/>
            <a:ext cx="601436" cy="4191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2553618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A8E2B0F-68B7-6425-620F-3E3285F51A3E}"/>
              </a:ext>
            </a:extLst>
          </p:cNvPr>
          <p:cNvSpPr>
            <a:spLocks noGrp="1"/>
          </p:cNvSpPr>
          <p:nvPr>
            <p:ph type="title"/>
          </p:nvPr>
        </p:nvSpPr>
        <p:spPr>
          <a:xfrm>
            <a:off x="1088136" y="1090244"/>
            <a:ext cx="4659277" cy="166980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F2BB16B-437E-D6AB-E317-2BE63ABCB1E0}"/>
              </a:ext>
            </a:extLst>
          </p:cNvPr>
          <p:cNvSpPr>
            <a:spLocks noGrp="1"/>
          </p:cNvSpPr>
          <p:nvPr>
            <p:ph sz="quarter" idx="14"/>
          </p:nvPr>
        </p:nvSpPr>
        <p:spPr>
          <a:xfrm>
            <a:off x="6444588" y="1090244"/>
            <a:ext cx="4680612" cy="1670050"/>
          </a:xfrm>
        </p:spPr>
        <p:txBody>
          <a:bodyPr/>
          <a:lstStyle>
            <a:lvl1pPr>
              <a:lnSpc>
                <a:spcPct val="100000"/>
              </a:lnSpc>
              <a:buFontTx/>
              <a:buNone/>
              <a:defRPr baseline="0"/>
            </a:lvl1pPr>
            <a:lvl2pPr marL="228600" indent="0">
              <a:lnSpc>
                <a:spcPct val="100000"/>
              </a:lnSpc>
              <a:buFontTx/>
              <a:buNone/>
              <a:defRPr baseline="0"/>
            </a:lvl2pPr>
            <a:lvl3pPr marL="457200" indent="0">
              <a:lnSpc>
                <a:spcPct val="100000"/>
              </a:lnSpc>
              <a:buFontTx/>
              <a:buNone/>
              <a:defRPr baseline="0"/>
            </a:lvl3pPr>
            <a:lvl4pPr marL="685800" indent="0">
              <a:lnSpc>
                <a:spcPct val="100000"/>
              </a:lnSpc>
              <a:buFontTx/>
              <a:buNone/>
              <a:defRPr baseline="0"/>
            </a:lvl4pPr>
            <a:lvl5pPr marL="914400" indent="0">
              <a:lnSpc>
                <a:spcPct val="100000"/>
              </a:lnSpc>
              <a:buFontTx/>
              <a:buNone/>
              <a:defRPr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5BDA54B-FCDC-4294-8F70-72B86D053911}" type="datetime1">
              <a:rPr lang="en-US" smtClean="0"/>
              <a:t>9/6/2026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cxnSp>
        <p:nvCxnSpPr>
          <p:cNvPr id="7" name="Straight Connector 6">
            <a:extLst>
              <a:ext uri="{FF2B5EF4-FFF2-40B4-BE49-F238E27FC236}">
                <a16:creationId xmlns:a16="http://schemas.microsoft.com/office/drawing/2014/main" id="{66FBA52A-0B44-31D0-A581-D65241A30F69}"/>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84131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7676" y="1114856"/>
            <a:ext cx="3493858" cy="3456894"/>
          </a:xfrm>
        </p:spPr>
        <p:txBody>
          <a:bodyPr anchor="t">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263141" y="1115290"/>
            <a:ext cx="5862059" cy="3461212"/>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AD312A9-3CF4-4361-8D8B-BBA093273B0C}" type="datetime1">
              <a:rPr lang="en-US" smtClean="0"/>
              <a:t>9/6/2026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cxnSp>
        <p:nvCxnSpPr>
          <p:cNvPr id="3" name="Straight Connector 2">
            <a:extLst>
              <a:ext uri="{FF2B5EF4-FFF2-40B4-BE49-F238E27FC236}">
                <a16:creationId xmlns:a16="http://schemas.microsoft.com/office/drawing/2014/main" id="{28C9ED00-129A-337D-199B-933973FFF6BD}"/>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2163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7676" y="1114856"/>
            <a:ext cx="3923455" cy="4083580"/>
          </a:xfrm>
        </p:spPr>
        <p:txBody>
          <a:bodyPr anchor="t">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294612" y="1115290"/>
            <a:ext cx="5809713" cy="5171210"/>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ACCE566-643A-492A-A8EF-65578ED3162F}" type="datetime1">
              <a:rPr lang="en-US" smtClean="0"/>
              <a:t>9/6/2026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cxnSp>
        <p:nvCxnSpPr>
          <p:cNvPr id="3" name="Straight Connector 2">
            <a:extLst>
              <a:ext uri="{FF2B5EF4-FFF2-40B4-BE49-F238E27FC236}">
                <a16:creationId xmlns:a16="http://schemas.microsoft.com/office/drawing/2014/main" id="{9954F329-E63B-9F25-4E06-2E98A6453DA7}"/>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84715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5733" y="1119386"/>
            <a:ext cx="3496147" cy="4940661"/>
          </a:xfrm>
        </p:spPr>
        <p:txBody>
          <a:bodyPr anchor="t">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863418" y="1119386"/>
            <a:ext cx="6242849" cy="4940661"/>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96D5489-6818-4AD8-A0AC-11F72DD8C74F}" type="datetime1">
              <a:rPr lang="en-US" smtClean="0"/>
              <a:t>9/6/2026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cxnSp>
        <p:nvCxnSpPr>
          <p:cNvPr id="3" name="Straight Connector 2">
            <a:extLst>
              <a:ext uri="{FF2B5EF4-FFF2-40B4-BE49-F238E27FC236}">
                <a16:creationId xmlns:a16="http://schemas.microsoft.com/office/drawing/2014/main" id="{317C024E-BDA9-596A-880A-BD5A17F5C7FD}"/>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06072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3701" y="1114655"/>
            <a:ext cx="2771326" cy="3675552"/>
          </a:xfrm>
        </p:spPr>
        <p:txBody>
          <a:bodyPr anchor="t">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134532" y="1129145"/>
            <a:ext cx="7794231" cy="5157355"/>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B9A7CF9-B943-4738-9D5E-FA92CE9E6D30}" type="datetime1">
              <a:rPr lang="en-US" smtClean="0"/>
              <a:t>9/6/2026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cxnSp>
        <p:nvCxnSpPr>
          <p:cNvPr id="3" name="Straight Connector 2">
            <a:extLst>
              <a:ext uri="{FF2B5EF4-FFF2-40B4-BE49-F238E27FC236}">
                <a16:creationId xmlns:a16="http://schemas.microsoft.com/office/drawing/2014/main" id="{7547F2C9-46DC-B902-E883-CE0360E6DD94}"/>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04129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85788" y="1111101"/>
            <a:ext cx="6339412" cy="1143000"/>
          </a:xfrm>
        </p:spPr>
        <p:txBody>
          <a:bodyPr anchor="t"/>
          <a:lstStyle/>
          <a:p>
            <a:r>
              <a:rPr lang="en-US"/>
              <a:t>Click to edit Master title style</a:t>
            </a:r>
          </a:p>
        </p:txBody>
      </p:sp>
      <p:sp>
        <p:nvSpPr>
          <p:cNvPr id="6" name="Picture Placeholder 10">
            <a:extLst>
              <a:ext uri="{FF2B5EF4-FFF2-40B4-BE49-F238E27FC236}">
                <a16:creationId xmlns:a16="http://schemas.microsoft.com/office/drawing/2014/main" id="{6FB7CB50-241E-E6B6-1C0E-1B5466B14779}"/>
              </a:ext>
            </a:extLst>
          </p:cNvPr>
          <p:cNvSpPr>
            <a:spLocks noGrp="1"/>
          </p:cNvSpPr>
          <p:nvPr>
            <p:ph type="pic" sz="quarter" idx="13" hasCustomPrompt="1"/>
          </p:nvPr>
        </p:nvSpPr>
        <p:spPr>
          <a:xfrm>
            <a:off x="12192" y="0"/>
            <a:ext cx="4506585"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11" name="Content Placeholder 7">
            <a:extLst>
              <a:ext uri="{FF2B5EF4-FFF2-40B4-BE49-F238E27FC236}">
                <a16:creationId xmlns:a16="http://schemas.microsoft.com/office/drawing/2014/main" id="{A1C94DDD-A7D7-1407-F63C-F296AB454220}"/>
              </a:ext>
            </a:extLst>
          </p:cNvPr>
          <p:cNvSpPr>
            <a:spLocks noGrp="1"/>
          </p:cNvSpPr>
          <p:nvPr>
            <p:ph sz="quarter" idx="18"/>
          </p:nvPr>
        </p:nvSpPr>
        <p:spPr>
          <a:xfrm>
            <a:off x="4785787" y="2402887"/>
            <a:ext cx="6339414" cy="3883614"/>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363871FB-7459-8C2E-BA80-AD31AE855A93}"/>
              </a:ext>
              <a:ext uri="{C183D7F6-B498-43B3-948B-1728B52AA6E4}">
                <adec:decorative xmlns:adec="http://schemas.microsoft.com/office/drawing/2017/decorative" val="1"/>
              </a:ext>
            </a:extLst>
          </p:cNvPr>
          <p:cNvCxnSpPr>
            <a:cxnSpLocks/>
          </p:cNvCxnSpPr>
          <p:nvPr userDrawn="1"/>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7504282-04A3-1CE1-50A4-AF83D0D40A42}"/>
              </a:ext>
            </a:extLst>
          </p:cNvPr>
          <p:cNvSpPr>
            <a:spLocks noGrp="1"/>
          </p:cNvSpPr>
          <p:nvPr>
            <p:ph type="ftr" sz="quarter" idx="11"/>
          </p:nvPr>
        </p:nvSpPr>
        <p:spPr>
          <a:xfrm>
            <a:off x="4785788" y="6438900"/>
            <a:ext cx="4774902" cy="419100"/>
          </a:xfrm>
        </p:spPr>
        <p:txBody>
          <a:bodyPr/>
          <a:lstStyle/>
          <a:p>
            <a:endParaRPr lang="en-US"/>
          </a:p>
        </p:txBody>
      </p:sp>
      <p:sp>
        <p:nvSpPr>
          <p:cNvPr id="7" name="Date Placeholder 4">
            <a:extLst>
              <a:ext uri="{FF2B5EF4-FFF2-40B4-BE49-F238E27FC236}">
                <a16:creationId xmlns:a16="http://schemas.microsoft.com/office/drawing/2014/main" id="{CA12AEFE-D7DE-804A-807C-704D5B34E130}"/>
              </a:ext>
            </a:extLst>
          </p:cNvPr>
          <p:cNvSpPr>
            <a:spLocks noGrp="1"/>
          </p:cNvSpPr>
          <p:nvPr>
            <p:ph type="dt" sz="half" idx="15"/>
          </p:nvPr>
        </p:nvSpPr>
        <p:spPr>
          <a:xfrm>
            <a:off x="9650896" y="6438900"/>
            <a:ext cx="864704" cy="419100"/>
          </a:xfrm>
        </p:spPr>
        <p:txBody>
          <a:bodyPr/>
          <a:lstStyle/>
          <a:p>
            <a:fld id="{96B1C634-4FDF-47B1-A8C8-04A882AB315D}" type="datetime1">
              <a:rPr lang="en-US" smtClean="0"/>
              <a:t>9/6/2026</a:t>
            </a:fld>
            <a:endParaRPr lang="en-US"/>
          </a:p>
        </p:txBody>
      </p:sp>
      <p:sp>
        <p:nvSpPr>
          <p:cNvPr id="8" name="Slide Number Placeholder 5">
            <a:extLst>
              <a:ext uri="{FF2B5EF4-FFF2-40B4-BE49-F238E27FC236}">
                <a16:creationId xmlns:a16="http://schemas.microsoft.com/office/drawing/2014/main" id="{9C293909-C7AB-A707-F48B-6007FE72563B}"/>
              </a:ext>
            </a:extLst>
          </p:cNvPr>
          <p:cNvSpPr>
            <a:spLocks noGrp="1"/>
          </p:cNvSpPr>
          <p:nvPr>
            <p:ph type="sldNum" sz="quarter" idx="12"/>
          </p:nvPr>
        </p:nvSpPr>
        <p:spPr>
          <a:xfrm>
            <a:off x="10523764" y="6438900"/>
            <a:ext cx="601436" cy="4191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3319192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97780" y="1111101"/>
            <a:ext cx="6339541" cy="1143000"/>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097907" y="2402887"/>
            <a:ext cx="6339414" cy="3883614"/>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E94E29EC-6D85-E8CA-F571-29C29779804D}"/>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4">
            <a:extLst>
              <a:ext uri="{FF2B5EF4-FFF2-40B4-BE49-F238E27FC236}">
                <a16:creationId xmlns:a16="http://schemas.microsoft.com/office/drawing/2014/main" id="{91F623F8-148C-BF68-DC1B-B1261EF2B177}"/>
              </a:ext>
            </a:extLst>
          </p:cNvPr>
          <p:cNvSpPr>
            <a:spLocks noGrp="1"/>
          </p:cNvSpPr>
          <p:nvPr>
            <p:ph type="ftr" sz="quarter" idx="11"/>
          </p:nvPr>
        </p:nvSpPr>
        <p:spPr>
          <a:xfrm>
            <a:off x="1097781" y="6438900"/>
            <a:ext cx="4775030" cy="419100"/>
          </a:xfrm>
        </p:spPr>
        <p:txBody>
          <a:bodyPr/>
          <a:lstStyle/>
          <a:p>
            <a:endParaRPr lang="en-US"/>
          </a:p>
        </p:txBody>
      </p:sp>
      <p:sp>
        <p:nvSpPr>
          <p:cNvPr id="5" name="Date Placeholder 4">
            <a:extLst>
              <a:ext uri="{FF2B5EF4-FFF2-40B4-BE49-F238E27FC236}">
                <a16:creationId xmlns:a16="http://schemas.microsoft.com/office/drawing/2014/main" id="{F4339383-0924-E735-8737-2CFD7A1D40E9}"/>
              </a:ext>
            </a:extLst>
          </p:cNvPr>
          <p:cNvSpPr>
            <a:spLocks noGrp="1"/>
          </p:cNvSpPr>
          <p:nvPr>
            <p:ph type="dt" sz="half" idx="15"/>
          </p:nvPr>
        </p:nvSpPr>
        <p:spPr>
          <a:xfrm>
            <a:off x="5963017" y="6438900"/>
            <a:ext cx="864704" cy="419100"/>
          </a:xfrm>
        </p:spPr>
        <p:txBody>
          <a:bodyPr/>
          <a:lstStyle/>
          <a:p>
            <a:fld id="{72E576D7-1AFE-465E-AB9C-3897711F6E36}" type="datetime1">
              <a:rPr lang="en-US" smtClean="0"/>
              <a:t>9/6/2026</a:t>
            </a:fld>
            <a:endParaRPr lang="en-US"/>
          </a:p>
        </p:txBody>
      </p:sp>
      <p:sp>
        <p:nvSpPr>
          <p:cNvPr id="6" name="Slide Number Placeholder 5">
            <a:extLst>
              <a:ext uri="{FF2B5EF4-FFF2-40B4-BE49-F238E27FC236}">
                <a16:creationId xmlns:a16="http://schemas.microsoft.com/office/drawing/2014/main" id="{92279924-70A9-325D-5C94-812F304840DB}"/>
              </a:ext>
            </a:extLst>
          </p:cNvPr>
          <p:cNvSpPr>
            <a:spLocks noGrp="1"/>
          </p:cNvSpPr>
          <p:nvPr>
            <p:ph type="sldNum" sz="quarter" idx="12"/>
          </p:nvPr>
        </p:nvSpPr>
        <p:spPr>
          <a:xfrm>
            <a:off x="6835885" y="6438900"/>
            <a:ext cx="601436" cy="419100"/>
          </a:xfrm>
        </p:spPr>
        <p:txBody>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685414" y="0"/>
            <a:ext cx="4506585" cy="6858000"/>
          </a:xfrm>
          <a:blipFill dpi="0" rotWithShape="1">
            <a:blip r:embed="rId2">
              <a:alphaModFix amt="60000"/>
            </a:blip>
            <a:srcRect/>
            <a:stretch>
              <a:fillRect/>
            </a:stretch>
          </a:blipFill>
        </p:spPr>
        <p:txBody>
          <a:bodyPr/>
          <a:lstStyle>
            <a:lvl1pPr marL="0" indent="0">
              <a:buNone/>
              <a:defRPr/>
            </a:lvl1pPr>
          </a:lstStyle>
          <a:p>
            <a:r>
              <a:rPr lang="en-US"/>
              <a:t>  </a:t>
            </a:r>
          </a:p>
        </p:txBody>
      </p:sp>
    </p:spTree>
    <p:extLst>
      <p:ext uri="{BB962C8B-B14F-4D97-AF65-F5344CB8AC3E}">
        <p14:creationId xmlns:p14="http://schemas.microsoft.com/office/powerpoint/2010/main" val="30498344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776991" y="1112104"/>
            <a:ext cx="7321615" cy="932688"/>
          </a:xfrm>
        </p:spPr>
        <p:txBody>
          <a:bodyPr anchor="t"/>
          <a:lstStyle/>
          <a:p>
            <a:r>
              <a:rPr lang="en-US"/>
              <a:t>Click to edit Master title style</a:t>
            </a:r>
          </a:p>
        </p:txBody>
      </p:sp>
      <p:sp>
        <p:nvSpPr>
          <p:cNvPr id="15" name="Picture Placeholder 10">
            <a:extLst>
              <a:ext uri="{FF2B5EF4-FFF2-40B4-BE49-F238E27FC236}">
                <a16:creationId xmlns:a16="http://schemas.microsoft.com/office/drawing/2014/main" id="{5189CF27-6D02-DB0D-F5D1-1535F1479166}"/>
              </a:ext>
            </a:extLst>
          </p:cNvPr>
          <p:cNvSpPr>
            <a:spLocks noGrp="1"/>
          </p:cNvSpPr>
          <p:nvPr>
            <p:ph type="pic" sz="quarter" idx="19" hasCustomPrompt="1"/>
          </p:nvPr>
        </p:nvSpPr>
        <p:spPr>
          <a:xfrm>
            <a:off x="0" y="0"/>
            <a:ext cx="3526439"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6" name="Content Placeholder 7">
            <a:extLst>
              <a:ext uri="{FF2B5EF4-FFF2-40B4-BE49-F238E27FC236}">
                <a16:creationId xmlns:a16="http://schemas.microsoft.com/office/drawing/2014/main" id="{6373ED08-D584-FD0F-C5B0-EF4E07A0D890}"/>
              </a:ext>
            </a:extLst>
          </p:cNvPr>
          <p:cNvSpPr>
            <a:spLocks noGrp="1"/>
          </p:cNvSpPr>
          <p:nvPr>
            <p:ph sz="quarter" idx="18"/>
          </p:nvPr>
        </p:nvSpPr>
        <p:spPr>
          <a:xfrm>
            <a:off x="3776075" y="2187258"/>
            <a:ext cx="7349126" cy="4099242"/>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7D906524-8E7E-05A8-4F9E-A2C39750A30C}"/>
              </a:ext>
              <a:ext uri="{C183D7F6-B498-43B3-948B-1728B52AA6E4}">
                <adec:decorative xmlns:adec="http://schemas.microsoft.com/office/drawing/2017/decorative" val="1"/>
              </a:ext>
            </a:extLst>
          </p:cNvPr>
          <p:cNvCxnSpPr>
            <a:cxnSpLocks/>
          </p:cNvCxnSpPr>
          <p:nvPr userDrawn="1"/>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8F256971-28FA-FA33-0A85-0B851EA7AE9B}"/>
              </a:ext>
            </a:extLst>
          </p:cNvPr>
          <p:cNvSpPr>
            <a:spLocks noGrp="1"/>
          </p:cNvSpPr>
          <p:nvPr>
            <p:ph type="ftr" sz="quarter" idx="11"/>
          </p:nvPr>
        </p:nvSpPr>
        <p:spPr>
          <a:xfrm>
            <a:off x="3776076" y="6438900"/>
            <a:ext cx="5784614" cy="419100"/>
          </a:xfrm>
        </p:spPr>
        <p:txBody>
          <a:bodyPr/>
          <a:lstStyle/>
          <a:p>
            <a:endParaRPr lang="en-US"/>
          </a:p>
        </p:txBody>
      </p:sp>
      <p:sp>
        <p:nvSpPr>
          <p:cNvPr id="7" name="Date Placeholder 4">
            <a:extLst>
              <a:ext uri="{FF2B5EF4-FFF2-40B4-BE49-F238E27FC236}">
                <a16:creationId xmlns:a16="http://schemas.microsoft.com/office/drawing/2014/main" id="{F04B437D-29C2-D3ED-BEFA-E1F868B0FB5E}"/>
              </a:ext>
            </a:extLst>
          </p:cNvPr>
          <p:cNvSpPr>
            <a:spLocks noGrp="1"/>
          </p:cNvSpPr>
          <p:nvPr>
            <p:ph type="dt" sz="half" idx="15"/>
          </p:nvPr>
        </p:nvSpPr>
        <p:spPr>
          <a:xfrm>
            <a:off x="9650896" y="6438900"/>
            <a:ext cx="864704" cy="419100"/>
          </a:xfrm>
        </p:spPr>
        <p:txBody>
          <a:bodyPr/>
          <a:lstStyle/>
          <a:p>
            <a:fld id="{7C86A69F-16CE-478C-A4E9-F1DD2611616C}" type="datetime1">
              <a:rPr lang="en-US" smtClean="0"/>
              <a:t>9/6/2026</a:t>
            </a:fld>
            <a:endParaRPr lang="en-US"/>
          </a:p>
        </p:txBody>
      </p:sp>
      <p:sp>
        <p:nvSpPr>
          <p:cNvPr id="8" name="Slide Number Placeholder 5">
            <a:extLst>
              <a:ext uri="{FF2B5EF4-FFF2-40B4-BE49-F238E27FC236}">
                <a16:creationId xmlns:a16="http://schemas.microsoft.com/office/drawing/2014/main" id="{70EB108D-6128-5356-6097-7D1D10551222}"/>
              </a:ext>
            </a:extLst>
          </p:cNvPr>
          <p:cNvSpPr>
            <a:spLocks noGrp="1"/>
          </p:cNvSpPr>
          <p:nvPr>
            <p:ph type="sldNum" sz="quarter" idx="12"/>
          </p:nvPr>
        </p:nvSpPr>
        <p:spPr>
          <a:xfrm>
            <a:off x="10523764" y="6438900"/>
            <a:ext cx="601436" cy="4191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7204964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93394" y="1112104"/>
            <a:ext cx="7343564" cy="932688"/>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093393" y="2187258"/>
            <a:ext cx="7343565" cy="4099242"/>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4D039FC6-F740-7D02-FD07-5B1B076DCE63}"/>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DC666571-786A-B2D2-4FC3-C22E71C243E1}"/>
              </a:ext>
            </a:extLst>
          </p:cNvPr>
          <p:cNvSpPr>
            <a:spLocks noGrp="1"/>
          </p:cNvSpPr>
          <p:nvPr>
            <p:ph type="ftr" sz="quarter" idx="11"/>
          </p:nvPr>
        </p:nvSpPr>
        <p:spPr>
          <a:xfrm>
            <a:off x="1093394" y="6438900"/>
            <a:ext cx="5779054" cy="419100"/>
          </a:xfrm>
        </p:spPr>
        <p:txBody>
          <a:bodyPr/>
          <a:lstStyle/>
          <a:p>
            <a:endParaRPr lang="en-US"/>
          </a:p>
        </p:txBody>
      </p:sp>
      <p:sp>
        <p:nvSpPr>
          <p:cNvPr id="6" name="Date Placeholder 4">
            <a:extLst>
              <a:ext uri="{FF2B5EF4-FFF2-40B4-BE49-F238E27FC236}">
                <a16:creationId xmlns:a16="http://schemas.microsoft.com/office/drawing/2014/main" id="{A324A0C0-9CB0-6208-0780-67E3C7F2C02C}"/>
              </a:ext>
            </a:extLst>
          </p:cNvPr>
          <p:cNvSpPr>
            <a:spLocks noGrp="1"/>
          </p:cNvSpPr>
          <p:nvPr>
            <p:ph type="dt" sz="half" idx="15"/>
          </p:nvPr>
        </p:nvSpPr>
        <p:spPr>
          <a:xfrm>
            <a:off x="6962654" y="6438900"/>
            <a:ext cx="864704" cy="419100"/>
          </a:xfrm>
        </p:spPr>
        <p:txBody>
          <a:bodyPr/>
          <a:lstStyle/>
          <a:p>
            <a:fld id="{4E731EBF-B337-424A-B62D-5379667F18A8}" type="datetime1">
              <a:rPr lang="en-US" smtClean="0"/>
              <a:t>9/6/2026</a:t>
            </a:fld>
            <a:endParaRPr lang="en-US"/>
          </a:p>
        </p:txBody>
      </p:sp>
      <p:sp>
        <p:nvSpPr>
          <p:cNvPr id="7" name="Slide Number Placeholder 5">
            <a:extLst>
              <a:ext uri="{FF2B5EF4-FFF2-40B4-BE49-F238E27FC236}">
                <a16:creationId xmlns:a16="http://schemas.microsoft.com/office/drawing/2014/main" id="{7F7421E2-5EEC-7791-DBEE-600FF5170816}"/>
              </a:ext>
            </a:extLst>
          </p:cNvPr>
          <p:cNvSpPr>
            <a:spLocks noGrp="1"/>
          </p:cNvSpPr>
          <p:nvPr>
            <p:ph type="sldNum" sz="quarter" idx="12"/>
          </p:nvPr>
        </p:nvSpPr>
        <p:spPr>
          <a:xfrm>
            <a:off x="7835522" y="6438900"/>
            <a:ext cx="601436" cy="419100"/>
          </a:xfrm>
        </p:spPr>
        <p:txBody>
          <a:bodyPr/>
          <a:lstStyle/>
          <a:p>
            <a:fld id="{AEAA3239-9EA4-4A65-A281-97F994456D9F}" type="slidenum">
              <a:rPr lang="en-US" smtClean="0"/>
              <a:t>‹#›</a:t>
            </a:fld>
            <a:endParaRPr lang="en-US"/>
          </a:p>
        </p:txBody>
      </p:sp>
      <p:sp>
        <p:nvSpPr>
          <p:cNvPr id="12" name="Picture Placeholder 10">
            <a:extLst>
              <a:ext uri="{FF2B5EF4-FFF2-40B4-BE49-F238E27FC236}">
                <a16:creationId xmlns:a16="http://schemas.microsoft.com/office/drawing/2014/main" id="{61964118-5CFA-FFA8-E19F-A107D63DDC08}"/>
              </a:ext>
            </a:extLst>
          </p:cNvPr>
          <p:cNvSpPr>
            <a:spLocks noGrp="1"/>
          </p:cNvSpPr>
          <p:nvPr>
            <p:ph type="pic" sz="quarter" idx="13" hasCustomPrompt="1"/>
          </p:nvPr>
        </p:nvSpPr>
        <p:spPr>
          <a:xfrm>
            <a:off x="8665559" y="0"/>
            <a:ext cx="3526439" cy="6858000"/>
          </a:xfrm>
          <a:blipFill dpi="0" rotWithShape="1">
            <a:blip r:embed="rId2">
              <a:alphaModFix amt="60000"/>
            </a:blip>
            <a:srcRect/>
            <a:stretch>
              <a:fillRect/>
            </a:stretch>
          </a:blipFill>
        </p:spPr>
        <p:txBody>
          <a:bodyPr/>
          <a:lstStyle>
            <a:lvl1pPr marL="0" indent="0">
              <a:buNone/>
              <a:defRPr/>
            </a:lvl1pPr>
          </a:lstStyle>
          <a:p>
            <a:r>
              <a:rPr lang="en-US"/>
              <a:t>  </a:t>
            </a:r>
          </a:p>
        </p:txBody>
      </p:sp>
    </p:spTree>
    <p:extLst>
      <p:ext uri="{BB962C8B-B14F-4D97-AF65-F5344CB8AC3E}">
        <p14:creationId xmlns:p14="http://schemas.microsoft.com/office/powerpoint/2010/main" val="15233320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86751" y="1115736"/>
            <a:ext cx="4738450" cy="1283986"/>
          </a:xfrm>
        </p:spPr>
        <p:txBody>
          <a:bodyPr anchor="t">
            <a:normAutofit/>
          </a:bodyPr>
          <a:lstStyle>
            <a:lvl1pPr>
              <a:defRPr sz="3600"/>
            </a:lvl1pPr>
          </a:lstStyle>
          <a:p>
            <a:r>
              <a:rPr lang="en-US"/>
              <a:t>Click to edit Master title style</a:t>
            </a:r>
          </a:p>
        </p:txBody>
      </p:sp>
      <p:sp>
        <p:nvSpPr>
          <p:cNvPr id="9" name="Picture Placeholder 10">
            <a:extLst>
              <a:ext uri="{FF2B5EF4-FFF2-40B4-BE49-F238E27FC236}">
                <a16:creationId xmlns:a16="http://schemas.microsoft.com/office/drawing/2014/main" id="{F01DFFF1-3C5B-AB29-A606-DE5652872224}"/>
              </a:ext>
            </a:extLst>
          </p:cNvPr>
          <p:cNvSpPr>
            <a:spLocks noGrp="1"/>
          </p:cNvSpPr>
          <p:nvPr>
            <p:ph type="pic" sz="quarter" idx="13" hasCustomPrompt="1"/>
          </p:nvPr>
        </p:nvSpPr>
        <p:spPr>
          <a:xfrm>
            <a:off x="0" y="0"/>
            <a:ext cx="6096000"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13" name="Content Placeholder 7">
            <a:extLst>
              <a:ext uri="{FF2B5EF4-FFF2-40B4-BE49-F238E27FC236}">
                <a16:creationId xmlns:a16="http://schemas.microsoft.com/office/drawing/2014/main" id="{E2816D63-0E0C-C808-4BF8-6A562C18459A}"/>
              </a:ext>
            </a:extLst>
          </p:cNvPr>
          <p:cNvSpPr>
            <a:spLocks noGrp="1"/>
          </p:cNvSpPr>
          <p:nvPr>
            <p:ph sz="quarter" idx="15"/>
          </p:nvPr>
        </p:nvSpPr>
        <p:spPr>
          <a:xfrm>
            <a:off x="6386751" y="2552124"/>
            <a:ext cx="4738450" cy="3734376"/>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04FCA30A-9E9D-9618-76A9-8B4CFF8E32FB}"/>
              </a:ext>
              <a:ext uri="{C183D7F6-B498-43B3-948B-1728B52AA6E4}">
                <adec:decorative xmlns:adec="http://schemas.microsoft.com/office/drawing/2017/decorative" val="1"/>
              </a:ext>
            </a:extLst>
          </p:cNvPr>
          <p:cNvCxnSpPr>
            <a:cxnSpLocks/>
          </p:cNvCxnSpPr>
          <p:nvPr userDrawn="1"/>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4">
            <a:extLst>
              <a:ext uri="{FF2B5EF4-FFF2-40B4-BE49-F238E27FC236}">
                <a16:creationId xmlns:a16="http://schemas.microsoft.com/office/drawing/2014/main" id="{536C1912-E3D3-9A9F-E1CD-E0E6FFC247FA}"/>
              </a:ext>
            </a:extLst>
          </p:cNvPr>
          <p:cNvSpPr>
            <a:spLocks noGrp="1"/>
          </p:cNvSpPr>
          <p:nvPr>
            <p:ph type="ftr" sz="quarter" idx="11"/>
          </p:nvPr>
        </p:nvSpPr>
        <p:spPr>
          <a:xfrm>
            <a:off x="6386752" y="6438900"/>
            <a:ext cx="3173938" cy="419100"/>
          </a:xfrm>
        </p:spPr>
        <p:txBody>
          <a:bodyPr/>
          <a:lstStyle/>
          <a:p>
            <a:endParaRPr lang="en-US"/>
          </a:p>
        </p:txBody>
      </p:sp>
      <p:sp>
        <p:nvSpPr>
          <p:cNvPr id="4" name="Date Placeholder 4">
            <a:extLst>
              <a:ext uri="{FF2B5EF4-FFF2-40B4-BE49-F238E27FC236}">
                <a16:creationId xmlns:a16="http://schemas.microsoft.com/office/drawing/2014/main" id="{8D67CAFB-8059-63E5-52A8-1184092A0F3D}"/>
              </a:ext>
            </a:extLst>
          </p:cNvPr>
          <p:cNvSpPr>
            <a:spLocks noGrp="1"/>
          </p:cNvSpPr>
          <p:nvPr>
            <p:ph type="dt" sz="half" idx="16"/>
          </p:nvPr>
        </p:nvSpPr>
        <p:spPr>
          <a:xfrm>
            <a:off x="9650896" y="6438900"/>
            <a:ext cx="864704" cy="419100"/>
          </a:xfrm>
        </p:spPr>
        <p:txBody>
          <a:bodyPr/>
          <a:lstStyle/>
          <a:p>
            <a:fld id="{57FD8ED9-1E56-44CD-9DAE-6120E3522BDA}" type="datetime1">
              <a:rPr lang="en-US" smtClean="0"/>
              <a:t>9/6/2026</a:t>
            </a:fld>
            <a:endParaRPr lang="en-US"/>
          </a:p>
        </p:txBody>
      </p:sp>
      <p:sp>
        <p:nvSpPr>
          <p:cNvPr id="8" name="Slide Number Placeholder 5">
            <a:extLst>
              <a:ext uri="{FF2B5EF4-FFF2-40B4-BE49-F238E27FC236}">
                <a16:creationId xmlns:a16="http://schemas.microsoft.com/office/drawing/2014/main" id="{12D5E22B-CB25-9948-A8AA-BACF7E422F0B}"/>
              </a:ext>
            </a:extLst>
          </p:cNvPr>
          <p:cNvSpPr>
            <a:spLocks noGrp="1"/>
          </p:cNvSpPr>
          <p:nvPr>
            <p:ph type="sldNum" sz="quarter" idx="12"/>
          </p:nvPr>
        </p:nvSpPr>
        <p:spPr>
          <a:xfrm>
            <a:off x="10523764" y="6438900"/>
            <a:ext cx="601436" cy="4191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782328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88066" y="1115736"/>
            <a:ext cx="4738583" cy="1288169"/>
          </a:xfrm>
        </p:spPr>
        <p:txBody>
          <a:bodyPr anchor="t">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088192" y="2552124"/>
            <a:ext cx="4738450" cy="373437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B84581EB-7A5A-925D-6E20-5C04A0EAA2CE}"/>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4">
            <a:extLst>
              <a:ext uri="{FF2B5EF4-FFF2-40B4-BE49-F238E27FC236}">
                <a16:creationId xmlns:a16="http://schemas.microsoft.com/office/drawing/2014/main" id="{084EA123-AEAB-8F33-C22D-31F9F11A93CE}"/>
              </a:ext>
            </a:extLst>
          </p:cNvPr>
          <p:cNvSpPr>
            <a:spLocks noGrp="1"/>
          </p:cNvSpPr>
          <p:nvPr>
            <p:ph type="ftr" sz="quarter" idx="11"/>
          </p:nvPr>
        </p:nvSpPr>
        <p:spPr>
          <a:xfrm>
            <a:off x="1088066" y="6438900"/>
            <a:ext cx="3174065" cy="419100"/>
          </a:xfrm>
        </p:spPr>
        <p:txBody>
          <a:bodyPr/>
          <a:lstStyle/>
          <a:p>
            <a:endParaRPr lang="en-US"/>
          </a:p>
        </p:txBody>
      </p:sp>
      <p:sp>
        <p:nvSpPr>
          <p:cNvPr id="9" name="Date Placeholder 4">
            <a:extLst>
              <a:ext uri="{FF2B5EF4-FFF2-40B4-BE49-F238E27FC236}">
                <a16:creationId xmlns:a16="http://schemas.microsoft.com/office/drawing/2014/main" id="{AA2FCA56-AA13-81B1-1707-7A5D7557B5F8}"/>
              </a:ext>
            </a:extLst>
          </p:cNvPr>
          <p:cNvSpPr>
            <a:spLocks noGrp="1"/>
          </p:cNvSpPr>
          <p:nvPr>
            <p:ph type="dt" sz="half" idx="15"/>
          </p:nvPr>
        </p:nvSpPr>
        <p:spPr>
          <a:xfrm>
            <a:off x="4352338" y="6438900"/>
            <a:ext cx="864704" cy="419100"/>
          </a:xfrm>
        </p:spPr>
        <p:txBody>
          <a:bodyPr/>
          <a:lstStyle/>
          <a:p>
            <a:fld id="{7D485D04-F9C5-4C9E-94C3-877F110110D1}" type="datetime1">
              <a:rPr lang="en-US" smtClean="0"/>
              <a:t>9/6/2026</a:t>
            </a:fld>
            <a:endParaRPr lang="en-US"/>
          </a:p>
        </p:txBody>
      </p:sp>
      <p:sp>
        <p:nvSpPr>
          <p:cNvPr id="10" name="Slide Number Placeholder 5">
            <a:extLst>
              <a:ext uri="{FF2B5EF4-FFF2-40B4-BE49-F238E27FC236}">
                <a16:creationId xmlns:a16="http://schemas.microsoft.com/office/drawing/2014/main" id="{4358A8E3-C7AA-9216-35FD-FE820598287A}"/>
              </a:ext>
            </a:extLst>
          </p:cNvPr>
          <p:cNvSpPr>
            <a:spLocks noGrp="1"/>
          </p:cNvSpPr>
          <p:nvPr>
            <p:ph type="sldNum" sz="quarter" idx="12"/>
          </p:nvPr>
        </p:nvSpPr>
        <p:spPr>
          <a:xfrm>
            <a:off x="5225206" y="6438900"/>
            <a:ext cx="601436" cy="419100"/>
          </a:xfrm>
        </p:spPr>
        <p:txBody>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0" y="0"/>
            <a:ext cx="6096000" cy="6858000"/>
          </a:xfrm>
          <a:blipFill dpi="0" rotWithShape="1">
            <a:blip r:embed="rId2">
              <a:alphaModFix amt="60000"/>
            </a:blip>
            <a:srcRect/>
            <a:stretch>
              <a:fillRect/>
            </a:stretch>
          </a:blipFill>
        </p:spPr>
        <p:txBody>
          <a:bodyPr/>
          <a:lstStyle>
            <a:lvl1pPr marL="0" indent="0">
              <a:buNone/>
              <a:defRPr/>
            </a:lvl1pPr>
          </a:lstStyle>
          <a:p>
            <a:r>
              <a:rPr lang="en-US"/>
              <a:t>  </a:t>
            </a:r>
          </a:p>
        </p:txBody>
      </p:sp>
    </p:spTree>
    <p:extLst>
      <p:ext uri="{BB962C8B-B14F-4D97-AF65-F5344CB8AC3E}">
        <p14:creationId xmlns:p14="http://schemas.microsoft.com/office/powerpoint/2010/main" val="38302217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1355" y="1111101"/>
            <a:ext cx="3813845" cy="1493861"/>
          </a:xfrm>
        </p:spPr>
        <p:txBody>
          <a:bodyPr anchor="t">
            <a:normAutofit/>
          </a:bodyPr>
          <a:lstStyle>
            <a:lvl1pPr>
              <a:defRPr sz="3600"/>
            </a:lvl1pPr>
          </a:lstStyle>
          <a:p>
            <a:r>
              <a:rPr lang="en-US"/>
              <a:t>Click to edit Master title style</a:t>
            </a:r>
          </a:p>
        </p:txBody>
      </p:sp>
      <p:sp>
        <p:nvSpPr>
          <p:cNvPr id="5" name="Picture Placeholder 10">
            <a:extLst>
              <a:ext uri="{FF2B5EF4-FFF2-40B4-BE49-F238E27FC236}">
                <a16:creationId xmlns:a16="http://schemas.microsoft.com/office/drawing/2014/main" id="{F6B569F2-50A1-6E37-5081-6843927083F0}"/>
              </a:ext>
            </a:extLst>
          </p:cNvPr>
          <p:cNvSpPr>
            <a:spLocks noGrp="1"/>
          </p:cNvSpPr>
          <p:nvPr>
            <p:ph type="pic" sz="quarter" idx="13" hasCustomPrompt="1"/>
          </p:nvPr>
        </p:nvSpPr>
        <p:spPr>
          <a:xfrm>
            <a:off x="12192" y="0"/>
            <a:ext cx="6999768"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7" name="Content Placeholder 7">
            <a:extLst>
              <a:ext uri="{FF2B5EF4-FFF2-40B4-BE49-F238E27FC236}">
                <a16:creationId xmlns:a16="http://schemas.microsoft.com/office/drawing/2014/main" id="{7B790101-D67D-E697-E691-37D8E802AC85}"/>
              </a:ext>
            </a:extLst>
          </p:cNvPr>
          <p:cNvSpPr>
            <a:spLocks noGrp="1"/>
          </p:cNvSpPr>
          <p:nvPr>
            <p:ph sz="quarter" idx="18"/>
          </p:nvPr>
        </p:nvSpPr>
        <p:spPr>
          <a:xfrm>
            <a:off x="7311355" y="2700671"/>
            <a:ext cx="3813846" cy="358583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84F1FBBF-D97E-831B-C809-27FFA216026F}"/>
              </a:ext>
              <a:ext uri="{C183D7F6-B498-43B3-948B-1728B52AA6E4}">
                <adec:decorative xmlns:adec="http://schemas.microsoft.com/office/drawing/2017/decorative" val="1"/>
              </a:ext>
            </a:extLst>
          </p:cNvPr>
          <p:cNvCxnSpPr>
            <a:cxnSpLocks/>
          </p:cNvCxnSpPr>
          <p:nvPr userDrawn="1"/>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4">
            <a:extLst>
              <a:ext uri="{FF2B5EF4-FFF2-40B4-BE49-F238E27FC236}">
                <a16:creationId xmlns:a16="http://schemas.microsoft.com/office/drawing/2014/main" id="{456D6AD1-4AB5-D3E4-10D2-9E53DB2CC8EA}"/>
              </a:ext>
            </a:extLst>
          </p:cNvPr>
          <p:cNvSpPr>
            <a:spLocks noGrp="1"/>
          </p:cNvSpPr>
          <p:nvPr>
            <p:ph type="ftr" sz="quarter" idx="11"/>
          </p:nvPr>
        </p:nvSpPr>
        <p:spPr>
          <a:xfrm>
            <a:off x="7311355" y="6438900"/>
            <a:ext cx="2249334" cy="419100"/>
          </a:xfrm>
        </p:spPr>
        <p:txBody>
          <a:bodyPr/>
          <a:lstStyle/>
          <a:p>
            <a:endParaRPr lang="en-US"/>
          </a:p>
        </p:txBody>
      </p:sp>
      <p:sp>
        <p:nvSpPr>
          <p:cNvPr id="8" name="Date Placeholder 4">
            <a:extLst>
              <a:ext uri="{FF2B5EF4-FFF2-40B4-BE49-F238E27FC236}">
                <a16:creationId xmlns:a16="http://schemas.microsoft.com/office/drawing/2014/main" id="{9760FBEC-EA46-6A15-284D-4BBD1E04A1B4}"/>
              </a:ext>
            </a:extLst>
          </p:cNvPr>
          <p:cNvSpPr>
            <a:spLocks noGrp="1"/>
          </p:cNvSpPr>
          <p:nvPr>
            <p:ph type="dt" sz="half" idx="15"/>
          </p:nvPr>
        </p:nvSpPr>
        <p:spPr>
          <a:xfrm>
            <a:off x="9650896" y="6438900"/>
            <a:ext cx="864704" cy="419100"/>
          </a:xfrm>
        </p:spPr>
        <p:txBody>
          <a:bodyPr/>
          <a:lstStyle/>
          <a:p>
            <a:fld id="{8C225599-D3F9-4BC2-985E-14F727DB4481}" type="datetime1">
              <a:rPr lang="en-US" smtClean="0"/>
              <a:t>9/6/2026</a:t>
            </a:fld>
            <a:endParaRPr lang="en-US"/>
          </a:p>
        </p:txBody>
      </p:sp>
      <p:sp>
        <p:nvSpPr>
          <p:cNvPr id="11" name="Slide Number Placeholder 5">
            <a:extLst>
              <a:ext uri="{FF2B5EF4-FFF2-40B4-BE49-F238E27FC236}">
                <a16:creationId xmlns:a16="http://schemas.microsoft.com/office/drawing/2014/main" id="{919DC249-6449-71C0-F0A2-E5A28E550CB0}"/>
              </a:ext>
            </a:extLst>
          </p:cNvPr>
          <p:cNvSpPr>
            <a:spLocks noGrp="1"/>
          </p:cNvSpPr>
          <p:nvPr>
            <p:ph type="sldNum" sz="quarter" idx="12"/>
          </p:nvPr>
        </p:nvSpPr>
        <p:spPr>
          <a:xfrm>
            <a:off x="10523764" y="6438900"/>
            <a:ext cx="601436" cy="4191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83972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98396" y="1111101"/>
            <a:ext cx="3813845" cy="1493863"/>
          </a:xfrm>
        </p:spPr>
        <p:txBody>
          <a:bodyPr anchor="t">
            <a:no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098397" y="2700671"/>
            <a:ext cx="3813846" cy="358583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36A796DD-1556-39E2-B5E4-90C1C2459D2D}"/>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06713B13-BCC2-B853-769C-4BC6A57D7B6D}"/>
              </a:ext>
            </a:extLst>
          </p:cNvPr>
          <p:cNvSpPr>
            <a:spLocks noGrp="1"/>
          </p:cNvSpPr>
          <p:nvPr>
            <p:ph type="ftr" sz="quarter" idx="11"/>
          </p:nvPr>
        </p:nvSpPr>
        <p:spPr>
          <a:xfrm>
            <a:off x="1098395" y="6438900"/>
            <a:ext cx="2249335" cy="419100"/>
          </a:xfrm>
        </p:spPr>
        <p:txBody>
          <a:bodyPr/>
          <a:lstStyle/>
          <a:p>
            <a:endParaRPr lang="en-US"/>
          </a:p>
        </p:txBody>
      </p:sp>
      <p:sp>
        <p:nvSpPr>
          <p:cNvPr id="6" name="Date Placeholder 4">
            <a:extLst>
              <a:ext uri="{FF2B5EF4-FFF2-40B4-BE49-F238E27FC236}">
                <a16:creationId xmlns:a16="http://schemas.microsoft.com/office/drawing/2014/main" id="{A9915D6C-CE56-12D3-C15C-C56B3EFEAFE7}"/>
              </a:ext>
            </a:extLst>
          </p:cNvPr>
          <p:cNvSpPr>
            <a:spLocks noGrp="1"/>
          </p:cNvSpPr>
          <p:nvPr>
            <p:ph type="dt" sz="half" idx="15"/>
          </p:nvPr>
        </p:nvSpPr>
        <p:spPr>
          <a:xfrm>
            <a:off x="3437937" y="6438900"/>
            <a:ext cx="864704" cy="419100"/>
          </a:xfrm>
        </p:spPr>
        <p:txBody>
          <a:bodyPr/>
          <a:lstStyle/>
          <a:p>
            <a:fld id="{57AB6456-7D0C-462E-953F-3EB1756E2776}" type="datetime1">
              <a:rPr lang="en-US" smtClean="0"/>
              <a:t>9/6/2026</a:t>
            </a:fld>
            <a:endParaRPr lang="en-US"/>
          </a:p>
        </p:txBody>
      </p:sp>
      <p:sp>
        <p:nvSpPr>
          <p:cNvPr id="7" name="Slide Number Placeholder 5">
            <a:extLst>
              <a:ext uri="{FF2B5EF4-FFF2-40B4-BE49-F238E27FC236}">
                <a16:creationId xmlns:a16="http://schemas.microsoft.com/office/drawing/2014/main" id="{3C3F576B-887C-7B84-0990-9143EA6C6012}"/>
              </a:ext>
            </a:extLst>
          </p:cNvPr>
          <p:cNvSpPr>
            <a:spLocks noGrp="1"/>
          </p:cNvSpPr>
          <p:nvPr>
            <p:ph type="sldNum" sz="quarter" idx="12"/>
          </p:nvPr>
        </p:nvSpPr>
        <p:spPr>
          <a:xfrm>
            <a:off x="4310805" y="6438900"/>
            <a:ext cx="601436" cy="419100"/>
          </a:xfrm>
        </p:spPr>
        <p:txBody>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192232" y="0"/>
            <a:ext cx="6999768" cy="6858000"/>
          </a:xfrm>
          <a:blipFill dpi="0" rotWithShape="1">
            <a:blip r:embed="rId2">
              <a:alphaModFix amt="60000"/>
            </a:blip>
            <a:srcRect/>
            <a:stretch>
              <a:fillRect/>
            </a:stretch>
          </a:blipFill>
        </p:spPr>
        <p:txBody>
          <a:bodyPr/>
          <a:lstStyle>
            <a:lvl1pPr marL="0" indent="0">
              <a:buNone/>
              <a:defRPr/>
            </a:lvl1pPr>
          </a:lstStyle>
          <a:p>
            <a:r>
              <a:rPr lang="en-US"/>
              <a:t>  </a:t>
            </a:r>
          </a:p>
        </p:txBody>
      </p:sp>
    </p:spTree>
    <p:extLst>
      <p:ext uri="{BB962C8B-B14F-4D97-AF65-F5344CB8AC3E}">
        <p14:creationId xmlns:p14="http://schemas.microsoft.com/office/powerpoint/2010/main" val="41704586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9">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5ACA1F-D859-596B-9F50-F1E9A2654EAF}"/>
              </a:ext>
            </a:extLst>
          </p:cNvPr>
          <p:cNvSpPr>
            <a:spLocks noGrp="1"/>
          </p:cNvSpPr>
          <p:nvPr>
            <p:ph type="title"/>
          </p:nvPr>
        </p:nvSpPr>
        <p:spPr>
          <a:xfrm flipH="1">
            <a:off x="7894207" y="1112431"/>
            <a:ext cx="3230993" cy="1858941"/>
          </a:xfrm>
        </p:spPr>
        <p:txBody>
          <a:bodyPr anchor="t"/>
          <a:lstStyle/>
          <a:p>
            <a:r>
              <a:rPr lang="en-US"/>
              <a:t>Click to edit Master title style</a:t>
            </a:r>
          </a:p>
        </p:txBody>
      </p:sp>
      <p:sp>
        <p:nvSpPr>
          <p:cNvPr id="2" name="Picture Placeholder 9">
            <a:extLst>
              <a:ext uri="{FF2B5EF4-FFF2-40B4-BE49-F238E27FC236}">
                <a16:creationId xmlns:a16="http://schemas.microsoft.com/office/drawing/2014/main" id="{2A43D9F3-C10E-5B48-BB59-16A8600BD36F}"/>
              </a:ext>
            </a:extLst>
          </p:cNvPr>
          <p:cNvSpPr>
            <a:spLocks noGrp="1"/>
          </p:cNvSpPr>
          <p:nvPr>
            <p:ph type="pic" sz="quarter" idx="13" hasCustomPrompt="1"/>
          </p:nvPr>
        </p:nvSpPr>
        <p:spPr>
          <a:xfrm>
            <a:off x="12192" y="0"/>
            <a:ext cx="7481777"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4" name="Content Placeholder 7">
            <a:extLst>
              <a:ext uri="{FF2B5EF4-FFF2-40B4-BE49-F238E27FC236}">
                <a16:creationId xmlns:a16="http://schemas.microsoft.com/office/drawing/2014/main" id="{2E10F120-2F5B-B2FD-DB40-683E6176C3D4}"/>
              </a:ext>
            </a:extLst>
          </p:cNvPr>
          <p:cNvSpPr>
            <a:spLocks noGrp="1"/>
          </p:cNvSpPr>
          <p:nvPr>
            <p:ph sz="quarter" idx="15"/>
          </p:nvPr>
        </p:nvSpPr>
        <p:spPr>
          <a:xfrm>
            <a:off x="7901280" y="3133255"/>
            <a:ext cx="3223920" cy="2656250"/>
          </a:xfrm>
        </p:spPr>
        <p:txBody>
          <a:bodyPr vert="horz" lIns="91440" tIns="45720" rIns="91440" bIns="45720" rtlCol="0">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0" name="Straight Connector 19">
            <a:extLst>
              <a:ext uri="{FF2B5EF4-FFF2-40B4-BE49-F238E27FC236}">
                <a16:creationId xmlns:a16="http://schemas.microsoft.com/office/drawing/2014/main" id="{C9A12B08-97E1-66BD-9B69-377E28512750}"/>
              </a:ext>
              <a:ext uri="{C183D7F6-B498-43B3-948B-1728B52AA6E4}">
                <adec:decorative xmlns:adec="http://schemas.microsoft.com/office/drawing/2017/decorative" val="1"/>
              </a:ext>
            </a:extLst>
          </p:cNvPr>
          <p:cNvCxnSpPr>
            <a:cxnSpLocks/>
          </p:cNvCxnSpPr>
          <p:nvPr userDrawn="1"/>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9EACEEC7-E0DC-ABF5-188B-5636A17BD6A4}"/>
              </a:ext>
            </a:extLst>
          </p:cNvPr>
          <p:cNvSpPr>
            <a:spLocks noGrp="1"/>
          </p:cNvSpPr>
          <p:nvPr>
            <p:ph type="ftr" sz="quarter" idx="11"/>
          </p:nvPr>
        </p:nvSpPr>
        <p:spPr>
          <a:xfrm>
            <a:off x="7894207" y="6438900"/>
            <a:ext cx="1666482" cy="419100"/>
          </a:xfrm>
        </p:spPr>
        <p:txBody>
          <a:bodyPr/>
          <a:lstStyle/>
          <a:p>
            <a:endParaRPr lang="en-US"/>
          </a:p>
        </p:txBody>
      </p:sp>
      <p:sp>
        <p:nvSpPr>
          <p:cNvPr id="8" name="Date Placeholder 4">
            <a:extLst>
              <a:ext uri="{FF2B5EF4-FFF2-40B4-BE49-F238E27FC236}">
                <a16:creationId xmlns:a16="http://schemas.microsoft.com/office/drawing/2014/main" id="{D0A24C6D-468E-EAE9-2363-772EA5E51DD0}"/>
              </a:ext>
            </a:extLst>
          </p:cNvPr>
          <p:cNvSpPr>
            <a:spLocks noGrp="1"/>
          </p:cNvSpPr>
          <p:nvPr>
            <p:ph type="dt" sz="half" idx="16"/>
          </p:nvPr>
        </p:nvSpPr>
        <p:spPr>
          <a:xfrm>
            <a:off x="9650896" y="6438900"/>
            <a:ext cx="864704" cy="419100"/>
          </a:xfrm>
        </p:spPr>
        <p:txBody>
          <a:bodyPr/>
          <a:lstStyle/>
          <a:p>
            <a:fld id="{B3D4061A-7B2D-4E3C-B4F1-A08EBE8E2E11}" type="datetime1">
              <a:rPr lang="en-US" smtClean="0"/>
              <a:t>9/6/2026</a:t>
            </a:fld>
            <a:endParaRPr lang="en-US"/>
          </a:p>
        </p:txBody>
      </p:sp>
      <p:sp>
        <p:nvSpPr>
          <p:cNvPr id="9" name="Slide Number Placeholder 5">
            <a:extLst>
              <a:ext uri="{FF2B5EF4-FFF2-40B4-BE49-F238E27FC236}">
                <a16:creationId xmlns:a16="http://schemas.microsoft.com/office/drawing/2014/main" id="{C4C85811-EF51-7552-5F12-17748D280645}"/>
              </a:ext>
            </a:extLst>
          </p:cNvPr>
          <p:cNvSpPr>
            <a:spLocks noGrp="1"/>
          </p:cNvSpPr>
          <p:nvPr>
            <p:ph type="sldNum" sz="quarter" idx="12"/>
          </p:nvPr>
        </p:nvSpPr>
        <p:spPr>
          <a:xfrm>
            <a:off x="10523764" y="6438900"/>
            <a:ext cx="601436" cy="4191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6379109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91746" y="1112431"/>
            <a:ext cx="3230992" cy="1858941"/>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1092741" y="3133255"/>
            <a:ext cx="3223920" cy="2656250"/>
          </a:xfrm>
        </p:spPr>
        <p:txBody>
          <a:bodyPr vert="horz" lIns="91440" tIns="45720" rIns="91440" bIns="45720" rtlCol="0">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FDC26608-3419-7FD3-1CD3-EB1EF5977467}"/>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4">
            <a:extLst>
              <a:ext uri="{FF2B5EF4-FFF2-40B4-BE49-F238E27FC236}">
                <a16:creationId xmlns:a16="http://schemas.microsoft.com/office/drawing/2014/main" id="{2FF5E252-7CD5-70EF-A3E5-C079B418EA8A}"/>
              </a:ext>
            </a:extLst>
          </p:cNvPr>
          <p:cNvSpPr>
            <a:spLocks noGrp="1"/>
          </p:cNvSpPr>
          <p:nvPr>
            <p:ph type="ftr" sz="quarter" idx="11"/>
          </p:nvPr>
        </p:nvSpPr>
        <p:spPr>
          <a:xfrm>
            <a:off x="1091746" y="6438900"/>
            <a:ext cx="1656002" cy="419100"/>
          </a:xfrm>
        </p:spPr>
        <p:txBody>
          <a:bodyPr/>
          <a:lstStyle/>
          <a:p>
            <a:endParaRPr lang="en-US"/>
          </a:p>
        </p:txBody>
      </p:sp>
      <p:sp>
        <p:nvSpPr>
          <p:cNvPr id="9" name="Date Placeholder 4">
            <a:extLst>
              <a:ext uri="{FF2B5EF4-FFF2-40B4-BE49-F238E27FC236}">
                <a16:creationId xmlns:a16="http://schemas.microsoft.com/office/drawing/2014/main" id="{7204A7B0-14BD-7B7E-62AF-3685F9B4BFEF}"/>
              </a:ext>
            </a:extLst>
          </p:cNvPr>
          <p:cNvSpPr>
            <a:spLocks noGrp="1"/>
          </p:cNvSpPr>
          <p:nvPr>
            <p:ph type="dt" sz="half" idx="15"/>
          </p:nvPr>
        </p:nvSpPr>
        <p:spPr>
          <a:xfrm>
            <a:off x="2837954" y="6438900"/>
            <a:ext cx="864704" cy="419100"/>
          </a:xfrm>
        </p:spPr>
        <p:txBody>
          <a:bodyPr/>
          <a:lstStyle/>
          <a:p>
            <a:fld id="{D0394533-B706-4C52-B985-496390584BEF}" type="datetime1">
              <a:rPr lang="en-US" smtClean="0"/>
              <a:t>9/6/2026</a:t>
            </a:fld>
            <a:endParaRPr lang="en-US"/>
          </a:p>
        </p:txBody>
      </p:sp>
      <p:sp>
        <p:nvSpPr>
          <p:cNvPr id="11" name="Slide Number Placeholder 5">
            <a:extLst>
              <a:ext uri="{FF2B5EF4-FFF2-40B4-BE49-F238E27FC236}">
                <a16:creationId xmlns:a16="http://schemas.microsoft.com/office/drawing/2014/main" id="{33A8D2A5-F36B-C5DD-6ABC-6D69A63EFD3E}"/>
              </a:ext>
            </a:extLst>
          </p:cNvPr>
          <p:cNvSpPr>
            <a:spLocks noGrp="1"/>
          </p:cNvSpPr>
          <p:nvPr>
            <p:ph type="sldNum" sz="quarter" idx="12"/>
          </p:nvPr>
        </p:nvSpPr>
        <p:spPr>
          <a:xfrm>
            <a:off x="3710822" y="6438900"/>
            <a:ext cx="601436" cy="419100"/>
          </a:xfrm>
        </p:spPr>
        <p:txBody>
          <a:bodyPr/>
          <a:lstStyle/>
          <a:p>
            <a:fld id="{AEAA3239-9EA4-4A65-A281-97F994456D9F}" type="slidenum">
              <a:rPr lang="en-US" smtClean="0"/>
              <a:t>‹#›</a:t>
            </a:fld>
            <a:endParaRPr lang="en-US"/>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4710223" y="0"/>
            <a:ext cx="7481777"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14492067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03132" y="4454843"/>
            <a:ext cx="2734129" cy="1988825"/>
          </a:xfrm>
        </p:spPr>
        <p:txBody>
          <a:bodyPr anchor="t">
            <a:normAutofit/>
          </a:bodyPr>
          <a:lstStyle>
            <a:lvl1pPr>
              <a:defRPr sz="36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6911"/>
            <a:ext cx="12192000" cy="4136455"/>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36199" y="4454843"/>
            <a:ext cx="7579766" cy="1988825"/>
          </a:xfrm>
        </p:spPr>
        <p:txBody>
          <a:bodyPr vert="horz" lIns="91440" tIns="45720" rIns="91440" bIns="45720" rtlCol="0" anchor="t">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CCF35F03-6B82-7805-3568-C459D0906B68}"/>
              </a:ext>
              <a:ext uri="{C183D7F6-B498-43B3-948B-1728B52AA6E4}">
                <adec:decorative xmlns:adec="http://schemas.microsoft.com/office/drawing/2017/decorative" val="1"/>
              </a:ext>
            </a:extLst>
          </p:cNvPr>
          <p:cNvCxnSpPr>
            <a:cxnSpLocks/>
          </p:cNvCxnSpPr>
          <p:nvPr userDrawn="1"/>
        </p:nvCxnSpPr>
        <p:spPr>
          <a:xfrm>
            <a:off x="0" y="4569435"/>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D566ECED-4F66-9F69-9550-8AEE33E69132}"/>
              </a:ext>
            </a:extLst>
          </p:cNvPr>
          <p:cNvSpPr>
            <a:spLocks noGrp="1"/>
          </p:cNvSpPr>
          <p:nvPr>
            <p:ph type="dt" sz="half" idx="15"/>
          </p:nvPr>
        </p:nvSpPr>
        <p:spPr/>
        <p:txBody>
          <a:bodyPr/>
          <a:lstStyle/>
          <a:p>
            <a:fld id="{E9086E14-7194-4165-B399-AA57CBD28BF0}" type="datetime1">
              <a:rPr lang="en-US" smtClean="0"/>
              <a:t>9/6/2026</a:t>
            </a:fld>
            <a:endParaRPr lang="en-US"/>
          </a:p>
        </p:txBody>
      </p:sp>
      <p:sp>
        <p:nvSpPr>
          <p:cNvPr id="9" name="Footer Placeholder 8">
            <a:extLst>
              <a:ext uri="{FF2B5EF4-FFF2-40B4-BE49-F238E27FC236}">
                <a16:creationId xmlns:a16="http://schemas.microsoft.com/office/drawing/2014/main" id="{71D64763-04B8-333B-5679-3D29011ED739}"/>
              </a:ext>
            </a:extLst>
          </p:cNvPr>
          <p:cNvSpPr>
            <a:spLocks noGrp="1"/>
          </p:cNvSpPr>
          <p:nvPr>
            <p:ph type="ftr" sz="quarter" idx="16"/>
          </p:nvPr>
        </p:nvSpPr>
        <p:spPr/>
        <p:txBody>
          <a:bodyPr/>
          <a:lstStyle/>
          <a:p>
            <a:endParaRPr lang="en-US"/>
          </a:p>
        </p:txBody>
      </p:sp>
      <p:sp>
        <p:nvSpPr>
          <p:cNvPr id="10" name="Slide Number Placeholder 9">
            <a:extLst>
              <a:ext uri="{FF2B5EF4-FFF2-40B4-BE49-F238E27FC236}">
                <a16:creationId xmlns:a16="http://schemas.microsoft.com/office/drawing/2014/main" id="{C6F9DBBC-106A-8C73-CFE2-A01128FF9A72}"/>
              </a:ext>
            </a:extLst>
          </p:cNvPr>
          <p:cNvSpPr>
            <a:spLocks noGrp="1"/>
          </p:cNvSpPr>
          <p:nvPr>
            <p:ph type="sldNum" sz="quarter" idx="17"/>
          </p:nvPr>
        </p:nvSpPr>
        <p:spPr/>
        <p:txBody>
          <a:bodyPr/>
          <a:lstStyle/>
          <a:p>
            <a:fld id="{7DF5BAF5-ABAB-4575-8E56-D109A3D17F9F}" type="slidenum">
              <a:rPr lang="en-US" smtClean="0"/>
              <a:pPr/>
              <a:t>‹#›</a:t>
            </a:fld>
            <a:endParaRPr lang="en-US"/>
          </a:p>
        </p:txBody>
      </p:sp>
    </p:spTree>
    <p:extLst>
      <p:ext uri="{BB962C8B-B14F-4D97-AF65-F5344CB8AC3E}">
        <p14:creationId xmlns:p14="http://schemas.microsoft.com/office/powerpoint/2010/main" val="33103244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15324" y="3987802"/>
            <a:ext cx="3044954" cy="2309785"/>
          </a:xfrm>
        </p:spPr>
        <p:txBody>
          <a:bodyPr anchor="t">
            <a:normAutofit/>
          </a:bodyPr>
          <a:lstStyle>
            <a:lvl1pPr>
              <a:defRPr sz="36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43331"/>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55935" y="3987802"/>
            <a:ext cx="7460029" cy="2309785"/>
          </a:xfrm>
        </p:spPr>
        <p:txBody>
          <a:bodyPr vert="horz" lIns="91440" tIns="45720" rIns="91440" bIns="45720" rtlCol="0" anchor="t">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4C699AE1-DA01-C4DA-C5BE-8DD9BE13F668}"/>
              </a:ext>
              <a:ext uri="{C183D7F6-B498-43B3-948B-1728B52AA6E4}">
                <adec:decorative xmlns:adec="http://schemas.microsoft.com/office/drawing/2017/decorative" val="1"/>
              </a:ext>
            </a:extLst>
          </p:cNvPr>
          <p:cNvCxnSpPr>
            <a:cxnSpLocks/>
          </p:cNvCxnSpPr>
          <p:nvPr userDrawn="1"/>
        </p:nvCxnSpPr>
        <p:spPr>
          <a:xfrm>
            <a:off x="0" y="41150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9373F0BC-3C5E-8E58-AFDC-804E1C1C7617}"/>
              </a:ext>
            </a:extLst>
          </p:cNvPr>
          <p:cNvSpPr>
            <a:spLocks noGrp="1"/>
          </p:cNvSpPr>
          <p:nvPr>
            <p:ph type="dt" sz="half" idx="15"/>
          </p:nvPr>
        </p:nvSpPr>
        <p:spPr/>
        <p:txBody>
          <a:bodyPr/>
          <a:lstStyle/>
          <a:p>
            <a:fld id="{7DEB17FE-7EBF-4DD7-AD78-1A58C015975A}" type="datetime1">
              <a:rPr lang="en-US" smtClean="0"/>
              <a:t>9/6/2026</a:t>
            </a:fld>
            <a:endParaRPr lang="en-US"/>
          </a:p>
        </p:txBody>
      </p:sp>
      <p:sp>
        <p:nvSpPr>
          <p:cNvPr id="9" name="Footer Placeholder 8">
            <a:extLst>
              <a:ext uri="{FF2B5EF4-FFF2-40B4-BE49-F238E27FC236}">
                <a16:creationId xmlns:a16="http://schemas.microsoft.com/office/drawing/2014/main" id="{E6E5C888-EE74-5D59-47AA-40A53F60011B}"/>
              </a:ext>
            </a:extLst>
          </p:cNvPr>
          <p:cNvSpPr>
            <a:spLocks noGrp="1"/>
          </p:cNvSpPr>
          <p:nvPr>
            <p:ph type="ftr" sz="quarter" idx="16"/>
          </p:nvPr>
        </p:nvSpPr>
        <p:spPr/>
        <p:txBody>
          <a:bodyPr/>
          <a:lstStyle/>
          <a:p>
            <a:endParaRPr lang="en-US"/>
          </a:p>
        </p:txBody>
      </p:sp>
      <p:sp>
        <p:nvSpPr>
          <p:cNvPr id="10" name="Slide Number Placeholder 9">
            <a:extLst>
              <a:ext uri="{FF2B5EF4-FFF2-40B4-BE49-F238E27FC236}">
                <a16:creationId xmlns:a16="http://schemas.microsoft.com/office/drawing/2014/main" id="{4794CA46-7ABA-FF39-20BD-C83B4F6D957B}"/>
              </a:ext>
            </a:extLst>
          </p:cNvPr>
          <p:cNvSpPr>
            <a:spLocks noGrp="1"/>
          </p:cNvSpPr>
          <p:nvPr>
            <p:ph type="sldNum" sz="quarter" idx="17"/>
          </p:nvPr>
        </p:nvSpPr>
        <p:spPr/>
        <p:txBody>
          <a:bodyPr/>
          <a:lstStyle/>
          <a:p>
            <a:fld id="{7DF5BAF5-ABAB-4575-8E56-D109A3D17F9F}" type="slidenum">
              <a:rPr lang="en-US" smtClean="0"/>
              <a:pPr/>
              <a:t>‹#›</a:t>
            </a:fld>
            <a:endParaRPr lang="en-US"/>
          </a:p>
        </p:txBody>
      </p:sp>
    </p:spTree>
    <p:extLst>
      <p:ext uri="{BB962C8B-B14F-4D97-AF65-F5344CB8AC3E}">
        <p14:creationId xmlns:p14="http://schemas.microsoft.com/office/powerpoint/2010/main" val="35553883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88305" y="1111141"/>
            <a:ext cx="3021873" cy="1926781"/>
          </a:xfrm>
        </p:spPr>
        <p:txBody>
          <a:bodyPr anchor="t">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394288" y="1033272"/>
            <a:ext cx="7188111" cy="2395728"/>
          </a:xfrm>
        </p:spPr>
        <p:txBody>
          <a:bodyPr vert="horz" lIns="91440" tIns="45720" rIns="91440" bIns="45720" rtlCol="0">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1EACFAF5-0970-68B5-D05E-9879C8497D82}"/>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B78A30E2-3F57-8F47-602F-5C2276719499}"/>
              </a:ext>
            </a:extLst>
          </p:cNvPr>
          <p:cNvSpPr>
            <a:spLocks noGrp="1"/>
          </p:cNvSpPr>
          <p:nvPr>
            <p:ph type="ftr" sz="quarter" idx="16"/>
          </p:nvPr>
        </p:nvSpPr>
        <p:spPr>
          <a:xfrm>
            <a:off x="1088136" y="3498930"/>
            <a:ext cx="8562760" cy="419100"/>
          </a:xfrm>
        </p:spPr>
        <p:txBody>
          <a:bodyPr/>
          <a:lstStyle/>
          <a:p>
            <a:endParaRPr lang="en-US"/>
          </a:p>
        </p:txBody>
      </p:sp>
      <p:sp>
        <p:nvSpPr>
          <p:cNvPr id="3" name="Date Placeholder 2">
            <a:extLst>
              <a:ext uri="{FF2B5EF4-FFF2-40B4-BE49-F238E27FC236}">
                <a16:creationId xmlns:a16="http://schemas.microsoft.com/office/drawing/2014/main" id="{CAC29AEB-6392-7627-D3BB-B1FE7ADEE113}"/>
              </a:ext>
            </a:extLst>
          </p:cNvPr>
          <p:cNvSpPr>
            <a:spLocks noGrp="1"/>
          </p:cNvSpPr>
          <p:nvPr>
            <p:ph type="dt" sz="half" idx="15"/>
          </p:nvPr>
        </p:nvSpPr>
        <p:spPr>
          <a:xfrm>
            <a:off x="9650896" y="3498930"/>
            <a:ext cx="864704" cy="419100"/>
          </a:xfrm>
        </p:spPr>
        <p:txBody>
          <a:bodyPr/>
          <a:lstStyle/>
          <a:p>
            <a:fld id="{1A4884F2-09E1-42FA-A52D-BDAA051B4106}" type="datetime1">
              <a:rPr lang="en-US" smtClean="0"/>
              <a:t>9/6/2026</a:t>
            </a:fld>
            <a:endParaRPr lang="en-US"/>
          </a:p>
        </p:txBody>
      </p:sp>
      <p:sp>
        <p:nvSpPr>
          <p:cNvPr id="11" name="Slide Number Placeholder 10">
            <a:extLst>
              <a:ext uri="{FF2B5EF4-FFF2-40B4-BE49-F238E27FC236}">
                <a16:creationId xmlns:a16="http://schemas.microsoft.com/office/drawing/2014/main" id="{B5316922-C670-FE33-CD5C-8173F749255B}"/>
              </a:ext>
            </a:extLst>
          </p:cNvPr>
          <p:cNvSpPr>
            <a:spLocks noGrp="1"/>
          </p:cNvSpPr>
          <p:nvPr>
            <p:ph type="sldNum" sz="quarter" idx="17"/>
          </p:nvPr>
        </p:nvSpPr>
        <p:spPr>
          <a:xfrm>
            <a:off x="10523764" y="3498930"/>
            <a:ext cx="601436" cy="419100"/>
          </a:xfrm>
        </p:spPr>
        <p:txBody>
          <a:bodyPr/>
          <a:lstStyle/>
          <a:p>
            <a:fld id="{7DF5BAF5-ABAB-4575-8E56-D109A3D17F9F}" type="slidenum">
              <a:rPr lang="en-US" smtClean="0"/>
              <a:pPr/>
              <a:t>‹#›</a:t>
            </a:fld>
            <a:endParaRPr lang="en-US"/>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1" y="3914863"/>
            <a:ext cx="12192000" cy="2943138"/>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9574502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14">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8DD8E17-974D-2F0F-D2EF-4321ADF69D7D}"/>
              </a:ext>
            </a:extLst>
          </p:cNvPr>
          <p:cNvSpPr>
            <a:spLocks noGrp="1"/>
          </p:cNvSpPr>
          <p:nvPr>
            <p:ph type="title"/>
          </p:nvPr>
        </p:nvSpPr>
        <p:spPr>
          <a:xfrm>
            <a:off x="1090940" y="1120990"/>
            <a:ext cx="10477320" cy="969264"/>
          </a:xfrm>
        </p:spPr>
        <p:txBody>
          <a:bodyPr anchor="t">
            <a:noAutofit/>
          </a:bodyPr>
          <a:lstStyle>
            <a:lvl1pPr>
              <a:defRPr sz="3600"/>
            </a:lvl1pPr>
          </a:lstStyle>
          <a:p>
            <a:r>
              <a:rPr lang="en-US"/>
              <a:t>Click to edit Master title style</a:t>
            </a:r>
          </a:p>
        </p:txBody>
      </p:sp>
      <p:sp>
        <p:nvSpPr>
          <p:cNvPr id="5" name="Content Placeholder 7">
            <a:extLst>
              <a:ext uri="{FF2B5EF4-FFF2-40B4-BE49-F238E27FC236}">
                <a16:creationId xmlns:a16="http://schemas.microsoft.com/office/drawing/2014/main" id="{B30C58BE-F380-22BA-CA7C-FB2B96D78536}"/>
              </a:ext>
            </a:extLst>
          </p:cNvPr>
          <p:cNvSpPr>
            <a:spLocks noGrp="1"/>
          </p:cNvSpPr>
          <p:nvPr>
            <p:ph sz="quarter" idx="14"/>
          </p:nvPr>
        </p:nvSpPr>
        <p:spPr>
          <a:xfrm>
            <a:off x="1090940" y="2286008"/>
            <a:ext cx="4876515" cy="403396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a:extLst>
              <a:ext uri="{FF2B5EF4-FFF2-40B4-BE49-F238E27FC236}">
                <a16:creationId xmlns:a16="http://schemas.microsoft.com/office/drawing/2014/main" id="{BF998679-00B4-E130-BD79-0313E0E76C57}"/>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Footer Placeholder 4">
            <a:extLst>
              <a:ext uri="{FF2B5EF4-FFF2-40B4-BE49-F238E27FC236}">
                <a16:creationId xmlns:a16="http://schemas.microsoft.com/office/drawing/2014/main" id="{71E0CB0C-BB20-9ACF-5731-283BD5D232EC}"/>
              </a:ext>
            </a:extLst>
          </p:cNvPr>
          <p:cNvSpPr>
            <a:spLocks noGrp="1"/>
          </p:cNvSpPr>
          <p:nvPr>
            <p:ph type="ftr" sz="quarter" idx="11"/>
          </p:nvPr>
        </p:nvSpPr>
        <p:spPr>
          <a:xfrm>
            <a:off x="1090941" y="6438900"/>
            <a:ext cx="3312004" cy="419100"/>
          </a:xfrm>
        </p:spPr>
        <p:txBody>
          <a:bodyPr/>
          <a:lstStyle/>
          <a:p>
            <a:endParaRPr lang="en-US"/>
          </a:p>
        </p:txBody>
      </p:sp>
      <p:sp>
        <p:nvSpPr>
          <p:cNvPr id="3" name="Date Placeholder 4">
            <a:extLst>
              <a:ext uri="{FF2B5EF4-FFF2-40B4-BE49-F238E27FC236}">
                <a16:creationId xmlns:a16="http://schemas.microsoft.com/office/drawing/2014/main" id="{17475061-2831-1993-95F3-3031A57F1454}"/>
              </a:ext>
            </a:extLst>
          </p:cNvPr>
          <p:cNvSpPr>
            <a:spLocks noGrp="1"/>
          </p:cNvSpPr>
          <p:nvPr>
            <p:ph type="dt" sz="half" idx="15"/>
          </p:nvPr>
        </p:nvSpPr>
        <p:spPr>
          <a:xfrm>
            <a:off x="4493151" y="6438900"/>
            <a:ext cx="864704" cy="419100"/>
          </a:xfrm>
        </p:spPr>
        <p:txBody>
          <a:bodyPr/>
          <a:lstStyle/>
          <a:p>
            <a:fld id="{1F7A7DE9-F912-4153-ACAB-83F4ECFF1ABD}" type="datetime1">
              <a:rPr lang="en-US" smtClean="0"/>
              <a:t>9/6/2026</a:t>
            </a:fld>
            <a:endParaRPr lang="en-US"/>
          </a:p>
        </p:txBody>
      </p:sp>
      <p:sp>
        <p:nvSpPr>
          <p:cNvPr id="7" name="Slide Number Placeholder 5">
            <a:extLst>
              <a:ext uri="{FF2B5EF4-FFF2-40B4-BE49-F238E27FC236}">
                <a16:creationId xmlns:a16="http://schemas.microsoft.com/office/drawing/2014/main" id="{AA14588C-2112-9C19-7A4F-9706756316DE}"/>
              </a:ext>
            </a:extLst>
          </p:cNvPr>
          <p:cNvSpPr>
            <a:spLocks noGrp="1"/>
          </p:cNvSpPr>
          <p:nvPr>
            <p:ph type="sldNum" sz="quarter" idx="12"/>
          </p:nvPr>
        </p:nvSpPr>
        <p:spPr>
          <a:xfrm>
            <a:off x="5366019" y="6438900"/>
            <a:ext cx="601436" cy="419100"/>
          </a:xfrm>
        </p:spPr>
        <p:txBody>
          <a:bodyPr/>
          <a:lstStyle/>
          <a:p>
            <a:fld id="{AEAA3239-9EA4-4A65-A281-97F994456D9F}" type="slidenum">
              <a:rPr lang="en-US" smtClean="0"/>
              <a:t>‹#›</a:t>
            </a:fld>
            <a:endParaRPr lang="en-US"/>
          </a:p>
        </p:txBody>
      </p:sp>
      <p:sp>
        <p:nvSpPr>
          <p:cNvPr id="6" name="Picture Placeholder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6096000" y="2286008"/>
            <a:ext cx="6096000" cy="4571992"/>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a:t>  </a:t>
            </a:r>
          </a:p>
        </p:txBody>
      </p:sp>
    </p:spTree>
    <p:extLst>
      <p:ext uri="{BB962C8B-B14F-4D97-AF65-F5344CB8AC3E}">
        <p14:creationId xmlns:p14="http://schemas.microsoft.com/office/powerpoint/2010/main" val="32422115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15">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EC7A501-810E-43B8-6142-56CF2DD390A0}"/>
              </a:ext>
            </a:extLst>
          </p:cNvPr>
          <p:cNvSpPr>
            <a:spLocks noGrp="1"/>
          </p:cNvSpPr>
          <p:nvPr>
            <p:ph type="title"/>
          </p:nvPr>
        </p:nvSpPr>
        <p:spPr>
          <a:xfrm>
            <a:off x="1090940" y="1120990"/>
            <a:ext cx="10477320" cy="969264"/>
          </a:xfrm>
        </p:spPr>
        <p:txBody>
          <a:bodyPr anchor="t">
            <a:noAutofit/>
          </a:bodyPr>
          <a:lstStyle>
            <a:lvl1pPr>
              <a:defRPr sz="3600"/>
            </a:lvl1pPr>
          </a:lstStyle>
          <a:p>
            <a:r>
              <a:rPr lang="en-US"/>
              <a:t>Click to edit Master title style</a:t>
            </a:r>
          </a:p>
        </p:txBody>
      </p:sp>
      <p:sp>
        <p:nvSpPr>
          <p:cNvPr id="11" name="Content Placeholder 7">
            <a:extLst>
              <a:ext uri="{FF2B5EF4-FFF2-40B4-BE49-F238E27FC236}">
                <a16:creationId xmlns:a16="http://schemas.microsoft.com/office/drawing/2014/main" id="{FFBA175C-D562-25E3-032D-477540223664}"/>
              </a:ext>
            </a:extLst>
          </p:cNvPr>
          <p:cNvSpPr>
            <a:spLocks noGrp="1"/>
          </p:cNvSpPr>
          <p:nvPr>
            <p:ph sz="quarter" idx="14"/>
          </p:nvPr>
        </p:nvSpPr>
        <p:spPr>
          <a:xfrm>
            <a:off x="1090940" y="2286008"/>
            <a:ext cx="4876515" cy="403396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5">
            <a:extLst>
              <a:ext uri="{FF2B5EF4-FFF2-40B4-BE49-F238E27FC236}">
                <a16:creationId xmlns:a16="http://schemas.microsoft.com/office/drawing/2014/main" id="{66CA4FE8-A575-44AF-2D37-5A551B6953FD}"/>
              </a:ext>
            </a:extLst>
          </p:cNvPr>
          <p:cNvSpPr>
            <a:spLocks noGrp="1"/>
          </p:cNvSpPr>
          <p:nvPr>
            <p:ph type="pic" sz="quarter" idx="13" hasCustomPrompt="1"/>
          </p:nvPr>
        </p:nvSpPr>
        <p:spPr>
          <a:xfrm>
            <a:off x="6096000" y="2286008"/>
            <a:ext cx="5472260" cy="4033964"/>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a:t>  </a:t>
            </a:r>
          </a:p>
        </p:txBody>
      </p:sp>
      <p:cxnSp>
        <p:nvCxnSpPr>
          <p:cNvPr id="13" name="Straight Connector 12">
            <a:extLst>
              <a:ext uri="{FF2B5EF4-FFF2-40B4-BE49-F238E27FC236}">
                <a16:creationId xmlns:a16="http://schemas.microsoft.com/office/drawing/2014/main" id="{162FC458-AD46-D16B-DA22-2B3ED9D3A2BA}"/>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7BA7B643-7883-8028-6ECF-5692E3171384}"/>
              </a:ext>
            </a:extLst>
          </p:cNvPr>
          <p:cNvSpPr>
            <a:spLocks noGrp="1"/>
          </p:cNvSpPr>
          <p:nvPr>
            <p:ph type="dt" sz="half" idx="15"/>
          </p:nvPr>
        </p:nvSpPr>
        <p:spPr/>
        <p:txBody>
          <a:bodyPr/>
          <a:lstStyle/>
          <a:p>
            <a:fld id="{AACA7E28-BC6F-4C0B-BA60-543E4B335E1E}" type="datetime1">
              <a:rPr lang="en-US" smtClean="0"/>
              <a:t>9/6/2026</a:t>
            </a:fld>
            <a:endParaRPr lang="en-US"/>
          </a:p>
        </p:txBody>
      </p:sp>
      <p:sp>
        <p:nvSpPr>
          <p:cNvPr id="3" name="Footer Placeholder 2">
            <a:extLst>
              <a:ext uri="{FF2B5EF4-FFF2-40B4-BE49-F238E27FC236}">
                <a16:creationId xmlns:a16="http://schemas.microsoft.com/office/drawing/2014/main" id="{C0881F55-F029-7591-FDF9-168F3C85A65B}"/>
              </a:ext>
            </a:extLst>
          </p:cNvPr>
          <p:cNvSpPr>
            <a:spLocks noGrp="1"/>
          </p:cNvSpPr>
          <p:nvPr>
            <p:ph type="ftr" sz="quarter" idx="16"/>
          </p:nvPr>
        </p:nvSpPr>
        <p:spPr/>
        <p:txBody>
          <a:bodyPr/>
          <a:lstStyle/>
          <a:p>
            <a:endParaRPr lang="en-US"/>
          </a:p>
        </p:txBody>
      </p:sp>
      <p:sp>
        <p:nvSpPr>
          <p:cNvPr id="6" name="Slide Number Placeholder 5">
            <a:extLst>
              <a:ext uri="{FF2B5EF4-FFF2-40B4-BE49-F238E27FC236}">
                <a16:creationId xmlns:a16="http://schemas.microsoft.com/office/drawing/2014/main" id="{2BD88C49-7B47-A791-77EE-3E97DBBC9AC1}"/>
              </a:ext>
            </a:extLst>
          </p:cNvPr>
          <p:cNvSpPr>
            <a:spLocks noGrp="1"/>
          </p:cNvSpPr>
          <p:nvPr>
            <p:ph type="sldNum" sz="quarter" idx="17"/>
          </p:nvPr>
        </p:nvSpPr>
        <p:spPr/>
        <p:txBody>
          <a:bodyPr/>
          <a:lstStyle/>
          <a:p>
            <a:fld id="{7DF5BAF5-ABAB-4575-8E56-D109A3D17F9F}" type="slidenum">
              <a:rPr lang="en-US" smtClean="0"/>
              <a:pPr/>
              <a:t>‹#›</a:t>
            </a:fld>
            <a:endParaRPr lang="en-US"/>
          </a:p>
        </p:txBody>
      </p:sp>
    </p:spTree>
    <p:extLst>
      <p:ext uri="{BB962C8B-B14F-4D97-AF65-F5344CB8AC3E}">
        <p14:creationId xmlns:p14="http://schemas.microsoft.com/office/powerpoint/2010/main" val="20287247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5BA164-9326-7934-95DF-A6AAB3F4258D}"/>
              </a:ext>
            </a:extLst>
          </p:cNvPr>
          <p:cNvSpPr>
            <a:spLocks noGrp="1"/>
          </p:cNvSpPr>
          <p:nvPr>
            <p:ph type="title"/>
          </p:nvPr>
        </p:nvSpPr>
        <p:spPr>
          <a:xfrm>
            <a:off x="1090940" y="1120990"/>
            <a:ext cx="10477320" cy="969264"/>
          </a:xfrm>
        </p:spPr>
        <p:txBody>
          <a:bodyPr anchor="t">
            <a:noAutofit/>
          </a:bodyPr>
          <a:lstStyle>
            <a:lvl1pPr>
              <a:defRPr sz="3600"/>
            </a:lvl1pPr>
          </a:lstStyle>
          <a:p>
            <a:r>
              <a:rPr lang="en-US"/>
              <a:t>Click to edit Master title style</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1" y="2286008"/>
            <a:ext cx="6096000" cy="4571992"/>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691745" y="2286008"/>
            <a:ext cx="4876515" cy="400049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5FB0BF8A-7D94-1C82-F661-F1B7A93A4359}"/>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1988C72B-1D4E-3882-C750-7F965F6E7BC7}"/>
              </a:ext>
            </a:extLst>
          </p:cNvPr>
          <p:cNvSpPr>
            <a:spLocks noGrp="1"/>
          </p:cNvSpPr>
          <p:nvPr>
            <p:ph type="ftr" sz="quarter" idx="16"/>
          </p:nvPr>
        </p:nvSpPr>
        <p:spPr>
          <a:xfrm>
            <a:off x="6691744" y="6438900"/>
            <a:ext cx="2959151" cy="419100"/>
          </a:xfrm>
        </p:spPr>
        <p:txBody>
          <a:bodyPr/>
          <a:lstStyle/>
          <a:p>
            <a:endParaRPr lang="en-US"/>
          </a:p>
        </p:txBody>
      </p:sp>
      <p:sp>
        <p:nvSpPr>
          <p:cNvPr id="2" name="Date Placeholder 1">
            <a:extLst>
              <a:ext uri="{FF2B5EF4-FFF2-40B4-BE49-F238E27FC236}">
                <a16:creationId xmlns:a16="http://schemas.microsoft.com/office/drawing/2014/main" id="{4914FA71-0863-B2C8-8E42-C0A1F133DC69}"/>
              </a:ext>
            </a:extLst>
          </p:cNvPr>
          <p:cNvSpPr>
            <a:spLocks noGrp="1"/>
          </p:cNvSpPr>
          <p:nvPr>
            <p:ph type="dt" sz="half" idx="15"/>
          </p:nvPr>
        </p:nvSpPr>
        <p:spPr/>
        <p:txBody>
          <a:bodyPr/>
          <a:lstStyle/>
          <a:p>
            <a:fld id="{E199D047-02B4-4FA9-B101-8EEE6A0FA123}" type="datetime1">
              <a:rPr lang="en-US" smtClean="0"/>
              <a:t>9/6/2026</a:t>
            </a:fld>
            <a:endParaRPr lang="en-US"/>
          </a:p>
        </p:txBody>
      </p:sp>
      <p:sp>
        <p:nvSpPr>
          <p:cNvPr id="6" name="Slide Number Placeholder 5">
            <a:extLst>
              <a:ext uri="{FF2B5EF4-FFF2-40B4-BE49-F238E27FC236}">
                <a16:creationId xmlns:a16="http://schemas.microsoft.com/office/drawing/2014/main" id="{4CD6C2E8-E8FC-5DC8-863C-CF7823CD4AED}"/>
              </a:ext>
            </a:extLst>
          </p:cNvPr>
          <p:cNvSpPr>
            <a:spLocks noGrp="1"/>
          </p:cNvSpPr>
          <p:nvPr>
            <p:ph type="sldNum" sz="quarter" idx="17"/>
          </p:nvPr>
        </p:nvSpPr>
        <p:spPr/>
        <p:txBody>
          <a:bodyPr/>
          <a:lstStyle/>
          <a:p>
            <a:fld id="{7DF5BAF5-ABAB-4575-8E56-D109A3D17F9F}" type="slidenum">
              <a:rPr lang="en-US" smtClean="0"/>
              <a:pPr/>
              <a:t>‹#›</a:t>
            </a:fld>
            <a:endParaRPr lang="en-US"/>
          </a:p>
        </p:txBody>
      </p:sp>
    </p:spTree>
    <p:extLst>
      <p:ext uri="{BB962C8B-B14F-4D97-AF65-F5344CB8AC3E}">
        <p14:creationId xmlns:p14="http://schemas.microsoft.com/office/powerpoint/2010/main" val="42040837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with Picture 17">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C735FAB-6C69-9305-A8CD-D9A2ADB4CBD4}"/>
              </a:ext>
            </a:extLst>
          </p:cNvPr>
          <p:cNvSpPr>
            <a:spLocks noGrp="1"/>
          </p:cNvSpPr>
          <p:nvPr>
            <p:ph type="title"/>
          </p:nvPr>
        </p:nvSpPr>
        <p:spPr>
          <a:xfrm>
            <a:off x="1090940" y="1120990"/>
            <a:ext cx="4194291" cy="1505157"/>
          </a:xfrm>
        </p:spPr>
        <p:txBody>
          <a:bodyPr anchor="t">
            <a:noAutofit/>
          </a:bodyPr>
          <a:lstStyle>
            <a:lvl1pPr>
              <a:defRPr sz="3600"/>
            </a:lvl1pPr>
          </a:lstStyle>
          <a:p>
            <a:r>
              <a:rPr lang="en-US"/>
              <a:t>Click to edit Master title style</a:t>
            </a:r>
          </a:p>
        </p:txBody>
      </p:sp>
      <p:sp>
        <p:nvSpPr>
          <p:cNvPr id="9" name="Picture Placeholder 10">
            <a:extLst>
              <a:ext uri="{FF2B5EF4-FFF2-40B4-BE49-F238E27FC236}">
                <a16:creationId xmlns:a16="http://schemas.microsoft.com/office/drawing/2014/main" id="{0C28B273-3A6A-8E26-2D29-29957F83B5B4}"/>
              </a:ext>
            </a:extLst>
          </p:cNvPr>
          <p:cNvSpPr>
            <a:spLocks noGrp="1"/>
          </p:cNvSpPr>
          <p:nvPr>
            <p:ph type="pic" sz="quarter" idx="15" hasCustomPrompt="1"/>
          </p:nvPr>
        </p:nvSpPr>
        <p:spPr>
          <a:xfrm>
            <a:off x="1181100" y="2840181"/>
            <a:ext cx="4104132" cy="3446317"/>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12" name="Content Placeholder 7">
            <a:extLst>
              <a:ext uri="{FF2B5EF4-FFF2-40B4-BE49-F238E27FC236}">
                <a16:creationId xmlns:a16="http://schemas.microsoft.com/office/drawing/2014/main" id="{263ECDE9-389D-5CB3-FE9B-8EFC501599B5}"/>
              </a:ext>
            </a:extLst>
          </p:cNvPr>
          <p:cNvSpPr>
            <a:spLocks noGrp="1"/>
          </p:cNvSpPr>
          <p:nvPr>
            <p:ph sz="quarter" idx="16"/>
          </p:nvPr>
        </p:nvSpPr>
        <p:spPr>
          <a:xfrm>
            <a:off x="5571977" y="1120989"/>
            <a:ext cx="6143988" cy="516551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8D035C5-D949-4EF0-88B4-2E37A9680509}" type="datetime1">
              <a:rPr lang="en-US" smtClean="0"/>
              <a:t>9/6/2026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cxnSp>
        <p:nvCxnSpPr>
          <p:cNvPr id="13" name="Straight Connector 12">
            <a:extLst>
              <a:ext uri="{FF2B5EF4-FFF2-40B4-BE49-F238E27FC236}">
                <a16:creationId xmlns:a16="http://schemas.microsoft.com/office/drawing/2014/main" id="{756A3193-AC76-4E78-CD10-F173CED7D4ED}"/>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1895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ontent with Picture 18">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243CE06-05E5-2B64-1E1C-8F81B788D099}"/>
              </a:ext>
            </a:extLst>
          </p:cNvPr>
          <p:cNvSpPr>
            <a:spLocks noGrp="1"/>
          </p:cNvSpPr>
          <p:nvPr>
            <p:ph type="title"/>
          </p:nvPr>
        </p:nvSpPr>
        <p:spPr>
          <a:xfrm>
            <a:off x="1090940" y="1122200"/>
            <a:ext cx="3696859" cy="1505157"/>
          </a:xfrm>
        </p:spPr>
        <p:txBody>
          <a:bodyPr anchor="t">
            <a:noAutofit/>
          </a:bodyPr>
          <a:lstStyle>
            <a:lvl1pPr>
              <a:defRPr sz="3600"/>
            </a:lvl1pPr>
          </a:lstStyle>
          <a:p>
            <a:r>
              <a:rPr lang="en-US"/>
              <a:t>Click to edit Master title style</a:t>
            </a:r>
          </a:p>
        </p:txBody>
      </p:sp>
      <p:sp>
        <p:nvSpPr>
          <p:cNvPr id="9" name="Picture Placeholder 10">
            <a:extLst>
              <a:ext uri="{FF2B5EF4-FFF2-40B4-BE49-F238E27FC236}">
                <a16:creationId xmlns:a16="http://schemas.microsoft.com/office/drawing/2014/main" id="{9ADE1102-BF4C-FC7C-22F6-B8453DE3B195}"/>
              </a:ext>
            </a:extLst>
          </p:cNvPr>
          <p:cNvSpPr>
            <a:spLocks noGrp="1"/>
          </p:cNvSpPr>
          <p:nvPr>
            <p:ph type="pic" sz="quarter" idx="13" hasCustomPrompt="1"/>
          </p:nvPr>
        </p:nvSpPr>
        <p:spPr>
          <a:xfrm>
            <a:off x="1181100" y="2840181"/>
            <a:ext cx="3606699" cy="3446317"/>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10" name="Content Placeholder 7">
            <a:extLst>
              <a:ext uri="{FF2B5EF4-FFF2-40B4-BE49-F238E27FC236}">
                <a16:creationId xmlns:a16="http://schemas.microsoft.com/office/drawing/2014/main" id="{6C8ACD7F-7B34-5741-6323-6829CFDA10C3}"/>
              </a:ext>
            </a:extLst>
          </p:cNvPr>
          <p:cNvSpPr>
            <a:spLocks noGrp="1"/>
          </p:cNvSpPr>
          <p:nvPr>
            <p:ph sz="quarter" idx="14"/>
          </p:nvPr>
        </p:nvSpPr>
        <p:spPr>
          <a:xfrm>
            <a:off x="5113673" y="1122201"/>
            <a:ext cx="6602291" cy="516429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F4DB834B-C556-4CA2-8CD5-5BEFCF0864D3}" type="datetime1">
              <a:rPr lang="en-US" smtClean="0"/>
              <a:t>9/6/2026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cxnSp>
        <p:nvCxnSpPr>
          <p:cNvPr id="12" name="Straight Connector 11">
            <a:extLst>
              <a:ext uri="{FF2B5EF4-FFF2-40B4-BE49-F238E27FC236}">
                <a16:creationId xmlns:a16="http://schemas.microsoft.com/office/drawing/2014/main" id="{B1322A97-1C32-A52E-951B-60B114B307A0}"/>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35145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Number Large">
    <p:bg>
      <p:bgPr>
        <a:solidFill>
          <a:schemeClr val="tx1"/>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9AD5248-C0E5-8356-EB8F-904EDDA5FC95}"/>
              </a:ext>
            </a:extLst>
          </p:cNvPr>
          <p:cNvSpPr>
            <a:spLocks noGrp="1"/>
          </p:cNvSpPr>
          <p:nvPr>
            <p:ph type="title"/>
          </p:nvPr>
        </p:nvSpPr>
        <p:spPr>
          <a:xfrm>
            <a:off x="4647304" y="4757193"/>
            <a:ext cx="6477896" cy="1126554"/>
          </a:xfrm>
        </p:spPr>
        <p:txBody>
          <a:bodyPr anchor="b">
            <a:normAutofit/>
          </a:bodyPr>
          <a:lstStyle>
            <a:lvl1pPr algn="r">
              <a:defRPr sz="2000" b="0" cap="none" baseline="0">
                <a:solidFill>
                  <a:schemeClr val="bg1"/>
                </a:solidFill>
              </a:defRPr>
            </a:lvl1pPr>
          </a:lstStyle>
          <a:p>
            <a:r>
              <a:rPr lang="en-US"/>
              <a:t>Click to edit Master title style</a:t>
            </a:r>
          </a:p>
        </p:txBody>
      </p:sp>
      <p:sp>
        <p:nvSpPr>
          <p:cNvPr id="10" name="Content Placeholder 9">
            <a:extLst>
              <a:ext uri="{FF2B5EF4-FFF2-40B4-BE49-F238E27FC236}">
                <a16:creationId xmlns:a16="http://schemas.microsoft.com/office/drawing/2014/main" id="{A5F5F1C4-3BA4-0163-6A5F-9D95D58C7EA2}"/>
              </a:ext>
            </a:extLst>
          </p:cNvPr>
          <p:cNvSpPr>
            <a:spLocks noGrp="1"/>
          </p:cNvSpPr>
          <p:nvPr>
            <p:ph sz="quarter" idx="13" hasCustomPrompt="1"/>
          </p:nvPr>
        </p:nvSpPr>
        <p:spPr>
          <a:xfrm>
            <a:off x="82296" y="64008"/>
            <a:ext cx="12027408" cy="4600592"/>
          </a:xfrm>
        </p:spPr>
        <p:txBody>
          <a:bodyPr>
            <a:noAutofit/>
          </a:bodyPr>
          <a:lstStyle>
            <a:lvl1pPr>
              <a:lnSpc>
                <a:spcPct val="85000"/>
              </a:lnSpc>
              <a:defRPr sz="31000" b="1">
                <a:solidFill>
                  <a:schemeClr val="bg1"/>
                </a:solidFill>
              </a:defRPr>
            </a:lvl1pPr>
          </a:lstStyle>
          <a:p>
            <a:pPr lvl="0"/>
            <a:r>
              <a:rPr lang="en-US"/>
              <a:t>##%</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2D97899B-4BE0-4760-9C35-F2EFBCC0508A}" type="datetime1">
              <a:rPr lang="en-US" smtClean="0"/>
              <a:t>9/6/2026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cxnSp>
        <p:nvCxnSpPr>
          <p:cNvPr id="7" name="Straight Connector 6">
            <a:extLst>
              <a:ext uri="{FF2B5EF4-FFF2-40B4-BE49-F238E27FC236}">
                <a16:creationId xmlns:a16="http://schemas.microsoft.com/office/drawing/2014/main" id="{EA84DB20-94E7-1E79-B65B-67C6158DB14C}"/>
              </a:ext>
              <a:ext uri="{C183D7F6-B498-43B3-948B-1728B52AA6E4}">
                <adec:decorative xmlns:adec="http://schemas.microsoft.com/office/drawing/2017/decorative" val="1"/>
              </a:ext>
            </a:extLst>
          </p:cNvPr>
          <p:cNvCxnSpPr>
            <a:cxnSpLocks/>
          </p:cNvCxnSpPr>
          <p:nvPr/>
        </p:nvCxnSpPr>
        <p:spPr>
          <a:xfrm>
            <a:off x="11387805" y="5715000"/>
            <a:ext cx="804195" cy="0"/>
          </a:xfrm>
          <a:prstGeom prst="line">
            <a:avLst/>
          </a:prstGeom>
          <a:ln w="1206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484825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Number Large 2">
    <p:bg>
      <p:bgPr>
        <a:solidFill>
          <a:schemeClr val="tx1"/>
        </a:solidFill>
        <a:effectLst/>
      </p:bgPr>
    </p:bg>
    <p:spTree>
      <p:nvGrpSpPr>
        <p:cNvPr id="1" name=""/>
        <p:cNvGrpSpPr/>
        <p:nvPr/>
      </p:nvGrpSpPr>
      <p:grpSpPr>
        <a:xfrm>
          <a:off x="0" y="0"/>
          <a:ext cx="0" cy="0"/>
          <a:chOff x="0" y="0"/>
          <a:chExt cx="0" cy="0"/>
        </a:xfrm>
      </p:grpSpPr>
      <p:sp>
        <p:nvSpPr>
          <p:cNvPr id="8" name="Title 10">
            <a:extLst>
              <a:ext uri="{FF2B5EF4-FFF2-40B4-BE49-F238E27FC236}">
                <a16:creationId xmlns:a16="http://schemas.microsoft.com/office/drawing/2014/main" id="{B6AA5ABE-1DAA-140F-061D-F98431F5FB12}"/>
              </a:ext>
            </a:extLst>
          </p:cNvPr>
          <p:cNvSpPr>
            <a:spLocks noGrp="1"/>
          </p:cNvSpPr>
          <p:nvPr>
            <p:ph type="title"/>
          </p:nvPr>
        </p:nvSpPr>
        <p:spPr>
          <a:xfrm>
            <a:off x="2377440" y="4809744"/>
            <a:ext cx="7525512" cy="1545336"/>
          </a:xfrm>
        </p:spPr>
        <p:txBody>
          <a:bodyPr anchor="t">
            <a:normAutofit/>
          </a:bodyPr>
          <a:lstStyle>
            <a:lvl1pPr algn="ctr">
              <a:defRPr sz="2000" b="0" cap="none" baseline="0">
                <a:solidFill>
                  <a:schemeClr val="bg1"/>
                </a:solidFill>
              </a:defRPr>
            </a:lvl1pPr>
          </a:lstStyle>
          <a:p>
            <a:r>
              <a:rPr lang="en-US"/>
              <a:t>Click to edit Master title style</a:t>
            </a:r>
          </a:p>
        </p:txBody>
      </p:sp>
      <p:sp>
        <p:nvSpPr>
          <p:cNvPr id="7" name="Content Placeholder 9">
            <a:extLst>
              <a:ext uri="{FF2B5EF4-FFF2-40B4-BE49-F238E27FC236}">
                <a16:creationId xmlns:a16="http://schemas.microsoft.com/office/drawing/2014/main" id="{C37BF13F-F73B-BAD2-4508-876DA49EFA61}"/>
              </a:ext>
            </a:extLst>
          </p:cNvPr>
          <p:cNvSpPr>
            <a:spLocks noGrp="1"/>
          </p:cNvSpPr>
          <p:nvPr>
            <p:ph sz="quarter" idx="13" hasCustomPrompt="1"/>
          </p:nvPr>
        </p:nvSpPr>
        <p:spPr>
          <a:xfrm>
            <a:off x="822960" y="603504"/>
            <a:ext cx="10543032" cy="4206240"/>
          </a:xfrm>
        </p:spPr>
        <p:txBody>
          <a:bodyPr anchor="b">
            <a:noAutofit/>
          </a:bodyPr>
          <a:lstStyle>
            <a:lvl1pPr algn="ctr">
              <a:lnSpc>
                <a:spcPct val="85000"/>
              </a:lnSpc>
              <a:defRPr sz="23200" b="1">
                <a:solidFill>
                  <a:schemeClr val="bg1"/>
                </a:solidFill>
              </a:defRPr>
            </a:lvl1pPr>
          </a:lstStyle>
          <a:p>
            <a:pPr lvl="0"/>
            <a:r>
              <a:rPr lang="en-US"/>
              <a:t>##%</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97D8936F-A4B8-4B65-8E6D-D6F91E81F020}" type="datetime1">
              <a:rPr lang="en-US" smtClean="0"/>
              <a:t>9/6/2026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61066658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Number Large 3">
    <p:bg>
      <p:bgPr>
        <a:solidFill>
          <a:schemeClr val="bg1"/>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2BF491B-1AFE-7CD8-0B38-954C4D0021E7}"/>
              </a:ext>
            </a:extLst>
          </p:cNvPr>
          <p:cNvSpPr>
            <a:spLocks noGrp="1"/>
          </p:cNvSpPr>
          <p:nvPr>
            <p:ph type="title"/>
          </p:nvPr>
        </p:nvSpPr>
        <p:spPr>
          <a:xfrm>
            <a:off x="1088136" y="4297680"/>
            <a:ext cx="7525512" cy="1545336"/>
          </a:xfrm>
        </p:spPr>
        <p:txBody>
          <a:bodyPr anchor="b">
            <a:normAutofit/>
          </a:bodyPr>
          <a:lstStyle>
            <a:lvl1pPr>
              <a:defRPr sz="2000" b="0" cap="none" baseline="0"/>
            </a:lvl1pPr>
          </a:lstStyle>
          <a:p>
            <a:r>
              <a:rPr lang="en-US"/>
              <a:t>Click to edit Master title style</a:t>
            </a:r>
          </a:p>
        </p:txBody>
      </p:sp>
      <p:sp>
        <p:nvSpPr>
          <p:cNvPr id="8" name="Content Placeholder 9">
            <a:extLst>
              <a:ext uri="{FF2B5EF4-FFF2-40B4-BE49-F238E27FC236}">
                <a16:creationId xmlns:a16="http://schemas.microsoft.com/office/drawing/2014/main" id="{52FCE1AA-B772-B201-9710-EF4E78417EBA}"/>
              </a:ext>
            </a:extLst>
          </p:cNvPr>
          <p:cNvSpPr>
            <a:spLocks noGrp="1"/>
          </p:cNvSpPr>
          <p:nvPr>
            <p:ph sz="quarter" idx="13" hasCustomPrompt="1"/>
          </p:nvPr>
        </p:nvSpPr>
        <p:spPr>
          <a:xfrm>
            <a:off x="1002790" y="417576"/>
            <a:ext cx="10713173" cy="3706364"/>
          </a:xfrm>
        </p:spPr>
        <p:txBody>
          <a:bodyPr anchor="b">
            <a:noAutofit/>
          </a:bodyPr>
          <a:lstStyle>
            <a:lvl1pPr>
              <a:lnSpc>
                <a:spcPct val="85000"/>
              </a:lnSpc>
              <a:defRPr sz="23200" b="1">
                <a:solidFill>
                  <a:schemeClr val="tx1"/>
                </a:solidFill>
              </a:defRPr>
            </a:lvl1pPr>
          </a:lstStyle>
          <a:p>
            <a:pPr lvl="0"/>
            <a:r>
              <a:rPr lang="en-US"/>
              <a:t>##%</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059024A2-1EFD-4040-BE4F-A32178A9A44E}" type="datetime1">
              <a:rPr lang="en-US" smtClean="0"/>
              <a:t>9/6/2026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10" name="Straight Connector 9">
            <a:extLst>
              <a:ext uri="{FF2B5EF4-FFF2-40B4-BE49-F238E27FC236}">
                <a16:creationId xmlns:a16="http://schemas.microsoft.com/office/drawing/2014/main" id="{2612899A-E63A-CD12-F97C-A2FA6094E560}"/>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2567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286261"/>
            <a:ext cx="10652760" cy="1133856"/>
          </a:xfrm>
        </p:spPr>
        <p:txBody>
          <a:bodyPr/>
          <a:lstStyle>
            <a:lvl1pPr>
              <a:defRPr>
                <a:solidFill>
                  <a:schemeClr val="tx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088136" y="1039095"/>
            <a:ext cx="9418320" cy="5070068"/>
          </a:xfrm>
        </p:spPr>
        <p:txBody>
          <a:bodyPr anchor="t">
            <a:noAutofit/>
          </a:bodyPr>
          <a:lstStyle>
            <a:lvl1pPr marL="0" indent="0">
              <a:lnSpc>
                <a:spcPct val="90000"/>
              </a:lnSpc>
              <a:buNone/>
              <a:defRPr sz="6000" b="1"/>
            </a:lvl1pPr>
            <a:lvl2pPr marL="228600" indent="0">
              <a:lnSpc>
                <a:spcPct val="90000"/>
              </a:lnSpc>
              <a:buNone/>
              <a:defRPr sz="6000" b="1"/>
            </a:lvl2pPr>
            <a:lvl3pPr marL="457200" indent="0">
              <a:lnSpc>
                <a:spcPct val="90000"/>
              </a:lnSpc>
              <a:buNone/>
              <a:defRPr sz="6000" b="1"/>
            </a:lvl3pPr>
            <a:lvl4pPr marL="685800" indent="0">
              <a:lnSpc>
                <a:spcPct val="90000"/>
              </a:lnSpc>
              <a:buNone/>
              <a:defRPr sz="6000" b="1"/>
            </a:lvl4pPr>
            <a:lvl5pPr marL="914400" indent="0">
              <a:lnSpc>
                <a:spcPct val="90000"/>
              </a:lnSpc>
              <a:buNone/>
              <a:defRPr sz="6000" b="1"/>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954C1A1B-A312-413D-9193-55149C963271}" type="datetime1">
              <a:rPr lang="en-US" smtClean="0"/>
              <a:t>9/6/2026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cxnSp>
        <p:nvCxnSpPr>
          <p:cNvPr id="6" name="Straight Connector 5">
            <a:extLst>
              <a:ext uri="{FF2B5EF4-FFF2-40B4-BE49-F238E27FC236}">
                <a16:creationId xmlns:a16="http://schemas.microsoft.com/office/drawing/2014/main" id="{77F2505C-CAED-34DC-7CD1-C57ADBBF98DD}"/>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0761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286261"/>
            <a:ext cx="10652760" cy="1133856"/>
          </a:xfrm>
        </p:spPr>
        <p:txBody>
          <a:bodyPr/>
          <a:lstStyle>
            <a:lvl1pPr>
              <a:defRPr>
                <a:solidFill>
                  <a:schemeClr val="tx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088136" y="1039095"/>
            <a:ext cx="9418320" cy="5070068"/>
          </a:xfrm>
        </p:spPr>
        <p:txBody>
          <a:bodyPr anchor="t">
            <a:noAutofit/>
          </a:bodyPr>
          <a:lstStyle>
            <a:lvl1pPr marL="0" indent="0">
              <a:lnSpc>
                <a:spcPct val="90000"/>
              </a:lnSpc>
              <a:buNone/>
              <a:defRPr sz="6000" b="1">
                <a:solidFill>
                  <a:schemeClr val="bg1"/>
                </a:solidFill>
              </a:defRPr>
            </a:lvl1pPr>
            <a:lvl2pPr marL="228600" indent="0">
              <a:lnSpc>
                <a:spcPct val="90000"/>
              </a:lnSpc>
              <a:buNone/>
              <a:defRPr sz="6000" b="1">
                <a:solidFill>
                  <a:schemeClr val="bg1"/>
                </a:solidFill>
              </a:defRPr>
            </a:lvl2pPr>
            <a:lvl3pPr marL="457200" indent="0">
              <a:lnSpc>
                <a:spcPct val="90000"/>
              </a:lnSpc>
              <a:buNone/>
              <a:defRPr sz="6000" b="1">
                <a:solidFill>
                  <a:schemeClr val="bg1"/>
                </a:solidFill>
              </a:defRPr>
            </a:lvl3pPr>
            <a:lvl4pPr marL="685800" indent="0">
              <a:lnSpc>
                <a:spcPct val="90000"/>
              </a:lnSpc>
              <a:buNone/>
              <a:defRPr sz="6000" b="1">
                <a:solidFill>
                  <a:schemeClr val="bg1"/>
                </a:solidFill>
              </a:defRPr>
            </a:lvl4pPr>
            <a:lvl5pPr marL="914400" indent="0">
              <a:lnSpc>
                <a:spcPct val="90000"/>
              </a:lnSpc>
              <a:buNone/>
              <a:defRPr sz="6000" b="1">
                <a:solidFill>
                  <a:schemeClr val="bg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bg1"/>
                </a:solidFill>
              </a:defRPr>
            </a:lvl1p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bg1"/>
                </a:solidFill>
              </a:defRPr>
            </a:lvl1pPr>
          </a:lstStyle>
          <a:p>
            <a:fld id="{1AA67E15-B293-43FA-B203-7342932B09DA}" type="datetime1">
              <a:rPr lang="en-US" smtClean="0"/>
              <a:t>9/6/2026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cxnSp>
        <p:nvCxnSpPr>
          <p:cNvPr id="8" name="Straight Connector 7">
            <a:extLst>
              <a:ext uri="{FF2B5EF4-FFF2-40B4-BE49-F238E27FC236}">
                <a16:creationId xmlns:a16="http://schemas.microsoft.com/office/drawing/2014/main" id="{08E120EF-96AD-49A8-BA09-D58A87141B99}"/>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85991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6" name="Content Placeholder 6">
            <a:extLst>
              <a:ext uri="{FF2B5EF4-FFF2-40B4-BE49-F238E27FC236}">
                <a16:creationId xmlns:a16="http://schemas.microsoft.com/office/drawing/2014/main" id="{BC837C73-FD1C-6BC3-42AE-E47123E09474}"/>
              </a:ext>
            </a:extLst>
          </p:cNvPr>
          <p:cNvSpPr>
            <a:spLocks noGrp="1"/>
          </p:cNvSpPr>
          <p:nvPr>
            <p:ph sz="quarter" idx="13" hasCustomPrompt="1"/>
          </p:nvPr>
        </p:nvSpPr>
        <p:spPr>
          <a:xfrm>
            <a:off x="1088136" y="962895"/>
            <a:ext cx="9418320" cy="5070068"/>
          </a:xfrm>
        </p:spPr>
        <p:txBody>
          <a:bodyPr anchor="b">
            <a:noAutofit/>
          </a:bodyPr>
          <a:lstStyle>
            <a:lvl1pPr marL="0" indent="0">
              <a:lnSpc>
                <a:spcPct val="90000"/>
              </a:lnSpc>
              <a:buNone/>
              <a:defRPr sz="6000" b="1"/>
            </a:lvl1pPr>
            <a:lvl2pPr marL="228600" indent="0">
              <a:lnSpc>
                <a:spcPct val="90000"/>
              </a:lnSpc>
              <a:buNone/>
              <a:defRPr sz="6000" b="1"/>
            </a:lvl2pPr>
            <a:lvl3pPr marL="457200" indent="0">
              <a:lnSpc>
                <a:spcPct val="90000"/>
              </a:lnSpc>
              <a:buNone/>
              <a:defRPr sz="6000" b="1"/>
            </a:lvl3pPr>
            <a:lvl4pPr marL="685800" indent="0">
              <a:lnSpc>
                <a:spcPct val="90000"/>
              </a:lnSpc>
              <a:buNone/>
              <a:defRPr sz="6000" b="1"/>
            </a:lvl4pPr>
            <a:lvl5pPr marL="914400" indent="0">
              <a:lnSpc>
                <a:spcPct val="90000"/>
              </a:lnSpc>
              <a:buNone/>
              <a:defRPr sz="6000" b="1"/>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2730622-3356-4A58-B4A4-6C096A58EFE2}" type="datetime1">
              <a:rPr lang="en-US" smtClean="0"/>
              <a:t>9/6/2026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AEAA3239-9EA4-4A65-A281-97F994456D9F}" type="slidenum">
              <a:rPr lang="en-US" smtClean="0"/>
              <a:t>‹#›</a:t>
            </a:fld>
            <a:endParaRPr lang="en-US"/>
          </a:p>
        </p:txBody>
      </p:sp>
      <p:cxnSp>
        <p:nvCxnSpPr>
          <p:cNvPr id="7" name="Straight Connector 6">
            <a:extLst>
              <a:ext uri="{FF2B5EF4-FFF2-40B4-BE49-F238E27FC236}">
                <a16:creationId xmlns:a16="http://schemas.microsoft.com/office/drawing/2014/main" id="{79C237F4-1671-5EFD-3EAE-BEA28978BBA6}"/>
              </a:ext>
              <a:ext uri="{C183D7F6-B498-43B3-948B-1728B52AA6E4}">
                <adec:decorative xmlns:adec="http://schemas.microsoft.com/office/drawing/2017/decorative" val="1"/>
              </a:ext>
            </a:extLst>
          </p:cNvPr>
          <p:cNvCxnSpPr>
            <a:cxnSpLocks/>
          </p:cNvCxnSpPr>
          <p:nvPr userDrawn="1"/>
        </p:nvCxnSpPr>
        <p:spPr>
          <a:xfrm>
            <a:off x="0" y="57152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12139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11" name="Title 9">
            <a:extLst>
              <a:ext uri="{FF2B5EF4-FFF2-40B4-BE49-F238E27FC236}">
                <a16:creationId xmlns:a16="http://schemas.microsoft.com/office/drawing/2014/main" id="{873E5EF9-EDC5-CB2D-000A-85BB4DB58221}"/>
              </a:ext>
            </a:extLst>
          </p:cNvPr>
          <p:cNvSpPr>
            <a:spLocks noGrp="1"/>
          </p:cNvSpPr>
          <p:nvPr>
            <p:ph type="title" hasCustomPrompt="1"/>
          </p:nvPr>
        </p:nvSpPr>
        <p:spPr>
          <a:xfrm>
            <a:off x="1066800" y="5418360"/>
            <a:ext cx="10058400" cy="466345"/>
          </a:xfrm>
        </p:spPr>
        <p:txBody>
          <a:bodyPr anchor="b">
            <a:normAutofit/>
          </a:bodyPr>
          <a:lstStyle>
            <a:lvl1pPr algn="r">
              <a:lnSpc>
                <a:spcPct val="100000"/>
              </a:lnSpc>
              <a:defRPr sz="2000" b="0" cap="none" baseline="0"/>
            </a:lvl1pPr>
          </a:lstStyle>
          <a:p>
            <a:r>
              <a:rPr lang="en-US"/>
              <a:t>Quote Author</a:t>
            </a:r>
          </a:p>
        </p:txBody>
      </p:sp>
      <p:sp>
        <p:nvSpPr>
          <p:cNvPr id="10" name="Content Placeholder 9">
            <a:extLst>
              <a:ext uri="{FF2B5EF4-FFF2-40B4-BE49-F238E27FC236}">
                <a16:creationId xmlns:a16="http://schemas.microsoft.com/office/drawing/2014/main" id="{E5D1FFC6-C597-BE81-1790-A08954F44C4B}"/>
              </a:ext>
            </a:extLst>
          </p:cNvPr>
          <p:cNvSpPr>
            <a:spLocks noGrp="1"/>
          </p:cNvSpPr>
          <p:nvPr>
            <p:ph sz="quarter" idx="13" hasCustomPrompt="1"/>
          </p:nvPr>
        </p:nvSpPr>
        <p:spPr>
          <a:xfrm>
            <a:off x="95250" y="63500"/>
            <a:ext cx="11977688" cy="5080000"/>
          </a:xfrm>
        </p:spPr>
        <p:txBody>
          <a:bodyPr>
            <a:normAutofit/>
          </a:bodyPr>
          <a:lstStyle>
            <a:lvl1pPr>
              <a:lnSpc>
                <a:spcPct val="85000"/>
              </a:lnSpc>
              <a:defRPr sz="8000" b="1" cap="all" baseline="0">
                <a:solidFill>
                  <a:schemeClr val="tx1"/>
                </a:solidFill>
              </a:defRPr>
            </a:lvl1pPr>
          </a:lstStyle>
          <a:p>
            <a:pPr lvl="0"/>
            <a:r>
              <a:rPr lang="en-US"/>
              <a:t>Click to add Quote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6A14F5D2-2F87-4E73-A866-B3969CC77BDB}" type="datetime1">
              <a:rPr lang="en-US" smtClean="0"/>
              <a:t>9/6/2026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cxnSp>
        <p:nvCxnSpPr>
          <p:cNvPr id="7" name="Straight Connector 6">
            <a:extLst>
              <a:ext uri="{FF2B5EF4-FFF2-40B4-BE49-F238E27FC236}">
                <a16:creationId xmlns:a16="http://schemas.microsoft.com/office/drawing/2014/main" id="{52949BEA-90AC-BE5F-28A7-80D65BD19B42}"/>
              </a:ext>
              <a:ext uri="{C183D7F6-B498-43B3-948B-1728B52AA6E4}">
                <adec:decorative xmlns:adec="http://schemas.microsoft.com/office/drawing/2017/decorative" val="1"/>
              </a:ext>
            </a:extLst>
          </p:cNvPr>
          <p:cNvCxnSpPr>
            <a:cxnSpLocks/>
          </p:cNvCxnSpPr>
          <p:nvPr/>
        </p:nvCxnSpPr>
        <p:spPr>
          <a:xfrm>
            <a:off x="11387805" y="57152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648567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2">
    <p:bg>
      <p:bgRef idx="1001">
        <a:schemeClr val="bg1"/>
      </p:bgRef>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1792072-4C91-C8F5-8610-85D14AF776EF}"/>
              </a:ext>
            </a:extLst>
          </p:cNvPr>
          <p:cNvSpPr>
            <a:spLocks noGrp="1"/>
          </p:cNvSpPr>
          <p:nvPr>
            <p:ph type="title" hasCustomPrompt="1"/>
          </p:nvPr>
        </p:nvSpPr>
        <p:spPr>
          <a:xfrm>
            <a:off x="1066800" y="5418360"/>
            <a:ext cx="9229888" cy="466345"/>
          </a:xfrm>
        </p:spPr>
        <p:txBody>
          <a:bodyPr anchor="b">
            <a:normAutofit/>
          </a:bodyPr>
          <a:lstStyle>
            <a:lvl1pPr>
              <a:lnSpc>
                <a:spcPct val="100000"/>
              </a:lnSpc>
              <a:defRPr sz="2000" b="0" cap="none" baseline="0"/>
            </a:lvl1pPr>
          </a:lstStyle>
          <a:p>
            <a:r>
              <a:rPr lang="en-US"/>
              <a:t>Quote Author</a:t>
            </a:r>
          </a:p>
        </p:txBody>
      </p:sp>
      <p:sp>
        <p:nvSpPr>
          <p:cNvPr id="9" name="Content Placeholder 9">
            <a:extLst>
              <a:ext uri="{FF2B5EF4-FFF2-40B4-BE49-F238E27FC236}">
                <a16:creationId xmlns:a16="http://schemas.microsoft.com/office/drawing/2014/main" id="{5C136A94-B9AF-C114-ADA5-F7C4F9C6BB46}"/>
              </a:ext>
            </a:extLst>
          </p:cNvPr>
          <p:cNvSpPr>
            <a:spLocks noGrp="1"/>
          </p:cNvSpPr>
          <p:nvPr>
            <p:ph sz="quarter" idx="13" hasCustomPrompt="1"/>
          </p:nvPr>
        </p:nvSpPr>
        <p:spPr>
          <a:xfrm>
            <a:off x="1097824" y="1041245"/>
            <a:ext cx="9198864" cy="3657600"/>
          </a:xfrm>
        </p:spPr>
        <p:txBody>
          <a:bodyPr>
            <a:normAutofit/>
          </a:bodyPr>
          <a:lstStyle>
            <a:lvl1pPr>
              <a:lnSpc>
                <a:spcPct val="100000"/>
              </a:lnSpc>
              <a:defRPr sz="6000" b="1" cap="all" baseline="0">
                <a:solidFill>
                  <a:schemeClr val="tx1"/>
                </a:solidFill>
              </a:defRPr>
            </a:lvl1pPr>
          </a:lstStyle>
          <a:p>
            <a:pPr lvl="0"/>
            <a:r>
              <a:rPr lang="en-US"/>
              <a:t>Click to add Quote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F50DD771-46BE-47FB-B8B8-6FE55C7ECB0B}" type="datetime1">
              <a:rPr lang="en-US" smtClean="0"/>
              <a:t>9/6/2026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7" name="Straight Connector 6">
            <a:extLst>
              <a:ext uri="{FF2B5EF4-FFF2-40B4-BE49-F238E27FC236}">
                <a16:creationId xmlns:a16="http://schemas.microsoft.com/office/drawing/2014/main" id="{BBBA1285-A10F-FAE9-76E3-2B86ABE5A10E}"/>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41949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3">
    <p:bg>
      <p:bgRef idx="1002">
        <a:schemeClr val="bg1"/>
      </p:bgRef>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623297E-8165-FAA9-BD47-048A40470A95}"/>
              </a:ext>
            </a:extLst>
          </p:cNvPr>
          <p:cNvSpPr>
            <a:spLocks noGrp="1"/>
          </p:cNvSpPr>
          <p:nvPr>
            <p:ph type="title" hasCustomPrompt="1"/>
          </p:nvPr>
        </p:nvSpPr>
        <p:spPr>
          <a:xfrm>
            <a:off x="1066800" y="5418360"/>
            <a:ext cx="9229888" cy="466345"/>
          </a:xfrm>
        </p:spPr>
        <p:txBody>
          <a:bodyPr anchor="b">
            <a:normAutofit/>
          </a:bodyPr>
          <a:lstStyle>
            <a:lvl1pPr>
              <a:lnSpc>
                <a:spcPct val="100000"/>
              </a:lnSpc>
              <a:defRPr sz="2000" b="0" cap="none" baseline="0"/>
            </a:lvl1pPr>
          </a:lstStyle>
          <a:p>
            <a:r>
              <a:rPr lang="en-US"/>
              <a:t>Quote Author</a:t>
            </a:r>
          </a:p>
        </p:txBody>
      </p:sp>
      <p:sp>
        <p:nvSpPr>
          <p:cNvPr id="8" name="Content Placeholder 9">
            <a:extLst>
              <a:ext uri="{FF2B5EF4-FFF2-40B4-BE49-F238E27FC236}">
                <a16:creationId xmlns:a16="http://schemas.microsoft.com/office/drawing/2014/main" id="{EB06CB5A-8941-99F2-1165-02A2756457AA}"/>
              </a:ext>
            </a:extLst>
          </p:cNvPr>
          <p:cNvSpPr>
            <a:spLocks noGrp="1"/>
          </p:cNvSpPr>
          <p:nvPr>
            <p:ph sz="quarter" idx="13" hasCustomPrompt="1"/>
          </p:nvPr>
        </p:nvSpPr>
        <p:spPr>
          <a:xfrm>
            <a:off x="1097824" y="1041245"/>
            <a:ext cx="9198864" cy="3657600"/>
          </a:xfrm>
        </p:spPr>
        <p:txBody>
          <a:bodyPr>
            <a:normAutofit/>
          </a:bodyPr>
          <a:lstStyle>
            <a:lvl1pPr>
              <a:lnSpc>
                <a:spcPct val="100000"/>
              </a:lnSpc>
              <a:defRPr sz="6000" b="1" cap="all" baseline="0">
                <a:solidFill>
                  <a:schemeClr val="tx1"/>
                </a:solidFill>
              </a:defRPr>
            </a:lvl1pPr>
          </a:lstStyle>
          <a:p>
            <a:pPr lvl="0"/>
            <a:r>
              <a:rPr lang="en-US"/>
              <a:t>Click to add Quote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4A7DF39A-92A8-4880-BBE9-940616E80742}" type="datetime1">
              <a:rPr lang="en-US" smtClean="0"/>
              <a:t>9/6/2026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7" name="Straight Connector 6">
            <a:extLst>
              <a:ext uri="{FF2B5EF4-FFF2-40B4-BE49-F238E27FC236}">
                <a16:creationId xmlns:a16="http://schemas.microsoft.com/office/drawing/2014/main" id="{EE632116-9F85-9512-0994-6B728E08093B}"/>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974922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F7AE-3892-4896-8C15-7A35A41EFD9C}"/>
              </a:ext>
            </a:extLst>
          </p:cNvPr>
          <p:cNvSpPr>
            <a:spLocks noGrp="1"/>
          </p:cNvSpPr>
          <p:nvPr>
            <p:ph type="title"/>
          </p:nvPr>
        </p:nvSpPr>
        <p:spPr>
          <a:xfrm>
            <a:off x="1088136" y="1119132"/>
            <a:ext cx="9890066" cy="1204593"/>
          </a:xfrm>
        </p:spPr>
        <p:txBody>
          <a:bodyPr>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2FD9A26-86F1-4817-B243-4DE63B4F182F}"/>
              </a:ext>
            </a:extLst>
          </p:cNvPr>
          <p:cNvSpPr>
            <a:spLocks noGrp="1"/>
          </p:cNvSpPr>
          <p:nvPr>
            <p:ph sz="half" idx="1"/>
          </p:nvPr>
        </p:nvSpPr>
        <p:spPr>
          <a:xfrm>
            <a:off x="1082185" y="2440568"/>
            <a:ext cx="4841505" cy="380128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54BF9B-EA16-48C8-96B9-7A66051BE768}"/>
              </a:ext>
            </a:extLst>
          </p:cNvPr>
          <p:cNvSpPr>
            <a:spLocks noGrp="1"/>
          </p:cNvSpPr>
          <p:nvPr>
            <p:ph sz="half" idx="2"/>
          </p:nvPr>
        </p:nvSpPr>
        <p:spPr>
          <a:xfrm>
            <a:off x="6172200" y="2440568"/>
            <a:ext cx="4806002" cy="380128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40629E05-3F6C-40BF-9324-118588B6CAE6}"/>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D16E2D9F-1FCE-4A1C-996E-DB05777A8994}"/>
              </a:ext>
            </a:extLst>
          </p:cNvPr>
          <p:cNvSpPr>
            <a:spLocks noGrp="1"/>
          </p:cNvSpPr>
          <p:nvPr>
            <p:ph type="dt" sz="half" idx="10"/>
          </p:nvPr>
        </p:nvSpPr>
        <p:spPr/>
        <p:txBody>
          <a:bodyPr/>
          <a:lstStyle/>
          <a:p>
            <a:fld id="{D6E266D1-D9BF-4181-919A-0864BEDC7CCB}" type="datetime1">
              <a:rPr lang="en-US" smtClean="0"/>
              <a:t>9/6/2026</a:t>
            </a:fld>
            <a:endParaRPr lang="en-US"/>
          </a:p>
        </p:txBody>
      </p:sp>
      <p:sp>
        <p:nvSpPr>
          <p:cNvPr id="7" name="Slide Number Placeholder 6">
            <a:extLst>
              <a:ext uri="{FF2B5EF4-FFF2-40B4-BE49-F238E27FC236}">
                <a16:creationId xmlns:a16="http://schemas.microsoft.com/office/drawing/2014/main" id="{069BE013-C5C0-4CBD-982E-36F037F7366F}"/>
              </a:ext>
            </a:extLst>
          </p:cNvPr>
          <p:cNvSpPr>
            <a:spLocks noGrp="1"/>
          </p:cNvSpPr>
          <p:nvPr>
            <p:ph type="sldNum" sz="quarter" idx="12"/>
          </p:nvPr>
        </p:nvSpPr>
        <p:spPr/>
        <p:txBody>
          <a:bodyPr/>
          <a:lstStyle/>
          <a:p>
            <a:fld id="{7DF5BAF5-ABAB-4575-8E56-D109A3D17F9F}" type="slidenum">
              <a:rPr lang="en-US" smtClean="0"/>
              <a:t>‹#›</a:t>
            </a:fld>
            <a:endParaRPr lang="en-US"/>
          </a:p>
        </p:txBody>
      </p:sp>
      <p:cxnSp>
        <p:nvCxnSpPr>
          <p:cNvPr id="8" name="Straight Connector 7">
            <a:extLst>
              <a:ext uri="{FF2B5EF4-FFF2-40B4-BE49-F238E27FC236}">
                <a16:creationId xmlns:a16="http://schemas.microsoft.com/office/drawing/2014/main" id="{AB20CA7A-449A-6AC2-BFC5-17AF5007E7E1}"/>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40147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ED885-5FE5-4407-BE4D-FAD01C40A905}"/>
              </a:ext>
            </a:extLst>
          </p:cNvPr>
          <p:cNvSpPr>
            <a:spLocks noGrp="1"/>
          </p:cNvSpPr>
          <p:nvPr>
            <p:ph type="title"/>
          </p:nvPr>
        </p:nvSpPr>
        <p:spPr>
          <a:xfrm>
            <a:off x="1090940" y="1115329"/>
            <a:ext cx="9949455" cy="838856"/>
          </a:xfrm>
        </p:spPr>
        <p:txBody>
          <a:bodyPr>
            <a:normAutofit/>
          </a:bodyPr>
          <a:lstStyle>
            <a:lvl1pPr>
              <a:defRPr sz="3600"/>
            </a:lvl1pPr>
          </a:lstStyle>
          <a:p>
            <a:r>
              <a:rPr lang="en-US"/>
              <a:t>Click to edit Master title style</a:t>
            </a:r>
          </a:p>
        </p:txBody>
      </p:sp>
      <p:sp>
        <p:nvSpPr>
          <p:cNvPr id="3" name="Text Placeholder 2">
            <a:extLst>
              <a:ext uri="{FF2B5EF4-FFF2-40B4-BE49-F238E27FC236}">
                <a16:creationId xmlns:a16="http://schemas.microsoft.com/office/drawing/2014/main" id="{6E322A77-C134-4857-83E5-51217D3C29FB}"/>
              </a:ext>
            </a:extLst>
          </p:cNvPr>
          <p:cNvSpPr>
            <a:spLocks noGrp="1"/>
          </p:cNvSpPr>
          <p:nvPr>
            <p:ph type="body" idx="1"/>
          </p:nvPr>
        </p:nvSpPr>
        <p:spPr>
          <a:xfrm>
            <a:off x="1092088" y="1923190"/>
            <a:ext cx="4816475" cy="838856"/>
          </a:xfrm>
        </p:spPr>
        <p:txBody>
          <a:bodyPr anchor="b">
            <a:normAutofit/>
          </a:bodyPr>
          <a:lstStyle>
            <a:lvl1pPr marL="0" indent="0">
              <a:lnSpc>
                <a:spcPct val="100000"/>
              </a:lnSpc>
              <a:buNone/>
              <a:defRPr sz="18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7710AFC6-F407-4F35-BD37-B32F9B4036D0}"/>
              </a:ext>
            </a:extLst>
          </p:cNvPr>
          <p:cNvSpPr>
            <a:spLocks noGrp="1"/>
          </p:cNvSpPr>
          <p:nvPr>
            <p:ph type="body" sz="quarter" idx="3"/>
          </p:nvPr>
        </p:nvSpPr>
        <p:spPr>
          <a:xfrm>
            <a:off x="6215482" y="1923190"/>
            <a:ext cx="4824913" cy="838856"/>
          </a:xfrm>
        </p:spPr>
        <p:txBody>
          <a:bodyPr anchor="b">
            <a:normAutofit/>
          </a:bodyPr>
          <a:lstStyle>
            <a:lvl1pPr marL="0" indent="0">
              <a:lnSpc>
                <a:spcPct val="100000"/>
              </a:lnSpc>
              <a:buNone/>
              <a:defRPr sz="18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4ECBFE-C62C-471B-BFE4-1272EAC3479D}"/>
              </a:ext>
            </a:extLst>
          </p:cNvPr>
          <p:cNvSpPr>
            <a:spLocks noGrp="1"/>
          </p:cNvSpPr>
          <p:nvPr>
            <p:ph sz="half" idx="2"/>
          </p:nvPr>
        </p:nvSpPr>
        <p:spPr>
          <a:xfrm>
            <a:off x="1092088" y="2825791"/>
            <a:ext cx="4816475" cy="336387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458D60D5-0F83-46CB-92F3-849FC08E6E92}"/>
              </a:ext>
            </a:extLst>
          </p:cNvPr>
          <p:cNvSpPr>
            <a:spLocks noGrp="1"/>
          </p:cNvSpPr>
          <p:nvPr>
            <p:ph sz="quarter" idx="4"/>
          </p:nvPr>
        </p:nvSpPr>
        <p:spPr>
          <a:xfrm>
            <a:off x="6215482" y="2825791"/>
            <a:ext cx="4824913" cy="336387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340A80D-4CCB-4899-9E1D-A5967F4E649A}"/>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AA5AE694-5CA0-48DA-90D3-EC42BD1D86C1}"/>
              </a:ext>
            </a:extLst>
          </p:cNvPr>
          <p:cNvSpPr>
            <a:spLocks noGrp="1"/>
          </p:cNvSpPr>
          <p:nvPr>
            <p:ph type="dt" sz="half" idx="10"/>
          </p:nvPr>
        </p:nvSpPr>
        <p:spPr/>
        <p:txBody>
          <a:bodyPr/>
          <a:lstStyle/>
          <a:p>
            <a:fld id="{67017000-66F5-4EF4-8633-92EFFB71A93F}" type="datetime1">
              <a:rPr lang="en-US" smtClean="0"/>
              <a:t>9/6/2026</a:t>
            </a:fld>
            <a:endParaRPr lang="en-US"/>
          </a:p>
        </p:txBody>
      </p:sp>
      <p:sp>
        <p:nvSpPr>
          <p:cNvPr id="9" name="Slide Number Placeholder 8">
            <a:extLst>
              <a:ext uri="{FF2B5EF4-FFF2-40B4-BE49-F238E27FC236}">
                <a16:creationId xmlns:a16="http://schemas.microsoft.com/office/drawing/2014/main" id="{4F753A9D-469A-4ED9-99A1-7E4B115F8933}"/>
              </a:ext>
            </a:extLst>
          </p:cNvPr>
          <p:cNvSpPr>
            <a:spLocks noGrp="1"/>
          </p:cNvSpPr>
          <p:nvPr>
            <p:ph type="sldNum" sz="quarter" idx="12"/>
          </p:nvPr>
        </p:nvSpPr>
        <p:spPr/>
        <p:txBody>
          <a:bodyPr/>
          <a:lstStyle/>
          <a:p>
            <a:fld id="{7DF5BAF5-ABAB-4575-8E56-D109A3D17F9F}" type="slidenum">
              <a:rPr lang="en-US" smtClean="0"/>
              <a:t>‹#›</a:t>
            </a:fld>
            <a:endParaRPr lang="en-US"/>
          </a:p>
        </p:txBody>
      </p:sp>
      <p:cxnSp>
        <p:nvCxnSpPr>
          <p:cNvPr id="10" name="Straight Connector 9">
            <a:extLst>
              <a:ext uri="{FF2B5EF4-FFF2-40B4-BE49-F238E27FC236}">
                <a16:creationId xmlns:a16="http://schemas.microsoft.com/office/drawing/2014/main" id="{CDA35A86-E7F6-6593-119D-A6DC85581FEA}"/>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5786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7C91E-0A11-4E5D-9B8D-5316E73A2D58}"/>
              </a:ext>
            </a:extLst>
          </p:cNvPr>
          <p:cNvSpPr>
            <a:spLocks noGrp="1"/>
          </p:cNvSpPr>
          <p:nvPr>
            <p:ph type="title"/>
          </p:nvPr>
        </p:nvSpPr>
        <p:spPr>
          <a:xfrm>
            <a:off x="1088136" y="1104100"/>
            <a:ext cx="9922764" cy="1294228"/>
          </a:xfrm>
        </p:spPr>
        <p:txBody>
          <a:bodyPr>
            <a:normAutofit/>
          </a:bodyPr>
          <a:lstStyle>
            <a:lvl1pPr>
              <a:defRPr sz="3600" cap="none" baseline="0"/>
            </a:lvl1pPr>
          </a:lstStyle>
          <a:p>
            <a:r>
              <a:rPr lang="en-US"/>
              <a:t>Click to edit Master title style</a:t>
            </a:r>
          </a:p>
        </p:txBody>
      </p:sp>
      <p:sp>
        <p:nvSpPr>
          <p:cNvPr id="4" name="Footer Placeholder 3">
            <a:extLst>
              <a:ext uri="{FF2B5EF4-FFF2-40B4-BE49-F238E27FC236}">
                <a16:creationId xmlns:a16="http://schemas.microsoft.com/office/drawing/2014/main" id="{D7E36922-9A4C-453D-9B70-0C3A70281C03}"/>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A1B8A8D1-71AD-4F9F-B393-9EED83FEF003}"/>
              </a:ext>
            </a:extLst>
          </p:cNvPr>
          <p:cNvSpPr>
            <a:spLocks noGrp="1"/>
          </p:cNvSpPr>
          <p:nvPr>
            <p:ph type="dt" sz="half" idx="10"/>
          </p:nvPr>
        </p:nvSpPr>
        <p:spPr/>
        <p:txBody>
          <a:bodyPr/>
          <a:lstStyle/>
          <a:p>
            <a:fld id="{908344E9-C95C-4132-B9F2-003F1F02B60C}" type="datetime1">
              <a:rPr lang="en-US" smtClean="0"/>
              <a:t>9/6/2026</a:t>
            </a:fld>
            <a:endParaRPr lang="en-US"/>
          </a:p>
        </p:txBody>
      </p:sp>
      <p:sp>
        <p:nvSpPr>
          <p:cNvPr id="5" name="Slide Number Placeholder 4">
            <a:extLst>
              <a:ext uri="{FF2B5EF4-FFF2-40B4-BE49-F238E27FC236}">
                <a16:creationId xmlns:a16="http://schemas.microsoft.com/office/drawing/2014/main" id="{EF5AAEF2-65DC-4E28-9AA4-5115ACB074CC}"/>
              </a:ext>
            </a:extLst>
          </p:cNvPr>
          <p:cNvSpPr>
            <a:spLocks noGrp="1"/>
          </p:cNvSpPr>
          <p:nvPr>
            <p:ph type="sldNum" sz="quarter" idx="12"/>
          </p:nvPr>
        </p:nvSpPr>
        <p:spPr/>
        <p:txBody>
          <a:bodyPr/>
          <a:lstStyle/>
          <a:p>
            <a:fld id="{7DF5BAF5-ABAB-4575-8E56-D109A3D17F9F}" type="slidenum">
              <a:rPr lang="en-US" smtClean="0"/>
              <a:t>‹#›</a:t>
            </a:fld>
            <a:endParaRPr lang="en-US"/>
          </a:p>
        </p:txBody>
      </p:sp>
      <p:cxnSp>
        <p:nvCxnSpPr>
          <p:cNvPr id="6" name="Straight Connector 5">
            <a:extLst>
              <a:ext uri="{FF2B5EF4-FFF2-40B4-BE49-F238E27FC236}">
                <a16:creationId xmlns:a16="http://schemas.microsoft.com/office/drawing/2014/main" id="{28CF7AFD-0570-B046-A2C2-3EFA873546CA}"/>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74762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0459378-C430-49DB-B2D6-E32FBBCD4A6F}"/>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9AFF5A02-0FC4-41C8-A13C-4C929B28846B}"/>
              </a:ext>
            </a:extLst>
          </p:cNvPr>
          <p:cNvSpPr>
            <a:spLocks noGrp="1"/>
          </p:cNvSpPr>
          <p:nvPr>
            <p:ph type="dt" sz="half" idx="10"/>
          </p:nvPr>
        </p:nvSpPr>
        <p:spPr/>
        <p:txBody>
          <a:bodyPr/>
          <a:lstStyle/>
          <a:p>
            <a:fld id="{045A30F4-D869-4F0A-A50A-7ADB37B0C8AA}" type="datetime1">
              <a:rPr lang="en-US" smtClean="0"/>
              <a:t>9/6/2026</a:t>
            </a:fld>
            <a:endParaRPr lang="en-US"/>
          </a:p>
        </p:txBody>
      </p:sp>
      <p:sp>
        <p:nvSpPr>
          <p:cNvPr id="6" name="Slide Number Placeholder 5">
            <a:extLst>
              <a:ext uri="{FF2B5EF4-FFF2-40B4-BE49-F238E27FC236}">
                <a16:creationId xmlns:a16="http://schemas.microsoft.com/office/drawing/2014/main" id="{E7B9D57D-CB8E-4E67-AE2D-2790E2AA60CB}"/>
              </a:ext>
            </a:extLst>
          </p:cNvPr>
          <p:cNvSpPr>
            <a:spLocks noGrp="1"/>
          </p:cNvSpPr>
          <p:nvPr>
            <p:ph type="sldNum" sz="quarter" idx="12"/>
          </p:nvPr>
        </p:nvSpPr>
        <p:spPr/>
        <p:txBody>
          <a:bodyPr/>
          <a:lstStyle/>
          <a:p>
            <a:fld id="{7DF5BAF5-ABAB-4575-8E56-D109A3D17F9F}" type="slidenum">
              <a:rPr lang="en-US" smtClean="0"/>
              <a:t>‹#›</a:t>
            </a:fld>
            <a:endParaRPr lang="en-US"/>
          </a:p>
        </p:txBody>
      </p:sp>
    </p:spTree>
    <p:extLst>
      <p:ext uri="{BB962C8B-B14F-4D97-AF65-F5344CB8AC3E}">
        <p14:creationId xmlns:p14="http://schemas.microsoft.com/office/powerpoint/2010/main" val="16438453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A6BBA35-FE70-186E-0D41-43FF7DB180B5}"/>
              </a:ext>
            </a:extLst>
          </p:cNvPr>
          <p:cNvSpPr>
            <a:spLocks noGrp="1"/>
          </p:cNvSpPr>
          <p:nvPr>
            <p:ph type="title"/>
          </p:nvPr>
        </p:nvSpPr>
        <p:spPr>
          <a:xfrm>
            <a:off x="1090940" y="1114007"/>
            <a:ext cx="3595634" cy="1757505"/>
          </a:xfrm>
        </p:spPr>
        <p:txBody>
          <a:bodyPr anchor="t">
            <a:normAutofit/>
          </a:bodyPr>
          <a:lstStyle>
            <a:lvl1pPr>
              <a:defRPr sz="3600"/>
            </a:lvl1pPr>
          </a:lstStyle>
          <a:p>
            <a:r>
              <a:rPr lang="en-US"/>
              <a:t>Click to edit Master title style</a:t>
            </a:r>
          </a:p>
        </p:txBody>
      </p:sp>
      <p:sp>
        <p:nvSpPr>
          <p:cNvPr id="10" name="Text Placeholder 3">
            <a:extLst>
              <a:ext uri="{FF2B5EF4-FFF2-40B4-BE49-F238E27FC236}">
                <a16:creationId xmlns:a16="http://schemas.microsoft.com/office/drawing/2014/main" id="{866776A3-4932-D86F-96CB-5A080182B290}"/>
              </a:ext>
            </a:extLst>
          </p:cNvPr>
          <p:cNvSpPr>
            <a:spLocks noGrp="1"/>
          </p:cNvSpPr>
          <p:nvPr>
            <p:ph type="body" sz="half" idx="2"/>
          </p:nvPr>
        </p:nvSpPr>
        <p:spPr>
          <a:xfrm>
            <a:off x="1090940" y="3151191"/>
            <a:ext cx="3595634" cy="3124195"/>
          </a:xfrm>
        </p:spPr>
        <p:txBody>
          <a:bodyPr anchor="t">
            <a:normAutofit/>
          </a:bodyPr>
          <a:lstStyle>
            <a:lvl1pPr marL="0" indent="0">
              <a:lnSpc>
                <a:spcPct val="100000"/>
              </a:lnSpc>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Content Placeholder 2">
            <a:extLst>
              <a:ext uri="{FF2B5EF4-FFF2-40B4-BE49-F238E27FC236}">
                <a16:creationId xmlns:a16="http://schemas.microsoft.com/office/drawing/2014/main" id="{AF432AC3-A40E-E003-2947-B99A796F9E5A}"/>
              </a:ext>
            </a:extLst>
          </p:cNvPr>
          <p:cNvSpPr>
            <a:spLocks noGrp="1"/>
          </p:cNvSpPr>
          <p:nvPr>
            <p:ph idx="1"/>
          </p:nvPr>
        </p:nvSpPr>
        <p:spPr>
          <a:xfrm>
            <a:off x="5275706" y="1114007"/>
            <a:ext cx="6440258" cy="5161380"/>
          </a:xfrm>
        </p:spPr>
        <p:txBody>
          <a:bodyPr vert="horz" lIns="91440" tIns="45720" rIns="91440" bIns="45720" rtlCol="0">
            <a:normAutofit/>
          </a:bodyPr>
          <a:lstStyle>
            <a:lvl1pPr>
              <a:lnSpc>
                <a:spcPct val="100000"/>
              </a:lnSpc>
              <a:defRPr lang="en-US" dirty="0"/>
            </a:lvl1pPr>
            <a:lvl2pPr>
              <a:lnSpc>
                <a:spcPct val="100000"/>
              </a:lnSpc>
              <a:defRPr lang="en-US" dirty="0"/>
            </a:lvl2pPr>
            <a:lvl3pPr>
              <a:lnSpc>
                <a:spcPct val="100000"/>
              </a:lnSpc>
              <a:defRPr lang="en-US" dirty="0"/>
            </a:lvl3pPr>
            <a:lvl4pPr>
              <a:lnSpc>
                <a:spcPct val="100000"/>
              </a:lnSpc>
              <a:defRPr lang="en-US" dirty="0"/>
            </a:lvl4pPr>
            <a:lvl5pPr>
              <a:lnSpc>
                <a:spcPct val="100000"/>
              </a:lnSpc>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D2951A72-C0A6-4AFF-829E-ED4A7C1E4147}" type="datetime1">
              <a:rPr lang="en-US" smtClean="0"/>
              <a:t>9/6/2026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cxnSp>
        <p:nvCxnSpPr>
          <p:cNvPr id="8" name="Straight Connector 7">
            <a:extLst>
              <a:ext uri="{FF2B5EF4-FFF2-40B4-BE49-F238E27FC236}">
                <a16:creationId xmlns:a16="http://schemas.microsoft.com/office/drawing/2014/main" id="{29DA9D5E-44AB-AC59-BF1B-0A23217D6ED7}"/>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06157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icture with Caption ">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7608BFB-2ED8-159F-6A27-89452808DC50}"/>
              </a:ext>
            </a:extLst>
          </p:cNvPr>
          <p:cNvSpPr>
            <a:spLocks noGrp="1"/>
          </p:cNvSpPr>
          <p:nvPr>
            <p:ph type="title"/>
          </p:nvPr>
        </p:nvSpPr>
        <p:spPr>
          <a:xfrm>
            <a:off x="1090940" y="1121098"/>
            <a:ext cx="3595634" cy="1585660"/>
          </a:xfrm>
        </p:spPr>
        <p:txBody>
          <a:bodyPr anchor="t">
            <a:normAutofit/>
          </a:bodyPr>
          <a:lstStyle>
            <a:lvl1pPr>
              <a:defRPr sz="3600"/>
            </a:lvl1pPr>
          </a:lstStyle>
          <a:p>
            <a:r>
              <a:rPr lang="en-US"/>
              <a:t>Click to edit Master title style</a:t>
            </a:r>
          </a:p>
        </p:txBody>
      </p:sp>
      <p:sp>
        <p:nvSpPr>
          <p:cNvPr id="9" name="Text Placeholder 3">
            <a:extLst>
              <a:ext uri="{FF2B5EF4-FFF2-40B4-BE49-F238E27FC236}">
                <a16:creationId xmlns:a16="http://schemas.microsoft.com/office/drawing/2014/main" id="{8CDE9255-016B-D7F7-ECF1-C39D5F73C898}"/>
              </a:ext>
            </a:extLst>
          </p:cNvPr>
          <p:cNvSpPr>
            <a:spLocks noGrp="1"/>
          </p:cNvSpPr>
          <p:nvPr>
            <p:ph type="body" sz="half" idx="2"/>
          </p:nvPr>
        </p:nvSpPr>
        <p:spPr>
          <a:xfrm>
            <a:off x="1090940" y="2812473"/>
            <a:ext cx="3585586" cy="3328922"/>
          </a:xfrm>
        </p:spPr>
        <p:txBody>
          <a:bodyPr anchor="b">
            <a:normAutofit/>
          </a:bodyPr>
          <a:lstStyle>
            <a:lvl1pPr marL="0" indent="0">
              <a:lnSpc>
                <a:spcPct val="100000"/>
              </a:lnSpc>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Picture Placeholder 2">
            <a:extLst>
              <a:ext uri="{FF2B5EF4-FFF2-40B4-BE49-F238E27FC236}">
                <a16:creationId xmlns:a16="http://schemas.microsoft.com/office/drawing/2014/main" id="{1917ECD0-1364-5EE8-D8DC-C5D439E04572}"/>
              </a:ext>
            </a:extLst>
          </p:cNvPr>
          <p:cNvSpPr>
            <a:spLocks noGrp="1"/>
          </p:cNvSpPr>
          <p:nvPr>
            <p:ph type="pic" idx="1" hasCustomPrompt="1"/>
          </p:nvPr>
        </p:nvSpPr>
        <p:spPr>
          <a:xfrm>
            <a:off x="5576327" y="1143000"/>
            <a:ext cx="6139637" cy="4998395"/>
          </a:xfrm>
          <a:blipFill dpi="0" rotWithShape="1">
            <a:blip r:embed="rId2">
              <a:alphaModFix amt="60000"/>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87E0407-2064-4BD7-854F-593AE8F1DCA9}" type="datetime1">
              <a:rPr lang="en-US" smtClean="0"/>
              <a:t>9/6/2026</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a:xfrm>
            <a:off x="10515600" y="6438900"/>
            <a:ext cx="609600" cy="419100"/>
          </a:xfrm>
        </p:spPr>
        <p:txBody>
          <a:bodyPr/>
          <a:lstStyle/>
          <a:p>
            <a:fld id="{CC057153-B650-4DEB-B370-79DDCFDCE934}" type="slidenum">
              <a:rPr lang="en-US" smtClean="0"/>
              <a:t>‹#›</a:t>
            </a:fld>
            <a:endParaRPr lang="en-US"/>
          </a:p>
        </p:txBody>
      </p:sp>
      <p:cxnSp>
        <p:nvCxnSpPr>
          <p:cNvPr id="10" name="Straight Connector 9">
            <a:extLst>
              <a:ext uri="{FF2B5EF4-FFF2-40B4-BE49-F238E27FC236}">
                <a16:creationId xmlns:a16="http://schemas.microsoft.com/office/drawing/2014/main" id="{747B791B-0FFC-B470-22DF-BCA62BD9859C}"/>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96439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8136" y="1088135"/>
            <a:ext cx="10627828" cy="2084551"/>
          </a:xfrm>
        </p:spPr>
        <p:txBody>
          <a:bodyPr anchor="t" anchorCtr="0">
            <a:noAutofit/>
          </a:bodyPr>
          <a:lstStyle>
            <a:lvl1pPr>
              <a:defRPr sz="6000" cap="all" baseline="0">
                <a:solidFill>
                  <a:schemeClr val="tx1"/>
                </a:solidFill>
              </a:defRPr>
            </a:lvl1pPr>
          </a:lstStyle>
          <a:p>
            <a:r>
              <a:rPr lang="en-US"/>
              <a:t>Click to edit Master title style</a:t>
            </a:r>
          </a:p>
        </p:txBody>
      </p:sp>
      <p:sp>
        <p:nvSpPr>
          <p:cNvPr id="7" name="Content Placeholder 7">
            <a:extLst>
              <a:ext uri="{FF2B5EF4-FFF2-40B4-BE49-F238E27FC236}">
                <a16:creationId xmlns:a16="http://schemas.microsoft.com/office/drawing/2014/main" id="{419A5DD2-B3B3-D9BF-1A71-B20742D142B9}"/>
              </a:ext>
            </a:extLst>
          </p:cNvPr>
          <p:cNvSpPr>
            <a:spLocks noGrp="1"/>
          </p:cNvSpPr>
          <p:nvPr>
            <p:ph sz="quarter" idx="13"/>
          </p:nvPr>
        </p:nvSpPr>
        <p:spPr>
          <a:xfrm>
            <a:off x="1088134" y="3276600"/>
            <a:ext cx="10627829" cy="3162300"/>
          </a:xfrm>
        </p:spPr>
        <p:txBody>
          <a:bodyPr/>
          <a:lstStyle>
            <a:lvl1pPr marL="0" indent="0">
              <a:lnSpc>
                <a:spcPct val="100000"/>
              </a:lnSpc>
              <a:buNone/>
              <a:defRPr>
                <a:solidFill>
                  <a:schemeClr val="tx1"/>
                </a:solidFill>
              </a:defRPr>
            </a:lvl1pPr>
            <a:lvl2pPr marL="228600" indent="0">
              <a:lnSpc>
                <a:spcPct val="100000"/>
              </a:lnSpc>
              <a:buNone/>
              <a:defRPr>
                <a:solidFill>
                  <a:schemeClr val="tx1"/>
                </a:solidFill>
              </a:defRPr>
            </a:lvl2pPr>
            <a:lvl3pPr marL="457200" indent="0">
              <a:lnSpc>
                <a:spcPct val="100000"/>
              </a:lnSpc>
              <a:buNone/>
              <a:defRPr>
                <a:solidFill>
                  <a:schemeClr val="tx1"/>
                </a:solidFill>
              </a:defRPr>
            </a:lvl3pPr>
            <a:lvl4pPr marL="685800" indent="0">
              <a:lnSpc>
                <a:spcPct val="100000"/>
              </a:lnSpc>
              <a:buNone/>
              <a:defRPr>
                <a:solidFill>
                  <a:schemeClr val="tx1"/>
                </a:solidFill>
              </a:defRPr>
            </a:lvl4pPr>
            <a:lvl5pPr marL="914400" indent="0">
              <a:lnSpc>
                <a:spcPct val="100000"/>
              </a:lnSpc>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6658F668-6CC6-4D32-A78A-8F0A957BBC0B}" type="datetime1">
              <a:rPr lang="en-US" smtClean="0"/>
              <a:t>9/6/2026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3" name="Straight Connector 2">
            <a:extLst>
              <a:ext uri="{FF2B5EF4-FFF2-40B4-BE49-F238E27FC236}">
                <a16:creationId xmlns:a16="http://schemas.microsoft.com/office/drawing/2014/main" id="{6DCA1022-3377-EB7D-8261-EDD841636BE3}"/>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0334043"/>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8136" y="1088136"/>
            <a:ext cx="8430767" cy="1842020"/>
          </a:xfrm>
        </p:spPr>
        <p:txBody>
          <a:bodyPr anchor="t" anchorCtr="0">
            <a:noAutofit/>
          </a:bodyPr>
          <a:lstStyle>
            <a:lvl1pPr>
              <a:defRPr sz="6000" cap="all" baseline="0">
                <a:solidFill>
                  <a:schemeClr val="tx1"/>
                </a:solidFill>
              </a:defRPr>
            </a:lvl1pPr>
          </a:lstStyle>
          <a:p>
            <a:r>
              <a:rPr lang="en-US"/>
              <a:t>Click to edit Master title style</a:t>
            </a:r>
          </a:p>
        </p:txBody>
      </p:sp>
      <p:sp>
        <p:nvSpPr>
          <p:cNvPr id="8" name="Content Placeholder 6">
            <a:extLst>
              <a:ext uri="{FF2B5EF4-FFF2-40B4-BE49-F238E27FC236}">
                <a16:creationId xmlns:a16="http://schemas.microsoft.com/office/drawing/2014/main" id="{C06F55DC-E754-4B2B-C0AE-962C82565D0D}"/>
              </a:ext>
            </a:extLst>
          </p:cNvPr>
          <p:cNvSpPr>
            <a:spLocks noGrp="1"/>
          </p:cNvSpPr>
          <p:nvPr>
            <p:ph sz="quarter" idx="14"/>
          </p:nvPr>
        </p:nvSpPr>
        <p:spPr>
          <a:xfrm>
            <a:off x="1077213" y="4246692"/>
            <a:ext cx="8430639" cy="1608008"/>
          </a:xfrm>
        </p:spPr>
        <p:txBody>
          <a:bodyPr anchor="b">
            <a:noAutofit/>
          </a:bodyPr>
          <a:lstStyle>
            <a:lvl1pPr marL="0" indent="0">
              <a:lnSpc>
                <a:spcPct val="100000"/>
              </a:lnSpc>
              <a:buNone/>
              <a:defRPr sz="2000">
                <a:solidFill>
                  <a:schemeClr val="tx1"/>
                </a:solidFill>
              </a:defRPr>
            </a:lvl1pPr>
            <a:lvl2pPr marL="228600" indent="0">
              <a:lnSpc>
                <a:spcPct val="100000"/>
              </a:lnSpc>
              <a:buNone/>
              <a:defRPr sz="2000">
                <a:solidFill>
                  <a:schemeClr val="tx1"/>
                </a:solidFill>
              </a:defRPr>
            </a:lvl2pPr>
            <a:lvl3pPr marL="457200" indent="0">
              <a:lnSpc>
                <a:spcPct val="100000"/>
              </a:lnSpc>
              <a:buNone/>
              <a:defRPr sz="2000">
                <a:solidFill>
                  <a:schemeClr val="tx1"/>
                </a:solidFill>
              </a:defRPr>
            </a:lvl3pPr>
            <a:lvl4pPr marL="685800" indent="0">
              <a:lnSpc>
                <a:spcPct val="100000"/>
              </a:lnSpc>
              <a:buNone/>
              <a:defRPr sz="2000">
                <a:solidFill>
                  <a:schemeClr val="tx1"/>
                </a:solidFill>
              </a:defRPr>
            </a:lvl4pPr>
            <a:lvl5pPr marL="914400" indent="0">
              <a:lnSpc>
                <a:spcPct val="100000"/>
              </a:lnSpc>
              <a:buNone/>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078E34BC-EC56-4981-A42B-A3D9B9D70C29}" type="datetime1">
              <a:rPr lang="en-US" smtClean="0"/>
              <a:t>9/6/2026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3" name="Straight Connector 2">
            <a:extLst>
              <a:ext uri="{FF2B5EF4-FFF2-40B4-BE49-F238E27FC236}">
                <a16:creationId xmlns:a16="http://schemas.microsoft.com/office/drawing/2014/main" id="{FC829929-F774-AF4E-F1BE-2DA3C43D0DAC}"/>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9101307"/>
      </p:ext>
    </p:extLst>
  </p:cSld>
  <p:clrMapOvr>
    <a:overrideClrMapping bg1="dk1" tx1="lt1" bg2="dk2" tx2="lt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clusion 3">
    <p:bg>
      <p:bgRef idx="1001">
        <a:schemeClr val="bg1"/>
      </p:bgRef>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CD39DEB-067C-9D79-3029-F27DEA1D48E1}"/>
              </a:ext>
            </a:extLst>
          </p:cNvPr>
          <p:cNvSpPr>
            <a:spLocks noGrp="1"/>
          </p:cNvSpPr>
          <p:nvPr>
            <p:ph type="title"/>
          </p:nvPr>
        </p:nvSpPr>
        <p:spPr>
          <a:xfrm>
            <a:off x="82296" y="64009"/>
            <a:ext cx="12015216" cy="3364989"/>
          </a:xfrm>
        </p:spPr>
        <p:txBody>
          <a:bodyPr anchor="t" anchorCtr="0">
            <a:noAutofit/>
          </a:bodyPr>
          <a:lstStyle>
            <a:lvl1pPr>
              <a:defRPr sz="8000" cap="all" baseline="0">
                <a:solidFill>
                  <a:schemeClr val="tx1"/>
                </a:solidFill>
              </a:defRPr>
            </a:lvl1pPr>
          </a:lstStyle>
          <a:p>
            <a:r>
              <a:rPr lang="en-US"/>
              <a:t>Click to edit Master title style</a:t>
            </a:r>
          </a:p>
        </p:txBody>
      </p:sp>
      <p:sp>
        <p:nvSpPr>
          <p:cNvPr id="8" name="Content Placeholder 6">
            <a:extLst>
              <a:ext uri="{FF2B5EF4-FFF2-40B4-BE49-F238E27FC236}">
                <a16:creationId xmlns:a16="http://schemas.microsoft.com/office/drawing/2014/main" id="{C06F55DC-E754-4B2B-C0AE-962C82565D0D}"/>
              </a:ext>
            </a:extLst>
          </p:cNvPr>
          <p:cNvSpPr>
            <a:spLocks noGrp="1"/>
          </p:cNvSpPr>
          <p:nvPr>
            <p:ph sz="quarter" idx="14"/>
          </p:nvPr>
        </p:nvSpPr>
        <p:spPr>
          <a:xfrm>
            <a:off x="4647304" y="3673928"/>
            <a:ext cx="6477896" cy="2180771"/>
          </a:xfrm>
        </p:spPr>
        <p:txBody>
          <a:bodyPr anchor="b">
            <a:noAutofit/>
          </a:bodyPr>
          <a:lstStyle>
            <a:lvl1pPr marL="0" indent="0" algn="r">
              <a:lnSpc>
                <a:spcPct val="100000"/>
              </a:lnSpc>
              <a:buNone/>
              <a:defRPr sz="2000">
                <a:solidFill>
                  <a:schemeClr val="tx1"/>
                </a:solidFill>
              </a:defRPr>
            </a:lvl1pPr>
            <a:lvl2pPr marL="228600" indent="0" algn="r">
              <a:lnSpc>
                <a:spcPct val="100000"/>
              </a:lnSpc>
              <a:buNone/>
              <a:defRPr sz="2000">
                <a:solidFill>
                  <a:schemeClr val="tx1"/>
                </a:solidFill>
              </a:defRPr>
            </a:lvl2pPr>
            <a:lvl3pPr marL="457200" indent="0" algn="r">
              <a:lnSpc>
                <a:spcPct val="100000"/>
              </a:lnSpc>
              <a:buNone/>
              <a:defRPr sz="2000">
                <a:solidFill>
                  <a:schemeClr val="tx1"/>
                </a:solidFill>
              </a:defRPr>
            </a:lvl3pPr>
            <a:lvl4pPr marL="685800" indent="0" algn="r">
              <a:lnSpc>
                <a:spcPct val="100000"/>
              </a:lnSpc>
              <a:buNone/>
              <a:defRPr sz="2000">
                <a:solidFill>
                  <a:schemeClr val="tx1"/>
                </a:solidFill>
              </a:defRPr>
            </a:lvl4pPr>
            <a:lvl5pPr marL="914400" indent="0" algn="r">
              <a:lnSpc>
                <a:spcPct val="100000"/>
              </a:lnSpc>
              <a:buNone/>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C5FE6A98-BFD6-4F37-A764-E8EE52E165F5}" type="datetime1">
              <a:rPr lang="en-US" smtClean="0"/>
              <a:t>9/6/2026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7" name="Straight Connector 6">
            <a:extLst>
              <a:ext uri="{FF2B5EF4-FFF2-40B4-BE49-F238E27FC236}">
                <a16:creationId xmlns:a16="http://schemas.microsoft.com/office/drawing/2014/main" id="{23ED45B0-E181-14EB-63CB-0A76273817B5}"/>
              </a:ext>
              <a:ext uri="{C183D7F6-B498-43B3-948B-1728B52AA6E4}">
                <adec:decorative xmlns:adec="http://schemas.microsoft.com/office/drawing/2017/decorative" val="1"/>
              </a:ext>
            </a:extLst>
          </p:cNvPr>
          <p:cNvCxnSpPr>
            <a:cxnSpLocks/>
          </p:cNvCxnSpPr>
          <p:nvPr userDrawn="1"/>
        </p:nvCxnSpPr>
        <p:spPr>
          <a:xfrm>
            <a:off x="11387805" y="5749927"/>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0521121"/>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4438DC-3CEE-4170-9B1C-BAC05CD8C3B5}"/>
              </a:ext>
            </a:extLst>
          </p:cNvPr>
          <p:cNvSpPr>
            <a:spLocks noGrp="1"/>
          </p:cNvSpPr>
          <p:nvPr>
            <p:ph type="title"/>
          </p:nvPr>
        </p:nvSpPr>
        <p:spPr>
          <a:xfrm>
            <a:off x="1088136" y="1090245"/>
            <a:ext cx="9922764" cy="935982"/>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47C19D24-DCBE-47F9-8B85-8A118B02B3C9}"/>
              </a:ext>
            </a:extLst>
          </p:cNvPr>
          <p:cNvSpPr>
            <a:spLocks noGrp="1"/>
          </p:cNvSpPr>
          <p:nvPr>
            <p:ph type="body" idx="1"/>
          </p:nvPr>
        </p:nvSpPr>
        <p:spPr>
          <a:xfrm>
            <a:off x="1088136" y="2119745"/>
            <a:ext cx="9922764" cy="416675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FD1D5844-8163-4D82-BEFC-BC2D8D511B7E}"/>
              </a:ext>
            </a:extLst>
          </p:cNvPr>
          <p:cNvSpPr>
            <a:spLocks noGrp="1"/>
          </p:cNvSpPr>
          <p:nvPr>
            <p:ph type="ftr" sz="quarter" idx="3"/>
          </p:nvPr>
        </p:nvSpPr>
        <p:spPr>
          <a:xfrm>
            <a:off x="1088136" y="6438900"/>
            <a:ext cx="8562760" cy="419100"/>
          </a:xfrm>
          <a:prstGeom prst="rect">
            <a:avLst/>
          </a:prstGeom>
        </p:spPr>
        <p:txBody>
          <a:bodyPr vert="horz" lIns="91440" tIns="45720" rIns="91440" bIns="45720" rtlCol="0" anchor="ctr"/>
          <a:lstStyle>
            <a:lvl1pPr algn="l" rtl="0">
              <a:defRPr sz="900">
                <a:solidFill>
                  <a:schemeClr val="tx1"/>
                </a:solidFill>
              </a:defRPr>
            </a:lvl1pPr>
          </a:lstStyle>
          <a:p>
            <a:endParaRPr lang="en-US"/>
          </a:p>
        </p:txBody>
      </p:sp>
      <p:sp>
        <p:nvSpPr>
          <p:cNvPr id="4" name="Date Placeholder 3">
            <a:extLst>
              <a:ext uri="{FF2B5EF4-FFF2-40B4-BE49-F238E27FC236}">
                <a16:creationId xmlns:a16="http://schemas.microsoft.com/office/drawing/2014/main" id="{334F5788-BDCE-49E2-80AE-31C739C6A0CE}"/>
              </a:ext>
            </a:extLst>
          </p:cNvPr>
          <p:cNvSpPr>
            <a:spLocks noGrp="1"/>
          </p:cNvSpPr>
          <p:nvPr>
            <p:ph type="dt" sz="half" idx="2"/>
          </p:nvPr>
        </p:nvSpPr>
        <p:spPr>
          <a:xfrm>
            <a:off x="9650896" y="6438900"/>
            <a:ext cx="864704" cy="419100"/>
          </a:xfrm>
          <a:prstGeom prst="rect">
            <a:avLst/>
          </a:prstGeom>
        </p:spPr>
        <p:txBody>
          <a:bodyPr vert="horz" lIns="91440" tIns="45720" rIns="91440" bIns="45720" rtlCol="0" anchor="ctr"/>
          <a:lstStyle>
            <a:lvl1pPr algn="l" rtl="0">
              <a:defRPr sz="900">
                <a:solidFill>
                  <a:schemeClr val="tx1"/>
                </a:solidFill>
              </a:defRPr>
            </a:lvl1pPr>
          </a:lstStyle>
          <a:p>
            <a:fld id="{330EE06A-E815-4808-A6E8-730D14565264}" type="datetime1">
              <a:rPr lang="en-US" smtClean="0"/>
              <a:t>9/6/2026</a:t>
            </a:fld>
            <a:endParaRPr lang="en-US"/>
          </a:p>
        </p:txBody>
      </p:sp>
      <p:sp>
        <p:nvSpPr>
          <p:cNvPr id="6" name="Slide Number Placeholder 5">
            <a:extLst>
              <a:ext uri="{FF2B5EF4-FFF2-40B4-BE49-F238E27FC236}">
                <a16:creationId xmlns:a16="http://schemas.microsoft.com/office/drawing/2014/main" id="{22698A50-C435-4220-82C6-C8D62A7C9EB0}"/>
              </a:ext>
            </a:extLst>
          </p:cNvPr>
          <p:cNvSpPr>
            <a:spLocks noGrp="1"/>
          </p:cNvSpPr>
          <p:nvPr>
            <p:ph type="sldNum" sz="quarter" idx="4"/>
          </p:nvPr>
        </p:nvSpPr>
        <p:spPr>
          <a:xfrm>
            <a:off x="10523764" y="6438900"/>
            <a:ext cx="601436" cy="419100"/>
          </a:xfrm>
          <a:prstGeom prst="rect">
            <a:avLst/>
          </a:prstGeom>
        </p:spPr>
        <p:txBody>
          <a:bodyPr vert="horz" lIns="91440" tIns="45720" rIns="91440" bIns="45720" rtlCol="0" anchor="ctr"/>
          <a:lstStyle>
            <a:lvl1pPr algn="r" rtl="0">
              <a:defRPr sz="900">
                <a:solidFill>
                  <a:schemeClr val="tx1"/>
                </a:solidFill>
              </a:defRPr>
            </a:lvl1pPr>
          </a:lstStyle>
          <a:p>
            <a:fld id="{7DF5BAF5-ABAB-4575-8E56-D109A3D17F9F}" type="slidenum">
              <a:rPr lang="en-US" smtClean="0"/>
              <a:pPr/>
              <a:t>‹#›</a:t>
            </a:fld>
            <a:endParaRPr lang="en-US"/>
          </a:p>
        </p:txBody>
      </p:sp>
    </p:spTree>
    <p:extLst>
      <p:ext uri="{BB962C8B-B14F-4D97-AF65-F5344CB8AC3E}">
        <p14:creationId xmlns:p14="http://schemas.microsoft.com/office/powerpoint/2010/main" val="2969869501"/>
      </p:ext>
    </p:extLst>
  </p:cSld>
  <p:clrMap bg1="lt1" tx1="dk1" bg2="lt2" tx2="dk2" accent1="accent1" accent2="accent2" accent3="accent3" accent4="accent4" accent5="accent5" accent6="accent6" hlink="hlink" folHlink="folHlink"/>
  <p:sldLayoutIdLst>
    <p:sldLayoutId id="2147483727" r:id="rId1"/>
    <p:sldLayoutId id="2147483730" r:id="rId2"/>
    <p:sldLayoutId id="2147483726" r:id="rId3"/>
    <p:sldLayoutId id="2147483737" r:id="rId4"/>
    <p:sldLayoutId id="2147483728" r:id="rId5"/>
    <p:sldLayoutId id="2147483729" r:id="rId6"/>
    <p:sldLayoutId id="2147483738" r:id="rId7"/>
    <p:sldLayoutId id="2147483789" r:id="rId8"/>
    <p:sldLayoutId id="2147483818" r:id="rId9"/>
    <p:sldLayoutId id="2147483819" r:id="rId10"/>
    <p:sldLayoutId id="2147483820" r:id="rId11"/>
    <p:sldLayoutId id="2147483731" r:id="rId12"/>
    <p:sldLayoutId id="2147483743" r:id="rId13"/>
    <p:sldLayoutId id="2147483788" r:id="rId14"/>
    <p:sldLayoutId id="2147483792" r:id="rId15"/>
    <p:sldLayoutId id="2147483793" r:id="rId16"/>
    <p:sldLayoutId id="2147483794" r:id="rId17"/>
    <p:sldLayoutId id="2147483795" r:id="rId18"/>
    <p:sldLayoutId id="2147483796" r:id="rId19"/>
    <p:sldLayoutId id="2147483797" r:id="rId20"/>
    <p:sldLayoutId id="2147483816" r:id="rId21"/>
    <p:sldLayoutId id="2147483817" r:id="rId22"/>
    <p:sldLayoutId id="2147483814" r:id="rId23"/>
    <p:sldLayoutId id="2147483815" r:id="rId24"/>
    <p:sldLayoutId id="2147483812" r:id="rId25"/>
    <p:sldLayoutId id="2147483813" r:id="rId26"/>
    <p:sldLayoutId id="2147483811" r:id="rId27"/>
    <p:sldLayoutId id="2147483810" r:id="rId28"/>
    <p:sldLayoutId id="2147483809" r:id="rId29"/>
    <p:sldLayoutId id="2147483808" r:id="rId30"/>
    <p:sldLayoutId id="2147483807" r:id="rId31"/>
    <p:sldLayoutId id="2147483806" r:id="rId32"/>
    <p:sldLayoutId id="2147483805" r:id="rId33"/>
    <p:sldLayoutId id="2147483803" r:id="rId34"/>
    <p:sldLayoutId id="2147483804" r:id="rId35"/>
    <p:sldLayoutId id="2147483802" r:id="rId36"/>
    <p:sldLayoutId id="2147483801" r:id="rId37"/>
    <p:sldLayoutId id="2147483768" r:id="rId38"/>
    <p:sldLayoutId id="2147483769" r:id="rId39"/>
    <p:sldLayoutId id="2147483770" r:id="rId40"/>
    <p:sldLayoutId id="2147483771" r:id="rId41"/>
    <p:sldLayoutId id="2147483774" r:id="rId42"/>
    <p:sldLayoutId id="2147483800" r:id="rId43"/>
    <p:sldLayoutId id="2147483821" r:id="rId44"/>
    <p:sldLayoutId id="2147483775" r:id="rId45"/>
    <p:sldLayoutId id="2147483776" r:id="rId46"/>
    <p:sldLayoutId id="2147483778" r:id="rId47"/>
    <p:sldLayoutId id="2147483798" r:id="rId48"/>
    <p:sldLayoutId id="2147483799" r:id="rId49"/>
    <p:sldLayoutId id="2147483734" r:id="rId50"/>
    <p:sldLayoutId id="2147483782" r:id="rId51"/>
    <p:sldLayoutId id="2147483783" r:id="rId52"/>
    <p:sldLayoutId id="2147483784" r:id="rId53"/>
    <p:sldLayoutId id="2147483785" r:id="rId54"/>
    <p:sldLayoutId id="2147483786" r:id="rId55"/>
    <p:sldLayoutId id="2147483822" r:id="rId56"/>
  </p:sldLayoutIdLst>
  <p:hf hdr="0" ftr="0" dt="0"/>
  <p:txStyles>
    <p:titleStyle>
      <a:lvl1pPr algn="l" defTabSz="914400" rtl="0" eaLnBrk="1" latinLnBrk="0" hangingPunct="1">
        <a:lnSpc>
          <a:spcPct val="85000"/>
        </a:lnSpc>
        <a:spcBef>
          <a:spcPct val="0"/>
        </a:spcBef>
        <a:buNone/>
        <a:defRPr sz="3600" b="1" kern="1200" cap="all" baseline="0">
          <a:solidFill>
            <a:schemeClr val="tx1"/>
          </a:solidFill>
          <a:latin typeface="+mj-lt"/>
          <a:ea typeface="+mj-ea"/>
          <a:cs typeface="+mj-cs"/>
        </a:defRPr>
      </a:lvl1pPr>
    </p:titleStyle>
    <p:bodyStyle>
      <a:lvl1pPr marL="0" indent="0" algn="l" defTabSz="914400" rtl="0" eaLnBrk="1" latinLnBrk="0" hangingPunct="1">
        <a:lnSpc>
          <a:spcPct val="130000"/>
        </a:lnSpc>
        <a:spcBef>
          <a:spcPts val="0"/>
        </a:spcBef>
        <a:buFont typeface="Neue Haas Grotesk Text Pro" panose="020B0504020202020204" pitchFamily="34" charset="0"/>
        <a:buNone/>
        <a:defRPr sz="1600" kern="1200">
          <a:solidFill>
            <a:schemeClr val="tx1"/>
          </a:solidFill>
          <a:latin typeface="+mn-lt"/>
          <a:ea typeface="+mn-ea"/>
          <a:cs typeface="+mn-cs"/>
        </a:defRPr>
      </a:lvl1pPr>
      <a:lvl2pPr marL="50292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2pPr>
      <a:lvl3pPr marL="73152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4pPr>
      <a:lvl5pPr marL="128016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pos="744">
          <p15:clr>
            <a:srgbClr val="F26B43"/>
          </p15:clr>
        </p15:guide>
        <p15:guide id="6">
          <p15:clr>
            <a:srgbClr val="F26B43"/>
          </p15:clr>
        </p15:guide>
        <p15:guide id="8" pos="6936">
          <p15:clr>
            <a:srgbClr val="F26B43"/>
          </p15:clr>
        </p15:guide>
        <p15:guide id="10" orient="horz" pos="720">
          <p15:clr>
            <a:srgbClr val="F26B43"/>
          </p15:clr>
        </p15:guide>
        <p15:guide id="14" pos="6624">
          <p15:clr>
            <a:srgbClr val="F26B43"/>
          </p15:clr>
        </p15:guide>
        <p15:guide id="22" orient="horz" pos="360">
          <p15:clr>
            <a:srgbClr val="F26B43"/>
          </p15:clr>
        </p15:guide>
        <p15:guide id="23" orient="horz" pos="3960">
          <p15:clr>
            <a:srgbClr val="F26B43"/>
          </p15:clr>
        </p15:guide>
        <p15:guide id="24" orient="horz" pos="2160">
          <p15:clr>
            <a:srgbClr val="F26B43"/>
          </p15:clr>
        </p15:guide>
        <p15:guide id="25" pos="7680">
          <p15:clr>
            <a:srgbClr val="F26B43"/>
          </p15:clr>
        </p15:guide>
        <p15:guide id="26" pos="3840">
          <p15:clr>
            <a:srgbClr val="F26B43"/>
          </p15:clr>
        </p15:guide>
        <p15:guide id="27" pos="6168">
          <p15:clr>
            <a:srgbClr val="F26B43"/>
          </p15:clr>
        </p15:guide>
        <p15:guide id="28" pos="672">
          <p15:clr>
            <a:srgbClr val="F26B43"/>
          </p15:clr>
        </p15:guide>
        <p15:guide id="29" pos="7008">
          <p15:clr>
            <a:srgbClr val="F26B43"/>
          </p15:clr>
        </p15:guide>
        <p15:guide id="30" orient="horz" pos="4056">
          <p15:clr>
            <a:srgbClr val="F26B43"/>
          </p15:clr>
        </p15:guide>
        <p15:guide id="31" orient="horz" pos="36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8.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9.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8.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49.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51.xml"/><Relationship Id="rId5" Type="http://schemas.openxmlformats.org/officeDocument/2006/relationships/image" Target="../media/image20.gif"/><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4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51.xml"/></Relationships>
</file>

<file path=ppt/slides/_rels/slide18.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18.xml"/><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19.xml"/><Relationship Id="rId1" Type="http://schemas.openxmlformats.org/officeDocument/2006/relationships/slideLayout" Target="../slideLayouts/slideLayout50.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0.xml"/><Relationship Id="rId1" Type="http://schemas.openxmlformats.org/officeDocument/2006/relationships/slideLayout" Target="../slideLayouts/slideLayout50.xml"/><Relationship Id="rId6" Type="http://schemas.openxmlformats.org/officeDocument/2006/relationships/image" Target="../media/image28.png"/><Relationship Id="rId5" Type="http://schemas.openxmlformats.org/officeDocument/2006/relationships/image" Target="../media/image30.jpeg"/><Relationship Id="rId4" Type="http://schemas.openxmlformats.org/officeDocument/2006/relationships/image" Target="../media/image29.gif"/></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38.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48.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48.xml"/><Relationship Id="rId6" Type="http://schemas.openxmlformats.org/officeDocument/2006/relationships/image" Target="../media/image35.png"/><Relationship Id="rId5" Type="http://schemas.openxmlformats.org/officeDocument/2006/relationships/image" Target="../media/image40.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29.xml"/><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39981-DA40-D21F-B904-E50D9505F2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171523-190F-8DC6-E562-0B00DA7D26E3}"/>
              </a:ext>
            </a:extLst>
          </p:cNvPr>
          <p:cNvSpPr>
            <a:spLocks noGrp="1"/>
          </p:cNvSpPr>
          <p:nvPr>
            <p:ph type="ctrTitle"/>
          </p:nvPr>
        </p:nvSpPr>
        <p:spPr>
          <a:xfrm>
            <a:off x="1081055" y="1111101"/>
            <a:ext cx="4179762" cy="3935983"/>
          </a:xfrm>
        </p:spPr>
        <p:txBody>
          <a:bodyPr vert="horz" lIns="91440" tIns="45720" rIns="91440" bIns="45720" rtlCol="0" anchor="t">
            <a:normAutofit/>
          </a:bodyPr>
          <a:lstStyle/>
          <a:p>
            <a:r>
              <a:rPr lang="en-US" dirty="0"/>
              <a:t>Constraints on Primordial Gravitational Waves</a:t>
            </a:r>
          </a:p>
        </p:txBody>
      </p:sp>
      <p:sp>
        <p:nvSpPr>
          <p:cNvPr id="3" name="Subtitle 2">
            <a:extLst>
              <a:ext uri="{FF2B5EF4-FFF2-40B4-BE49-F238E27FC236}">
                <a16:creationId xmlns:a16="http://schemas.microsoft.com/office/drawing/2014/main" id="{00A44E73-E0C5-5975-D927-9F11100E52CB}"/>
              </a:ext>
            </a:extLst>
          </p:cNvPr>
          <p:cNvSpPr>
            <a:spLocks noGrp="1"/>
          </p:cNvSpPr>
          <p:nvPr>
            <p:ph type="subTitle" idx="1"/>
          </p:nvPr>
        </p:nvSpPr>
        <p:spPr>
          <a:xfrm>
            <a:off x="1091688" y="5190622"/>
            <a:ext cx="4179762" cy="1095877"/>
          </a:xfrm>
        </p:spPr>
        <p:txBody>
          <a:bodyPr anchor="b">
            <a:normAutofit lnSpcReduction="10000"/>
          </a:bodyPr>
          <a:lstStyle/>
          <a:p>
            <a:pPr>
              <a:spcAft>
                <a:spcPts val="600"/>
              </a:spcAft>
            </a:pPr>
            <a:r>
              <a:rPr lang="en-US" sz="2000" u="sng" dirty="0"/>
              <a:t>Alex Nemtinova</a:t>
            </a:r>
            <a:r>
              <a:rPr lang="en-US" sz="2000" dirty="0"/>
              <a:t>,</a:t>
            </a:r>
          </a:p>
          <a:p>
            <a:pPr>
              <a:spcAft>
                <a:spcPts val="600"/>
              </a:spcAft>
            </a:pPr>
            <a:r>
              <a:rPr lang="en-US" sz="2000" dirty="0"/>
              <a:t>The University of Melbourne</a:t>
            </a:r>
            <a:endParaRPr lang="ru-RU" sz="2000" dirty="0"/>
          </a:p>
          <a:p>
            <a:pPr>
              <a:spcAft>
                <a:spcPts val="600"/>
              </a:spcAft>
            </a:pPr>
            <a:r>
              <a:rPr lang="en-US" sz="2000" dirty="0"/>
              <a:t>Supervisor: Christian Reichardt</a:t>
            </a:r>
          </a:p>
        </p:txBody>
      </p:sp>
      <p:pic>
        <p:nvPicPr>
          <p:cNvPr id="10" name="Рисунок 9">
            <a:extLst>
              <a:ext uri="{FF2B5EF4-FFF2-40B4-BE49-F238E27FC236}">
                <a16:creationId xmlns:a16="http://schemas.microsoft.com/office/drawing/2014/main" id="{0E1490C6-74EC-46AA-F38D-6D2CECE0207A}"/>
              </a:ext>
            </a:extLst>
          </p:cNvPr>
          <p:cNvPicPr>
            <a:picLocks noChangeAspect="1"/>
          </p:cNvPicPr>
          <p:nvPr/>
        </p:nvPicPr>
        <p:blipFill>
          <a:blip r:embed="rId3"/>
          <a:stretch>
            <a:fillRect/>
          </a:stretch>
        </p:blipFill>
        <p:spPr>
          <a:xfrm>
            <a:off x="5500050" y="1638903"/>
            <a:ext cx="6691950" cy="3580193"/>
          </a:xfrm>
          <a:prstGeom prst="rect">
            <a:avLst/>
          </a:prstGeom>
          <a:noFill/>
        </p:spPr>
      </p:pic>
      <p:sp>
        <p:nvSpPr>
          <p:cNvPr id="16" name="TextBox 15">
            <a:extLst>
              <a:ext uri="{FF2B5EF4-FFF2-40B4-BE49-F238E27FC236}">
                <a16:creationId xmlns:a16="http://schemas.microsoft.com/office/drawing/2014/main" id="{26796BDD-718D-AE39-0406-1C0F8C391D0A}"/>
              </a:ext>
            </a:extLst>
          </p:cNvPr>
          <p:cNvSpPr txBox="1"/>
          <p:nvPr/>
        </p:nvSpPr>
        <p:spPr>
          <a:xfrm>
            <a:off x="1930" y="6550223"/>
            <a:ext cx="6094070" cy="307777"/>
          </a:xfrm>
          <a:prstGeom prst="rect">
            <a:avLst/>
          </a:prstGeom>
          <a:noFill/>
        </p:spPr>
        <p:txBody>
          <a:bodyPr wrap="square">
            <a:spAutoFit/>
          </a:bodyPr>
          <a:lstStyle/>
          <a:p>
            <a:r>
              <a:rPr lang="en-US" sz="1400"/>
              <a:t>Credit: BICEP2 Collaboration</a:t>
            </a:r>
            <a:endParaRPr lang="ru-RU" sz="1400"/>
          </a:p>
        </p:txBody>
      </p:sp>
    </p:spTree>
    <p:extLst>
      <p:ext uri="{BB962C8B-B14F-4D97-AF65-F5344CB8AC3E}">
        <p14:creationId xmlns:p14="http://schemas.microsoft.com/office/powerpoint/2010/main" val="1813409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19F4F-05C6-72DB-5EE9-A4ED21D5B6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76A1F5-3548-87E2-D1F2-1CB9D43230FD}"/>
              </a:ext>
            </a:extLst>
          </p:cNvPr>
          <p:cNvSpPr>
            <a:spLocks noGrp="1"/>
          </p:cNvSpPr>
          <p:nvPr>
            <p:ph type="title"/>
          </p:nvPr>
        </p:nvSpPr>
        <p:spPr/>
        <p:txBody>
          <a:bodyPr>
            <a:normAutofit/>
          </a:bodyPr>
          <a:lstStyle/>
          <a:p>
            <a:r>
              <a:rPr lang="en-US" sz="2800" dirty="0"/>
              <a:t>Inflation predicts two types of primordial fluctuations</a:t>
            </a:r>
          </a:p>
        </p:txBody>
      </p:sp>
      <p:sp>
        <p:nvSpPr>
          <p:cNvPr id="3" name="Content Placeholder 2">
            <a:extLst>
              <a:ext uri="{FF2B5EF4-FFF2-40B4-BE49-F238E27FC236}">
                <a16:creationId xmlns:a16="http://schemas.microsoft.com/office/drawing/2014/main" id="{E3BFA212-12DF-2309-D979-29BB58130476}"/>
              </a:ext>
            </a:extLst>
          </p:cNvPr>
          <p:cNvSpPr>
            <a:spLocks noGrp="1"/>
          </p:cNvSpPr>
          <p:nvPr>
            <p:ph sz="half" idx="1"/>
          </p:nvPr>
        </p:nvSpPr>
        <p:spPr/>
        <p:txBody>
          <a:bodyPr vert="horz" lIns="91440" tIns="45720" rIns="91440" bIns="45720" rtlCol="0" anchor="t">
            <a:normAutofit/>
          </a:bodyPr>
          <a:lstStyle/>
          <a:p>
            <a:pPr algn="ctr"/>
            <a:r>
              <a:rPr lang="en-US" sz="2400" b="1" dirty="0"/>
              <a:t>Scalar</a:t>
            </a:r>
          </a:p>
          <a:p>
            <a:pPr algn="ctr"/>
            <a:endParaRPr lang="en-US" sz="2400" dirty="0"/>
          </a:p>
          <a:p>
            <a:pPr algn="ctr"/>
            <a:r>
              <a:rPr lang="en-US" sz="2400" dirty="0"/>
              <a:t>Fluctuations in the </a:t>
            </a:r>
            <a:r>
              <a:rPr lang="en-US" sz="2400" dirty="0" err="1"/>
              <a:t>inflaton</a:t>
            </a:r>
            <a:endParaRPr lang="en-US" sz="2400" dirty="0"/>
          </a:p>
          <a:p>
            <a:pPr algn="ctr"/>
            <a:r>
              <a:rPr lang="ru-RU" sz="2400" dirty="0"/>
              <a:t>↓</a:t>
            </a:r>
            <a:endParaRPr lang="en-US" sz="2400" dirty="0"/>
          </a:p>
          <a:p>
            <a:pPr algn="ctr"/>
            <a:r>
              <a:rPr lang="en-US" sz="2400" dirty="0"/>
              <a:t>Density fluctuations</a:t>
            </a:r>
          </a:p>
          <a:p>
            <a:pPr algn="ctr"/>
            <a:r>
              <a:rPr lang="ru-RU" sz="2400" dirty="0"/>
              <a:t>↓</a:t>
            </a:r>
            <a:endParaRPr lang="en-US" sz="2400" dirty="0"/>
          </a:p>
          <a:p>
            <a:pPr algn="ctr"/>
            <a:r>
              <a:rPr lang="en-US" sz="2400" dirty="0"/>
              <a:t>Structure formation</a:t>
            </a:r>
          </a:p>
        </p:txBody>
      </p:sp>
      <p:sp>
        <p:nvSpPr>
          <p:cNvPr id="5" name="Content Placeholder 4">
            <a:extLst>
              <a:ext uri="{FF2B5EF4-FFF2-40B4-BE49-F238E27FC236}">
                <a16:creationId xmlns:a16="http://schemas.microsoft.com/office/drawing/2014/main" id="{DE01BD7F-1365-9B2D-495A-FA7C7F8B0F19}"/>
              </a:ext>
            </a:extLst>
          </p:cNvPr>
          <p:cNvSpPr>
            <a:spLocks noGrp="1"/>
          </p:cNvSpPr>
          <p:nvPr>
            <p:ph sz="half" idx="2"/>
          </p:nvPr>
        </p:nvSpPr>
        <p:spPr/>
        <p:txBody>
          <a:bodyPr vert="horz" lIns="91440" tIns="45720" rIns="91440" bIns="45720" rtlCol="0" anchor="t">
            <a:noAutofit/>
          </a:bodyPr>
          <a:lstStyle/>
          <a:p>
            <a:pPr algn="ctr"/>
            <a:r>
              <a:rPr lang="en-US" sz="2400" b="1"/>
              <a:t>Tensor</a:t>
            </a:r>
          </a:p>
          <a:p>
            <a:pPr algn="ctr"/>
            <a:endParaRPr lang="en-US" sz="2400" b="1"/>
          </a:p>
          <a:p>
            <a:pPr algn="ctr"/>
            <a:r>
              <a:rPr lang="en-US" sz="2400"/>
              <a:t>Fluctuations of spacetime</a:t>
            </a:r>
          </a:p>
          <a:p>
            <a:pPr algn="ctr"/>
            <a:r>
              <a:rPr lang="ru-RU" sz="2400"/>
              <a:t>↓</a:t>
            </a:r>
            <a:endParaRPr lang="en-US" sz="2400"/>
          </a:p>
          <a:p>
            <a:pPr algn="ctr"/>
            <a:r>
              <a:rPr lang="en-US" sz="2400"/>
              <a:t>Primordial gravitational waves</a:t>
            </a:r>
          </a:p>
          <a:p>
            <a:pPr algn="ctr"/>
            <a:endParaRPr lang="en-US" sz="2400"/>
          </a:p>
          <a:p>
            <a:pPr algn="ctr"/>
            <a:endParaRPr lang="en-US" sz="2400"/>
          </a:p>
          <a:p>
            <a:pPr algn="ctr"/>
            <a:endParaRPr lang="en-US" sz="2400"/>
          </a:p>
          <a:p>
            <a:pPr algn="ctr"/>
            <a:r>
              <a:rPr lang="en-US" sz="2400"/>
              <a:t>No detection yet</a:t>
            </a:r>
            <a:r>
              <a:rPr lang="ru-RU" sz="2400"/>
              <a:t> →</a:t>
            </a:r>
          </a:p>
          <a:p>
            <a:pPr algn="ctr"/>
            <a:r>
              <a:rPr lang="en-US" sz="2400" b="1" u="sng"/>
              <a:t>A test of inflation!</a:t>
            </a:r>
          </a:p>
        </p:txBody>
      </p:sp>
      <p:sp>
        <p:nvSpPr>
          <p:cNvPr id="4" name="Номер слайда 3">
            <a:extLst>
              <a:ext uri="{FF2B5EF4-FFF2-40B4-BE49-F238E27FC236}">
                <a16:creationId xmlns:a16="http://schemas.microsoft.com/office/drawing/2014/main" id="{EC299E83-65F3-0274-F4EC-E74336631FC8}"/>
              </a:ext>
            </a:extLst>
          </p:cNvPr>
          <p:cNvSpPr>
            <a:spLocks noGrp="1"/>
          </p:cNvSpPr>
          <p:nvPr>
            <p:ph type="sldNum" sz="quarter" idx="12"/>
          </p:nvPr>
        </p:nvSpPr>
        <p:spPr/>
        <p:txBody>
          <a:bodyPr/>
          <a:lstStyle/>
          <a:p>
            <a:fld id="{7DF5BAF5-ABAB-4575-8E56-D109A3D17F9F}" type="slidenum">
              <a:rPr lang="en-US" smtClean="0"/>
              <a:t>2</a:t>
            </a:fld>
            <a:endParaRPr lang="en-US"/>
          </a:p>
        </p:txBody>
      </p:sp>
    </p:spTree>
    <p:extLst>
      <p:ext uri="{BB962C8B-B14F-4D97-AF65-F5344CB8AC3E}">
        <p14:creationId xmlns:p14="http://schemas.microsoft.com/office/powerpoint/2010/main" val="1063343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E69523FF-08F3-0423-6CEC-20C9BF6215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500"/>
            <a:ext cx="12192000" cy="6477000"/>
          </a:xfrm>
          <a:prstGeom prst="rect">
            <a:avLst/>
          </a:prstGeom>
          <a:effectLst>
            <a:softEdge rad="635000"/>
          </a:effectLst>
        </p:spPr>
      </p:pic>
      <p:sp>
        <p:nvSpPr>
          <p:cNvPr id="2" name="Номер слайда 1">
            <a:extLst>
              <a:ext uri="{FF2B5EF4-FFF2-40B4-BE49-F238E27FC236}">
                <a16:creationId xmlns:a16="http://schemas.microsoft.com/office/drawing/2014/main" id="{0FC5B17F-5A2E-85FA-E240-945DA890C9C3}"/>
              </a:ext>
            </a:extLst>
          </p:cNvPr>
          <p:cNvSpPr>
            <a:spLocks noGrp="1"/>
          </p:cNvSpPr>
          <p:nvPr>
            <p:ph type="sldNum" sz="quarter" idx="12"/>
          </p:nvPr>
        </p:nvSpPr>
        <p:spPr/>
        <p:txBody>
          <a:bodyPr/>
          <a:lstStyle/>
          <a:p>
            <a:fld id="{7DF5BAF5-ABAB-4575-8E56-D109A3D17F9F}" type="slidenum">
              <a:rPr lang="en-US" smtClean="0"/>
              <a:t>3</a:t>
            </a:fld>
            <a:endParaRPr lang="en-US"/>
          </a:p>
        </p:txBody>
      </p:sp>
    </p:spTree>
    <p:extLst>
      <p:ext uri="{BB962C8B-B14F-4D97-AF65-F5344CB8AC3E}">
        <p14:creationId xmlns:p14="http://schemas.microsoft.com/office/powerpoint/2010/main" val="2161135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C6497ED7-231B-D227-6846-3BB744FFAF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500"/>
            <a:ext cx="12192000" cy="6477000"/>
          </a:xfrm>
          <a:prstGeom prst="rect">
            <a:avLst/>
          </a:prstGeom>
          <a:effectLst>
            <a:softEdge rad="635000"/>
          </a:effectLst>
        </p:spPr>
      </p:pic>
      <p:sp>
        <p:nvSpPr>
          <p:cNvPr id="2" name="Номер слайда 1">
            <a:extLst>
              <a:ext uri="{FF2B5EF4-FFF2-40B4-BE49-F238E27FC236}">
                <a16:creationId xmlns:a16="http://schemas.microsoft.com/office/drawing/2014/main" id="{01C684DB-AC1A-B257-80C0-045E6C96FBC8}"/>
              </a:ext>
            </a:extLst>
          </p:cNvPr>
          <p:cNvSpPr>
            <a:spLocks noGrp="1"/>
          </p:cNvSpPr>
          <p:nvPr>
            <p:ph type="sldNum" sz="quarter" idx="12"/>
          </p:nvPr>
        </p:nvSpPr>
        <p:spPr/>
        <p:txBody>
          <a:bodyPr/>
          <a:lstStyle/>
          <a:p>
            <a:fld id="{7DF5BAF5-ABAB-4575-8E56-D109A3D17F9F}" type="slidenum">
              <a:rPr lang="en-US" smtClean="0"/>
              <a:t>4</a:t>
            </a:fld>
            <a:endParaRPr lang="en-US"/>
          </a:p>
        </p:txBody>
      </p:sp>
    </p:spTree>
    <p:extLst>
      <p:ext uri="{BB962C8B-B14F-4D97-AF65-F5344CB8AC3E}">
        <p14:creationId xmlns:p14="http://schemas.microsoft.com/office/powerpoint/2010/main" val="900575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6C948-09F5-DD23-7638-CE7CCD8288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3618D2-9749-784B-CD73-10F3D29F39E8}"/>
              </a:ext>
            </a:extLst>
          </p:cNvPr>
          <p:cNvSpPr>
            <a:spLocks noGrp="1"/>
          </p:cNvSpPr>
          <p:nvPr>
            <p:ph type="title"/>
          </p:nvPr>
        </p:nvSpPr>
        <p:spPr>
          <a:xfrm>
            <a:off x="7894207" y="1112431"/>
            <a:ext cx="3230993" cy="1858941"/>
          </a:xfrm>
        </p:spPr>
        <p:txBody>
          <a:bodyPr anchor="t">
            <a:normAutofit/>
          </a:bodyPr>
          <a:lstStyle/>
          <a:p>
            <a:r>
              <a:rPr lang="en-US" sz="2800" dirty="0"/>
              <a:t>Primordial tensor power spectrum</a:t>
            </a:r>
          </a:p>
        </p:txBody>
      </p:sp>
      <p:pic>
        <p:nvPicPr>
          <p:cNvPr id="15" name="Picture 14">
            <a:extLst>
              <a:ext uri="{FF2B5EF4-FFF2-40B4-BE49-F238E27FC236}">
                <a16:creationId xmlns:a16="http://schemas.microsoft.com/office/drawing/2014/main" id="{3A87DF2C-0B9C-8C82-0D46-A921B48593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 y="1324750"/>
            <a:ext cx="7481777" cy="4208499"/>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noFill/>
        </p:spPr>
      </p:pic>
      <p:pic>
        <p:nvPicPr>
          <p:cNvPr id="17" name="@holatex&#10;\begin{document}&#10;&#10;\fontsize{20pt}\selectfont&#10;&#10;\[&#10;P_t(f) = rA_s\left(\frac{f}{f_*}\right)^{n_t}&#10;\]&#10;&#10;\end{document}">
            <a:extLst>
              <a:ext uri="{FF2B5EF4-FFF2-40B4-BE49-F238E27FC236}">
                <a16:creationId xmlns:a16="http://schemas.microsoft.com/office/drawing/2014/main" id="{7F637071-82B2-AB66-2621-6DD60C7B70EF}"/>
              </a:ext>
            </a:extLst>
          </p:cNvPr>
          <p:cNvPicPr>
            <a:picLocks/>
          </p:cNvPicPr>
          <p:nvPr/>
        </p:nvPicPr>
        <p:blipFill>
          <a:blip r:embed="rId4"/>
          <a:stretch>
            <a:fillRect/>
          </a:stretch>
        </p:blipFill>
        <p:spPr>
          <a:xfrm>
            <a:off x="7901280" y="3965702"/>
            <a:ext cx="3223920" cy="991355"/>
          </a:xfrm>
          <a:prstGeom prst="rect">
            <a:avLst/>
          </a:prstGeom>
          <a:noFill/>
        </p:spPr>
      </p:pic>
      <p:sp>
        <p:nvSpPr>
          <p:cNvPr id="6" name="Номер слайда 5">
            <a:extLst>
              <a:ext uri="{FF2B5EF4-FFF2-40B4-BE49-F238E27FC236}">
                <a16:creationId xmlns:a16="http://schemas.microsoft.com/office/drawing/2014/main" id="{564CA72F-676E-7936-3DFA-9D7E9DA19124}"/>
              </a:ext>
            </a:extLst>
          </p:cNvPr>
          <p:cNvSpPr>
            <a:spLocks noGrp="1"/>
          </p:cNvSpPr>
          <p:nvPr>
            <p:ph type="sldNum" sz="quarter" idx="12"/>
          </p:nvPr>
        </p:nvSpPr>
        <p:spPr>
          <a:xfrm>
            <a:off x="10523764" y="6438900"/>
            <a:ext cx="601436" cy="419100"/>
          </a:xfrm>
        </p:spPr>
        <p:txBody>
          <a:bodyPr anchor="ctr">
            <a:normAutofit/>
          </a:bodyPr>
          <a:lstStyle/>
          <a:p>
            <a:pPr>
              <a:spcAft>
                <a:spcPts val="600"/>
              </a:spcAft>
            </a:pPr>
            <a:fld id="{AEAA3239-9EA4-4A65-A281-97F994456D9F}" type="slidenum">
              <a:rPr lang="en-US" smtClean="0"/>
              <a:pPr>
                <a:spcAft>
                  <a:spcPts val="600"/>
                </a:spcAft>
              </a:pPr>
              <a:t>5</a:t>
            </a:fld>
            <a:endParaRPr lang="en-US"/>
          </a:p>
        </p:txBody>
      </p:sp>
      <p:sp>
        <p:nvSpPr>
          <p:cNvPr id="8" name="TextBox 7">
            <a:extLst>
              <a:ext uri="{FF2B5EF4-FFF2-40B4-BE49-F238E27FC236}">
                <a16:creationId xmlns:a16="http://schemas.microsoft.com/office/drawing/2014/main" id="{984A3DF9-A506-8699-90D3-F6E7E7A43CA7}"/>
              </a:ext>
            </a:extLst>
          </p:cNvPr>
          <p:cNvSpPr txBox="1"/>
          <p:nvPr/>
        </p:nvSpPr>
        <p:spPr>
          <a:xfrm>
            <a:off x="706045" y="5533249"/>
            <a:ext cx="6094070" cy="400110"/>
          </a:xfrm>
          <a:prstGeom prst="rect">
            <a:avLst/>
          </a:prstGeom>
          <a:noFill/>
        </p:spPr>
        <p:txBody>
          <a:bodyPr wrap="square">
            <a:spAutoFit/>
          </a:bodyPr>
          <a:lstStyle/>
          <a:p>
            <a:pPr algn="ctr"/>
            <a:r>
              <a:rPr lang="en-US" sz="2000" dirty="0"/>
              <a:t>The tensor tilt sets the frequency dependence</a:t>
            </a:r>
            <a:endParaRPr lang="ru-RU" sz="2000" dirty="0"/>
          </a:p>
        </p:txBody>
      </p:sp>
    </p:spTree>
    <p:extLst>
      <p:ext uri="{BB962C8B-B14F-4D97-AF65-F5344CB8AC3E}">
        <p14:creationId xmlns:p14="http://schemas.microsoft.com/office/powerpoint/2010/main" val="1141511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8B63D-115C-A278-A1D7-8446187723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8A291E-862F-B2F4-3CF8-84F12BAEC0BD}"/>
              </a:ext>
            </a:extLst>
          </p:cNvPr>
          <p:cNvSpPr>
            <a:spLocks noGrp="1"/>
          </p:cNvSpPr>
          <p:nvPr>
            <p:ph type="title"/>
          </p:nvPr>
        </p:nvSpPr>
        <p:spPr>
          <a:xfrm>
            <a:off x="7894207" y="1112431"/>
            <a:ext cx="3230993" cy="1858941"/>
          </a:xfrm>
        </p:spPr>
        <p:txBody>
          <a:bodyPr anchor="t">
            <a:normAutofit/>
          </a:bodyPr>
          <a:lstStyle/>
          <a:p>
            <a:r>
              <a:rPr lang="en-US" sz="2800"/>
              <a:t>Primordial tensor power spectrum</a:t>
            </a:r>
          </a:p>
        </p:txBody>
      </p:sp>
      <p:pic>
        <p:nvPicPr>
          <p:cNvPr id="15" name="Picture 14">
            <a:extLst>
              <a:ext uri="{FF2B5EF4-FFF2-40B4-BE49-F238E27FC236}">
                <a16:creationId xmlns:a16="http://schemas.microsoft.com/office/drawing/2014/main" id="{C69E2AF7-D1C5-5814-29AD-111D44A68F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 y="1324750"/>
            <a:ext cx="7481777" cy="4208499"/>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noFill/>
        </p:spPr>
      </p:pic>
      <p:pic>
        <p:nvPicPr>
          <p:cNvPr id="17" name="@holatex&#10;\begin{document}&#10;&#10;\fontsize{20pt}\selectfont&#10;&#10;\[&#10;P_t(f) = rA_s\left(\frac{f}{f_*}\right)^{n_t}&#10;\]&#10;&#10;\end{document}">
            <a:extLst>
              <a:ext uri="{FF2B5EF4-FFF2-40B4-BE49-F238E27FC236}">
                <a16:creationId xmlns:a16="http://schemas.microsoft.com/office/drawing/2014/main" id="{0F769807-10B6-0891-E2C0-0DE3A6E7AE09}"/>
              </a:ext>
            </a:extLst>
          </p:cNvPr>
          <p:cNvPicPr>
            <a:picLocks/>
          </p:cNvPicPr>
          <p:nvPr/>
        </p:nvPicPr>
        <p:blipFill>
          <a:blip r:embed="rId4"/>
          <a:stretch>
            <a:fillRect/>
          </a:stretch>
        </p:blipFill>
        <p:spPr>
          <a:xfrm>
            <a:off x="7901280" y="3965702"/>
            <a:ext cx="3223920" cy="991355"/>
          </a:xfrm>
          <a:prstGeom prst="rect">
            <a:avLst/>
          </a:prstGeom>
          <a:noFill/>
        </p:spPr>
      </p:pic>
      <p:sp>
        <p:nvSpPr>
          <p:cNvPr id="6" name="Номер слайда 5">
            <a:extLst>
              <a:ext uri="{FF2B5EF4-FFF2-40B4-BE49-F238E27FC236}">
                <a16:creationId xmlns:a16="http://schemas.microsoft.com/office/drawing/2014/main" id="{273F95F2-FBCF-A142-59F9-34D005B9705B}"/>
              </a:ext>
            </a:extLst>
          </p:cNvPr>
          <p:cNvSpPr>
            <a:spLocks noGrp="1"/>
          </p:cNvSpPr>
          <p:nvPr>
            <p:ph type="sldNum" sz="quarter" idx="12"/>
          </p:nvPr>
        </p:nvSpPr>
        <p:spPr>
          <a:xfrm>
            <a:off x="10523764" y="6438900"/>
            <a:ext cx="601436" cy="419100"/>
          </a:xfrm>
        </p:spPr>
        <p:txBody>
          <a:bodyPr anchor="ctr">
            <a:normAutofit/>
          </a:bodyPr>
          <a:lstStyle/>
          <a:p>
            <a:pPr>
              <a:spcAft>
                <a:spcPts val="600"/>
              </a:spcAft>
            </a:pPr>
            <a:fld id="{AEAA3239-9EA4-4A65-A281-97F994456D9F}" type="slidenum">
              <a:rPr lang="en-US" smtClean="0"/>
              <a:pPr>
                <a:spcAft>
                  <a:spcPts val="600"/>
                </a:spcAft>
              </a:pPr>
              <a:t>6</a:t>
            </a:fld>
            <a:endParaRPr lang="en-US"/>
          </a:p>
        </p:txBody>
      </p:sp>
      <p:sp>
        <p:nvSpPr>
          <p:cNvPr id="8" name="TextBox 7">
            <a:extLst>
              <a:ext uri="{FF2B5EF4-FFF2-40B4-BE49-F238E27FC236}">
                <a16:creationId xmlns:a16="http://schemas.microsoft.com/office/drawing/2014/main" id="{BEC8EE37-DB0C-7323-4590-C0602B3F9490}"/>
              </a:ext>
            </a:extLst>
          </p:cNvPr>
          <p:cNvSpPr txBox="1"/>
          <p:nvPr/>
        </p:nvSpPr>
        <p:spPr>
          <a:xfrm>
            <a:off x="706045" y="5533249"/>
            <a:ext cx="6094070" cy="400110"/>
          </a:xfrm>
          <a:prstGeom prst="rect">
            <a:avLst/>
          </a:prstGeom>
          <a:noFill/>
        </p:spPr>
        <p:txBody>
          <a:bodyPr wrap="square">
            <a:spAutoFit/>
          </a:bodyPr>
          <a:lstStyle/>
          <a:p>
            <a:pPr algn="ctr"/>
            <a:r>
              <a:rPr lang="en-US" sz="2000"/>
              <a:t>The tensor tilt sets the frequency dependence</a:t>
            </a:r>
            <a:endParaRPr lang="ru-RU" sz="2000"/>
          </a:p>
        </p:txBody>
      </p:sp>
      <p:sp>
        <p:nvSpPr>
          <p:cNvPr id="10" name="TextBox 9">
            <a:extLst>
              <a:ext uri="{FF2B5EF4-FFF2-40B4-BE49-F238E27FC236}">
                <a16:creationId xmlns:a16="http://schemas.microsoft.com/office/drawing/2014/main" id="{54083EB3-C42F-0573-3E9C-F8983921849E}"/>
              </a:ext>
            </a:extLst>
          </p:cNvPr>
          <p:cNvSpPr txBox="1"/>
          <p:nvPr/>
        </p:nvSpPr>
        <p:spPr>
          <a:xfrm>
            <a:off x="2597305" y="6150114"/>
            <a:ext cx="6997390" cy="707886"/>
          </a:xfrm>
          <a:prstGeom prst="rect">
            <a:avLst/>
          </a:prstGeom>
          <a:noFill/>
        </p:spPr>
        <p:txBody>
          <a:bodyPr wrap="square">
            <a:spAutoFit/>
          </a:bodyPr>
          <a:lstStyle/>
          <a:p>
            <a:r>
              <a:rPr lang="en-US" sz="2000"/>
              <a:t>Slow-roll</a:t>
            </a:r>
            <a:r>
              <a:rPr lang="ru-RU" sz="2000"/>
              <a:t> </a:t>
            </a:r>
            <a:r>
              <a:rPr lang="en-US" sz="2000"/>
              <a:t>inflation: </a:t>
            </a:r>
            <a:r>
              <a:rPr lang="en-US" sz="2000" i="1" err="1"/>
              <a:t>n</a:t>
            </a:r>
            <a:r>
              <a:rPr lang="en-US" sz="2000" baseline="-25000" err="1"/>
              <a:t>t</a:t>
            </a:r>
            <a:r>
              <a:rPr lang="en-US" sz="2000"/>
              <a:t> &lt; 0, small</a:t>
            </a:r>
            <a:br>
              <a:rPr lang="en-US" sz="2000"/>
            </a:br>
            <a:r>
              <a:rPr lang="en-US" sz="2000"/>
              <a:t>Axion, multifield &amp; </a:t>
            </a:r>
            <a:r>
              <a:rPr lang="en-US" sz="2000" err="1"/>
              <a:t>Galileon</a:t>
            </a:r>
            <a:r>
              <a:rPr lang="en-US" sz="2000"/>
              <a:t> models: </a:t>
            </a:r>
            <a:r>
              <a:rPr lang="en-US" sz="2000" i="1" err="1"/>
              <a:t>n</a:t>
            </a:r>
            <a:r>
              <a:rPr lang="en-US" sz="2000" baseline="-25000" err="1"/>
              <a:t>t</a:t>
            </a:r>
            <a:r>
              <a:rPr lang="en-US" sz="2000"/>
              <a:t> can be &lt; 0 or &gt; 0</a:t>
            </a:r>
          </a:p>
        </p:txBody>
      </p:sp>
    </p:spTree>
    <p:extLst>
      <p:ext uri="{BB962C8B-B14F-4D97-AF65-F5344CB8AC3E}">
        <p14:creationId xmlns:p14="http://schemas.microsoft.com/office/powerpoint/2010/main" val="1781604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0755F-53BC-78D2-CC78-AD88F9D82EF8}"/>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F8971EB9-F72B-8E1D-E963-3D8E3B9C14E8}"/>
              </a:ext>
            </a:extLst>
          </p:cNvPr>
          <p:cNvSpPr>
            <a:spLocks noGrp="1"/>
          </p:cNvSpPr>
          <p:nvPr>
            <p:ph type="title"/>
          </p:nvPr>
        </p:nvSpPr>
        <p:spPr/>
        <p:txBody>
          <a:bodyPr>
            <a:normAutofit/>
          </a:bodyPr>
          <a:lstStyle/>
          <a:p>
            <a:r>
              <a:rPr lang="en-US" sz="2800" dirty="0"/>
              <a:t>How can we observe them?</a:t>
            </a:r>
            <a:endParaRPr lang="ru-RU" sz="2800" dirty="0"/>
          </a:p>
        </p:txBody>
      </p:sp>
      <p:sp>
        <p:nvSpPr>
          <p:cNvPr id="3" name="Объект 2">
            <a:extLst>
              <a:ext uri="{FF2B5EF4-FFF2-40B4-BE49-F238E27FC236}">
                <a16:creationId xmlns:a16="http://schemas.microsoft.com/office/drawing/2014/main" id="{84EDC688-6874-3D2D-3FF6-BE6070A6CED4}"/>
              </a:ext>
            </a:extLst>
          </p:cNvPr>
          <p:cNvSpPr>
            <a:spLocks noGrp="1"/>
          </p:cNvSpPr>
          <p:nvPr>
            <p:ph sz="half" idx="1"/>
          </p:nvPr>
        </p:nvSpPr>
        <p:spPr/>
        <p:txBody>
          <a:bodyPr vert="horz" lIns="91440" tIns="45720" rIns="91440" bIns="45720" rtlCol="0" anchor="t">
            <a:normAutofit/>
          </a:bodyPr>
          <a:lstStyle/>
          <a:p>
            <a:r>
              <a:rPr lang="en-US" sz="2000" b="1" dirty="0"/>
              <a:t>High </a:t>
            </a:r>
            <a:r>
              <a:rPr lang="en-US" sz="2000" b="1" i="1" dirty="0"/>
              <a:t>f</a:t>
            </a:r>
          </a:p>
          <a:p>
            <a:endParaRPr lang="en-US" sz="2000" dirty="0"/>
          </a:p>
          <a:p>
            <a:pPr marL="342900" indent="-342900">
              <a:buFont typeface="Arial" panose="020B0604020202020204" pitchFamily="34" charset="0"/>
              <a:buChar char="•"/>
            </a:pPr>
            <a:r>
              <a:rPr lang="en-US" sz="2000" dirty="0"/>
              <a:t>Ground-based interferometers (LIGO–Virgo–KAGRA)</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Pulsar Timing Arrays (</a:t>
            </a:r>
            <a:r>
              <a:rPr lang="en-US" sz="2000" dirty="0" err="1"/>
              <a:t>NANOGrav</a:t>
            </a:r>
            <a:r>
              <a:rPr lang="en-US" sz="2000" dirty="0"/>
              <a:t>)</a:t>
            </a:r>
          </a:p>
        </p:txBody>
      </p:sp>
      <p:sp>
        <p:nvSpPr>
          <p:cNvPr id="4" name="Объект 3">
            <a:extLst>
              <a:ext uri="{FF2B5EF4-FFF2-40B4-BE49-F238E27FC236}">
                <a16:creationId xmlns:a16="http://schemas.microsoft.com/office/drawing/2014/main" id="{473ABFB5-D98B-467A-9FA8-5FFB0C6C0BC1}"/>
              </a:ext>
            </a:extLst>
          </p:cNvPr>
          <p:cNvSpPr>
            <a:spLocks noGrp="1"/>
          </p:cNvSpPr>
          <p:nvPr>
            <p:ph sz="half" idx="2"/>
          </p:nvPr>
        </p:nvSpPr>
        <p:spPr/>
        <p:txBody>
          <a:bodyPr vert="horz" lIns="91440" tIns="45720" rIns="91440" bIns="45720" rtlCol="0" anchor="t">
            <a:normAutofit/>
          </a:bodyPr>
          <a:lstStyle/>
          <a:p>
            <a:r>
              <a:rPr lang="en-US" sz="2000" b="1"/>
              <a:t>Low </a:t>
            </a:r>
            <a:r>
              <a:rPr lang="en-US" sz="2000" b="1" i="1"/>
              <a:t>f</a:t>
            </a:r>
          </a:p>
          <a:p>
            <a:endParaRPr lang="en-US" sz="2000"/>
          </a:p>
          <a:p>
            <a:pPr marL="342900" indent="-342900">
              <a:buFont typeface="Arial" panose="020B0604020202020204" pitchFamily="34" charset="0"/>
              <a:buChar char="•"/>
            </a:pPr>
            <a:r>
              <a:rPr lang="en-US" sz="2000"/>
              <a:t>Cosmic Microwave Background</a:t>
            </a:r>
          </a:p>
        </p:txBody>
      </p:sp>
      <p:pic>
        <p:nvPicPr>
          <p:cNvPr id="6" name="Рисунок 5">
            <a:extLst>
              <a:ext uri="{FF2B5EF4-FFF2-40B4-BE49-F238E27FC236}">
                <a16:creationId xmlns:a16="http://schemas.microsoft.com/office/drawing/2014/main" id="{E92FFAC1-1618-2FA0-4BF5-63A1AD0AA2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1" y="3429000"/>
            <a:ext cx="5117280" cy="2880000"/>
          </a:xfrm>
          <a:prstGeom prst="rect">
            <a:avLst/>
          </a:prstGeom>
        </p:spPr>
      </p:pic>
      <p:sp>
        <p:nvSpPr>
          <p:cNvPr id="5" name="Номер слайда 4">
            <a:extLst>
              <a:ext uri="{FF2B5EF4-FFF2-40B4-BE49-F238E27FC236}">
                <a16:creationId xmlns:a16="http://schemas.microsoft.com/office/drawing/2014/main" id="{04B7FABC-784F-1609-AFD8-B42F07FDD98F}"/>
              </a:ext>
            </a:extLst>
          </p:cNvPr>
          <p:cNvSpPr>
            <a:spLocks noGrp="1"/>
          </p:cNvSpPr>
          <p:nvPr>
            <p:ph type="sldNum" sz="quarter" idx="12"/>
          </p:nvPr>
        </p:nvSpPr>
        <p:spPr/>
        <p:txBody>
          <a:bodyPr/>
          <a:lstStyle/>
          <a:p>
            <a:fld id="{7DF5BAF5-ABAB-4575-8E56-D109A3D17F9F}" type="slidenum">
              <a:rPr lang="en-US" smtClean="0"/>
              <a:t>7</a:t>
            </a:fld>
            <a:endParaRPr lang="en-US"/>
          </a:p>
        </p:txBody>
      </p:sp>
    </p:spTree>
    <p:extLst>
      <p:ext uri="{BB962C8B-B14F-4D97-AF65-F5344CB8AC3E}">
        <p14:creationId xmlns:p14="http://schemas.microsoft.com/office/powerpoint/2010/main" val="1593339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D3FB0-7EF0-FC4D-9E83-CDF085C30CCF}"/>
            </a:ext>
          </a:extLst>
        </p:cNvPr>
        <p:cNvGrpSpPr/>
        <p:nvPr/>
      </p:nvGrpSpPr>
      <p:grpSpPr>
        <a:xfrm>
          <a:off x="0" y="0"/>
          <a:ext cx="0" cy="0"/>
          <a:chOff x="0" y="0"/>
          <a:chExt cx="0" cy="0"/>
        </a:xfrm>
      </p:grpSpPr>
      <p:pic>
        <p:nvPicPr>
          <p:cNvPr id="7" name="Рисунок 6">
            <a:extLst>
              <a:ext uri="{FF2B5EF4-FFF2-40B4-BE49-F238E27FC236}">
                <a16:creationId xmlns:a16="http://schemas.microsoft.com/office/drawing/2014/main" id="{FCA6D8D9-9A87-BD54-852C-20C7343C1C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7763" y="3063366"/>
            <a:ext cx="3254237" cy="2160000"/>
          </a:xfrm>
          <a:prstGeom prst="rect">
            <a:avLst/>
          </a:prstGeom>
        </p:spPr>
      </p:pic>
      <p:sp>
        <p:nvSpPr>
          <p:cNvPr id="2" name="Title 1">
            <a:extLst>
              <a:ext uri="{FF2B5EF4-FFF2-40B4-BE49-F238E27FC236}">
                <a16:creationId xmlns:a16="http://schemas.microsoft.com/office/drawing/2014/main" id="{D8ABB548-6276-FEC5-3B66-499DCD9EA77E}"/>
              </a:ext>
            </a:extLst>
          </p:cNvPr>
          <p:cNvSpPr>
            <a:spLocks noGrp="1"/>
          </p:cNvSpPr>
          <p:nvPr>
            <p:ph type="title"/>
          </p:nvPr>
        </p:nvSpPr>
        <p:spPr>
          <a:xfrm>
            <a:off x="1103132" y="4454843"/>
            <a:ext cx="2734129" cy="1988825"/>
          </a:xfrm>
        </p:spPr>
        <p:txBody>
          <a:bodyPr anchor="t">
            <a:normAutofit/>
          </a:bodyPr>
          <a:lstStyle/>
          <a:p>
            <a:r>
              <a:rPr lang="en-US" sz="2800"/>
              <a:t>CMB</a:t>
            </a:r>
          </a:p>
        </p:txBody>
      </p:sp>
      <p:pic>
        <p:nvPicPr>
          <p:cNvPr id="23" name="Рисунок 22">
            <a:extLst>
              <a:ext uri="{FF2B5EF4-FFF2-40B4-BE49-F238E27FC236}">
                <a16:creationId xmlns:a16="http://schemas.microsoft.com/office/drawing/2014/main" id="{AA23E84B-6DBC-5469-AD10-C2670336B39C}"/>
              </a:ext>
            </a:extLst>
          </p:cNvPr>
          <p:cNvPicPr>
            <a:picLocks noChangeAspect="1"/>
          </p:cNvPicPr>
          <p:nvPr/>
        </p:nvPicPr>
        <p:blipFill>
          <a:blip r:embed="rId4"/>
          <a:stretch>
            <a:fillRect/>
          </a:stretch>
        </p:blipFill>
        <p:spPr>
          <a:xfrm>
            <a:off x="1959545" y="6911"/>
            <a:ext cx="8272910" cy="4136455"/>
          </a:xfrm>
          <a:prstGeom prst="rect">
            <a:avLst/>
          </a:prstGeom>
          <a:noFill/>
        </p:spPr>
      </p:pic>
      <p:sp>
        <p:nvSpPr>
          <p:cNvPr id="4" name="Текст 3">
            <a:extLst>
              <a:ext uri="{FF2B5EF4-FFF2-40B4-BE49-F238E27FC236}">
                <a16:creationId xmlns:a16="http://schemas.microsoft.com/office/drawing/2014/main" id="{90E0B940-DE08-A873-1B54-79209C2BAC75}"/>
              </a:ext>
            </a:extLst>
          </p:cNvPr>
          <p:cNvSpPr>
            <a:spLocks noGrp="1"/>
          </p:cNvSpPr>
          <p:nvPr>
            <p:ph sz="quarter" idx="14"/>
          </p:nvPr>
        </p:nvSpPr>
        <p:spPr>
          <a:xfrm>
            <a:off x="4136199" y="4454843"/>
            <a:ext cx="7579766" cy="1988825"/>
          </a:xfrm>
        </p:spPr>
        <p:txBody>
          <a:bodyPr anchor="t">
            <a:normAutofit/>
          </a:bodyPr>
          <a:lstStyle/>
          <a:p>
            <a:pPr>
              <a:spcAft>
                <a:spcPts val="600"/>
              </a:spcAft>
            </a:pPr>
            <a:r>
              <a:rPr lang="en-US" sz="2000"/>
              <a:t>Primordial gravitational waves</a:t>
            </a:r>
            <a:endParaRPr lang="ru-RU" sz="2000"/>
          </a:p>
          <a:p>
            <a:pPr>
              <a:spcAft>
                <a:spcPts val="600"/>
              </a:spcAft>
            </a:pPr>
            <a:r>
              <a:rPr lang="en-US" sz="2000"/>
              <a:t>→ stretch and compress spacetime</a:t>
            </a:r>
            <a:endParaRPr lang="ru-RU" sz="2000"/>
          </a:p>
          <a:p>
            <a:pPr>
              <a:spcAft>
                <a:spcPts val="600"/>
              </a:spcAft>
            </a:pPr>
            <a:r>
              <a:rPr lang="en-US" sz="2000"/>
              <a:t>→ affect CMB temperature and polarization</a:t>
            </a:r>
          </a:p>
          <a:p>
            <a:pPr>
              <a:spcAft>
                <a:spcPts val="600"/>
              </a:spcAft>
            </a:pPr>
            <a:r>
              <a:rPr lang="en-US" sz="2000"/>
              <a:t>→ constrained using CMB power spectra</a:t>
            </a:r>
          </a:p>
        </p:txBody>
      </p:sp>
      <p:sp>
        <p:nvSpPr>
          <p:cNvPr id="3" name="Номер слайда 2">
            <a:extLst>
              <a:ext uri="{FF2B5EF4-FFF2-40B4-BE49-F238E27FC236}">
                <a16:creationId xmlns:a16="http://schemas.microsoft.com/office/drawing/2014/main" id="{963E05BB-F613-EC75-D142-3804532B7858}"/>
              </a:ext>
            </a:extLst>
          </p:cNvPr>
          <p:cNvSpPr>
            <a:spLocks noGrp="1"/>
          </p:cNvSpPr>
          <p:nvPr>
            <p:ph type="sldNum" sz="quarter" idx="17"/>
          </p:nvPr>
        </p:nvSpPr>
        <p:spPr/>
        <p:txBody>
          <a:bodyPr/>
          <a:lstStyle/>
          <a:p>
            <a:fld id="{7DF5BAF5-ABAB-4575-8E56-D109A3D17F9F}" type="slidenum">
              <a:rPr lang="en-US" smtClean="0"/>
              <a:pPr/>
              <a:t>8</a:t>
            </a:fld>
            <a:endParaRPr lang="en-US"/>
          </a:p>
        </p:txBody>
      </p:sp>
      <p:sp>
        <p:nvSpPr>
          <p:cNvPr id="6" name="TextBox 5">
            <a:extLst>
              <a:ext uri="{FF2B5EF4-FFF2-40B4-BE49-F238E27FC236}">
                <a16:creationId xmlns:a16="http://schemas.microsoft.com/office/drawing/2014/main" id="{94CC9C90-8333-8D30-FA94-15EA2B11DB0D}"/>
              </a:ext>
            </a:extLst>
          </p:cNvPr>
          <p:cNvSpPr txBox="1"/>
          <p:nvPr/>
        </p:nvSpPr>
        <p:spPr>
          <a:xfrm>
            <a:off x="1930" y="6550223"/>
            <a:ext cx="6094070" cy="307777"/>
          </a:xfrm>
          <a:prstGeom prst="rect">
            <a:avLst/>
          </a:prstGeom>
          <a:noFill/>
        </p:spPr>
        <p:txBody>
          <a:bodyPr wrap="square">
            <a:spAutoFit/>
          </a:bodyPr>
          <a:lstStyle/>
          <a:p>
            <a:r>
              <a:rPr lang="en-US" sz="1400"/>
              <a:t>Credit: ESA/Planck Collaboration and J. Kovac</a:t>
            </a:r>
            <a:endParaRPr lang="ru-RU" sz="1400"/>
          </a:p>
        </p:txBody>
      </p:sp>
    </p:spTree>
    <p:extLst>
      <p:ext uri="{BB962C8B-B14F-4D97-AF65-F5344CB8AC3E}">
        <p14:creationId xmlns:p14="http://schemas.microsoft.com/office/powerpoint/2010/main" val="1928647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9">
            <a:extLst>
              <a:ext uri="{FF2B5EF4-FFF2-40B4-BE49-F238E27FC236}">
                <a16:creationId xmlns:a16="http://schemas.microsoft.com/office/drawing/2014/main" id="{70D8C4A8-4D95-DEF4-46A6-31526104B58D}"/>
              </a:ext>
            </a:extLst>
          </p:cNvPr>
          <p:cNvSpPr>
            <a:spLocks noGrp="1"/>
          </p:cNvSpPr>
          <p:nvPr>
            <p:ph type="title"/>
          </p:nvPr>
        </p:nvSpPr>
        <p:spPr/>
        <p:txBody>
          <a:bodyPr>
            <a:normAutofit/>
          </a:bodyPr>
          <a:lstStyle/>
          <a:p>
            <a:r>
              <a:rPr lang="en-US" sz="2800"/>
              <a:t>CMB experiments used in the analysis</a:t>
            </a:r>
            <a:endParaRPr lang="ru-RU" sz="2800"/>
          </a:p>
        </p:txBody>
      </p:sp>
      <p:sp>
        <p:nvSpPr>
          <p:cNvPr id="39" name="Текст 38">
            <a:extLst>
              <a:ext uri="{FF2B5EF4-FFF2-40B4-BE49-F238E27FC236}">
                <a16:creationId xmlns:a16="http://schemas.microsoft.com/office/drawing/2014/main" id="{F24E6FE2-E3BD-AA3F-36BF-189859122C63}"/>
              </a:ext>
            </a:extLst>
          </p:cNvPr>
          <p:cNvSpPr>
            <a:spLocks noGrp="1"/>
          </p:cNvSpPr>
          <p:nvPr>
            <p:ph type="body" idx="1"/>
          </p:nvPr>
        </p:nvSpPr>
        <p:spPr>
          <a:xfrm>
            <a:off x="180000" y="1923190"/>
            <a:ext cx="4816475" cy="838856"/>
          </a:xfrm>
        </p:spPr>
        <p:txBody>
          <a:bodyPr>
            <a:normAutofit/>
          </a:bodyPr>
          <a:lstStyle/>
          <a:p>
            <a:r>
              <a:rPr lang="en-US" sz="2000"/>
              <a:t>Planck, space</a:t>
            </a:r>
            <a:endParaRPr lang="ru-RU" sz="2000"/>
          </a:p>
        </p:txBody>
      </p:sp>
      <p:sp>
        <p:nvSpPr>
          <p:cNvPr id="40" name="Текст 39">
            <a:extLst>
              <a:ext uri="{FF2B5EF4-FFF2-40B4-BE49-F238E27FC236}">
                <a16:creationId xmlns:a16="http://schemas.microsoft.com/office/drawing/2014/main" id="{CED75964-28D5-FE1C-8B28-FC293AD0D675}"/>
              </a:ext>
            </a:extLst>
          </p:cNvPr>
          <p:cNvSpPr>
            <a:spLocks noGrp="1"/>
          </p:cNvSpPr>
          <p:nvPr>
            <p:ph type="body" sz="quarter" idx="3"/>
          </p:nvPr>
        </p:nvSpPr>
        <p:spPr>
          <a:xfrm>
            <a:off x="7176000" y="1923190"/>
            <a:ext cx="4824913" cy="838856"/>
          </a:xfrm>
        </p:spPr>
        <p:txBody>
          <a:bodyPr>
            <a:normAutofit/>
          </a:bodyPr>
          <a:lstStyle/>
          <a:p>
            <a:pPr algn="r"/>
            <a:r>
              <a:rPr lang="en-US" sz="2000"/>
              <a:t>SPT-3G   BICEP/Keck,</a:t>
            </a:r>
          </a:p>
          <a:p>
            <a:pPr algn="r"/>
            <a:r>
              <a:rPr lang="en-US" sz="2000"/>
              <a:t>South Pole</a:t>
            </a:r>
          </a:p>
        </p:txBody>
      </p:sp>
      <p:pic>
        <p:nvPicPr>
          <p:cNvPr id="34" name="Объект 33">
            <a:extLst>
              <a:ext uri="{FF2B5EF4-FFF2-40B4-BE49-F238E27FC236}">
                <a16:creationId xmlns:a16="http://schemas.microsoft.com/office/drawing/2014/main" id="{29B049F3-BC05-AA40-0AF2-9BA25FB97F0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80000" y="2825750"/>
            <a:ext cx="3363913" cy="3363913"/>
          </a:xfrm>
          <a:prstGeom prst="rect">
            <a:avLst/>
          </a:prstGeom>
        </p:spPr>
      </p:pic>
      <p:pic>
        <p:nvPicPr>
          <p:cNvPr id="36" name="Объект 35">
            <a:extLst>
              <a:ext uri="{FF2B5EF4-FFF2-40B4-BE49-F238E27FC236}">
                <a16:creationId xmlns:a16="http://schemas.microsoft.com/office/drawing/2014/main" id="{631681FC-9CDC-1A43-3E7B-358E23BD273F}"/>
              </a:ext>
            </a:extLst>
          </p:cNvPr>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7176000" y="2899433"/>
            <a:ext cx="4826000" cy="3216547"/>
          </a:xfrm>
          <a:prstGeom prst="rect">
            <a:avLst/>
          </a:prstGeom>
        </p:spPr>
      </p:pic>
      <p:pic>
        <p:nvPicPr>
          <p:cNvPr id="42" name="Рисунок 41">
            <a:extLst>
              <a:ext uri="{FF2B5EF4-FFF2-40B4-BE49-F238E27FC236}">
                <a16:creationId xmlns:a16="http://schemas.microsoft.com/office/drawing/2014/main" id="{80DCBC16-FBE3-2A9F-5E71-32EE9C9690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19956" y="3067706"/>
            <a:ext cx="2880000" cy="2880000"/>
          </a:xfrm>
          <a:prstGeom prst="rect">
            <a:avLst/>
          </a:prstGeom>
        </p:spPr>
      </p:pic>
      <p:sp>
        <p:nvSpPr>
          <p:cNvPr id="43" name="Текст 38">
            <a:extLst>
              <a:ext uri="{FF2B5EF4-FFF2-40B4-BE49-F238E27FC236}">
                <a16:creationId xmlns:a16="http://schemas.microsoft.com/office/drawing/2014/main" id="{4DBDB4F4-0637-6326-2E35-05C66117846B}"/>
              </a:ext>
            </a:extLst>
          </p:cNvPr>
          <p:cNvSpPr txBox="1">
            <a:spLocks/>
          </p:cNvSpPr>
          <p:nvPr/>
        </p:nvSpPr>
        <p:spPr>
          <a:xfrm>
            <a:off x="3919956" y="1923190"/>
            <a:ext cx="4816475" cy="838856"/>
          </a:xfrm>
          <a:prstGeom prst="rect">
            <a:avLst/>
          </a:prstGeom>
        </p:spPr>
        <p:txBody>
          <a:bodyPr vert="horz" lIns="91440" tIns="45720" rIns="91440" bIns="45720" rtlCol="0" anchor="b">
            <a:normAutofit/>
          </a:bodyPr>
          <a:lstStyle>
            <a:lvl1pPr marL="0" indent="0" algn="l" defTabSz="914400" rtl="0" eaLnBrk="1" latinLnBrk="0" hangingPunct="1">
              <a:lnSpc>
                <a:spcPct val="100000"/>
              </a:lnSpc>
              <a:spcBef>
                <a:spcPts val="0"/>
              </a:spcBef>
              <a:buFont typeface="Neue Haas Grotesk Text Pro" panose="020B0504020202020204" pitchFamily="34" charset="0"/>
              <a:buNone/>
              <a:defRPr sz="1800" b="1" kern="1200" cap="all" spc="100" baseline="0">
                <a:solidFill>
                  <a:schemeClr val="tx1"/>
                </a:solidFill>
                <a:latin typeface="+mn-lt"/>
                <a:ea typeface="+mn-ea"/>
                <a:cs typeface="+mn-cs"/>
              </a:defRPr>
            </a:lvl1pPr>
            <a:lvl2pPr marL="457200" indent="0" algn="l" defTabSz="914400" rtl="0" eaLnBrk="1" latinLnBrk="0" hangingPunct="1">
              <a:lnSpc>
                <a:spcPct val="130000"/>
              </a:lnSpc>
              <a:spcBef>
                <a:spcPts val="0"/>
              </a:spcBef>
              <a:buFont typeface="Neue Haas Grotesk Text Pro" panose="020B05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130000"/>
              </a:lnSpc>
              <a:spcBef>
                <a:spcPts val="0"/>
              </a:spcBef>
              <a:buFont typeface="Neue Haas Grotesk Text Pro" panose="020B05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30000"/>
              </a:lnSpc>
              <a:spcBef>
                <a:spcPts val="0"/>
              </a:spcBef>
              <a:buFont typeface="Neue Haas Grotesk Text Pro" panose="020B05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30000"/>
              </a:lnSpc>
              <a:spcBef>
                <a:spcPts val="0"/>
              </a:spcBef>
              <a:buFont typeface="Neue Haas Grotesk Text Pro" panose="020B05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a:t>ACT, Chile</a:t>
            </a:r>
            <a:endParaRPr lang="ru-RU" sz="2000"/>
          </a:p>
        </p:txBody>
      </p:sp>
      <p:sp>
        <p:nvSpPr>
          <p:cNvPr id="2" name="Номер слайда 1">
            <a:extLst>
              <a:ext uri="{FF2B5EF4-FFF2-40B4-BE49-F238E27FC236}">
                <a16:creationId xmlns:a16="http://schemas.microsoft.com/office/drawing/2014/main" id="{A951C240-8656-F08A-F2CA-2E897E9ADEAB}"/>
              </a:ext>
            </a:extLst>
          </p:cNvPr>
          <p:cNvSpPr>
            <a:spLocks noGrp="1"/>
          </p:cNvSpPr>
          <p:nvPr>
            <p:ph type="sldNum" sz="quarter" idx="12"/>
          </p:nvPr>
        </p:nvSpPr>
        <p:spPr/>
        <p:txBody>
          <a:bodyPr/>
          <a:lstStyle/>
          <a:p>
            <a:fld id="{7DF5BAF5-ABAB-4575-8E56-D109A3D17F9F}" type="slidenum">
              <a:rPr lang="en-US" smtClean="0"/>
              <a:t>9</a:t>
            </a:fld>
            <a:endParaRPr lang="en-US"/>
          </a:p>
        </p:txBody>
      </p:sp>
      <p:sp>
        <p:nvSpPr>
          <p:cNvPr id="4" name="TextBox 3">
            <a:extLst>
              <a:ext uri="{FF2B5EF4-FFF2-40B4-BE49-F238E27FC236}">
                <a16:creationId xmlns:a16="http://schemas.microsoft.com/office/drawing/2014/main" id="{DE86F4A0-2849-8FA4-8DE1-CA937658D11B}"/>
              </a:ext>
            </a:extLst>
          </p:cNvPr>
          <p:cNvSpPr txBox="1"/>
          <p:nvPr/>
        </p:nvSpPr>
        <p:spPr>
          <a:xfrm>
            <a:off x="1930" y="6550223"/>
            <a:ext cx="6094070" cy="307777"/>
          </a:xfrm>
          <a:prstGeom prst="rect">
            <a:avLst/>
          </a:prstGeom>
          <a:noFill/>
        </p:spPr>
        <p:txBody>
          <a:bodyPr wrap="square">
            <a:spAutoFit/>
          </a:bodyPr>
          <a:lstStyle/>
          <a:p>
            <a:r>
              <a:rPr lang="en-US" sz="1400"/>
              <a:t>Credit: ESA/Planck Collaboration, S. Aiola, and B. Benson</a:t>
            </a:r>
            <a:endParaRPr lang="ru-RU" sz="1400"/>
          </a:p>
        </p:txBody>
      </p:sp>
    </p:spTree>
    <p:extLst>
      <p:ext uri="{BB962C8B-B14F-4D97-AF65-F5344CB8AC3E}">
        <p14:creationId xmlns:p14="http://schemas.microsoft.com/office/powerpoint/2010/main" val="3173605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a:extLst>
              <a:ext uri="{FF2B5EF4-FFF2-40B4-BE49-F238E27FC236}">
                <a16:creationId xmlns:a16="http://schemas.microsoft.com/office/drawing/2014/main" id="{A930868B-5717-F89F-6DED-EDE39D158018}"/>
              </a:ext>
            </a:extLst>
          </p:cNvPr>
          <p:cNvSpPr>
            <a:spLocks noGrp="1"/>
          </p:cNvSpPr>
          <p:nvPr>
            <p:ph type="title"/>
          </p:nvPr>
        </p:nvSpPr>
        <p:spPr/>
        <p:txBody>
          <a:bodyPr>
            <a:normAutofit/>
          </a:bodyPr>
          <a:lstStyle/>
          <a:p>
            <a:r>
              <a:rPr lang="en-US" sz="2800"/>
              <a:t>MCMC sampling</a:t>
            </a:r>
            <a:endParaRPr lang="ru-RU" sz="2800"/>
          </a:p>
        </p:txBody>
      </p:sp>
      <p:sp>
        <p:nvSpPr>
          <p:cNvPr id="7" name="Объект 6">
            <a:extLst>
              <a:ext uri="{FF2B5EF4-FFF2-40B4-BE49-F238E27FC236}">
                <a16:creationId xmlns:a16="http://schemas.microsoft.com/office/drawing/2014/main" id="{C6E68FC7-0F24-FC0E-428E-6D702E55E76A}"/>
              </a:ext>
            </a:extLst>
          </p:cNvPr>
          <p:cNvSpPr>
            <a:spLocks noGrp="1"/>
          </p:cNvSpPr>
          <p:nvPr>
            <p:ph idx="1"/>
          </p:nvPr>
        </p:nvSpPr>
        <p:spPr/>
        <p:txBody>
          <a:bodyPr>
            <a:normAutofit/>
          </a:bodyPr>
          <a:lstStyle/>
          <a:p>
            <a:pPr marL="342900" indent="-342900">
              <a:buFont typeface="+mj-lt"/>
              <a:buAutoNum type="arabicPeriod"/>
            </a:pPr>
            <a:r>
              <a:rPr lang="en-US" sz="2000"/>
              <a:t>MCMC parameter estimation with Cobaya</a:t>
            </a:r>
            <a:br>
              <a:rPr lang="ru-RU" sz="2000"/>
            </a:br>
            <a:endParaRPr lang="en-US" sz="2000"/>
          </a:p>
          <a:p>
            <a:pPr marL="342900" indent="-342900">
              <a:buFont typeface="+mj-lt"/>
              <a:buAutoNum type="arabicPeriod"/>
            </a:pPr>
            <a:r>
              <a:rPr lang="en-US" sz="2000"/>
              <a:t>MCMC priors:</a:t>
            </a:r>
          </a:p>
          <a:p>
            <a:pPr marL="342900" indent="-342900">
              <a:buFont typeface="+mj-lt"/>
              <a:buAutoNum type="arabicPeriod"/>
            </a:pPr>
            <a:endParaRPr lang="en-US" sz="2000"/>
          </a:p>
          <a:p>
            <a:pPr marL="342900" indent="-342900">
              <a:buFont typeface="+mj-lt"/>
              <a:buAutoNum type="arabicPeriod"/>
            </a:pPr>
            <a:endParaRPr lang="en-US" sz="2000"/>
          </a:p>
          <a:p>
            <a:pPr marL="342900" indent="-342900">
              <a:buFont typeface="+mj-lt"/>
              <a:buAutoNum type="arabicPeriod"/>
            </a:pPr>
            <a:r>
              <a:rPr lang="en-US" sz="2000"/>
              <a:t>Theoretical CMB power spectra from CLASS</a:t>
            </a:r>
          </a:p>
          <a:p>
            <a:pPr marL="342900" indent="-342900">
              <a:buFont typeface="+mj-lt"/>
              <a:buAutoNum type="arabicPeriod"/>
            </a:pPr>
            <a:endParaRPr lang="en-US" sz="2000"/>
          </a:p>
        </p:txBody>
      </p:sp>
      <p:sp>
        <p:nvSpPr>
          <p:cNvPr id="5" name="Номер слайда 4">
            <a:extLst>
              <a:ext uri="{FF2B5EF4-FFF2-40B4-BE49-F238E27FC236}">
                <a16:creationId xmlns:a16="http://schemas.microsoft.com/office/drawing/2014/main" id="{B2E141F0-BA6F-A584-CFB4-EBC309DDEA75}"/>
              </a:ext>
            </a:extLst>
          </p:cNvPr>
          <p:cNvSpPr>
            <a:spLocks noGrp="1"/>
          </p:cNvSpPr>
          <p:nvPr>
            <p:ph type="sldNum" sz="quarter" idx="12"/>
          </p:nvPr>
        </p:nvSpPr>
        <p:spPr/>
        <p:txBody>
          <a:bodyPr/>
          <a:lstStyle/>
          <a:p>
            <a:fld id="{7DF5BAF5-ABAB-4575-8E56-D109A3D17F9F}" type="slidenum">
              <a:rPr lang="en-US" smtClean="0"/>
              <a:pPr/>
              <a:t>10</a:t>
            </a:fld>
            <a:endParaRPr lang="en-US"/>
          </a:p>
        </p:txBody>
      </p:sp>
      <p:pic>
        <p:nvPicPr>
          <p:cNvPr id="8" name="@holatex&#10;\begin{document}&#10;&#10;\fontsize{20pt}\selectfont&#10;&#10;\[&#10;r \sim \mathcal{U}(0,\,2), \qquad&#10;n_{\rm t} \sim \mathcal{U}(-5,\,5)&#10;\]&#10;&#10;\end{document}">
            <a:extLst>
              <a:ext uri="{FF2B5EF4-FFF2-40B4-BE49-F238E27FC236}">
                <a16:creationId xmlns:a16="http://schemas.microsoft.com/office/drawing/2014/main" id="{913F53FF-C034-6377-B54D-F9D1FB2DCBF3}"/>
              </a:ext>
            </a:extLst>
          </p:cNvPr>
          <p:cNvPicPr>
            <a:picLocks/>
          </p:cNvPicPr>
          <p:nvPr/>
        </p:nvPicPr>
        <p:blipFill>
          <a:blip r:embed="rId3"/>
          <a:stretch>
            <a:fillRect/>
          </a:stretch>
        </p:blipFill>
        <p:spPr>
          <a:xfrm>
            <a:off x="4402457" y="3262670"/>
            <a:ext cx="3387086" cy="332660"/>
          </a:xfrm>
          <a:prstGeom prst="rect">
            <a:avLst/>
          </a:prstGeom>
        </p:spPr>
      </p:pic>
    </p:spTree>
    <p:extLst>
      <p:ext uri="{BB962C8B-B14F-4D97-AF65-F5344CB8AC3E}">
        <p14:creationId xmlns:p14="http://schemas.microsoft.com/office/powerpoint/2010/main" val="2601263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D6A586-2130-8F59-5E9E-6B6D9E255C13}"/>
              </a:ext>
            </a:extLst>
          </p:cNvPr>
          <p:cNvSpPr>
            <a:spLocks noGrp="1"/>
          </p:cNvSpPr>
          <p:nvPr>
            <p:ph type="title"/>
          </p:nvPr>
        </p:nvSpPr>
        <p:spPr/>
        <p:txBody>
          <a:bodyPr>
            <a:noAutofit/>
          </a:bodyPr>
          <a:lstStyle/>
          <a:p>
            <a:r>
              <a:rPr lang="en-US" sz="2800" dirty="0"/>
              <a:t>Galloni et al. vs. this work: SPT-3G + ACT improve constraints</a:t>
            </a:r>
            <a:r>
              <a:rPr lang="ru-RU" sz="2800" dirty="0"/>
              <a:t> </a:t>
            </a:r>
            <a:r>
              <a:rPr lang="en-US" sz="2800" dirty="0"/>
              <a:t>on positive tensor tilt</a:t>
            </a:r>
            <a:endParaRPr lang="ru-RU" sz="2800" dirty="0"/>
          </a:p>
        </p:txBody>
      </p:sp>
      <p:pic>
        <p:nvPicPr>
          <p:cNvPr id="12" name="Объект 11">
            <a:extLst>
              <a:ext uri="{FF2B5EF4-FFF2-40B4-BE49-F238E27FC236}">
                <a16:creationId xmlns:a16="http://schemas.microsoft.com/office/drawing/2014/main" id="{5B1368E8-8F4A-DFE1-B68A-9B80AE2AE12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78470" y="1881188"/>
            <a:ext cx="10058973" cy="4557712"/>
          </a:xfrm>
          <a:prstGeom prst="rect">
            <a:avLst/>
          </a:prstGeom>
        </p:spPr>
      </p:pic>
      <p:sp>
        <p:nvSpPr>
          <p:cNvPr id="3" name="Номер слайда 2">
            <a:extLst>
              <a:ext uri="{FF2B5EF4-FFF2-40B4-BE49-F238E27FC236}">
                <a16:creationId xmlns:a16="http://schemas.microsoft.com/office/drawing/2014/main" id="{598676AD-3EA3-DF77-B0F4-A91371135605}"/>
              </a:ext>
            </a:extLst>
          </p:cNvPr>
          <p:cNvSpPr>
            <a:spLocks noGrp="1"/>
          </p:cNvSpPr>
          <p:nvPr>
            <p:ph type="sldNum" sz="quarter" idx="12"/>
          </p:nvPr>
        </p:nvSpPr>
        <p:spPr/>
        <p:txBody>
          <a:bodyPr/>
          <a:lstStyle/>
          <a:p>
            <a:fld id="{7DF5BAF5-ABAB-4575-8E56-D109A3D17F9F}" type="slidenum">
              <a:rPr lang="en-US" smtClean="0"/>
              <a:t>11</a:t>
            </a:fld>
            <a:endParaRPr lang="en-US"/>
          </a:p>
        </p:txBody>
      </p:sp>
      <p:sp>
        <p:nvSpPr>
          <p:cNvPr id="5" name="TextBox 4">
            <a:extLst>
              <a:ext uri="{FF2B5EF4-FFF2-40B4-BE49-F238E27FC236}">
                <a16:creationId xmlns:a16="http://schemas.microsoft.com/office/drawing/2014/main" id="{ADA0A1EB-019A-A468-2440-AA8720528779}"/>
              </a:ext>
            </a:extLst>
          </p:cNvPr>
          <p:cNvSpPr txBox="1"/>
          <p:nvPr/>
        </p:nvSpPr>
        <p:spPr>
          <a:xfrm>
            <a:off x="1930" y="6550223"/>
            <a:ext cx="6094070" cy="307777"/>
          </a:xfrm>
          <a:prstGeom prst="rect">
            <a:avLst/>
          </a:prstGeom>
          <a:noFill/>
        </p:spPr>
        <p:txBody>
          <a:bodyPr wrap="square">
            <a:spAutoFit/>
          </a:bodyPr>
          <a:lstStyle/>
          <a:p>
            <a:r>
              <a:rPr lang="it-IT" sz="1400"/>
              <a:t>Galloni G. et al., JCAP 04, 062 (2023)</a:t>
            </a:r>
            <a:endParaRPr lang="ru-RU" sz="1400"/>
          </a:p>
        </p:txBody>
      </p:sp>
    </p:spTree>
    <p:extLst>
      <p:ext uri="{BB962C8B-B14F-4D97-AF65-F5344CB8AC3E}">
        <p14:creationId xmlns:p14="http://schemas.microsoft.com/office/powerpoint/2010/main" val="1099064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1CC84-9D84-915A-EBF2-3BFBA0F09D19}"/>
            </a:ext>
          </a:extLst>
        </p:cNvPr>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61D98490-F7BC-BEDB-794F-502220BD1AE1}"/>
              </a:ext>
            </a:extLst>
          </p:cNvPr>
          <p:cNvSpPr>
            <a:spLocks noGrp="1"/>
          </p:cNvSpPr>
          <p:nvPr>
            <p:ph type="sldNum" sz="quarter" idx="12"/>
          </p:nvPr>
        </p:nvSpPr>
        <p:spPr/>
        <p:txBody>
          <a:bodyPr/>
          <a:lstStyle/>
          <a:p>
            <a:fld id="{7DF5BAF5-ABAB-4575-8E56-D109A3D17F9F}" type="slidenum">
              <a:rPr lang="en-US" smtClean="0"/>
              <a:t>12</a:t>
            </a:fld>
            <a:endParaRPr lang="en-US"/>
          </a:p>
        </p:txBody>
      </p:sp>
      <p:sp>
        <p:nvSpPr>
          <p:cNvPr id="4" name="TextBox 3">
            <a:extLst>
              <a:ext uri="{FF2B5EF4-FFF2-40B4-BE49-F238E27FC236}">
                <a16:creationId xmlns:a16="http://schemas.microsoft.com/office/drawing/2014/main" id="{F3685163-76DD-A250-C77B-599619D8F501}"/>
              </a:ext>
            </a:extLst>
          </p:cNvPr>
          <p:cNvSpPr txBox="1"/>
          <p:nvPr/>
        </p:nvSpPr>
        <p:spPr>
          <a:xfrm>
            <a:off x="1930" y="6550223"/>
            <a:ext cx="6094070" cy="307777"/>
          </a:xfrm>
          <a:prstGeom prst="rect">
            <a:avLst/>
          </a:prstGeom>
          <a:noFill/>
        </p:spPr>
        <p:txBody>
          <a:bodyPr wrap="square">
            <a:spAutoFit/>
          </a:bodyPr>
          <a:lstStyle/>
          <a:p>
            <a:r>
              <a:rPr lang="en-US" sz="1400"/>
              <a:t>Credit: </a:t>
            </a:r>
            <a:r>
              <a:rPr lang="en-US" sz="1400" err="1"/>
              <a:t>NANOGrav</a:t>
            </a:r>
            <a:r>
              <a:rPr lang="en-US" sz="1400"/>
              <a:t> Collaboration</a:t>
            </a:r>
            <a:endParaRPr lang="ru-RU" sz="1400"/>
          </a:p>
        </p:txBody>
      </p:sp>
      <p:pic>
        <p:nvPicPr>
          <p:cNvPr id="5" name="Рисунок 4">
            <a:extLst>
              <a:ext uri="{FF2B5EF4-FFF2-40B4-BE49-F238E27FC236}">
                <a16:creationId xmlns:a16="http://schemas.microsoft.com/office/drawing/2014/main" id="{0D0B7B35-E749-0B2A-583D-8023181CB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2859" y="0"/>
            <a:ext cx="8866281" cy="6858000"/>
          </a:xfrm>
          <a:prstGeom prst="rect">
            <a:avLst/>
          </a:prstGeom>
        </p:spPr>
      </p:pic>
    </p:spTree>
    <p:extLst>
      <p:ext uri="{BB962C8B-B14F-4D97-AF65-F5344CB8AC3E}">
        <p14:creationId xmlns:p14="http://schemas.microsoft.com/office/powerpoint/2010/main" val="3335085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EE99E-9C46-8B91-B5D7-D156A6F9D6C2}"/>
            </a:ext>
          </a:extLst>
        </p:cNvPr>
        <p:cNvGrpSpPr/>
        <p:nvPr/>
      </p:nvGrpSpPr>
      <p:grpSpPr>
        <a:xfrm>
          <a:off x="0" y="0"/>
          <a:ext cx="0" cy="0"/>
          <a:chOff x="0" y="0"/>
          <a:chExt cx="0" cy="0"/>
        </a:xfrm>
      </p:grpSpPr>
      <p:pic>
        <p:nvPicPr>
          <p:cNvPr id="5" name="Рисунок 4">
            <a:extLst>
              <a:ext uri="{FF2B5EF4-FFF2-40B4-BE49-F238E27FC236}">
                <a16:creationId xmlns:a16="http://schemas.microsoft.com/office/drawing/2014/main" id="{5688187D-8738-D961-7611-74DA7191EE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2859" y="0"/>
            <a:ext cx="8866281" cy="6858000"/>
          </a:xfrm>
          <a:prstGeom prst="rect">
            <a:avLst/>
          </a:prstGeom>
        </p:spPr>
      </p:pic>
      <p:sp>
        <p:nvSpPr>
          <p:cNvPr id="2" name="Номер слайда 1">
            <a:extLst>
              <a:ext uri="{FF2B5EF4-FFF2-40B4-BE49-F238E27FC236}">
                <a16:creationId xmlns:a16="http://schemas.microsoft.com/office/drawing/2014/main" id="{BE55BDA9-4E1D-68DB-B8D3-8E5FF631AEF8}"/>
              </a:ext>
            </a:extLst>
          </p:cNvPr>
          <p:cNvSpPr>
            <a:spLocks noGrp="1"/>
          </p:cNvSpPr>
          <p:nvPr>
            <p:ph type="sldNum" sz="quarter" idx="12"/>
          </p:nvPr>
        </p:nvSpPr>
        <p:spPr/>
        <p:txBody>
          <a:bodyPr/>
          <a:lstStyle/>
          <a:p>
            <a:fld id="{7DF5BAF5-ABAB-4575-8E56-D109A3D17F9F}" type="slidenum">
              <a:rPr lang="en-US" smtClean="0"/>
              <a:t>13</a:t>
            </a:fld>
            <a:endParaRPr lang="en-US" dirty="0"/>
          </a:p>
        </p:txBody>
      </p:sp>
      <p:pic>
        <p:nvPicPr>
          <p:cNvPr id="14" name="Рисунок 13">
            <a:extLst>
              <a:ext uri="{FF2B5EF4-FFF2-40B4-BE49-F238E27FC236}">
                <a16:creationId xmlns:a16="http://schemas.microsoft.com/office/drawing/2014/main" id="{13F28300-A432-7AC3-6476-5B10D290CF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4000" y="972000"/>
            <a:ext cx="4644000" cy="4644000"/>
          </a:xfrm>
          <a:prstGeom prst="rect">
            <a:avLst/>
          </a:prstGeom>
        </p:spPr>
      </p:pic>
      <p:pic>
        <p:nvPicPr>
          <p:cNvPr id="3" name="Рисунок 2" descr="Effect of GW on interferometer gif">
            <a:extLst>
              <a:ext uri="{FF2B5EF4-FFF2-40B4-BE49-F238E27FC236}">
                <a16:creationId xmlns:a16="http://schemas.microsoft.com/office/drawing/2014/main" id="{FDEBE7AE-634D-DEA8-B93F-4F509D96C37B}"/>
              </a:ext>
            </a:extLst>
          </p:cNvPr>
          <p:cNvPicPr>
            <a:picLocks noChangeAspect="1"/>
          </p:cNvPicPr>
          <p:nvPr/>
        </p:nvPicPr>
        <p:blipFill>
          <a:blip r:embed="rId5"/>
          <a:stretch>
            <a:fillRect/>
          </a:stretch>
        </p:blipFill>
        <p:spPr>
          <a:xfrm>
            <a:off x="7704000" y="972000"/>
            <a:ext cx="2880000" cy="1800000"/>
          </a:xfrm>
          <a:prstGeom prst="rect">
            <a:avLst/>
          </a:prstGeom>
        </p:spPr>
      </p:pic>
      <p:sp>
        <p:nvSpPr>
          <p:cNvPr id="6" name="TextBox 5">
            <a:extLst>
              <a:ext uri="{FF2B5EF4-FFF2-40B4-BE49-F238E27FC236}">
                <a16:creationId xmlns:a16="http://schemas.microsoft.com/office/drawing/2014/main" id="{DA89C887-01B4-AAED-DDD8-3D43F76DA4F2}"/>
              </a:ext>
            </a:extLst>
          </p:cNvPr>
          <p:cNvSpPr txBox="1"/>
          <p:nvPr/>
        </p:nvSpPr>
        <p:spPr>
          <a:xfrm>
            <a:off x="1930" y="6550223"/>
            <a:ext cx="6094070" cy="307777"/>
          </a:xfrm>
          <a:prstGeom prst="rect">
            <a:avLst/>
          </a:prstGeom>
          <a:noFill/>
        </p:spPr>
        <p:txBody>
          <a:bodyPr wrap="square">
            <a:spAutoFit/>
          </a:bodyPr>
          <a:lstStyle/>
          <a:p>
            <a:r>
              <a:rPr lang="en-US" sz="1400" dirty="0"/>
              <a:t>Credit: </a:t>
            </a:r>
            <a:r>
              <a:rPr lang="en-US" sz="1400" dirty="0" err="1"/>
              <a:t>NANOGrav</a:t>
            </a:r>
            <a:r>
              <a:rPr lang="en-US" sz="1400" dirty="0"/>
              <a:t> Collaboration and NSF</a:t>
            </a:r>
            <a:endParaRPr lang="ru-RU" sz="1400" dirty="0"/>
          </a:p>
        </p:txBody>
      </p:sp>
      <p:sp>
        <p:nvSpPr>
          <p:cNvPr id="10" name="TextBox 9">
            <a:extLst>
              <a:ext uri="{FF2B5EF4-FFF2-40B4-BE49-F238E27FC236}">
                <a16:creationId xmlns:a16="http://schemas.microsoft.com/office/drawing/2014/main" id="{19672015-7586-C771-0D96-C846D7E58677}"/>
              </a:ext>
            </a:extLst>
          </p:cNvPr>
          <p:cNvSpPr txBox="1"/>
          <p:nvPr/>
        </p:nvSpPr>
        <p:spPr>
          <a:xfrm>
            <a:off x="3024000" y="972000"/>
            <a:ext cx="6099858" cy="400110"/>
          </a:xfrm>
          <a:prstGeom prst="rect">
            <a:avLst/>
          </a:prstGeom>
          <a:noFill/>
        </p:spPr>
        <p:txBody>
          <a:bodyPr wrap="square">
            <a:spAutoFit/>
          </a:bodyPr>
          <a:lstStyle/>
          <a:p>
            <a:r>
              <a:rPr lang="en-US" sz="2000" dirty="0">
                <a:solidFill>
                  <a:schemeClr val="bg1"/>
                </a:solidFill>
              </a:rPr>
              <a:t>LIGO</a:t>
            </a:r>
            <a:endParaRPr lang="ru-RU" sz="2000" dirty="0">
              <a:solidFill>
                <a:schemeClr val="bg1"/>
              </a:solidFill>
            </a:endParaRPr>
          </a:p>
        </p:txBody>
      </p:sp>
      <p:sp>
        <p:nvSpPr>
          <p:cNvPr id="13" name="TextBox 12">
            <a:extLst>
              <a:ext uri="{FF2B5EF4-FFF2-40B4-BE49-F238E27FC236}">
                <a16:creationId xmlns:a16="http://schemas.microsoft.com/office/drawing/2014/main" id="{EA631008-7C26-AE42-7695-09DD3F85FE7C}"/>
              </a:ext>
            </a:extLst>
          </p:cNvPr>
          <p:cNvSpPr txBox="1"/>
          <p:nvPr/>
        </p:nvSpPr>
        <p:spPr>
          <a:xfrm>
            <a:off x="1568142" y="5215890"/>
            <a:ext cx="6099858" cy="400110"/>
          </a:xfrm>
          <a:prstGeom prst="rect">
            <a:avLst/>
          </a:prstGeom>
          <a:noFill/>
        </p:spPr>
        <p:txBody>
          <a:bodyPr wrap="square">
            <a:spAutoFit/>
          </a:bodyPr>
          <a:lstStyle/>
          <a:p>
            <a:pPr algn="r"/>
            <a:r>
              <a:rPr lang="en-US" sz="2000" dirty="0">
                <a:solidFill>
                  <a:schemeClr val="bg1"/>
                </a:solidFill>
              </a:rPr>
              <a:t>LIGO</a:t>
            </a:r>
            <a:endParaRPr lang="ru-RU" sz="2000" dirty="0">
              <a:solidFill>
                <a:schemeClr val="bg1"/>
              </a:solidFill>
            </a:endParaRPr>
          </a:p>
        </p:txBody>
      </p:sp>
      <p:sp>
        <p:nvSpPr>
          <p:cNvPr id="16" name="TextBox 15">
            <a:extLst>
              <a:ext uri="{FF2B5EF4-FFF2-40B4-BE49-F238E27FC236}">
                <a16:creationId xmlns:a16="http://schemas.microsoft.com/office/drawing/2014/main" id="{EF2A890A-7511-97F2-74AE-8DEED13512AA}"/>
              </a:ext>
            </a:extLst>
          </p:cNvPr>
          <p:cNvSpPr txBox="1"/>
          <p:nvPr/>
        </p:nvSpPr>
        <p:spPr>
          <a:xfrm>
            <a:off x="3024000" y="5215890"/>
            <a:ext cx="6099858" cy="400110"/>
          </a:xfrm>
          <a:prstGeom prst="rect">
            <a:avLst/>
          </a:prstGeom>
          <a:noFill/>
        </p:spPr>
        <p:txBody>
          <a:bodyPr wrap="square">
            <a:spAutoFit/>
          </a:bodyPr>
          <a:lstStyle/>
          <a:p>
            <a:r>
              <a:rPr lang="en-US" sz="2000" dirty="0">
                <a:solidFill>
                  <a:schemeClr val="bg1"/>
                </a:solidFill>
              </a:rPr>
              <a:t>Virgo</a:t>
            </a:r>
            <a:endParaRPr lang="ru-RU" sz="2000" dirty="0">
              <a:solidFill>
                <a:schemeClr val="bg1"/>
              </a:solidFill>
            </a:endParaRPr>
          </a:p>
        </p:txBody>
      </p:sp>
      <p:sp>
        <p:nvSpPr>
          <p:cNvPr id="18" name="TextBox 17">
            <a:extLst>
              <a:ext uri="{FF2B5EF4-FFF2-40B4-BE49-F238E27FC236}">
                <a16:creationId xmlns:a16="http://schemas.microsoft.com/office/drawing/2014/main" id="{301BE5C0-3847-ED83-71BE-574919222272}"/>
              </a:ext>
            </a:extLst>
          </p:cNvPr>
          <p:cNvSpPr txBox="1"/>
          <p:nvPr/>
        </p:nvSpPr>
        <p:spPr>
          <a:xfrm>
            <a:off x="1568142" y="972000"/>
            <a:ext cx="6099858" cy="400110"/>
          </a:xfrm>
          <a:prstGeom prst="rect">
            <a:avLst/>
          </a:prstGeom>
          <a:noFill/>
        </p:spPr>
        <p:txBody>
          <a:bodyPr wrap="square">
            <a:spAutoFit/>
          </a:bodyPr>
          <a:lstStyle/>
          <a:p>
            <a:pPr algn="r"/>
            <a:r>
              <a:rPr lang="en-US" sz="2000" dirty="0">
                <a:solidFill>
                  <a:schemeClr val="bg1"/>
                </a:solidFill>
              </a:rPr>
              <a:t>KAGRA</a:t>
            </a:r>
            <a:endParaRPr lang="ru-RU" sz="2000" dirty="0">
              <a:solidFill>
                <a:schemeClr val="bg1"/>
              </a:solidFill>
            </a:endParaRPr>
          </a:p>
        </p:txBody>
      </p:sp>
    </p:spTree>
    <p:extLst>
      <p:ext uri="{BB962C8B-B14F-4D97-AF65-F5344CB8AC3E}">
        <p14:creationId xmlns:p14="http://schemas.microsoft.com/office/powerpoint/2010/main" val="1426487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08F8A-2DE3-4935-B5DA-2F9FD6B574EE}"/>
            </a:ext>
          </a:extLst>
        </p:cNvPr>
        <p:cNvGrpSpPr/>
        <p:nvPr/>
      </p:nvGrpSpPr>
      <p:grpSpPr>
        <a:xfrm>
          <a:off x="0" y="0"/>
          <a:ext cx="0" cy="0"/>
          <a:chOff x="0" y="0"/>
          <a:chExt cx="0" cy="0"/>
        </a:xfrm>
      </p:grpSpPr>
      <p:sp>
        <p:nvSpPr>
          <p:cNvPr id="4" name="Заголовок 3">
            <a:extLst>
              <a:ext uri="{FF2B5EF4-FFF2-40B4-BE49-F238E27FC236}">
                <a16:creationId xmlns:a16="http://schemas.microsoft.com/office/drawing/2014/main" id="{233F884D-A9B9-FC77-D176-8EA5BE0AA019}"/>
              </a:ext>
            </a:extLst>
          </p:cNvPr>
          <p:cNvSpPr>
            <a:spLocks noGrp="1"/>
          </p:cNvSpPr>
          <p:nvPr>
            <p:ph type="title"/>
          </p:nvPr>
        </p:nvSpPr>
        <p:spPr/>
        <p:txBody>
          <a:bodyPr>
            <a:noAutofit/>
          </a:bodyPr>
          <a:lstStyle/>
          <a:p>
            <a:r>
              <a:rPr lang="en-US" sz="2800"/>
              <a:t>LVK: No detection → upper limit on the gravitational-wave background</a:t>
            </a:r>
            <a:br>
              <a:rPr lang="en-US" sz="2800"/>
            </a:br>
            <a:endParaRPr lang="ru-RU" sz="2800"/>
          </a:p>
        </p:txBody>
      </p:sp>
      <p:pic>
        <p:nvPicPr>
          <p:cNvPr id="9" name="Объект 8">
            <a:extLst>
              <a:ext uri="{FF2B5EF4-FFF2-40B4-BE49-F238E27FC236}">
                <a16:creationId xmlns:a16="http://schemas.microsoft.com/office/drawing/2014/main" id="{699E34CC-0F6D-854E-64DF-F0586561AFF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73850" y="2439988"/>
            <a:ext cx="3802062" cy="3802062"/>
          </a:xfrm>
          <a:prstGeom prst="rect">
            <a:avLst/>
          </a:prstGeom>
        </p:spPr>
      </p:pic>
      <p:sp>
        <p:nvSpPr>
          <p:cNvPr id="2" name="Номер слайда 1">
            <a:extLst>
              <a:ext uri="{FF2B5EF4-FFF2-40B4-BE49-F238E27FC236}">
                <a16:creationId xmlns:a16="http://schemas.microsoft.com/office/drawing/2014/main" id="{CCAA8687-2456-C0AC-9D62-47731C1489B1}"/>
              </a:ext>
            </a:extLst>
          </p:cNvPr>
          <p:cNvSpPr>
            <a:spLocks noGrp="1"/>
          </p:cNvSpPr>
          <p:nvPr>
            <p:ph type="sldNum" sz="quarter" idx="12"/>
          </p:nvPr>
        </p:nvSpPr>
        <p:spPr/>
        <p:txBody>
          <a:bodyPr/>
          <a:lstStyle/>
          <a:p>
            <a:fld id="{7DF5BAF5-ABAB-4575-8E56-D109A3D17F9F}" type="slidenum">
              <a:rPr lang="en-US" smtClean="0"/>
              <a:t>14</a:t>
            </a:fld>
            <a:endParaRPr lang="en-US"/>
          </a:p>
        </p:txBody>
      </p:sp>
      <p:sp>
        <p:nvSpPr>
          <p:cNvPr id="11" name="TextBox 10">
            <a:extLst>
              <a:ext uri="{FF2B5EF4-FFF2-40B4-BE49-F238E27FC236}">
                <a16:creationId xmlns:a16="http://schemas.microsoft.com/office/drawing/2014/main" id="{4C6FF45C-33D6-299B-672E-75EAE1576B62}"/>
              </a:ext>
            </a:extLst>
          </p:cNvPr>
          <p:cNvSpPr txBox="1"/>
          <p:nvPr/>
        </p:nvSpPr>
        <p:spPr>
          <a:xfrm>
            <a:off x="1930" y="6334780"/>
            <a:ext cx="6094070" cy="523220"/>
          </a:xfrm>
          <a:prstGeom prst="rect">
            <a:avLst/>
          </a:prstGeom>
          <a:noFill/>
        </p:spPr>
        <p:txBody>
          <a:bodyPr wrap="square">
            <a:spAutoFit/>
          </a:bodyPr>
          <a:lstStyle/>
          <a:p>
            <a:r>
              <a:rPr lang="en-US" sz="1400"/>
              <a:t>LIGO Scientific Collaboration, Virgo Collaboration, and KAGRA Collaboration, Phys. Rev. D 114, 022001 (2026)</a:t>
            </a:r>
          </a:p>
        </p:txBody>
      </p:sp>
      <p:pic>
        <p:nvPicPr>
          <p:cNvPr id="15" name="@holatex&#10;\begin{document}&#10;&#10;\fontsize{20pt}\selectfont&#10;&#10;\[&#10;h^2\Omega_{\rm GW}^{68\%}(f_{\rm LVK}) \lesssim 6.7 \times 10^{-10}&#10;\]&#10;&#10;\end{document}">
            <a:extLst>
              <a:ext uri="{FF2B5EF4-FFF2-40B4-BE49-F238E27FC236}">
                <a16:creationId xmlns:a16="http://schemas.microsoft.com/office/drawing/2014/main" id="{4F7C1C2C-89A8-6B3D-F1CB-52F65611F1C0}"/>
              </a:ext>
            </a:extLst>
          </p:cNvPr>
          <p:cNvPicPr>
            <a:picLocks noChangeAspect="1"/>
          </p:cNvPicPr>
          <p:nvPr/>
        </p:nvPicPr>
        <p:blipFill>
          <a:blip r:embed="rId4"/>
          <a:stretch>
            <a:fillRect/>
          </a:stretch>
        </p:blipFill>
        <p:spPr>
          <a:xfrm>
            <a:off x="1910357" y="2439988"/>
            <a:ext cx="3185160" cy="393065"/>
          </a:xfrm>
          <a:prstGeom prst="rect">
            <a:avLst/>
          </a:prstGeom>
        </p:spPr>
      </p:pic>
      <p:pic>
        <p:nvPicPr>
          <p:cNvPr id="17" name="@holatex&#10;\begin{document}&#10;&#10;\fontsize{20pt}\selectfont&#10;&#10;\[&#10;-2\ln \mathcal{L}_{\rm LVK} = \frac{\left(h^2\Omega_{\rm IGW} - \mu_{\rm LVK}\right)^2}{\sigma_{\rm LVK}^2}&#10;\]&#10;&#10;\end{document}">
            <a:extLst>
              <a:ext uri="{FF2B5EF4-FFF2-40B4-BE49-F238E27FC236}">
                <a16:creationId xmlns:a16="http://schemas.microsoft.com/office/drawing/2014/main" id="{2B61DF59-C09F-B984-9F67-4E329D9DEC7F}"/>
              </a:ext>
            </a:extLst>
          </p:cNvPr>
          <p:cNvPicPr>
            <a:picLocks/>
          </p:cNvPicPr>
          <p:nvPr/>
        </p:nvPicPr>
        <p:blipFill>
          <a:blip r:embed="rId5"/>
          <a:stretch>
            <a:fillRect/>
          </a:stretch>
        </p:blipFill>
        <p:spPr>
          <a:xfrm>
            <a:off x="1625423" y="3023255"/>
            <a:ext cx="3755028" cy="811489"/>
          </a:xfrm>
          <a:prstGeom prst="rect">
            <a:avLst/>
          </a:prstGeom>
        </p:spPr>
      </p:pic>
      <p:pic>
        <p:nvPicPr>
          <p:cNvPr id="19" name="@holatex&#10;\begin{document}&#10;&#10;\fontsize{20pt}\selectfont&#10;&#10;\[&#10;\mu_{\rm LVK} = 0&#10;\]&#10;&#10;\end{document}">
            <a:extLst>
              <a:ext uri="{FF2B5EF4-FFF2-40B4-BE49-F238E27FC236}">
                <a16:creationId xmlns:a16="http://schemas.microsoft.com/office/drawing/2014/main" id="{F3633717-7FCF-E172-7F4A-38BD0019D485}"/>
              </a:ext>
            </a:extLst>
          </p:cNvPr>
          <p:cNvPicPr>
            <a:picLocks/>
          </p:cNvPicPr>
          <p:nvPr/>
        </p:nvPicPr>
        <p:blipFill>
          <a:blip r:embed="rId6"/>
          <a:stretch>
            <a:fillRect/>
          </a:stretch>
        </p:blipFill>
        <p:spPr>
          <a:xfrm>
            <a:off x="2961104" y="4024946"/>
            <a:ext cx="1083666" cy="297378"/>
          </a:xfrm>
          <a:prstGeom prst="rect">
            <a:avLst/>
          </a:prstGeom>
        </p:spPr>
      </p:pic>
      <p:pic>
        <p:nvPicPr>
          <p:cNvPr id="21" name="@holatex&#10;\begin{document}&#10;&#10;\fontsize{20pt}\selectfont&#10;&#10;\[&#10;\sigma_{\rm LVK} = 6.7 \times 10^{-10}&#10;\]&#10;&#10;\end{document}">
            <a:extLst>
              <a:ext uri="{FF2B5EF4-FFF2-40B4-BE49-F238E27FC236}">
                <a16:creationId xmlns:a16="http://schemas.microsoft.com/office/drawing/2014/main" id="{64E36D0A-C4F8-F128-E2D9-85F5E49181BC}"/>
              </a:ext>
            </a:extLst>
          </p:cNvPr>
          <p:cNvPicPr>
            <a:picLocks/>
          </p:cNvPicPr>
          <p:nvPr/>
        </p:nvPicPr>
        <p:blipFill>
          <a:blip r:embed="rId7"/>
          <a:stretch>
            <a:fillRect/>
          </a:stretch>
        </p:blipFill>
        <p:spPr>
          <a:xfrm>
            <a:off x="2399110" y="4512525"/>
            <a:ext cx="2207654" cy="342741"/>
          </a:xfrm>
          <a:prstGeom prst="rect">
            <a:avLst/>
          </a:prstGeom>
        </p:spPr>
      </p:pic>
    </p:spTree>
    <p:extLst>
      <p:ext uri="{BB962C8B-B14F-4D97-AF65-F5344CB8AC3E}">
        <p14:creationId xmlns:p14="http://schemas.microsoft.com/office/powerpoint/2010/main" val="4139847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76889495-08CD-988E-31C7-AA3749259766}"/>
              </a:ext>
            </a:extLst>
          </p:cNvPr>
          <p:cNvSpPr>
            <a:spLocks noGrp="1"/>
          </p:cNvSpPr>
          <p:nvPr>
            <p:ph type="title"/>
          </p:nvPr>
        </p:nvSpPr>
        <p:spPr/>
        <p:txBody>
          <a:bodyPr>
            <a:normAutofit/>
          </a:bodyPr>
          <a:lstStyle/>
          <a:p>
            <a:r>
              <a:rPr lang="en-US" sz="2800" dirty="0"/>
              <a:t>LVK strongly constrains positive tensor tilt</a:t>
            </a:r>
            <a:endParaRPr lang="ru-RU" sz="2800" dirty="0"/>
          </a:p>
        </p:txBody>
      </p:sp>
      <p:sp>
        <p:nvSpPr>
          <p:cNvPr id="2" name="Номер слайда 1">
            <a:extLst>
              <a:ext uri="{FF2B5EF4-FFF2-40B4-BE49-F238E27FC236}">
                <a16:creationId xmlns:a16="http://schemas.microsoft.com/office/drawing/2014/main" id="{08FF4AE9-57BC-5FFB-CC4E-49B248CDE4BA}"/>
              </a:ext>
            </a:extLst>
          </p:cNvPr>
          <p:cNvSpPr>
            <a:spLocks noGrp="1"/>
          </p:cNvSpPr>
          <p:nvPr>
            <p:ph type="sldNum" sz="quarter" idx="12"/>
          </p:nvPr>
        </p:nvSpPr>
        <p:spPr/>
        <p:txBody>
          <a:bodyPr/>
          <a:lstStyle/>
          <a:p>
            <a:fld id="{7DF5BAF5-ABAB-4575-8E56-D109A3D17F9F}" type="slidenum">
              <a:rPr lang="en-US" smtClean="0"/>
              <a:t>15</a:t>
            </a:fld>
            <a:endParaRPr lang="en-US"/>
          </a:p>
        </p:txBody>
      </p:sp>
      <p:pic>
        <p:nvPicPr>
          <p:cNvPr id="7" name="Объект 6">
            <a:extLst>
              <a:ext uri="{FF2B5EF4-FFF2-40B4-BE49-F238E27FC236}">
                <a16:creationId xmlns:a16="http://schemas.microsoft.com/office/drawing/2014/main" id="{55339F46-370A-249A-F150-3401F416C49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39113" y="1881188"/>
            <a:ext cx="8537686" cy="4557712"/>
          </a:xfrm>
          <a:prstGeom prst="rect">
            <a:avLst/>
          </a:prstGeom>
        </p:spPr>
      </p:pic>
    </p:spTree>
    <p:extLst>
      <p:ext uri="{BB962C8B-B14F-4D97-AF65-F5344CB8AC3E}">
        <p14:creationId xmlns:p14="http://schemas.microsoft.com/office/powerpoint/2010/main" val="4182955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12A9EE-8D3F-965C-DAFA-693CEC0A70D0}"/>
              </a:ext>
            </a:extLst>
          </p:cNvPr>
          <p:cNvSpPr>
            <a:spLocks noGrp="1"/>
          </p:cNvSpPr>
          <p:nvPr>
            <p:ph type="title"/>
          </p:nvPr>
        </p:nvSpPr>
        <p:spPr/>
        <p:txBody>
          <a:bodyPr>
            <a:noAutofit/>
          </a:bodyPr>
          <a:lstStyle/>
          <a:p>
            <a:r>
              <a:rPr lang="en-US" sz="2800" dirty="0"/>
              <a:t>Galloni et al. vs. </a:t>
            </a:r>
            <a:r>
              <a:rPr lang="ru-RU" sz="2800" dirty="0" err="1"/>
              <a:t>this</a:t>
            </a:r>
            <a:r>
              <a:rPr lang="en-US" sz="2800" dirty="0"/>
              <a:t> work:  LVK strongly constrains positive tensor tilt</a:t>
            </a:r>
            <a:endParaRPr lang="ru-RU" sz="2800" dirty="0"/>
          </a:p>
        </p:txBody>
      </p:sp>
      <p:pic>
        <p:nvPicPr>
          <p:cNvPr id="5" name="Объект 4">
            <a:extLst>
              <a:ext uri="{FF2B5EF4-FFF2-40B4-BE49-F238E27FC236}">
                <a16:creationId xmlns:a16="http://schemas.microsoft.com/office/drawing/2014/main" id="{8666DB19-F231-6A94-890C-4C2B4ED3DF5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78470" y="1881188"/>
            <a:ext cx="10058973" cy="4557712"/>
          </a:xfrm>
          <a:prstGeom prst="rect">
            <a:avLst/>
          </a:prstGeom>
        </p:spPr>
      </p:pic>
      <p:sp>
        <p:nvSpPr>
          <p:cNvPr id="3" name="Номер слайда 2">
            <a:extLst>
              <a:ext uri="{FF2B5EF4-FFF2-40B4-BE49-F238E27FC236}">
                <a16:creationId xmlns:a16="http://schemas.microsoft.com/office/drawing/2014/main" id="{6AED1C6D-48A6-6D8F-C407-FADCB2EC1D31}"/>
              </a:ext>
            </a:extLst>
          </p:cNvPr>
          <p:cNvSpPr>
            <a:spLocks noGrp="1"/>
          </p:cNvSpPr>
          <p:nvPr>
            <p:ph type="sldNum" sz="quarter" idx="12"/>
          </p:nvPr>
        </p:nvSpPr>
        <p:spPr/>
        <p:txBody>
          <a:bodyPr/>
          <a:lstStyle/>
          <a:p>
            <a:fld id="{7DF5BAF5-ABAB-4575-8E56-D109A3D17F9F}" type="slidenum">
              <a:rPr lang="en-US" smtClean="0"/>
              <a:t>16</a:t>
            </a:fld>
            <a:endParaRPr lang="en-US"/>
          </a:p>
        </p:txBody>
      </p:sp>
      <p:sp>
        <p:nvSpPr>
          <p:cNvPr id="6" name="TextBox 5">
            <a:extLst>
              <a:ext uri="{FF2B5EF4-FFF2-40B4-BE49-F238E27FC236}">
                <a16:creationId xmlns:a16="http://schemas.microsoft.com/office/drawing/2014/main" id="{D505AEFD-AC74-74AA-D014-B1233144CBC2}"/>
              </a:ext>
            </a:extLst>
          </p:cNvPr>
          <p:cNvSpPr txBox="1"/>
          <p:nvPr/>
        </p:nvSpPr>
        <p:spPr>
          <a:xfrm>
            <a:off x="1930" y="6550223"/>
            <a:ext cx="6094070" cy="307777"/>
          </a:xfrm>
          <a:prstGeom prst="rect">
            <a:avLst/>
          </a:prstGeom>
          <a:noFill/>
        </p:spPr>
        <p:txBody>
          <a:bodyPr wrap="square">
            <a:spAutoFit/>
          </a:bodyPr>
          <a:lstStyle/>
          <a:p>
            <a:r>
              <a:rPr lang="it-IT" sz="1400"/>
              <a:t>Galloni G. et al., JCAP 04, 062 (2023)</a:t>
            </a:r>
            <a:endParaRPr lang="ru-RU" sz="1400"/>
          </a:p>
        </p:txBody>
      </p:sp>
    </p:spTree>
    <p:extLst>
      <p:ext uri="{BB962C8B-B14F-4D97-AF65-F5344CB8AC3E}">
        <p14:creationId xmlns:p14="http://schemas.microsoft.com/office/powerpoint/2010/main" val="3308614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D8D33-2BA3-AE5F-E465-29FA65EF58D3}"/>
            </a:ext>
          </a:extLst>
        </p:cNvPr>
        <p:cNvGrpSpPr/>
        <p:nvPr/>
      </p:nvGrpSpPr>
      <p:grpSpPr>
        <a:xfrm>
          <a:off x="0" y="0"/>
          <a:ext cx="0" cy="0"/>
          <a:chOff x="0" y="0"/>
          <a:chExt cx="0" cy="0"/>
        </a:xfrm>
      </p:grpSpPr>
      <p:pic>
        <p:nvPicPr>
          <p:cNvPr id="6" name="Рисунок 5">
            <a:extLst>
              <a:ext uri="{FF2B5EF4-FFF2-40B4-BE49-F238E27FC236}">
                <a16:creationId xmlns:a16="http://schemas.microsoft.com/office/drawing/2014/main" id="{61C0CCEB-B036-40D7-F9A6-D1EA15471A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2859" y="0"/>
            <a:ext cx="8866281" cy="6858000"/>
          </a:xfrm>
          <a:prstGeom prst="rect">
            <a:avLst/>
          </a:prstGeom>
        </p:spPr>
      </p:pic>
      <p:sp>
        <p:nvSpPr>
          <p:cNvPr id="2" name="Номер слайда 1">
            <a:extLst>
              <a:ext uri="{FF2B5EF4-FFF2-40B4-BE49-F238E27FC236}">
                <a16:creationId xmlns:a16="http://schemas.microsoft.com/office/drawing/2014/main" id="{EC44B1BA-DEB7-88AA-1368-7AFD3A683122}"/>
              </a:ext>
            </a:extLst>
          </p:cNvPr>
          <p:cNvSpPr>
            <a:spLocks noGrp="1"/>
          </p:cNvSpPr>
          <p:nvPr>
            <p:ph type="sldNum" sz="quarter" idx="12"/>
          </p:nvPr>
        </p:nvSpPr>
        <p:spPr/>
        <p:txBody>
          <a:bodyPr/>
          <a:lstStyle/>
          <a:p>
            <a:fld id="{7DF5BAF5-ABAB-4575-8E56-D109A3D17F9F}" type="slidenum">
              <a:rPr lang="en-US" smtClean="0"/>
              <a:t>17</a:t>
            </a:fld>
            <a:endParaRPr lang="en-US"/>
          </a:p>
        </p:txBody>
      </p:sp>
      <p:sp>
        <p:nvSpPr>
          <p:cNvPr id="4" name="TextBox 3">
            <a:extLst>
              <a:ext uri="{FF2B5EF4-FFF2-40B4-BE49-F238E27FC236}">
                <a16:creationId xmlns:a16="http://schemas.microsoft.com/office/drawing/2014/main" id="{C40082AC-E647-7933-71F4-30F899D8A5C2}"/>
              </a:ext>
            </a:extLst>
          </p:cNvPr>
          <p:cNvSpPr txBox="1"/>
          <p:nvPr/>
        </p:nvSpPr>
        <p:spPr>
          <a:xfrm>
            <a:off x="1930" y="6550223"/>
            <a:ext cx="6094070" cy="307777"/>
          </a:xfrm>
          <a:prstGeom prst="rect">
            <a:avLst/>
          </a:prstGeom>
          <a:noFill/>
        </p:spPr>
        <p:txBody>
          <a:bodyPr wrap="square">
            <a:spAutoFit/>
          </a:bodyPr>
          <a:lstStyle/>
          <a:p>
            <a:r>
              <a:rPr lang="en-US" sz="1400" dirty="0"/>
              <a:t>Credit: </a:t>
            </a:r>
            <a:r>
              <a:rPr lang="en-US" sz="1400" dirty="0" err="1"/>
              <a:t>NANOGrav</a:t>
            </a:r>
            <a:r>
              <a:rPr lang="en-US" sz="1400" dirty="0"/>
              <a:t> Collaboration</a:t>
            </a:r>
            <a:endParaRPr lang="ru-RU" sz="1400" dirty="0"/>
          </a:p>
        </p:txBody>
      </p:sp>
      <p:sp>
        <p:nvSpPr>
          <p:cNvPr id="7" name="Овал 6">
            <a:extLst>
              <a:ext uri="{FF2B5EF4-FFF2-40B4-BE49-F238E27FC236}">
                <a16:creationId xmlns:a16="http://schemas.microsoft.com/office/drawing/2014/main" id="{86370BCA-E7AA-F049-0978-EF2E57D8BD0B}"/>
              </a:ext>
            </a:extLst>
          </p:cNvPr>
          <p:cNvSpPr/>
          <p:nvPr/>
        </p:nvSpPr>
        <p:spPr>
          <a:xfrm>
            <a:off x="4320000" y="1800000"/>
            <a:ext cx="2160000" cy="2880000"/>
          </a:xfrm>
          <a:prstGeom prst="ellipse">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TextBox 25">
            <a:extLst>
              <a:ext uri="{FF2B5EF4-FFF2-40B4-BE49-F238E27FC236}">
                <a16:creationId xmlns:a16="http://schemas.microsoft.com/office/drawing/2014/main" id="{AB46919D-BE17-9D1F-8320-3D72524B8096}"/>
              </a:ext>
            </a:extLst>
          </p:cNvPr>
          <p:cNvSpPr txBox="1"/>
          <p:nvPr/>
        </p:nvSpPr>
        <p:spPr>
          <a:xfrm>
            <a:off x="5400000" y="1399890"/>
            <a:ext cx="6099858" cy="400110"/>
          </a:xfrm>
          <a:prstGeom prst="rect">
            <a:avLst/>
          </a:prstGeom>
          <a:noFill/>
        </p:spPr>
        <p:txBody>
          <a:bodyPr wrap="square">
            <a:spAutoFit/>
          </a:bodyPr>
          <a:lstStyle/>
          <a:p>
            <a:r>
              <a:rPr lang="en-US" sz="2000" dirty="0" err="1">
                <a:solidFill>
                  <a:srgbClr val="0070C0"/>
                </a:solidFill>
              </a:rPr>
              <a:t>NANOGrav</a:t>
            </a:r>
            <a:endParaRPr lang="ru-RU" sz="2000" dirty="0">
              <a:solidFill>
                <a:srgbClr val="0070C0"/>
              </a:solidFill>
            </a:endParaRPr>
          </a:p>
        </p:txBody>
      </p:sp>
    </p:spTree>
    <p:extLst>
      <p:ext uri="{BB962C8B-B14F-4D97-AF65-F5344CB8AC3E}">
        <p14:creationId xmlns:p14="http://schemas.microsoft.com/office/powerpoint/2010/main" val="3529811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6">
            <a:extLst>
              <a:ext uri="{FF2B5EF4-FFF2-40B4-BE49-F238E27FC236}">
                <a16:creationId xmlns:a16="http://schemas.microsoft.com/office/drawing/2014/main" id="{E51D6FCE-E0FB-FF2A-E11B-7D517D6D293F}"/>
              </a:ext>
            </a:extLst>
          </p:cNvPr>
          <p:cNvSpPr>
            <a:spLocks noGrp="1"/>
          </p:cNvSpPr>
          <p:nvPr>
            <p:ph type="title"/>
          </p:nvPr>
        </p:nvSpPr>
        <p:spPr/>
        <p:txBody>
          <a:bodyPr>
            <a:normAutofit/>
          </a:bodyPr>
          <a:lstStyle/>
          <a:p>
            <a:r>
              <a:rPr lang="en-US" sz="2800" dirty="0"/>
              <a:t>Pulsars: rapidly rotating neutron stars</a:t>
            </a:r>
            <a:endParaRPr lang="ru-RU" sz="2800" dirty="0"/>
          </a:p>
        </p:txBody>
      </p:sp>
      <p:sp>
        <p:nvSpPr>
          <p:cNvPr id="2" name="Номер слайда 1">
            <a:extLst>
              <a:ext uri="{FF2B5EF4-FFF2-40B4-BE49-F238E27FC236}">
                <a16:creationId xmlns:a16="http://schemas.microsoft.com/office/drawing/2014/main" id="{A2563A19-57DA-5FBD-8CD8-84AE0DE21F87}"/>
              </a:ext>
            </a:extLst>
          </p:cNvPr>
          <p:cNvSpPr>
            <a:spLocks noGrp="1"/>
          </p:cNvSpPr>
          <p:nvPr>
            <p:ph type="sldNum" sz="quarter" idx="12"/>
          </p:nvPr>
        </p:nvSpPr>
        <p:spPr/>
        <p:txBody>
          <a:bodyPr/>
          <a:lstStyle/>
          <a:p>
            <a:fld id="{7DF5BAF5-ABAB-4575-8E56-D109A3D17F9F}" type="slidenum">
              <a:rPr lang="en-US" smtClean="0"/>
              <a:t>18</a:t>
            </a:fld>
            <a:endParaRPr lang="en-US"/>
          </a:p>
        </p:txBody>
      </p:sp>
      <p:pic>
        <p:nvPicPr>
          <p:cNvPr id="3" name="Picture 2">
            <a:extLst>
              <a:ext uri="{FF2B5EF4-FFF2-40B4-BE49-F238E27FC236}">
                <a16:creationId xmlns:a16="http://schemas.microsoft.com/office/drawing/2014/main" id="{777886B2-C325-4FA3-9005-43AE7CBDFC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5999" y="1989000"/>
            <a:ext cx="3840000" cy="288000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3B2443D8-3A3B-5A6C-1654-6A8A2403E867}"/>
              </a:ext>
            </a:extLst>
          </p:cNvPr>
          <p:cNvSpPr txBox="1"/>
          <p:nvPr/>
        </p:nvSpPr>
        <p:spPr>
          <a:xfrm>
            <a:off x="1929" y="6550223"/>
            <a:ext cx="6094070" cy="307777"/>
          </a:xfrm>
          <a:prstGeom prst="rect">
            <a:avLst/>
          </a:prstGeom>
          <a:noFill/>
        </p:spPr>
        <p:txBody>
          <a:bodyPr wrap="square">
            <a:spAutoFit/>
          </a:bodyPr>
          <a:lstStyle/>
          <a:p>
            <a:r>
              <a:rPr lang="en-US" sz="1400"/>
              <a:t>Credit: B. Houlden</a:t>
            </a:r>
            <a:endParaRPr lang="ru-RU" sz="1400"/>
          </a:p>
        </p:txBody>
      </p:sp>
    </p:spTree>
    <p:extLst>
      <p:ext uri="{BB962C8B-B14F-4D97-AF65-F5344CB8AC3E}">
        <p14:creationId xmlns:p14="http://schemas.microsoft.com/office/powerpoint/2010/main" val="2920085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24B7F-040C-9845-96D7-E4630C338E02}"/>
            </a:ext>
          </a:extLst>
        </p:cNvPr>
        <p:cNvGrpSpPr/>
        <p:nvPr/>
      </p:nvGrpSpPr>
      <p:grpSpPr>
        <a:xfrm>
          <a:off x="0" y="0"/>
          <a:ext cx="0" cy="0"/>
          <a:chOff x="0" y="0"/>
          <a:chExt cx="0" cy="0"/>
        </a:xfrm>
      </p:grpSpPr>
      <p:sp>
        <p:nvSpPr>
          <p:cNvPr id="9" name="Заголовок 8">
            <a:extLst>
              <a:ext uri="{FF2B5EF4-FFF2-40B4-BE49-F238E27FC236}">
                <a16:creationId xmlns:a16="http://schemas.microsoft.com/office/drawing/2014/main" id="{9773CA91-7E6F-0FA5-89B7-AC55416A7DB4}"/>
              </a:ext>
            </a:extLst>
          </p:cNvPr>
          <p:cNvSpPr>
            <a:spLocks noGrp="1"/>
          </p:cNvSpPr>
          <p:nvPr>
            <p:ph type="title"/>
          </p:nvPr>
        </p:nvSpPr>
        <p:spPr/>
        <p:txBody>
          <a:bodyPr>
            <a:normAutofit/>
          </a:bodyPr>
          <a:lstStyle/>
          <a:p>
            <a:r>
              <a:rPr lang="en-US" sz="2800"/>
              <a:t>Pulsars: very precise clocks in space</a:t>
            </a:r>
            <a:endParaRPr lang="ru-RU" sz="2800"/>
          </a:p>
        </p:txBody>
      </p:sp>
      <p:sp>
        <p:nvSpPr>
          <p:cNvPr id="2" name="Номер слайда 1">
            <a:extLst>
              <a:ext uri="{FF2B5EF4-FFF2-40B4-BE49-F238E27FC236}">
                <a16:creationId xmlns:a16="http://schemas.microsoft.com/office/drawing/2014/main" id="{C202BEF4-087B-3DAD-797C-F8EB2AAE5E68}"/>
              </a:ext>
            </a:extLst>
          </p:cNvPr>
          <p:cNvSpPr>
            <a:spLocks noGrp="1"/>
          </p:cNvSpPr>
          <p:nvPr>
            <p:ph type="sldNum" sz="quarter" idx="12"/>
          </p:nvPr>
        </p:nvSpPr>
        <p:spPr/>
        <p:txBody>
          <a:bodyPr/>
          <a:lstStyle/>
          <a:p>
            <a:fld id="{7DF5BAF5-ABAB-4575-8E56-D109A3D17F9F}" type="slidenum">
              <a:rPr lang="en-US" smtClean="0"/>
              <a:t>19</a:t>
            </a:fld>
            <a:endParaRPr lang="en-US"/>
          </a:p>
        </p:txBody>
      </p:sp>
      <p:pic>
        <p:nvPicPr>
          <p:cNvPr id="3" name="Picture 2">
            <a:extLst>
              <a:ext uri="{FF2B5EF4-FFF2-40B4-BE49-F238E27FC236}">
                <a16:creationId xmlns:a16="http://schemas.microsoft.com/office/drawing/2014/main" id="{EFE5931B-DB5D-899D-83BF-90C771511B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5999" y="1989000"/>
            <a:ext cx="3840000" cy="2880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Clock - Free icons">
            <a:extLst>
              <a:ext uri="{FF2B5EF4-FFF2-40B4-BE49-F238E27FC236}">
                <a16:creationId xmlns:a16="http://schemas.microsoft.com/office/drawing/2014/main" id="{44D6BD36-CA75-1C18-594C-EF6ED5559DDB}"/>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5735999" y="3069000"/>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1447A59-9F96-FB39-CD59-15EAB3F6ED21}"/>
              </a:ext>
            </a:extLst>
          </p:cNvPr>
          <p:cNvSpPr txBox="1"/>
          <p:nvPr/>
        </p:nvSpPr>
        <p:spPr>
          <a:xfrm>
            <a:off x="1929" y="6550223"/>
            <a:ext cx="6094070" cy="307777"/>
          </a:xfrm>
          <a:prstGeom prst="rect">
            <a:avLst/>
          </a:prstGeom>
          <a:noFill/>
        </p:spPr>
        <p:txBody>
          <a:bodyPr wrap="square">
            <a:spAutoFit/>
          </a:bodyPr>
          <a:lstStyle/>
          <a:p>
            <a:r>
              <a:rPr lang="en-US" sz="1400"/>
              <a:t>Credit: B. Houlden</a:t>
            </a:r>
            <a:endParaRPr lang="ru-RU" sz="1400"/>
          </a:p>
        </p:txBody>
      </p:sp>
    </p:spTree>
    <p:extLst>
      <p:ext uri="{BB962C8B-B14F-4D97-AF65-F5344CB8AC3E}">
        <p14:creationId xmlns:p14="http://schemas.microsoft.com/office/powerpoint/2010/main" val="26044092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41F3B-3845-7297-B62C-83CA2E8EE5B6}"/>
            </a:ext>
          </a:extLst>
        </p:cNvPr>
        <p:cNvGrpSpPr/>
        <p:nvPr/>
      </p:nvGrpSpPr>
      <p:grpSpPr>
        <a:xfrm>
          <a:off x="0" y="0"/>
          <a:ext cx="0" cy="0"/>
          <a:chOff x="0" y="0"/>
          <a:chExt cx="0" cy="0"/>
        </a:xfrm>
      </p:grpSpPr>
      <p:sp>
        <p:nvSpPr>
          <p:cNvPr id="9" name="Заголовок 8">
            <a:extLst>
              <a:ext uri="{FF2B5EF4-FFF2-40B4-BE49-F238E27FC236}">
                <a16:creationId xmlns:a16="http://schemas.microsoft.com/office/drawing/2014/main" id="{04FE13AB-5557-35C5-1FB8-47A03317D0B8}"/>
              </a:ext>
            </a:extLst>
          </p:cNvPr>
          <p:cNvSpPr>
            <a:spLocks noGrp="1"/>
          </p:cNvSpPr>
          <p:nvPr>
            <p:ph type="title"/>
          </p:nvPr>
        </p:nvSpPr>
        <p:spPr/>
        <p:txBody>
          <a:bodyPr>
            <a:normAutofit/>
          </a:bodyPr>
          <a:lstStyle/>
          <a:p>
            <a:r>
              <a:rPr lang="en-US" sz="2800" dirty="0"/>
              <a:t>Gravitational waves: changing pulse arrival times</a:t>
            </a:r>
            <a:endParaRPr lang="ru-RU" sz="2800" dirty="0"/>
          </a:p>
        </p:txBody>
      </p:sp>
      <p:sp>
        <p:nvSpPr>
          <p:cNvPr id="2" name="Номер слайда 1">
            <a:extLst>
              <a:ext uri="{FF2B5EF4-FFF2-40B4-BE49-F238E27FC236}">
                <a16:creationId xmlns:a16="http://schemas.microsoft.com/office/drawing/2014/main" id="{43777F51-766B-F3FF-C46E-037A65962FBC}"/>
              </a:ext>
            </a:extLst>
          </p:cNvPr>
          <p:cNvSpPr>
            <a:spLocks noGrp="1"/>
          </p:cNvSpPr>
          <p:nvPr>
            <p:ph type="sldNum" sz="quarter" idx="12"/>
          </p:nvPr>
        </p:nvSpPr>
        <p:spPr/>
        <p:txBody>
          <a:bodyPr/>
          <a:lstStyle/>
          <a:p>
            <a:fld id="{7DF5BAF5-ABAB-4575-8E56-D109A3D17F9F}" type="slidenum">
              <a:rPr lang="en-US" smtClean="0"/>
              <a:t>20</a:t>
            </a:fld>
            <a:endParaRPr lang="en-US"/>
          </a:p>
        </p:txBody>
      </p:sp>
      <p:pic>
        <p:nvPicPr>
          <p:cNvPr id="3" name="Picture 2">
            <a:extLst>
              <a:ext uri="{FF2B5EF4-FFF2-40B4-BE49-F238E27FC236}">
                <a16:creationId xmlns:a16="http://schemas.microsoft.com/office/drawing/2014/main" id="{A570D8A9-234E-858C-06A6-5CFAC66998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8134" y="1989000"/>
            <a:ext cx="3840000" cy="2880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Gravitational wave-related images">
            <a:extLst>
              <a:ext uri="{FF2B5EF4-FFF2-40B4-BE49-F238E27FC236}">
                <a16:creationId xmlns:a16="http://schemas.microsoft.com/office/drawing/2014/main" id="{CC3166F1-7B9A-6296-3D8A-3FBC4C607C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8448" y="2529000"/>
            <a:ext cx="1800000" cy="1800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Earth - Wikipedia">
            <a:extLst>
              <a:ext uri="{FF2B5EF4-FFF2-40B4-BE49-F238E27FC236}">
                <a16:creationId xmlns:a16="http://schemas.microsoft.com/office/drawing/2014/main" id="{30ABF37D-2049-13BF-C029-C008B82D56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8762" y="2348999"/>
            <a:ext cx="2160000" cy="2160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Clock - Free icons">
            <a:extLst>
              <a:ext uri="{FF2B5EF4-FFF2-40B4-BE49-F238E27FC236}">
                <a16:creationId xmlns:a16="http://schemas.microsoft.com/office/drawing/2014/main" id="{CC00B3DB-6C5F-CFB4-C149-8BA1339087E1}"/>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2648134" y="3068999"/>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0A803A9C-7289-4D5A-1595-DAD229BDBB17}"/>
              </a:ext>
            </a:extLst>
          </p:cNvPr>
          <p:cNvSpPr txBox="1"/>
          <p:nvPr/>
        </p:nvSpPr>
        <p:spPr>
          <a:xfrm>
            <a:off x="1929" y="6550223"/>
            <a:ext cx="6094070" cy="307777"/>
          </a:xfrm>
          <a:prstGeom prst="rect">
            <a:avLst/>
          </a:prstGeom>
          <a:noFill/>
        </p:spPr>
        <p:txBody>
          <a:bodyPr wrap="square">
            <a:spAutoFit/>
          </a:bodyPr>
          <a:lstStyle/>
          <a:p>
            <a:r>
              <a:rPr lang="en-US" sz="1400"/>
              <a:t>Credit: B. Houlden</a:t>
            </a:r>
            <a:endParaRPr lang="ru-RU" sz="1400"/>
          </a:p>
        </p:txBody>
      </p:sp>
      <p:cxnSp>
        <p:nvCxnSpPr>
          <p:cNvPr id="17" name="Прямая со стрелкой 16">
            <a:extLst>
              <a:ext uri="{FF2B5EF4-FFF2-40B4-BE49-F238E27FC236}">
                <a16:creationId xmlns:a16="http://schemas.microsoft.com/office/drawing/2014/main" id="{1F73B745-766E-2AA7-C6F5-D6A8B62A40C5}"/>
              </a:ext>
            </a:extLst>
          </p:cNvPr>
          <p:cNvCxnSpPr>
            <a:cxnSpLocks/>
          </p:cNvCxnSpPr>
          <p:nvPr/>
        </p:nvCxnSpPr>
        <p:spPr>
          <a:xfrm>
            <a:off x="4928134" y="3428999"/>
            <a:ext cx="3600000" cy="0"/>
          </a:xfrm>
          <a:prstGeom prst="straightConnector1">
            <a:avLst/>
          </a:prstGeom>
          <a:ln w="57150">
            <a:solidFill>
              <a:srgbClr val="FFC000"/>
            </a:solidFill>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842700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EBCE4817-0FB5-6503-CEB3-626A337DF236}"/>
              </a:ext>
            </a:extLst>
          </p:cNvPr>
          <p:cNvSpPr>
            <a:spLocks noGrp="1"/>
          </p:cNvSpPr>
          <p:nvPr>
            <p:ph type="title"/>
          </p:nvPr>
        </p:nvSpPr>
        <p:spPr>
          <a:xfrm>
            <a:off x="1090940" y="1122200"/>
            <a:ext cx="3696859" cy="1505157"/>
          </a:xfrm>
        </p:spPr>
        <p:txBody>
          <a:bodyPr anchor="t">
            <a:noAutofit/>
          </a:bodyPr>
          <a:lstStyle/>
          <a:p>
            <a:r>
              <a:rPr lang="en-US" sz="2800" dirty="0" err="1"/>
              <a:t>NANOGrav</a:t>
            </a:r>
            <a:r>
              <a:rPr lang="en-US" sz="2800" dirty="0"/>
              <a:t>: searching for a common GW signal </a:t>
            </a:r>
            <a:endParaRPr lang="ru-RU" sz="2800" dirty="0"/>
          </a:p>
        </p:txBody>
      </p:sp>
      <p:pic>
        <p:nvPicPr>
          <p:cNvPr id="19" name="Объект 22">
            <a:extLst>
              <a:ext uri="{FF2B5EF4-FFF2-40B4-BE49-F238E27FC236}">
                <a16:creationId xmlns:a16="http://schemas.microsoft.com/office/drawing/2014/main" id="{5F9DAB62-7D69-B565-1029-6F75F9846B50}"/>
              </a:ext>
            </a:extLst>
          </p:cNvPr>
          <p:cNvPicPr>
            <a:picLocks noGrp="1" noChangeAspect="1"/>
          </p:cNvPicPr>
          <p:nvPr>
            <p:ph type="pic" sz="quarter" idx="13"/>
          </p:nvPr>
        </p:nvPicPr>
        <p:blipFill>
          <a:blip r:embed="rId3"/>
          <a:srcRect t="4447" r="-5" b="-5"/>
          <a:stretch>
            <a:fillRect/>
          </a:stretch>
        </p:blipFill>
        <p:spPr>
          <a:xfrm>
            <a:off x="1181100" y="2840181"/>
            <a:ext cx="3606699" cy="3446317"/>
          </a:xfrm>
          <a:prstGeom prst="rect">
            <a:avLst/>
          </a:prstGeom>
          <a:noFill/>
        </p:spPr>
      </p:pic>
      <p:pic>
        <p:nvPicPr>
          <p:cNvPr id="18" name="Объект 17">
            <a:extLst>
              <a:ext uri="{FF2B5EF4-FFF2-40B4-BE49-F238E27FC236}">
                <a16:creationId xmlns:a16="http://schemas.microsoft.com/office/drawing/2014/main" id="{B957A9F0-BA42-5C8A-F592-8898024DD720}"/>
              </a:ext>
            </a:extLst>
          </p:cNvPr>
          <p:cNvPicPr>
            <a:picLocks noGrp="1" noChangeAspect="1"/>
          </p:cNvPicPr>
          <p:nvPr>
            <p:ph sz="quarter" idx="14"/>
          </p:nvPr>
        </p:nvPicPr>
        <p:blipFill>
          <a:blip r:embed="rId4">
            <a:extLst>
              <a:ext uri="{28A0092B-C50C-407E-A947-70E740481C1C}">
                <a14:useLocalDpi xmlns:a14="http://schemas.microsoft.com/office/drawing/2010/main" val="0"/>
              </a:ext>
            </a:extLst>
          </a:blip>
          <a:srcRect l="2208" r="29716" b="2"/>
          <a:stretch>
            <a:fillRect/>
          </a:stretch>
        </p:blipFill>
        <p:spPr>
          <a:xfrm>
            <a:off x="5113673" y="1122201"/>
            <a:ext cx="6602291" cy="5164298"/>
          </a:xfrm>
          <a:prstGeom prst="rect">
            <a:avLst/>
          </a:prstGeom>
          <a:noFill/>
          <a:effectLst>
            <a:softEdge rad="635000"/>
          </a:effectLst>
        </p:spPr>
      </p:pic>
      <p:sp>
        <p:nvSpPr>
          <p:cNvPr id="3" name="Номер слайда 2">
            <a:extLst>
              <a:ext uri="{FF2B5EF4-FFF2-40B4-BE49-F238E27FC236}">
                <a16:creationId xmlns:a16="http://schemas.microsoft.com/office/drawing/2014/main" id="{5F9600D1-14E5-4035-D93F-83D04B974043}"/>
              </a:ext>
            </a:extLst>
          </p:cNvPr>
          <p:cNvSpPr>
            <a:spLocks noGrp="1"/>
          </p:cNvSpPr>
          <p:nvPr>
            <p:ph type="sldNum" sz="quarter" idx="12"/>
          </p:nvPr>
        </p:nvSpPr>
        <p:spPr>
          <a:xfrm>
            <a:off x="10523764" y="6438900"/>
            <a:ext cx="601436" cy="419100"/>
          </a:xfrm>
        </p:spPr>
        <p:txBody>
          <a:bodyPr anchor="ctr">
            <a:normAutofit/>
          </a:bodyPr>
          <a:lstStyle/>
          <a:p>
            <a:pPr>
              <a:spcAft>
                <a:spcPts val="600"/>
              </a:spcAft>
            </a:pPr>
            <a:fld id="{7DF5BAF5-ABAB-4575-8E56-D109A3D17F9F}" type="slidenum">
              <a:rPr lang="en-US" smtClean="0"/>
              <a:pPr>
                <a:spcAft>
                  <a:spcPts val="600"/>
                </a:spcAft>
              </a:pPr>
              <a:t>21</a:t>
            </a:fld>
            <a:endParaRPr lang="en-US"/>
          </a:p>
        </p:txBody>
      </p:sp>
    </p:spTree>
    <p:extLst>
      <p:ext uri="{BB962C8B-B14F-4D97-AF65-F5344CB8AC3E}">
        <p14:creationId xmlns:p14="http://schemas.microsoft.com/office/powerpoint/2010/main" val="2137187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B0F5B-F643-3995-FA5C-8F46E1EAB6FE}"/>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C4B591-4CC5-E2A0-F5BF-177D1EB27A81}"/>
              </a:ext>
            </a:extLst>
          </p:cNvPr>
          <p:cNvSpPr>
            <a:spLocks noGrp="1"/>
          </p:cNvSpPr>
          <p:nvPr>
            <p:ph type="title"/>
          </p:nvPr>
        </p:nvSpPr>
        <p:spPr/>
        <p:txBody>
          <a:bodyPr>
            <a:normAutofit/>
          </a:bodyPr>
          <a:lstStyle/>
          <a:p>
            <a:r>
              <a:rPr lang="en-US" sz="2800" dirty="0" err="1"/>
              <a:t>NANOGrav</a:t>
            </a:r>
            <a:r>
              <a:rPr lang="en-US" sz="2800" dirty="0"/>
              <a:t> provides evidence for a stochastic gravitational-wave background</a:t>
            </a:r>
            <a:endParaRPr lang="ru-RU" sz="2800" dirty="0"/>
          </a:p>
        </p:txBody>
      </p:sp>
      <p:sp>
        <p:nvSpPr>
          <p:cNvPr id="3" name="Номер слайда 2">
            <a:extLst>
              <a:ext uri="{FF2B5EF4-FFF2-40B4-BE49-F238E27FC236}">
                <a16:creationId xmlns:a16="http://schemas.microsoft.com/office/drawing/2014/main" id="{38DDF19C-877D-A032-0719-88E2E2AAB6C3}"/>
              </a:ext>
            </a:extLst>
          </p:cNvPr>
          <p:cNvSpPr>
            <a:spLocks noGrp="1"/>
          </p:cNvSpPr>
          <p:nvPr>
            <p:ph type="sldNum" sz="quarter" idx="12"/>
          </p:nvPr>
        </p:nvSpPr>
        <p:spPr/>
        <p:txBody>
          <a:bodyPr/>
          <a:lstStyle/>
          <a:p>
            <a:fld id="{7DF5BAF5-ABAB-4575-8E56-D109A3D17F9F}" type="slidenum">
              <a:rPr lang="en-US" smtClean="0"/>
              <a:t>22</a:t>
            </a:fld>
            <a:endParaRPr lang="en-US"/>
          </a:p>
        </p:txBody>
      </p:sp>
      <p:sp>
        <p:nvSpPr>
          <p:cNvPr id="26" name="TextBox 25">
            <a:extLst>
              <a:ext uri="{FF2B5EF4-FFF2-40B4-BE49-F238E27FC236}">
                <a16:creationId xmlns:a16="http://schemas.microsoft.com/office/drawing/2014/main" id="{91AF2FA1-899E-C5BB-7A39-96C26682E844}"/>
              </a:ext>
            </a:extLst>
          </p:cNvPr>
          <p:cNvSpPr txBox="1"/>
          <p:nvPr/>
        </p:nvSpPr>
        <p:spPr>
          <a:xfrm>
            <a:off x="0" y="6550223"/>
            <a:ext cx="6094070" cy="307777"/>
          </a:xfrm>
          <a:prstGeom prst="rect">
            <a:avLst/>
          </a:prstGeom>
          <a:noFill/>
        </p:spPr>
        <p:txBody>
          <a:bodyPr wrap="square">
            <a:spAutoFit/>
          </a:bodyPr>
          <a:lstStyle/>
          <a:p>
            <a:r>
              <a:rPr lang="ru-RU" sz="1400" err="1"/>
              <a:t>Agazie</a:t>
            </a:r>
            <a:r>
              <a:rPr lang="ru-RU" sz="1400"/>
              <a:t> G. </a:t>
            </a:r>
            <a:r>
              <a:rPr lang="ru-RU" sz="1400" err="1"/>
              <a:t>et</a:t>
            </a:r>
            <a:r>
              <a:rPr lang="ru-RU" sz="1400"/>
              <a:t> </a:t>
            </a:r>
            <a:r>
              <a:rPr lang="ru-RU" sz="1400" err="1"/>
              <a:t>al</a:t>
            </a:r>
            <a:r>
              <a:rPr lang="ru-RU" sz="1400"/>
              <a:t>., </a:t>
            </a:r>
            <a:r>
              <a:rPr lang="ru-RU" sz="1400" err="1"/>
              <a:t>ApJL</a:t>
            </a:r>
            <a:r>
              <a:rPr lang="ru-RU" sz="1400"/>
              <a:t> 1004, L40 (2026)</a:t>
            </a:r>
          </a:p>
        </p:txBody>
      </p:sp>
      <p:pic>
        <p:nvPicPr>
          <p:cNvPr id="12" name="@holatex&#10;\begin{document}&#10;&#10;\fontsize{20pt}\selectfont&#10;&#10;\[&#10;\log_{10}\left(h^2\Omega_{\rm GW}^{68\%}(f_{\rm NANO})\right) = -9.70 \pm 0.22&#10;\]&#10;&#10;\end{document}">
            <a:extLst>
              <a:ext uri="{FF2B5EF4-FFF2-40B4-BE49-F238E27FC236}">
                <a16:creationId xmlns:a16="http://schemas.microsoft.com/office/drawing/2014/main" id="{A2BA025F-E9AA-1523-43B0-19AAACD4242E}"/>
              </a:ext>
            </a:extLst>
          </p:cNvPr>
          <p:cNvPicPr>
            <a:picLocks noChangeAspect="1"/>
          </p:cNvPicPr>
          <p:nvPr/>
        </p:nvPicPr>
        <p:blipFill>
          <a:blip r:embed="rId3"/>
          <a:stretch>
            <a:fillRect/>
          </a:stretch>
        </p:blipFill>
        <p:spPr>
          <a:xfrm>
            <a:off x="1272499" y="2440720"/>
            <a:ext cx="4460875" cy="544195"/>
          </a:xfrm>
          <a:prstGeom prst="rect">
            <a:avLst/>
          </a:prstGeom>
        </p:spPr>
      </p:pic>
      <p:pic>
        <p:nvPicPr>
          <p:cNvPr id="14" name="@holatex&#10;\begin{document}&#10;&#10;\fontsize{20pt}\selectfont&#10;&#10;\[&#10;-2\ln \mathcal{L}_{\rm NANO} = \frac{\left[\log_{10}\left(h^2\Omega_{\rm IGW}\right)-\mu_{\rm NANO}\right]^2}{\sigma_{\rm NANO}^2}&#10;\]&#10;&#10;\end{document}">
            <a:extLst>
              <a:ext uri="{FF2B5EF4-FFF2-40B4-BE49-F238E27FC236}">
                <a16:creationId xmlns:a16="http://schemas.microsoft.com/office/drawing/2014/main" id="{68978C0B-1F2D-6D5C-87A7-63D1F3ABB4A8}"/>
              </a:ext>
            </a:extLst>
          </p:cNvPr>
          <p:cNvPicPr>
            <a:picLocks/>
          </p:cNvPicPr>
          <p:nvPr/>
        </p:nvPicPr>
        <p:blipFill>
          <a:blip r:embed="rId4"/>
          <a:stretch>
            <a:fillRect/>
          </a:stretch>
        </p:blipFill>
        <p:spPr>
          <a:xfrm>
            <a:off x="1040746" y="3428999"/>
            <a:ext cx="4924379" cy="811489"/>
          </a:xfrm>
          <a:prstGeom prst="rect">
            <a:avLst/>
          </a:prstGeom>
        </p:spPr>
      </p:pic>
      <p:pic>
        <p:nvPicPr>
          <p:cNvPr id="17" name="@holatex&#10;\begin{document}&#10;&#10;\fontsize{20pt}\selectfont&#10;&#10;\[&#10;\mu_{\rm NANO}=-9.70&#10;\]&#10;&#10;\end{document}">
            <a:extLst>
              <a:ext uri="{FF2B5EF4-FFF2-40B4-BE49-F238E27FC236}">
                <a16:creationId xmlns:a16="http://schemas.microsoft.com/office/drawing/2014/main" id="{BC87BE60-56F5-A8AF-485A-866FA798BD07}"/>
              </a:ext>
            </a:extLst>
          </p:cNvPr>
          <p:cNvPicPr>
            <a:picLocks/>
          </p:cNvPicPr>
          <p:nvPr/>
        </p:nvPicPr>
        <p:blipFill>
          <a:blip r:embed="rId5"/>
          <a:stretch>
            <a:fillRect/>
          </a:stretch>
        </p:blipFill>
        <p:spPr>
          <a:xfrm>
            <a:off x="2598200" y="4684574"/>
            <a:ext cx="1809470" cy="302418"/>
          </a:xfrm>
          <a:prstGeom prst="rect">
            <a:avLst/>
          </a:prstGeom>
        </p:spPr>
      </p:pic>
      <p:pic>
        <p:nvPicPr>
          <p:cNvPr id="19" name="@holatex&#10;\begin{document}&#10;&#10;\fontsize{20pt}\selectfont&#10;&#10;\[&#10;\sigma_{\rm NANO} = 0.22&#10;\]&#10;&#10;\end{document}">
            <a:extLst>
              <a:ext uri="{FF2B5EF4-FFF2-40B4-BE49-F238E27FC236}">
                <a16:creationId xmlns:a16="http://schemas.microsoft.com/office/drawing/2014/main" id="{EC125640-5003-7286-6E0D-1C63E89F6A68}"/>
              </a:ext>
            </a:extLst>
          </p:cNvPr>
          <p:cNvPicPr>
            <a:picLocks/>
          </p:cNvPicPr>
          <p:nvPr/>
        </p:nvPicPr>
        <p:blipFill>
          <a:blip r:embed="rId6"/>
          <a:stretch>
            <a:fillRect/>
          </a:stretch>
        </p:blipFill>
        <p:spPr>
          <a:xfrm>
            <a:off x="2714127" y="5431077"/>
            <a:ext cx="1577616" cy="282257"/>
          </a:xfrm>
          <a:prstGeom prst="rect">
            <a:avLst/>
          </a:prstGeom>
        </p:spPr>
      </p:pic>
      <p:pic>
        <p:nvPicPr>
          <p:cNvPr id="23" name="Объект 22">
            <a:extLst>
              <a:ext uri="{FF2B5EF4-FFF2-40B4-BE49-F238E27FC236}">
                <a16:creationId xmlns:a16="http://schemas.microsoft.com/office/drawing/2014/main" id="{0BBA0D5A-DFB1-5208-596F-225408056A13}"/>
              </a:ext>
            </a:extLst>
          </p:cNvPr>
          <p:cNvPicPr>
            <a:picLocks noGrp="1" noChangeAspect="1"/>
          </p:cNvPicPr>
          <p:nvPr>
            <p:ph sz="half" idx="2"/>
          </p:nvPr>
        </p:nvPicPr>
        <p:blipFill>
          <a:blip r:embed="rId7"/>
          <a:stretch>
            <a:fillRect/>
          </a:stretch>
        </p:blipFill>
        <p:spPr>
          <a:xfrm>
            <a:off x="6673850" y="2439988"/>
            <a:ext cx="3802062" cy="3802062"/>
          </a:xfrm>
          <a:prstGeom prst="rect">
            <a:avLst/>
          </a:prstGeom>
        </p:spPr>
      </p:pic>
    </p:spTree>
    <p:extLst>
      <p:ext uri="{BB962C8B-B14F-4D97-AF65-F5344CB8AC3E}">
        <p14:creationId xmlns:p14="http://schemas.microsoft.com/office/powerpoint/2010/main" val="666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150B86-E185-B0D2-99E9-9895B08EED14}"/>
              </a:ext>
            </a:extLst>
          </p:cNvPr>
          <p:cNvSpPr>
            <a:spLocks noGrp="1"/>
          </p:cNvSpPr>
          <p:nvPr>
            <p:ph type="title"/>
          </p:nvPr>
        </p:nvSpPr>
        <p:spPr/>
        <p:txBody>
          <a:bodyPr>
            <a:noAutofit/>
          </a:bodyPr>
          <a:lstStyle/>
          <a:p>
            <a:r>
              <a:rPr lang="en-US" sz="2800" dirty="0"/>
              <a:t>Galloni et al. vs. </a:t>
            </a:r>
            <a:r>
              <a:rPr lang="ru-RU" sz="2800" dirty="0" err="1"/>
              <a:t>this</a:t>
            </a:r>
            <a:r>
              <a:rPr lang="en-US" sz="2800" dirty="0"/>
              <a:t> work: LVK and </a:t>
            </a:r>
            <a:r>
              <a:rPr lang="en-US" sz="2800" dirty="0" err="1"/>
              <a:t>NANOGrav</a:t>
            </a:r>
            <a:r>
              <a:rPr lang="en-US" sz="2800" dirty="0"/>
              <a:t> results are still in tension</a:t>
            </a:r>
            <a:br>
              <a:rPr lang="en-US" sz="2800" dirty="0"/>
            </a:br>
            <a:endParaRPr lang="ru-RU" sz="2800" dirty="0"/>
          </a:p>
        </p:txBody>
      </p:sp>
      <p:pic>
        <p:nvPicPr>
          <p:cNvPr id="5" name="Объект 4">
            <a:extLst>
              <a:ext uri="{FF2B5EF4-FFF2-40B4-BE49-F238E27FC236}">
                <a16:creationId xmlns:a16="http://schemas.microsoft.com/office/drawing/2014/main" id="{791CB7B3-7197-81A0-F3E6-B91DD0E64B7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78470" y="1881188"/>
            <a:ext cx="10058973" cy="4557712"/>
          </a:xfrm>
          <a:prstGeom prst="rect">
            <a:avLst/>
          </a:prstGeom>
        </p:spPr>
      </p:pic>
      <p:sp>
        <p:nvSpPr>
          <p:cNvPr id="3" name="Номер слайда 2">
            <a:extLst>
              <a:ext uri="{FF2B5EF4-FFF2-40B4-BE49-F238E27FC236}">
                <a16:creationId xmlns:a16="http://schemas.microsoft.com/office/drawing/2014/main" id="{CB0C682E-8F4E-41DD-E920-9A310CC5737D}"/>
              </a:ext>
            </a:extLst>
          </p:cNvPr>
          <p:cNvSpPr>
            <a:spLocks noGrp="1"/>
          </p:cNvSpPr>
          <p:nvPr>
            <p:ph type="sldNum" sz="quarter" idx="12"/>
          </p:nvPr>
        </p:nvSpPr>
        <p:spPr/>
        <p:txBody>
          <a:bodyPr/>
          <a:lstStyle/>
          <a:p>
            <a:fld id="{7DF5BAF5-ABAB-4575-8E56-D109A3D17F9F}" type="slidenum">
              <a:rPr lang="en-US" smtClean="0"/>
              <a:t>23</a:t>
            </a:fld>
            <a:endParaRPr lang="en-US"/>
          </a:p>
        </p:txBody>
      </p:sp>
      <p:sp>
        <p:nvSpPr>
          <p:cNvPr id="6" name="TextBox 5">
            <a:extLst>
              <a:ext uri="{FF2B5EF4-FFF2-40B4-BE49-F238E27FC236}">
                <a16:creationId xmlns:a16="http://schemas.microsoft.com/office/drawing/2014/main" id="{6586FE7C-8BF2-2504-60F5-664F2CBDBD1A}"/>
              </a:ext>
            </a:extLst>
          </p:cNvPr>
          <p:cNvSpPr txBox="1"/>
          <p:nvPr/>
        </p:nvSpPr>
        <p:spPr>
          <a:xfrm>
            <a:off x="1930" y="6550223"/>
            <a:ext cx="6094070" cy="307777"/>
          </a:xfrm>
          <a:prstGeom prst="rect">
            <a:avLst/>
          </a:prstGeom>
          <a:noFill/>
        </p:spPr>
        <p:txBody>
          <a:bodyPr wrap="square">
            <a:spAutoFit/>
          </a:bodyPr>
          <a:lstStyle/>
          <a:p>
            <a:r>
              <a:rPr lang="it-IT" sz="1400"/>
              <a:t>Galloni G. et al., JCAP 04, 062 (2023)</a:t>
            </a:r>
            <a:endParaRPr lang="ru-RU" sz="1400"/>
          </a:p>
        </p:txBody>
      </p:sp>
    </p:spTree>
    <p:extLst>
      <p:ext uri="{BB962C8B-B14F-4D97-AF65-F5344CB8AC3E}">
        <p14:creationId xmlns:p14="http://schemas.microsoft.com/office/powerpoint/2010/main" val="4193372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AF937292-B05F-5FE2-A06C-EF9B884DA758}"/>
              </a:ext>
            </a:extLst>
          </p:cNvPr>
          <p:cNvSpPr>
            <a:spLocks noGrp="1"/>
          </p:cNvSpPr>
          <p:nvPr>
            <p:ph type="title"/>
          </p:nvPr>
        </p:nvSpPr>
        <p:spPr>
          <a:xfrm>
            <a:off x="6386751" y="1115736"/>
            <a:ext cx="4738450" cy="1283986"/>
          </a:xfrm>
        </p:spPr>
        <p:txBody>
          <a:bodyPr anchor="t">
            <a:normAutofit/>
          </a:bodyPr>
          <a:lstStyle/>
          <a:p>
            <a:r>
              <a:rPr lang="en-US" sz="2800" dirty="0"/>
              <a:t>LVK and </a:t>
            </a:r>
            <a:r>
              <a:rPr lang="en-US" sz="2800" dirty="0" err="1"/>
              <a:t>NANOGrav</a:t>
            </a:r>
            <a:r>
              <a:rPr lang="en-US" sz="2800" dirty="0"/>
              <a:t> prefer different tensor tilts</a:t>
            </a:r>
            <a:endParaRPr lang="ru-RU" sz="2800" dirty="0"/>
          </a:p>
        </p:txBody>
      </p:sp>
      <p:pic>
        <p:nvPicPr>
          <p:cNvPr id="10" name="Объект 9">
            <a:extLst>
              <a:ext uri="{FF2B5EF4-FFF2-40B4-BE49-F238E27FC236}">
                <a16:creationId xmlns:a16="http://schemas.microsoft.com/office/drawing/2014/main" id="{8E7A5E87-7797-C2B4-6021-5E9387A7DFC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p:blipFill>
        <p:spPr>
          <a:xfrm>
            <a:off x="0" y="373361"/>
            <a:ext cx="6096000" cy="6111278"/>
          </a:xfrm>
          <a:prstGeom prst="rect">
            <a:avLst/>
          </a:prstGeom>
          <a:noFill/>
        </p:spPr>
      </p:pic>
      <p:sp>
        <p:nvSpPr>
          <p:cNvPr id="2" name="Номер слайда 1">
            <a:extLst>
              <a:ext uri="{FF2B5EF4-FFF2-40B4-BE49-F238E27FC236}">
                <a16:creationId xmlns:a16="http://schemas.microsoft.com/office/drawing/2014/main" id="{51CC91CB-9E5C-EED9-DFE3-9FE8182EF61D}"/>
              </a:ext>
            </a:extLst>
          </p:cNvPr>
          <p:cNvSpPr>
            <a:spLocks noGrp="1"/>
          </p:cNvSpPr>
          <p:nvPr>
            <p:ph type="sldNum" sz="quarter" idx="12"/>
          </p:nvPr>
        </p:nvSpPr>
        <p:spPr>
          <a:xfrm>
            <a:off x="10523764" y="6438900"/>
            <a:ext cx="601436" cy="419100"/>
          </a:xfrm>
        </p:spPr>
        <p:txBody>
          <a:bodyPr anchor="ctr">
            <a:normAutofit/>
          </a:bodyPr>
          <a:lstStyle/>
          <a:p>
            <a:pPr>
              <a:spcAft>
                <a:spcPts val="600"/>
              </a:spcAft>
            </a:pPr>
            <a:fld id="{7DF5BAF5-ABAB-4575-8E56-D109A3D17F9F}" type="slidenum">
              <a:rPr lang="en-US" smtClean="0"/>
              <a:pPr>
                <a:spcAft>
                  <a:spcPts val="600"/>
                </a:spcAft>
              </a:pPr>
              <a:t>24</a:t>
            </a:fld>
            <a:endParaRPr lang="en-US"/>
          </a:p>
        </p:txBody>
      </p:sp>
    </p:spTree>
    <p:extLst>
      <p:ext uri="{BB962C8B-B14F-4D97-AF65-F5344CB8AC3E}">
        <p14:creationId xmlns:p14="http://schemas.microsoft.com/office/powerpoint/2010/main" val="10779204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1C3F7-0514-CC36-D8FC-498A8008D862}"/>
            </a:ext>
          </a:extLst>
        </p:cNvPr>
        <p:cNvGrpSpPr/>
        <p:nvPr/>
      </p:nvGrpSpPr>
      <p:grpSpPr>
        <a:xfrm>
          <a:off x="0" y="0"/>
          <a:ext cx="0" cy="0"/>
          <a:chOff x="0" y="0"/>
          <a:chExt cx="0" cy="0"/>
        </a:xfrm>
      </p:grpSpPr>
      <p:sp>
        <p:nvSpPr>
          <p:cNvPr id="5" name="Заголовок 4">
            <a:extLst>
              <a:ext uri="{FF2B5EF4-FFF2-40B4-BE49-F238E27FC236}">
                <a16:creationId xmlns:a16="http://schemas.microsoft.com/office/drawing/2014/main" id="{75BDE6A9-A38C-502B-5871-70915C46D879}"/>
              </a:ext>
            </a:extLst>
          </p:cNvPr>
          <p:cNvSpPr>
            <a:spLocks noGrp="1"/>
          </p:cNvSpPr>
          <p:nvPr>
            <p:ph type="title"/>
          </p:nvPr>
        </p:nvSpPr>
        <p:spPr/>
        <p:txBody>
          <a:bodyPr>
            <a:noAutofit/>
          </a:bodyPr>
          <a:lstStyle/>
          <a:p>
            <a:r>
              <a:rPr lang="en-US" sz="2800" dirty="0"/>
              <a:t>The </a:t>
            </a:r>
            <a:r>
              <a:rPr lang="en-US" sz="2800" dirty="0" err="1"/>
              <a:t>NANOGrav</a:t>
            </a:r>
            <a:r>
              <a:rPr lang="en-US" sz="2800" dirty="0"/>
              <a:t> signal requires a large positive tensor tilt</a:t>
            </a:r>
            <a:endParaRPr lang="ru-RU" sz="2800" dirty="0"/>
          </a:p>
        </p:txBody>
      </p:sp>
      <p:sp>
        <p:nvSpPr>
          <p:cNvPr id="2" name="Номер слайда 1">
            <a:extLst>
              <a:ext uri="{FF2B5EF4-FFF2-40B4-BE49-F238E27FC236}">
                <a16:creationId xmlns:a16="http://schemas.microsoft.com/office/drawing/2014/main" id="{9ED99458-D4FB-A2CD-96FB-6F4EAB6CCEF5}"/>
              </a:ext>
            </a:extLst>
          </p:cNvPr>
          <p:cNvSpPr>
            <a:spLocks noGrp="1"/>
          </p:cNvSpPr>
          <p:nvPr>
            <p:ph type="sldNum" sz="quarter" idx="12"/>
          </p:nvPr>
        </p:nvSpPr>
        <p:spPr/>
        <p:txBody>
          <a:bodyPr/>
          <a:lstStyle/>
          <a:p>
            <a:fld id="{7DF5BAF5-ABAB-4575-8E56-D109A3D17F9F}" type="slidenum">
              <a:rPr lang="en-US" smtClean="0"/>
              <a:t>25</a:t>
            </a:fld>
            <a:endParaRPr lang="en-US"/>
          </a:p>
        </p:txBody>
      </p:sp>
      <p:pic>
        <p:nvPicPr>
          <p:cNvPr id="7" name="Объект 6">
            <a:extLst>
              <a:ext uri="{FF2B5EF4-FFF2-40B4-BE49-F238E27FC236}">
                <a16:creationId xmlns:a16="http://schemas.microsoft.com/office/drawing/2014/main" id="{08389C9A-2600-9874-239C-39143146115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15918" y="1881188"/>
            <a:ext cx="7984077" cy="4557712"/>
          </a:xfrm>
          <a:prstGeom prst="rect">
            <a:avLst/>
          </a:prstGeom>
        </p:spPr>
      </p:pic>
    </p:spTree>
    <p:extLst>
      <p:ext uri="{BB962C8B-B14F-4D97-AF65-F5344CB8AC3E}">
        <p14:creationId xmlns:p14="http://schemas.microsoft.com/office/powerpoint/2010/main" val="6607842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4FAA2-C0BB-BD78-F40C-ECF2B565A3AB}"/>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E4D67D-D048-10F3-B634-E63D3E9C2961}"/>
              </a:ext>
            </a:extLst>
          </p:cNvPr>
          <p:cNvSpPr>
            <a:spLocks noGrp="1"/>
          </p:cNvSpPr>
          <p:nvPr>
            <p:ph type="title"/>
          </p:nvPr>
        </p:nvSpPr>
        <p:spPr/>
        <p:txBody>
          <a:bodyPr>
            <a:normAutofit/>
          </a:bodyPr>
          <a:lstStyle/>
          <a:p>
            <a:r>
              <a:rPr lang="en-US" sz="2800"/>
              <a:t>Constraining the primordial fraction of the </a:t>
            </a:r>
            <a:r>
              <a:rPr lang="en-US" sz="2800" err="1"/>
              <a:t>NANOGrav</a:t>
            </a:r>
            <a:r>
              <a:rPr lang="en-US" sz="2800"/>
              <a:t> signal</a:t>
            </a:r>
          </a:p>
        </p:txBody>
      </p:sp>
      <p:pic>
        <p:nvPicPr>
          <p:cNvPr id="6" name="Объект 5">
            <a:extLst>
              <a:ext uri="{FF2B5EF4-FFF2-40B4-BE49-F238E27FC236}">
                <a16:creationId xmlns:a16="http://schemas.microsoft.com/office/drawing/2014/main" id="{A2FBDAD3-8606-ADBA-FCD2-A84939D13B75}"/>
              </a:ext>
            </a:extLst>
          </p:cNvPr>
          <p:cNvPicPr>
            <a:picLocks noGrp="1" noChangeAspect="1"/>
          </p:cNvPicPr>
          <p:nvPr>
            <p:ph sz="half" idx="2"/>
          </p:nvPr>
        </p:nvPicPr>
        <p:blipFill>
          <a:blip r:embed="rId3"/>
          <a:stretch>
            <a:fillRect/>
          </a:stretch>
        </p:blipFill>
        <p:spPr>
          <a:xfrm>
            <a:off x="6673850" y="2439988"/>
            <a:ext cx="3802062" cy="3802062"/>
          </a:xfrm>
          <a:prstGeom prst="rect">
            <a:avLst/>
          </a:prstGeom>
        </p:spPr>
      </p:pic>
      <p:sp>
        <p:nvSpPr>
          <p:cNvPr id="3" name="Номер слайда 2">
            <a:extLst>
              <a:ext uri="{FF2B5EF4-FFF2-40B4-BE49-F238E27FC236}">
                <a16:creationId xmlns:a16="http://schemas.microsoft.com/office/drawing/2014/main" id="{4F4FD511-D0B4-54F0-B385-C1251399B2E3}"/>
              </a:ext>
            </a:extLst>
          </p:cNvPr>
          <p:cNvSpPr>
            <a:spLocks noGrp="1"/>
          </p:cNvSpPr>
          <p:nvPr>
            <p:ph type="sldNum" sz="quarter" idx="12"/>
          </p:nvPr>
        </p:nvSpPr>
        <p:spPr/>
        <p:txBody>
          <a:bodyPr/>
          <a:lstStyle/>
          <a:p>
            <a:fld id="{7DF5BAF5-ABAB-4575-8E56-D109A3D17F9F}" type="slidenum">
              <a:rPr lang="en-US" smtClean="0"/>
              <a:t>26</a:t>
            </a:fld>
            <a:endParaRPr lang="en-US"/>
          </a:p>
        </p:txBody>
      </p:sp>
      <p:sp>
        <p:nvSpPr>
          <p:cNvPr id="11" name="TextBox 10">
            <a:extLst>
              <a:ext uri="{FF2B5EF4-FFF2-40B4-BE49-F238E27FC236}">
                <a16:creationId xmlns:a16="http://schemas.microsoft.com/office/drawing/2014/main" id="{6BA1A6E7-D481-5933-5373-D904EE08B951}"/>
              </a:ext>
            </a:extLst>
          </p:cNvPr>
          <p:cNvSpPr txBox="1"/>
          <p:nvPr/>
        </p:nvSpPr>
        <p:spPr>
          <a:xfrm>
            <a:off x="0" y="6550223"/>
            <a:ext cx="6094070" cy="307777"/>
          </a:xfrm>
          <a:prstGeom prst="rect">
            <a:avLst/>
          </a:prstGeom>
          <a:noFill/>
        </p:spPr>
        <p:txBody>
          <a:bodyPr wrap="square">
            <a:spAutoFit/>
          </a:bodyPr>
          <a:lstStyle/>
          <a:p>
            <a:r>
              <a:rPr lang="ru-RU" sz="1400" err="1"/>
              <a:t>Agazie</a:t>
            </a:r>
            <a:r>
              <a:rPr lang="ru-RU" sz="1400"/>
              <a:t> G. </a:t>
            </a:r>
            <a:r>
              <a:rPr lang="ru-RU" sz="1400" err="1"/>
              <a:t>et</a:t>
            </a:r>
            <a:r>
              <a:rPr lang="ru-RU" sz="1400"/>
              <a:t> </a:t>
            </a:r>
            <a:r>
              <a:rPr lang="ru-RU" sz="1400" err="1"/>
              <a:t>al</a:t>
            </a:r>
            <a:r>
              <a:rPr lang="ru-RU" sz="1400"/>
              <a:t>., </a:t>
            </a:r>
            <a:r>
              <a:rPr lang="ru-RU" sz="1400" err="1"/>
              <a:t>ApJL</a:t>
            </a:r>
            <a:r>
              <a:rPr lang="ru-RU" sz="1400"/>
              <a:t> 1004, L40 (2026)</a:t>
            </a:r>
          </a:p>
        </p:txBody>
      </p:sp>
      <p:pic>
        <p:nvPicPr>
          <p:cNvPr id="13" name="@holatex&#10;\begin{document}&#10;&#10;\fontsize{20pt}\selectfont&#10;&#10;\[&#10;\log_{10}\left(h^2\Omega_{\rm GW}^{68\%}(f_{\rm NANO})\right) = -9.70 \pm 0.22&#10;\]&#10;&#10;\end{document}">
            <a:extLst>
              <a:ext uri="{FF2B5EF4-FFF2-40B4-BE49-F238E27FC236}">
                <a16:creationId xmlns:a16="http://schemas.microsoft.com/office/drawing/2014/main" id="{C986CCC7-3807-4022-AF3A-E50E01AFCC96}"/>
              </a:ext>
            </a:extLst>
          </p:cNvPr>
          <p:cNvPicPr>
            <a:picLocks noChangeAspect="1"/>
          </p:cNvPicPr>
          <p:nvPr/>
        </p:nvPicPr>
        <p:blipFill>
          <a:blip r:embed="rId4"/>
          <a:stretch>
            <a:fillRect/>
          </a:stretch>
        </p:blipFill>
        <p:spPr>
          <a:xfrm>
            <a:off x="1272499" y="2440720"/>
            <a:ext cx="4460875" cy="544195"/>
          </a:xfrm>
          <a:prstGeom prst="rect">
            <a:avLst/>
          </a:prstGeom>
        </p:spPr>
      </p:pic>
      <p:pic>
        <p:nvPicPr>
          <p:cNvPr id="15" name="@holatex&#10;\begin{document}&#10;&#10;\fontsize{20pt}\selectfont&#10;&#10;\[&#10;-2\ln \mathcal{L}_{\rm NANO} = \frac{\left[\log_{10}\left(h^2\Omega_{\rm IGW}/p\right)-\mu_{\rm NANO}\right]^2}{\sigma_{\rm NANO}^2}&#10;\]&#10;&#10;\end{document}">
            <a:extLst>
              <a:ext uri="{FF2B5EF4-FFF2-40B4-BE49-F238E27FC236}">
                <a16:creationId xmlns:a16="http://schemas.microsoft.com/office/drawing/2014/main" id="{2B2C4DF7-388B-087D-5827-ABC67E60D582}"/>
              </a:ext>
            </a:extLst>
          </p:cNvPr>
          <p:cNvPicPr>
            <a:picLocks noChangeAspect="1"/>
          </p:cNvPicPr>
          <p:nvPr/>
        </p:nvPicPr>
        <p:blipFill>
          <a:blip r:embed="rId5"/>
          <a:stretch>
            <a:fillRect/>
          </a:stretch>
        </p:blipFill>
        <p:spPr>
          <a:xfrm>
            <a:off x="902293" y="3429000"/>
            <a:ext cx="5201285" cy="816610"/>
          </a:xfrm>
          <a:prstGeom prst="rect">
            <a:avLst/>
          </a:prstGeom>
        </p:spPr>
      </p:pic>
      <p:pic>
        <p:nvPicPr>
          <p:cNvPr id="18" name="@holatex&#10;\begin{document}&#10;&#10;\fontsize{20pt}\selectfont&#10;&#10;\[&#10;\mu_{\rm NANO}=-9.70&#10;\]&#10;&#10;\end{document}">
            <a:extLst>
              <a:ext uri="{FF2B5EF4-FFF2-40B4-BE49-F238E27FC236}">
                <a16:creationId xmlns:a16="http://schemas.microsoft.com/office/drawing/2014/main" id="{AC8D938B-4C59-4207-D283-93B2323B7C5B}"/>
              </a:ext>
            </a:extLst>
          </p:cNvPr>
          <p:cNvPicPr>
            <a:picLocks/>
          </p:cNvPicPr>
          <p:nvPr/>
        </p:nvPicPr>
        <p:blipFill>
          <a:blip r:embed="rId6"/>
          <a:stretch>
            <a:fillRect/>
          </a:stretch>
        </p:blipFill>
        <p:spPr>
          <a:xfrm>
            <a:off x="2598200" y="4689695"/>
            <a:ext cx="1809470" cy="302418"/>
          </a:xfrm>
          <a:prstGeom prst="rect">
            <a:avLst/>
          </a:prstGeom>
        </p:spPr>
      </p:pic>
      <p:pic>
        <p:nvPicPr>
          <p:cNvPr id="20" name="@holatex&#10;\begin{document}&#10;&#10;\fontsize{20pt}\selectfont&#10;&#10;\[&#10;\sigma_{\rm NANO} = 0.22&#10;\]&#10;&#10;\end{document}">
            <a:extLst>
              <a:ext uri="{FF2B5EF4-FFF2-40B4-BE49-F238E27FC236}">
                <a16:creationId xmlns:a16="http://schemas.microsoft.com/office/drawing/2014/main" id="{1B60ADC5-080D-69FA-0D41-530D23715160}"/>
              </a:ext>
            </a:extLst>
          </p:cNvPr>
          <p:cNvPicPr>
            <a:picLocks/>
          </p:cNvPicPr>
          <p:nvPr/>
        </p:nvPicPr>
        <p:blipFill>
          <a:blip r:embed="rId7"/>
          <a:stretch>
            <a:fillRect/>
          </a:stretch>
        </p:blipFill>
        <p:spPr>
          <a:xfrm>
            <a:off x="2714127" y="5436197"/>
            <a:ext cx="1577616" cy="282257"/>
          </a:xfrm>
          <a:prstGeom prst="rect">
            <a:avLst/>
          </a:prstGeom>
        </p:spPr>
      </p:pic>
    </p:spTree>
    <p:extLst>
      <p:ext uri="{BB962C8B-B14F-4D97-AF65-F5344CB8AC3E}">
        <p14:creationId xmlns:p14="http://schemas.microsoft.com/office/powerpoint/2010/main" val="3958026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7068F-A4FA-4CB5-F23F-0C50B8A2773B}"/>
            </a:ext>
          </a:extLst>
        </p:cNvPr>
        <p:cNvGrpSpPr/>
        <p:nvPr/>
      </p:nvGrpSpPr>
      <p:grpSpPr>
        <a:xfrm>
          <a:off x="0" y="0"/>
          <a:ext cx="0" cy="0"/>
          <a:chOff x="0" y="0"/>
          <a:chExt cx="0" cy="0"/>
        </a:xfrm>
      </p:grpSpPr>
      <p:sp>
        <p:nvSpPr>
          <p:cNvPr id="7" name="Заголовок 6">
            <a:extLst>
              <a:ext uri="{FF2B5EF4-FFF2-40B4-BE49-F238E27FC236}">
                <a16:creationId xmlns:a16="http://schemas.microsoft.com/office/drawing/2014/main" id="{DA3299AB-C690-038A-6C92-28B12DAABF83}"/>
              </a:ext>
            </a:extLst>
          </p:cNvPr>
          <p:cNvSpPr>
            <a:spLocks noGrp="1"/>
          </p:cNvSpPr>
          <p:nvPr>
            <p:ph type="title"/>
          </p:nvPr>
        </p:nvSpPr>
        <p:spPr>
          <a:xfrm>
            <a:off x="7894207" y="1112431"/>
            <a:ext cx="3230993" cy="1858941"/>
          </a:xfrm>
        </p:spPr>
        <p:txBody>
          <a:bodyPr anchor="t">
            <a:normAutofit/>
          </a:bodyPr>
          <a:lstStyle/>
          <a:p>
            <a:r>
              <a:rPr lang="en-US" sz="2800" dirty="0"/>
              <a:t>Only a small primordial fraction is allowed</a:t>
            </a:r>
            <a:endParaRPr lang="ru-RU" sz="2800" dirty="0"/>
          </a:p>
        </p:txBody>
      </p:sp>
      <p:pic>
        <p:nvPicPr>
          <p:cNvPr id="12" name="Объект 11">
            <a:extLst>
              <a:ext uri="{FF2B5EF4-FFF2-40B4-BE49-F238E27FC236}">
                <a16:creationId xmlns:a16="http://schemas.microsoft.com/office/drawing/2014/main" id="{8B876B97-6A6A-989D-6F1B-A1896908E5B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p:blipFill>
        <p:spPr>
          <a:xfrm>
            <a:off x="332653" y="0"/>
            <a:ext cx="6840855" cy="6858000"/>
          </a:xfrm>
          <a:prstGeom prst="rect">
            <a:avLst/>
          </a:prstGeom>
          <a:noFill/>
        </p:spPr>
      </p:pic>
      <p:pic>
        <p:nvPicPr>
          <p:cNvPr id="3" name="@holatex&#10;\begin{document}&#10;&#10;\fontsize{20pt}\selectfont&#10;&#10;\[&#10;p &lt; 0.021\% \quad (95\%\,\mathrm{CL})&#10;\]&#10;&#10;\end{document}">
            <a:extLst>
              <a:ext uri="{FF2B5EF4-FFF2-40B4-BE49-F238E27FC236}">
                <a16:creationId xmlns:a16="http://schemas.microsoft.com/office/drawing/2014/main" id="{AC7B8D20-3A4E-F41F-080D-0DA1C2DF82BB}"/>
              </a:ext>
            </a:extLst>
          </p:cNvPr>
          <p:cNvPicPr>
            <a:picLocks/>
          </p:cNvPicPr>
          <p:nvPr/>
        </p:nvPicPr>
        <p:blipFill>
          <a:blip r:embed="rId4"/>
          <a:stretch>
            <a:fillRect/>
          </a:stretch>
        </p:blipFill>
        <p:spPr>
          <a:xfrm>
            <a:off x="7901280" y="4247796"/>
            <a:ext cx="3223920" cy="427168"/>
          </a:xfrm>
          <a:prstGeom prst="rect">
            <a:avLst/>
          </a:prstGeom>
          <a:noFill/>
        </p:spPr>
      </p:pic>
      <p:sp>
        <p:nvSpPr>
          <p:cNvPr id="2" name="Номер слайда 1">
            <a:extLst>
              <a:ext uri="{FF2B5EF4-FFF2-40B4-BE49-F238E27FC236}">
                <a16:creationId xmlns:a16="http://schemas.microsoft.com/office/drawing/2014/main" id="{54EAF91C-0C02-D2C4-7CB6-27C51524DEA5}"/>
              </a:ext>
            </a:extLst>
          </p:cNvPr>
          <p:cNvSpPr>
            <a:spLocks noGrp="1"/>
          </p:cNvSpPr>
          <p:nvPr>
            <p:ph type="sldNum" sz="quarter" idx="12"/>
          </p:nvPr>
        </p:nvSpPr>
        <p:spPr>
          <a:xfrm>
            <a:off x="10523764" y="6438900"/>
            <a:ext cx="601436" cy="419100"/>
          </a:xfrm>
        </p:spPr>
        <p:txBody>
          <a:bodyPr anchor="ctr">
            <a:normAutofit/>
          </a:bodyPr>
          <a:lstStyle/>
          <a:p>
            <a:pPr>
              <a:spcAft>
                <a:spcPts val="600"/>
              </a:spcAft>
            </a:pPr>
            <a:fld id="{7DF5BAF5-ABAB-4575-8E56-D109A3D17F9F}" type="slidenum">
              <a:rPr lang="en-US" smtClean="0"/>
              <a:pPr>
                <a:spcAft>
                  <a:spcPts val="600"/>
                </a:spcAft>
              </a:pPr>
              <a:t>27</a:t>
            </a:fld>
            <a:endParaRPr lang="en-US"/>
          </a:p>
        </p:txBody>
      </p:sp>
    </p:spTree>
    <p:extLst>
      <p:ext uri="{BB962C8B-B14F-4D97-AF65-F5344CB8AC3E}">
        <p14:creationId xmlns:p14="http://schemas.microsoft.com/office/powerpoint/2010/main" val="18602232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31A0A437-6C16-1A5B-5FD3-8C363000DD10}"/>
              </a:ext>
            </a:extLst>
          </p:cNvPr>
          <p:cNvSpPr>
            <a:spLocks noGrp="1"/>
          </p:cNvSpPr>
          <p:nvPr>
            <p:ph type="title"/>
          </p:nvPr>
        </p:nvSpPr>
        <p:spPr/>
        <p:txBody>
          <a:bodyPr/>
          <a:lstStyle/>
          <a:p>
            <a:r>
              <a:rPr lang="en-US"/>
              <a:t>Takeaways</a:t>
            </a:r>
            <a:endParaRPr lang="ru-RU"/>
          </a:p>
        </p:txBody>
      </p:sp>
      <p:sp>
        <p:nvSpPr>
          <p:cNvPr id="4" name="Объект 3">
            <a:extLst>
              <a:ext uri="{FF2B5EF4-FFF2-40B4-BE49-F238E27FC236}">
                <a16:creationId xmlns:a16="http://schemas.microsoft.com/office/drawing/2014/main" id="{ACB194D9-98E1-1D08-AFD8-89411B6AC478}"/>
              </a:ext>
            </a:extLst>
          </p:cNvPr>
          <p:cNvSpPr>
            <a:spLocks noGrp="1"/>
          </p:cNvSpPr>
          <p:nvPr>
            <p:ph idx="1"/>
          </p:nvPr>
        </p:nvSpPr>
        <p:spPr/>
        <p:txBody>
          <a:bodyPr>
            <a:normAutofit/>
          </a:bodyPr>
          <a:lstStyle/>
          <a:p>
            <a:pPr marL="457200" indent="-457200">
              <a:buFont typeface="+mj-lt"/>
              <a:buAutoNum type="arabicPeriod"/>
            </a:pPr>
            <a:r>
              <a:rPr lang="en-US" sz="2400" dirty="0"/>
              <a:t>CMB data provide the strongest constraints on negative </a:t>
            </a:r>
            <a:r>
              <a:rPr lang="en-US" sz="2400" i="1" dirty="0" err="1"/>
              <a:t>n</a:t>
            </a:r>
            <a:r>
              <a:rPr lang="en-US" sz="2400" baseline="-25000" dirty="0" err="1"/>
              <a:t>t</a:t>
            </a:r>
            <a:endParaRPr lang="en-US" sz="2400" baseline="-25000" dirty="0"/>
          </a:p>
          <a:p>
            <a:pPr marL="457200" indent="-457200">
              <a:buFont typeface="+mj-lt"/>
              <a:buAutoNum type="arabicPeriod"/>
            </a:pPr>
            <a:r>
              <a:rPr lang="en-US" sz="2400" dirty="0"/>
              <a:t>LVK strongly constrains positive </a:t>
            </a:r>
            <a:r>
              <a:rPr lang="en-US" sz="2400" i="1" dirty="0" err="1"/>
              <a:t>n</a:t>
            </a:r>
            <a:r>
              <a:rPr lang="en-US" sz="2400" baseline="-25000" dirty="0" err="1"/>
              <a:t>t</a:t>
            </a:r>
            <a:endParaRPr lang="en-US" sz="2400" baseline="-25000" dirty="0"/>
          </a:p>
          <a:p>
            <a:pPr marL="457200" indent="-457200">
              <a:buFont typeface="+mj-lt"/>
              <a:buAutoNum type="arabicPeriod"/>
            </a:pPr>
            <a:r>
              <a:rPr lang="en-US" sz="2400" dirty="0"/>
              <a:t>The </a:t>
            </a:r>
            <a:r>
              <a:rPr lang="en-US" sz="2400" dirty="0" err="1"/>
              <a:t>NANOGrav</a:t>
            </a:r>
            <a:r>
              <a:rPr lang="en-US" sz="2400" dirty="0"/>
              <a:t> signal can only contain a small primordial contribution</a:t>
            </a:r>
          </a:p>
        </p:txBody>
      </p:sp>
      <p:sp>
        <p:nvSpPr>
          <p:cNvPr id="2" name="Номер слайда 1">
            <a:extLst>
              <a:ext uri="{FF2B5EF4-FFF2-40B4-BE49-F238E27FC236}">
                <a16:creationId xmlns:a16="http://schemas.microsoft.com/office/drawing/2014/main" id="{55910F8A-467A-99EE-B954-200CA657C641}"/>
              </a:ext>
            </a:extLst>
          </p:cNvPr>
          <p:cNvSpPr>
            <a:spLocks noGrp="1"/>
          </p:cNvSpPr>
          <p:nvPr>
            <p:ph type="sldNum" sz="quarter" idx="12"/>
          </p:nvPr>
        </p:nvSpPr>
        <p:spPr/>
        <p:txBody>
          <a:bodyPr/>
          <a:lstStyle/>
          <a:p>
            <a:fld id="{7DF5BAF5-ABAB-4575-8E56-D109A3D17F9F}" type="slidenum">
              <a:rPr lang="en-US" smtClean="0"/>
              <a:t>28</a:t>
            </a:fld>
            <a:endParaRPr lang="en-US"/>
          </a:p>
        </p:txBody>
      </p:sp>
    </p:spTree>
    <p:extLst>
      <p:ext uri="{BB962C8B-B14F-4D97-AF65-F5344CB8AC3E}">
        <p14:creationId xmlns:p14="http://schemas.microsoft.com/office/powerpoint/2010/main" val="1965784402"/>
      </p:ext>
    </p:extLst>
  </p:cSld>
  <p:clrMapOvr>
    <a:masterClrMapping/>
  </p:clrMapOvr>
</p:sld>
</file>

<file path=ppt/theme/theme1.xml><?xml version="1.0" encoding="utf-8"?>
<a:theme xmlns:a="http://schemas.openxmlformats.org/drawingml/2006/main" name="Bjorn">
  <a:themeElements>
    <a:clrScheme name="Bjorn">
      <a:dk1>
        <a:srgbClr val="000000"/>
      </a:dk1>
      <a:lt1>
        <a:srgbClr val="FFFFFF"/>
      </a:lt1>
      <a:dk2>
        <a:srgbClr val="003474"/>
      </a:dk2>
      <a:lt2>
        <a:srgbClr val="EFE6EB"/>
      </a:lt2>
      <a:accent1>
        <a:srgbClr val="28AE70"/>
      </a:accent1>
      <a:accent2>
        <a:srgbClr val="AC9E0C"/>
      </a:accent2>
      <a:accent3>
        <a:srgbClr val="EF3475"/>
      </a:accent3>
      <a:accent4>
        <a:srgbClr val="8961F3"/>
      </a:accent4>
      <a:accent5>
        <a:srgbClr val="11ADD3"/>
      </a:accent5>
      <a:accent6>
        <a:srgbClr val="E78813"/>
      </a:accent6>
      <a:hlink>
        <a:srgbClr val="CD45C3"/>
      </a:hlink>
      <a:folHlink>
        <a:srgbClr val="E34E4E"/>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jorn design_Copilot Layouts_win32_SD_V7" id="{D68CBEBD-98F0-4FAF-8687-8614116B2926}" vid="{DBF1F633-2586-48B7-A7E5-6478FA1D81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E7387FE-B285-46CD-9CEE-A9280D67194F}">
  <we:reference id="WA200004052" version="1.0.0.2" store="Omex" storeType="OMEX"/>
  <we:alternateReferences>
    <we:reference id="WA200004052" version="1.0.0.2" store="WA200004052"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8D147B0A-A3D1-43B0-B0BE-D6581D3609D1}">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416ACBC-C288-4FE2-A121-1047B4270A61}">
  <ds:schemaRefs>
    <ds:schemaRef ds:uri="http://schemas.microsoft.com/sharepoint/v3/contenttype/forms"/>
  </ds:schemaRefs>
</ds:datastoreItem>
</file>

<file path=customXml/itemProps3.xml><?xml version="1.0" encoding="utf-8"?>
<ds:datastoreItem xmlns:ds="http://schemas.openxmlformats.org/officeDocument/2006/customXml" ds:itemID="{AA9D4D66-A82C-4C14-A5CE-108788051B7D}">
  <ds:schemaRefs>
    <ds:schemaRef ds:uri="http://purl.org/dc/terms/"/>
    <ds:schemaRef ds:uri="http://schemas.microsoft.com/sharepoint/v3"/>
    <ds:schemaRef ds:uri="http://schemas.microsoft.com/office/infopath/2007/PartnerControls"/>
    <ds:schemaRef ds:uri="http://schemas.microsoft.com/office/2006/metadata/properties"/>
    <ds:schemaRef ds:uri="http://purl.org/dc/dcmitype/"/>
    <ds:schemaRef ds:uri="http://schemas.openxmlformats.org/package/2006/metadata/core-properties"/>
    <ds:schemaRef ds:uri="230e9df3-be65-4c73-a93b-d1236ebd677e"/>
    <ds:schemaRef ds:uri="http://schemas.microsoft.com/office/2006/documentManagement/types"/>
    <ds:schemaRef ds:uri="16c05727-aa75-4e4a-9b5f-8a80a1165891"/>
    <ds:schemaRef ds:uri="71af3243-3dd4-4a8d-8c0d-dd76da1f02a5"/>
    <ds:schemaRef ds:uri="http://www.w3.org/XML/1998/namespace"/>
    <ds:schemaRef ds:uri="http://purl.org/dc/elements/1.1/"/>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Archway</Template>
  <TotalTime>733</TotalTime>
  <Words>2616</Words>
  <Application>Microsoft Office PowerPoint</Application>
  <PresentationFormat>Широкоэкранный</PresentationFormat>
  <Paragraphs>173</Paragraphs>
  <Slides>28</Slides>
  <Notes>28</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28</vt:i4>
      </vt:variant>
    </vt:vector>
  </HeadingPairs>
  <TitlesOfParts>
    <vt:vector size="33" baseType="lpstr">
      <vt:lpstr>Arial</vt:lpstr>
      <vt:lpstr>Calibri</vt:lpstr>
      <vt:lpstr>Neue Haas Grotesk Text Pro</vt:lpstr>
      <vt:lpstr>System Font Regular</vt:lpstr>
      <vt:lpstr>Bjorn</vt:lpstr>
      <vt:lpstr>Constraints on Primordial Gravitational Waves</vt:lpstr>
      <vt:lpstr>Inflation predicts two types of primordial fluctuations</vt:lpstr>
      <vt:lpstr>Презентация PowerPoint</vt:lpstr>
      <vt:lpstr>Презентация PowerPoint</vt:lpstr>
      <vt:lpstr>Primordial tensor power spectrum</vt:lpstr>
      <vt:lpstr>Primordial tensor power spectrum</vt:lpstr>
      <vt:lpstr>How can we observe them?</vt:lpstr>
      <vt:lpstr>CMB</vt:lpstr>
      <vt:lpstr>CMB experiments used in the analysis</vt:lpstr>
      <vt:lpstr>MCMC sampling</vt:lpstr>
      <vt:lpstr>Galloni et al. vs. this work: SPT-3G + ACT improve constraints on positive tensor tilt</vt:lpstr>
      <vt:lpstr>Презентация PowerPoint</vt:lpstr>
      <vt:lpstr>Презентация PowerPoint</vt:lpstr>
      <vt:lpstr>LVK: No detection → upper limit on the gravitational-wave background </vt:lpstr>
      <vt:lpstr>LVK strongly constrains positive tensor tilt</vt:lpstr>
      <vt:lpstr>Galloni et al. vs. this work:  LVK strongly constrains positive tensor tilt</vt:lpstr>
      <vt:lpstr>Презентация PowerPoint</vt:lpstr>
      <vt:lpstr>Pulsars: rapidly rotating neutron stars</vt:lpstr>
      <vt:lpstr>Pulsars: very precise clocks in space</vt:lpstr>
      <vt:lpstr>Gravitational waves: changing pulse arrival times</vt:lpstr>
      <vt:lpstr>NANOGrav: searching for a common GW signal </vt:lpstr>
      <vt:lpstr>NANOGrav provides evidence for a stochastic gravitational-wave background</vt:lpstr>
      <vt:lpstr>Galloni et al. vs. this work: LVK and NANOGrav results are still in tension </vt:lpstr>
      <vt:lpstr>LVK and NANOGrav prefer different tensor tilts</vt:lpstr>
      <vt:lpstr>The NANOGrav signal requires a large positive tensor tilt</vt:lpstr>
      <vt:lpstr>Constraining the primordial fraction of the NANOGrav signal</vt:lpstr>
      <vt:lpstr>Only a small primordial fraction is allowed</vt:lpstr>
      <vt:lpstr>Takeaways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Alexandra Nemtinova</cp:lastModifiedBy>
  <cp:revision>1</cp:revision>
  <dcterms:created xsi:type="dcterms:W3CDTF">2026-08-17T02:22:20Z</dcterms:created>
  <dcterms:modified xsi:type="dcterms:W3CDTF">2026-09-06T12:44:40Z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