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</p:sldIdLst>
  <p:sldSz cy="5143500" cx="9144000"/>
  <p:notesSz cx="6858000" cy="9144000"/>
  <p:embeddedFontLst>
    <p:embeddedFont>
      <p:font typeface="Lato"/>
      <p:regular r:id="rId46"/>
      <p:bold r:id="rId47"/>
      <p:italic r:id="rId48"/>
      <p:boldItalic r:id="rId49"/>
    </p:embeddedFont>
    <p:embeddedFont>
      <p:font typeface="Lato Light"/>
      <p:regular r:id="rId50"/>
      <p:bold r:id="rId51"/>
      <p:italic r:id="rId52"/>
      <p:boldItalic r:id="rId53"/>
    </p:embeddedFont>
    <p:embeddedFont>
      <p:font typeface="Abel"/>
      <p:regular r:id="rId54"/>
    </p:embeddedFont>
    <p:embeddedFont>
      <p:font typeface="Lato Black"/>
      <p:bold r:id="rId55"/>
      <p:boldItalic r:id="rId5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font" Target="fonts/Lato-regular.fntdata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Lato-italic.fntdata"/><Relationship Id="rId47" Type="http://schemas.openxmlformats.org/officeDocument/2006/relationships/font" Target="fonts/Lato-bold.fntdata"/><Relationship Id="rId49" Type="http://schemas.openxmlformats.org/officeDocument/2006/relationships/font" Target="fonts/La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LatoLight-bold.fntdata"/><Relationship Id="rId50" Type="http://schemas.openxmlformats.org/officeDocument/2006/relationships/font" Target="fonts/LatoLight-regular.fntdata"/><Relationship Id="rId53" Type="http://schemas.openxmlformats.org/officeDocument/2006/relationships/font" Target="fonts/LatoLight-boldItalic.fntdata"/><Relationship Id="rId52" Type="http://schemas.openxmlformats.org/officeDocument/2006/relationships/font" Target="fonts/LatoLight-italic.fntdata"/><Relationship Id="rId11" Type="http://schemas.openxmlformats.org/officeDocument/2006/relationships/slide" Target="slides/slide6.xml"/><Relationship Id="rId55" Type="http://schemas.openxmlformats.org/officeDocument/2006/relationships/font" Target="fonts/LatoBlack-bold.fntdata"/><Relationship Id="rId10" Type="http://schemas.openxmlformats.org/officeDocument/2006/relationships/slide" Target="slides/slide5.xml"/><Relationship Id="rId54" Type="http://schemas.openxmlformats.org/officeDocument/2006/relationships/font" Target="fonts/Abel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56" Type="http://schemas.openxmlformats.org/officeDocument/2006/relationships/font" Target="fonts/LatoBlack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1eea92d9cb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1eea92d9cb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9b2f3e2c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9b2f3e2c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3f9b2f3e2c5_0_7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3f9b2f3e2c5_0_7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3f9de4d7505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" name="Google Shape;604;g3f9de4d7505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3f9de4d7505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3f9de4d7505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3f9de4d7505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3f9de4d7505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3f9de4d7505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" name="Google Shape;645;g3f9de4d7505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3f9de4d7505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3f9de4d7505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3f9de4d7505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2" name="Google Shape;672;g3f9de4d7505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g3fb0759c25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3" name="Google Shape;683;g3fb0759c25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6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3f9de4d7505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" name="Google Shape;948;g3f9de4d7505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g3f9de4d7505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5" name="Google Shape;955;g3f9de4d7505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g3f9de4d7505_0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4" name="Google Shape;964;g3f9de4d7505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g3f9de4d7505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5" name="Google Shape;975;g3f9de4d7505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6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g3f9de4d7505_0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8" name="Google Shape;988;g3f9de4d7505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g3f9de4d7505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2" name="Google Shape;1002;g3f9de4d7505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g3f9de4d7505_0_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6" name="Google Shape;1016;g3f9de4d7505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g398a4c0b308_2_25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0" name="Google Shape;1030;g398a4c0b308_2_25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g3fb0759c259_0_5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2" name="Google Shape;1042;g3fb0759c259_0_5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3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g398a4c0b308_2_25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5" name="Google Shape;1055;g398a4c0b308_2_25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2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g398a4c0b308_2_26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4" name="Google Shape;1064;g398a4c0b308_2_26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g398a4c0b308_2_26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3" name="Google Shape;1073;g398a4c0b308_2_26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2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g3f9de4d7505_0_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4" name="Google Shape;1084;g3f9de4d7505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g3f9de4d7505_0_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3" name="Google Shape;1093;g3f9de4d7505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0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g3fb0759c259_0_2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2" name="Google Shape;1102;g3fb0759c259_0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5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g3f9de4d7505_0_8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7" name="Google Shape;1367;g3f9de4d7505_0_8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4" name="Shape 1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g3f9de4d7505_0_8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6" name="Google Shape;1376;g3f9de4d7505_0_8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5" name="Shape 1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6" name="Google Shape;1386;g3f9de4d7505_0_8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7" name="Google Shape;1387;g3f9de4d7505_0_8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6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" name="Google Shape;1397;g3f9de4d7505_0_2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8" name="Google Shape;1398;g3f9de4d7505_0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6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7" name="Google Shape;1487;g3f9de4d7505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8" name="Google Shape;1488;g3f9de4d7505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6" name="Shape 1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" name="Google Shape;1577;g3f9de4d7505_0_5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8" name="Google Shape;1578;g3f9de4d7505_0_5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0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Google Shape;1671;g3f9de4d7505_0_6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2" name="Google Shape;1672;g3f9de4d7505_0_6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2" name="Shape 1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3" name="Google Shape;1763;g3f9de4d7505_0_7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4" name="Google Shape;1764;g3f9de4d7505_0_7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1" name="Shape 1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2" name="Google Shape;1772;g3f9de4d7505_0_7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3" name="Google Shape;1773;g3f9de4d7505_0_7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0" name="Shape 1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" name="Google Shape;1781;g3f9de4d7505_0_7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2" name="Google Shape;1782;g3f9de4d7505_0_7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9" name="Shape 1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0" name="Google Shape;1790;g3f9de4d7505_0_9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1" name="Google Shape;1791;g3f9de4d7505_0_9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9" name="Shape 1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0" name="Google Shape;1800;g3f9de4d7505_0_9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1" name="Google Shape;1801;g3f9de4d7505_0_9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5" name="Shape 1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6" name="Google Shape;1806;g3f9de4d7505_0_9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7" name="Google Shape;1807;g3f9de4d7505_0_9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0" name="Shape 1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g3f9de4d7505_0_9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2" name="Google Shape;1812;g3f9de4d7505_0_9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5" name="Shape 1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6" name="Google Shape;1816;g3f9de4d7505_0_9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7" name="Google Shape;1817;g3f9de4d7505_0_9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hasCustomPrompt="1" type="title"/>
          </p:nvPr>
        </p:nvSpPr>
        <p:spPr>
          <a:xfrm>
            <a:off x="2468850" y="540000"/>
            <a:ext cx="4206300" cy="828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52" name="Google Shape;52;p13"/>
          <p:cNvSpPr txBox="1"/>
          <p:nvPr>
            <p:ph idx="1" type="subTitle"/>
          </p:nvPr>
        </p:nvSpPr>
        <p:spPr>
          <a:xfrm>
            <a:off x="2468850" y="1368303"/>
            <a:ext cx="4206300" cy="3657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hasCustomPrompt="1" idx="2" type="title"/>
          </p:nvPr>
        </p:nvSpPr>
        <p:spPr>
          <a:xfrm>
            <a:off x="2468850" y="1974742"/>
            <a:ext cx="4206300" cy="828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54" name="Google Shape;54;p13"/>
          <p:cNvSpPr txBox="1"/>
          <p:nvPr>
            <p:ph idx="3" type="subTitle"/>
          </p:nvPr>
        </p:nvSpPr>
        <p:spPr>
          <a:xfrm>
            <a:off x="2468850" y="2803045"/>
            <a:ext cx="4206300" cy="3657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hasCustomPrompt="1" idx="4" type="title"/>
          </p:nvPr>
        </p:nvSpPr>
        <p:spPr>
          <a:xfrm>
            <a:off x="2468850" y="3409497"/>
            <a:ext cx="4206300" cy="8283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56" name="Google Shape;56;p13"/>
          <p:cNvSpPr txBox="1"/>
          <p:nvPr>
            <p:ph idx="5" type="subTitle"/>
          </p:nvPr>
        </p:nvSpPr>
        <p:spPr>
          <a:xfrm>
            <a:off x="2468850" y="4237800"/>
            <a:ext cx="4206300" cy="3657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17.png"/><Relationship Id="rId5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9.png"/><Relationship Id="rId6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9.png"/><Relationship Id="rId6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9.png"/><Relationship Id="rId6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9.png"/><Relationship Id="rId6" Type="http://schemas.openxmlformats.org/officeDocument/2006/relationships/image" Target="../media/image1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2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4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8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1.png"/><Relationship Id="rId4" Type="http://schemas.openxmlformats.org/officeDocument/2006/relationships/image" Target="../media/image13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0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3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637850"/>
            <a:ext cx="8520600" cy="183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7998EE"/>
                </a:solidFill>
                <a:latin typeface="Lato Light"/>
                <a:ea typeface="Lato Light"/>
                <a:cs typeface="Lato Light"/>
                <a:sym typeface="Lato Light"/>
              </a:rPr>
              <a:t>Filzinger, ARC, Jani, Steinel, Giani, Huntemann, Roberts </a:t>
            </a:r>
            <a:endParaRPr sz="1600">
              <a:solidFill>
                <a:srgbClr val="7998EE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7998EE"/>
                </a:solidFill>
                <a:latin typeface="Lato Light"/>
                <a:ea typeface="Lato Light"/>
                <a:cs typeface="Lato Light"/>
                <a:sym typeface="Lato Light"/>
              </a:rPr>
              <a:t>Phys. Rev. Lett. 134, 031001 (2025)</a:t>
            </a:r>
            <a:endParaRPr sz="1600">
              <a:solidFill>
                <a:srgbClr val="7998EE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Ashlee Caddell</a:t>
            </a:r>
            <a:endParaRPr sz="16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6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The University of Queensland</a:t>
            </a:r>
            <a:endParaRPr sz="16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PPC 2026</a:t>
            </a:r>
            <a:endParaRPr b="1" sz="2600">
              <a:solidFill>
                <a:srgbClr val="7998EE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231750" y="206525"/>
            <a:ext cx="8680500" cy="2172600"/>
          </a:xfrm>
          <a:prstGeom prst="round2DiagRect">
            <a:avLst>
              <a:gd fmla="val 28815" name="adj1"/>
              <a:gd fmla="val 0" name="adj2"/>
            </a:avLst>
          </a:prstGeom>
          <a:solidFill>
            <a:srgbClr val="DD517F">
              <a:alpha val="12730"/>
            </a:srgbClr>
          </a:solidFill>
          <a:ln>
            <a:noFill/>
          </a:ln>
          <a:effectLst>
            <a:outerShdw blurRad="57150" rotWithShape="0" algn="bl" dir="5400000" dist="19050">
              <a:schemeClr val="dk1">
                <a:alpha val="39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384150" y="358925"/>
            <a:ext cx="8346300" cy="1864200"/>
          </a:xfrm>
          <a:prstGeom prst="round2DiagRect">
            <a:avLst>
              <a:gd fmla="val 26542" name="adj1"/>
              <a:gd fmla="val 0" name="adj2"/>
            </a:avLst>
          </a:prstGeom>
          <a:solidFill>
            <a:srgbClr val="DD517F">
              <a:alpha val="2727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32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/>
          <p:nvPr/>
        </p:nvSpPr>
        <p:spPr>
          <a:xfrm>
            <a:off x="536550" y="511325"/>
            <a:ext cx="8031300" cy="1556100"/>
          </a:xfrm>
          <a:prstGeom prst="round2DiagRect">
            <a:avLst>
              <a:gd fmla="val 24353" name="adj1"/>
              <a:gd fmla="val 0" name="adj2"/>
            </a:avLst>
          </a:prstGeom>
          <a:solidFill>
            <a:srgbClr val="DD517F">
              <a:alpha val="5500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/>
          <p:nvPr/>
        </p:nvSpPr>
        <p:spPr>
          <a:xfrm>
            <a:off x="688950" y="663725"/>
            <a:ext cx="7716600" cy="1234500"/>
          </a:xfrm>
          <a:prstGeom prst="round2DiagRect">
            <a:avLst>
              <a:gd fmla="val 23169" name="adj1"/>
              <a:gd fmla="val 0" name="adj2"/>
            </a:avLst>
          </a:prstGeom>
          <a:solidFill>
            <a:srgbClr val="DD517F"/>
          </a:solidFill>
          <a:ln>
            <a:noFill/>
          </a:ln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4"/>
          <p:cNvSpPr/>
          <p:nvPr/>
        </p:nvSpPr>
        <p:spPr>
          <a:xfrm>
            <a:off x="841350" y="816125"/>
            <a:ext cx="7416300" cy="927000"/>
          </a:xfrm>
          <a:prstGeom prst="round2DiagRect">
            <a:avLst>
              <a:gd fmla="val 23975" name="adj1"/>
              <a:gd fmla="val 0" name="adj2"/>
            </a:avLst>
          </a:prstGeom>
          <a:solidFill>
            <a:srgbClr val="E68E36">
              <a:alpha val="77730"/>
            </a:srgbClr>
          </a:solidFill>
          <a:ln>
            <a:noFill/>
          </a:ln>
          <a:effectLst>
            <a:outerShdw blurRad="28575" rotWithShape="0" algn="bl" dir="5400000" dist="19050">
              <a:schemeClr val="dk1">
                <a:alpha val="2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/>
          </a:p>
        </p:txBody>
      </p:sp>
      <p:sp>
        <p:nvSpPr>
          <p:cNvPr id="67" name="Google Shape;67;p14"/>
          <p:cNvSpPr/>
          <p:nvPr/>
        </p:nvSpPr>
        <p:spPr>
          <a:xfrm>
            <a:off x="839100" y="819924"/>
            <a:ext cx="7416300" cy="927000"/>
          </a:xfrm>
          <a:prstGeom prst="round2DiagRect">
            <a:avLst>
              <a:gd fmla="val 23975" name="adj1"/>
              <a:gd fmla="val 0" name="adj2"/>
            </a:avLst>
          </a:prstGeom>
          <a:noFill/>
          <a:ln>
            <a:noFill/>
          </a:ln>
          <a:effectLst>
            <a:outerShdw blurRad="28575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Searching for ultralight dark matter with atomic clocks and cavities</a:t>
            </a:r>
            <a:endParaRPr b="1" sz="1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oogle Shape;72;p15"/>
          <p:cNvGrpSpPr/>
          <p:nvPr/>
        </p:nvGrpSpPr>
        <p:grpSpPr>
          <a:xfrm>
            <a:off x="6177843" y="2871818"/>
            <a:ext cx="885398" cy="893069"/>
            <a:chOff x="2781975" y="3951500"/>
            <a:chExt cx="640525" cy="646075"/>
          </a:xfrm>
        </p:grpSpPr>
        <p:sp>
          <p:nvSpPr>
            <p:cNvPr id="73" name="Google Shape;73;p15"/>
            <p:cNvSpPr/>
            <p:nvPr/>
          </p:nvSpPr>
          <p:spPr>
            <a:xfrm>
              <a:off x="3172325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6"/>
                    <a:pt x="143" y="641"/>
                    <a:pt x="320" y="641"/>
                  </a:cubicBezTo>
                  <a:cubicBezTo>
                    <a:pt x="496" y="641"/>
                    <a:pt x="641" y="496"/>
                    <a:pt x="641" y="320"/>
                  </a:cubicBezTo>
                  <a:cubicBezTo>
                    <a:pt x="641" y="144"/>
                    <a:pt x="494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5"/>
            <p:cNvSpPr/>
            <p:nvPr/>
          </p:nvSpPr>
          <p:spPr>
            <a:xfrm>
              <a:off x="3172325" y="421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0"/>
                  </a:cubicBezTo>
                  <a:cubicBezTo>
                    <a:pt x="641" y="144"/>
                    <a:pt x="494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5"/>
            <p:cNvSpPr/>
            <p:nvPr/>
          </p:nvSpPr>
          <p:spPr>
            <a:xfrm>
              <a:off x="3133250" y="4555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2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5"/>
            <p:cNvSpPr/>
            <p:nvPr/>
          </p:nvSpPr>
          <p:spPr>
            <a:xfrm>
              <a:off x="3172325" y="438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4"/>
                    <a:pt x="0" y="321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1"/>
                  </a:cubicBezTo>
                  <a:cubicBezTo>
                    <a:pt x="641" y="144"/>
                    <a:pt x="494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5"/>
            <p:cNvSpPr/>
            <p:nvPr/>
          </p:nvSpPr>
          <p:spPr>
            <a:xfrm>
              <a:off x="3172325" y="441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0"/>
                  </a:cubicBezTo>
                  <a:cubicBezTo>
                    <a:pt x="641" y="144"/>
                    <a:pt x="494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5"/>
            <p:cNvSpPr/>
            <p:nvPr/>
          </p:nvSpPr>
          <p:spPr>
            <a:xfrm>
              <a:off x="3172325" y="435147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5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2"/>
                  </a:cubicBezTo>
                  <a:cubicBezTo>
                    <a:pt x="641" y="147"/>
                    <a:pt x="494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5"/>
            <p:cNvSpPr/>
            <p:nvPr/>
          </p:nvSpPr>
          <p:spPr>
            <a:xfrm>
              <a:off x="3172325" y="4317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2"/>
                  </a:cubicBezTo>
                  <a:cubicBezTo>
                    <a:pt x="641" y="144"/>
                    <a:pt x="494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5"/>
            <p:cNvSpPr/>
            <p:nvPr/>
          </p:nvSpPr>
          <p:spPr>
            <a:xfrm>
              <a:off x="3172325" y="418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3"/>
                    <a:pt x="0" y="321"/>
                  </a:cubicBezTo>
                  <a:cubicBezTo>
                    <a:pt x="0" y="497"/>
                    <a:pt x="143" y="641"/>
                    <a:pt x="320" y="641"/>
                  </a:cubicBezTo>
                  <a:cubicBezTo>
                    <a:pt x="496" y="641"/>
                    <a:pt x="641" y="497"/>
                    <a:pt x="641" y="321"/>
                  </a:cubicBezTo>
                  <a:cubicBezTo>
                    <a:pt x="641" y="143"/>
                    <a:pt x="494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5"/>
            <p:cNvSpPr/>
            <p:nvPr/>
          </p:nvSpPr>
          <p:spPr>
            <a:xfrm>
              <a:off x="3172025" y="4045375"/>
              <a:ext cx="16325" cy="16000"/>
            </a:xfrm>
            <a:custGeom>
              <a:rect b="b" l="l" r="r" t="t"/>
              <a:pathLst>
                <a:path extrusionOk="0" h="640" w="653">
                  <a:moveTo>
                    <a:pt x="326" y="0"/>
                  </a:moveTo>
                  <a:cubicBezTo>
                    <a:pt x="322" y="0"/>
                    <a:pt x="319" y="1"/>
                    <a:pt x="315" y="1"/>
                  </a:cubicBezTo>
                  <a:cubicBezTo>
                    <a:pt x="139" y="7"/>
                    <a:pt x="0" y="154"/>
                    <a:pt x="6" y="331"/>
                  </a:cubicBezTo>
                  <a:cubicBezTo>
                    <a:pt x="12" y="503"/>
                    <a:pt x="154" y="640"/>
                    <a:pt x="325" y="640"/>
                  </a:cubicBezTo>
                  <a:cubicBezTo>
                    <a:pt x="329" y="640"/>
                    <a:pt x="332" y="640"/>
                    <a:pt x="336" y="640"/>
                  </a:cubicBezTo>
                  <a:cubicBezTo>
                    <a:pt x="514" y="635"/>
                    <a:pt x="653" y="486"/>
                    <a:pt x="646" y="310"/>
                  </a:cubicBezTo>
                  <a:cubicBezTo>
                    <a:pt x="641" y="137"/>
                    <a:pt x="499" y="0"/>
                    <a:pt x="326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5"/>
            <p:cNvSpPr/>
            <p:nvPr/>
          </p:nvSpPr>
          <p:spPr>
            <a:xfrm>
              <a:off x="3172025" y="4011325"/>
              <a:ext cx="16325" cy="16050"/>
            </a:xfrm>
            <a:custGeom>
              <a:rect b="b" l="l" r="r" t="t"/>
              <a:pathLst>
                <a:path extrusionOk="0" h="642" w="653">
                  <a:moveTo>
                    <a:pt x="326" y="0"/>
                  </a:moveTo>
                  <a:cubicBezTo>
                    <a:pt x="322" y="0"/>
                    <a:pt x="319" y="0"/>
                    <a:pt x="315" y="1"/>
                  </a:cubicBezTo>
                  <a:cubicBezTo>
                    <a:pt x="139" y="7"/>
                    <a:pt x="0" y="154"/>
                    <a:pt x="6" y="331"/>
                  </a:cubicBezTo>
                  <a:cubicBezTo>
                    <a:pt x="12" y="505"/>
                    <a:pt x="154" y="641"/>
                    <a:pt x="325" y="641"/>
                  </a:cubicBezTo>
                  <a:cubicBezTo>
                    <a:pt x="329" y="641"/>
                    <a:pt x="332" y="641"/>
                    <a:pt x="336" y="641"/>
                  </a:cubicBezTo>
                  <a:cubicBezTo>
                    <a:pt x="514" y="635"/>
                    <a:pt x="653" y="487"/>
                    <a:pt x="646" y="309"/>
                  </a:cubicBezTo>
                  <a:cubicBezTo>
                    <a:pt x="641" y="137"/>
                    <a:pt x="499" y="0"/>
                    <a:pt x="326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5"/>
            <p:cNvSpPr/>
            <p:nvPr/>
          </p:nvSpPr>
          <p:spPr>
            <a:xfrm>
              <a:off x="3172025" y="3977350"/>
              <a:ext cx="16325" cy="16000"/>
            </a:xfrm>
            <a:custGeom>
              <a:rect b="b" l="l" r="r" t="t"/>
              <a:pathLst>
                <a:path extrusionOk="0" h="640" w="653">
                  <a:moveTo>
                    <a:pt x="326" y="0"/>
                  </a:moveTo>
                  <a:cubicBezTo>
                    <a:pt x="322" y="0"/>
                    <a:pt x="319" y="0"/>
                    <a:pt x="315" y="0"/>
                  </a:cubicBezTo>
                  <a:cubicBezTo>
                    <a:pt x="139" y="5"/>
                    <a:pt x="0" y="154"/>
                    <a:pt x="6" y="330"/>
                  </a:cubicBezTo>
                  <a:cubicBezTo>
                    <a:pt x="12" y="503"/>
                    <a:pt x="154" y="639"/>
                    <a:pt x="325" y="639"/>
                  </a:cubicBezTo>
                  <a:cubicBezTo>
                    <a:pt x="329" y="639"/>
                    <a:pt x="332" y="639"/>
                    <a:pt x="336" y="639"/>
                  </a:cubicBezTo>
                  <a:cubicBezTo>
                    <a:pt x="514" y="633"/>
                    <a:pt x="653" y="486"/>
                    <a:pt x="646" y="309"/>
                  </a:cubicBezTo>
                  <a:cubicBezTo>
                    <a:pt x="641" y="137"/>
                    <a:pt x="499" y="0"/>
                    <a:pt x="326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5"/>
            <p:cNvSpPr/>
            <p:nvPr/>
          </p:nvSpPr>
          <p:spPr>
            <a:xfrm>
              <a:off x="3133250" y="452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5"/>
            <p:cNvSpPr/>
            <p:nvPr/>
          </p:nvSpPr>
          <p:spPr>
            <a:xfrm>
              <a:off x="3172025" y="4113375"/>
              <a:ext cx="16325" cy="16000"/>
            </a:xfrm>
            <a:custGeom>
              <a:rect b="b" l="l" r="r" t="t"/>
              <a:pathLst>
                <a:path extrusionOk="0" h="640" w="653">
                  <a:moveTo>
                    <a:pt x="326" y="0"/>
                  </a:moveTo>
                  <a:cubicBezTo>
                    <a:pt x="322" y="0"/>
                    <a:pt x="319" y="0"/>
                    <a:pt x="315" y="0"/>
                  </a:cubicBezTo>
                  <a:cubicBezTo>
                    <a:pt x="139" y="6"/>
                    <a:pt x="0" y="154"/>
                    <a:pt x="6" y="330"/>
                  </a:cubicBezTo>
                  <a:cubicBezTo>
                    <a:pt x="12" y="503"/>
                    <a:pt x="154" y="639"/>
                    <a:pt x="325" y="639"/>
                  </a:cubicBezTo>
                  <a:cubicBezTo>
                    <a:pt x="329" y="639"/>
                    <a:pt x="332" y="639"/>
                    <a:pt x="336" y="639"/>
                  </a:cubicBezTo>
                  <a:cubicBezTo>
                    <a:pt x="514" y="633"/>
                    <a:pt x="653" y="486"/>
                    <a:pt x="646" y="309"/>
                  </a:cubicBezTo>
                  <a:cubicBezTo>
                    <a:pt x="641" y="137"/>
                    <a:pt x="499" y="0"/>
                    <a:pt x="326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5"/>
            <p:cNvSpPr/>
            <p:nvPr/>
          </p:nvSpPr>
          <p:spPr>
            <a:xfrm>
              <a:off x="3172025" y="4079350"/>
              <a:ext cx="16325" cy="16050"/>
            </a:xfrm>
            <a:custGeom>
              <a:rect b="b" l="l" r="r" t="t"/>
              <a:pathLst>
                <a:path extrusionOk="0" h="642" w="653">
                  <a:moveTo>
                    <a:pt x="326" y="1"/>
                  </a:moveTo>
                  <a:cubicBezTo>
                    <a:pt x="322" y="1"/>
                    <a:pt x="319" y="1"/>
                    <a:pt x="315" y="1"/>
                  </a:cubicBezTo>
                  <a:cubicBezTo>
                    <a:pt x="139" y="7"/>
                    <a:pt x="0" y="154"/>
                    <a:pt x="6" y="332"/>
                  </a:cubicBezTo>
                  <a:cubicBezTo>
                    <a:pt x="12" y="505"/>
                    <a:pt x="154" y="641"/>
                    <a:pt x="325" y="641"/>
                  </a:cubicBezTo>
                  <a:cubicBezTo>
                    <a:pt x="329" y="641"/>
                    <a:pt x="332" y="641"/>
                    <a:pt x="336" y="641"/>
                  </a:cubicBezTo>
                  <a:cubicBezTo>
                    <a:pt x="514" y="635"/>
                    <a:pt x="653" y="487"/>
                    <a:pt x="646" y="310"/>
                  </a:cubicBezTo>
                  <a:cubicBezTo>
                    <a:pt x="641" y="137"/>
                    <a:pt x="499" y="1"/>
                    <a:pt x="326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5"/>
            <p:cNvSpPr/>
            <p:nvPr/>
          </p:nvSpPr>
          <p:spPr>
            <a:xfrm>
              <a:off x="3172325" y="414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3"/>
                    <a:pt x="0" y="319"/>
                  </a:cubicBezTo>
                  <a:cubicBezTo>
                    <a:pt x="0" y="497"/>
                    <a:pt x="143" y="640"/>
                    <a:pt x="320" y="640"/>
                  </a:cubicBezTo>
                  <a:cubicBezTo>
                    <a:pt x="496" y="640"/>
                    <a:pt x="641" y="497"/>
                    <a:pt x="641" y="319"/>
                  </a:cubicBezTo>
                  <a:cubicBezTo>
                    <a:pt x="641" y="143"/>
                    <a:pt x="494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5"/>
            <p:cNvSpPr/>
            <p:nvPr/>
          </p:nvSpPr>
          <p:spPr>
            <a:xfrm>
              <a:off x="3172325" y="4453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2"/>
                  </a:cubicBezTo>
                  <a:cubicBezTo>
                    <a:pt x="641" y="144"/>
                    <a:pt x="494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5"/>
            <p:cNvSpPr/>
            <p:nvPr/>
          </p:nvSpPr>
          <p:spPr>
            <a:xfrm>
              <a:off x="3172325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2"/>
                  </a:cubicBezTo>
                  <a:cubicBezTo>
                    <a:pt x="641" y="144"/>
                    <a:pt x="494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5"/>
            <p:cNvSpPr/>
            <p:nvPr/>
          </p:nvSpPr>
          <p:spPr>
            <a:xfrm>
              <a:off x="3211300" y="414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5"/>
            <p:cNvSpPr/>
            <p:nvPr/>
          </p:nvSpPr>
          <p:spPr>
            <a:xfrm>
              <a:off x="3211300" y="418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5"/>
            <p:cNvSpPr/>
            <p:nvPr/>
          </p:nvSpPr>
          <p:spPr>
            <a:xfrm>
              <a:off x="3211300" y="4249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5"/>
            <p:cNvSpPr/>
            <p:nvPr/>
          </p:nvSpPr>
          <p:spPr>
            <a:xfrm>
              <a:off x="3211300" y="421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5"/>
            <p:cNvSpPr/>
            <p:nvPr/>
          </p:nvSpPr>
          <p:spPr>
            <a:xfrm>
              <a:off x="3211300" y="428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0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5"/>
            <p:cNvSpPr/>
            <p:nvPr/>
          </p:nvSpPr>
          <p:spPr>
            <a:xfrm>
              <a:off x="3172325" y="448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3"/>
                    <a:pt x="0" y="320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0"/>
                  </a:cubicBezTo>
                  <a:cubicBezTo>
                    <a:pt x="641" y="143"/>
                    <a:pt x="494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5"/>
            <p:cNvSpPr/>
            <p:nvPr/>
          </p:nvSpPr>
          <p:spPr>
            <a:xfrm>
              <a:off x="3211300" y="4317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5"/>
            <p:cNvSpPr/>
            <p:nvPr/>
          </p:nvSpPr>
          <p:spPr>
            <a:xfrm>
              <a:off x="3211300" y="435147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5"/>
            <p:cNvSpPr/>
            <p:nvPr/>
          </p:nvSpPr>
          <p:spPr>
            <a:xfrm>
              <a:off x="3172325" y="452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4"/>
                    <a:pt x="0" y="321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1"/>
                  </a:cubicBezTo>
                  <a:cubicBezTo>
                    <a:pt x="641" y="144"/>
                    <a:pt x="494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5"/>
            <p:cNvSpPr/>
            <p:nvPr/>
          </p:nvSpPr>
          <p:spPr>
            <a:xfrm>
              <a:off x="3211300" y="411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6" y="641"/>
                    <a:pt x="641" y="498"/>
                    <a:pt x="641" y="320"/>
                  </a:cubicBezTo>
                  <a:cubicBezTo>
                    <a:pt x="641" y="144"/>
                    <a:pt x="496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5"/>
            <p:cNvSpPr/>
            <p:nvPr/>
          </p:nvSpPr>
          <p:spPr>
            <a:xfrm>
              <a:off x="3211300" y="3977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6" y="641"/>
                    <a:pt x="641" y="498"/>
                    <a:pt x="641" y="320"/>
                  </a:cubicBezTo>
                  <a:cubicBezTo>
                    <a:pt x="641" y="144"/>
                    <a:pt x="496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5"/>
            <p:cNvSpPr/>
            <p:nvPr/>
          </p:nvSpPr>
          <p:spPr>
            <a:xfrm>
              <a:off x="3172325" y="4555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3"/>
                    <a:pt x="0" y="319"/>
                  </a:cubicBezTo>
                  <a:cubicBezTo>
                    <a:pt x="0" y="497"/>
                    <a:pt x="143" y="640"/>
                    <a:pt x="320" y="640"/>
                  </a:cubicBezTo>
                  <a:cubicBezTo>
                    <a:pt x="496" y="640"/>
                    <a:pt x="641" y="497"/>
                    <a:pt x="641" y="319"/>
                  </a:cubicBezTo>
                  <a:cubicBezTo>
                    <a:pt x="641" y="143"/>
                    <a:pt x="494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5"/>
            <p:cNvSpPr/>
            <p:nvPr/>
          </p:nvSpPr>
          <p:spPr>
            <a:xfrm>
              <a:off x="3211300" y="407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6"/>
                    <a:pt x="144" y="641"/>
                    <a:pt x="320" y="641"/>
                  </a:cubicBezTo>
                  <a:cubicBezTo>
                    <a:pt x="496" y="641"/>
                    <a:pt x="641" y="496"/>
                    <a:pt x="641" y="320"/>
                  </a:cubicBezTo>
                  <a:cubicBezTo>
                    <a:pt x="641" y="143"/>
                    <a:pt x="496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5"/>
            <p:cNvSpPr/>
            <p:nvPr/>
          </p:nvSpPr>
          <p:spPr>
            <a:xfrm>
              <a:off x="3211300" y="404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6" y="641"/>
                    <a:pt x="641" y="498"/>
                    <a:pt x="641" y="322"/>
                  </a:cubicBezTo>
                  <a:cubicBezTo>
                    <a:pt x="641" y="144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5"/>
            <p:cNvSpPr/>
            <p:nvPr/>
          </p:nvSpPr>
          <p:spPr>
            <a:xfrm>
              <a:off x="3211300" y="401147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1"/>
                  </a:moveTo>
                  <a:cubicBezTo>
                    <a:pt x="144" y="1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6" y="641"/>
                    <a:pt x="641" y="498"/>
                    <a:pt x="641" y="321"/>
                  </a:cubicBezTo>
                  <a:cubicBezTo>
                    <a:pt x="641" y="144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5"/>
            <p:cNvSpPr/>
            <p:nvPr/>
          </p:nvSpPr>
          <p:spPr>
            <a:xfrm>
              <a:off x="3133250" y="401147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1"/>
                  </a:moveTo>
                  <a:cubicBezTo>
                    <a:pt x="144" y="1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5"/>
            <p:cNvSpPr/>
            <p:nvPr/>
          </p:nvSpPr>
          <p:spPr>
            <a:xfrm>
              <a:off x="3094225" y="441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1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1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5"/>
            <p:cNvSpPr/>
            <p:nvPr/>
          </p:nvSpPr>
          <p:spPr>
            <a:xfrm>
              <a:off x="3094225" y="4453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1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1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5"/>
            <p:cNvSpPr/>
            <p:nvPr/>
          </p:nvSpPr>
          <p:spPr>
            <a:xfrm>
              <a:off x="3094225" y="438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1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1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5"/>
            <p:cNvSpPr/>
            <p:nvPr/>
          </p:nvSpPr>
          <p:spPr>
            <a:xfrm>
              <a:off x="3094225" y="435147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1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1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5"/>
            <p:cNvSpPr/>
            <p:nvPr/>
          </p:nvSpPr>
          <p:spPr>
            <a:xfrm>
              <a:off x="3094225" y="4317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1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1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5"/>
            <p:cNvSpPr/>
            <p:nvPr/>
          </p:nvSpPr>
          <p:spPr>
            <a:xfrm>
              <a:off x="3094225" y="452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1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1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5"/>
            <p:cNvSpPr/>
            <p:nvPr/>
          </p:nvSpPr>
          <p:spPr>
            <a:xfrm>
              <a:off x="3094225" y="4555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1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1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1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5"/>
            <p:cNvSpPr/>
            <p:nvPr/>
          </p:nvSpPr>
          <p:spPr>
            <a:xfrm>
              <a:off x="3094225" y="448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1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1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5"/>
            <p:cNvSpPr/>
            <p:nvPr/>
          </p:nvSpPr>
          <p:spPr>
            <a:xfrm>
              <a:off x="3133400" y="3952975"/>
              <a:ext cx="15125" cy="6550"/>
            </a:xfrm>
            <a:custGeom>
              <a:rect b="b" l="l" r="r" t="t"/>
              <a:pathLst>
                <a:path extrusionOk="0" h="262" w="605">
                  <a:moveTo>
                    <a:pt x="1" y="1"/>
                  </a:moveTo>
                  <a:lnTo>
                    <a:pt x="1" y="1"/>
                  </a:lnTo>
                  <a:cubicBezTo>
                    <a:pt x="29" y="151"/>
                    <a:pt x="159" y="261"/>
                    <a:pt x="316" y="261"/>
                  </a:cubicBezTo>
                  <a:cubicBezTo>
                    <a:pt x="445" y="261"/>
                    <a:pt x="557" y="184"/>
                    <a:pt x="605" y="73"/>
                  </a:cubicBezTo>
                  <a:cubicBezTo>
                    <a:pt x="406" y="46"/>
                    <a:pt x="204" y="20"/>
                    <a:pt x="1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5"/>
            <p:cNvSpPr/>
            <p:nvPr/>
          </p:nvSpPr>
          <p:spPr>
            <a:xfrm>
              <a:off x="3094125" y="4113475"/>
              <a:ext cx="16175" cy="16050"/>
            </a:xfrm>
            <a:custGeom>
              <a:rect b="b" l="l" r="r" t="t"/>
              <a:pathLst>
                <a:path extrusionOk="0" h="642" w="647">
                  <a:moveTo>
                    <a:pt x="324" y="1"/>
                  </a:moveTo>
                  <a:cubicBezTo>
                    <a:pt x="322" y="1"/>
                    <a:pt x="320" y="1"/>
                    <a:pt x="318" y="1"/>
                  </a:cubicBezTo>
                  <a:cubicBezTo>
                    <a:pt x="140" y="4"/>
                    <a:pt x="0" y="150"/>
                    <a:pt x="3" y="328"/>
                  </a:cubicBezTo>
                  <a:cubicBezTo>
                    <a:pt x="8" y="502"/>
                    <a:pt x="151" y="641"/>
                    <a:pt x="324" y="641"/>
                  </a:cubicBezTo>
                  <a:cubicBezTo>
                    <a:pt x="326" y="641"/>
                    <a:pt x="328" y="641"/>
                    <a:pt x="330" y="641"/>
                  </a:cubicBezTo>
                  <a:cubicBezTo>
                    <a:pt x="506" y="638"/>
                    <a:pt x="646" y="492"/>
                    <a:pt x="643" y="314"/>
                  </a:cubicBezTo>
                  <a:cubicBezTo>
                    <a:pt x="640" y="140"/>
                    <a:pt x="497" y="1"/>
                    <a:pt x="324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5"/>
            <p:cNvSpPr/>
            <p:nvPr/>
          </p:nvSpPr>
          <p:spPr>
            <a:xfrm>
              <a:off x="3094125" y="4079500"/>
              <a:ext cx="16175" cy="16000"/>
            </a:xfrm>
            <a:custGeom>
              <a:rect b="b" l="l" r="r" t="t"/>
              <a:pathLst>
                <a:path extrusionOk="0" h="640" w="647">
                  <a:moveTo>
                    <a:pt x="326" y="1"/>
                  </a:moveTo>
                  <a:cubicBezTo>
                    <a:pt x="323" y="1"/>
                    <a:pt x="321" y="1"/>
                    <a:pt x="318" y="1"/>
                  </a:cubicBezTo>
                  <a:cubicBezTo>
                    <a:pt x="140" y="4"/>
                    <a:pt x="0" y="150"/>
                    <a:pt x="3" y="326"/>
                  </a:cubicBezTo>
                  <a:cubicBezTo>
                    <a:pt x="7" y="500"/>
                    <a:pt x="149" y="640"/>
                    <a:pt x="322" y="640"/>
                  </a:cubicBezTo>
                  <a:cubicBezTo>
                    <a:pt x="325" y="640"/>
                    <a:pt x="327" y="640"/>
                    <a:pt x="330" y="640"/>
                  </a:cubicBezTo>
                  <a:cubicBezTo>
                    <a:pt x="506" y="637"/>
                    <a:pt x="646" y="490"/>
                    <a:pt x="643" y="314"/>
                  </a:cubicBezTo>
                  <a:cubicBezTo>
                    <a:pt x="640" y="141"/>
                    <a:pt x="499" y="1"/>
                    <a:pt x="326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5"/>
            <p:cNvSpPr/>
            <p:nvPr/>
          </p:nvSpPr>
          <p:spPr>
            <a:xfrm>
              <a:off x="3094225" y="414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1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1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1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5"/>
            <p:cNvSpPr/>
            <p:nvPr/>
          </p:nvSpPr>
          <p:spPr>
            <a:xfrm>
              <a:off x="3094225" y="421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1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1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5"/>
            <p:cNvSpPr/>
            <p:nvPr/>
          </p:nvSpPr>
          <p:spPr>
            <a:xfrm>
              <a:off x="3094225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1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1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5"/>
            <p:cNvSpPr/>
            <p:nvPr/>
          </p:nvSpPr>
          <p:spPr>
            <a:xfrm>
              <a:off x="3133250" y="448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5"/>
            <p:cNvSpPr/>
            <p:nvPr/>
          </p:nvSpPr>
          <p:spPr>
            <a:xfrm>
              <a:off x="3094225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1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1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1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5"/>
            <p:cNvSpPr/>
            <p:nvPr/>
          </p:nvSpPr>
          <p:spPr>
            <a:xfrm>
              <a:off x="3094225" y="418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1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1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1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5"/>
            <p:cNvSpPr/>
            <p:nvPr/>
          </p:nvSpPr>
          <p:spPr>
            <a:xfrm>
              <a:off x="3133250" y="4317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5"/>
            <p:cNvSpPr/>
            <p:nvPr/>
          </p:nvSpPr>
          <p:spPr>
            <a:xfrm>
              <a:off x="3133250" y="435147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2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5"/>
            <p:cNvSpPr/>
            <p:nvPr/>
          </p:nvSpPr>
          <p:spPr>
            <a:xfrm>
              <a:off x="3133250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2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5"/>
            <p:cNvSpPr/>
            <p:nvPr/>
          </p:nvSpPr>
          <p:spPr>
            <a:xfrm>
              <a:off x="3133250" y="438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5"/>
            <p:cNvSpPr/>
            <p:nvPr/>
          </p:nvSpPr>
          <p:spPr>
            <a:xfrm>
              <a:off x="3133250" y="4453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5"/>
            <p:cNvSpPr/>
            <p:nvPr/>
          </p:nvSpPr>
          <p:spPr>
            <a:xfrm>
              <a:off x="3133250" y="441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5"/>
            <p:cNvSpPr/>
            <p:nvPr/>
          </p:nvSpPr>
          <p:spPr>
            <a:xfrm>
              <a:off x="3133250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5"/>
            <p:cNvSpPr/>
            <p:nvPr/>
          </p:nvSpPr>
          <p:spPr>
            <a:xfrm>
              <a:off x="3133250" y="404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5"/>
            <p:cNvSpPr/>
            <p:nvPr/>
          </p:nvSpPr>
          <p:spPr>
            <a:xfrm>
              <a:off x="3133250" y="3977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5"/>
            <p:cNvSpPr/>
            <p:nvPr/>
          </p:nvSpPr>
          <p:spPr>
            <a:xfrm>
              <a:off x="3133250" y="407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6"/>
                    <a:pt x="144" y="641"/>
                    <a:pt x="322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5"/>
            <p:cNvSpPr/>
            <p:nvPr/>
          </p:nvSpPr>
          <p:spPr>
            <a:xfrm>
              <a:off x="3211300" y="438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5"/>
            <p:cNvSpPr/>
            <p:nvPr/>
          </p:nvSpPr>
          <p:spPr>
            <a:xfrm>
              <a:off x="3133250" y="421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5"/>
            <p:cNvSpPr/>
            <p:nvPr/>
          </p:nvSpPr>
          <p:spPr>
            <a:xfrm>
              <a:off x="3133250" y="411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5"/>
            <p:cNvSpPr/>
            <p:nvPr/>
          </p:nvSpPr>
          <p:spPr>
            <a:xfrm>
              <a:off x="3133250" y="418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2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5"/>
            <p:cNvSpPr/>
            <p:nvPr/>
          </p:nvSpPr>
          <p:spPr>
            <a:xfrm>
              <a:off x="3133250" y="414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2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5"/>
            <p:cNvSpPr/>
            <p:nvPr/>
          </p:nvSpPr>
          <p:spPr>
            <a:xfrm>
              <a:off x="3367450" y="441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5"/>
            <p:cNvSpPr/>
            <p:nvPr/>
          </p:nvSpPr>
          <p:spPr>
            <a:xfrm>
              <a:off x="3328375" y="421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5"/>
            <p:cNvSpPr/>
            <p:nvPr/>
          </p:nvSpPr>
          <p:spPr>
            <a:xfrm>
              <a:off x="3328375" y="4249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5"/>
            <p:cNvSpPr/>
            <p:nvPr/>
          </p:nvSpPr>
          <p:spPr>
            <a:xfrm>
              <a:off x="3328375" y="428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2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5"/>
            <p:cNvSpPr/>
            <p:nvPr/>
          </p:nvSpPr>
          <p:spPr>
            <a:xfrm>
              <a:off x="3328375" y="418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2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5"/>
            <p:cNvSpPr/>
            <p:nvPr/>
          </p:nvSpPr>
          <p:spPr>
            <a:xfrm>
              <a:off x="3328375" y="438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5"/>
            <p:cNvSpPr/>
            <p:nvPr/>
          </p:nvSpPr>
          <p:spPr>
            <a:xfrm>
              <a:off x="3328375" y="4317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5"/>
            <p:cNvSpPr/>
            <p:nvPr/>
          </p:nvSpPr>
          <p:spPr>
            <a:xfrm>
              <a:off x="3328375" y="414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2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5"/>
            <p:cNvSpPr/>
            <p:nvPr/>
          </p:nvSpPr>
          <p:spPr>
            <a:xfrm>
              <a:off x="3328375" y="435147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5"/>
            <p:cNvSpPr/>
            <p:nvPr/>
          </p:nvSpPr>
          <p:spPr>
            <a:xfrm>
              <a:off x="3289350" y="438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5"/>
            <p:cNvSpPr/>
            <p:nvPr/>
          </p:nvSpPr>
          <p:spPr>
            <a:xfrm>
              <a:off x="3289350" y="448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5"/>
            <p:cNvSpPr/>
            <p:nvPr/>
          </p:nvSpPr>
          <p:spPr>
            <a:xfrm>
              <a:off x="3289350" y="441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5"/>
            <p:cNvSpPr/>
            <p:nvPr/>
          </p:nvSpPr>
          <p:spPr>
            <a:xfrm>
              <a:off x="3289350" y="435147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5"/>
            <p:cNvSpPr/>
            <p:nvPr/>
          </p:nvSpPr>
          <p:spPr>
            <a:xfrm>
              <a:off x="3289350" y="4453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5"/>
            <p:cNvSpPr/>
            <p:nvPr/>
          </p:nvSpPr>
          <p:spPr>
            <a:xfrm>
              <a:off x="3328375" y="407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5"/>
            <p:cNvSpPr/>
            <p:nvPr/>
          </p:nvSpPr>
          <p:spPr>
            <a:xfrm>
              <a:off x="3328375" y="411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5"/>
            <p:cNvSpPr/>
            <p:nvPr/>
          </p:nvSpPr>
          <p:spPr>
            <a:xfrm>
              <a:off x="3328375" y="4047150"/>
              <a:ext cx="14125" cy="14425"/>
            </a:xfrm>
            <a:custGeom>
              <a:rect b="b" l="l" r="r" t="t"/>
              <a:pathLst>
                <a:path extrusionOk="0" h="577" w="565">
                  <a:moveTo>
                    <a:pt x="129" y="0"/>
                  </a:moveTo>
                  <a:cubicBezTo>
                    <a:pt x="52" y="58"/>
                    <a:pt x="1" y="151"/>
                    <a:pt x="1" y="257"/>
                  </a:cubicBezTo>
                  <a:cubicBezTo>
                    <a:pt x="1" y="433"/>
                    <a:pt x="144" y="576"/>
                    <a:pt x="322" y="576"/>
                  </a:cubicBezTo>
                  <a:cubicBezTo>
                    <a:pt x="420" y="576"/>
                    <a:pt x="506" y="531"/>
                    <a:pt x="564" y="462"/>
                  </a:cubicBezTo>
                  <a:cubicBezTo>
                    <a:pt x="423" y="305"/>
                    <a:pt x="278" y="151"/>
                    <a:pt x="129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5"/>
            <p:cNvSpPr/>
            <p:nvPr/>
          </p:nvSpPr>
          <p:spPr>
            <a:xfrm>
              <a:off x="3328375" y="4453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5"/>
            <p:cNvSpPr/>
            <p:nvPr/>
          </p:nvSpPr>
          <p:spPr>
            <a:xfrm>
              <a:off x="3367450" y="438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4"/>
                    <a:pt x="0" y="321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5"/>
            <p:cNvSpPr/>
            <p:nvPr/>
          </p:nvSpPr>
          <p:spPr>
            <a:xfrm>
              <a:off x="3406475" y="4182050"/>
              <a:ext cx="9525" cy="15500"/>
            </a:xfrm>
            <a:custGeom>
              <a:rect b="b" l="l" r="r" t="t"/>
              <a:pathLst>
                <a:path extrusionOk="0" h="620" w="381">
                  <a:moveTo>
                    <a:pt x="213" y="0"/>
                  </a:moveTo>
                  <a:cubicBezTo>
                    <a:pt x="89" y="44"/>
                    <a:pt x="0" y="160"/>
                    <a:pt x="0" y="300"/>
                  </a:cubicBezTo>
                  <a:cubicBezTo>
                    <a:pt x="0" y="476"/>
                    <a:pt x="143" y="620"/>
                    <a:pt x="320" y="620"/>
                  </a:cubicBezTo>
                  <a:cubicBezTo>
                    <a:pt x="341" y="620"/>
                    <a:pt x="360" y="618"/>
                    <a:pt x="380" y="614"/>
                  </a:cubicBezTo>
                  <a:cubicBezTo>
                    <a:pt x="330" y="407"/>
                    <a:pt x="275" y="202"/>
                    <a:pt x="213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15"/>
            <p:cNvSpPr/>
            <p:nvPr/>
          </p:nvSpPr>
          <p:spPr>
            <a:xfrm>
              <a:off x="3367450" y="435147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5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15"/>
            <p:cNvSpPr/>
            <p:nvPr/>
          </p:nvSpPr>
          <p:spPr>
            <a:xfrm>
              <a:off x="3094125" y="4045500"/>
              <a:ext cx="16175" cy="16025"/>
            </a:xfrm>
            <a:custGeom>
              <a:rect b="b" l="l" r="r" t="t"/>
              <a:pathLst>
                <a:path extrusionOk="0" h="641" w="647">
                  <a:moveTo>
                    <a:pt x="324" y="0"/>
                  </a:moveTo>
                  <a:cubicBezTo>
                    <a:pt x="322" y="0"/>
                    <a:pt x="320" y="0"/>
                    <a:pt x="318" y="0"/>
                  </a:cubicBezTo>
                  <a:cubicBezTo>
                    <a:pt x="140" y="3"/>
                    <a:pt x="0" y="149"/>
                    <a:pt x="3" y="327"/>
                  </a:cubicBezTo>
                  <a:cubicBezTo>
                    <a:pt x="8" y="502"/>
                    <a:pt x="151" y="641"/>
                    <a:pt x="324" y="641"/>
                  </a:cubicBezTo>
                  <a:cubicBezTo>
                    <a:pt x="326" y="641"/>
                    <a:pt x="328" y="641"/>
                    <a:pt x="330" y="641"/>
                  </a:cubicBezTo>
                  <a:cubicBezTo>
                    <a:pt x="506" y="638"/>
                    <a:pt x="646" y="491"/>
                    <a:pt x="643" y="314"/>
                  </a:cubicBezTo>
                  <a:cubicBezTo>
                    <a:pt x="640" y="139"/>
                    <a:pt x="497" y="0"/>
                    <a:pt x="324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15"/>
            <p:cNvSpPr/>
            <p:nvPr/>
          </p:nvSpPr>
          <p:spPr>
            <a:xfrm>
              <a:off x="3406475" y="4215525"/>
              <a:ext cx="15275" cy="16050"/>
            </a:xfrm>
            <a:custGeom>
              <a:rect b="b" l="l" r="r" t="t"/>
              <a:pathLst>
                <a:path extrusionOk="0" h="642" w="61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51" y="641"/>
                    <a:pt x="561" y="563"/>
                    <a:pt x="611" y="453"/>
                  </a:cubicBezTo>
                  <a:cubicBezTo>
                    <a:pt x="594" y="335"/>
                    <a:pt x="574" y="219"/>
                    <a:pt x="553" y="103"/>
                  </a:cubicBezTo>
                  <a:cubicBezTo>
                    <a:pt x="496" y="40"/>
                    <a:pt x="413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15"/>
            <p:cNvSpPr/>
            <p:nvPr/>
          </p:nvSpPr>
          <p:spPr>
            <a:xfrm>
              <a:off x="3406475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15"/>
            <p:cNvSpPr/>
            <p:nvPr/>
          </p:nvSpPr>
          <p:spPr>
            <a:xfrm>
              <a:off x="3406475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6"/>
                    <a:pt x="143" y="641"/>
                    <a:pt x="320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5"/>
            <p:cNvSpPr/>
            <p:nvPr/>
          </p:nvSpPr>
          <p:spPr>
            <a:xfrm>
              <a:off x="3367450" y="414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3"/>
                    <a:pt x="0" y="319"/>
                  </a:cubicBezTo>
                  <a:cubicBezTo>
                    <a:pt x="0" y="497"/>
                    <a:pt x="143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5"/>
            <p:cNvSpPr/>
            <p:nvPr/>
          </p:nvSpPr>
          <p:spPr>
            <a:xfrm>
              <a:off x="3367450" y="418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3"/>
                    <a:pt x="0" y="321"/>
                  </a:cubicBezTo>
                  <a:cubicBezTo>
                    <a:pt x="0" y="497"/>
                    <a:pt x="143" y="641"/>
                    <a:pt x="320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15"/>
            <p:cNvSpPr/>
            <p:nvPr/>
          </p:nvSpPr>
          <p:spPr>
            <a:xfrm>
              <a:off x="3328375" y="441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15"/>
            <p:cNvSpPr/>
            <p:nvPr/>
          </p:nvSpPr>
          <p:spPr>
            <a:xfrm>
              <a:off x="3367450" y="4317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5"/>
            <p:cNvSpPr/>
            <p:nvPr/>
          </p:nvSpPr>
          <p:spPr>
            <a:xfrm>
              <a:off x="3367450" y="411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4"/>
                    <a:pt x="0" y="321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5"/>
            <p:cNvSpPr/>
            <p:nvPr/>
          </p:nvSpPr>
          <p:spPr>
            <a:xfrm>
              <a:off x="3367450" y="421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5"/>
            <p:cNvSpPr/>
            <p:nvPr/>
          </p:nvSpPr>
          <p:spPr>
            <a:xfrm>
              <a:off x="3367450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6"/>
                    <a:pt x="143" y="641"/>
                    <a:pt x="320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15"/>
            <p:cNvSpPr/>
            <p:nvPr/>
          </p:nvSpPr>
          <p:spPr>
            <a:xfrm>
              <a:off x="3367450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15"/>
            <p:cNvSpPr/>
            <p:nvPr/>
          </p:nvSpPr>
          <p:spPr>
            <a:xfrm>
              <a:off x="3289350" y="421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5"/>
            <p:cNvSpPr/>
            <p:nvPr/>
          </p:nvSpPr>
          <p:spPr>
            <a:xfrm>
              <a:off x="3250325" y="418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15"/>
            <p:cNvSpPr/>
            <p:nvPr/>
          </p:nvSpPr>
          <p:spPr>
            <a:xfrm>
              <a:off x="3250325" y="407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15"/>
            <p:cNvSpPr/>
            <p:nvPr/>
          </p:nvSpPr>
          <p:spPr>
            <a:xfrm>
              <a:off x="3250325" y="411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15"/>
            <p:cNvSpPr/>
            <p:nvPr/>
          </p:nvSpPr>
          <p:spPr>
            <a:xfrm>
              <a:off x="3250325" y="414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5"/>
            <p:cNvSpPr/>
            <p:nvPr/>
          </p:nvSpPr>
          <p:spPr>
            <a:xfrm>
              <a:off x="3250325" y="428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0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5"/>
            <p:cNvSpPr/>
            <p:nvPr/>
          </p:nvSpPr>
          <p:spPr>
            <a:xfrm>
              <a:off x="3250325" y="4317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15"/>
            <p:cNvSpPr/>
            <p:nvPr/>
          </p:nvSpPr>
          <p:spPr>
            <a:xfrm>
              <a:off x="3250325" y="4249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5"/>
            <p:cNvSpPr/>
            <p:nvPr/>
          </p:nvSpPr>
          <p:spPr>
            <a:xfrm>
              <a:off x="3250325" y="421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15"/>
            <p:cNvSpPr/>
            <p:nvPr/>
          </p:nvSpPr>
          <p:spPr>
            <a:xfrm>
              <a:off x="3211300" y="448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15"/>
            <p:cNvSpPr/>
            <p:nvPr/>
          </p:nvSpPr>
          <p:spPr>
            <a:xfrm>
              <a:off x="3211300" y="4555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15"/>
            <p:cNvSpPr/>
            <p:nvPr/>
          </p:nvSpPr>
          <p:spPr>
            <a:xfrm>
              <a:off x="3211300" y="4453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15"/>
            <p:cNvSpPr/>
            <p:nvPr/>
          </p:nvSpPr>
          <p:spPr>
            <a:xfrm>
              <a:off x="3211300" y="452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15"/>
            <p:cNvSpPr/>
            <p:nvPr/>
          </p:nvSpPr>
          <p:spPr>
            <a:xfrm>
              <a:off x="3250325" y="401147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1"/>
                  </a:moveTo>
                  <a:cubicBezTo>
                    <a:pt x="144" y="1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5"/>
            <p:cNvSpPr/>
            <p:nvPr/>
          </p:nvSpPr>
          <p:spPr>
            <a:xfrm>
              <a:off x="3250325" y="404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15"/>
            <p:cNvSpPr/>
            <p:nvPr/>
          </p:nvSpPr>
          <p:spPr>
            <a:xfrm>
              <a:off x="3289350" y="4249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15"/>
            <p:cNvSpPr/>
            <p:nvPr/>
          </p:nvSpPr>
          <p:spPr>
            <a:xfrm>
              <a:off x="3289350" y="414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2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5"/>
            <p:cNvSpPr/>
            <p:nvPr/>
          </p:nvSpPr>
          <p:spPr>
            <a:xfrm>
              <a:off x="3289350" y="411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15"/>
            <p:cNvSpPr/>
            <p:nvPr/>
          </p:nvSpPr>
          <p:spPr>
            <a:xfrm>
              <a:off x="3289350" y="418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2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5"/>
            <p:cNvSpPr/>
            <p:nvPr/>
          </p:nvSpPr>
          <p:spPr>
            <a:xfrm>
              <a:off x="3211300" y="441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5"/>
            <p:cNvSpPr/>
            <p:nvPr/>
          </p:nvSpPr>
          <p:spPr>
            <a:xfrm>
              <a:off x="3250325" y="435147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15"/>
            <p:cNvSpPr/>
            <p:nvPr/>
          </p:nvSpPr>
          <p:spPr>
            <a:xfrm>
              <a:off x="3289350" y="428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2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15"/>
            <p:cNvSpPr/>
            <p:nvPr/>
          </p:nvSpPr>
          <p:spPr>
            <a:xfrm>
              <a:off x="3289350" y="4317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5"/>
            <p:cNvSpPr/>
            <p:nvPr/>
          </p:nvSpPr>
          <p:spPr>
            <a:xfrm>
              <a:off x="3289350" y="407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5"/>
            <p:cNvSpPr/>
            <p:nvPr/>
          </p:nvSpPr>
          <p:spPr>
            <a:xfrm>
              <a:off x="3250325" y="441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5"/>
            <p:cNvSpPr/>
            <p:nvPr/>
          </p:nvSpPr>
          <p:spPr>
            <a:xfrm>
              <a:off x="3250325" y="438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5"/>
            <p:cNvSpPr/>
            <p:nvPr/>
          </p:nvSpPr>
          <p:spPr>
            <a:xfrm>
              <a:off x="3250325" y="4453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15"/>
            <p:cNvSpPr/>
            <p:nvPr/>
          </p:nvSpPr>
          <p:spPr>
            <a:xfrm>
              <a:off x="3289350" y="4013325"/>
              <a:ext cx="15275" cy="14175"/>
            </a:xfrm>
            <a:custGeom>
              <a:rect b="b" l="l" r="r" t="t"/>
              <a:pathLst>
                <a:path extrusionOk="0" h="567" w="611">
                  <a:moveTo>
                    <a:pt x="118" y="0"/>
                  </a:moveTo>
                  <a:cubicBezTo>
                    <a:pt x="47" y="61"/>
                    <a:pt x="1" y="150"/>
                    <a:pt x="1" y="247"/>
                  </a:cubicBezTo>
                  <a:cubicBezTo>
                    <a:pt x="1" y="424"/>
                    <a:pt x="144" y="567"/>
                    <a:pt x="322" y="567"/>
                  </a:cubicBezTo>
                  <a:cubicBezTo>
                    <a:pt x="451" y="567"/>
                    <a:pt x="563" y="490"/>
                    <a:pt x="611" y="379"/>
                  </a:cubicBezTo>
                  <a:cubicBezTo>
                    <a:pt x="448" y="249"/>
                    <a:pt x="285" y="122"/>
                    <a:pt x="118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5"/>
            <p:cNvSpPr/>
            <p:nvPr/>
          </p:nvSpPr>
          <p:spPr>
            <a:xfrm>
              <a:off x="3289350" y="404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7"/>
                    <a:pt x="144" y="641"/>
                    <a:pt x="322" y="641"/>
                  </a:cubicBezTo>
                  <a:cubicBezTo>
                    <a:pt x="498" y="641"/>
                    <a:pt x="641" y="497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5"/>
            <p:cNvSpPr/>
            <p:nvPr/>
          </p:nvSpPr>
          <p:spPr>
            <a:xfrm>
              <a:off x="3250325" y="452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5"/>
            <p:cNvSpPr/>
            <p:nvPr/>
          </p:nvSpPr>
          <p:spPr>
            <a:xfrm>
              <a:off x="3250325" y="448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5"/>
            <p:cNvSpPr/>
            <p:nvPr/>
          </p:nvSpPr>
          <p:spPr>
            <a:xfrm>
              <a:off x="2899050" y="4453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5"/>
            <p:cNvSpPr/>
            <p:nvPr/>
          </p:nvSpPr>
          <p:spPr>
            <a:xfrm>
              <a:off x="2899050" y="407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5"/>
            <p:cNvSpPr/>
            <p:nvPr/>
          </p:nvSpPr>
          <p:spPr>
            <a:xfrm>
              <a:off x="2862000" y="4047150"/>
              <a:ext cx="14100" cy="14425"/>
            </a:xfrm>
            <a:custGeom>
              <a:rect b="b" l="l" r="r" t="t"/>
              <a:pathLst>
                <a:path extrusionOk="0" h="577" w="564">
                  <a:moveTo>
                    <a:pt x="436" y="0"/>
                  </a:moveTo>
                  <a:cubicBezTo>
                    <a:pt x="287" y="151"/>
                    <a:pt x="142" y="303"/>
                    <a:pt x="0" y="462"/>
                  </a:cubicBezTo>
                  <a:cubicBezTo>
                    <a:pt x="57" y="531"/>
                    <a:pt x="143" y="576"/>
                    <a:pt x="243" y="576"/>
                  </a:cubicBezTo>
                  <a:cubicBezTo>
                    <a:pt x="421" y="576"/>
                    <a:pt x="564" y="433"/>
                    <a:pt x="564" y="257"/>
                  </a:cubicBezTo>
                  <a:cubicBezTo>
                    <a:pt x="564" y="151"/>
                    <a:pt x="513" y="58"/>
                    <a:pt x="436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15"/>
            <p:cNvSpPr/>
            <p:nvPr/>
          </p:nvSpPr>
          <p:spPr>
            <a:xfrm>
              <a:off x="2899050" y="404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15"/>
            <p:cNvSpPr/>
            <p:nvPr/>
          </p:nvSpPr>
          <p:spPr>
            <a:xfrm>
              <a:off x="2899050" y="414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5"/>
            <p:cNvSpPr/>
            <p:nvPr/>
          </p:nvSpPr>
          <p:spPr>
            <a:xfrm>
              <a:off x="2899050" y="411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15"/>
            <p:cNvSpPr/>
            <p:nvPr/>
          </p:nvSpPr>
          <p:spPr>
            <a:xfrm>
              <a:off x="2899050" y="418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15"/>
            <p:cNvSpPr/>
            <p:nvPr/>
          </p:nvSpPr>
          <p:spPr>
            <a:xfrm>
              <a:off x="2899050" y="4249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15"/>
            <p:cNvSpPr/>
            <p:nvPr/>
          </p:nvSpPr>
          <p:spPr>
            <a:xfrm>
              <a:off x="2899050" y="421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15"/>
            <p:cNvSpPr/>
            <p:nvPr/>
          </p:nvSpPr>
          <p:spPr>
            <a:xfrm>
              <a:off x="2860075" y="438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4"/>
                    <a:pt x="0" y="321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6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15"/>
            <p:cNvSpPr/>
            <p:nvPr/>
          </p:nvSpPr>
          <p:spPr>
            <a:xfrm>
              <a:off x="2860075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4" y="1"/>
                    <a:pt x="0" y="144"/>
                    <a:pt x="0" y="320"/>
                  </a:cubicBezTo>
                  <a:cubicBezTo>
                    <a:pt x="0" y="496"/>
                    <a:pt x="144" y="641"/>
                    <a:pt x="320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15"/>
            <p:cNvSpPr/>
            <p:nvPr/>
          </p:nvSpPr>
          <p:spPr>
            <a:xfrm>
              <a:off x="2860075" y="4317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4"/>
                    <a:pt x="0" y="322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5"/>
            <p:cNvSpPr/>
            <p:nvPr/>
          </p:nvSpPr>
          <p:spPr>
            <a:xfrm>
              <a:off x="2860075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4"/>
                    <a:pt x="0" y="322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5"/>
            <p:cNvSpPr/>
            <p:nvPr/>
          </p:nvSpPr>
          <p:spPr>
            <a:xfrm>
              <a:off x="2899050" y="428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0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15"/>
            <p:cNvSpPr/>
            <p:nvPr/>
          </p:nvSpPr>
          <p:spPr>
            <a:xfrm>
              <a:off x="2860075" y="4453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4"/>
                    <a:pt x="0" y="322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5"/>
            <p:cNvSpPr/>
            <p:nvPr/>
          </p:nvSpPr>
          <p:spPr>
            <a:xfrm>
              <a:off x="2860075" y="441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4" y="1"/>
                    <a:pt x="0" y="144"/>
                    <a:pt x="0" y="320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15"/>
            <p:cNvSpPr/>
            <p:nvPr/>
          </p:nvSpPr>
          <p:spPr>
            <a:xfrm>
              <a:off x="2860075" y="435147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5"/>
                    <a:pt x="0" y="322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5"/>
            <p:cNvSpPr/>
            <p:nvPr/>
          </p:nvSpPr>
          <p:spPr>
            <a:xfrm>
              <a:off x="2938075" y="411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5"/>
            <p:cNvSpPr/>
            <p:nvPr/>
          </p:nvSpPr>
          <p:spPr>
            <a:xfrm>
              <a:off x="2938075" y="414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2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5"/>
            <p:cNvSpPr/>
            <p:nvPr/>
          </p:nvSpPr>
          <p:spPr>
            <a:xfrm>
              <a:off x="2938075" y="404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7"/>
                    <a:pt x="144" y="641"/>
                    <a:pt x="322" y="641"/>
                  </a:cubicBezTo>
                  <a:cubicBezTo>
                    <a:pt x="498" y="641"/>
                    <a:pt x="641" y="497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5"/>
            <p:cNvSpPr/>
            <p:nvPr/>
          </p:nvSpPr>
          <p:spPr>
            <a:xfrm>
              <a:off x="2938075" y="407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5"/>
            <p:cNvSpPr/>
            <p:nvPr/>
          </p:nvSpPr>
          <p:spPr>
            <a:xfrm>
              <a:off x="2938075" y="4249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5"/>
            <p:cNvSpPr/>
            <p:nvPr/>
          </p:nvSpPr>
          <p:spPr>
            <a:xfrm>
              <a:off x="2938075" y="418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2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15"/>
            <p:cNvSpPr/>
            <p:nvPr/>
          </p:nvSpPr>
          <p:spPr>
            <a:xfrm>
              <a:off x="2938075" y="421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5"/>
            <p:cNvSpPr/>
            <p:nvPr/>
          </p:nvSpPr>
          <p:spPr>
            <a:xfrm>
              <a:off x="2899050" y="435147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5"/>
            <p:cNvSpPr/>
            <p:nvPr/>
          </p:nvSpPr>
          <p:spPr>
            <a:xfrm>
              <a:off x="2899050" y="441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5"/>
            <p:cNvSpPr/>
            <p:nvPr/>
          </p:nvSpPr>
          <p:spPr>
            <a:xfrm>
              <a:off x="2899050" y="438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15"/>
            <p:cNvSpPr/>
            <p:nvPr/>
          </p:nvSpPr>
          <p:spPr>
            <a:xfrm>
              <a:off x="2938075" y="401147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7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15"/>
            <p:cNvSpPr/>
            <p:nvPr/>
          </p:nvSpPr>
          <p:spPr>
            <a:xfrm>
              <a:off x="2899050" y="4317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5"/>
            <p:cNvSpPr/>
            <p:nvPr/>
          </p:nvSpPr>
          <p:spPr>
            <a:xfrm>
              <a:off x="2899050" y="448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5"/>
            <p:cNvSpPr/>
            <p:nvPr/>
          </p:nvSpPr>
          <p:spPr>
            <a:xfrm>
              <a:off x="2860075" y="421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4"/>
                    <a:pt x="0" y="320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5"/>
            <p:cNvSpPr/>
            <p:nvPr/>
          </p:nvSpPr>
          <p:spPr>
            <a:xfrm>
              <a:off x="2899825" y="4013325"/>
              <a:ext cx="15275" cy="14175"/>
            </a:xfrm>
            <a:custGeom>
              <a:rect b="b" l="l" r="r" t="t"/>
              <a:pathLst>
                <a:path extrusionOk="0" h="567" w="611">
                  <a:moveTo>
                    <a:pt x="493" y="0"/>
                  </a:moveTo>
                  <a:cubicBezTo>
                    <a:pt x="325" y="122"/>
                    <a:pt x="161" y="249"/>
                    <a:pt x="0" y="379"/>
                  </a:cubicBezTo>
                  <a:cubicBezTo>
                    <a:pt x="51" y="490"/>
                    <a:pt x="161" y="567"/>
                    <a:pt x="289" y="567"/>
                  </a:cubicBezTo>
                  <a:cubicBezTo>
                    <a:pt x="467" y="567"/>
                    <a:pt x="610" y="424"/>
                    <a:pt x="610" y="247"/>
                  </a:cubicBezTo>
                  <a:cubicBezTo>
                    <a:pt x="610" y="148"/>
                    <a:pt x="564" y="59"/>
                    <a:pt x="493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5"/>
            <p:cNvSpPr/>
            <p:nvPr/>
          </p:nvSpPr>
          <p:spPr>
            <a:xfrm>
              <a:off x="2782725" y="4317500"/>
              <a:ext cx="15300" cy="16050"/>
            </a:xfrm>
            <a:custGeom>
              <a:rect b="b" l="l" r="r" t="t"/>
              <a:pathLst>
                <a:path extrusionOk="0" h="642" w="612">
                  <a:moveTo>
                    <a:pt x="292" y="1"/>
                  </a:moveTo>
                  <a:cubicBezTo>
                    <a:pt x="162" y="1"/>
                    <a:pt x="51" y="77"/>
                    <a:pt x="1" y="189"/>
                  </a:cubicBezTo>
                  <a:cubicBezTo>
                    <a:pt x="19" y="307"/>
                    <a:pt x="37" y="423"/>
                    <a:pt x="58" y="537"/>
                  </a:cubicBezTo>
                  <a:cubicBezTo>
                    <a:pt x="114" y="602"/>
                    <a:pt x="197" y="641"/>
                    <a:pt x="292" y="641"/>
                  </a:cubicBezTo>
                  <a:cubicBezTo>
                    <a:pt x="468" y="641"/>
                    <a:pt x="611" y="498"/>
                    <a:pt x="611" y="322"/>
                  </a:cubicBezTo>
                  <a:cubicBezTo>
                    <a:pt x="611" y="144"/>
                    <a:pt x="468" y="1"/>
                    <a:pt x="29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5"/>
            <p:cNvSpPr/>
            <p:nvPr/>
          </p:nvSpPr>
          <p:spPr>
            <a:xfrm>
              <a:off x="2899825" y="4521525"/>
              <a:ext cx="15275" cy="14225"/>
            </a:xfrm>
            <a:custGeom>
              <a:rect b="b" l="l" r="r" t="t"/>
              <a:pathLst>
                <a:path extrusionOk="0" h="569" w="611">
                  <a:moveTo>
                    <a:pt x="289" y="0"/>
                  </a:moveTo>
                  <a:cubicBezTo>
                    <a:pt x="160" y="0"/>
                    <a:pt x="48" y="79"/>
                    <a:pt x="0" y="189"/>
                  </a:cubicBezTo>
                  <a:cubicBezTo>
                    <a:pt x="161" y="318"/>
                    <a:pt x="325" y="445"/>
                    <a:pt x="493" y="568"/>
                  </a:cubicBezTo>
                  <a:cubicBezTo>
                    <a:pt x="565" y="507"/>
                    <a:pt x="610" y="421"/>
                    <a:pt x="610" y="321"/>
                  </a:cubicBezTo>
                  <a:cubicBezTo>
                    <a:pt x="610" y="144"/>
                    <a:pt x="467" y="0"/>
                    <a:pt x="289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5"/>
            <p:cNvSpPr/>
            <p:nvPr/>
          </p:nvSpPr>
          <p:spPr>
            <a:xfrm>
              <a:off x="2862000" y="4487550"/>
              <a:ext cx="14100" cy="14400"/>
            </a:xfrm>
            <a:custGeom>
              <a:rect b="b" l="l" r="r" t="t"/>
              <a:pathLst>
                <a:path extrusionOk="0" h="576" w="564">
                  <a:moveTo>
                    <a:pt x="243" y="0"/>
                  </a:moveTo>
                  <a:cubicBezTo>
                    <a:pt x="145" y="0"/>
                    <a:pt x="59" y="45"/>
                    <a:pt x="0" y="115"/>
                  </a:cubicBezTo>
                  <a:cubicBezTo>
                    <a:pt x="142" y="271"/>
                    <a:pt x="287" y="425"/>
                    <a:pt x="436" y="576"/>
                  </a:cubicBezTo>
                  <a:cubicBezTo>
                    <a:pt x="511" y="516"/>
                    <a:pt x="564" y="424"/>
                    <a:pt x="564" y="320"/>
                  </a:cubicBezTo>
                  <a:cubicBezTo>
                    <a:pt x="564" y="143"/>
                    <a:pt x="421" y="0"/>
                    <a:pt x="243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5"/>
            <p:cNvSpPr/>
            <p:nvPr/>
          </p:nvSpPr>
          <p:spPr>
            <a:xfrm>
              <a:off x="2938075" y="428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2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5"/>
            <p:cNvSpPr/>
            <p:nvPr/>
          </p:nvSpPr>
          <p:spPr>
            <a:xfrm>
              <a:off x="2788500" y="4351475"/>
              <a:ext cx="9525" cy="15550"/>
            </a:xfrm>
            <a:custGeom>
              <a:rect b="b" l="l" r="r" t="t"/>
              <a:pathLst>
                <a:path extrusionOk="0" h="622" w="381">
                  <a:moveTo>
                    <a:pt x="61" y="1"/>
                  </a:moveTo>
                  <a:cubicBezTo>
                    <a:pt x="40" y="1"/>
                    <a:pt x="22" y="4"/>
                    <a:pt x="0" y="7"/>
                  </a:cubicBezTo>
                  <a:cubicBezTo>
                    <a:pt x="52" y="215"/>
                    <a:pt x="106" y="420"/>
                    <a:pt x="168" y="622"/>
                  </a:cubicBezTo>
                  <a:cubicBezTo>
                    <a:pt x="293" y="578"/>
                    <a:pt x="380" y="462"/>
                    <a:pt x="380" y="322"/>
                  </a:cubicBezTo>
                  <a:cubicBezTo>
                    <a:pt x="380" y="145"/>
                    <a:pt x="237" y="1"/>
                    <a:pt x="61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15"/>
            <p:cNvSpPr/>
            <p:nvPr/>
          </p:nvSpPr>
          <p:spPr>
            <a:xfrm>
              <a:off x="2781975" y="428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15"/>
            <p:cNvSpPr/>
            <p:nvPr/>
          </p:nvSpPr>
          <p:spPr>
            <a:xfrm>
              <a:off x="2781975" y="4249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15"/>
            <p:cNvSpPr/>
            <p:nvPr/>
          </p:nvSpPr>
          <p:spPr>
            <a:xfrm>
              <a:off x="3055950" y="4589525"/>
              <a:ext cx="15125" cy="6575"/>
            </a:xfrm>
            <a:custGeom>
              <a:rect b="b" l="l" r="r" t="t"/>
              <a:pathLst>
                <a:path extrusionOk="0" h="263" w="605">
                  <a:moveTo>
                    <a:pt x="290" y="0"/>
                  </a:moveTo>
                  <a:cubicBezTo>
                    <a:pt x="160" y="0"/>
                    <a:pt x="49" y="78"/>
                    <a:pt x="1" y="188"/>
                  </a:cubicBezTo>
                  <a:cubicBezTo>
                    <a:pt x="200" y="217"/>
                    <a:pt x="401" y="241"/>
                    <a:pt x="605" y="262"/>
                  </a:cubicBezTo>
                  <a:cubicBezTo>
                    <a:pt x="576" y="113"/>
                    <a:pt x="447" y="0"/>
                    <a:pt x="29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15"/>
            <p:cNvSpPr/>
            <p:nvPr/>
          </p:nvSpPr>
          <p:spPr>
            <a:xfrm>
              <a:off x="3094225" y="4589525"/>
              <a:ext cx="16025" cy="8050"/>
            </a:xfrm>
            <a:custGeom>
              <a:rect b="b" l="l" r="r" t="t"/>
              <a:pathLst>
                <a:path extrusionOk="0" h="322" w="641">
                  <a:moveTo>
                    <a:pt x="321" y="0"/>
                  </a:moveTo>
                  <a:cubicBezTo>
                    <a:pt x="145" y="0"/>
                    <a:pt x="2" y="142"/>
                    <a:pt x="1" y="317"/>
                  </a:cubicBezTo>
                  <a:cubicBezTo>
                    <a:pt x="106" y="320"/>
                    <a:pt x="213" y="321"/>
                    <a:pt x="321" y="321"/>
                  </a:cubicBezTo>
                  <a:cubicBezTo>
                    <a:pt x="428" y="321"/>
                    <a:pt x="534" y="320"/>
                    <a:pt x="641" y="317"/>
                  </a:cubicBezTo>
                  <a:cubicBezTo>
                    <a:pt x="639" y="142"/>
                    <a:pt x="496" y="0"/>
                    <a:pt x="321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15"/>
            <p:cNvSpPr/>
            <p:nvPr/>
          </p:nvSpPr>
          <p:spPr>
            <a:xfrm>
              <a:off x="3406475" y="4317500"/>
              <a:ext cx="15275" cy="16050"/>
            </a:xfrm>
            <a:custGeom>
              <a:rect b="b" l="l" r="r" t="t"/>
              <a:pathLst>
                <a:path extrusionOk="0" h="642" w="61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13" y="641"/>
                    <a:pt x="496" y="602"/>
                    <a:pt x="553" y="537"/>
                  </a:cubicBezTo>
                  <a:cubicBezTo>
                    <a:pt x="574" y="421"/>
                    <a:pt x="594" y="307"/>
                    <a:pt x="611" y="189"/>
                  </a:cubicBezTo>
                  <a:cubicBezTo>
                    <a:pt x="559" y="77"/>
                    <a:pt x="451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15"/>
            <p:cNvSpPr/>
            <p:nvPr/>
          </p:nvSpPr>
          <p:spPr>
            <a:xfrm>
              <a:off x="3328375" y="4487550"/>
              <a:ext cx="14125" cy="14400"/>
            </a:xfrm>
            <a:custGeom>
              <a:rect b="b" l="l" r="r" t="t"/>
              <a:pathLst>
                <a:path extrusionOk="0" h="576" w="565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25"/>
                    <a:pt x="52" y="519"/>
                    <a:pt x="129" y="576"/>
                  </a:cubicBezTo>
                  <a:cubicBezTo>
                    <a:pt x="278" y="425"/>
                    <a:pt x="423" y="273"/>
                    <a:pt x="564" y="115"/>
                  </a:cubicBezTo>
                  <a:cubicBezTo>
                    <a:pt x="506" y="45"/>
                    <a:pt x="420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15"/>
            <p:cNvSpPr/>
            <p:nvPr/>
          </p:nvSpPr>
          <p:spPr>
            <a:xfrm>
              <a:off x="3406475" y="4351475"/>
              <a:ext cx="9525" cy="15550"/>
            </a:xfrm>
            <a:custGeom>
              <a:rect b="b" l="l" r="r" t="t"/>
              <a:pathLst>
                <a:path extrusionOk="0" h="622" w="381">
                  <a:moveTo>
                    <a:pt x="320" y="1"/>
                  </a:moveTo>
                  <a:cubicBezTo>
                    <a:pt x="143" y="1"/>
                    <a:pt x="0" y="147"/>
                    <a:pt x="0" y="322"/>
                  </a:cubicBezTo>
                  <a:cubicBezTo>
                    <a:pt x="0" y="460"/>
                    <a:pt x="89" y="578"/>
                    <a:pt x="213" y="622"/>
                  </a:cubicBezTo>
                  <a:cubicBezTo>
                    <a:pt x="273" y="418"/>
                    <a:pt x="330" y="212"/>
                    <a:pt x="380" y="7"/>
                  </a:cubicBezTo>
                  <a:cubicBezTo>
                    <a:pt x="362" y="4"/>
                    <a:pt x="341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15"/>
            <p:cNvSpPr/>
            <p:nvPr/>
          </p:nvSpPr>
          <p:spPr>
            <a:xfrm>
              <a:off x="3133400" y="4589525"/>
              <a:ext cx="15125" cy="6525"/>
            </a:xfrm>
            <a:custGeom>
              <a:rect b="b" l="l" r="r" t="t"/>
              <a:pathLst>
                <a:path extrusionOk="0" h="261" w="605">
                  <a:moveTo>
                    <a:pt x="316" y="0"/>
                  </a:moveTo>
                  <a:cubicBezTo>
                    <a:pt x="159" y="0"/>
                    <a:pt x="29" y="112"/>
                    <a:pt x="1" y="261"/>
                  </a:cubicBezTo>
                  <a:cubicBezTo>
                    <a:pt x="204" y="241"/>
                    <a:pt x="406" y="217"/>
                    <a:pt x="605" y="187"/>
                  </a:cubicBezTo>
                  <a:cubicBezTo>
                    <a:pt x="555" y="78"/>
                    <a:pt x="444" y="0"/>
                    <a:pt x="316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15"/>
            <p:cNvSpPr/>
            <p:nvPr/>
          </p:nvSpPr>
          <p:spPr>
            <a:xfrm>
              <a:off x="2860075" y="418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21"/>
                  </a:cubicBezTo>
                  <a:cubicBezTo>
                    <a:pt x="0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6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5"/>
            <p:cNvSpPr/>
            <p:nvPr/>
          </p:nvSpPr>
          <p:spPr>
            <a:xfrm>
              <a:off x="3289350" y="4521525"/>
              <a:ext cx="15275" cy="14225"/>
            </a:xfrm>
            <a:custGeom>
              <a:rect b="b" l="l" r="r" t="t"/>
              <a:pathLst>
                <a:path extrusionOk="0" h="569" w="611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21"/>
                    <a:pt x="47" y="507"/>
                    <a:pt x="118" y="568"/>
                  </a:cubicBezTo>
                  <a:cubicBezTo>
                    <a:pt x="285" y="445"/>
                    <a:pt x="450" y="318"/>
                    <a:pt x="611" y="189"/>
                  </a:cubicBezTo>
                  <a:cubicBezTo>
                    <a:pt x="563" y="79"/>
                    <a:pt x="451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15"/>
            <p:cNvSpPr/>
            <p:nvPr/>
          </p:nvSpPr>
          <p:spPr>
            <a:xfrm>
              <a:off x="2821050" y="441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15"/>
            <p:cNvSpPr/>
            <p:nvPr/>
          </p:nvSpPr>
          <p:spPr>
            <a:xfrm>
              <a:off x="2821050" y="435147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5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15"/>
            <p:cNvSpPr/>
            <p:nvPr/>
          </p:nvSpPr>
          <p:spPr>
            <a:xfrm>
              <a:off x="2821050" y="438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4"/>
                    <a:pt x="0" y="321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15"/>
            <p:cNvSpPr/>
            <p:nvPr/>
          </p:nvSpPr>
          <p:spPr>
            <a:xfrm>
              <a:off x="2860075" y="411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4"/>
                    <a:pt x="0" y="321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6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15"/>
            <p:cNvSpPr/>
            <p:nvPr/>
          </p:nvSpPr>
          <p:spPr>
            <a:xfrm>
              <a:off x="2860075" y="407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20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6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5"/>
            <p:cNvSpPr/>
            <p:nvPr/>
          </p:nvSpPr>
          <p:spPr>
            <a:xfrm>
              <a:off x="2860075" y="414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19"/>
                  </a:cubicBezTo>
                  <a:cubicBezTo>
                    <a:pt x="0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6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5"/>
            <p:cNvSpPr/>
            <p:nvPr/>
          </p:nvSpPr>
          <p:spPr>
            <a:xfrm>
              <a:off x="2821050" y="4317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15"/>
            <p:cNvSpPr/>
            <p:nvPr/>
          </p:nvSpPr>
          <p:spPr>
            <a:xfrm>
              <a:off x="2821050" y="418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3"/>
                    <a:pt x="0" y="321"/>
                  </a:cubicBezTo>
                  <a:cubicBezTo>
                    <a:pt x="0" y="497"/>
                    <a:pt x="143" y="641"/>
                    <a:pt x="320" y="641"/>
                  </a:cubicBezTo>
                  <a:cubicBezTo>
                    <a:pt x="496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15"/>
            <p:cNvSpPr/>
            <p:nvPr/>
          </p:nvSpPr>
          <p:spPr>
            <a:xfrm>
              <a:off x="2821050" y="411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4"/>
                    <a:pt x="0" y="321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5"/>
            <p:cNvSpPr/>
            <p:nvPr/>
          </p:nvSpPr>
          <p:spPr>
            <a:xfrm>
              <a:off x="2821050" y="414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3"/>
                    <a:pt x="0" y="319"/>
                  </a:cubicBezTo>
                  <a:cubicBezTo>
                    <a:pt x="0" y="497"/>
                    <a:pt x="143" y="640"/>
                    <a:pt x="320" y="640"/>
                  </a:cubicBezTo>
                  <a:cubicBezTo>
                    <a:pt x="496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5"/>
            <p:cNvSpPr/>
            <p:nvPr/>
          </p:nvSpPr>
          <p:spPr>
            <a:xfrm>
              <a:off x="2788500" y="4182050"/>
              <a:ext cx="9525" cy="15500"/>
            </a:xfrm>
            <a:custGeom>
              <a:rect b="b" l="l" r="r" t="t"/>
              <a:pathLst>
                <a:path extrusionOk="0" h="620" w="381">
                  <a:moveTo>
                    <a:pt x="168" y="0"/>
                  </a:moveTo>
                  <a:cubicBezTo>
                    <a:pt x="107" y="204"/>
                    <a:pt x="52" y="407"/>
                    <a:pt x="0" y="614"/>
                  </a:cubicBezTo>
                  <a:cubicBezTo>
                    <a:pt x="19" y="618"/>
                    <a:pt x="40" y="620"/>
                    <a:pt x="61" y="620"/>
                  </a:cubicBezTo>
                  <a:cubicBezTo>
                    <a:pt x="237" y="620"/>
                    <a:pt x="380" y="476"/>
                    <a:pt x="380" y="300"/>
                  </a:cubicBezTo>
                  <a:cubicBezTo>
                    <a:pt x="380" y="160"/>
                    <a:pt x="293" y="44"/>
                    <a:pt x="168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5"/>
            <p:cNvSpPr/>
            <p:nvPr/>
          </p:nvSpPr>
          <p:spPr>
            <a:xfrm>
              <a:off x="2821050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6"/>
                    <a:pt x="143" y="641"/>
                    <a:pt x="320" y="641"/>
                  </a:cubicBezTo>
                  <a:cubicBezTo>
                    <a:pt x="496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5"/>
            <p:cNvSpPr/>
            <p:nvPr/>
          </p:nvSpPr>
          <p:spPr>
            <a:xfrm>
              <a:off x="2782725" y="4215525"/>
              <a:ext cx="15300" cy="16050"/>
            </a:xfrm>
            <a:custGeom>
              <a:rect b="b" l="l" r="r" t="t"/>
              <a:pathLst>
                <a:path extrusionOk="0" h="642" w="612">
                  <a:moveTo>
                    <a:pt x="292" y="1"/>
                  </a:moveTo>
                  <a:cubicBezTo>
                    <a:pt x="200" y="1"/>
                    <a:pt x="117" y="40"/>
                    <a:pt x="58" y="103"/>
                  </a:cubicBezTo>
                  <a:cubicBezTo>
                    <a:pt x="37" y="221"/>
                    <a:pt x="19" y="335"/>
                    <a:pt x="1" y="453"/>
                  </a:cubicBezTo>
                  <a:cubicBezTo>
                    <a:pt x="51" y="563"/>
                    <a:pt x="162" y="641"/>
                    <a:pt x="292" y="641"/>
                  </a:cubicBezTo>
                  <a:cubicBezTo>
                    <a:pt x="468" y="641"/>
                    <a:pt x="611" y="498"/>
                    <a:pt x="611" y="320"/>
                  </a:cubicBezTo>
                  <a:cubicBezTo>
                    <a:pt x="611" y="144"/>
                    <a:pt x="468" y="1"/>
                    <a:pt x="29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15"/>
            <p:cNvSpPr/>
            <p:nvPr/>
          </p:nvSpPr>
          <p:spPr>
            <a:xfrm>
              <a:off x="2821050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15"/>
            <p:cNvSpPr/>
            <p:nvPr/>
          </p:nvSpPr>
          <p:spPr>
            <a:xfrm>
              <a:off x="2821050" y="421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15"/>
            <p:cNvSpPr/>
            <p:nvPr/>
          </p:nvSpPr>
          <p:spPr>
            <a:xfrm>
              <a:off x="3016175" y="401147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4" y="1"/>
                    <a:pt x="0" y="144"/>
                    <a:pt x="0" y="321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15"/>
            <p:cNvSpPr/>
            <p:nvPr/>
          </p:nvSpPr>
          <p:spPr>
            <a:xfrm>
              <a:off x="3055950" y="3953025"/>
              <a:ext cx="15125" cy="6500"/>
            </a:xfrm>
            <a:custGeom>
              <a:rect b="b" l="l" r="r" t="t"/>
              <a:pathLst>
                <a:path extrusionOk="0" h="260" w="605">
                  <a:moveTo>
                    <a:pt x="605" y="0"/>
                  </a:moveTo>
                  <a:lnTo>
                    <a:pt x="605" y="0"/>
                  </a:lnTo>
                  <a:cubicBezTo>
                    <a:pt x="401" y="18"/>
                    <a:pt x="200" y="44"/>
                    <a:pt x="1" y="74"/>
                  </a:cubicBezTo>
                  <a:cubicBezTo>
                    <a:pt x="49" y="182"/>
                    <a:pt x="160" y="259"/>
                    <a:pt x="290" y="259"/>
                  </a:cubicBezTo>
                  <a:cubicBezTo>
                    <a:pt x="447" y="259"/>
                    <a:pt x="576" y="149"/>
                    <a:pt x="605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15"/>
            <p:cNvSpPr/>
            <p:nvPr/>
          </p:nvSpPr>
          <p:spPr>
            <a:xfrm>
              <a:off x="3054925" y="3977350"/>
              <a:ext cx="16300" cy="16000"/>
            </a:xfrm>
            <a:custGeom>
              <a:rect b="b" l="l" r="r" t="t"/>
              <a:pathLst>
                <a:path extrusionOk="0" h="640" w="652">
                  <a:moveTo>
                    <a:pt x="327" y="0"/>
                  </a:moveTo>
                  <a:cubicBezTo>
                    <a:pt x="323" y="0"/>
                    <a:pt x="320" y="0"/>
                    <a:pt x="316" y="0"/>
                  </a:cubicBezTo>
                  <a:cubicBezTo>
                    <a:pt x="138" y="5"/>
                    <a:pt x="1" y="154"/>
                    <a:pt x="5" y="330"/>
                  </a:cubicBezTo>
                  <a:cubicBezTo>
                    <a:pt x="11" y="503"/>
                    <a:pt x="154" y="639"/>
                    <a:pt x="326" y="639"/>
                  </a:cubicBezTo>
                  <a:cubicBezTo>
                    <a:pt x="330" y="639"/>
                    <a:pt x="333" y="639"/>
                    <a:pt x="337" y="639"/>
                  </a:cubicBezTo>
                  <a:cubicBezTo>
                    <a:pt x="513" y="633"/>
                    <a:pt x="652" y="486"/>
                    <a:pt x="646" y="309"/>
                  </a:cubicBezTo>
                  <a:cubicBezTo>
                    <a:pt x="640" y="137"/>
                    <a:pt x="498" y="0"/>
                    <a:pt x="327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15"/>
            <p:cNvSpPr/>
            <p:nvPr/>
          </p:nvSpPr>
          <p:spPr>
            <a:xfrm>
              <a:off x="3016175" y="452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4"/>
                    <a:pt x="0" y="321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15"/>
            <p:cNvSpPr/>
            <p:nvPr/>
          </p:nvSpPr>
          <p:spPr>
            <a:xfrm>
              <a:off x="3054925" y="4113375"/>
              <a:ext cx="16300" cy="16000"/>
            </a:xfrm>
            <a:custGeom>
              <a:rect b="b" l="l" r="r" t="t"/>
              <a:pathLst>
                <a:path extrusionOk="0" h="640" w="652">
                  <a:moveTo>
                    <a:pt x="327" y="0"/>
                  </a:moveTo>
                  <a:cubicBezTo>
                    <a:pt x="323" y="0"/>
                    <a:pt x="320" y="0"/>
                    <a:pt x="316" y="0"/>
                  </a:cubicBezTo>
                  <a:cubicBezTo>
                    <a:pt x="138" y="6"/>
                    <a:pt x="1" y="154"/>
                    <a:pt x="5" y="330"/>
                  </a:cubicBezTo>
                  <a:cubicBezTo>
                    <a:pt x="11" y="503"/>
                    <a:pt x="154" y="639"/>
                    <a:pt x="326" y="639"/>
                  </a:cubicBezTo>
                  <a:cubicBezTo>
                    <a:pt x="330" y="639"/>
                    <a:pt x="333" y="639"/>
                    <a:pt x="337" y="639"/>
                  </a:cubicBezTo>
                  <a:cubicBezTo>
                    <a:pt x="513" y="633"/>
                    <a:pt x="652" y="486"/>
                    <a:pt x="646" y="309"/>
                  </a:cubicBezTo>
                  <a:cubicBezTo>
                    <a:pt x="640" y="137"/>
                    <a:pt x="498" y="0"/>
                    <a:pt x="327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5"/>
            <p:cNvSpPr/>
            <p:nvPr/>
          </p:nvSpPr>
          <p:spPr>
            <a:xfrm>
              <a:off x="3054925" y="4079350"/>
              <a:ext cx="16300" cy="16050"/>
            </a:xfrm>
            <a:custGeom>
              <a:rect b="b" l="l" r="r" t="t"/>
              <a:pathLst>
                <a:path extrusionOk="0" h="642" w="652">
                  <a:moveTo>
                    <a:pt x="327" y="1"/>
                  </a:moveTo>
                  <a:cubicBezTo>
                    <a:pt x="323" y="1"/>
                    <a:pt x="320" y="1"/>
                    <a:pt x="316" y="1"/>
                  </a:cubicBezTo>
                  <a:cubicBezTo>
                    <a:pt x="138" y="7"/>
                    <a:pt x="1" y="154"/>
                    <a:pt x="5" y="332"/>
                  </a:cubicBezTo>
                  <a:cubicBezTo>
                    <a:pt x="11" y="505"/>
                    <a:pt x="154" y="641"/>
                    <a:pt x="326" y="641"/>
                  </a:cubicBezTo>
                  <a:cubicBezTo>
                    <a:pt x="330" y="641"/>
                    <a:pt x="333" y="641"/>
                    <a:pt x="337" y="641"/>
                  </a:cubicBezTo>
                  <a:cubicBezTo>
                    <a:pt x="513" y="635"/>
                    <a:pt x="652" y="487"/>
                    <a:pt x="646" y="311"/>
                  </a:cubicBezTo>
                  <a:cubicBezTo>
                    <a:pt x="640" y="137"/>
                    <a:pt x="498" y="1"/>
                    <a:pt x="327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15"/>
            <p:cNvSpPr/>
            <p:nvPr/>
          </p:nvSpPr>
          <p:spPr>
            <a:xfrm>
              <a:off x="3054900" y="4011325"/>
              <a:ext cx="16325" cy="16050"/>
            </a:xfrm>
            <a:custGeom>
              <a:rect b="b" l="l" r="r" t="t"/>
              <a:pathLst>
                <a:path extrusionOk="0" h="642" w="653">
                  <a:moveTo>
                    <a:pt x="328" y="0"/>
                  </a:moveTo>
                  <a:cubicBezTo>
                    <a:pt x="324" y="0"/>
                    <a:pt x="321" y="0"/>
                    <a:pt x="317" y="1"/>
                  </a:cubicBezTo>
                  <a:cubicBezTo>
                    <a:pt x="139" y="7"/>
                    <a:pt x="0" y="154"/>
                    <a:pt x="6" y="331"/>
                  </a:cubicBezTo>
                  <a:cubicBezTo>
                    <a:pt x="12" y="505"/>
                    <a:pt x="155" y="641"/>
                    <a:pt x="327" y="641"/>
                  </a:cubicBezTo>
                  <a:cubicBezTo>
                    <a:pt x="331" y="641"/>
                    <a:pt x="334" y="641"/>
                    <a:pt x="338" y="641"/>
                  </a:cubicBezTo>
                  <a:cubicBezTo>
                    <a:pt x="514" y="635"/>
                    <a:pt x="653" y="487"/>
                    <a:pt x="647" y="309"/>
                  </a:cubicBezTo>
                  <a:cubicBezTo>
                    <a:pt x="641" y="137"/>
                    <a:pt x="499" y="0"/>
                    <a:pt x="328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15"/>
            <p:cNvSpPr/>
            <p:nvPr/>
          </p:nvSpPr>
          <p:spPr>
            <a:xfrm>
              <a:off x="2938075" y="4317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15"/>
            <p:cNvSpPr/>
            <p:nvPr/>
          </p:nvSpPr>
          <p:spPr>
            <a:xfrm>
              <a:off x="3054925" y="4045375"/>
              <a:ext cx="16300" cy="16000"/>
            </a:xfrm>
            <a:custGeom>
              <a:rect b="b" l="l" r="r" t="t"/>
              <a:pathLst>
                <a:path extrusionOk="0" h="640" w="652">
                  <a:moveTo>
                    <a:pt x="327" y="0"/>
                  </a:moveTo>
                  <a:cubicBezTo>
                    <a:pt x="323" y="0"/>
                    <a:pt x="320" y="1"/>
                    <a:pt x="316" y="1"/>
                  </a:cubicBezTo>
                  <a:cubicBezTo>
                    <a:pt x="138" y="7"/>
                    <a:pt x="1" y="154"/>
                    <a:pt x="5" y="331"/>
                  </a:cubicBezTo>
                  <a:cubicBezTo>
                    <a:pt x="11" y="503"/>
                    <a:pt x="154" y="640"/>
                    <a:pt x="326" y="640"/>
                  </a:cubicBezTo>
                  <a:cubicBezTo>
                    <a:pt x="330" y="640"/>
                    <a:pt x="333" y="640"/>
                    <a:pt x="337" y="640"/>
                  </a:cubicBezTo>
                  <a:cubicBezTo>
                    <a:pt x="513" y="635"/>
                    <a:pt x="652" y="486"/>
                    <a:pt x="646" y="310"/>
                  </a:cubicBezTo>
                  <a:cubicBezTo>
                    <a:pt x="640" y="137"/>
                    <a:pt x="498" y="0"/>
                    <a:pt x="327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15"/>
            <p:cNvSpPr/>
            <p:nvPr/>
          </p:nvSpPr>
          <p:spPr>
            <a:xfrm>
              <a:off x="3016175" y="421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4"/>
                    <a:pt x="0" y="320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15"/>
            <p:cNvSpPr/>
            <p:nvPr/>
          </p:nvSpPr>
          <p:spPr>
            <a:xfrm>
              <a:off x="3016175" y="4317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4"/>
                    <a:pt x="0" y="322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15"/>
            <p:cNvSpPr/>
            <p:nvPr/>
          </p:nvSpPr>
          <p:spPr>
            <a:xfrm>
              <a:off x="3016175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4" y="1"/>
                    <a:pt x="0" y="144"/>
                    <a:pt x="0" y="320"/>
                  </a:cubicBezTo>
                  <a:cubicBezTo>
                    <a:pt x="0" y="496"/>
                    <a:pt x="144" y="641"/>
                    <a:pt x="320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15"/>
            <p:cNvSpPr/>
            <p:nvPr/>
          </p:nvSpPr>
          <p:spPr>
            <a:xfrm>
              <a:off x="3016175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4"/>
                    <a:pt x="0" y="322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15"/>
            <p:cNvSpPr/>
            <p:nvPr/>
          </p:nvSpPr>
          <p:spPr>
            <a:xfrm>
              <a:off x="3016175" y="435147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5"/>
                    <a:pt x="0" y="322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15"/>
            <p:cNvSpPr/>
            <p:nvPr/>
          </p:nvSpPr>
          <p:spPr>
            <a:xfrm>
              <a:off x="3016175" y="441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4" y="1"/>
                    <a:pt x="0" y="144"/>
                    <a:pt x="0" y="320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15"/>
            <p:cNvSpPr/>
            <p:nvPr/>
          </p:nvSpPr>
          <p:spPr>
            <a:xfrm>
              <a:off x="3016175" y="438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4"/>
                    <a:pt x="0" y="321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5"/>
            <p:cNvSpPr/>
            <p:nvPr/>
          </p:nvSpPr>
          <p:spPr>
            <a:xfrm>
              <a:off x="3016175" y="4453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4"/>
                    <a:pt x="0" y="322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15"/>
            <p:cNvSpPr/>
            <p:nvPr/>
          </p:nvSpPr>
          <p:spPr>
            <a:xfrm>
              <a:off x="3016175" y="4555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19"/>
                  </a:cubicBezTo>
                  <a:cubicBezTo>
                    <a:pt x="0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15"/>
            <p:cNvSpPr/>
            <p:nvPr/>
          </p:nvSpPr>
          <p:spPr>
            <a:xfrm>
              <a:off x="3055200" y="448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5"/>
            <p:cNvSpPr/>
            <p:nvPr/>
          </p:nvSpPr>
          <p:spPr>
            <a:xfrm>
              <a:off x="3055200" y="441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5"/>
            <p:cNvSpPr/>
            <p:nvPr/>
          </p:nvSpPr>
          <p:spPr>
            <a:xfrm>
              <a:off x="3055200" y="4555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15"/>
            <p:cNvSpPr/>
            <p:nvPr/>
          </p:nvSpPr>
          <p:spPr>
            <a:xfrm>
              <a:off x="3055200" y="414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15"/>
            <p:cNvSpPr/>
            <p:nvPr/>
          </p:nvSpPr>
          <p:spPr>
            <a:xfrm>
              <a:off x="3094125" y="3977450"/>
              <a:ext cx="16175" cy="16050"/>
            </a:xfrm>
            <a:custGeom>
              <a:rect b="b" l="l" r="r" t="t"/>
              <a:pathLst>
                <a:path extrusionOk="0" h="642" w="647">
                  <a:moveTo>
                    <a:pt x="324" y="1"/>
                  </a:moveTo>
                  <a:cubicBezTo>
                    <a:pt x="322" y="1"/>
                    <a:pt x="320" y="1"/>
                    <a:pt x="318" y="1"/>
                  </a:cubicBezTo>
                  <a:cubicBezTo>
                    <a:pt x="140" y="4"/>
                    <a:pt x="0" y="150"/>
                    <a:pt x="3" y="326"/>
                  </a:cubicBezTo>
                  <a:cubicBezTo>
                    <a:pt x="8" y="502"/>
                    <a:pt x="151" y="641"/>
                    <a:pt x="324" y="641"/>
                  </a:cubicBezTo>
                  <a:cubicBezTo>
                    <a:pt x="326" y="641"/>
                    <a:pt x="328" y="641"/>
                    <a:pt x="330" y="641"/>
                  </a:cubicBezTo>
                  <a:cubicBezTo>
                    <a:pt x="506" y="637"/>
                    <a:pt x="646" y="491"/>
                    <a:pt x="643" y="314"/>
                  </a:cubicBezTo>
                  <a:cubicBezTo>
                    <a:pt x="640" y="140"/>
                    <a:pt x="497" y="1"/>
                    <a:pt x="324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5"/>
            <p:cNvSpPr/>
            <p:nvPr/>
          </p:nvSpPr>
          <p:spPr>
            <a:xfrm>
              <a:off x="3094225" y="3951500"/>
              <a:ext cx="16025" cy="8025"/>
            </a:xfrm>
            <a:custGeom>
              <a:rect b="b" l="l" r="r" t="t"/>
              <a:pathLst>
                <a:path extrusionOk="0" h="321" w="641">
                  <a:moveTo>
                    <a:pt x="321" y="1"/>
                  </a:moveTo>
                  <a:cubicBezTo>
                    <a:pt x="213" y="1"/>
                    <a:pt x="106" y="2"/>
                    <a:pt x="1" y="4"/>
                  </a:cubicBezTo>
                  <a:cubicBezTo>
                    <a:pt x="2" y="180"/>
                    <a:pt x="145" y="320"/>
                    <a:pt x="321" y="320"/>
                  </a:cubicBezTo>
                  <a:cubicBezTo>
                    <a:pt x="496" y="320"/>
                    <a:pt x="639" y="180"/>
                    <a:pt x="641" y="4"/>
                  </a:cubicBezTo>
                  <a:cubicBezTo>
                    <a:pt x="535" y="2"/>
                    <a:pt x="428" y="1"/>
                    <a:pt x="321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5"/>
            <p:cNvSpPr/>
            <p:nvPr/>
          </p:nvSpPr>
          <p:spPr>
            <a:xfrm>
              <a:off x="3055200" y="452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5"/>
            <p:cNvSpPr/>
            <p:nvPr/>
          </p:nvSpPr>
          <p:spPr>
            <a:xfrm>
              <a:off x="3055200" y="4453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15"/>
            <p:cNvSpPr/>
            <p:nvPr/>
          </p:nvSpPr>
          <p:spPr>
            <a:xfrm>
              <a:off x="3055200" y="438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15"/>
            <p:cNvSpPr/>
            <p:nvPr/>
          </p:nvSpPr>
          <p:spPr>
            <a:xfrm>
              <a:off x="3055200" y="421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15"/>
            <p:cNvSpPr/>
            <p:nvPr/>
          </p:nvSpPr>
          <p:spPr>
            <a:xfrm>
              <a:off x="3055200" y="418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15"/>
            <p:cNvSpPr/>
            <p:nvPr/>
          </p:nvSpPr>
          <p:spPr>
            <a:xfrm>
              <a:off x="3055200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15"/>
            <p:cNvSpPr/>
            <p:nvPr/>
          </p:nvSpPr>
          <p:spPr>
            <a:xfrm>
              <a:off x="3055200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0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15"/>
            <p:cNvSpPr/>
            <p:nvPr/>
          </p:nvSpPr>
          <p:spPr>
            <a:xfrm>
              <a:off x="3055200" y="435147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15"/>
            <p:cNvSpPr/>
            <p:nvPr/>
          </p:nvSpPr>
          <p:spPr>
            <a:xfrm>
              <a:off x="3055200" y="4317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15"/>
            <p:cNvSpPr/>
            <p:nvPr/>
          </p:nvSpPr>
          <p:spPr>
            <a:xfrm>
              <a:off x="3016175" y="448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20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15"/>
            <p:cNvSpPr/>
            <p:nvPr/>
          </p:nvSpPr>
          <p:spPr>
            <a:xfrm>
              <a:off x="2977100" y="407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6"/>
                    <a:pt x="144" y="641"/>
                    <a:pt x="322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15"/>
            <p:cNvSpPr/>
            <p:nvPr/>
          </p:nvSpPr>
          <p:spPr>
            <a:xfrm>
              <a:off x="2977100" y="401147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15"/>
            <p:cNvSpPr/>
            <p:nvPr/>
          </p:nvSpPr>
          <p:spPr>
            <a:xfrm>
              <a:off x="2977100" y="404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15"/>
            <p:cNvSpPr/>
            <p:nvPr/>
          </p:nvSpPr>
          <p:spPr>
            <a:xfrm>
              <a:off x="2977100" y="411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15"/>
            <p:cNvSpPr/>
            <p:nvPr/>
          </p:nvSpPr>
          <p:spPr>
            <a:xfrm>
              <a:off x="2977100" y="414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2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15"/>
            <p:cNvSpPr/>
            <p:nvPr/>
          </p:nvSpPr>
          <p:spPr>
            <a:xfrm>
              <a:off x="2977100" y="4249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15"/>
            <p:cNvSpPr/>
            <p:nvPr/>
          </p:nvSpPr>
          <p:spPr>
            <a:xfrm>
              <a:off x="2977100" y="418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2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5"/>
            <p:cNvSpPr/>
            <p:nvPr/>
          </p:nvSpPr>
          <p:spPr>
            <a:xfrm>
              <a:off x="2977100" y="421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15"/>
            <p:cNvSpPr/>
            <p:nvPr/>
          </p:nvSpPr>
          <p:spPr>
            <a:xfrm>
              <a:off x="2938075" y="438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15"/>
            <p:cNvSpPr/>
            <p:nvPr/>
          </p:nvSpPr>
          <p:spPr>
            <a:xfrm>
              <a:off x="2938075" y="435147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5"/>
            <p:cNvSpPr/>
            <p:nvPr/>
          </p:nvSpPr>
          <p:spPr>
            <a:xfrm>
              <a:off x="2977100" y="3977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15"/>
            <p:cNvSpPr/>
            <p:nvPr/>
          </p:nvSpPr>
          <p:spPr>
            <a:xfrm>
              <a:off x="2938075" y="441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15"/>
            <p:cNvSpPr/>
            <p:nvPr/>
          </p:nvSpPr>
          <p:spPr>
            <a:xfrm>
              <a:off x="2938075" y="4453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5"/>
            <p:cNvSpPr/>
            <p:nvPr/>
          </p:nvSpPr>
          <p:spPr>
            <a:xfrm>
              <a:off x="2938075" y="448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15"/>
            <p:cNvSpPr/>
            <p:nvPr/>
          </p:nvSpPr>
          <p:spPr>
            <a:xfrm>
              <a:off x="2938075" y="452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15"/>
            <p:cNvSpPr/>
            <p:nvPr/>
          </p:nvSpPr>
          <p:spPr>
            <a:xfrm>
              <a:off x="2977100" y="441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15"/>
            <p:cNvSpPr/>
            <p:nvPr/>
          </p:nvSpPr>
          <p:spPr>
            <a:xfrm>
              <a:off x="3094125" y="4011425"/>
              <a:ext cx="16175" cy="16050"/>
            </a:xfrm>
            <a:custGeom>
              <a:rect b="b" l="l" r="r" t="t"/>
              <a:pathLst>
                <a:path extrusionOk="0" h="642" w="647">
                  <a:moveTo>
                    <a:pt x="324" y="1"/>
                  </a:moveTo>
                  <a:cubicBezTo>
                    <a:pt x="322" y="1"/>
                    <a:pt x="320" y="1"/>
                    <a:pt x="318" y="1"/>
                  </a:cubicBezTo>
                  <a:cubicBezTo>
                    <a:pt x="140" y="6"/>
                    <a:pt x="0" y="152"/>
                    <a:pt x="3" y="328"/>
                  </a:cubicBezTo>
                  <a:cubicBezTo>
                    <a:pt x="7" y="502"/>
                    <a:pt x="148" y="642"/>
                    <a:pt x="322" y="642"/>
                  </a:cubicBezTo>
                  <a:cubicBezTo>
                    <a:pt x="324" y="642"/>
                    <a:pt x="327" y="641"/>
                    <a:pt x="330" y="641"/>
                  </a:cubicBezTo>
                  <a:cubicBezTo>
                    <a:pt x="506" y="638"/>
                    <a:pt x="646" y="492"/>
                    <a:pt x="643" y="316"/>
                  </a:cubicBezTo>
                  <a:cubicBezTo>
                    <a:pt x="640" y="140"/>
                    <a:pt x="497" y="1"/>
                    <a:pt x="324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15"/>
            <p:cNvSpPr/>
            <p:nvPr/>
          </p:nvSpPr>
          <p:spPr>
            <a:xfrm>
              <a:off x="3016175" y="3977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4"/>
                    <a:pt x="0" y="320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15"/>
            <p:cNvSpPr/>
            <p:nvPr/>
          </p:nvSpPr>
          <p:spPr>
            <a:xfrm>
              <a:off x="2977100" y="428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2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15"/>
            <p:cNvSpPr/>
            <p:nvPr/>
          </p:nvSpPr>
          <p:spPr>
            <a:xfrm>
              <a:off x="3016175" y="411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4"/>
                    <a:pt x="0" y="321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15"/>
            <p:cNvSpPr/>
            <p:nvPr/>
          </p:nvSpPr>
          <p:spPr>
            <a:xfrm>
              <a:off x="3016175" y="414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19"/>
                  </a:cubicBezTo>
                  <a:cubicBezTo>
                    <a:pt x="0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15"/>
            <p:cNvSpPr/>
            <p:nvPr/>
          </p:nvSpPr>
          <p:spPr>
            <a:xfrm>
              <a:off x="2977100" y="452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15"/>
            <p:cNvSpPr/>
            <p:nvPr/>
          </p:nvSpPr>
          <p:spPr>
            <a:xfrm>
              <a:off x="3016175" y="407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20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15"/>
            <p:cNvSpPr/>
            <p:nvPr/>
          </p:nvSpPr>
          <p:spPr>
            <a:xfrm>
              <a:off x="3016175" y="404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20"/>
                  </a:cubicBezTo>
                  <a:cubicBezTo>
                    <a:pt x="0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15"/>
            <p:cNvSpPr/>
            <p:nvPr/>
          </p:nvSpPr>
          <p:spPr>
            <a:xfrm>
              <a:off x="2977100" y="4555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2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15"/>
            <p:cNvSpPr/>
            <p:nvPr/>
          </p:nvSpPr>
          <p:spPr>
            <a:xfrm>
              <a:off x="2977100" y="438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15"/>
            <p:cNvSpPr/>
            <p:nvPr/>
          </p:nvSpPr>
          <p:spPr>
            <a:xfrm>
              <a:off x="2977100" y="4317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15"/>
            <p:cNvSpPr/>
            <p:nvPr/>
          </p:nvSpPr>
          <p:spPr>
            <a:xfrm>
              <a:off x="2977100" y="435147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15"/>
            <p:cNvSpPr/>
            <p:nvPr/>
          </p:nvSpPr>
          <p:spPr>
            <a:xfrm>
              <a:off x="2977100" y="448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15"/>
            <p:cNvSpPr/>
            <p:nvPr/>
          </p:nvSpPr>
          <p:spPr>
            <a:xfrm>
              <a:off x="3016175" y="418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21"/>
                  </a:cubicBezTo>
                  <a:cubicBezTo>
                    <a:pt x="0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15"/>
            <p:cNvSpPr/>
            <p:nvPr/>
          </p:nvSpPr>
          <p:spPr>
            <a:xfrm>
              <a:off x="2977100" y="4453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9" name="Google Shape;329;p15"/>
          <p:cNvGrpSpPr/>
          <p:nvPr/>
        </p:nvGrpSpPr>
        <p:grpSpPr>
          <a:xfrm>
            <a:off x="2210443" y="1008893"/>
            <a:ext cx="885398" cy="893069"/>
            <a:chOff x="2781975" y="3951500"/>
            <a:chExt cx="640525" cy="646075"/>
          </a:xfrm>
        </p:grpSpPr>
        <p:sp>
          <p:nvSpPr>
            <p:cNvPr id="330" name="Google Shape;330;p15"/>
            <p:cNvSpPr/>
            <p:nvPr/>
          </p:nvSpPr>
          <p:spPr>
            <a:xfrm>
              <a:off x="3172325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6"/>
                    <a:pt x="143" y="641"/>
                    <a:pt x="320" y="641"/>
                  </a:cubicBezTo>
                  <a:cubicBezTo>
                    <a:pt x="496" y="641"/>
                    <a:pt x="641" y="496"/>
                    <a:pt x="641" y="320"/>
                  </a:cubicBezTo>
                  <a:cubicBezTo>
                    <a:pt x="641" y="144"/>
                    <a:pt x="494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15"/>
            <p:cNvSpPr/>
            <p:nvPr/>
          </p:nvSpPr>
          <p:spPr>
            <a:xfrm>
              <a:off x="3172325" y="421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0"/>
                  </a:cubicBezTo>
                  <a:cubicBezTo>
                    <a:pt x="641" y="144"/>
                    <a:pt x="494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15"/>
            <p:cNvSpPr/>
            <p:nvPr/>
          </p:nvSpPr>
          <p:spPr>
            <a:xfrm>
              <a:off x="3133250" y="4555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2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15"/>
            <p:cNvSpPr/>
            <p:nvPr/>
          </p:nvSpPr>
          <p:spPr>
            <a:xfrm>
              <a:off x="3172325" y="438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4"/>
                    <a:pt x="0" y="321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1"/>
                  </a:cubicBezTo>
                  <a:cubicBezTo>
                    <a:pt x="641" y="144"/>
                    <a:pt x="494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15"/>
            <p:cNvSpPr/>
            <p:nvPr/>
          </p:nvSpPr>
          <p:spPr>
            <a:xfrm>
              <a:off x="3172325" y="441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0"/>
                  </a:cubicBezTo>
                  <a:cubicBezTo>
                    <a:pt x="641" y="144"/>
                    <a:pt x="494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15"/>
            <p:cNvSpPr/>
            <p:nvPr/>
          </p:nvSpPr>
          <p:spPr>
            <a:xfrm>
              <a:off x="3172325" y="435147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5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2"/>
                  </a:cubicBezTo>
                  <a:cubicBezTo>
                    <a:pt x="641" y="147"/>
                    <a:pt x="494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15"/>
            <p:cNvSpPr/>
            <p:nvPr/>
          </p:nvSpPr>
          <p:spPr>
            <a:xfrm>
              <a:off x="3172325" y="4317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2"/>
                  </a:cubicBezTo>
                  <a:cubicBezTo>
                    <a:pt x="641" y="144"/>
                    <a:pt x="494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15"/>
            <p:cNvSpPr/>
            <p:nvPr/>
          </p:nvSpPr>
          <p:spPr>
            <a:xfrm>
              <a:off x="3172325" y="418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3"/>
                    <a:pt x="0" y="321"/>
                  </a:cubicBezTo>
                  <a:cubicBezTo>
                    <a:pt x="0" y="497"/>
                    <a:pt x="143" y="641"/>
                    <a:pt x="320" y="641"/>
                  </a:cubicBezTo>
                  <a:cubicBezTo>
                    <a:pt x="496" y="641"/>
                    <a:pt x="641" y="497"/>
                    <a:pt x="641" y="321"/>
                  </a:cubicBezTo>
                  <a:cubicBezTo>
                    <a:pt x="641" y="143"/>
                    <a:pt x="494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15"/>
            <p:cNvSpPr/>
            <p:nvPr/>
          </p:nvSpPr>
          <p:spPr>
            <a:xfrm>
              <a:off x="3172025" y="4045375"/>
              <a:ext cx="16325" cy="16000"/>
            </a:xfrm>
            <a:custGeom>
              <a:rect b="b" l="l" r="r" t="t"/>
              <a:pathLst>
                <a:path extrusionOk="0" h="640" w="653">
                  <a:moveTo>
                    <a:pt x="326" y="0"/>
                  </a:moveTo>
                  <a:cubicBezTo>
                    <a:pt x="322" y="0"/>
                    <a:pt x="319" y="1"/>
                    <a:pt x="315" y="1"/>
                  </a:cubicBezTo>
                  <a:cubicBezTo>
                    <a:pt x="139" y="7"/>
                    <a:pt x="0" y="154"/>
                    <a:pt x="6" y="331"/>
                  </a:cubicBezTo>
                  <a:cubicBezTo>
                    <a:pt x="12" y="503"/>
                    <a:pt x="154" y="640"/>
                    <a:pt x="325" y="640"/>
                  </a:cubicBezTo>
                  <a:cubicBezTo>
                    <a:pt x="329" y="640"/>
                    <a:pt x="332" y="640"/>
                    <a:pt x="336" y="640"/>
                  </a:cubicBezTo>
                  <a:cubicBezTo>
                    <a:pt x="514" y="635"/>
                    <a:pt x="653" y="486"/>
                    <a:pt x="646" y="310"/>
                  </a:cubicBezTo>
                  <a:cubicBezTo>
                    <a:pt x="641" y="137"/>
                    <a:pt x="499" y="0"/>
                    <a:pt x="326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15"/>
            <p:cNvSpPr/>
            <p:nvPr/>
          </p:nvSpPr>
          <p:spPr>
            <a:xfrm>
              <a:off x="3172025" y="4011325"/>
              <a:ext cx="16325" cy="16050"/>
            </a:xfrm>
            <a:custGeom>
              <a:rect b="b" l="l" r="r" t="t"/>
              <a:pathLst>
                <a:path extrusionOk="0" h="642" w="653">
                  <a:moveTo>
                    <a:pt x="326" y="0"/>
                  </a:moveTo>
                  <a:cubicBezTo>
                    <a:pt x="322" y="0"/>
                    <a:pt x="319" y="0"/>
                    <a:pt x="315" y="1"/>
                  </a:cubicBezTo>
                  <a:cubicBezTo>
                    <a:pt x="139" y="7"/>
                    <a:pt x="0" y="154"/>
                    <a:pt x="6" y="331"/>
                  </a:cubicBezTo>
                  <a:cubicBezTo>
                    <a:pt x="12" y="505"/>
                    <a:pt x="154" y="641"/>
                    <a:pt x="325" y="641"/>
                  </a:cubicBezTo>
                  <a:cubicBezTo>
                    <a:pt x="329" y="641"/>
                    <a:pt x="332" y="641"/>
                    <a:pt x="336" y="641"/>
                  </a:cubicBezTo>
                  <a:cubicBezTo>
                    <a:pt x="514" y="635"/>
                    <a:pt x="653" y="487"/>
                    <a:pt x="646" y="309"/>
                  </a:cubicBezTo>
                  <a:cubicBezTo>
                    <a:pt x="641" y="137"/>
                    <a:pt x="499" y="0"/>
                    <a:pt x="326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15"/>
            <p:cNvSpPr/>
            <p:nvPr/>
          </p:nvSpPr>
          <p:spPr>
            <a:xfrm>
              <a:off x="3172025" y="3977350"/>
              <a:ext cx="16325" cy="16000"/>
            </a:xfrm>
            <a:custGeom>
              <a:rect b="b" l="l" r="r" t="t"/>
              <a:pathLst>
                <a:path extrusionOk="0" h="640" w="653">
                  <a:moveTo>
                    <a:pt x="326" y="0"/>
                  </a:moveTo>
                  <a:cubicBezTo>
                    <a:pt x="322" y="0"/>
                    <a:pt x="319" y="0"/>
                    <a:pt x="315" y="0"/>
                  </a:cubicBezTo>
                  <a:cubicBezTo>
                    <a:pt x="139" y="5"/>
                    <a:pt x="0" y="154"/>
                    <a:pt x="6" y="330"/>
                  </a:cubicBezTo>
                  <a:cubicBezTo>
                    <a:pt x="12" y="503"/>
                    <a:pt x="154" y="639"/>
                    <a:pt x="325" y="639"/>
                  </a:cubicBezTo>
                  <a:cubicBezTo>
                    <a:pt x="329" y="639"/>
                    <a:pt x="332" y="639"/>
                    <a:pt x="336" y="639"/>
                  </a:cubicBezTo>
                  <a:cubicBezTo>
                    <a:pt x="514" y="633"/>
                    <a:pt x="653" y="486"/>
                    <a:pt x="646" y="309"/>
                  </a:cubicBezTo>
                  <a:cubicBezTo>
                    <a:pt x="641" y="137"/>
                    <a:pt x="499" y="0"/>
                    <a:pt x="326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15"/>
            <p:cNvSpPr/>
            <p:nvPr/>
          </p:nvSpPr>
          <p:spPr>
            <a:xfrm>
              <a:off x="3133250" y="452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15"/>
            <p:cNvSpPr/>
            <p:nvPr/>
          </p:nvSpPr>
          <p:spPr>
            <a:xfrm>
              <a:off x="3172025" y="4113375"/>
              <a:ext cx="16325" cy="16000"/>
            </a:xfrm>
            <a:custGeom>
              <a:rect b="b" l="l" r="r" t="t"/>
              <a:pathLst>
                <a:path extrusionOk="0" h="640" w="653">
                  <a:moveTo>
                    <a:pt x="326" y="0"/>
                  </a:moveTo>
                  <a:cubicBezTo>
                    <a:pt x="322" y="0"/>
                    <a:pt x="319" y="0"/>
                    <a:pt x="315" y="0"/>
                  </a:cubicBezTo>
                  <a:cubicBezTo>
                    <a:pt x="139" y="6"/>
                    <a:pt x="0" y="154"/>
                    <a:pt x="6" y="330"/>
                  </a:cubicBezTo>
                  <a:cubicBezTo>
                    <a:pt x="12" y="503"/>
                    <a:pt x="154" y="639"/>
                    <a:pt x="325" y="639"/>
                  </a:cubicBezTo>
                  <a:cubicBezTo>
                    <a:pt x="329" y="639"/>
                    <a:pt x="332" y="639"/>
                    <a:pt x="336" y="639"/>
                  </a:cubicBezTo>
                  <a:cubicBezTo>
                    <a:pt x="514" y="633"/>
                    <a:pt x="653" y="486"/>
                    <a:pt x="646" y="309"/>
                  </a:cubicBezTo>
                  <a:cubicBezTo>
                    <a:pt x="641" y="137"/>
                    <a:pt x="499" y="0"/>
                    <a:pt x="326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15"/>
            <p:cNvSpPr/>
            <p:nvPr/>
          </p:nvSpPr>
          <p:spPr>
            <a:xfrm>
              <a:off x="3172025" y="4079350"/>
              <a:ext cx="16325" cy="16050"/>
            </a:xfrm>
            <a:custGeom>
              <a:rect b="b" l="l" r="r" t="t"/>
              <a:pathLst>
                <a:path extrusionOk="0" h="642" w="653">
                  <a:moveTo>
                    <a:pt x="326" y="1"/>
                  </a:moveTo>
                  <a:cubicBezTo>
                    <a:pt x="322" y="1"/>
                    <a:pt x="319" y="1"/>
                    <a:pt x="315" y="1"/>
                  </a:cubicBezTo>
                  <a:cubicBezTo>
                    <a:pt x="139" y="7"/>
                    <a:pt x="0" y="154"/>
                    <a:pt x="6" y="332"/>
                  </a:cubicBezTo>
                  <a:cubicBezTo>
                    <a:pt x="12" y="505"/>
                    <a:pt x="154" y="641"/>
                    <a:pt x="325" y="641"/>
                  </a:cubicBezTo>
                  <a:cubicBezTo>
                    <a:pt x="329" y="641"/>
                    <a:pt x="332" y="641"/>
                    <a:pt x="336" y="641"/>
                  </a:cubicBezTo>
                  <a:cubicBezTo>
                    <a:pt x="514" y="635"/>
                    <a:pt x="653" y="487"/>
                    <a:pt x="646" y="310"/>
                  </a:cubicBezTo>
                  <a:cubicBezTo>
                    <a:pt x="641" y="137"/>
                    <a:pt x="499" y="1"/>
                    <a:pt x="326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15"/>
            <p:cNvSpPr/>
            <p:nvPr/>
          </p:nvSpPr>
          <p:spPr>
            <a:xfrm>
              <a:off x="3172325" y="414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3"/>
                    <a:pt x="0" y="319"/>
                  </a:cubicBezTo>
                  <a:cubicBezTo>
                    <a:pt x="0" y="497"/>
                    <a:pt x="143" y="640"/>
                    <a:pt x="320" y="640"/>
                  </a:cubicBezTo>
                  <a:cubicBezTo>
                    <a:pt x="496" y="640"/>
                    <a:pt x="641" y="497"/>
                    <a:pt x="641" y="319"/>
                  </a:cubicBezTo>
                  <a:cubicBezTo>
                    <a:pt x="641" y="143"/>
                    <a:pt x="494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15"/>
            <p:cNvSpPr/>
            <p:nvPr/>
          </p:nvSpPr>
          <p:spPr>
            <a:xfrm>
              <a:off x="3172325" y="4453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2"/>
                  </a:cubicBezTo>
                  <a:cubicBezTo>
                    <a:pt x="641" y="144"/>
                    <a:pt x="494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15"/>
            <p:cNvSpPr/>
            <p:nvPr/>
          </p:nvSpPr>
          <p:spPr>
            <a:xfrm>
              <a:off x="3172325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2"/>
                  </a:cubicBezTo>
                  <a:cubicBezTo>
                    <a:pt x="641" y="144"/>
                    <a:pt x="494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15"/>
            <p:cNvSpPr/>
            <p:nvPr/>
          </p:nvSpPr>
          <p:spPr>
            <a:xfrm>
              <a:off x="3211300" y="414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15"/>
            <p:cNvSpPr/>
            <p:nvPr/>
          </p:nvSpPr>
          <p:spPr>
            <a:xfrm>
              <a:off x="3211300" y="418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15"/>
            <p:cNvSpPr/>
            <p:nvPr/>
          </p:nvSpPr>
          <p:spPr>
            <a:xfrm>
              <a:off x="3211300" y="4249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15"/>
            <p:cNvSpPr/>
            <p:nvPr/>
          </p:nvSpPr>
          <p:spPr>
            <a:xfrm>
              <a:off x="3211300" y="421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15"/>
            <p:cNvSpPr/>
            <p:nvPr/>
          </p:nvSpPr>
          <p:spPr>
            <a:xfrm>
              <a:off x="3211300" y="428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0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15"/>
            <p:cNvSpPr/>
            <p:nvPr/>
          </p:nvSpPr>
          <p:spPr>
            <a:xfrm>
              <a:off x="3172325" y="448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3"/>
                    <a:pt x="0" y="320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0"/>
                  </a:cubicBezTo>
                  <a:cubicBezTo>
                    <a:pt x="641" y="143"/>
                    <a:pt x="494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15"/>
            <p:cNvSpPr/>
            <p:nvPr/>
          </p:nvSpPr>
          <p:spPr>
            <a:xfrm>
              <a:off x="3211300" y="4317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15"/>
            <p:cNvSpPr/>
            <p:nvPr/>
          </p:nvSpPr>
          <p:spPr>
            <a:xfrm>
              <a:off x="3211300" y="435147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15"/>
            <p:cNvSpPr/>
            <p:nvPr/>
          </p:nvSpPr>
          <p:spPr>
            <a:xfrm>
              <a:off x="3172325" y="452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4"/>
                    <a:pt x="0" y="321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1"/>
                  </a:cubicBezTo>
                  <a:cubicBezTo>
                    <a:pt x="641" y="144"/>
                    <a:pt x="494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15"/>
            <p:cNvSpPr/>
            <p:nvPr/>
          </p:nvSpPr>
          <p:spPr>
            <a:xfrm>
              <a:off x="3211300" y="411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6" y="641"/>
                    <a:pt x="641" y="498"/>
                    <a:pt x="641" y="320"/>
                  </a:cubicBezTo>
                  <a:cubicBezTo>
                    <a:pt x="641" y="144"/>
                    <a:pt x="496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15"/>
            <p:cNvSpPr/>
            <p:nvPr/>
          </p:nvSpPr>
          <p:spPr>
            <a:xfrm>
              <a:off x="3211300" y="3977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6" y="641"/>
                    <a:pt x="641" y="498"/>
                    <a:pt x="641" y="320"/>
                  </a:cubicBezTo>
                  <a:cubicBezTo>
                    <a:pt x="641" y="144"/>
                    <a:pt x="496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15"/>
            <p:cNvSpPr/>
            <p:nvPr/>
          </p:nvSpPr>
          <p:spPr>
            <a:xfrm>
              <a:off x="3172325" y="4555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3"/>
                    <a:pt x="0" y="319"/>
                  </a:cubicBezTo>
                  <a:cubicBezTo>
                    <a:pt x="0" y="497"/>
                    <a:pt x="143" y="640"/>
                    <a:pt x="320" y="640"/>
                  </a:cubicBezTo>
                  <a:cubicBezTo>
                    <a:pt x="496" y="640"/>
                    <a:pt x="641" y="497"/>
                    <a:pt x="641" y="319"/>
                  </a:cubicBezTo>
                  <a:cubicBezTo>
                    <a:pt x="641" y="143"/>
                    <a:pt x="494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15"/>
            <p:cNvSpPr/>
            <p:nvPr/>
          </p:nvSpPr>
          <p:spPr>
            <a:xfrm>
              <a:off x="3211300" y="407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6"/>
                    <a:pt x="144" y="641"/>
                    <a:pt x="320" y="641"/>
                  </a:cubicBezTo>
                  <a:cubicBezTo>
                    <a:pt x="496" y="641"/>
                    <a:pt x="641" y="496"/>
                    <a:pt x="641" y="320"/>
                  </a:cubicBezTo>
                  <a:cubicBezTo>
                    <a:pt x="641" y="143"/>
                    <a:pt x="496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15"/>
            <p:cNvSpPr/>
            <p:nvPr/>
          </p:nvSpPr>
          <p:spPr>
            <a:xfrm>
              <a:off x="3211300" y="404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6" y="641"/>
                    <a:pt x="641" y="498"/>
                    <a:pt x="641" y="322"/>
                  </a:cubicBezTo>
                  <a:cubicBezTo>
                    <a:pt x="641" y="144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15"/>
            <p:cNvSpPr/>
            <p:nvPr/>
          </p:nvSpPr>
          <p:spPr>
            <a:xfrm>
              <a:off x="3211300" y="401147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1"/>
                  </a:moveTo>
                  <a:cubicBezTo>
                    <a:pt x="144" y="1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6" y="641"/>
                    <a:pt x="641" y="498"/>
                    <a:pt x="641" y="321"/>
                  </a:cubicBezTo>
                  <a:cubicBezTo>
                    <a:pt x="641" y="144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15"/>
            <p:cNvSpPr/>
            <p:nvPr/>
          </p:nvSpPr>
          <p:spPr>
            <a:xfrm>
              <a:off x="3133250" y="401147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1"/>
                  </a:moveTo>
                  <a:cubicBezTo>
                    <a:pt x="144" y="1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15"/>
            <p:cNvSpPr/>
            <p:nvPr/>
          </p:nvSpPr>
          <p:spPr>
            <a:xfrm>
              <a:off x="3094225" y="441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1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1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15"/>
            <p:cNvSpPr/>
            <p:nvPr/>
          </p:nvSpPr>
          <p:spPr>
            <a:xfrm>
              <a:off x="3094225" y="4453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1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1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15"/>
            <p:cNvSpPr/>
            <p:nvPr/>
          </p:nvSpPr>
          <p:spPr>
            <a:xfrm>
              <a:off x="3094225" y="438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1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1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15"/>
            <p:cNvSpPr/>
            <p:nvPr/>
          </p:nvSpPr>
          <p:spPr>
            <a:xfrm>
              <a:off x="3094225" y="435147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1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1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15"/>
            <p:cNvSpPr/>
            <p:nvPr/>
          </p:nvSpPr>
          <p:spPr>
            <a:xfrm>
              <a:off x="3094225" y="4317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1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1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15"/>
            <p:cNvSpPr/>
            <p:nvPr/>
          </p:nvSpPr>
          <p:spPr>
            <a:xfrm>
              <a:off x="3094225" y="452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1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1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15"/>
            <p:cNvSpPr/>
            <p:nvPr/>
          </p:nvSpPr>
          <p:spPr>
            <a:xfrm>
              <a:off x="3094225" y="4555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1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1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1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15"/>
            <p:cNvSpPr/>
            <p:nvPr/>
          </p:nvSpPr>
          <p:spPr>
            <a:xfrm>
              <a:off x="3094225" y="448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1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1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15"/>
            <p:cNvSpPr/>
            <p:nvPr/>
          </p:nvSpPr>
          <p:spPr>
            <a:xfrm>
              <a:off x="3133400" y="3952975"/>
              <a:ext cx="15125" cy="6550"/>
            </a:xfrm>
            <a:custGeom>
              <a:rect b="b" l="l" r="r" t="t"/>
              <a:pathLst>
                <a:path extrusionOk="0" h="262" w="605">
                  <a:moveTo>
                    <a:pt x="1" y="1"/>
                  </a:moveTo>
                  <a:lnTo>
                    <a:pt x="1" y="1"/>
                  </a:lnTo>
                  <a:cubicBezTo>
                    <a:pt x="29" y="151"/>
                    <a:pt x="159" y="261"/>
                    <a:pt x="316" y="261"/>
                  </a:cubicBezTo>
                  <a:cubicBezTo>
                    <a:pt x="445" y="261"/>
                    <a:pt x="557" y="184"/>
                    <a:pt x="605" y="73"/>
                  </a:cubicBezTo>
                  <a:cubicBezTo>
                    <a:pt x="406" y="46"/>
                    <a:pt x="204" y="20"/>
                    <a:pt x="1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15"/>
            <p:cNvSpPr/>
            <p:nvPr/>
          </p:nvSpPr>
          <p:spPr>
            <a:xfrm>
              <a:off x="3094125" y="4113475"/>
              <a:ext cx="16175" cy="16050"/>
            </a:xfrm>
            <a:custGeom>
              <a:rect b="b" l="l" r="r" t="t"/>
              <a:pathLst>
                <a:path extrusionOk="0" h="642" w="647">
                  <a:moveTo>
                    <a:pt x="324" y="1"/>
                  </a:moveTo>
                  <a:cubicBezTo>
                    <a:pt x="322" y="1"/>
                    <a:pt x="320" y="1"/>
                    <a:pt x="318" y="1"/>
                  </a:cubicBezTo>
                  <a:cubicBezTo>
                    <a:pt x="140" y="4"/>
                    <a:pt x="0" y="150"/>
                    <a:pt x="3" y="328"/>
                  </a:cubicBezTo>
                  <a:cubicBezTo>
                    <a:pt x="8" y="502"/>
                    <a:pt x="151" y="641"/>
                    <a:pt x="324" y="641"/>
                  </a:cubicBezTo>
                  <a:cubicBezTo>
                    <a:pt x="326" y="641"/>
                    <a:pt x="328" y="641"/>
                    <a:pt x="330" y="641"/>
                  </a:cubicBezTo>
                  <a:cubicBezTo>
                    <a:pt x="506" y="638"/>
                    <a:pt x="646" y="492"/>
                    <a:pt x="643" y="314"/>
                  </a:cubicBezTo>
                  <a:cubicBezTo>
                    <a:pt x="640" y="140"/>
                    <a:pt x="497" y="1"/>
                    <a:pt x="324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15"/>
            <p:cNvSpPr/>
            <p:nvPr/>
          </p:nvSpPr>
          <p:spPr>
            <a:xfrm>
              <a:off x="3094125" y="4079500"/>
              <a:ext cx="16175" cy="16000"/>
            </a:xfrm>
            <a:custGeom>
              <a:rect b="b" l="l" r="r" t="t"/>
              <a:pathLst>
                <a:path extrusionOk="0" h="640" w="647">
                  <a:moveTo>
                    <a:pt x="326" y="1"/>
                  </a:moveTo>
                  <a:cubicBezTo>
                    <a:pt x="323" y="1"/>
                    <a:pt x="321" y="1"/>
                    <a:pt x="318" y="1"/>
                  </a:cubicBezTo>
                  <a:cubicBezTo>
                    <a:pt x="140" y="4"/>
                    <a:pt x="0" y="150"/>
                    <a:pt x="3" y="326"/>
                  </a:cubicBezTo>
                  <a:cubicBezTo>
                    <a:pt x="7" y="500"/>
                    <a:pt x="149" y="640"/>
                    <a:pt x="322" y="640"/>
                  </a:cubicBezTo>
                  <a:cubicBezTo>
                    <a:pt x="325" y="640"/>
                    <a:pt x="327" y="640"/>
                    <a:pt x="330" y="640"/>
                  </a:cubicBezTo>
                  <a:cubicBezTo>
                    <a:pt x="506" y="637"/>
                    <a:pt x="646" y="490"/>
                    <a:pt x="643" y="314"/>
                  </a:cubicBezTo>
                  <a:cubicBezTo>
                    <a:pt x="640" y="141"/>
                    <a:pt x="499" y="1"/>
                    <a:pt x="326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15"/>
            <p:cNvSpPr/>
            <p:nvPr/>
          </p:nvSpPr>
          <p:spPr>
            <a:xfrm>
              <a:off x="3094225" y="414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1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1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1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15"/>
            <p:cNvSpPr/>
            <p:nvPr/>
          </p:nvSpPr>
          <p:spPr>
            <a:xfrm>
              <a:off x="3094225" y="421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1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1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15"/>
            <p:cNvSpPr/>
            <p:nvPr/>
          </p:nvSpPr>
          <p:spPr>
            <a:xfrm>
              <a:off x="3094225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1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1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15"/>
            <p:cNvSpPr/>
            <p:nvPr/>
          </p:nvSpPr>
          <p:spPr>
            <a:xfrm>
              <a:off x="3133250" y="448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15"/>
            <p:cNvSpPr/>
            <p:nvPr/>
          </p:nvSpPr>
          <p:spPr>
            <a:xfrm>
              <a:off x="3094225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1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1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1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15"/>
            <p:cNvSpPr/>
            <p:nvPr/>
          </p:nvSpPr>
          <p:spPr>
            <a:xfrm>
              <a:off x="3094225" y="418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1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1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1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15"/>
            <p:cNvSpPr/>
            <p:nvPr/>
          </p:nvSpPr>
          <p:spPr>
            <a:xfrm>
              <a:off x="3133250" y="4317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15"/>
            <p:cNvSpPr/>
            <p:nvPr/>
          </p:nvSpPr>
          <p:spPr>
            <a:xfrm>
              <a:off x="3133250" y="435147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2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15"/>
            <p:cNvSpPr/>
            <p:nvPr/>
          </p:nvSpPr>
          <p:spPr>
            <a:xfrm>
              <a:off x="3133250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2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15"/>
            <p:cNvSpPr/>
            <p:nvPr/>
          </p:nvSpPr>
          <p:spPr>
            <a:xfrm>
              <a:off x="3133250" y="438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15"/>
            <p:cNvSpPr/>
            <p:nvPr/>
          </p:nvSpPr>
          <p:spPr>
            <a:xfrm>
              <a:off x="3133250" y="4453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15"/>
            <p:cNvSpPr/>
            <p:nvPr/>
          </p:nvSpPr>
          <p:spPr>
            <a:xfrm>
              <a:off x="3133250" y="441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15"/>
            <p:cNvSpPr/>
            <p:nvPr/>
          </p:nvSpPr>
          <p:spPr>
            <a:xfrm>
              <a:off x="3133250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15"/>
            <p:cNvSpPr/>
            <p:nvPr/>
          </p:nvSpPr>
          <p:spPr>
            <a:xfrm>
              <a:off x="3133250" y="404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15"/>
            <p:cNvSpPr/>
            <p:nvPr/>
          </p:nvSpPr>
          <p:spPr>
            <a:xfrm>
              <a:off x="3133250" y="3977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15"/>
            <p:cNvSpPr/>
            <p:nvPr/>
          </p:nvSpPr>
          <p:spPr>
            <a:xfrm>
              <a:off x="3133250" y="407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6"/>
                    <a:pt x="144" y="641"/>
                    <a:pt x="322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15"/>
            <p:cNvSpPr/>
            <p:nvPr/>
          </p:nvSpPr>
          <p:spPr>
            <a:xfrm>
              <a:off x="3211300" y="438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15"/>
            <p:cNvSpPr/>
            <p:nvPr/>
          </p:nvSpPr>
          <p:spPr>
            <a:xfrm>
              <a:off x="3133250" y="421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15"/>
            <p:cNvSpPr/>
            <p:nvPr/>
          </p:nvSpPr>
          <p:spPr>
            <a:xfrm>
              <a:off x="3133250" y="411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15"/>
            <p:cNvSpPr/>
            <p:nvPr/>
          </p:nvSpPr>
          <p:spPr>
            <a:xfrm>
              <a:off x="3133250" y="418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2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15"/>
            <p:cNvSpPr/>
            <p:nvPr/>
          </p:nvSpPr>
          <p:spPr>
            <a:xfrm>
              <a:off x="3133250" y="414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2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15"/>
            <p:cNvSpPr/>
            <p:nvPr/>
          </p:nvSpPr>
          <p:spPr>
            <a:xfrm>
              <a:off x="3367450" y="441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15"/>
            <p:cNvSpPr/>
            <p:nvPr/>
          </p:nvSpPr>
          <p:spPr>
            <a:xfrm>
              <a:off x="3328375" y="421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15"/>
            <p:cNvSpPr/>
            <p:nvPr/>
          </p:nvSpPr>
          <p:spPr>
            <a:xfrm>
              <a:off x="3328375" y="4249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15"/>
            <p:cNvSpPr/>
            <p:nvPr/>
          </p:nvSpPr>
          <p:spPr>
            <a:xfrm>
              <a:off x="3328375" y="428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2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15"/>
            <p:cNvSpPr/>
            <p:nvPr/>
          </p:nvSpPr>
          <p:spPr>
            <a:xfrm>
              <a:off x="3328375" y="418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2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15"/>
            <p:cNvSpPr/>
            <p:nvPr/>
          </p:nvSpPr>
          <p:spPr>
            <a:xfrm>
              <a:off x="3328375" y="438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15"/>
            <p:cNvSpPr/>
            <p:nvPr/>
          </p:nvSpPr>
          <p:spPr>
            <a:xfrm>
              <a:off x="3328375" y="4317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15"/>
            <p:cNvSpPr/>
            <p:nvPr/>
          </p:nvSpPr>
          <p:spPr>
            <a:xfrm>
              <a:off x="3328375" y="414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2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15"/>
            <p:cNvSpPr/>
            <p:nvPr/>
          </p:nvSpPr>
          <p:spPr>
            <a:xfrm>
              <a:off x="3328375" y="435147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15"/>
            <p:cNvSpPr/>
            <p:nvPr/>
          </p:nvSpPr>
          <p:spPr>
            <a:xfrm>
              <a:off x="3289350" y="438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15"/>
            <p:cNvSpPr/>
            <p:nvPr/>
          </p:nvSpPr>
          <p:spPr>
            <a:xfrm>
              <a:off x="3289350" y="448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15"/>
            <p:cNvSpPr/>
            <p:nvPr/>
          </p:nvSpPr>
          <p:spPr>
            <a:xfrm>
              <a:off x="3289350" y="441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15"/>
            <p:cNvSpPr/>
            <p:nvPr/>
          </p:nvSpPr>
          <p:spPr>
            <a:xfrm>
              <a:off x="3289350" y="435147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15"/>
            <p:cNvSpPr/>
            <p:nvPr/>
          </p:nvSpPr>
          <p:spPr>
            <a:xfrm>
              <a:off x="3289350" y="4453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15"/>
            <p:cNvSpPr/>
            <p:nvPr/>
          </p:nvSpPr>
          <p:spPr>
            <a:xfrm>
              <a:off x="3328375" y="407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15"/>
            <p:cNvSpPr/>
            <p:nvPr/>
          </p:nvSpPr>
          <p:spPr>
            <a:xfrm>
              <a:off x="3328375" y="411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15"/>
            <p:cNvSpPr/>
            <p:nvPr/>
          </p:nvSpPr>
          <p:spPr>
            <a:xfrm>
              <a:off x="3328375" y="4047150"/>
              <a:ext cx="14125" cy="14425"/>
            </a:xfrm>
            <a:custGeom>
              <a:rect b="b" l="l" r="r" t="t"/>
              <a:pathLst>
                <a:path extrusionOk="0" h="577" w="565">
                  <a:moveTo>
                    <a:pt x="129" y="0"/>
                  </a:moveTo>
                  <a:cubicBezTo>
                    <a:pt x="52" y="58"/>
                    <a:pt x="1" y="151"/>
                    <a:pt x="1" y="257"/>
                  </a:cubicBezTo>
                  <a:cubicBezTo>
                    <a:pt x="1" y="433"/>
                    <a:pt x="144" y="576"/>
                    <a:pt x="322" y="576"/>
                  </a:cubicBezTo>
                  <a:cubicBezTo>
                    <a:pt x="420" y="576"/>
                    <a:pt x="506" y="531"/>
                    <a:pt x="564" y="462"/>
                  </a:cubicBezTo>
                  <a:cubicBezTo>
                    <a:pt x="423" y="305"/>
                    <a:pt x="278" y="151"/>
                    <a:pt x="129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15"/>
            <p:cNvSpPr/>
            <p:nvPr/>
          </p:nvSpPr>
          <p:spPr>
            <a:xfrm>
              <a:off x="3328375" y="4453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15"/>
            <p:cNvSpPr/>
            <p:nvPr/>
          </p:nvSpPr>
          <p:spPr>
            <a:xfrm>
              <a:off x="3367450" y="438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4"/>
                    <a:pt x="0" y="321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15"/>
            <p:cNvSpPr/>
            <p:nvPr/>
          </p:nvSpPr>
          <p:spPr>
            <a:xfrm>
              <a:off x="3406475" y="4182050"/>
              <a:ext cx="9525" cy="15500"/>
            </a:xfrm>
            <a:custGeom>
              <a:rect b="b" l="l" r="r" t="t"/>
              <a:pathLst>
                <a:path extrusionOk="0" h="620" w="381">
                  <a:moveTo>
                    <a:pt x="213" y="0"/>
                  </a:moveTo>
                  <a:cubicBezTo>
                    <a:pt x="89" y="44"/>
                    <a:pt x="0" y="160"/>
                    <a:pt x="0" y="300"/>
                  </a:cubicBezTo>
                  <a:cubicBezTo>
                    <a:pt x="0" y="476"/>
                    <a:pt x="143" y="620"/>
                    <a:pt x="320" y="620"/>
                  </a:cubicBezTo>
                  <a:cubicBezTo>
                    <a:pt x="341" y="620"/>
                    <a:pt x="360" y="618"/>
                    <a:pt x="380" y="614"/>
                  </a:cubicBezTo>
                  <a:cubicBezTo>
                    <a:pt x="330" y="407"/>
                    <a:pt x="275" y="202"/>
                    <a:pt x="213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15"/>
            <p:cNvSpPr/>
            <p:nvPr/>
          </p:nvSpPr>
          <p:spPr>
            <a:xfrm>
              <a:off x="3367450" y="435147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5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15"/>
            <p:cNvSpPr/>
            <p:nvPr/>
          </p:nvSpPr>
          <p:spPr>
            <a:xfrm>
              <a:off x="3094125" y="4045500"/>
              <a:ext cx="16175" cy="16025"/>
            </a:xfrm>
            <a:custGeom>
              <a:rect b="b" l="l" r="r" t="t"/>
              <a:pathLst>
                <a:path extrusionOk="0" h="641" w="647">
                  <a:moveTo>
                    <a:pt x="324" y="0"/>
                  </a:moveTo>
                  <a:cubicBezTo>
                    <a:pt x="322" y="0"/>
                    <a:pt x="320" y="0"/>
                    <a:pt x="318" y="0"/>
                  </a:cubicBezTo>
                  <a:cubicBezTo>
                    <a:pt x="140" y="3"/>
                    <a:pt x="0" y="149"/>
                    <a:pt x="3" y="327"/>
                  </a:cubicBezTo>
                  <a:cubicBezTo>
                    <a:pt x="8" y="502"/>
                    <a:pt x="151" y="641"/>
                    <a:pt x="324" y="641"/>
                  </a:cubicBezTo>
                  <a:cubicBezTo>
                    <a:pt x="326" y="641"/>
                    <a:pt x="328" y="641"/>
                    <a:pt x="330" y="641"/>
                  </a:cubicBezTo>
                  <a:cubicBezTo>
                    <a:pt x="506" y="638"/>
                    <a:pt x="646" y="491"/>
                    <a:pt x="643" y="314"/>
                  </a:cubicBezTo>
                  <a:cubicBezTo>
                    <a:pt x="640" y="139"/>
                    <a:pt x="497" y="0"/>
                    <a:pt x="324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15"/>
            <p:cNvSpPr/>
            <p:nvPr/>
          </p:nvSpPr>
          <p:spPr>
            <a:xfrm>
              <a:off x="3406475" y="4215525"/>
              <a:ext cx="15275" cy="16050"/>
            </a:xfrm>
            <a:custGeom>
              <a:rect b="b" l="l" r="r" t="t"/>
              <a:pathLst>
                <a:path extrusionOk="0" h="642" w="61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51" y="641"/>
                    <a:pt x="561" y="563"/>
                    <a:pt x="611" y="453"/>
                  </a:cubicBezTo>
                  <a:cubicBezTo>
                    <a:pt x="594" y="335"/>
                    <a:pt x="574" y="219"/>
                    <a:pt x="553" y="103"/>
                  </a:cubicBezTo>
                  <a:cubicBezTo>
                    <a:pt x="496" y="40"/>
                    <a:pt x="413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15"/>
            <p:cNvSpPr/>
            <p:nvPr/>
          </p:nvSpPr>
          <p:spPr>
            <a:xfrm>
              <a:off x="3406475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15"/>
            <p:cNvSpPr/>
            <p:nvPr/>
          </p:nvSpPr>
          <p:spPr>
            <a:xfrm>
              <a:off x="3406475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6"/>
                    <a:pt x="143" y="641"/>
                    <a:pt x="320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15"/>
            <p:cNvSpPr/>
            <p:nvPr/>
          </p:nvSpPr>
          <p:spPr>
            <a:xfrm>
              <a:off x="3367450" y="414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3"/>
                    <a:pt x="0" y="319"/>
                  </a:cubicBezTo>
                  <a:cubicBezTo>
                    <a:pt x="0" y="497"/>
                    <a:pt x="143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15"/>
            <p:cNvSpPr/>
            <p:nvPr/>
          </p:nvSpPr>
          <p:spPr>
            <a:xfrm>
              <a:off x="3367450" y="418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3"/>
                    <a:pt x="0" y="321"/>
                  </a:cubicBezTo>
                  <a:cubicBezTo>
                    <a:pt x="0" y="497"/>
                    <a:pt x="143" y="641"/>
                    <a:pt x="320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15"/>
            <p:cNvSpPr/>
            <p:nvPr/>
          </p:nvSpPr>
          <p:spPr>
            <a:xfrm>
              <a:off x="3328375" y="441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15"/>
            <p:cNvSpPr/>
            <p:nvPr/>
          </p:nvSpPr>
          <p:spPr>
            <a:xfrm>
              <a:off x="3367450" y="4317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15"/>
            <p:cNvSpPr/>
            <p:nvPr/>
          </p:nvSpPr>
          <p:spPr>
            <a:xfrm>
              <a:off x="3367450" y="411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4"/>
                    <a:pt x="0" y="321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15"/>
            <p:cNvSpPr/>
            <p:nvPr/>
          </p:nvSpPr>
          <p:spPr>
            <a:xfrm>
              <a:off x="3367450" y="421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15"/>
            <p:cNvSpPr/>
            <p:nvPr/>
          </p:nvSpPr>
          <p:spPr>
            <a:xfrm>
              <a:off x="3367450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6"/>
                    <a:pt x="143" y="641"/>
                    <a:pt x="320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15"/>
            <p:cNvSpPr/>
            <p:nvPr/>
          </p:nvSpPr>
          <p:spPr>
            <a:xfrm>
              <a:off x="3367450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15"/>
            <p:cNvSpPr/>
            <p:nvPr/>
          </p:nvSpPr>
          <p:spPr>
            <a:xfrm>
              <a:off x="3289350" y="421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15"/>
            <p:cNvSpPr/>
            <p:nvPr/>
          </p:nvSpPr>
          <p:spPr>
            <a:xfrm>
              <a:off x="3250325" y="418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15"/>
            <p:cNvSpPr/>
            <p:nvPr/>
          </p:nvSpPr>
          <p:spPr>
            <a:xfrm>
              <a:off x="3250325" y="407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15"/>
            <p:cNvSpPr/>
            <p:nvPr/>
          </p:nvSpPr>
          <p:spPr>
            <a:xfrm>
              <a:off x="3250325" y="411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15"/>
            <p:cNvSpPr/>
            <p:nvPr/>
          </p:nvSpPr>
          <p:spPr>
            <a:xfrm>
              <a:off x="3250325" y="414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15"/>
            <p:cNvSpPr/>
            <p:nvPr/>
          </p:nvSpPr>
          <p:spPr>
            <a:xfrm>
              <a:off x="3250325" y="428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0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15"/>
            <p:cNvSpPr/>
            <p:nvPr/>
          </p:nvSpPr>
          <p:spPr>
            <a:xfrm>
              <a:off x="3250325" y="4317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15"/>
            <p:cNvSpPr/>
            <p:nvPr/>
          </p:nvSpPr>
          <p:spPr>
            <a:xfrm>
              <a:off x="3250325" y="4249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15"/>
            <p:cNvSpPr/>
            <p:nvPr/>
          </p:nvSpPr>
          <p:spPr>
            <a:xfrm>
              <a:off x="3250325" y="421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15"/>
            <p:cNvSpPr/>
            <p:nvPr/>
          </p:nvSpPr>
          <p:spPr>
            <a:xfrm>
              <a:off x="3211300" y="448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15"/>
            <p:cNvSpPr/>
            <p:nvPr/>
          </p:nvSpPr>
          <p:spPr>
            <a:xfrm>
              <a:off x="3211300" y="4555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15"/>
            <p:cNvSpPr/>
            <p:nvPr/>
          </p:nvSpPr>
          <p:spPr>
            <a:xfrm>
              <a:off x="3211300" y="4453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15"/>
            <p:cNvSpPr/>
            <p:nvPr/>
          </p:nvSpPr>
          <p:spPr>
            <a:xfrm>
              <a:off x="3211300" y="452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15"/>
            <p:cNvSpPr/>
            <p:nvPr/>
          </p:nvSpPr>
          <p:spPr>
            <a:xfrm>
              <a:off x="3250325" y="401147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1"/>
                  </a:moveTo>
                  <a:cubicBezTo>
                    <a:pt x="144" y="1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15"/>
            <p:cNvSpPr/>
            <p:nvPr/>
          </p:nvSpPr>
          <p:spPr>
            <a:xfrm>
              <a:off x="3250325" y="404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15"/>
            <p:cNvSpPr/>
            <p:nvPr/>
          </p:nvSpPr>
          <p:spPr>
            <a:xfrm>
              <a:off x="3289350" y="4249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15"/>
            <p:cNvSpPr/>
            <p:nvPr/>
          </p:nvSpPr>
          <p:spPr>
            <a:xfrm>
              <a:off x="3289350" y="414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2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15"/>
            <p:cNvSpPr/>
            <p:nvPr/>
          </p:nvSpPr>
          <p:spPr>
            <a:xfrm>
              <a:off x="3289350" y="411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15"/>
            <p:cNvSpPr/>
            <p:nvPr/>
          </p:nvSpPr>
          <p:spPr>
            <a:xfrm>
              <a:off x="3289350" y="418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2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15"/>
            <p:cNvSpPr/>
            <p:nvPr/>
          </p:nvSpPr>
          <p:spPr>
            <a:xfrm>
              <a:off x="3211300" y="441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15"/>
            <p:cNvSpPr/>
            <p:nvPr/>
          </p:nvSpPr>
          <p:spPr>
            <a:xfrm>
              <a:off x="3250325" y="435147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15"/>
            <p:cNvSpPr/>
            <p:nvPr/>
          </p:nvSpPr>
          <p:spPr>
            <a:xfrm>
              <a:off x="3289350" y="428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2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15"/>
            <p:cNvSpPr/>
            <p:nvPr/>
          </p:nvSpPr>
          <p:spPr>
            <a:xfrm>
              <a:off x="3289350" y="4317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15"/>
            <p:cNvSpPr/>
            <p:nvPr/>
          </p:nvSpPr>
          <p:spPr>
            <a:xfrm>
              <a:off x="3289350" y="407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15"/>
            <p:cNvSpPr/>
            <p:nvPr/>
          </p:nvSpPr>
          <p:spPr>
            <a:xfrm>
              <a:off x="3250325" y="441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15"/>
            <p:cNvSpPr/>
            <p:nvPr/>
          </p:nvSpPr>
          <p:spPr>
            <a:xfrm>
              <a:off x="3250325" y="438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15"/>
            <p:cNvSpPr/>
            <p:nvPr/>
          </p:nvSpPr>
          <p:spPr>
            <a:xfrm>
              <a:off x="3250325" y="4453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15"/>
            <p:cNvSpPr/>
            <p:nvPr/>
          </p:nvSpPr>
          <p:spPr>
            <a:xfrm>
              <a:off x="3289350" y="4013325"/>
              <a:ext cx="15275" cy="14175"/>
            </a:xfrm>
            <a:custGeom>
              <a:rect b="b" l="l" r="r" t="t"/>
              <a:pathLst>
                <a:path extrusionOk="0" h="567" w="611">
                  <a:moveTo>
                    <a:pt x="118" y="0"/>
                  </a:moveTo>
                  <a:cubicBezTo>
                    <a:pt x="47" y="61"/>
                    <a:pt x="1" y="150"/>
                    <a:pt x="1" y="247"/>
                  </a:cubicBezTo>
                  <a:cubicBezTo>
                    <a:pt x="1" y="424"/>
                    <a:pt x="144" y="567"/>
                    <a:pt x="322" y="567"/>
                  </a:cubicBezTo>
                  <a:cubicBezTo>
                    <a:pt x="451" y="567"/>
                    <a:pt x="563" y="490"/>
                    <a:pt x="611" y="379"/>
                  </a:cubicBezTo>
                  <a:cubicBezTo>
                    <a:pt x="448" y="249"/>
                    <a:pt x="285" y="122"/>
                    <a:pt x="118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15"/>
            <p:cNvSpPr/>
            <p:nvPr/>
          </p:nvSpPr>
          <p:spPr>
            <a:xfrm>
              <a:off x="3289350" y="404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7"/>
                    <a:pt x="144" y="641"/>
                    <a:pt x="322" y="641"/>
                  </a:cubicBezTo>
                  <a:cubicBezTo>
                    <a:pt x="498" y="641"/>
                    <a:pt x="641" y="497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15"/>
            <p:cNvSpPr/>
            <p:nvPr/>
          </p:nvSpPr>
          <p:spPr>
            <a:xfrm>
              <a:off x="3250325" y="452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15"/>
            <p:cNvSpPr/>
            <p:nvPr/>
          </p:nvSpPr>
          <p:spPr>
            <a:xfrm>
              <a:off x="3250325" y="448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15"/>
            <p:cNvSpPr/>
            <p:nvPr/>
          </p:nvSpPr>
          <p:spPr>
            <a:xfrm>
              <a:off x="2899050" y="4453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15"/>
            <p:cNvSpPr/>
            <p:nvPr/>
          </p:nvSpPr>
          <p:spPr>
            <a:xfrm>
              <a:off x="2899050" y="407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15"/>
            <p:cNvSpPr/>
            <p:nvPr/>
          </p:nvSpPr>
          <p:spPr>
            <a:xfrm>
              <a:off x="2862000" y="4047150"/>
              <a:ext cx="14100" cy="14425"/>
            </a:xfrm>
            <a:custGeom>
              <a:rect b="b" l="l" r="r" t="t"/>
              <a:pathLst>
                <a:path extrusionOk="0" h="577" w="564">
                  <a:moveTo>
                    <a:pt x="436" y="0"/>
                  </a:moveTo>
                  <a:cubicBezTo>
                    <a:pt x="287" y="151"/>
                    <a:pt x="142" y="303"/>
                    <a:pt x="0" y="462"/>
                  </a:cubicBezTo>
                  <a:cubicBezTo>
                    <a:pt x="57" y="531"/>
                    <a:pt x="143" y="576"/>
                    <a:pt x="243" y="576"/>
                  </a:cubicBezTo>
                  <a:cubicBezTo>
                    <a:pt x="421" y="576"/>
                    <a:pt x="564" y="433"/>
                    <a:pt x="564" y="257"/>
                  </a:cubicBezTo>
                  <a:cubicBezTo>
                    <a:pt x="564" y="151"/>
                    <a:pt x="513" y="58"/>
                    <a:pt x="436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15"/>
            <p:cNvSpPr/>
            <p:nvPr/>
          </p:nvSpPr>
          <p:spPr>
            <a:xfrm>
              <a:off x="2899050" y="404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15"/>
            <p:cNvSpPr/>
            <p:nvPr/>
          </p:nvSpPr>
          <p:spPr>
            <a:xfrm>
              <a:off x="2899050" y="414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15"/>
            <p:cNvSpPr/>
            <p:nvPr/>
          </p:nvSpPr>
          <p:spPr>
            <a:xfrm>
              <a:off x="2899050" y="411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15"/>
            <p:cNvSpPr/>
            <p:nvPr/>
          </p:nvSpPr>
          <p:spPr>
            <a:xfrm>
              <a:off x="2899050" y="418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15"/>
            <p:cNvSpPr/>
            <p:nvPr/>
          </p:nvSpPr>
          <p:spPr>
            <a:xfrm>
              <a:off x="2899050" y="4249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15"/>
            <p:cNvSpPr/>
            <p:nvPr/>
          </p:nvSpPr>
          <p:spPr>
            <a:xfrm>
              <a:off x="2899050" y="421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15"/>
            <p:cNvSpPr/>
            <p:nvPr/>
          </p:nvSpPr>
          <p:spPr>
            <a:xfrm>
              <a:off x="2860075" y="438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4"/>
                    <a:pt x="0" y="321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6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15"/>
            <p:cNvSpPr/>
            <p:nvPr/>
          </p:nvSpPr>
          <p:spPr>
            <a:xfrm>
              <a:off x="2860075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4" y="1"/>
                    <a:pt x="0" y="144"/>
                    <a:pt x="0" y="320"/>
                  </a:cubicBezTo>
                  <a:cubicBezTo>
                    <a:pt x="0" y="496"/>
                    <a:pt x="144" y="641"/>
                    <a:pt x="320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15"/>
            <p:cNvSpPr/>
            <p:nvPr/>
          </p:nvSpPr>
          <p:spPr>
            <a:xfrm>
              <a:off x="2860075" y="4317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4"/>
                    <a:pt x="0" y="322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15"/>
            <p:cNvSpPr/>
            <p:nvPr/>
          </p:nvSpPr>
          <p:spPr>
            <a:xfrm>
              <a:off x="2860075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4"/>
                    <a:pt x="0" y="322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15"/>
            <p:cNvSpPr/>
            <p:nvPr/>
          </p:nvSpPr>
          <p:spPr>
            <a:xfrm>
              <a:off x="2899050" y="428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0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15"/>
            <p:cNvSpPr/>
            <p:nvPr/>
          </p:nvSpPr>
          <p:spPr>
            <a:xfrm>
              <a:off x="2860075" y="4453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4"/>
                    <a:pt x="0" y="322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15"/>
            <p:cNvSpPr/>
            <p:nvPr/>
          </p:nvSpPr>
          <p:spPr>
            <a:xfrm>
              <a:off x="2860075" y="441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4" y="1"/>
                    <a:pt x="0" y="144"/>
                    <a:pt x="0" y="320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15"/>
            <p:cNvSpPr/>
            <p:nvPr/>
          </p:nvSpPr>
          <p:spPr>
            <a:xfrm>
              <a:off x="2860075" y="435147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5"/>
                    <a:pt x="0" y="322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15"/>
            <p:cNvSpPr/>
            <p:nvPr/>
          </p:nvSpPr>
          <p:spPr>
            <a:xfrm>
              <a:off x="2938075" y="411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15"/>
            <p:cNvSpPr/>
            <p:nvPr/>
          </p:nvSpPr>
          <p:spPr>
            <a:xfrm>
              <a:off x="2938075" y="414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2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15"/>
            <p:cNvSpPr/>
            <p:nvPr/>
          </p:nvSpPr>
          <p:spPr>
            <a:xfrm>
              <a:off x="2938075" y="404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7"/>
                    <a:pt x="144" y="641"/>
                    <a:pt x="322" y="641"/>
                  </a:cubicBezTo>
                  <a:cubicBezTo>
                    <a:pt x="498" y="641"/>
                    <a:pt x="641" y="497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15"/>
            <p:cNvSpPr/>
            <p:nvPr/>
          </p:nvSpPr>
          <p:spPr>
            <a:xfrm>
              <a:off x="2938075" y="407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15"/>
            <p:cNvSpPr/>
            <p:nvPr/>
          </p:nvSpPr>
          <p:spPr>
            <a:xfrm>
              <a:off x="2938075" y="4249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15"/>
            <p:cNvSpPr/>
            <p:nvPr/>
          </p:nvSpPr>
          <p:spPr>
            <a:xfrm>
              <a:off x="2938075" y="418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2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15"/>
            <p:cNvSpPr/>
            <p:nvPr/>
          </p:nvSpPr>
          <p:spPr>
            <a:xfrm>
              <a:off x="2938075" y="421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15"/>
            <p:cNvSpPr/>
            <p:nvPr/>
          </p:nvSpPr>
          <p:spPr>
            <a:xfrm>
              <a:off x="2899050" y="435147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15"/>
            <p:cNvSpPr/>
            <p:nvPr/>
          </p:nvSpPr>
          <p:spPr>
            <a:xfrm>
              <a:off x="2899050" y="441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15"/>
            <p:cNvSpPr/>
            <p:nvPr/>
          </p:nvSpPr>
          <p:spPr>
            <a:xfrm>
              <a:off x="2899050" y="438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15"/>
            <p:cNvSpPr/>
            <p:nvPr/>
          </p:nvSpPr>
          <p:spPr>
            <a:xfrm>
              <a:off x="2938075" y="401147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7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15"/>
            <p:cNvSpPr/>
            <p:nvPr/>
          </p:nvSpPr>
          <p:spPr>
            <a:xfrm>
              <a:off x="2899050" y="4317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15"/>
            <p:cNvSpPr/>
            <p:nvPr/>
          </p:nvSpPr>
          <p:spPr>
            <a:xfrm>
              <a:off x="2899050" y="448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15"/>
            <p:cNvSpPr/>
            <p:nvPr/>
          </p:nvSpPr>
          <p:spPr>
            <a:xfrm>
              <a:off x="2860075" y="421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4"/>
                    <a:pt x="0" y="320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15"/>
            <p:cNvSpPr/>
            <p:nvPr/>
          </p:nvSpPr>
          <p:spPr>
            <a:xfrm>
              <a:off x="2899825" y="4013325"/>
              <a:ext cx="15275" cy="14175"/>
            </a:xfrm>
            <a:custGeom>
              <a:rect b="b" l="l" r="r" t="t"/>
              <a:pathLst>
                <a:path extrusionOk="0" h="567" w="611">
                  <a:moveTo>
                    <a:pt x="493" y="0"/>
                  </a:moveTo>
                  <a:cubicBezTo>
                    <a:pt x="325" y="122"/>
                    <a:pt x="161" y="249"/>
                    <a:pt x="0" y="379"/>
                  </a:cubicBezTo>
                  <a:cubicBezTo>
                    <a:pt x="51" y="490"/>
                    <a:pt x="161" y="567"/>
                    <a:pt x="289" y="567"/>
                  </a:cubicBezTo>
                  <a:cubicBezTo>
                    <a:pt x="467" y="567"/>
                    <a:pt x="610" y="424"/>
                    <a:pt x="610" y="247"/>
                  </a:cubicBezTo>
                  <a:cubicBezTo>
                    <a:pt x="610" y="148"/>
                    <a:pt x="564" y="59"/>
                    <a:pt x="493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15"/>
            <p:cNvSpPr/>
            <p:nvPr/>
          </p:nvSpPr>
          <p:spPr>
            <a:xfrm>
              <a:off x="2782725" y="4317500"/>
              <a:ext cx="15300" cy="16050"/>
            </a:xfrm>
            <a:custGeom>
              <a:rect b="b" l="l" r="r" t="t"/>
              <a:pathLst>
                <a:path extrusionOk="0" h="642" w="612">
                  <a:moveTo>
                    <a:pt x="292" y="1"/>
                  </a:moveTo>
                  <a:cubicBezTo>
                    <a:pt x="162" y="1"/>
                    <a:pt x="51" y="77"/>
                    <a:pt x="1" y="189"/>
                  </a:cubicBezTo>
                  <a:cubicBezTo>
                    <a:pt x="19" y="307"/>
                    <a:pt x="37" y="423"/>
                    <a:pt x="58" y="537"/>
                  </a:cubicBezTo>
                  <a:cubicBezTo>
                    <a:pt x="114" y="602"/>
                    <a:pt x="197" y="641"/>
                    <a:pt x="292" y="641"/>
                  </a:cubicBezTo>
                  <a:cubicBezTo>
                    <a:pt x="468" y="641"/>
                    <a:pt x="611" y="498"/>
                    <a:pt x="611" y="322"/>
                  </a:cubicBezTo>
                  <a:cubicBezTo>
                    <a:pt x="611" y="144"/>
                    <a:pt x="468" y="1"/>
                    <a:pt x="29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15"/>
            <p:cNvSpPr/>
            <p:nvPr/>
          </p:nvSpPr>
          <p:spPr>
            <a:xfrm>
              <a:off x="2899825" y="4521525"/>
              <a:ext cx="15275" cy="14225"/>
            </a:xfrm>
            <a:custGeom>
              <a:rect b="b" l="l" r="r" t="t"/>
              <a:pathLst>
                <a:path extrusionOk="0" h="569" w="611">
                  <a:moveTo>
                    <a:pt x="289" y="0"/>
                  </a:moveTo>
                  <a:cubicBezTo>
                    <a:pt x="160" y="0"/>
                    <a:pt x="48" y="79"/>
                    <a:pt x="0" y="189"/>
                  </a:cubicBezTo>
                  <a:cubicBezTo>
                    <a:pt x="161" y="318"/>
                    <a:pt x="325" y="445"/>
                    <a:pt x="493" y="568"/>
                  </a:cubicBezTo>
                  <a:cubicBezTo>
                    <a:pt x="565" y="507"/>
                    <a:pt x="610" y="421"/>
                    <a:pt x="610" y="321"/>
                  </a:cubicBezTo>
                  <a:cubicBezTo>
                    <a:pt x="610" y="144"/>
                    <a:pt x="467" y="0"/>
                    <a:pt x="289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15"/>
            <p:cNvSpPr/>
            <p:nvPr/>
          </p:nvSpPr>
          <p:spPr>
            <a:xfrm>
              <a:off x="2862000" y="4487550"/>
              <a:ext cx="14100" cy="14400"/>
            </a:xfrm>
            <a:custGeom>
              <a:rect b="b" l="l" r="r" t="t"/>
              <a:pathLst>
                <a:path extrusionOk="0" h="576" w="564">
                  <a:moveTo>
                    <a:pt x="243" y="0"/>
                  </a:moveTo>
                  <a:cubicBezTo>
                    <a:pt x="145" y="0"/>
                    <a:pt x="59" y="45"/>
                    <a:pt x="0" y="115"/>
                  </a:cubicBezTo>
                  <a:cubicBezTo>
                    <a:pt x="142" y="271"/>
                    <a:pt x="287" y="425"/>
                    <a:pt x="436" y="576"/>
                  </a:cubicBezTo>
                  <a:cubicBezTo>
                    <a:pt x="511" y="516"/>
                    <a:pt x="564" y="424"/>
                    <a:pt x="564" y="320"/>
                  </a:cubicBezTo>
                  <a:cubicBezTo>
                    <a:pt x="564" y="143"/>
                    <a:pt x="421" y="0"/>
                    <a:pt x="243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15"/>
            <p:cNvSpPr/>
            <p:nvPr/>
          </p:nvSpPr>
          <p:spPr>
            <a:xfrm>
              <a:off x="2938075" y="428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2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15"/>
            <p:cNvSpPr/>
            <p:nvPr/>
          </p:nvSpPr>
          <p:spPr>
            <a:xfrm>
              <a:off x="2788500" y="4351475"/>
              <a:ext cx="9525" cy="15550"/>
            </a:xfrm>
            <a:custGeom>
              <a:rect b="b" l="l" r="r" t="t"/>
              <a:pathLst>
                <a:path extrusionOk="0" h="622" w="381">
                  <a:moveTo>
                    <a:pt x="61" y="1"/>
                  </a:moveTo>
                  <a:cubicBezTo>
                    <a:pt x="40" y="1"/>
                    <a:pt x="22" y="4"/>
                    <a:pt x="0" y="7"/>
                  </a:cubicBezTo>
                  <a:cubicBezTo>
                    <a:pt x="52" y="215"/>
                    <a:pt x="106" y="420"/>
                    <a:pt x="168" y="622"/>
                  </a:cubicBezTo>
                  <a:cubicBezTo>
                    <a:pt x="293" y="578"/>
                    <a:pt x="380" y="462"/>
                    <a:pt x="380" y="322"/>
                  </a:cubicBezTo>
                  <a:cubicBezTo>
                    <a:pt x="380" y="145"/>
                    <a:pt x="237" y="1"/>
                    <a:pt x="61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15"/>
            <p:cNvSpPr/>
            <p:nvPr/>
          </p:nvSpPr>
          <p:spPr>
            <a:xfrm>
              <a:off x="2781975" y="428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15"/>
            <p:cNvSpPr/>
            <p:nvPr/>
          </p:nvSpPr>
          <p:spPr>
            <a:xfrm>
              <a:off x="2781975" y="4249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15"/>
            <p:cNvSpPr/>
            <p:nvPr/>
          </p:nvSpPr>
          <p:spPr>
            <a:xfrm>
              <a:off x="3055950" y="4589525"/>
              <a:ext cx="15125" cy="6575"/>
            </a:xfrm>
            <a:custGeom>
              <a:rect b="b" l="l" r="r" t="t"/>
              <a:pathLst>
                <a:path extrusionOk="0" h="263" w="605">
                  <a:moveTo>
                    <a:pt x="290" y="0"/>
                  </a:moveTo>
                  <a:cubicBezTo>
                    <a:pt x="160" y="0"/>
                    <a:pt x="49" y="78"/>
                    <a:pt x="1" y="188"/>
                  </a:cubicBezTo>
                  <a:cubicBezTo>
                    <a:pt x="200" y="217"/>
                    <a:pt x="401" y="241"/>
                    <a:pt x="605" y="262"/>
                  </a:cubicBezTo>
                  <a:cubicBezTo>
                    <a:pt x="576" y="113"/>
                    <a:pt x="447" y="0"/>
                    <a:pt x="29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15"/>
            <p:cNvSpPr/>
            <p:nvPr/>
          </p:nvSpPr>
          <p:spPr>
            <a:xfrm>
              <a:off x="3094225" y="4589525"/>
              <a:ext cx="16025" cy="8050"/>
            </a:xfrm>
            <a:custGeom>
              <a:rect b="b" l="l" r="r" t="t"/>
              <a:pathLst>
                <a:path extrusionOk="0" h="322" w="641">
                  <a:moveTo>
                    <a:pt x="321" y="0"/>
                  </a:moveTo>
                  <a:cubicBezTo>
                    <a:pt x="145" y="0"/>
                    <a:pt x="2" y="142"/>
                    <a:pt x="1" y="317"/>
                  </a:cubicBezTo>
                  <a:cubicBezTo>
                    <a:pt x="106" y="320"/>
                    <a:pt x="213" y="321"/>
                    <a:pt x="321" y="321"/>
                  </a:cubicBezTo>
                  <a:cubicBezTo>
                    <a:pt x="428" y="321"/>
                    <a:pt x="534" y="320"/>
                    <a:pt x="641" y="317"/>
                  </a:cubicBezTo>
                  <a:cubicBezTo>
                    <a:pt x="639" y="142"/>
                    <a:pt x="496" y="0"/>
                    <a:pt x="321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15"/>
            <p:cNvSpPr/>
            <p:nvPr/>
          </p:nvSpPr>
          <p:spPr>
            <a:xfrm>
              <a:off x="3406475" y="4317500"/>
              <a:ext cx="15275" cy="16050"/>
            </a:xfrm>
            <a:custGeom>
              <a:rect b="b" l="l" r="r" t="t"/>
              <a:pathLst>
                <a:path extrusionOk="0" h="642" w="61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13" y="641"/>
                    <a:pt x="496" y="602"/>
                    <a:pt x="553" y="537"/>
                  </a:cubicBezTo>
                  <a:cubicBezTo>
                    <a:pt x="574" y="421"/>
                    <a:pt x="594" y="307"/>
                    <a:pt x="611" y="189"/>
                  </a:cubicBezTo>
                  <a:cubicBezTo>
                    <a:pt x="559" y="77"/>
                    <a:pt x="451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15"/>
            <p:cNvSpPr/>
            <p:nvPr/>
          </p:nvSpPr>
          <p:spPr>
            <a:xfrm>
              <a:off x="3328375" y="4487550"/>
              <a:ext cx="14125" cy="14400"/>
            </a:xfrm>
            <a:custGeom>
              <a:rect b="b" l="l" r="r" t="t"/>
              <a:pathLst>
                <a:path extrusionOk="0" h="576" w="565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25"/>
                    <a:pt x="52" y="519"/>
                    <a:pt x="129" y="576"/>
                  </a:cubicBezTo>
                  <a:cubicBezTo>
                    <a:pt x="278" y="425"/>
                    <a:pt x="423" y="273"/>
                    <a:pt x="564" y="115"/>
                  </a:cubicBezTo>
                  <a:cubicBezTo>
                    <a:pt x="506" y="45"/>
                    <a:pt x="420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15"/>
            <p:cNvSpPr/>
            <p:nvPr/>
          </p:nvSpPr>
          <p:spPr>
            <a:xfrm>
              <a:off x="3406475" y="4351475"/>
              <a:ext cx="9525" cy="15550"/>
            </a:xfrm>
            <a:custGeom>
              <a:rect b="b" l="l" r="r" t="t"/>
              <a:pathLst>
                <a:path extrusionOk="0" h="622" w="381">
                  <a:moveTo>
                    <a:pt x="320" y="1"/>
                  </a:moveTo>
                  <a:cubicBezTo>
                    <a:pt x="143" y="1"/>
                    <a:pt x="0" y="147"/>
                    <a:pt x="0" y="322"/>
                  </a:cubicBezTo>
                  <a:cubicBezTo>
                    <a:pt x="0" y="460"/>
                    <a:pt x="89" y="578"/>
                    <a:pt x="213" y="622"/>
                  </a:cubicBezTo>
                  <a:cubicBezTo>
                    <a:pt x="273" y="418"/>
                    <a:pt x="330" y="212"/>
                    <a:pt x="380" y="7"/>
                  </a:cubicBezTo>
                  <a:cubicBezTo>
                    <a:pt x="362" y="4"/>
                    <a:pt x="341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15"/>
            <p:cNvSpPr/>
            <p:nvPr/>
          </p:nvSpPr>
          <p:spPr>
            <a:xfrm>
              <a:off x="3133400" y="4589525"/>
              <a:ext cx="15125" cy="6525"/>
            </a:xfrm>
            <a:custGeom>
              <a:rect b="b" l="l" r="r" t="t"/>
              <a:pathLst>
                <a:path extrusionOk="0" h="261" w="605">
                  <a:moveTo>
                    <a:pt x="316" y="0"/>
                  </a:moveTo>
                  <a:cubicBezTo>
                    <a:pt x="159" y="0"/>
                    <a:pt x="29" y="112"/>
                    <a:pt x="1" y="261"/>
                  </a:cubicBezTo>
                  <a:cubicBezTo>
                    <a:pt x="204" y="241"/>
                    <a:pt x="406" y="217"/>
                    <a:pt x="605" y="187"/>
                  </a:cubicBezTo>
                  <a:cubicBezTo>
                    <a:pt x="555" y="78"/>
                    <a:pt x="444" y="0"/>
                    <a:pt x="316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15"/>
            <p:cNvSpPr/>
            <p:nvPr/>
          </p:nvSpPr>
          <p:spPr>
            <a:xfrm>
              <a:off x="2860075" y="418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21"/>
                  </a:cubicBezTo>
                  <a:cubicBezTo>
                    <a:pt x="0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6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15"/>
            <p:cNvSpPr/>
            <p:nvPr/>
          </p:nvSpPr>
          <p:spPr>
            <a:xfrm>
              <a:off x="3289350" y="4521525"/>
              <a:ext cx="15275" cy="14225"/>
            </a:xfrm>
            <a:custGeom>
              <a:rect b="b" l="l" r="r" t="t"/>
              <a:pathLst>
                <a:path extrusionOk="0" h="569" w="611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21"/>
                    <a:pt x="47" y="507"/>
                    <a:pt x="118" y="568"/>
                  </a:cubicBezTo>
                  <a:cubicBezTo>
                    <a:pt x="285" y="445"/>
                    <a:pt x="450" y="318"/>
                    <a:pt x="611" y="189"/>
                  </a:cubicBezTo>
                  <a:cubicBezTo>
                    <a:pt x="563" y="79"/>
                    <a:pt x="451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15"/>
            <p:cNvSpPr/>
            <p:nvPr/>
          </p:nvSpPr>
          <p:spPr>
            <a:xfrm>
              <a:off x="2821050" y="441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15"/>
            <p:cNvSpPr/>
            <p:nvPr/>
          </p:nvSpPr>
          <p:spPr>
            <a:xfrm>
              <a:off x="2821050" y="435147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5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15"/>
            <p:cNvSpPr/>
            <p:nvPr/>
          </p:nvSpPr>
          <p:spPr>
            <a:xfrm>
              <a:off x="2821050" y="438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4"/>
                    <a:pt x="0" y="321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15"/>
            <p:cNvSpPr/>
            <p:nvPr/>
          </p:nvSpPr>
          <p:spPr>
            <a:xfrm>
              <a:off x="2860075" y="411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4"/>
                    <a:pt x="0" y="321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6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15"/>
            <p:cNvSpPr/>
            <p:nvPr/>
          </p:nvSpPr>
          <p:spPr>
            <a:xfrm>
              <a:off x="2860075" y="407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20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6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15"/>
            <p:cNvSpPr/>
            <p:nvPr/>
          </p:nvSpPr>
          <p:spPr>
            <a:xfrm>
              <a:off x="2860075" y="414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19"/>
                  </a:cubicBezTo>
                  <a:cubicBezTo>
                    <a:pt x="0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6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15"/>
            <p:cNvSpPr/>
            <p:nvPr/>
          </p:nvSpPr>
          <p:spPr>
            <a:xfrm>
              <a:off x="2821050" y="4317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15"/>
            <p:cNvSpPr/>
            <p:nvPr/>
          </p:nvSpPr>
          <p:spPr>
            <a:xfrm>
              <a:off x="2821050" y="418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3"/>
                    <a:pt x="0" y="321"/>
                  </a:cubicBezTo>
                  <a:cubicBezTo>
                    <a:pt x="0" y="497"/>
                    <a:pt x="143" y="641"/>
                    <a:pt x="320" y="641"/>
                  </a:cubicBezTo>
                  <a:cubicBezTo>
                    <a:pt x="496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15"/>
            <p:cNvSpPr/>
            <p:nvPr/>
          </p:nvSpPr>
          <p:spPr>
            <a:xfrm>
              <a:off x="2821050" y="411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4"/>
                    <a:pt x="0" y="321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15"/>
            <p:cNvSpPr/>
            <p:nvPr/>
          </p:nvSpPr>
          <p:spPr>
            <a:xfrm>
              <a:off x="2821050" y="414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3"/>
                    <a:pt x="0" y="319"/>
                  </a:cubicBezTo>
                  <a:cubicBezTo>
                    <a:pt x="0" y="497"/>
                    <a:pt x="143" y="640"/>
                    <a:pt x="320" y="640"/>
                  </a:cubicBezTo>
                  <a:cubicBezTo>
                    <a:pt x="496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15"/>
            <p:cNvSpPr/>
            <p:nvPr/>
          </p:nvSpPr>
          <p:spPr>
            <a:xfrm>
              <a:off x="2788500" y="4182050"/>
              <a:ext cx="9525" cy="15500"/>
            </a:xfrm>
            <a:custGeom>
              <a:rect b="b" l="l" r="r" t="t"/>
              <a:pathLst>
                <a:path extrusionOk="0" h="620" w="381">
                  <a:moveTo>
                    <a:pt x="168" y="0"/>
                  </a:moveTo>
                  <a:cubicBezTo>
                    <a:pt x="107" y="204"/>
                    <a:pt x="52" y="407"/>
                    <a:pt x="0" y="614"/>
                  </a:cubicBezTo>
                  <a:cubicBezTo>
                    <a:pt x="19" y="618"/>
                    <a:pt x="40" y="620"/>
                    <a:pt x="61" y="620"/>
                  </a:cubicBezTo>
                  <a:cubicBezTo>
                    <a:pt x="237" y="620"/>
                    <a:pt x="380" y="476"/>
                    <a:pt x="380" y="300"/>
                  </a:cubicBezTo>
                  <a:cubicBezTo>
                    <a:pt x="380" y="160"/>
                    <a:pt x="293" y="44"/>
                    <a:pt x="168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15"/>
            <p:cNvSpPr/>
            <p:nvPr/>
          </p:nvSpPr>
          <p:spPr>
            <a:xfrm>
              <a:off x="2821050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6"/>
                    <a:pt x="143" y="641"/>
                    <a:pt x="320" y="641"/>
                  </a:cubicBezTo>
                  <a:cubicBezTo>
                    <a:pt x="496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15"/>
            <p:cNvSpPr/>
            <p:nvPr/>
          </p:nvSpPr>
          <p:spPr>
            <a:xfrm>
              <a:off x="2782725" y="4215525"/>
              <a:ext cx="15300" cy="16050"/>
            </a:xfrm>
            <a:custGeom>
              <a:rect b="b" l="l" r="r" t="t"/>
              <a:pathLst>
                <a:path extrusionOk="0" h="642" w="612">
                  <a:moveTo>
                    <a:pt x="292" y="1"/>
                  </a:moveTo>
                  <a:cubicBezTo>
                    <a:pt x="200" y="1"/>
                    <a:pt x="117" y="40"/>
                    <a:pt x="58" y="103"/>
                  </a:cubicBezTo>
                  <a:cubicBezTo>
                    <a:pt x="37" y="221"/>
                    <a:pt x="19" y="335"/>
                    <a:pt x="1" y="453"/>
                  </a:cubicBezTo>
                  <a:cubicBezTo>
                    <a:pt x="51" y="563"/>
                    <a:pt x="162" y="641"/>
                    <a:pt x="292" y="641"/>
                  </a:cubicBezTo>
                  <a:cubicBezTo>
                    <a:pt x="468" y="641"/>
                    <a:pt x="611" y="498"/>
                    <a:pt x="611" y="320"/>
                  </a:cubicBezTo>
                  <a:cubicBezTo>
                    <a:pt x="611" y="144"/>
                    <a:pt x="468" y="1"/>
                    <a:pt x="29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15"/>
            <p:cNvSpPr/>
            <p:nvPr/>
          </p:nvSpPr>
          <p:spPr>
            <a:xfrm>
              <a:off x="2821050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15"/>
            <p:cNvSpPr/>
            <p:nvPr/>
          </p:nvSpPr>
          <p:spPr>
            <a:xfrm>
              <a:off x="2821050" y="421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15"/>
            <p:cNvSpPr/>
            <p:nvPr/>
          </p:nvSpPr>
          <p:spPr>
            <a:xfrm>
              <a:off x="3016175" y="401147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4" y="1"/>
                    <a:pt x="0" y="144"/>
                    <a:pt x="0" y="321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15"/>
            <p:cNvSpPr/>
            <p:nvPr/>
          </p:nvSpPr>
          <p:spPr>
            <a:xfrm>
              <a:off x="3055950" y="3953025"/>
              <a:ext cx="15125" cy="6500"/>
            </a:xfrm>
            <a:custGeom>
              <a:rect b="b" l="l" r="r" t="t"/>
              <a:pathLst>
                <a:path extrusionOk="0" h="260" w="605">
                  <a:moveTo>
                    <a:pt x="605" y="0"/>
                  </a:moveTo>
                  <a:lnTo>
                    <a:pt x="605" y="0"/>
                  </a:lnTo>
                  <a:cubicBezTo>
                    <a:pt x="401" y="18"/>
                    <a:pt x="200" y="44"/>
                    <a:pt x="1" y="74"/>
                  </a:cubicBezTo>
                  <a:cubicBezTo>
                    <a:pt x="49" y="182"/>
                    <a:pt x="160" y="259"/>
                    <a:pt x="290" y="259"/>
                  </a:cubicBezTo>
                  <a:cubicBezTo>
                    <a:pt x="447" y="259"/>
                    <a:pt x="576" y="149"/>
                    <a:pt x="605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15"/>
            <p:cNvSpPr/>
            <p:nvPr/>
          </p:nvSpPr>
          <p:spPr>
            <a:xfrm>
              <a:off x="3054925" y="3977350"/>
              <a:ext cx="16300" cy="16000"/>
            </a:xfrm>
            <a:custGeom>
              <a:rect b="b" l="l" r="r" t="t"/>
              <a:pathLst>
                <a:path extrusionOk="0" h="640" w="652">
                  <a:moveTo>
                    <a:pt x="327" y="0"/>
                  </a:moveTo>
                  <a:cubicBezTo>
                    <a:pt x="323" y="0"/>
                    <a:pt x="320" y="0"/>
                    <a:pt x="316" y="0"/>
                  </a:cubicBezTo>
                  <a:cubicBezTo>
                    <a:pt x="138" y="5"/>
                    <a:pt x="1" y="154"/>
                    <a:pt x="5" y="330"/>
                  </a:cubicBezTo>
                  <a:cubicBezTo>
                    <a:pt x="11" y="503"/>
                    <a:pt x="154" y="639"/>
                    <a:pt x="326" y="639"/>
                  </a:cubicBezTo>
                  <a:cubicBezTo>
                    <a:pt x="330" y="639"/>
                    <a:pt x="333" y="639"/>
                    <a:pt x="337" y="639"/>
                  </a:cubicBezTo>
                  <a:cubicBezTo>
                    <a:pt x="513" y="633"/>
                    <a:pt x="652" y="486"/>
                    <a:pt x="646" y="309"/>
                  </a:cubicBezTo>
                  <a:cubicBezTo>
                    <a:pt x="640" y="137"/>
                    <a:pt x="498" y="0"/>
                    <a:pt x="327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15"/>
            <p:cNvSpPr/>
            <p:nvPr/>
          </p:nvSpPr>
          <p:spPr>
            <a:xfrm>
              <a:off x="3016175" y="452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4"/>
                    <a:pt x="0" y="321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15"/>
            <p:cNvSpPr/>
            <p:nvPr/>
          </p:nvSpPr>
          <p:spPr>
            <a:xfrm>
              <a:off x="3054925" y="4113375"/>
              <a:ext cx="16300" cy="16000"/>
            </a:xfrm>
            <a:custGeom>
              <a:rect b="b" l="l" r="r" t="t"/>
              <a:pathLst>
                <a:path extrusionOk="0" h="640" w="652">
                  <a:moveTo>
                    <a:pt x="327" y="0"/>
                  </a:moveTo>
                  <a:cubicBezTo>
                    <a:pt x="323" y="0"/>
                    <a:pt x="320" y="0"/>
                    <a:pt x="316" y="0"/>
                  </a:cubicBezTo>
                  <a:cubicBezTo>
                    <a:pt x="138" y="6"/>
                    <a:pt x="1" y="154"/>
                    <a:pt x="5" y="330"/>
                  </a:cubicBezTo>
                  <a:cubicBezTo>
                    <a:pt x="11" y="503"/>
                    <a:pt x="154" y="639"/>
                    <a:pt x="326" y="639"/>
                  </a:cubicBezTo>
                  <a:cubicBezTo>
                    <a:pt x="330" y="639"/>
                    <a:pt x="333" y="639"/>
                    <a:pt x="337" y="639"/>
                  </a:cubicBezTo>
                  <a:cubicBezTo>
                    <a:pt x="513" y="633"/>
                    <a:pt x="652" y="486"/>
                    <a:pt x="646" y="309"/>
                  </a:cubicBezTo>
                  <a:cubicBezTo>
                    <a:pt x="640" y="137"/>
                    <a:pt x="498" y="0"/>
                    <a:pt x="327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15"/>
            <p:cNvSpPr/>
            <p:nvPr/>
          </p:nvSpPr>
          <p:spPr>
            <a:xfrm>
              <a:off x="3054925" y="4079350"/>
              <a:ext cx="16300" cy="16050"/>
            </a:xfrm>
            <a:custGeom>
              <a:rect b="b" l="l" r="r" t="t"/>
              <a:pathLst>
                <a:path extrusionOk="0" h="642" w="652">
                  <a:moveTo>
                    <a:pt x="327" y="1"/>
                  </a:moveTo>
                  <a:cubicBezTo>
                    <a:pt x="323" y="1"/>
                    <a:pt x="320" y="1"/>
                    <a:pt x="316" y="1"/>
                  </a:cubicBezTo>
                  <a:cubicBezTo>
                    <a:pt x="138" y="7"/>
                    <a:pt x="1" y="154"/>
                    <a:pt x="5" y="332"/>
                  </a:cubicBezTo>
                  <a:cubicBezTo>
                    <a:pt x="11" y="505"/>
                    <a:pt x="154" y="641"/>
                    <a:pt x="326" y="641"/>
                  </a:cubicBezTo>
                  <a:cubicBezTo>
                    <a:pt x="330" y="641"/>
                    <a:pt x="333" y="641"/>
                    <a:pt x="337" y="641"/>
                  </a:cubicBezTo>
                  <a:cubicBezTo>
                    <a:pt x="513" y="635"/>
                    <a:pt x="652" y="487"/>
                    <a:pt x="646" y="311"/>
                  </a:cubicBezTo>
                  <a:cubicBezTo>
                    <a:pt x="640" y="137"/>
                    <a:pt x="498" y="1"/>
                    <a:pt x="327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15"/>
            <p:cNvSpPr/>
            <p:nvPr/>
          </p:nvSpPr>
          <p:spPr>
            <a:xfrm>
              <a:off x="3054900" y="4011325"/>
              <a:ext cx="16325" cy="16050"/>
            </a:xfrm>
            <a:custGeom>
              <a:rect b="b" l="l" r="r" t="t"/>
              <a:pathLst>
                <a:path extrusionOk="0" h="642" w="653">
                  <a:moveTo>
                    <a:pt x="328" y="0"/>
                  </a:moveTo>
                  <a:cubicBezTo>
                    <a:pt x="324" y="0"/>
                    <a:pt x="321" y="0"/>
                    <a:pt x="317" y="1"/>
                  </a:cubicBezTo>
                  <a:cubicBezTo>
                    <a:pt x="139" y="7"/>
                    <a:pt x="0" y="154"/>
                    <a:pt x="6" y="331"/>
                  </a:cubicBezTo>
                  <a:cubicBezTo>
                    <a:pt x="12" y="505"/>
                    <a:pt x="155" y="641"/>
                    <a:pt x="327" y="641"/>
                  </a:cubicBezTo>
                  <a:cubicBezTo>
                    <a:pt x="331" y="641"/>
                    <a:pt x="334" y="641"/>
                    <a:pt x="338" y="641"/>
                  </a:cubicBezTo>
                  <a:cubicBezTo>
                    <a:pt x="514" y="635"/>
                    <a:pt x="653" y="487"/>
                    <a:pt x="647" y="309"/>
                  </a:cubicBezTo>
                  <a:cubicBezTo>
                    <a:pt x="641" y="137"/>
                    <a:pt x="499" y="0"/>
                    <a:pt x="328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15"/>
            <p:cNvSpPr/>
            <p:nvPr/>
          </p:nvSpPr>
          <p:spPr>
            <a:xfrm>
              <a:off x="2938075" y="4317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15"/>
            <p:cNvSpPr/>
            <p:nvPr/>
          </p:nvSpPr>
          <p:spPr>
            <a:xfrm>
              <a:off x="3054925" y="4045375"/>
              <a:ext cx="16300" cy="16000"/>
            </a:xfrm>
            <a:custGeom>
              <a:rect b="b" l="l" r="r" t="t"/>
              <a:pathLst>
                <a:path extrusionOk="0" h="640" w="652">
                  <a:moveTo>
                    <a:pt x="327" y="0"/>
                  </a:moveTo>
                  <a:cubicBezTo>
                    <a:pt x="323" y="0"/>
                    <a:pt x="320" y="1"/>
                    <a:pt x="316" y="1"/>
                  </a:cubicBezTo>
                  <a:cubicBezTo>
                    <a:pt x="138" y="7"/>
                    <a:pt x="1" y="154"/>
                    <a:pt x="5" y="331"/>
                  </a:cubicBezTo>
                  <a:cubicBezTo>
                    <a:pt x="11" y="503"/>
                    <a:pt x="154" y="640"/>
                    <a:pt x="326" y="640"/>
                  </a:cubicBezTo>
                  <a:cubicBezTo>
                    <a:pt x="330" y="640"/>
                    <a:pt x="333" y="640"/>
                    <a:pt x="337" y="640"/>
                  </a:cubicBezTo>
                  <a:cubicBezTo>
                    <a:pt x="513" y="635"/>
                    <a:pt x="652" y="486"/>
                    <a:pt x="646" y="310"/>
                  </a:cubicBezTo>
                  <a:cubicBezTo>
                    <a:pt x="640" y="137"/>
                    <a:pt x="498" y="0"/>
                    <a:pt x="327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15"/>
            <p:cNvSpPr/>
            <p:nvPr/>
          </p:nvSpPr>
          <p:spPr>
            <a:xfrm>
              <a:off x="3016175" y="421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4"/>
                    <a:pt x="0" y="320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15"/>
            <p:cNvSpPr/>
            <p:nvPr/>
          </p:nvSpPr>
          <p:spPr>
            <a:xfrm>
              <a:off x="3016175" y="4317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4"/>
                    <a:pt x="0" y="322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15"/>
            <p:cNvSpPr/>
            <p:nvPr/>
          </p:nvSpPr>
          <p:spPr>
            <a:xfrm>
              <a:off x="3016175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4" y="1"/>
                    <a:pt x="0" y="144"/>
                    <a:pt x="0" y="320"/>
                  </a:cubicBezTo>
                  <a:cubicBezTo>
                    <a:pt x="0" y="496"/>
                    <a:pt x="144" y="641"/>
                    <a:pt x="320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15"/>
            <p:cNvSpPr/>
            <p:nvPr/>
          </p:nvSpPr>
          <p:spPr>
            <a:xfrm>
              <a:off x="3016175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4"/>
                    <a:pt x="0" y="322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15"/>
            <p:cNvSpPr/>
            <p:nvPr/>
          </p:nvSpPr>
          <p:spPr>
            <a:xfrm>
              <a:off x="3016175" y="435147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5"/>
                    <a:pt x="0" y="322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15"/>
            <p:cNvSpPr/>
            <p:nvPr/>
          </p:nvSpPr>
          <p:spPr>
            <a:xfrm>
              <a:off x="3016175" y="441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4" y="1"/>
                    <a:pt x="0" y="144"/>
                    <a:pt x="0" y="320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15"/>
            <p:cNvSpPr/>
            <p:nvPr/>
          </p:nvSpPr>
          <p:spPr>
            <a:xfrm>
              <a:off x="3016175" y="438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4"/>
                    <a:pt x="0" y="321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15"/>
            <p:cNvSpPr/>
            <p:nvPr/>
          </p:nvSpPr>
          <p:spPr>
            <a:xfrm>
              <a:off x="3016175" y="4453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4"/>
                    <a:pt x="0" y="322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15"/>
            <p:cNvSpPr/>
            <p:nvPr/>
          </p:nvSpPr>
          <p:spPr>
            <a:xfrm>
              <a:off x="3016175" y="4555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19"/>
                  </a:cubicBezTo>
                  <a:cubicBezTo>
                    <a:pt x="0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15"/>
            <p:cNvSpPr/>
            <p:nvPr/>
          </p:nvSpPr>
          <p:spPr>
            <a:xfrm>
              <a:off x="3055200" y="448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15"/>
            <p:cNvSpPr/>
            <p:nvPr/>
          </p:nvSpPr>
          <p:spPr>
            <a:xfrm>
              <a:off x="3055200" y="441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15"/>
            <p:cNvSpPr/>
            <p:nvPr/>
          </p:nvSpPr>
          <p:spPr>
            <a:xfrm>
              <a:off x="3055200" y="4555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15"/>
            <p:cNvSpPr/>
            <p:nvPr/>
          </p:nvSpPr>
          <p:spPr>
            <a:xfrm>
              <a:off x="3055200" y="414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15"/>
            <p:cNvSpPr/>
            <p:nvPr/>
          </p:nvSpPr>
          <p:spPr>
            <a:xfrm>
              <a:off x="3094125" y="3977450"/>
              <a:ext cx="16175" cy="16050"/>
            </a:xfrm>
            <a:custGeom>
              <a:rect b="b" l="l" r="r" t="t"/>
              <a:pathLst>
                <a:path extrusionOk="0" h="642" w="647">
                  <a:moveTo>
                    <a:pt x="324" y="1"/>
                  </a:moveTo>
                  <a:cubicBezTo>
                    <a:pt x="322" y="1"/>
                    <a:pt x="320" y="1"/>
                    <a:pt x="318" y="1"/>
                  </a:cubicBezTo>
                  <a:cubicBezTo>
                    <a:pt x="140" y="4"/>
                    <a:pt x="0" y="150"/>
                    <a:pt x="3" y="326"/>
                  </a:cubicBezTo>
                  <a:cubicBezTo>
                    <a:pt x="8" y="502"/>
                    <a:pt x="151" y="641"/>
                    <a:pt x="324" y="641"/>
                  </a:cubicBezTo>
                  <a:cubicBezTo>
                    <a:pt x="326" y="641"/>
                    <a:pt x="328" y="641"/>
                    <a:pt x="330" y="641"/>
                  </a:cubicBezTo>
                  <a:cubicBezTo>
                    <a:pt x="506" y="637"/>
                    <a:pt x="646" y="491"/>
                    <a:pt x="643" y="314"/>
                  </a:cubicBezTo>
                  <a:cubicBezTo>
                    <a:pt x="640" y="140"/>
                    <a:pt x="497" y="1"/>
                    <a:pt x="324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15"/>
            <p:cNvSpPr/>
            <p:nvPr/>
          </p:nvSpPr>
          <p:spPr>
            <a:xfrm>
              <a:off x="3094225" y="3951500"/>
              <a:ext cx="16025" cy="8025"/>
            </a:xfrm>
            <a:custGeom>
              <a:rect b="b" l="l" r="r" t="t"/>
              <a:pathLst>
                <a:path extrusionOk="0" h="321" w="641">
                  <a:moveTo>
                    <a:pt x="321" y="1"/>
                  </a:moveTo>
                  <a:cubicBezTo>
                    <a:pt x="213" y="1"/>
                    <a:pt x="106" y="2"/>
                    <a:pt x="1" y="4"/>
                  </a:cubicBezTo>
                  <a:cubicBezTo>
                    <a:pt x="2" y="180"/>
                    <a:pt x="145" y="320"/>
                    <a:pt x="321" y="320"/>
                  </a:cubicBezTo>
                  <a:cubicBezTo>
                    <a:pt x="496" y="320"/>
                    <a:pt x="639" y="180"/>
                    <a:pt x="641" y="4"/>
                  </a:cubicBezTo>
                  <a:cubicBezTo>
                    <a:pt x="535" y="2"/>
                    <a:pt x="428" y="1"/>
                    <a:pt x="321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15"/>
            <p:cNvSpPr/>
            <p:nvPr/>
          </p:nvSpPr>
          <p:spPr>
            <a:xfrm>
              <a:off x="3055200" y="452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15"/>
            <p:cNvSpPr/>
            <p:nvPr/>
          </p:nvSpPr>
          <p:spPr>
            <a:xfrm>
              <a:off x="3055200" y="4453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15"/>
            <p:cNvSpPr/>
            <p:nvPr/>
          </p:nvSpPr>
          <p:spPr>
            <a:xfrm>
              <a:off x="3055200" y="438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15"/>
            <p:cNvSpPr/>
            <p:nvPr/>
          </p:nvSpPr>
          <p:spPr>
            <a:xfrm>
              <a:off x="3055200" y="421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15"/>
            <p:cNvSpPr/>
            <p:nvPr/>
          </p:nvSpPr>
          <p:spPr>
            <a:xfrm>
              <a:off x="3055200" y="418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15"/>
            <p:cNvSpPr/>
            <p:nvPr/>
          </p:nvSpPr>
          <p:spPr>
            <a:xfrm>
              <a:off x="3055200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15"/>
            <p:cNvSpPr/>
            <p:nvPr/>
          </p:nvSpPr>
          <p:spPr>
            <a:xfrm>
              <a:off x="3055200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0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15"/>
            <p:cNvSpPr/>
            <p:nvPr/>
          </p:nvSpPr>
          <p:spPr>
            <a:xfrm>
              <a:off x="3055200" y="435147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15"/>
            <p:cNvSpPr/>
            <p:nvPr/>
          </p:nvSpPr>
          <p:spPr>
            <a:xfrm>
              <a:off x="3055200" y="4317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15"/>
            <p:cNvSpPr/>
            <p:nvPr/>
          </p:nvSpPr>
          <p:spPr>
            <a:xfrm>
              <a:off x="3016175" y="448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20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15"/>
            <p:cNvSpPr/>
            <p:nvPr/>
          </p:nvSpPr>
          <p:spPr>
            <a:xfrm>
              <a:off x="2977100" y="407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6"/>
                    <a:pt x="144" y="641"/>
                    <a:pt x="322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15"/>
            <p:cNvSpPr/>
            <p:nvPr/>
          </p:nvSpPr>
          <p:spPr>
            <a:xfrm>
              <a:off x="2977100" y="401147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15"/>
            <p:cNvSpPr/>
            <p:nvPr/>
          </p:nvSpPr>
          <p:spPr>
            <a:xfrm>
              <a:off x="2977100" y="404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15"/>
            <p:cNvSpPr/>
            <p:nvPr/>
          </p:nvSpPr>
          <p:spPr>
            <a:xfrm>
              <a:off x="2977100" y="411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15"/>
            <p:cNvSpPr/>
            <p:nvPr/>
          </p:nvSpPr>
          <p:spPr>
            <a:xfrm>
              <a:off x="2977100" y="414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2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15"/>
            <p:cNvSpPr/>
            <p:nvPr/>
          </p:nvSpPr>
          <p:spPr>
            <a:xfrm>
              <a:off x="2977100" y="4249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15"/>
            <p:cNvSpPr/>
            <p:nvPr/>
          </p:nvSpPr>
          <p:spPr>
            <a:xfrm>
              <a:off x="2977100" y="418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2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15"/>
            <p:cNvSpPr/>
            <p:nvPr/>
          </p:nvSpPr>
          <p:spPr>
            <a:xfrm>
              <a:off x="2977100" y="421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15"/>
            <p:cNvSpPr/>
            <p:nvPr/>
          </p:nvSpPr>
          <p:spPr>
            <a:xfrm>
              <a:off x="2938075" y="438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15"/>
            <p:cNvSpPr/>
            <p:nvPr/>
          </p:nvSpPr>
          <p:spPr>
            <a:xfrm>
              <a:off x="2938075" y="435147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15"/>
            <p:cNvSpPr/>
            <p:nvPr/>
          </p:nvSpPr>
          <p:spPr>
            <a:xfrm>
              <a:off x="2977100" y="3977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15"/>
            <p:cNvSpPr/>
            <p:nvPr/>
          </p:nvSpPr>
          <p:spPr>
            <a:xfrm>
              <a:off x="2938075" y="441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15"/>
            <p:cNvSpPr/>
            <p:nvPr/>
          </p:nvSpPr>
          <p:spPr>
            <a:xfrm>
              <a:off x="2938075" y="4453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15"/>
            <p:cNvSpPr/>
            <p:nvPr/>
          </p:nvSpPr>
          <p:spPr>
            <a:xfrm>
              <a:off x="2938075" y="448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15"/>
            <p:cNvSpPr/>
            <p:nvPr/>
          </p:nvSpPr>
          <p:spPr>
            <a:xfrm>
              <a:off x="2938075" y="452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15"/>
            <p:cNvSpPr/>
            <p:nvPr/>
          </p:nvSpPr>
          <p:spPr>
            <a:xfrm>
              <a:off x="2977100" y="441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15"/>
            <p:cNvSpPr/>
            <p:nvPr/>
          </p:nvSpPr>
          <p:spPr>
            <a:xfrm>
              <a:off x="3094125" y="4011425"/>
              <a:ext cx="16175" cy="16050"/>
            </a:xfrm>
            <a:custGeom>
              <a:rect b="b" l="l" r="r" t="t"/>
              <a:pathLst>
                <a:path extrusionOk="0" h="642" w="647">
                  <a:moveTo>
                    <a:pt x="324" y="1"/>
                  </a:moveTo>
                  <a:cubicBezTo>
                    <a:pt x="322" y="1"/>
                    <a:pt x="320" y="1"/>
                    <a:pt x="318" y="1"/>
                  </a:cubicBezTo>
                  <a:cubicBezTo>
                    <a:pt x="140" y="6"/>
                    <a:pt x="0" y="152"/>
                    <a:pt x="3" y="328"/>
                  </a:cubicBezTo>
                  <a:cubicBezTo>
                    <a:pt x="7" y="502"/>
                    <a:pt x="148" y="642"/>
                    <a:pt x="322" y="642"/>
                  </a:cubicBezTo>
                  <a:cubicBezTo>
                    <a:pt x="324" y="642"/>
                    <a:pt x="327" y="641"/>
                    <a:pt x="330" y="641"/>
                  </a:cubicBezTo>
                  <a:cubicBezTo>
                    <a:pt x="506" y="638"/>
                    <a:pt x="646" y="492"/>
                    <a:pt x="643" y="316"/>
                  </a:cubicBezTo>
                  <a:cubicBezTo>
                    <a:pt x="640" y="140"/>
                    <a:pt x="497" y="1"/>
                    <a:pt x="324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15"/>
            <p:cNvSpPr/>
            <p:nvPr/>
          </p:nvSpPr>
          <p:spPr>
            <a:xfrm>
              <a:off x="3016175" y="3977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4"/>
                    <a:pt x="0" y="320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15"/>
            <p:cNvSpPr/>
            <p:nvPr/>
          </p:nvSpPr>
          <p:spPr>
            <a:xfrm>
              <a:off x="2977100" y="428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2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15"/>
            <p:cNvSpPr/>
            <p:nvPr/>
          </p:nvSpPr>
          <p:spPr>
            <a:xfrm>
              <a:off x="3016175" y="411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4"/>
                    <a:pt x="0" y="321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15"/>
            <p:cNvSpPr/>
            <p:nvPr/>
          </p:nvSpPr>
          <p:spPr>
            <a:xfrm>
              <a:off x="3016175" y="414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19"/>
                  </a:cubicBezTo>
                  <a:cubicBezTo>
                    <a:pt x="0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15"/>
            <p:cNvSpPr/>
            <p:nvPr/>
          </p:nvSpPr>
          <p:spPr>
            <a:xfrm>
              <a:off x="2977100" y="452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15"/>
            <p:cNvSpPr/>
            <p:nvPr/>
          </p:nvSpPr>
          <p:spPr>
            <a:xfrm>
              <a:off x="3016175" y="407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20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15"/>
            <p:cNvSpPr/>
            <p:nvPr/>
          </p:nvSpPr>
          <p:spPr>
            <a:xfrm>
              <a:off x="3016175" y="404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20"/>
                  </a:cubicBezTo>
                  <a:cubicBezTo>
                    <a:pt x="0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15"/>
            <p:cNvSpPr/>
            <p:nvPr/>
          </p:nvSpPr>
          <p:spPr>
            <a:xfrm>
              <a:off x="2977100" y="4555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2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15"/>
            <p:cNvSpPr/>
            <p:nvPr/>
          </p:nvSpPr>
          <p:spPr>
            <a:xfrm>
              <a:off x="2977100" y="438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15"/>
            <p:cNvSpPr/>
            <p:nvPr/>
          </p:nvSpPr>
          <p:spPr>
            <a:xfrm>
              <a:off x="2977100" y="4317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15"/>
            <p:cNvSpPr/>
            <p:nvPr/>
          </p:nvSpPr>
          <p:spPr>
            <a:xfrm>
              <a:off x="2977100" y="435147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15"/>
            <p:cNvSpPr/>
            <p:nvPr/>
          </p:nvSpPr>
          <p:spPr>
            <a:xfrm>
              <a:off x="2977100" y="448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15"/>
            <p:cNvSpPr/>
            <p:nvPr/>
          </p:nvSpPr>
          <p:spPr>
            <a:xfrm>
              <a:off x="3016175" y="418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21"/>
                  </a:cubicBezTo>
                  <a:cubicBezTo>
                    <a:pt x="0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15"/>
            <p:cNvSpPr/>
            <p:nvPr/>
          </p:nvSpPr>
          <p:spPr>
            <a:xfrm>
              <a:off x="2977100" y="4453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6" name="Google Shape;586;p15"/>
          <p:cNvSpPr txBox="1"/>
          <p:nvPr>
            <p:ph type="title"/>
          </p:nvPr>
        </p:nvSpPr>
        <p:spPr>
          <a:xfrm>
            <a:off x="2469600" y="3048350"/>
            <a:ext cx="4206300" cy="367200"/>
          </a:xfrm>
          <a:prstGeom prst="rect">
            <a:avLst/>
          </a:prstGeom>
          <a:solidFill>
            <a:srgbClr val="E68E36">
              <a:alpha val="66820"/>
            </a:srgbClr>
          </a:solidFill>
          <a:ln cap="flat" cmpd="sng" w="9525">
            <a:solidFill>
              <a:srgbClr val="461E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Part 2</a:t>
            </a:r>
            <a:endParaRPr baseline="-25000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87" name="Google Shape;587;p15"/>
          <p:cNvSpPr txBox="1"/>
          <p:nvPr>
            <p:ph idx="1" type="subTitle"/>
          </p:nvPr>
        </p:nvSpPr>
        <p:spPr>
          <a:xfrm>
            <a:off x="2468850" y="3413975"/>
            <a:ext cx="4206300" cy="540000"/>
          </a:xfrm>
          <a:prstGeom prst="rect">
            <a:avLst/>
          </a:prstGeom>
          <a:solidFill>
            <a:srgbClr val="E68E36">
              <a:alpha val="66820"/>
            </a:srgbClr>
          </a:solidFill>
          <a:ln cap="flat" cmpd="sng" w="9525">
            <a:solidFill>
              <a:srgbClr val="461E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/>
              <a:t>            </a:t>
            </a:r>
            <a:endParaRPr b="1" sz="2000"/>
          </a:p>
        </p:txBody>
      </p:sp>
      <p:sp>
        <p:nvSpPr>
          <p:cNvPr id="588" name="Google Shape;588;p15"/>
          <p:cNvSpPr txBox="1"/>
          <p:nvPr>
            <p:ph idx="1" type="subTitle"/>
          </p:nvPr>
        </p:nvSpPr>
        <p:spPr>
          <a:xfrm>
            <a:off x="2525400" y="3459500"/>
            <a:ext cx="4093200" cy="439500"/>
          </a:xfrm>
          <a:prstGeom prst="rect">
            <a:avLst/>
          </a:prstGeom>
          <a:solidFill>
            <a:srgbClr val="E68E36">
              <a:alpha val="7773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Ultralight DM with quadratic couplings</a:t>
            </a:r>
            <a:r>
              <a:rPr lang="en-GB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endParaRPr sz="18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589" name="Google Shape;589;p15"/>
          <p:cNvSpPr txBox="1"/>
          <p:nvPr>
            <p:ph idx="2" type="title"/>
          </p:nvPr>
        </p:nvSpPr>
        <p:spPr>
          <a:xfrm>
            <a:off x="2469600" y="1249925"/>
            <a:ext cx="4206300" cy="365700"/>
          </a:xfrm>
          <a:prstGeom prst="rect">
            <a:avLst/>
          </a:prstGeom>
          <a:solidFill>
            <a:srgbClr val="DD517F">
              <a:alpha val="63640"/>
            </a:srgbClr>
          </a:solidFill>
          <a:ln cap="flat" cmpd="sng" w="9525">
            <a:solidFill>
              <a:srgbClr val="461E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Part 1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590" name="Google Shape;590;p15"/>
          <p:cNvSpPr txBox="1"/>
          <p:nvPr>
            <p:ph idx="3" type="subTitle"/>
          </p:nvPr>
        </p:nvSpPr>
        <p:spPr>
          <a:xfrm>
            <a:off x="2469600" y="1615625"/>
            <a:ext cx="4206300" cy="540000"/>
          </a:xfrm>
          <a:prstGeom prst="rect">
            <a:avLst/>
          </a:prstGeom>
          <a:solidFill>
            <a:srgbClr val="DD517F">
              <a:alpha val="63640"/>
            </a:srgbClr>
          </a:solidFill>
          <a:ln cap="flat" cmpd="sng" w="9525">
            <a:solidFill>
              <a:srgbClr val="461E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           </a:t>
            </a:r>
            <a:endParaRPr/>
          </a:p>
        </p:txBody>
      </p:sp>
      <p:sp>
        <p:nvSpPr>
          <p:cNvPr id="591" name="Google Shape;591;p15"/>
          <p:cNvSpPr txBox="1"/>
          <p:nvPr>
            <p:ph idx="1" type="subTitle"/>
          </p:nvPr>
        </p:nvSpPr>
        <p:spPr>
          <a:xfrm>
            <a:off x="2526150" y="1661150"/>
            <a:ext cx="4093200" cy="439500"/>
          </a:xfrm>
          <a:prstGeom prst="rect">
            <a:avLst/>
          </a:prstGeom>
          <a:solidFill>
            <a:srgbClr val="DD517F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Ultralight DM with electron couplings</a:t>
            </a:r>
            <a:endParaRPr sz="18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16"/>
          <p:cNvSpPr/>
          <p:nvPr/>
        </p:nvSpPr>
        <p:spPr>
          <a:xfrm>
            <a:off x="313200" y="228975"/>
            <a:ext cx="8640300" cy="46827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DD517F">
              <a:alpha val="1273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7" name="Google Shape;597;p16"/>
          <p:cNvSpPr/>
          <p:nvPr/>
        </p:nvSpPr>
        <p:spPr>
          <a:xfrm>
            <a:off x="313200" y="228975"/>
            <a:ext cx="8472600" cy="46827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DD517F">
              <a:alpha val="2727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16"/>
          <p:cNvSpPr/>
          <p:nvPr/>
        </p:nvSpPr>
        <p:spPr>
          <a:xfrm>
            <a:off x="313200" y="228975"/>
            <a:ext cx="8297400" cy="46827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DD517F">
              <a:alpha val="5500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16"/>
          <p:cNvSpPr/>
          <p:nvPr/>
        </p:nvSpPr>
        <p:spPr>
          <a:xfrm>
            <a:off x="312550" y="228975"/>
            <a:ext cx="8130300" cy="46827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DD517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p16"/>
          <p:cNvSpPr/>
          <p:nvPr/>
        </p:nvSpPr>
        <p:spPr>
          <a:xfrm>
            <a:off x="312550" y="228975"/>
            <a:ext cx="7955100" cy="46827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E68E36">
              <a:alpha val="7773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16"/>
          <p:cNvSpPr txBox="1"/>
          <p:nvPr/>
        </p:nvSpPr>
        <p:spPr>
          <a:xfrm>
            <a:off x="567600" y="882725"/>
            <a:ext cx="3187200" cy="343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45720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Ultralight dark matter behaves like classical field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Causes variations in fundamental constants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Frequencies of atomic transitions depend on fundamental constants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These frequency changes are measurable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17"/>
          <p:cNvSpPr/>
          <p:nvPr/>
        </p:nvSpPr>
        <p:spPr>
          <a:xfrm>
            <a:off x="313200" y="228975"/>
            <a:ext cx="8640300" cy="46827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DD517F">
              <a:alpha val="1273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17"/>
          <p:cNvSpPr/>
          <p:nvPr/>
        </p:nvSpPr>
        <p:spPr>
          <a:xfrm>
            <a:off x="313200" y="228975"/>
            <a:ext cx="8472600" cy="46827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DD517F">
              <a:alpha val="2727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17"/>
          <p:cNvSpPr/>
          <p:nvPr/>
        </p:nvSpPr>
        <p:spPr>
          <a:xfrm>
            <a:off x="313200" y="228975"/>
            <a:ext cx="8297400" cy="46827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DD517F">
              <a:alpha val="5500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17"/>
          <p:cNvSpPr/>
          <p:nvPr/>
        </p:nvSpPr>
        <p:spPr>
          <a:xfrm>
            <a:off x="312550" y="228975"/>
            <a:ext cx="8130300" cy="46827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DD517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17"/>
          <p:cNvSpPr/>
          <p:nvPr/>
        </p:nvSpPr>
        <p:spPr>
          <a:xfrm>
            <a:off x="312550" y="228975"/>
            <a:ext cx="3238500" cy="4682700"/>
          </a:xfrm>
          <a:prstGeom prst="round2DiagRect">
            <a:avLst>
              <a:gd fmla="val 24231" name="adj1"/>
              <a:gd fmla="val 0" name="adj2"/>
            </a:avLst>
          </a:prstGeom>
          <a:solidFill>
            <a:srgbClr val="E68E36">
              <a:alpha val="7773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17"/>
          <p:cNvSpPr txBox="1"/>
          <p:nvPr/>
        </p:nvSpPr>
        <p:spPr>
          <a:xfrm>
            <a:off x="567600" y="882725"/>
            <a:ext cx="3187200" cy="343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45720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Ultralight dark matter behaves like classical field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Causes variations in fundamental constants</a:t>
            </a:r>
            <a:endParaRPr sz="18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Frequencies of atomic transitions depend on fundamental constants</a:t>
            </a:r>
            <a:endParaRPr sz="18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These frequency changes are measurable</a:t>
            </a:r>
            <a:endParaRPr sz="18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612" name="Google Shape;612;p17" title="lagrangian_white.png"/>
          <p:cNvPicPr preferRelativeResize="0"/>
          <p:nvPr/>
        </p:nvPicPr>
        <p:blipFill rotWithShape="1">
          <a:blip r:embed="rId3">
            <a:alphaModFix/>
          </a:blip>
          <a:srcRect b="0" l="0" r="46817" t="0"/>
          <a:stretch/>
        </p:blipFill>
        <p:spPr>
          <a:xfrm>
            <a:off x="3747180" y="1574725"/>
            <a:ext cx="4455475" cy="9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17" title="lagrangian_white.png"/>
          <p:cNvPicPr preferRelativeResize="0"/>
          <p:nvPr/>
        </p:nvPicPr>
        <p:blipFill rotWithShape="1">
          <a:blip r:embed="rId3">
            <a:alphaModFix/>
          </a:blip>
          <a:srcRect b="0" l="52957" r="0" t="0"/>
          <a:stretch/>
        </p:blipFill>
        <p:spPr>
          <a:xfrm>
            <a:off x="4332065" y="2539670"/>
            <a:ext cx="3941023" cy="94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18"/>
          <p:cNvSpPr/>
          <p:nvPr/>
        </p:nvSpPr>
        <p:spPr>
          <a:xfrm>
            <a:off x="313200" y="228975"/>
            <a:ext cx="8640300" cy="46827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DD517F">
              <a:alpha val="1273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18"/>
          <p:cNvSpPr/>
          <p:nvPr/>
        </p:nvSpPr>
        <p:spPr>
          <a:xfrm>
            <a:off x="313200" y="228975"/>
            <a:ext cx="8472600" cy="46827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DD517F">
              <a:alpha val="2727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p18"/>
          <p:cNvSpPr/>
          <p:nvPr/>
        </p:nvSpPr>
        <p:spPr>
          <a:xfrm>
            <a:off x="313200" y="228975"/>
            <a:ext cx="8297400" cy="46827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DD517F">
              <a:alpha val="5500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18"/>
          <p:cNvSpPr/>
          <p:nvPr/>
        </p:nvSpPr>
        <p:spPr>
          <a:xfrm>
            <a:off x="312550" y="228975"/>
            <a:ext cx="8130300" cy="46827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DD517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18"/>
          <p:cNvSpPr/>
          <p:nvPr/>
        </p:nvSpPr>
        <p:spPr>
          <a:xfrm>
            <a:off x="312550" y="228975"/>
            <a:ext cx="3238500" cy="4682700"/>
          </a:xfrm>
          <a:prstGeom prst="round2DiagRect">
            <a:avLst>
              <a:gd fmla="val 24231" name="adj1"/>
              <a:gd fmla="val 0" name="adj2"/>
            </a:avLst>
          </a:prstGeom>
          <a:solidFill>
            <a:srgbClr val="E68E36">
              <a:alpha val="7773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18"/>
          <p:cNvSpPr txBox="1"/>
          <p:nvPr/>
        </p:nvSpPr>
        <p:spPr>
          <a:xfrm>
            <a:off x="567600" y="882725"/>
            <a:ext cx="3187200" cy="343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45720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Ultralight dark matter behaves like classical field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Causes variations in fundamental constants</a:t>
            </a:r>
            <a:endParaRPr sz="18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Frequencies of atomic transitions depend on fundamental constants</a:t>
            </a:r>
            <a:endParaRPr sz="18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These frequency changes are measurable</a:t>
            </a:r>
            <a:endParaRPr sz="18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24" name="Google Shape;624;p18"/>
          <p:cNvSpPr/>
          <p:nvPr/>
        </p:nvSpPr>
        <p:spPr>
          <a:xfrm>
            <a:off x="4389125" y="1859275"/>
            <a:ext cx="144900" cy="152400"/>
          </a:xfrm>
          <a:prstGeom prst="rect">
            <a:avLst/>
          </a:prstGeom>
          <a:solidFill>
            <a:srgbClr val="972C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18"/>
          <p:cNvSpPr/>
          <p:nvPr/>
        </p:nvSpPr>
        <p:spPr>
          <a:xfrm>
            <a:off x="4639625" y="1859275"/>
            <a:ext cx="144900" cy="152400"/>
          </a:xfrm>
          <a:prstGeom prst="rect">
            <a:avLst/>
          </a:prstGeom>
          <a:solidFill>
            <a:srgbClr val="972C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18"/>
          <p:cNvSpPr/>
          <p:nvPr/>
        </p:nvSpPr>
        <p:spPr>
          <a:xfrm>
            <a:off x="5147600" y="1643850"/>
            <a:ext cx="234900" cy="215400"/>
          </a:xfrm>
          <a:prstGeom prst="rect">
            <a:avLst/>
          </a:prstGeom>
          <a:solidFill>
            <a:srgbClr val="972C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18"/>
          <p:cNvSpPr/>
          <p:nvPr/>
        </p:nvSpPr>
        <p:spPr>
          <a:xfrm>
            <a:off x="6814250" y="1643850"/>
            <a:ext cx="234900" cy="215400"/>
          </a:xfrm>
          <a:prstGeom prst="rect">
            <a:avLst/>
          </a:prstGeom>
          <a:solidFill>
            <a:srgbClr val="972C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8" name="Google Shape;628;p18" title="lagrangian_white.png"/>
          <p:cNvPicPr preferRelativeResize="0"/>
          <p:nvPr/>
        </p:nvPicPr>
        <p:blipFill rotWithShape="1">
          <a:blip r:embed="rId3">
            <a:alphaModFix/>
          </a:blip>
          <a:srcRect b="0" l="0" r="46817" t="0"/>
          <a:stretch/>
        </p:blipFill>
        <p:spPr>
          <a:xfrm>
            <a:off x="3747180" y="1574725"/>
            <a:ext cx="4455475" cy="944950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18"/>
          <p:cNvSpPr/>
          <p:nvPr/>
        </p:nvSpPr>
        <p:spPr>
          <a:xfrm>
            <a:off x="5716000" y="2819175"/>
            <a:ext cx="234900" cy="215400"/>
          </a:xfrm>
          <a:prstGeom prst="rect">
            <a:avLst/>
          </a:prstGeom>
          <a:solidFill>
            <a:srgbClr val="972C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18"/>
          <p:cNvSpPr/>
          <p:nvPr/>
        </p:nvSpPr>
        <p:spPr>
          <a:xfrm>
            <a:off x="6745075" y="2819175"/>
            <a:ext cx="234900" cy="215400"/>
          </a:xfrm>
          <a:prstGeom prst="rect">
            <a:avLst/>
          </a:prstGeom>
          <a:solidFill>
            <a:srgbClr val="972C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1" name="Google Shape;631;p18" title="lagrangian_white.png"/>
          <p:cNvPicPr preferRelativeResize="0"/>
          <p:nvPr/>
        </p:nvPicPr>
        <p:blipFill rotWithShape="1">
          <a:blip r:embed="rId3">
            <a:alphaModFix/>
          </a:blip>
          <a:srcRect b="0" l="52957" r="0" t="0"/>
          <a:stretch/>
        </p:blipFill>
        <p:spPr>
          <a:xfrm>
            <a:off x="4332065" y="2539670"/>
            <a:ext cx="3941023" cy="94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19"/>
          <p:cNvSpPr/>
          <p:nvPr/>
        </p:nvSpPr>
        <p:spPr>
          <a:xfrm>
            <a:off x="313200" y="228975"/>
            <a:ext cx="8640300" cy="46827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DD517F">
              <a:alpha val="1273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19"/>
          <p:cNvSpPr/>
          <p:nvPr/>
        </p:nvSpPr>
        <p:spPr>
          <a:xfrm>
            <a:off x="313200" y="228975"/>
            <a:ext cx="8472600" cy="46827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DD517F">
              <a:alpha val="2727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19"/>
          <p:cNvSpPr/>
          <p:nvPr/>
        </p:nvSpPr>
        <p:spPr>
          <a:xfrm>
            <a:off x="313200" y="228975"/>
            <a:ext cx="8297400" cy="46827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DD517F">
              <a:alpha val="5500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9" name="Google Shape;639;p19"/>
          <p:cNvSpPr/>
          <p:nvPr/>
        </p:nvSpPr>
        <p:spPr>
          <a:xfrm>
            <a:off x="312550" y="228975"/>
            <a:ext cx="3390900" cy="4682700"/>
          </a:xfrm>
          <a:prstGeom prst="round2DiagRect">
            <a:avLst>
              <a:gd fmla="val 23142" name="adj1"/>
              <a:gd fmla="val 0" name="adj2"/>
            </a:avLst>
          </a:prstGeom>
          <a:solidFill>
            <a:srgbClr val="DD517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19"/>
          <p:cNvSpPr/>
          <p:nvPr/>
        </p:nvSpPr>
        <p:spPr>
          <a:xfrm>
            <a:off x="312550" y="228975"/>
            <a:ext cx="3238500" cy="4682700"/>
          </a:xfrm>
          <a:prstGeom prst="round2DiagRect">
            <a:avLst>
              <a:gd fmla="val 24231" name="adj1"/>
              <a:gd fmla="val 0" name="adj2"/>
            </a:avLst>
          </a:prstGeom>
          <a:solidFill>
            <a:srgbClr val="E68E36">
              <a:alpha val="7773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19"/>
          <p:cNvSpPr txBox="1"/>
          <p:nvPr/>
        </p:nvSpPr>
        <p:spPr>
          <a:xfrm>
            <a:off x="567600" y="882725"/>
            <a:ext cx="3187200" cy="343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45720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Ultralight dark matter behaves like classical field</a:t>
            </a:r>
            <a:endParaRPr sz="18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Causes variations in fundamental constants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Frequencies of atomic transitions depend on fundamental constants</a:t>
            </a:r>
            <a:endParaRPr sz="18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These frequency changes are measurable</a:t>
            </a:r>
            <a:endParaRPr sz="18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642" name="Google Shape;642;p19" title="constvar_wh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3825" y="1074450"/>
            <a:ext cx="4311950" cy="94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20"/>
          <p:cNvSpPr/>
          <p:nvPr/>
        </p:nvSpPr>
        <p:spPr>
          <a:xfrm>
            <a:off x="313200" y="228975"/>
            <a:ext cx="8640300" cy="46827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DD517F">
              <a:alpha val="1273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p20"/>
          <p:cNvSpPr/>
          <p:nvPr/>
        </p:nvSpPr>
        <p:spPr>
          <a:xfrm>
            <a:off x="313200" y="228975"/>
            <a:ext cx="8472600" cy="46827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DD517F">
              <a:alpha val="2727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20"/>
          <p:cNvSpPr/>
          <p:nvPr/>
        </p:nvSpPr>
        <p:spPr>
          <a:xfrm>
            <a:off x="313200" y="228975"/>
            <a:ext cx="8297400" cy="46827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DD517F">
              <a:alpha val="5500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20"/>
          <p:cNvSpPr/>
          <p:nvPr/>
        </p:nvSpPr>
        <p:spPr>
          <a:xfrm>
            <a:off x="312550" y="228975"/>
            <a:ext cx="3390900" cy="4682700"/>
          </a:xfrm>
          <a:prstGeom prst="round2DiagRect">
            <a:avLst>
              <a:gd fmla="val 23142" name="adj1"/>
              <a:gd fmla="val 0" name="adj2"/>
            </a:avLst>
          </a:prstGeom>
          <a:solidFill>
            <a:srgbClr val="DD517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20"/>
          <p:cNvSpPr/>
          <p:nvPr/>
        </p:nvSpPr>
        <p:spPr>
          <a:xfrm>
            <a:off x="312550" y="228975"/>
            <a:ext cx="3238500" cy="4682700"/>
          </a:xfrm>
          <a:prstGeom prst="round2DiagRect">
            <a:avLst>
              <a:gd fmla="val 24231" name="adj1"/>
              <a:gd fmla="val 0" name="adj2"/>
            </a:avLst>
          </a:prstGeom>
          <a:solidFill>
            <a:srgbClr val="E68E36">
              <a:alpha val="7773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20"/>
          <p:cNvSpPr txBox="1"/>
          <p:nvPr/>
        </p:nvSpPr>
        <p:spPr>
          <a:xfrm>
            <a:off x="567600" y="882725"/>
            <a:ext cx="3187200" cy="343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45720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Ultralight dark matter behaves like classical field</a:t>
            </a:r>
            <a:endParaRPr sz="18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Causes variations in fundamental constants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Frequencies of atomic transitions depend on fundamental constants</a:t>
            </a:r>
            <a:endParaRPr sz="18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These frequency changes are measurable</a:t>
            </a:r>
            <a:endParaRPr sz="18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653" name="Google Shape;653;p20" title="constvar_wh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3825" y="1074450"/>
            <a:ext cx="4311950" cy="94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p20" title="alphavarquad_whit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9450" y="3158210"/>
            <a:ext cx="3270000" cy="729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20" title="elmassvar_whit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99450" y="2571750"/>
            <a:ext cx="3306326" cy="309050"/>
          </a:xfrm>
          <a:prstGeom prst="rect">
            <a:avLst/>
          </a:prstGeom>
          <a:noFill/>
          <a:ln>
            <a:noFill/>
          </a:ln>
        </p:spPr>
      </p:pic>
      <p:sp>
        <p:nvSpPr>
          <p:cNvPr id="656" name="Google Shape;656;p20"/>
          <p:cNvSpPr txBox="1"/>
          <p:nvPr/>
        </p:nvSpPr>
        <p:spPr>
          <a:xfrm>
            <a:off x="3823150" y="2544925"/>
            <a:ext cx="10566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Part 1</a:t>
            </a:r>
            <a:endParaRPr sz="18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657" name="Google Shape;657;p20"/>
          <p:cNvSpPr txBox="1"/>
          <p:nvPr/>
        </p:nvSpPr>
        <p:spPr>
          <a:xfrm>
            <a:off x="3848820" y="3341375"/>
            <a:ext cx="10566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Part 2</a:t>
            </a:r>
            <a:endParaRPr sz="18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21"/>
          <p:cNvSpPr/>
          <p:nvPr/>
        </p:nvSpPr>
        <p:spPr>
          <a:xfrm>
            <a:off x="313200" y="228975"/>
            <a:ext cx="8640300" cy="46827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DD517F">
              <a:alpha val="1273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21"/>
          <p:cNvSpPr/>
          <p:nvPr/>
        </p:nvSpPr>
        <p:spPr>
          <a:xfrm>
            <a:off x="313200" y="228975"/>
            <a:ext cx="8472600" cy="46827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DD517F">
              <a:alpha val="2727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p21"/>
          <p:cNvSpPr/>
          <p:nvPr/>
        </p:nvSpPr>
        <p:spPr>
          <a:xfrm>
            <a:off x="313200" y="228975"/>
            <a:ext cx="3535500" cy="4682700"/>
          </a:xfrm>
          <a:prstGeom prst="round2DiagRect">
            <a:avLst>
              <a:gd fmla="val 22330" name="adj1"/>
              <a:gd fmla="val 0" name="adj2"/>
            </a:avLst>
          </a:prstGeom>
          <a:solidFill>
            <a:srgbClr val="DD517F">
              <a:alpha val="5500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p21"/>
          <p:cNvSpPr/>
          <p:nvPr/>
        </p:nvSpPr>
        <p:spPr>
          <a:xfrm>
            <a:off x="312550" y="228975"/>
            <a:ext cx="3390900" cy="4682700"/>
          </a:xfrm>
          <a:prstGeom prst="round2DiagRect">
            <a:avLst>
              <a:gd fmla="val 23142" name="adj1"/>
              <a:gd fmla="val 0" name="adj2"/>
            </a:avLst>
          </a:prstGeom>
          <a:solidFill>
            <a:srgbClr val="DD517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21"/>
          <p:cNvSpPr/>
          <p:nvPr/>
        </p:nvSpPr>
        <p:spPr>
          <a:xfrm>
            <a:off x="312550" y="228975"/>
            <a:ext cx="3238500" cy="4682700"/>
          </a:xfrm>
          <a:prstGeom prst="round2DiagRect">
            <a:avLst>
              <a:gd fmla="val 24231" name="adj1"/>
              <a:gd fmla="val 0" name="adj2"/>
            </a:avLst>
          </a:prstGeom>
          <a:solidFill>
            <a:srgbClr val="E68E36">
              <a:alpha val="7773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21"/>
          <p:cNvSpPr txBox="1"/>
          <p:nvPr/>
        </p:nvSpPr>
        <p:spPr>
          <a:xfrm>
            <a:off x="567600" y="882725"/>
            <a:ext cx="3187200" cy="343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45720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Ultralight dark matter behaves like classical field</a:t>
            </a:r>
            <a:endParaRPr sz="18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Causes variations in fundamental constants</a:t>
            </a:r>
            <a:endParaRPr sz="18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Frequencies of atomic transitions depend on fundamental constants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These frequency changes are measurable</a:t>
            </a:r>
            <a:endParaRPr sz="18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668" name="Google Shape;668;p21" title="freqvar_wh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6275" y="2025101"/>
            <a:ext cx="2937675" cy="1090450"/>
          </a:xfrm>
          <a:prstGeom prst="rect">
            <a:avLst/>
          </a:prstGeom>
          <a:noFill/>
          <a:ln>
            <a:noFill/>
          </a:ln>
        </p:spPr>
      </p:pic>
      <p:sp>
        <p:nvSpPr>
          <p:cNvPr id="669" name="Google Shape;669;p21"/>
          <p:cNvSpPr txBox="1"/>
          <p:nvPr/>
        </p:nvSpPr>
        <p:spPr>
          <a:xfrm>
            <a:off x="4364213" y="3658850"/>
            <a:ext cx="3841800" cy="8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Frequency variation in the oscillator</a:t>
            </a:r>
            <a:endParaRPr sz="18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22"/>
          <p:cNvSpPr/>
          <p:nvPr/>
        </p:nvSpPr>
        <p:spPr>
          <a:xfrm>
            <a:off x="313200" y="228975"/>
            <a:ext cx="8640300" cy="46827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DD517F">
              <a:alpha val="1273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22"/>
          <p:cNvSpPr/>
          <p:nvPr/>
        </p:nvSpPr>
        <p:spPr>
          <a:xfrm>
            <a:off x="313200" y="228975"/>
            <a:ext cx="3682800" cy="4682700"/>
          </a:xfrm>
          <a:prstGeom prst="round2DiagRect">
            <a:avLst>
              <a:gd fmla="val 20821" name="adj1"/>
              <a:gd fmla="val 0" name="adj2"/>
            </a:avLst>
          </a:prstGeom>
          <a:solidFill>
            <a:srgbClr val="DD517F">
              <a:alpha val="2727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22"/>
          <p:cNvSpPr/>
          <p:nvPr/>
        </p:nvSpPr>
        <p:spPr>
          <a:xfrm>
            <a:off x="313200" y="228975"/>
            <a:ext cx="3535500" cy="4682700"/>
          </a:xfrm>
          <a:prstGeom prst="round2DiagRect">
            <a:avLst>
              <a:gd fmla="val 22330" name="adj1"/>
              <a:gd fmla="val 0" name="adj2"/>
            </a:avLst>
          </a:prstGeom>
          <a:solidFill>
            <a:srgbClr val="DD517F">
              <a:alpha val="5500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p22"/>
          <p:cNvSpPr/>
          <p:nvPr/>
        </p:nvSpPr>
        <p:spPr>
          <a:xfrm>
            <a:off x="312550" y="228975"/>
            <a:ext cx="3390900" cy="4682700"/>
          </a:xfrm>
          <a:prstGeom prst="round2DiagRect">
            <a:avLst>
              <a:gd fmla="val 23142" name="adj1"/>
              <a:gd fmla="val 0" name="adj2"/>
            </a:avLst>
          </a:prstGeom>
          <a:solidFill>
            <a:srgbClr val="DD517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22"/>
          <p:cNvSpPr/>
          <p:nvPr/>
        </p:nvSpPr>
        <p:spPr>
          <a:xfrm>
            <a:off x="312550" y="228975"/>
            <a:ext cx="3238500" cy="4682700"/>
          </a:xfrm>
          <a:prstGeom prst="round2DiagRect">
            <a:avLst>
              <a:gd fmla="val 24231" name="adj1"/>
              <a:gd fmla="val 0" name="adj2"/>
            </a:avLst>
          </a:prstGeom>
          <a:solidFill>
            <a:srgbClr val="E68E36">
              <a:alpha val="7773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22"/>
          <p:cNvSpPr txBox="1"/>
          <p:nvPr/>
        </p:nvSpPr>
        <p:spPr>
          <a:xfrm>
            <a:off x="567600" y="882725"/>
            <a:ext cx="3187200" cy="343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45720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Ultralight dark matter behaves like classical field</a:t>
            </a:r>
            <a:endParaRPr sz="18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Causes variations in fundamental constants</a:t>
            </a:r>
            <a:endParaRPr sz="18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Frequencies of atomic transitions depend on fundamental constants</a:t>
            </a:r>
            <a:endParaRPr sz="18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These frequency changes are measurable</a:t>
            </a:r>
            <a:endParaRPr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680" name="Google Shape;680;p22" title="freqratio_wh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32775" y="1751800"/>
            <a:ext cx="2939299" cy="169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5" name="Google Shape;685;p23"/>
          <p:cNvGrpSpPr/>
          <p:nvPr/>
        </p:nvGrpSpPr>
        <p:grpSpPr>
          <a:xfrm>
            <a:off x="2202068" y="1861005"/>
            <a:ext cx="885398" cy="893069"/>
            <a:chOff x="2781975" y="3951500"/>
            <a:chExt cx="640525" cy="646075"/>
          </a:xfrm>
        </p:grpSpPr>
        <p:sp>
          <p:nvSpPr>
            <p:cNvPr id="686" name="Google Shape;686;p23"/>
            <p:cNvSpPr/>
            <p:nvPr/>
          </p:nvSpPr>
          <p:spPr>
            <a:xfrm>
              <a:off x="3172325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6"/>
                    <a:pt x="143" y="641"/>
                    <a:pt x="320" y="641"/>
                  </a:cubicBezTo>
                  <a:cubicBezTo>
                    <a:pt x="496" y="641"/>
                    <a:pt x="641" y="496"/>
                    <a:pt x="641" y="320"/>
                  </a:cubicBezTo>
                  <a:cubicBezTo>
                    <a:pt x="641" y="144"/>
                    <a:pt x="494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23"/>
            <p:cNvSpPr/>
            <p:nvPr/>
          </p:nvSpPr>
          <p:spPr>
            <a:xfrm>
              <a:off x="3172325" y="421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0"/>
                  </a:cubicBezTo>
                  <a:cubicBezTo>
                    <a:pt x="641" y="144"/>
                    <a:pt x="494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23"/>
            <p:cNvSpPr/>
            <p:nvPr/>
          </p:nvSpPr>
          <p:spPr>
            <a:xfrm>
              <a:off x="3133250" y="4555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2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23"/>
            <p:cNvSpPr/>
            <p:nvPr/>
          </p:nvSpPr>
          <p:spPr>
            <a:xfrm>
              <a:off x="3172325" y="438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4"/>
                    <a:pt x="0" y="321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1"/>
                  </a:cubicBezTo>
                  <a:cubicBezTo>
                    <a:pt x="641" y="144"/>
                    <a:pt x="494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23"/>
            <p:cNvSpPr/>
            <p:nvPr/>
          </p:nvSpPr>
          <p:spPr>
            <a:xfrm>
              <a:off x="3172325" y="441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0"/>
                  </a:cubicBezTo>
                  <a:cubicBezTo>
                    <a:pt x="641" y="144"/>
                    <a:pt x="494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23"/>
            <p:cNvSpPr/>
            <p:nvPr/>
          </p:nvSpPr>
          <p:spPr>
            <a:xfrm>
              <a:off x="3172325" y="435147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5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2"/>
                  </a:cubicBezTo>
                  <a:cubicBezTo>
                    <a:pt x="641" y="147"/>
                    <a:pt x="494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23"/>
            <p:cNvSpPr/>
            <p:nvPr/>
          </p:nvSpPr>
          <p:spPr>
            <a:xfrm>
              <a:off x="3172325" y="4317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2"/>
                  </a:cubicBezTo>
                  <a:cubicBezTo>
                    <a:pt x="641" y="144"/>
                    <a:pt x="494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23"/>
            <p:cNvSpPr/>
            <p:nvPr/>
          </p:nvSpPr>
          <p:spPr>
            <a:xfrm>
              <a:off x="3172325" y="418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3"/>
                    <a:pt x="0" y="321"/>
                  </a:cubicBezTo>
                  <a:cubicBezTo>
                    <a:pt x="0" y="497"/>
                    <a:pt x="143" y="641"/>
                    <a:pt x="320" y="641"/>
                  </a:cubicBezTo>
                  <a:cubicBezTo>
                    <a:pt x="496" y="641"/>
                    <a:pt x="641" y="497"/>
                    <a:pt x="641" y="321"/>
                  </a:cubicBezTo>
                  <a:cubicBezTo>
                    <a:pt x="641" y="143"/>
                    <a:pt x="494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23"/>
            <p:cNvSpPr/>
            <p:nvPr/>
          </p:nvSpPr>
          <p:spPr>
            <a:xfrm>
              <a:off x="3172025" y="4045375"/>
              <a:ext cx="16325" cy="16000"/>
            </a:xfrm>
            <a:custGeom>
              <a:rect b="b" l="l" r="r" t="t"/>
              <a:pathLst>
                <a:path extrusionOk="0" h="640" w="653">
                  <a:moveTo>
                    <a:pt x="326" y="0"/>
                  </a:moveTo>
                  <a:cubicBezTo>
                    <a:pt x="322" y="0"/>
                    <a:pt x="319" y="1"/>
                    <a:pt x="315" y="1"/>
                  </a:cubicBezTo>
                  <a:cubicBezTo>
                    <a:pt x="139" y="7"/>
                    <a:pt x="0" y="154"/>
                    <a:pt x="6" y="331"/>
                  </a:cubicBezTo>
                  <a:cubicBezTo>
                    <a:pt x="12" y="503"/>
                    <a:pt x="154" y="640"/>
                    <a:pt x="325" y="640"/>
                  </a:cubicBezTo>
                  <a:cubicBezTo>
                    <a:pt x="329" y="640"/>
                    <a:pt x="332" y="640"/>
                    <a:pt x="336" y="640"/>
                  </a:cubicBezTo>
                  <a:cubicBezTo>
                    <a:pt x="514" y="635"/>
                    <a:pt x="653" y="486"/>
                    <a:pt x="646" y="310"/>
                  </a:cubicBezTo>
                  <a:cubicBezTo>
                    <a:pt x="641" y="137"/>
                    <a:pt x="499" y="0"/>
                    <a:pt x="326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23"/>
            <p:cNvSpPr/>
            <p:nvPr/>
          </p:nvSpPr>
          <p:spPr>
            <a:xfrm>
              <a:off x="3172025" y="4011325"/>
              <a:ext cx="16325" cy="16050"/>
            </a:xfrm>
            <a:custGeom>
              <a:rect b="b" l="l" r="r" t="t"/>
              <a:pathLst>
                <a:path extrusionOk="0" h="642" w="653">
                  <a:moveTo>
                    <a:pt x="326" y="0"/>
                  </a:moveTo>
                  <a:cubicBezTo>
                    <a:pt x="322" y="0"/>
                    <a:pt x="319" y="0"/>
                    <a:pt x="315" y="1"/>
                  </a:cubicBezTo>
                  <a:cubicBezTo>
                    <a:pt x="139" y="7"/>
                    <a:pt x="0" y="154"/>
                    <a:pt x="6" y="331"/>
                  </a:cubicBezTo>
                  <a:cubicBezTo>
                    <a:pt x="12" y="505"/>
                    <a:pt x="154" y="641"/>
                    <a:pt x="325" y="641"/>
                  </a:cubicBezTo>
                  <a:cubicBezTo>
                    <a:pt x="329" y="641"/>
                    <a:pt x="332" y="641"/>
                    <a:pt x="336" y="641"/>
                  </a:cubicBezTo>
                  <a:cubicBezTo>
                    <a:pt x="514" y="635"/>
                    <a:pt x="653" y="487"/>
                    <a:pt x="646" y="309"/>
                  </a:cubicBezTo>
                  <a:cubicBezTo>
                    <a:pt x="641" y="137"/>
                    <a:pt x="499" y="0"/>
                    <a:pt x="326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23"/>
            <p:cNvSpPr/>
            <p:nvPr/>
          </p:nvSpPr>
          <p:spPr>
            <a:xfrm>
              <a:off x="3172025" y="3977350"/>
              <a:ext cx="16325" cy="16000"/>
            </a:xfrm>
            <a:custGeom>
              <a:rect b="b" l="l" r="r" t="t"/>
              <a:pathLst>
                <a:path extrusionOk="0" h="640" w="653">
                  <a:moveTo>
                    <a:pt x="326" y="0"/>
                  </a:moveTo>
                  <a:cubicBezTo>
                    <a:pt x="322" y="0"/>
                    <a:pt x="319" y="0"/>
                    <a:pt x="315" y="0"/>
                  </a:cubicBezTo>
                  <a:cubicBezTo>
                    <a:pt x="139" y="5"/>
                    <a:pt x="0" y="154"/>
                    <a:pt x="6" y="330"/>
                  </a:cubicBezTo>
                  <a:cubicBezTo>
                    <a:pt x="12" y="503"/>
                    <a:pt x="154" y="639"/>
                    <a:pt x="325" y="639"/>
                  </a:cubicBezTo>
                  <a:cubicBezTo>
                    <a:pt x="329" y="639"/>
                    <a:pt x="332" y="639"/>
                    <a:pt x="336" y="639"/>
                  </a:cubicBezTo>
                  <a:cubicBezTo>
                    <a:pt x="514" y="633"/>
                    <a:pt x="653" y="486"/>
                    <a:pt x="646" y="309"/>
                  </a:cubicBezTo>
                  <a:cubicBezTo>
                    <a:pt x="641" y="137"/>
                    <a:pt x="499" y="0"/>
                    <a:pt x="326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23"/>
            <p:cNvSpPr/>
            <p:nvPr/>
          </p:nvSpPr>
          <p:spPr>
            <a:xfrm>
              <a:off x="3133250" y="452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23"/>
            <p:cNvSpPr/>
            <p:nvPr/>
          </p:nvSpPr>
          <p:spPr>
            <a:xfrm>
              <a:off x="3172025" y="4113375"/>
              <a:ext cx="16325" cy="16000"/>
            </a:xfrm>
            <a:custGeom>
              <a:rect b="b" l="l" r="r" t="t"/>
              <a:pathLst>
                <a:path extrusionOk="0" h="640" w="653">
                  <a:moveTo>
                    <a:pt x="326" y="0"/>
                  </a:moveTo>
                  <a:cubicBezTo>
                    <a:pt x="322" y="0"/>
                    <a:pt x="319" y="0"/>
                    <a:pt x="315" y="0"/>
                  </a:cubicBezTo>
                  <a:cubicBezTo>
                    <a:pt x="139" y="6"/>
                    <a:pt x="0" y="154"/>
                    <a:pt x="6" y="330"/>
                  </a:cubicBezTo>
                  <a:cubicBezTo>
                    <a:pt x="12" y="503"/>
                    <a:pt x="154" y="639"/>
                    <a:pt x="325" y="639"/>
                  </a:cubicBezTo>
                  <a:cubicBezTo>
                    <a:pt x="329" y="639"/>
                    <a:pt x="332" y="639"/>
                    <a:pt x="336" y="639"/>
                  </a:cubicBezTo>
                  <a:cubicBezTo>
                    <a:pt x="514" y="633"/>
                    <a:pt x="653" y="486"/>
                    <a:pt x="646" y="309"/>
                  </a:cubicBezTo>
                  <a:cubicBezTo>
                    <a:pt x="641" y="137"/>
                    <a:pt x="499" y="0"/>
                    <a:pt x="326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23"/>
            <p:cNvSpPr/>
            <p:nvPr/>
          </p:nvSpPr>
          <p:spPr>
            <a:xfrm>
              <a:off x="3172025" y="4079350"/>
              <a:ext cx="16325" cy="16050"/>
            </a:xfrm>
            <a:custGeom>
              <a:rect b="b" l="l" r="r" t="t"/>
              <a:pathLst>
                <a:path extrusionOk="0" h="642" w="653">
                  <a:moveTo>
                    <a:pt x="326" y="1"/>
                  </a:moveTo>
                  <a:cubicBezTo>
                    <a:pt x="322" y="1"/>
                    <a:pt x="319" y="1"/>
                    <a:pt x="315" y="1"/>
                  </a:cubicBezTo>
                  <a:cubicBezTo>
                    <a:pt x="139" y="7"/>
                    <a:pt x="0" y="154"/>
                    <a:pt x="6" y="332"/>
                  </a:cubicBezTo>
                  <a:cubicBezTo>
                    <a:pt x="12" y="505"/>
                    <a:pt x="154" y="641"/>
                    <a:pt x="325" y="641"/>
                  </a:cubicBezTo>
                  <a:cubicBezTo>
                    <a:pt x="329" y="641"/>
                    <a:pt x="332" y="641"/>
                    <a:pt x="336" y="641"/>
                  </a:cubicBezTo>
                  <a:cubicBezTo>
                    <a:pt x="514" y="635"/>
                    <a:pt x="653" y="487"/>
                    <a:pt x="646" y="310"/>
                  </a:cubicBezTo>
                  <a:cubicBezTo>
                    <a:pt x="641" y="137"/>
                    <a:pt x="499" y="1"/>
                    <a:pt x="326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23"/>
            <p:cNvSpPr/>
            <p:nvPr/>
          </p:nvSpPr>
          <p:spPr>
            <a:xfrm>
              <a:off x="3172325" y="414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3"/>
                    <a:pt x="0" y="319"/>
                  </a:cubicBezTo>
                  <a:cubicBezTo>
                    <a:pt x="0" y="497"/>
                    <a:pt x="143" y="640"/>
                    <a:pt x="320" y="640"/>
                  </a:cubicBezTo>
                  <a:cubicBezTo>
                    <a:pt x="496" y="640"/>
                    <a:pt x="641" y="497"/>
                    <a:pt x="641" y="319"/>
                  </a:cubicBezTo>
                  <a:cubicBezTo>
                    <a:pt x="641" y="143"/>
                    <a:pt x="494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23"/>
            <p:cNvSpPr/>
            <p:nvPr/>
          </p:nvSpPr>
          <p:spPr>
            <a:xfrm>
              <a:off x="3172325" y="4453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2"/>
                  </a:cubicBezTo>
                  <a:cubicBezTo>
                    <a:pt x="641" y="144"/>
                    <a:pt x="494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23"/>
            <p:cNvSpPr/>
            <p:nvPr/>
          </p:nvSpPr>
          <p:spPr>
            <a:xfrm>
              <a:off x="3172325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2"/>
                  </a:cubicBezTo>
                  <a:cubicBezTo>
                    <a:pt x="641" y="144"/>
                    <a:pt x="494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23"/>
            <p:cNvSpPr/>
            <p:nvPr/>
          </p:nvSpPr>
          <p:spPr>
            <a:xfrm>
              <a:off x="3211300" y="414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23"/>
            <p:cNvSpPr/>
            <p:nvPr/>
          </p:nvSpPr>
          <p:spPr>
            <a:xfrm>
              <a:off x="3211300" y="418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23"/>
            <p:cNvSpPr/>
            <p:nvPr/>
          </p:nvSpPr>
          <p:spPr>
            <a:xfrm>
              <a:off x="3211300" y="4249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23"/>
            <p:cNvSpPr/>
            <p:nvPr/>
          </p:nvSpPr>
          <p:spPr>
            <a:xfrm>
              <a:off x="3211300" y="421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23"/>
            <p:cNvSpPr/>
            <p:nvPr/>
          </p:nvSpPr>
          <p:spPr>
            <a:xfrm>
              <a:off x="3211300" y="428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0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23"/>
            <p:cNvSpPr/>
            <p:nvPr/>
          </p:nvSpPr>
          <p:spPr>
            <a:xfrm>
              <a:off x="3172325" y="448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3"/>
                    <a:pt x="0" y="320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0"/>
                  </a:cubicBezTo>
                  <a:cubicBezTo>
                    <a:pt x="641" y="143"/>
                    <a:pt x="494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23"/>
            <p:cNvSpPr/>
            <p:nvPr/>
          </p:nvSpPr>
          <p:spPr>
            <a:xfrm>
              <a:off x="3211300" y="4317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23"/>
            <p:cNvSpPr/>
            <p:nvPr/>
          </p:nvSpPr>
          <p:spPr>
            <a:xfrm>
              <a:off x="3211300" y="435147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23"/>
            <p:cNvSpPr/>
            <p:nvPr/>
          </p:nvSpPr>
          <p:spPr>
            <a:xfrm>
              <a:off x="3172325" y="452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4"/>
                    <a:pt x="0" y="321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1"/>
                  </a:cubicBezTo>
                  <a:cubicBezTo>
                    <a:pt x="641" y="144"/>
                    <a:pt x="494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23"/>
            <p:cNvSpPr/>
            <p:nvPr/>
          </p:nvSpPr>
          <p:spPr>
            <a:xfrm>
              <a:off x="3211300" y="411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6" y="641"/>
                    <a:pt x="641" y="498"/>
                    <a:pt x="641" y="320"/>
                  </a:cubicBezTo>
                  <a:cubicBezTo>
                    <a:pt x="641" y="144"/>
                    <a:pt x="496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23"/>
            <p:cNvSpPr/>
            <p:nvPr/>
          </p:nvSpPr>
          <p:spPr>
            <a:xfrm>
              <a:off x="3211300" y="3977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6" y="641"/>
                    <a:pt x="641" y="498"/>
                    <a:pt x="641" y="320"/>
                  </a:cubicBezTo>
                  <a:cubicBezTo>
                    <a:pt x="641" y="144"/>
                    <a:pt x="496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23"/>
            <p:cNvSpPr/>
            <p:nvPr/>
          </p:nvSpPr>
          <p:spPr>
            <a:xfrm>
              <a:off x="3172325" y="4555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3"/>
                    <a:pt x="0" y="319"/>
                  </a:cubicBezTo>
                  <a:cubicBezTo>
                    <a:pt x="0" y="497"/>
                    <a:pt x="143" y="640"/>
                    <a:pt x="320" y="640"/>
                  </a:cubicBezTo>
                  <a:cubicBezTo>
                    <a:pt x="496" y="640"/>
                    <a:pt x="641" y="497"/>
                    <a:pt x="641" y="319"/>
                  </a:cubicBezTo>
                  <a:cubicBezTo>
                    <a:pt x="641" y="143"/>
                    <a:pt x="494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23"/>
            <p:cNvSpPr/>
            <p:nvPr/>
          </p:nvSpPr>
          <p:spPr>
            <a:xfrm>
              <a:off x="3211300" y="407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6"/>
                    <a:pt x="144" y="641"/>
                    <a:pt x="320" y="641"/>
                  </a:cubicBezTo>
                  <a:cubicBezTo>
                    <a:pt x="496" y="641"/>
                    <a:pt x="641" y="496"/>
                    <a:pt x="641" y="320"/>
                  </a:cubicBezTo>
                  <a:cubicBezTo>
                    <a:pt x="641" y="143"/>
                    <a:pt x="496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23"/>
            <p:cNvSpPr/>
            <p:nvPr/>
          </p:nvSpPr>
          <p:spPr>
            <a:xfrm>
              <a:off x="3211300" y="404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6" y="641"/>
                    <a:pt x="641" y="498"/>
                    <a:pt x="641" y="322"/>
                  </a:cubicBezTo>
                  <a:cubicBezTo>
                    <a:pt x="641" y="144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23"/>
            <p:cNvSpPr/>
            <p:nvPr/>
          </p:nvSpPr>
          <p:spPr>
            <a:xfrm>
              <a:off x="3211300" y="401147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1"/>
                  </a:moveTo>
                  <a:cubicBezTo>
                    <a:pt x="144" y="1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6" y="641"/>
                    <a:pt x="641" y="498"/>
                    <a:pt x="641" y="321"/>
                  </a:cubicBezTo>
                  <a:cubicBezTo>
                    <a:pt x="641" y="144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23"/>
            <p:cNvSpPr/>
            <p:nvPr/>
          </p:nvSpPr>
          <p:spPr>
            <a:xfrm>
              <a:off x="3133250" y="401147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1"/>
                  </a:moveTo>
                  <a:cubicBezTo>
                    <a:pt x="144" y="1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23"/>
            <p:cNvSpPr/>
            <p:nvPr/>
          </p:nvSpPr>
          <p:spPr>
            <a:xfrm>
              <a:off x="3094225" y="441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1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1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23"/>
            <p:cNvSpPr/>
            <p:nvPr/>
          </p:nvSpPr>
          <p:spPr>
            <a:xfrm>
              <a:off x="3094225" y="4453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1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1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23"/>
            <p:cNvSpPr/>
            <p:nvPr/>
          </p:nvSpPr>
          <p:spPr>
            <a:xfrm>
              <a:off x="3094225" y="438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1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1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23"/>
            <p:cNvSpPr/>
            <p:nvPr/>
          </p:nvSpPr>
          <p:spPr>
            <a:xfrm>
              <a:off x="3094225" y="435147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1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1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23"/>
            <p:cNvSpPr/>
            <p:nvPr/>
          </p:nvSpPr>
          <p:spPr>
            <a:xfrm>
              <a:off x="3094225" y="4317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1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1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23"/>
            <p:cNvSpPr/>
            <p:nvPr/>
          </p:nvSpPr>
          <p:spPr>
            <a:xfrm>
              <a:off x="3094225" y="452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1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1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23"/>
            <p:cNvSpPr/>
            <p:nvPr/>
          </p:nvSpPr>
          <p:spPr>
            <a:xfrm>
              <a:off x="3094225" y="4555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1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1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1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23"/>
            <p:cNvSpPr/>
            <p:nvPr/>
          </p:nvSpPr>
          <p:spPr>
            <a:xfrm>
              <a:off x="3094225" y="448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1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1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23"/>
            <p:cNvSpPr/>
            <p:nvPr/>
          </p:nvSpPr>
          <p:spPr>
            <a:xfrm>
              <a:off x="3133400" y="3952975"/>
              <a:ext cx="15125" cy="6550"/>
            </a:xfrm>
            <a:custGeom>
              <a:rect b="b" l="l" r="r" t="t"/>
              <a:pathLst>
                <a:path extrusionOk="0" h="262" w="605">
                  <a:moveTo>
                    <a:pt x="1" y="1"/>
                  </a:moveTo>
                  <a:lnTo>
                    <a:pt x="1" y="1"/>
                  </a:lnTo>
                  <a:cubicBezTo>
                    <a:pt x="29" y="151"/>
                    <a:pt x="159" y="261"/>
                    <a:pt x="316" y="261"/>
                  </a:cubicBezTo>
                  <a:cubicBezTo>
                    <a:pt x="445" y="261"/>
                    <a:pt x="557" y="184"/>
                    <a:pt x="605" y="73"/>
                  </a:cubicBezTo>
                  <a:cubicBezTo>
                    <a:pt x="406" y="46"/>
                    <a:pt x="204" y="20"/>
                    <a:pt x="1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23"/>
            <p:cNvSpPr/>
            <p:nvPr/>
          </p:nvSpPr>
          <p:spPr>
            <a:xfrm>
              <a:off x="3094125" y="4113475"/>
              <a:ext cx="16175" cy="16050"/>
            </a:xfrm>
            <a:custGeom>
              <a:rect b="b" l="l" r="r" t="t"/>
              <a:pathLst>
                <a:path extrusionOk="0" h="642" w="647">
                  <a:moveTo>
                    <a:pt x="324" y="1"/>
                  </a:moveTo>
                  <a:cubicBezTo>
                    <a:pt x="322" y="1"/>
                    <a:pt x="320" y="1"/>
                    <a:pt x="318" y="1"/>
                  </a:cubicBezTo>
                  <a:cubicBezTo>
                    <a:pt x="140" y="4"/>
                    <a:pt x="0" y="150"/>
                    <a:pt x="3" y="328"/>
                  </a:cubicBezTo>
                  <a:cubicBezTo>
                    <a:pt x="8" y="502"/>
                    <a:pt x="151" y="641"/>
                    <a:pt x="324" y="641"/>
                  </a:cubicBezTo>
                  <a:cubicBezTo>
                    <a:pt x="326" y="641"/>
                    <a:pt x="328" y="641"/>
                    <a:pt x="330" y="641"/>
                  </a:cubicBezTo>
                  <a:cubicBezTo>
                    <a:pt x="506" y="638"/>
                    <a:pt x="646" y="492"/>
                    <a:pt x="643" y="314"/>
                  </a:cubicBezTo>
                  <a:cubicBezTo>
                    <a:pt x="640" y="140"/>
                    <a:pt x="497" y="1"/>
                    <a:pt x="324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23"/>
            <p:cNvSpPr/>
            <p:nvPr/>
          </p:nvSpPr>
          <p:spPr>
            <a:xfrm>
              <a:off x="3094125" y="4079500"/>
              <a:ext cx="16175" cy="16000"/>
            </a:xfrm>
            <a:custGeom>
              <a:rect b="b" l="l" r="r" t="t"/>
              <a:pathLst>
                <a:path extrusionOk="0" h="640" w="647">
                  <a:moveTo>
                    <a:pt x="326" y="1"/>
                  </a:moveTo>
                  <a:cubicBezTo>
                    <a:pt x="323" y="1"/>
                    <a:pt x="321" y="1"/>
                    <a:pt x="318" y="1"/>
                  </a:cubicBezTo>
                  <a:cubicBezTo>
                    <a:pt x="140" y="4"/>
                    <a:pt x="0" y="150"/>
                    <a:pt x="3" y="326"/>
                  </a:cubicBezTo>
                  <a:cubicBezTo>
                    <a:pt x="7" y="500"/>
                    <a:pt x="149" y="640"/>
                    <a:pt x="322" y="640"/>
                  </a:cubicBezTo>
                  <a:cubicBezTo>
                    <a:pt x="325" y="640"/>
                    <a:pt x="327" y="640"/>
                    <a:pt x="330" y="640"/>
                  </a:cubicBezTo>
                  <a:cubicBezTo>
                    <a:pt x="506" y="637"/>
                    <a:pt x="646" y="490"/>
                    <a:pt x="643" y="314"/>
                  </a:cubicBezTo>
                  <a:cubicBezTo>
                    <a:pt x="640" y="141"/>
                    <a:pt x="499" y="1"/>
                    <a:pt x="326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23"/>
            <p:cNvSpPr/>
            <p:nvPr/>
          </p:nvSpPr>
          <p:spPr>
            <a:xfrm>
              <a:off x="3094225" y="414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1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1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1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23"/>
            <p:cNvSpPr/>
            <p:nvPr/>
          </p:nvSpPr>
          <p:spPr>
            <a:xfrm>
              <a:off x="3094225" y="421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1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1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23"/>
            <p:cNvSpPr/>
            <p:nvPr/>
          </p:nvSpPr>
          <p:spPr>
            <a:xfrm>
              <a:off x="3094225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1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1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23"/>
            <p:cNvSpPr/>
            <p:nvPr/>
          </p:nvSpPr>
          <p:spPr>
            <a:xfrm>
              <a:off x="3133250" y="448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23"/>
            <p:cNvSpPr/>
            <p:nvPr/>
          </p:nvSpPr>
          <p:spPr>
            <a:xfrm>
              <a:off x="3094225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1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1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1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23"/>
            <p:cNvSpPr/>
            <p:nvPr/>
          </p:nvSpPr>
          <p:spPr>
            <a:xfrm>
              <a:off x="3094225" y="418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1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1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1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23"/>
            <p:cNvSpPr/>
            <p:nvPr/>
          </p:nvSpPr>
          <p:spPr>
            <a:xfrm>
              <a:off x="3133250" y="4317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23"/>
            <p:cNvSpPr/>
            <p:nvPr/>
          </p:nvSpPr>
          <p:spPr>
            <a:xfrm>
              <a:off x="3133250" y="435147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2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23"/>
            <p:cNvSpPr/>
            <p:nvPr/>
          </p:nvSpPr>
          <p:spPr>
            <a:xfrm>
              <a:off x="3133250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2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23"/>
            <p:cNvSpPr/>
            <p:nvPr/>
          </p:nvSpPr>
          <p:spPr>
            <a:xfrm>
              <a:off x="3133250" y="438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23"/>
            <p:cNvSpPr/>
            <p:nvPr/>
          </p:nvSpPr>
          <p:spPr>
            <a:xfrm>
              <a:off x="3133250" y="4453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23"/>
            <p:cNvSpPr/>
            <p:nvPr/>
          </p:nvSpPr>
          <p:spPr>
            <a:xfrm>
              <a:off x="3133250" y="441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23"/>
            <p:cNvSpPr/>
            <p:nvPr/>
          </p:nvSpPr>
          <p:spPr>
            <a:xfrm>
              <a:off x="3133250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23"/>
            <p:cNvSpPr/>
            <p:nvPr/>
          </p:nvSpPr>
          <p:spPr>
            <a:xfrm>
              <a:off x="3133250" y="404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23"/>
            <p:cNvSpPr/>
            <p:nvPr/>
          </p:nvSpPr>
          <p:spPr>
            <a:xfrm>
              <a:off x="3133250" y="3977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23"/>
            <p:cNvSpPr/>
            <p:nvPr/>
          </p:nvSpPr>
          <p:spPr>
            <a:xfrm>
              <a:off x="3133250" y="407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6"/>
                    <a:pt x="144" y="641"/>
                    <a:pt x="322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23"/>
            <p:cNvSpPr/>
            <p:nvPr/>
          </p:nvSpPr>
          <p:spPr>
            <a:xfrm>
              <a:off x="3211300" y="438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23"/>
            <p:cNvSpPr/>
            <p:nvPr/>
          </p:nvSpPr>
          <p:spPr>
            <a:xfrm>
              <a:off x="3133250" y="421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23"/>
            <p:cNvSpPr/>
            <p:nvPr/>
          </p:nvSpPr>
          <p:spPr>
            <a:xfrm>
              <a:off x="3133250" y="411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23"/>
            <p:cNvSpPr/>
            <p:nvPr/>
          </p:nvSpPr>
          <p:spPr>
            <a:xfrm>
              <a:off x="3133250" y="418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2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23"/>
            <p:cNvSpPr/>
            <p:nvPr/>
          </p:nvSpPr>
          <p:spPr>
            <a:xfrm>
              <a:off x="3133250" y="414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2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23"/>
            <p:cNvSpPr/>
            <p:nvPr/>
          </p:nvSpPr>
          <p:spPr>
            <a:xfrm>
              <a:off x="3367450" y="441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23"/>
            <p:cNvSpPr/>
            <p:nvPr/>
          </p:nvSpPr>
          <p:spPr>
            <a:xfrm>
              <a:off x="3328375" y="421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23"/>
            <p:cNvSpPr/>
            <p:nvPr/>
          </p:nvSpPr>
          <p:spPr>
            <a:xfrm>
              <a:off x="3328375" y="4249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23"/>
            <p:cNvSpPr/>
            <p:nvPr/>
          </p:nvSpPr>
          <p:spPr>
            <a:xfrm>
              <a:off x="3328375" y="428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2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23"/>
            <p:cNvSpPr/>
            <p:nvPr/>
          </p:nvSpPr>
          <p:spPr>
            <a:xfrm>
              <a:off x="3328375" y="418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2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23"/>
            <p:cNvSpPr/>
            <p:nvPr/>
          </p:nvSpPr>
          <p:spPr>
            <a:xfrm>
              <a:off x="3328375" y="438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23"/>
            <p:cNvSpPr/>
            <p:nvPr/>
          </p:nvSpPr>
          <p:spPr>
            <a:xfrm>
              <a:off x="3328375" y="4317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23"/>
            <p:cNvSpPr/>
            <p:nvPr/>
          </p:nvSpPr>
          <p:spPr>
            <a:xfrm>
              <a:off x="3328375" y="414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2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23"/>
            <p:cNvSpPr/>
            <p:nvPr/>
          </p:nvSpPr>
          <p:spPr>
            <a:xfrm>
              <a:off x="3328375" y="435147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23"/>
            <p:cNvSpPr/>
            <p:nvPr/>
          </p:nvSpPr>
          <p:spPr>
            <a:xfrm>
              <a:off x="3289350" y="438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23"/>
            <p:cNvSpPr/>
            <p:nvPr/>
          </p:nvSpPr>
          <p:spPr>
            <a:xfrm>
              <a:off x="3289350" y="448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23"/>
            <p:cNvSpPr/>
            <p:nvPr/>
          </p:nvSpPr>
          <p:spPr>
            <a:xfrm>
              <a:off x="3289350" y="441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23"/>
            <p:cNvSpPr/>
            <p:nvPr/>
          </p:nvSpPr>
          <p:spPr>
            <a:xfrm>
              <a:off x="3289350" y="435147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23"/>
            <p:cNvSpPr/>
            <p:nvPr/>
          </p:nvSpPr>
          <p:spPr>
            <a:xfrm>
              <a:off x="3289350" y="4453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23"/>
            <p:cNvSpPr/>
            <p:nvPr/>
          </p:nvSpPr>
          <p:spPr>
            <a:xfrm>
              <a:off x="3328375" y="407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23"/>
            <p:cNvSpPr/>
            <p:nvPr/>
          </p:nvSpPr>
          <p:spPr>
            <a:xfrm>
              <a:off x="3328375" y="411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23"/>
            <p:cNvSpPr/>
            <p:nvPr/>
          </p:nvSpPr>
          <p:spPr>
            <a:xfrm>
              <a:off x="3328375" y="4047150"/>
              <a:ext cx="14125" cy="14425"/>
            </a:xfrm>
            <a:custGeom>
              <a:rect b="b" l="l" r="r" t="t"/>
              <a:pathLst>
                <a:path extrusionOk="0" h="577" w="565">
                  <a:moveTo>
                    <a:pt x="129" y="0"/>
                  </a:moveTo>
                  <a:cubicBezTo>
                    <a:pt x="52" y="58"/>
                    <a:pt x="1" y="151"/>
                    <a:pt x="1" y="257"/>
                  </a:cubicBezTo>
                  <a:cubicBezTo>
                    <a:pt x="1" y="433"/>
                    <a:pt x="144" y="576"/>
                    <a:pt x="322" y="576"/>
                  </a:cubicBezTo>
                  <a:cubicBezTo>
                    <a:pt x="420" y="576"/>
                    <a:pt x="506" y="531"/>
                    <a:pt x="564" y="462"/>
                  </a:cubicBezTo>
                  <a:cubicBezTo>
                    <a:pt x="423" y="305"/>
                    <a:pt x="278" y="151"/>
                    <a:pt x="129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23"/>
            <p:cNvSpPr/>
            <p:nvPr/>
          </p:nvSpPr>
          <p:spPr>
            <a:xfrm>
              <a:off x="3328375" y="4453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23"/>
            <p:cNvSpPr/>
            <p:nvPr/>
          </p:nvSpPr>
          <p:spPr>
            <a:xfrm>
              <a:off x="3367450" y="438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4"/>
                    <a:pt x="0" y="321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23"/>
            <p:cNvSpPr/>
            <p:nvPr/>
          </p:nvSpPr>
          <p:spPr>
            <a:xfrm>
              <a:off x="3406475" y="4182050"/>
              <a:ext cx="9525" cy="15500"/>
            </a:xfrm>
            <a:custGeom>
              <a:rect b="b" l="l" r="r" t="t"/>
              <a:pathLst>
                <a:path extrusionOk="0" h="620" w="381">
                  <a:moveTo>
                    <a:pt x="213" y="0"/>
                  </a:moveTo>
                  <a:cubicBezTo>
                    <a:pt x="89" y="44"/>
                    <a:pt x="0" y="160"/>
                    <a:pt x="0" y="300"/>
                  </a:cubicBezTo>
                  <a:cubicBezTo>
                    <a:pt x="0" y="476"/>
                    <a:pt x="143" y="620"/>
                    <a:pt x="320" y="620"/>
                  </a:cubicBezTo>
                  <a:cubicBezTo>
                    <a:pt x="341" y="620"/>
                    <a:pt x="360" y="618"/>
                    <a:pt x="380" y="614"/>
                  </a:cubicBezTo>
                  <a:cubicBezTo>
                    <a:pt x="330" y="407"/>
                    <a:pt x="275" y="202"/>
                    <a:pt x="213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23"/>
            <p:cNvSpPr/>
            <p:nvPr/>
          </p:nvSpPr>
          <p:spPr>
            <a:xfrm>
              <a:off x="3367450" y="435147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5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23"/>
            <p:cNvSpPr/>
            <p:nvPr/>
          </p:nvSpPr>
          <p:spPr>
            <a:xfrm>
              <a:off x="3094125" y="4045500"/>
              <a:ext cx="16175" cy="16025"/>
            </a:xfrm>
            <a:custGeom>
              <a:rect b="b" l="l" r="r" t="t"/>
              <a:pathLst>
                <a:path extrusionOk="0" h="641" w="647">
                  <a:moveTo>
                    <a:pt x="324" y="0"/>
                  </a:moveTo>
                  <a:cubicBezTo>
                    <a:pt x="322" y="0"/>
                    <a:pt x="320" y="0"/>
                    <a:pt x="318" y="0"/>
                  </a:cubicBezTo>
                  <a:cubicBezTo>
                    <a:pt x="140" y="3"/>
                    <a:pt x="0" y="149"/>
                    <a:pt x="3" y="327"/>
                  </a:cubicBezTo>
                  <a:cubicBezTo>
                    <a:pt x="8" y="502"/>
                    <a:pt x="151" y="641"/>
                    <a:pt x="324" y="641"/>
                  </a:cubicBezTo>
                  <a:cubicBezTo>
                    <a:pt x="326" y="641"/>
                    <a:pt x="328" y="641"/>
                    <a:pt x="330" y="641"/>
                  </a:cubicBezTo>
                  <a:cubicBezTo>
                    <a:pt x="506" y="638"/>
                    <a:pt x="646" y="491"/>
                    <a:pt x="643" y="314"/>
                  </a:cubicBezTo>
                  <a:cubicBezTo>
                    <a:pt x="640" y="139"/>
                    <a:pt x="497" y="0"/>
                    <a:pt x="324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23"/>
            <p:cNvSpPr/>
            <p:nvPr/>
          </p:nvSpPr>
          <p:spPr>
            <a:xfrm>
              <a:off x="3406475" y="4215525"/>
              <a:ext cx="15275" cy="16050"/>
            </a:xfrm>
            <a:custGeom>
              <a:rect b="b" l="l" r="r" t="t"/>
              <a:pathLst>
                <a:path extrusionOk="0" h="642" w="61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51" y="641"/>
                    <a:pt x="561" y="563"/>
                    <a:pt x="611" y="453"/>
                  </a:cubicBezTo>
                  <a:cubicBezTo>
                    <a:pt x="594" y="335"/>
                    <a:pt x="574" y="219"/>
                    <a:pt x="553" y="103"/>
                  </a:cubicBezTo>
                  <a:cubicBezTo>
                    <a:pt x="496" y="40"/>
                    <a:pt x="413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23"/>
            <p:cNvSpPr/>
            <p:nvPr/>
          </p:nvSpPr>
          <p:spPr>
            <a:xfrm>
              <a:off x="3406475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23"/>
            <p:cNvSpPr/>
            <p:nvPr/>
          </p:nvSpPr>
          <p:spPr>
            <a:xfrm>
              <a:off x="3406475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6"/>
                    <a:pt x="143" y="641"/>
                    <a:pt x="320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23"/>
            <p:cNvSpPr/>
            <p:nvPr/>
          </p:nvSpPr>
          <p:spPr>
            <a:xfrm>
              <a:off x="3367450" y="414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3"/>
                    <a:pt x="0" y="319"/>
                  </a:cubicBezTo>
                  <a:cubicBezTo>
                    <a:pt x="0" y="497"/>
                    <a:pt x="143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23"/>
            <p:cNvSpPr/>
            <p:nvPr/>
          </p:nvSpPr>
          <p:spPr>
            <a:xfrm>
              <a:off x="3367450" y="418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3"/>
                    <a:pt x="0" y="321"/>
                  </a:cubicBezTo>
                  <a:cubicBezTo>
                    <a:pt x="0" y="497"/>
                    <a:pt x="143" y="641"/>
                    <a:pt x="320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23"/>
            <p:cNvSpPr/>
            <p:nvPr/>
          </p:nvSpPr>
          <p:spPr>
            <a:xfrm>
              <a:off x="3328375" y="441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23"/>
            <p:cNvSpPr/>
            <p:nvPr/>
          </p:nvSpPr>
          <p:spPr>
            <a:xfrm>
              <a:off x="3367450" y="4317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23"/>
            <p:cNvSpPr/>
            <p:nvPr/>
          </p:nvSpPr>
          <p:spPr>
            <a:xfrm>
              <a:off x="3367450" y="411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4"/>
                    <a:pt x="0" y="321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23"/>
            <p:cNvSpPr/>
            <p:nvPr/>
          </p:nvSpPr>
          <p:spPr>
            <a:xfrm>
              <a:off x="3367450" y="421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23"/>
            <p:cNvSpPr/>
            <p:nvPr/>
          </p:nvSpPr>
          <p:spPr>
            <a:xfrm>
              <a:off x="3367450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6"/>
                    <a:pt x="143" y="641"/>
                    <a:pt x="320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23"/>
            <p:cNvSpPr/>
            <p:nvPr/>
          </p:nvSpPr>
          <p:spPr>
            <a:xfrm>
              <a:off x="3367450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23"/>
            <p:cNvSpPr/>
            <p:nvPr/>
          </p:nvSpPr>
          <p:spPr>
            <a:xfrm>
              <a:off x="3289350" y="421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23"/>
            <p:cNvSpPr/>
            <p:nvPr/>
          </p:nvSpPr>
          <p:spPr>
            <a:xfrm>
              <a:off x="3250325" y="418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23"/>
            <p:cNvSpPr/>
            <p:nvPr/>
          </p:nvSpPr>
          <p:spPr>
            <a:xfrm>
              <a:off x="3250325" y="407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23"/>
            <p:cNvSpPr/>
            <p:nvPr/>
          </p:nvSpPr>
          <p:spPr>
            <a:xfrm>
              <a:off x="3250325" y="411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23"/>
            <p:cNvSpPr/>
            <p:nvPr/>
          </p:nvSpPr>
          <p:spPr>
            <a:xfrm>
              <a:off x="3250325" y="414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23"/>
            <p:cNvSpPr/>
            <p:nvPr/>
          </p:nvSpPr>
          <p:spPr>
            <a:xfrm>
              <a:off x="3250325" y="428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0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23"/>
            <p:cNvSpPr/>
            <p:nvPr/>
          </p:nvSpPr>
          <p:spPr>
            <a:xfrm>
              <a:off x="3250325" y="4317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23"/>
            <p:cNvSpPr/>
            <p:nvPr/>
          </p:nvSpPr>
          <p:spPr>
            <a:xfrm>
              <a:off x="3250325" y="4249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23"/>
            <p:cNvSpPr/>
            <p:nvPr/>
          </p:nvSpPr>
          <p:spPr>
            <a:xfrm>
              <a:off x="3250325" y="421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23"/>
            <p:cNvSpPr/>
            <p:nvPr/>
          </p:nvSpPr>
          <p:spPr>
            <a:xfrm>
              <a:off x="3211300" y="448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23"/>
            <p:cNvSpPr/>
            <p:nvPr/>
          </p:nvSpPr>
          <p:spPr>
            <a:xfrm>
              <a:off x="3211300" y="4555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23"/>
            <p:cNvSpPr/>
            <p:nvPr/>
          </p:nvSpPr>
          <p:spPr>
            <a:xfrm>
              <a:off x="3211300" y="4453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23"/>
            <p:cNvSpPr/>
            <p:nvPr/>
          </p:nvSpPr>
          <p:spPr>
            <a:xfrm>
              <a:off x="3211300" y="452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23"/>
            <p:cNvSpPr/>
            <p:nvPr/>
          </p:nvSpPr>
          <p:spPr>
            <a:xfrm>
              <a:off x="3250325" y="401147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1"/>
                  </a:moveTo>
                  <a:cubicBezTo>
                    <a:pt x="144" y="1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23"/>
            <p:cNvSpPr/>
            <p:nvPr/>
          </p:nvSpPr>
          <p:spPr>
            <a:xfrm>
              <a:off x="3250325" y="404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23"/>
            <p:cNvSpPr/>
            <p:nvPr/>
          </p:nvSpPr>
          <p:spPr>
            <a:xfrm>
              <a:off x="3289350" y="4249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23"/>
            <p:cNvSpPr/>
            <p:nvPr/>
          </p:nvSpPr>
          <p:spPr>
            <a:xfrm>
              <a:off x="3289350" y="414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2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23"/>
            <p:cNvSpPr/>
            <p:nvPr/>
          </p:nvSpPr>
          <p:spPr>
            <a:xfrm>
              <a:off x="3289350" y="411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23"/>
            <p:cNvSpPr/>
            <p:nvPr/>
          </p:nvSpPr>
          <p:spPr>
            <a:xfrm>
              <a:off x="3289350" y="418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2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23"/>
            <p:cNvSpPr/>
            <p:nvPr/>
          </p:nvSpPr>
          <p:spPr>
            <a:xfrm>
              <a:off x="3211300" y="441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23"/>
            <p:cNvSpPr/>
            <p:nvPr/>
          </p:nvSpPr>
          <p:spPr>
            <a:xfrm>
              <a:off x="3250325" y="435147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23"/>
            <p:cNvSpPr/>
            <p:nvPr/>
          </p:nvSpPr>
          <p:spPr>
            <a:xfrm>
              <a:off x="3289350" y="428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2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23"/>
            <p:cNvSpPr/>
            <p:nvPr/>
          </p:nvSpPr>
          <p:spPr>
            <a:xfrm>
              <a:off x="3289350" y="4317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7" name="Google Shape;807;p23"/>
            <p:cNvSpPr/>
            <p:nvPr/>
          </p:nvSpPr>
          <p:spPr>
            <a:xfrm>
              <a:off x="3289350" y="407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23"/>
            <p:cNvSpPr/>
            <p:nvPr/>
          </p:nvSpPr>
          <p:spPr>
            <a:xfrm>
              <a:off x="3250325" y="441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23"/>
            <p:cNvSpPr/>
            <p:nvPr/>
          </p:nvSpPr>
          <p:spPr>
            <a:xfrm>
              <a:off x="3250325" y="438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23"/>
            <p:cNvSpPr/>
            <p:nvPr/>
          </p:nvSpPr>
          <p:spPr>
            <a:xfrm>
              <a:off x="3250325" y="4453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23"/>
            <p:cNvSpPr/>
            <p:nvPr/>
          </p:nvSpPr>
          <p:spPr>
            <a:xfrm>
              <a:off x="3289350" y="4013325"/>
              <a:ext cx="15275" cy="14175"/>
            </a:xfrm>
            <a:custGeom>
              <a:rect b="b" l="l" r="r" t="t"/>
              <a:pathLst>
                <a:path extrusionOk="0" h="567" w="611">
                  <a:moveTo>
                    <a:pt x="118" y="0"/>
                  </a:moveTo>
                  <a:cubicBezTo>
                    <a:pt x="47" y="61"/>
                    <a:pt x="1" y="150"/>
                    <a:pt x="1" y="247"/>
                  </a:cubicBezTo>
                  <a:cubicBezTo>
                    <a:pt x="1" y="424"/>
                    <a:pt x="144" y="567"/>
                    <a:pt x="322" y="567"/>
                  </a:cubicBezTo>
                  <a:cubicBezTo>
                    <a:pt x="451" y="567"/>
                    <a:pt x="563" y="490"/>
                    <a:pt x="611" y="379"/>
                  </a:cubicBezTo>
                  <a:cubicBezTo>
                    <a:pt x="448" y="249"/>
                    <a:pt x="285" y="122"/>
                    <a:pt x="118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23"/>
            <p:cNvSpPr/>
            <p:nvPr/>
          </p:nvSpPr>
          <p:spPr>
            <a:xfrm>
              <a:off x="3289350" y="404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7"/>
                    <a:pt x="144" y="641"/>
                    <a:pt x="322" y="641"/>
                  </a:cubicBezTo>
                  <a:cubicBezTo>
                    <a:pt x="498" y="641"/>
                    <a:pt x="641" y="497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23"/>
            <p:cNvSpPr/>
            <p:nvPr/>
          </p:nvSpPr>
          <p:spPr>
            <a:xfrm>
              <a:off x="3250325" y="452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23"/>
            <p:cNvSpPr/>
            <p:nvPr/>
          </p:nvSpPr>
          <p:spPr>
            <a:xfrm>
              <a:off x="3250325" y="448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23"/>
            <p:cNvSpPr/>
            <p:nvPr/>
          </p:nvSpPr>
          <p:spPr>
            <a:xfrm>
              <a:off x="2899050" y="4453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23"/>
            <p:cNvSpPr/>
            <p:nvPr/>
          </p:nvSpPr>
          <p:spPr>
            <a:xfrm>
              <a:off x="2899050" y="407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23"/>
            <p:cNvSpPr/>
            <p:nvPr/>
          </p:nvSpPr>
          <p:spPr>
            <a:xfrm>
              <a:off x="2862000" y="4047150"/>
              <a:ext cx="14100" cy="14425"/>
            </a:xfrm>
            <a:custGeom>
              <a:rect b="b" l="l" r="r" t="t"/>
              <a:pathLst>
                <a:path extrusionOk="0" h="577" w="564">
                  <a:moveTo>
                    <a:pt x="436" y="0"/>
                  </a:moveTo>
                  <a:cubicBezTo>
                    <a:pt x="287" y="151"/>
                    <a:pt x="142" y="303"/>
                    <a:pt x="0" y="462"/>
                  </a:cubicBezTo>
                  <a:cubicBezTo>
                    <a:pt x="57" y="531"/>
                    <a:pt x="143" y="576"/>
                    <a:pt x="243" y="576"/>
                  </a:cubicBezTo>
                  <a:cubicBezTo>
                    <a:pt x="421" y="576"/>
                    <a:pt x="564" y="433"/>
                    <a:pt x="564" y="257"/>
                  </a:cubicBezTo>
                  <a:cubicBezTo>
                    <a:pt x="564" y="151"/>
                    <a:pt x="513" y="58"/>
                    <a:pt x="436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23"/>
            <p:cNvSpPr/>
            <p:nvPr/>
          </p:nvSpPr>
          <p:spPr>
            <a:xfrm>
              <a:off x="2899050" y="404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23"/>
            <p:cNvSpPr/>
            <p:nvPr/>
          </p:nvSpPr>
          <p:spPr>
            <a:xfrm>
              <a:off x="2899050" y="414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23"/>
            <p:cNvSpPr/>
            <p:nvPr/>
          </p:nvSpPr>
          <p:spPr>
            <a:xfrm>
              <a:off x="2899050" y="411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23"/>
            <p:cNvSpPr/>
            <p:nvPr/>
          </p:nvSpPr>
          <p:spPr>
            <a:xfrm>
              <a:off x="2899050" y="418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23"/>
            <p:cNvSpPr/>
            <p:nvPr/>
          </p:nvSpPr>
          <p:spPr>
            <a:xfrm>
              <a:off x="2899050" y="4249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23"/>
            <p:cNvSpPr/>
            <p:nvPr/>
          </p:nvSpPr>
          <p:spPr>
            <a:xfrm>
              <a:off x="2899050" y="421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23"/>
            <p:cNvSpPr/>
            <p:nvPr/>
          </p:nvSpPr>
          <p:spPr>
            <a:xfrm>
              <a:off x="2860075" y="438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4"/>
                    <a:pt x="0" y="321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6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23"/>
            <p:cNvSpPr/>
            <p:nvPr/>
          </p:nvSpPr>
          <p:spPr>
            <a:xfrm>
              <a:off x="2860075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4" y="1"/>
                    <a:pt x="0" y="144"/>
                    <a:pt x="0" y="320"/>
                  </a:cubicBezTo>
                  <a:cubicBezTo>
                    <a:pt x="0" y="496"/>
                    <a:pt x="144" y="641"/>
                    <a:pt x="320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23"/>
            <p:cNvSpPr/>
            <p:nvPr/>
          </p:nvSpPr>
          <p:spPr>
            <a:xfrm>
              <a:off x="2860075" y="4317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4"/>
                    <a:pt x="0" y="322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23"/>
            <p:cNvSpPr/>
            <p:nvPr/>
          </p:nvSpPr>
          <p:spPr>
            <a:xfrm>
              <a:off x="2860075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4"/>
                    <a:pt x="0" y="322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23"/>
            <p:cNvSpPr/>
            <p:nvPr/>
          </p:nvSpPr>
          <p:spPr>
            <a:xfrm>
              <a:off x="2899050" y="428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0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23"/>
            <p:cNvSpPr/>
            <p:nvPr/>
          </p:nvSpPr>
          <p:spPr>
            <a:xfrm>
              <a:off x="2860075" y="4453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4"/>
                    <a:pt x="0" y="322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23"/>
            <p:cNvSpPr/>
            <p:nvPr/>
          </p:nvSpPr>
          <p:spPr>
            <a:xfrm>
              <a:off x="2860075" y="441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4" y="1"/>
                    <a:pt x="0" y="144"/>
                    <a:pt x="0" y="320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23"/>
            <p:cNvSpPr/>
            <p:nvPr/>
          </p:nvSpPr>
          <p:spPr>
            <a:xfrm>
              <a:off x="2860075" y="435147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5"/>
                    <a:pt x="0" y="322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23"/>
            <p:cNvSpPr/>
            <p:nvPr/>
          </p:nvSpPr>
          <p:spPr>
            <a:xfrm>
              <a:off x="2938075" y="411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23"/>
            <p:cNvSpPr/>
            <p:nvPr/>
          </p:nvSpPr>
          <p:spPr>
            <a:xfrm>
              <a:off x="2938075" y="414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2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23"/>
            <p:cNvSpPr/>
            <p:nvPr/>
          </p:nvSpPr>
          <p:spPr>
            <a:xfrm>
              <a:off x="2938075" y="404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7"/>
                    <a:pt x="144" y="641"/>
                    <a:pt x="322" y="641"/>
                  </a:cubicBezTo>
                  <a:cubicBezTo>
                    <a:pt x="498" y="641"/>
                    <a:pt x="641" y="497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23"/>
            <p:cNvSpPr/>
            <p:nvPr/>
          </p:nvSpPr>
          <p:spPr>
            <a:xfrm>
              <a:off x="2938075" y="407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23"/>
            <p:cNvSpPr/>
            <p:nvPr/>
          </p:nvSpPr>
          <p:spPr>
            <a:xfrm>
              <a:off x="2938075" y="4249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23"/>
            <p:cNvSpPr/>
            <p:nvPr/>
          </p:nvSpPr>
          <p:spPr>
            <a:xfrm>
              <a:off x="2938075" y="418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2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23"/>
            <p:cNvSpPr/>
            <p:nvPr/>
          </p:nvSpPr>
          <p:spPr>
            <a:xfrm>
              <a:off x="2938075" y="421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23"/>
            <p:cNvSpPr/>
            <p:nvPr/>
          </p:nvSpPr>
          <p:spPr>
            <a:xfrm>
              <a:off x="2899050" y="435147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23"/>
            <p:cNvSpPr/>
            <p:nvPr/>
          </p:nvSpPr>
          <p:spPr>
            <a:xfrm>
              <a:off x="2899050" y="441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23"/>
            <p:cNvSpPr/>
            <p:nvPr/>
          </p:nvSpPr>
          <p:spPr>
            <a:xfrm>
              <a:off x="2899050" y="438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23"/>
            <p:cNvSpPr/>
            <p:nvPr/>
          </p:nvSpPr>
          <p:spPr>
            <a:xfrm>
              <a:off x="2938075" y="401147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7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23"/>
            <p:cNvSpPr/>
            <p:nvPr/>
          </p:nvSpPr>
          <p:spPr>
            <a:xfrm>
              <a:off x="2899050" y="4317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23"/>
            <p:cNvSpPr/>
            <p:nvPr/>
          </p:nvSpPr>
          <p:spPr>
            <a:xfrm>
              <a:off x="2899050" y="448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23"/>
            <p:cNvSpPr/>
            <p:nvPr/>
          </p:nvSpPr>
          <p:spPr>
            <a:xfrm>
              <a:off x="2860075" y="421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4"/>
                    <a:pt x="0" y="320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23"/>
            <p:cNvSpPr/>
            <p:nvPr/>
          </p:nvSpPr>
          <p:spPr>
            <a:xfrm>
              <a:off x="2899825" y="4013325"/>
              <a:ext cx="15275" cy="14175"/>
            </a:xfrm>
            <a:custGeom>
              <a:rect b="b" l="l" r="r" t="t"/>
              <a:pathLst>
                <a:path extrusionOk="0" h="567" w="611">
                  <a:moveTo>
                    <a:pt x="493" y="0"/>
                  </a:moveTo>
                  <a:cubicBezTo>
                    <a:pt x="325" y="122"/>
                    <a:pt x="161" y="249"/>
                    <a:pt x="0" y="379"/>
                  </a:cubicBezTo>
                  <a:cubicBezTo>
                    <a:pt x="51" y="490"/>
                    <a:pt x="161" y="567"/>
                    <a:pt x="289" y="567"/>
                  </a:cubicBezTo>
                  <a:cubicBezTo>
                    <a:pt x="467" y="567"/>
                    <a:pt x="610" y="424"/>
                    <a:pt x="610" y="247"/>
                  </a:cubicBezTo>
                  <a:cubicBezTo>
                    <a:pt x="610" y="148"/>
                    <a:pt x="564" y="59"/>
                    <a:pt x="493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23"/>
            <p:cNvSpPr/>
            <p:nvPr/>
          </p:nvSpPr>
          <p:spPr>
            <a:xfrm>
              <a:off x="2782725" y="4317500"/>
              <a:ext cx="15300" cy="16050"/>
            </a:xfrm>
            <a:custGeom>
              <a:rect b="b" l="l" r="r" t="t"/>
              <a:pathLst>
                <a:path extrusionOk="0" h="642" w="612">
                  <a:moveTo>
                    <a:pt x="292" y="1"/>
                  </a:moveTo>
                  <a:cubicBezTo>
                    <a:pt x="162" y="1"/>
                    <a:pt x="51" y="77"/>
                    <a:pt x="1" y="189"/>
                  </a:cubicBezTo>
                  <a:cubicBezTo>
                    <a:pt x="19" y="307"/>
                    <a:pt x="37" y="423"/>
                    <a:pt x="58" y="537"/>
                  </a:cubicBezTo>
                  <a:cubicBezTo>
                    <a:pt x="114" y="602"/>
                    <a:pt x="197" y="641"/>
                    <a:pt x="292" y="641"/>
                  </a:cubicBezTo>
                  <a:cubicBezTo>
                    <a:pt x="468" y="641"/>
                    <a:pt x="611" y="498"/>
                    <a:pt x="611" y="322"/>
                  </a:cubicBezTo>
                  <a:cubicBezTo>
                    <a:pt x="611" y="144"/>
                    <a:pt x="468" y="1"/>
                    <a:pt x="29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23"/>
            <p:cNvSpPr/>
            <p:nvPr/>
          </p:nvSpPr>
          <p:spPr>
            <a:xfrm>
              <a:off x="2899825" y="4521525"/>
              <a:ext cx="15275" cy="14225"/>
            </a:xfrm>
            <a:custGeom>
              <a:rect b="b" l="l" r="r" t="t"/>
              <a:pathLst>
                <a:path extrusionOk="0" h="569" w="611">
                  <a:moveTo>
                    <a:pt x="289" y="0"/>
                  </a:moveTo>
                  <a:cubicBezTo>
                    <a:pt x="160" y="0"/>
                    <a:pt x="48" y="79"/>
                    <a:pt x="0" y="189"/>
                  </a:cubicBezTo>
                  <a:cubicBezTo>
                    <a:pt x="161" y="318"/>
                    <a:pt x="325" y="445"/>
                    <a:pt x="493" y="568"/>
                  </a:cubicBezTo>
                  <a:cubicBezTo>
                    <a:pt x="565" y="507"/>
                    <a:pt x="610" y="421"/>
                    <a:pt x="610" y="321"/>
                  </a:cubicBezTo>
                  <a:cubicBezTo>
                    <a:pt x="610" y="144"/>
                    <a:pt x="467" y="0"/>
                    <a:pt x="289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23"/>
            <p:cNvSpPr/>
            <p:nvPr/>
          </p:nvSpPr>
          <p:spPr>
            <a:xfrm>
              <a:off x="2862000" y="4487550"/>
              <a:ext cx="14100" cy="14400"/>
            </a:xfrm>
            <a:custGeom>
              <a:rect b="b" l="l" r="r" t="t"/>
              <a:pathLst>
                <a:path extrusionOk="0" h="576" w="564">
                  <a:moveTo>
                    <a:pt x="243" y="0"/>
                  </a:moveTo>
                  <a:cubicBezTo>
                    <a:pt x="145" y="0"/>
                    <a:pt x="59" y="45"/>
                    <a:pt x="0" y="115"/>
                  </a:cubicBezTo>
                  <a:cubicBezTo>
                    <a:pt x="142" y="271"/>
                    <a:pt x="287" y="425"/>
                    <a:pt x="436" y="576"/>
                  </a:cubicBezTo>
                  <a:cubicBezTo>
                    <a:pt x="511" y="516"/>
                    <a:pt x="564" y="424"/>
                    <a:pt x="564" y="320"/>
                  </a:cubicBezTo>
                  <a:cubicBezTo>
                    <a:pt x="564" y="143"/>
                    <a:pt x="421" y="0"/>
                    <a:pt x="243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23"/>
            <p:cNvSpPr/>
            <p:nvPr/>
          </p:nvSpPr>
          <p:spPr>
            <a:xfrm>
              <a:off x="2938075" y="428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2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23"/>
            <p:cNvSpPr/>
            <p:nvPr/>
          </p:nvSpPr>
          <p:spPr>
            <a:xfrm>
              <a:off x="2788500" y="4351475"/>
              <a:ext cx="9525" cy="15550"/>
            </a:xfrm>
            <a:custGeom>
              <a:rect b="b" l="l" r="r" t="t"/>
              <a:pathLst>
                <a:path extrusionOk="0" h="622" w="381">
                  <a:moveTo>
                    <a:pt x="61" y="1"/>
                  </a:moveTo>
                  <a:cubicBezTo>
                    <a:pt x="40" y="1"/>
                    <a:pt x="22" y="4"/>
                    <a:pt x="0" y="7"/>
                  </a:cubicBezTo>
                  <a:cubicBezTo>
                    <a:pt x="52" y="215"/>
                    <a:pt x="106" y="420"/>
                    <a:pt x="168" y="622"/>
                  </a:cubicBezTo>
                  <a:cubicBezTo>
                    <a:pt x="293" y="578"/>
                    <a:pt x="380" y="462"/>
                    <a:pt x="380" y="322"/>
                  </a:cubicBezTo>
                  <a:cubicBezTo>
                    <a:pt x="380" y="145"/>
                    <a:pt x="237" y="1"/>
                    <a:pt x="61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23"/>
            <p:cNvSpPr/>
            <p:nvPr/>
          </p:nvSpPr>
          <p:spPr>
            <a:xfrm>
              <a:off x="2781975" y="428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23"/>
            <p:cNvSpPr/>
            <p:nvPr/>
          </p:nvSpPr>
          <p:spPr>
            <a:xfrm>
              <a:off x="2781975" y="4249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23"/>
            <p:cNvSpPr/>
            <p:nvPr/>
          </p:nvSpPr>
          <p:spPr>
            <a:xfrm>
              <a:off x="3055950" y="4589525"/>
              <a:ext cx="15125" cy="6575"/>
            </a:xfrm>
            <a:custGeom>
              <a:rect b="b" l="l" r="r" t="t"/>
              <a:pathLst>
                <a:path extrusionOk="0" h="263" w="605">
                  <a:moveTo>
                    <a:pt x="290" y="0"/>
                  </a:moveTo>
                  <a:cubicBezTo>
                    <a:pt x="160" y="0"/>
                    <a:pt x="49" y="78"/>
                    <a:pt x="1" y="188"/>
                  </a:cubicBezTo>
                  <a:cubicBezTo>
                    <a:pt x="200" y="217"/>
                    <a:pt x="401" y="241"/>
                    <a:pt x="605" y="262"/>
                  </a:cubicBezTo>
                  <a:cubicBezTo>
                    <a:pt x="576" y="113"/>
                    <a:pt x="447" y="0"/>
                    <a:pt x="29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23"/>
            <p:cNvSpPr/>
            <p:nvPr/>
          </p:nvSpPr>
          <p:spPr>
            <a:xfrm>
              <a:off x="3094225" y="4589525"/>
              <a:ext cx="16025" cy="8050"/>
            </a:xfrm>
            <a:custGeom>
              <a:rect b="b" l="l" r="r" t="t"/>
              <a:pathLst>
                <a:path extrusionOk="0" h="322" w="641">
                  <a:moveTo>
                    <a:pt x="321" y="0"/>
                  </a:moveTo>
                  <a:cubicBezTo>
                    <a:pt x="145" y="0"/>
                    <a:pt x="2" y="142"/>
                    <a:pt x="1" y="317"/>
                  </a:cubicBezTo>
                  <a:cubicBezTo>
                    <a:pt x="106" y="320"/>
                    <a:pt x="213" y="321"/>
                    <a:pt x="321" y="321"/>
                  </a:cubicBezTo>
                  <a:cubicBezTo>
                    <a:pt x="428" y="321"/>
                    <a:pt x="534" y="320"/>
                    <a:pt x="641" y="317"/>
                  </a:cubicBezTo>
                  <a:cubicBezTo>
                    <a:pt x="639" y="142"/>
                    <a:pt x="496" y="0"/>
                    <a:pt x="321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23"/>
            <p:cNvSpPr/>
            <p:nvPr/>
          </p:nvSpPr>
          <p:spPr>
            <a:xfrm>
              <a:off x="3406475" y="4317500"/>
              <a:ext cx="15275" cy="16050"/>
            </a:xfrm>
            <a:custGeom>
              <a:rect b="b" l="l" r="r" t="t"/>
              <a:pathLst>
                <a:path extrusionOk="0" h="642" w="61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13" y="641"/>
                    <a:pt x="496" y="602"/>
                    <a:pt x="553" y="537"/>
                  </a:cubicBezTo>
                  <a:cubicBezTo>
                    <a:pt x="574" y="421"/>
                    <a:pt x="594" y="307"/>
                    <a:pt x="611" y="189"/>
                  </a:cubicBezTo>
                  <a:cubicBezTo>
                    <a:pt x="559" y="77"/>
                    <a:pt x="451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23"/>
            <p:cNvSpPr/>
            <p:nvPr/>
          </p:nvSpPr>
          <p:spPr>
            <a:xfrm>
              <a:off x="3328375" y="4487550"/>
              <a:ext cx="14125" cy="14400"/>
            </a:xfrm>
            <a:custGeom>
              <a:rect b="b" l="l" r="r" t="t"/>
              <a:pathLst>
                <a:path extrusionOk="0" h="576" w="565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25"/>
                    <a:pt x="52" y="519"/>
                    <a:pt x="129" y="576"/>
                  </a:cubicBezTo>
                  <a:cubicBezTo>
                    <a:pt x="278" y="425"/>
                    <a:pt x="423" y="273"/>
                    <a:pt x="564" y="115"/>
                  </a:cubicBezTo>
                  <a:cubicBezTo>
                    <a:pt x="506" y="45"/>
                    <a:pt x="420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23"/>
            <p:cNvSpPr/>
            <p:nvPr/>
          </p:nvSpPr>
          <p:spPr>
            <a:xfrm>
              <a:off x="3406475" y="4351475"/>
              <a:ext cx="9525" cy="15550"/>
            </a:xfrm>
            <a:custGeom>
              <a:rect b="b" l="l" r="r" t="t"/>
              <a:pathLst>
                <a:path extrusionOk="0" h="622" w="381">
                  <a:moveTo>
                    <a:pt x="320" y="1"/>
                  </a:moveTo>
                  <a:cubicBezTo>
                    <a:pt x="143" y="1"/>
                    <a:pt x="0" y="147"/>
                    <a:pt x="0" y="322"/>
                  </a:cubicBezTo>
                  <a:cubicBezTo>
                    <a:pt x="0" y="460"/>
                    <a:pt x="89" y="578"/>
                    <a:pt x="213" y="622"/>
                  </a:cubicBezTo>
                  <a:cubicBezTo>
                    <a:pt x="273" y="418"/>
                    <a:pt x="330" y="212"/>
                    <a:pt x="380" y="7"/>
                  </a:cubicBezTo>
                  <a:cubicBezTo>
                    <a:pt x="362" y="4"/>
                    <a:pt x="341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23"/>
            <p:cNvSpPr/>
            <p:nvPr/>
          </p:nvSpPr>
          <p:spPr>
            <a:xfrm>
              <a:off x="3133400" y="4589525"/>
              <a:ext cx="15125" cy="6525"/>
            </a:xfrm>
            <a:custGeom>
              <a:rect b="b" l="l" r="r" t="t"/>
              <a:pathLst>
                <a:path extrusionOk="0" h="261" w="605">
                  <a:moveTo>
                    <a:pt x="316" y="0"/>
                  </a:moveTo>
                  <a:cubicBezTo>
                    <a:pt x="159" y="0"/>
                    <a:pt x="29" y="112"/>
                    <a:pt x="1" y="261"/>
                  </a:cubicBezTo>
                  <a:cubicBezTo>
                    <a:pt x="204" y="241"/>
                    <a:pt x="406" y="217"/>
                    <a:pt x="605" y="187"/>
                  </a:cubicBezTo>
                  <a:cubicBezTo>
                    <a:pt x="555" y="78"/>
                    <a:pt x="444" y="0"/>
                    <a:pt x="316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23"/>
            <p:cNvSpPr/>
            <p:nvPr/>
          </p:nvSpPr>
          <p:spPr>
            <a:xfrm>
              <a:off x="2860075" y="418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21"/>
                  </a:cubicBezTo>
                  <a:cubicBezTo>
                    <a:pt x="0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6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23"/>
            <p:cNvSpPr/>
            <p:nvPr/>
          </p:nvSpPr>
          <p:spPr>
            <a:xfrm>
              <a:off x="3289350" y="4521525"/>
              <a:ext cx="15275" cy="14225"/>
            </a:xfrm>
            <a:custGeom>
              <a:rect b="b" l="l" r="r" t="t"/>
              <a:pathLst>
                <a:path extrusionOk="0" h="569" w="611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21"/>
                    <a:pt x="47" y="507"/>
                    <a:pt x="118" y="568"/>
                  </a:cubicBezTo>
                  <a:cubicBezTo>
                    <a:pt x="285" y="445"/>
                    <a:pt x="450" y="318"/>
                    <a:pt x="611" y="189"/>
                  </a:cubicBezTo>
                  <a:cubicBezTo>
                    <a:pt x="563" y="79"/>
                    <a:pt x="451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23"/>
            <p:cNvSpPr/>
            <p:nvPr/>
          </p:nvSpPr>
          <p:spPr>
            <a:xfrm>
              <a:off x="2821050" y="441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23"/>
            <p:cNvSpPr/>
            <p:nvPr/>
          </p:nvSpPr>
          <p:spPr>
            <a:xfrm>
              <a:off x="2821050" y="435147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5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23"/>
            <p:cNvSpPr/>
            <p:nvPr/>
          </p:nvSpPr>
          <p:spPr>
            <a:xfrm>
              <a:off x="2821050" y="438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4"/>
                    <a:pt x="0" y="321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23"/>
            <p:cNvSpPr/>
            <p:nvPr/>
          </p:nvSpPr>
          <p:spPr>
            <a:xfrm>
              <a:off x="2860075" y="411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4"/>
                    <a:pt x="0" y="321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6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23"/>
            <p:cNvSpPr/>
            <p:nvPr/>
          </p:nvSpPr>
          <p:spPr>
            <a:xfrm>
              <a:off x="2860075" y="407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20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6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23"/>
            <p:cNvSpPr/>
            <p:nvPr/>
          </p:nvSpPr>
          <p:spPr>
            <a:xfrm>
              <a:off x="2860075" y="414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19"/>
                  </a:cubicBezTo>
                  <a:cubicBezTo>
                    <a:pt x="0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6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23"/>
            <p:cNvSpPr/>
            <p:nvPr/>
          </p:nvSpPr>
          <p:spPr>
            <a:xfrm>
              <a:off x="2821050" y="4317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23"/>
            <p:cNvSpPr/>
            <p:nvPr/>
          </p:nvSpPr>
          <p:spPr>
            <a:xfrm>
              <a:off x="2821050" y="418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3"/>
                    <a:pt x="0" y="321"/>
                  </a:cubicBezTo>
                  <a:cubicBezTo>
                    <a:pt x="0" y="497"/>
                    <a:pt x="143" y="641"/>
                    <a:pt x="320" y="641"/>
                  </a:cubicBezTo>
                  <a:cubicBezTo>
                    <a:pt x="496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23"/>
            <p:cNvSpPr/>
            <p:nvPr/>
          </p:nvSpPr>
          <p:spPr>
            <a:xfrm>
              <a:off x="2821050" y="411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4"/>
                    <a:pt x="0" y="321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23"/>
            <p:cNvSpPr/>
            <p:nvPr/>
          </p:nvSpPr>
          <p:spPr>
            <a:xfrm>
              <a:off x="2821050" y="414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3"/>
                    <a:pt x="0" y="319"/>
                  </a:cubicBezTo>
                  <a:cubicBezTo>
                    <a:pt x="0" y="497"/>
                    <a:pt x="143" y="640"/>
                    <a:pt x="320" y="640"/>
                  </a:cubicBezTo>
                  <a:cubicBezTo>
                    <a:pt x="496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23"/>
            <p:cNvSpPr/>
            <p:nvPr/>
          </p:nvSpPr>
          <p:spPr>
            <a:xfrm>
              <a:off x="2788500" y="4182050"/>
              <a:ext cx="9525" cy="15500"/>
            </a:xfrm>
            <a:custGeom>
              <a:rect b="b" l="l" r="r" t="t"/>
              <a:pathLst>
                <a:path extrusionOk="0" h="620" w="381">
                  <a:moveTo>
                    <a:pt x="168" y="0"/>
                  </a:moveTo>
                  <a:cubicBezTo>
                    <a:pt x="107" y="204"/>
                    <a:pt x="52" y="407"/>
                    <a:pt x="0" y="614"/>
                  </a:cubicBezTo>
                  <a:cubicBezTo>
                    <a:pt x="19" y="618"/>
                    <a:pt x="40" y="620"/>
                    <a:pt x="61" y="620"/>
                  </a:cubicBezTo>
                  <a:cubicBezTo>
                    <a:pt x="237" y="620"/>
                    <a:pt x="380" y="476"/>
                    <a:pt x="380" y="300"/>
                  </a:cubicBezTo>
                  <a:cubicBezTo>
                    <a:pt x="380" y="160"/>
                    <a:pt x="293" y="44"/>
                    <a:pt x="168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23"/>
            <p:cNvSpPr/>
            <p:nvPr/>
          </p:nvSpPr>
          <p:spPr>
            <a:xfrm>
              <a:off x="2821050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6"/>
                    <a:pt x="143" y="641"/>
                    <a:pt x="320" y="641"/>
                  </a:cubicBezTo>
                  <a:cubicBezTo>
                    <a:pt x="496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23"/>
            <p:cNvSpPr/>
            <p:nvPr/>
          </p:nvSpPr>
          <p:spPr>
            <a:xfrm>
              <a:off x="2782725" y="4215525"/>
              <a:ext cx="15300" cy="16050"/>
            </a:xfrm>
            <a:custGeom>
              <a:rect b="b" l="l" r="r" t="t"/>
              <a:pathLst>
                <a:path extrusionOk="0" h="642" w="612">
                  <a:moveTo>
                    <a:pt x="292" y="1"/>
                  </a:moveTo>
                  <a:cubicBezTo>
                    <a:pt x="200" y="1"/>
                    <a:pt x="117" y="40"/>
                    <a:pt x="58" y="103"/>
                  </a:cubicBezTo>
                  <a:cubicBezTo>
                    <a:pt x="37" y="221"/>
                    <a:pt x="19" y="335"/>
                    <a:pt x="1" y="453"/>
                  </a:cubicBezTo>
                  <a:cubicBezTo>
                    <a:pt x="51" y="563"/>
                    <a:pt x="162" y="641"/>
                    <a:pt x="292" y="641"/>
                  </a:cubicBezTo>
                  <a:cubicBezTo>
                    <a:pt x="468" y="641"/>
                    <a:pt x="611" y="498"/>
                    <a:pt x="611" y="320"/>
                  </a:cubicBezTo>
                  <a:cubicBezTo>
                    <a:pt x="611" y="144"/>
                    <a:pt x="468" y="1"/>
                    <a:pt x="29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23"/>
            <p:cNvSpPr/>
            <p:nvPr/>
          </p:nvSpPr>
          <p:spPr>
            <a:xfrm>
              <a:off x="2821050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23"/>
            <p:cNvSpPr/>
            <p:nvPr/>
          </p:nvSpPr>
          <p:spPr>
            <a:xfrm>
              <a:off x="2821050" y="421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23"/>
            <p:cNvSpPr/>
            <p:nvPr/>
          </p:nvSpPr>
          <p:spPr>
            <a:xfrm>
              <a:off x="3016175" y="401147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4" y="1"/>
                    <a:pt x="0" y="144"/>
                    <a:pt x="0" y="321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23"/>
            <p:cNvSpPr/>
            <p:nvPr/>
          </p:nvSpPr>
          <p:spPr>
            <a:xfrm>
              <a:off x="3055950" y="3953025"/>
              <a:ext cx="15125" cy="6500"/>
            </a:xfrm>
            <a:custGeom>
              <a:rect b="b" l="l" r="r" t="t"/>
              <a:pathLst>
                <a:path extrusionOk="0" h="260" w="605">
                  <a:moveTo>
                    <a:pt x="605" y="0"/>
                  </a:moveTo>
                  <a:lnTo>
                    <a:pt x="605" y="0"/>
                  </a:lnTo>
                  <a:cubicBezTo>
                    <a:pt x="401" y="18"/>
                    <a:pt x="200" y="44"/>
                    <a:pt x="1" y="74"/>
                  </a:cubicBezTo>
                  <a:cubicBezTo>
                    <a:pt x="49" y="182"/>
                    <a:pt x="160" y="259"/>
                    <a:pt x="290" y="259"/>
                  </a:cubicBezTo>
                  <a:cubicBezTo>
                    <a:pt x="447" y="259"/>
                    <a:pt x="576" y="149"/>
                    <a:pt x="605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23"/>
            <p:cNvSpPr/>
            <p:nvPr/>
          </p:nvSpPr>
          <p:spPr>
            <a:xfrm>
              <a:off x="3054925" y="3977350"/>
              <a:ext cx="16300" cy="16000"/>
            </a:xfrm>
            <a:custGeom>
              <a:rect b="b" l="l" r="r" t="t"/>
              <a:pathLst>
                <a:path extrusionOk="0" h="640" w="652">
                  <a:moveTo>
                    <a:pt x="327" y="0"/>
                  </a:moveTo>
                  <a:cubicBezTo>
                    <a:pt x="323" y="0"/>
                    <a:pt x="320" y="0"/>
                    <a:pt x="316" y="0"/>
                  </a:cubicBezTo>
                  <a:cubicBezTo>
                    <a:pt x="138" y="5"/>
                    <a:pt x="1" y="154"/>
                    <a:pt x="5" y="330"/>
                  </a:cubicBezTo>
                  <a:cubicBezTo>
                    <a:pt x="11" y="503"/>
                    <a:pt x="154" y="639"/>
                    <a:pt x="326" y="639"/>
                  </a:cubicBezTo>
                  <a:cubicBezTo>
                    <a:pt x="330" y="639"/>
                    <a:pt x="333" y="639"/>
                    <a:pt x="337" y="639"/>
                  </a:cubicBezTo>
                  <a:cubicBezTo>
                    <a:pt x="513" y="633"/>
                    <a:pt x="652" y="486"/>
                    <a:pt x="646" y="309"/>
                  </a:cubicBezTo>
                  <a:cubicBezTo>
                    <a:pt x="640" y="137"/>
                    <a:pt x="498" y="0"/>
                    <a:pt x="327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23"/>
            <p:cNvSpPr/>
            <p:nvPr/>
          </p:nvSpPr>
          <p:spPr>
            <a:xfrm>
              <a:off x="3016175" y="452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4"/>
                    <a:pt x="0" y="321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23"/>
            <p:cNvSpPr/>
            <p:nvPr/>
          </p:nvSpPr>
          <p:spPr>
            <a:xfrm>
              <a:off x="3054925" y="4113375"/>
              <a:ext cx="16300" cy="16000"/>
            </a:xfrm>
            <a:custGeom>
              <a:rect b="b" l="l" r="r" t="t"/>
              <a:pathLst>
                <a:path extrusionOk="0" h="640" w="652">
                  <a:moveTo>
                    <a:pt x="327" y="0"/>
                  </a:moveTo>
                  <a:cubicBezTo>
                    <a:pt x="323" y="0"/>
                    <a:pt x="320" y="0"/>
                    <a:pt x="316" y="0"/>
                  </a:cubicBezTo>
                  <a:cubicBezTo>
                    <a:pt x="138" y="6"/>
                    <a:pt x="1" y="154"/>
                    <a:pt x="5" y="330"/>
                  </a:cubicBezTo>
                  <a:cubicBezTo>
                    <a:pt x="11" y="503"/>
                    <a:pt x="154" y="639"/>
                    <a:pt x="326" y="639"/>
                  </a:cubicBezTo>
                  <a:cubicBezTo>
                    <a:pt x="330" y="639"/>
                    <a:pt x="333" y="639"/>
                    <a:pt x="337" y="639"/>
                  </a:cubicBezTo>
                  <a:cubicBezTo>
                    <a:pt x="513" y="633"/>
                    <a:pt x="652" y="486"/>
                    <a:pt x="646" y="309"/>
                  </a:cubicBezTo>
                  <a:cubicBezTo>
                    <a:pt x="640" y="137"/>
                    <a:pt x="498" y="0"/>
                    <a:pt x="327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23"/>
            <p:cNvSpPr/>
            <p:nvPr/>
          </p:nvSpPr>
          <p:spPr>
            <a:xfrm>
              <a:off x="3054925" y="4079350"/>
              <a:ext cx="16300" cy="16050"/>
            </a:xfrm>
            <a:custGeom>
              <a:rect b="b" l="l" r="r" t="t"/>
              <a:pathLst>
                <a:path extrusionOk="0" h="642" w="652">
                  <a:moveTo>
                    <a:pt x="327" y="1"/>
                  </a:moveTo>
                  <a:cubicBezTo>
                    <a:pt x="323" y="1"/>
                    <a:pt x="320" y="1"/>
                    <a:pt x="316" y="1"/>
                  </a:cubicBezTo>
                  <a:cubicBezTo>
                    <a:pt x="138" y="7"/>
                    <a:pt x="1" y="154"/>
                    <a:pt x="5" y="332"/>
                  </a:cubicBezTo>
                  <a:cubicBezTo>
                    <a:pt x="11" y="505"/>
                    <a:pt x="154" y="641"/>
                    <a:pt x="326" y="641"/>
                  </a:cubicBezTo>
                  <a:cubicBezTo>
                    <a:pt x="330" y="641"/>
                    <a:pt x="333" y="641"/>
                    <a:pt x="337" y="641"/>
                  </a:cubicBezTo>
                  <a:cubicBezTo>
                    <a:pt x="513" y="635"/>
                    <a:pt x="652" y="487"/>
                    <a:pt x="646" y="311"/>
                  </a:cubicBezTo>
                  <a:cubicBezTo>
                    <a:pt x="640" y="137"/>
                    <a:pt x="498" y="1"/>
                    <a:pt x="327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23"/>
            <p:cNvSpPr/>
            <p:nvPr/>
          </p:nvSpPr>
          <p:spPr>
            <a:xfrm>
              <a:off x="3054900" y="4011325"/>
              <a:ext cx="16325" cy="16050"/>
            </a:xfrm>
            <a:custGeom>
              <a:rect b="b" l="l" r="r" t="t"/>
              <a:pathLst>
                <a:path extrusionOk="0" h="642" w="653">
                  <a:moveTo>
                    <a:pt x="328" y="0"/>
                  </a:moveTo>
                  <a:cubicBezTo>
                    <a:pt x="324" y="0"/>
                    <a:pt x="321" y="0"/>
                    <a:pt x="317" y="1"/>
                  </a:cubicBezTo>
                  <a:cubicBezTo>
                    <a:pt x="139" y="7"/>
                    <a:pt x="0" y="154"/>
                    <a:pt x="6" y="331"/>
                  </a:cubicBezTo>
                  <a:cubicBezTo>
                    <a:pt x="12" y="505"/>
                    <a:pt x="155" y="641"/>
                    <a:pt x="327" y="641"/>
                  </a:cubicBezTo>
                  <a:cubicBezTo>
                    <a:pt x="331" y="641"/>
                    <a:pt x="334" y="641"/>
                    <a:pt x="338" y="641"/>
                  </a:cubicBezTo>
                  <a:cubicBezTo>
                    <a:pt x="514" y="635"/>
                    <a:pt x="653" y="487"/>
                    <a:pt x="647" y="309"/>
                  </a:cubicBezTo>
                  <a:cubicBezTo>
                    <a:pt x="641" y="137"/>
                    <a:pt x="499" y="0"/>
                    <a:pt x="328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23"/>
            <p:cNvSpPr/>
            <p:nvPr/>
          </p:nvSpPr>
          <p:spPr>
            <a:xfrm>
              <a:off x="2938075" y="4317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23"/>
            <p:cNvSpPr/>
            <p:nvPr/>
          </p:nvSpPr>
          <p:spPr>
            <a:xfrm>
              <a:off x="3054925" y="4045375"/>
              <a:ext cx="16300" cy="16000"/>
            </a:xfrm>
            <a:custGeom>
              <a:rect b="b" l="l" r="r" t="t"/>
              <a:pathLst>
                <a:path extrusionOk="0" h="640" w="652">
                  <a:moveTo>
                    <a:pt x="327" y="0"/>
                  </a:moveTo>
                  <a:cubicBezTo>
                    <a:pt x="323" y="0"/>
                    <a:pt x="320" y="1"/>
                    <a:pt x="316" y="1"/>
                  </a:cubicBezTo>
                  <a:cubicBezTo>
                    <a:pt x="138" y="7"/>
                    <a:pt x="1" y="154"/>
                    <a:pt x="5" y="331"/>
                  </a:cubicBezTo>
                  <a:cubicBezTo>
                    <a:pt x="11" y="503"/>
                    <a:pt x="154" y="640"/>
                    <a:pt x="326" y="640"/>
                  </a:cubicBezTo>
                  <a:cubicBezTo>
                    <a:pt x="330" y="640"/>
                    <a:pt x="333" y="640"/>
                    <a:pt x="337" y="640"/>
                  </a:cubicBezTo>
                  <a:cubicBezTo>
                    <a:pt x="513" y="635"/>
                    <a:pt x="652" y="486"/>
                    <a:pt x="646" y="310"/>
                  </a:cubicBezTo>
                  <a:cubicBezTo>
                    <a:pt x="640" y="137"/>
                    <a:pt x="498" y="0"/>
                    <a:pt x="327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23"/>
            <p:cNvSpPr/>
            <p:nvPr/>
          </p:nvSpPr>
          <p:spPr>
            <a:xfrm>
              <a:off x="3016175" y="421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4"/>
                    <a:pt x="0" y="320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23"/>
            <p:cNvSpPr/>
            <p:nvPr/>
          </p:nvSpPr>
          <p:spPr>
            <a:xfrm>
              <a:off x="3016175" y="4317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4"/>
                    <a:pt x="0" y="322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23"/>
            <p:cNvSpPr/>
            <p:nvPr/>
          </p:nvSpPr>
          <p:spPr>
            <a:xfrm>
              <a:off x="3016175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4" y="1"/>
                    <a:pt x="0" y="144"/>
                    <a:pt x="0" y="320"/>
                  </a:cubicBezTo>
                  <a:cubicBezTo>
                    <a:pt x="0" y="496"/>
                    <a:pt x="144" y="641"/>
                    <a:pt x="320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23"/>
            <p:cNvSpPr/>
            <p:nvPr/>
          </p:nvSpPr>
          <p:spPr>
            <a:xfrm>
              <a:off x="3016175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4"/>
                    <a:pt x="0" y="322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23"/>
            <p:cNvSpPr/>
            <p:nvPr/>
          </p:nvSpPr>
          <p:spPr>
            <a:xfrm>
              <a:off x="3016175" y="435147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5"/>
                    <a:pt x="0" y="322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23"/>
            <p:cNvSpPr/>
            <p:nvPr/>
          </p:nvSpPr>
          <p:spPr>
            <a:xfrm>
              <a:off x="3016175" y="441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4" y="1"/>
                    <a:pt x="0" y="144"/>
                    <a:pt x="0" y="320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23"/>
            <p:cNvSpPr/>
            <p:nvPr/>
          </p:nvSpPr>
          <p:spPr>
            <a:xfrm>
              <a:off x="3016175" y="438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4"/>
                    <a:pt x="0" y="321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23"/>
            <p:cNvSpPr/>
            <p:nvPr/>
          </p:nvSpPr>
          <p:spPr>
            <a:xfrm>
              <a:off x="3016175" y="4453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4"/>
                    <a:pt x="0" y="322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23"/>
            <p:cNvSpPr/>
            <p:nvPr/>
          </p:nvSpPr>
          <p:spPr>
            <a:xfrm>
              <a:off x="3016175" y="4555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19"/>
                  </a:cubicBezTo>
                  <a:cubicBezTo>
                    <a:pt x="0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23"/>
            <p:cNvSpPr/>
            <p:nvPr/>
          </p:nvSpPr>
          <p:spPr>
            <a:xfrm>
              <a:off x="3055200" y="448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23"/>
            <p:cNvSpPr/>
            <p:nvPr/>
          </p:nvSpPr>
          <p:spPr>
            <a:xfrm>
              <a:off x="3055200" y="441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23"/>
            <p:cNvSpPr/>
            <p:nvPr/>
          </p:nvSpPr>
          <p:spPr>
            <a:xfrm>
              <a:off x="3055200" y="4555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23"/>
            <p:cNvSpPr/>
            <p:nvPr/>
          </p:nvSpPr>
          <p:spPr>
            <a:xfrm>
              <a:off x="3055200" y="414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23"/>
            <p:cNvSpPr/>
            <p:nvPr/>
          </p:nvSpPr>
          <p:spPr>
            <a:xfrm>
              <a:off x="3094125" y="3977450"/>
              <a:ext cx="16175" cy="16050"/>
            </a:xfrm>
            <a:custGeom>
              <a:rect b="b" l="l" r="r" t="t"/>
              <a:pathLst>
                <a:path extrusionOk="0" h="642" w="647">
                  <a:moveTo>
                    <a:pt x="324" y="1"/>
                  </a:moveTo>
                  <a:cubicBezTo>
                    <a:pt x="322" y="1"/>
                    <a:pt x="320" y="1"/>
                    <a:pt x="318" y="1"/>
                  </a:cubicBezTo>
                  <a:cubicBezTo>
                    <a:pt x="140" y="4"/>
                    <a:pt x="0" y="150"/>
                    <a:pt x="3" y="326"/>
                  </a:cubicBezTo>
                  <a:cubicBezTo>
                    <a:pt x="8" y="502"/>
                    <a:pt x="151" y="641"/>
                    <a:pt x="324" y="641"/>
                  </a:cubicBezTo>
                  <a:cubicBezTo>
                    <a:pt x="326" y="641"/>
                    <a:pt x="328" y="641"/>
                    <a:pt x="330" y="641"/>
                  </a:cubicBezTo>
                  <a:cubicBezTo>
                    <a:pt x="506" y="637"/>
                    <a:pt x="646" y="491"/>
                    <a:pt x="643" y="314"/>
                  </a:cubicBezTo>
                  <a:cubicBezTo>
                    <a:pt x="640" y="140"/>
                    <a:pt x="497" y="1"/>
                    <a:pt x="324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23"/>
            <p:cNvSpPr/>
            <p:nvPr/>
          </p:nvSpPr>
          <p:spPr>
            <a:xfrm>
              <a:off x="3094225" y="3951500"/>
              <a:ext cx="16025" cy="8025"/>
            </a:xfrm>
            <a:custGeom>
              <a:rect b="b" l="l" r="r" t="t"/>
              <a:pathLst>
                <a:path extrusionOk="0" h="321" w="641">
                  <a:moveTo>
                    <a:pt x="321" y="1"/>
                  </a:moveTo>
                  <a:cubicBezTo>
                    <a:pt x="213" y="1"/>
                    <a:pt x="106" y="2"/>
                    <a:pt x="1" y="4"/>
                  </a:cubicBezTo>
                  <a:cubicBezTo>
                    <a:pt x="2" y="180"/>
                    <a:pt x="145" y="320"/>
                    <a:pt x="321" y="320"/>
                  </a:cubicBezTo>
                  <a:cubicBezTo>
                    <a:pt x="496" y="320"/>
                    <a:pt x="639" y="180"/>
                    <a:pt x="641" y="4"/>
                  </a:cubicBezTo>
                  <a:cubicBezTo>
                    <a:pt x="535" y="2"/>
                    <a:pt x="428" y="1"/>
                    <a:pt x="321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23"/>
            <p:cNvSpPr/>
            <p:nvPr/>
          </p:nvSpPr>
          <p:spPr>
            <a:xfrm>
              <a:off x="3055200" y="452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23"/>
            <p:cNvSpPr/>
            <p:nvPr/>
          </p:nvSpPr>
          <p:spPr>
            <a:xfrm>
              <a:off x="3055200" y="4453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23"/>
            <p:cNvSpPr/>
            <p:nvPr/>
          </p:nvSpPr>
          <p:spPr>
            <a:xfrm>
              <a:off x="3055200" y="438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23"/>
            <p:cNvSpPr/>
            <p:nvPr/>
          </p:nvSpPr>
          <p:spPr>
            <a:xfrm>
              <a:off x="3055200" y="421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23"/>
            <p:cNvSpPr/>
            <p:nvPr/>
          </p:nvSpPr>
          <p:spPr>
            <a:xfrm>
              <a:off x="3055200" y="418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23"/>
            <p:cNvSpPr/>
            <p:nvPr/>
          </p:nvSpPr>
          <p:spPr>
            <a:xfrm>
              <a:off x="3055200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23"/>
            <p:cNvSpPr/>
            <p:nvPr/>
          </p:nvSpPr>
          <p:spPr>
            <a:xfrm>
              <a:off x="3055200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0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23"/>
            <p:cNvSpPr/>
            <p:nvPr/>
          </p:nvSpPr>
          <p:spPr>
            <a:xfrm>
              <a:off x="3055200" y="435147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23"/>
            <p:cNvSpPr/>
            <p:nvPr/>
          </p:nvSpPr>
          <p:spPr>
            <a:xfrm>
              <a:off x="3055200" y="4317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23"/>
            <p:cNvSpPr/>
            <p:nvPr/>
          </p:nvSpPr>
          <p:spPr>
            <a:xfrm>
              <a:off x="3016175" y="448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20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23"/>
            <p:cNvSpPr/>
            <p:nvPr/>
          </p:nvSpPr>
          <p:spPr>
            <a:xfrm>
              <a:off x="2977100" y="407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6"/>
                    <a:pt x="144" y="641"/>
                    <a:pt x="322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23"/>
            <p:cNvSpPr/>
            <p:nvPr/>
          </p:nvSpPr>
          <p:spPr>
            <a:xfrm>
              <a:off x="2977100" y="401147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23"/>
            <p:cNvSpPr/>
            <p:nvPr/>
          </p:nvSpPr>
          <p:spPr>
            <a:xfrm>
              <a:off x="2977100" y="404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23"/>
            <p:cNvSpPr/>
            <p:nvPr/>
          </p:nvSpPr>
          <p:spPr>
            <a:xfrm>
              <a:off x="2977100" y="411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23"/>
            <p:cNvSpPr/>
            <p:nvPr/>
          </p:nvSpPr>
          <p:spPr>
            <a:xfrm>
              <a:off x="2977100" y="414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2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23"/>
            <p:cNvSpPr/>
            <p:nvPr/>
          </p:nvSpPr>
          <p:spPr>
            <a:xfrm>
              <a:off x="2977100" y="4249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23"/>
            <p:cNvSpPr/>
            <p:nvPr/>
          </p:nvSpPr>
          <p:spPr>
            <a:xfrm>
              <a:off x="2977100" y="418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2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23"/>
            <p:cNvSpPr/>
            <p:nvPr/>
          </p:nvSpPr>
          <p:spPr>
            <a:xfrm>
              <a:off x="2977100" y="421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23"/>
            <p:cNvSpPr/>
            <p:nvPr/>
          </p:nvSpPr>
          <p:spPr>
            <a:xfrm>
              <a:off x="2938075" y="438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23"/>
            <p:cNvSpPr/>
            <p:nvPr/>
          </p:nvSpPr>
          <p:spPr>
            <a:xfrm>
              <a:off x="2938075" y="435147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23"/>
            <p:cNvSpPr/>
            <p:nvPr/>
          </p:nvSpPr>
          <p:spPr>
            <a:xfrm>
              <a:off x="2977100" y="3977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23"/>
            <p:cNvSpPr/>
            <p:nvPr/>
          </p:nvSpPr>
          <p:spPr>
            <a:xfrm>
              <a:off x="2938075" y="441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23"/>
            <p:cNvSpPr/>
            <p:nvPr/>
          </p:nvSpPr>
          <p:spPr>
            <a:xfrm>
              <a:off x="2938075" y="4453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23"/>
            <p:cNvSpPr/>
            <p:nvPr/>
          </p:nvSpPr>
          <p:spPr>
            <a:xfrm>
              <a:off x="2938075" y="448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23"/>
            <p:cNvSpPr/>
            <p:nvPr/>
          </p:nvSpPr>
          <p:spPr>
            <a:xfrm>
              <a:off x="2938075" y="452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23"/>
            <p:cNvSpPr/>
            <p:nvPr/>
          </p:nvSpPr>
          <p:spPr>
            <a:xfrm>
              <a:off x="2977100" y="441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23"/>
            <p:cNvSpPr/>
            <p:nvPr/>
          </p:nvSpPr>
          <p:spPr>
            <a:xfrm>
              <a:off x="3094125" y="4011425"/>
              <a:ext cx="16175" cy="16050"/>
            </a:xfrm>
            <a:custGeom>
              <a:rect b="b" l="l" r="r" t="t"/>
              <a:pathLst>
                <a:path extrusionOk="0" h="642" w="647">
                  <a:moveTo>
                    <a:pt x="324" y="1"/>
                  </a:moveTo>
                  <a:cubicBezTo>
                    <a:pt x="322" y="1"/>
                    <a:pt x="320" y="1"/>
                    <a:pt x="318" y="1"/>
                  </a:cubicBezTo>
                  <a:cubicBezTo>
                    <a:pt x="140" y="6"/>
                    <a:pt x="0" y="152"/>
                    <a:pt x="3" y="328"/>
                  </a:cubicBezTo>
                  <a:cubicBezTo>
                    <a:pt x="7" y="502"/>
                    <a:pt x="148" y="642"/>
                    <a:pt x="322" y="642"/>
                  </a:cubicBezTo>
                  <a:cubicBezTo>
                    <a:pt x="324" y="642"/>
                    <a:pt x="327" y="641"/>
                    <a:pt x="330" y="641"/>
                  </a:cubicBezTo>
                  <a:cubicBezTo>
                    <a:pt x="506" y="638"/>
                    <a:pt x="646" y="492"/>
                    <a:pt x="643" y="316"/>
                  </a:cubicBezTo>
                  <a:cubicBezTo>
                    <a:pt x="640" y="140"/>
                    <a:pt x="497" y="1"/>
                    <a:pt x="324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23"/>
            <p:cNvSpPr/>
            <p:nvPr/>
          </p:nvSpPr>
          <p:spPr>
            <a:xfrm>
              <a:off x="3016175" y="3977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4"/>
                    <a:pt x="0" y="320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23"/>
            <p:cNvSpPr/>
            <p:nvPr/>
          </p:nvSpPr>
          <p:spPr>
            <a:xfrm>
              <a:off x="2977100" y="428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2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23"/>
            <p:cNvSpPr/>
            <p:nvPr/>
          </p:nvSpPr>
          <p:spPr>
            <a:xfrm>
              <a:off x="3016175" y="411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4"/>
                    <a:pt x="0" y="321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23"/>
            <p:cNvSpPr/>
            <p:nvPr/>
          </p:nvSpPr>
          <p:spPr>
            <a:xfrm>
              <a:off x="3016175" y="414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19"/>
                  </a:cubicBezTo>
                  <a:cubicBezTo>
                    <a:pt x="0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23"/>
            <p:cNvSpPr/>
            <p:nvPr/>
          </p:nvSpPr>
          <p:spPr>
            <a:xfrm>
              <a:off x="2977100" y="452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23"/>
            <p:cNvSpPr/>
            <p:nvPr/>
          </p:nvSpPr>
          <p:spPr>
            <a:xfrm>
              <a:off x="3016175" y="407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20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23"/>
            <p:cNvSpPr/>
            <p:nvPr/>
          </p:nvSpPr>
          <p:spPr>
            <a:xfrm>
              <a:off x="3016175" y="404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20"/>
                  </a:cubicBezTo>
                  <a:cubicBezTo>
                    <a:pt x="0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23"/>
            <p:cNvSpPr/>
            <p:nvPr/>
          </p:nvSpPr>
          <p:spPr>
            <a:xfrm>
              <a:off x="2977100" y="4555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2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23"/>
            <p:cNvSpPr/>
            <p:nvPr/>
          </p:nvSpPr>
          <p:spPr>
            <a:xfrm>
              <a:off x="2977100" y="438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23"/>
            <p:cNvSpPr/>
            <p:nvPr/>
          </p:nvSpPr>
          <p:spPr>
            <a:xfrm>
              <a:off x="2977100" y="4317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23"/>
            <p:cNvSpPr/>
            <p:nvPr/>
          </p:nvSpPr>
          <p:spPr>
            <a:xfrm>
              <a:off x="2977100" y="435147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23"/>
            <p:cNvSpPr/>
            <p:nvPr/>
          </p:nvSpPr>
          <p:spPr>
            <a:xfrm>
              <a:off x="2977100" y="448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23"/>
            <p:cNvSpPr/>
            <p:nvPr/>
          </p:nvSpPr>
          <p:spPr>
            <a:xfrm>
              <a:off x="3016175" y="418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21"/>
                  </a:cubicBezTo>
                  <a:cubicBezTo>
                    <a:pt x="0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23"/>
            <p:cNvSpPr/>
            <p:nvPr/>
          </p:nvSpPr>
          <p:spPr>
            <a:xfrm>
              <a:off x="2977100" y="4453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DD51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42" name="Google Shape;942;p23"/>
          <p:cNvSpPr txBox="1"/>
          <p:nvPr>
            <p:ph idx="2" type="title"/>
          </p:nvPr>
        </p:nvSpPr>
        <p:spPr>
          <a:xfrm>
            <a:off x="2461225" y="2102038"/>
            <a:ext cx="4206300" cy="365700"/>
          </a:xfrm>
          <a:prstGeom prst="rect">
            <a:avLst/>
          </a:prstGeom>
          <a:solidFill>
            <a:srgbClr val="DD517F">
              <a:alpha val="63640"/>
            </a:srgbClr>
          </a:solidFill>
          <a:ln cap="flat" cmpd="sng" w="9525">
            <a:solidFill>
              <a:srgbClr val="461E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Part 1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943" name="Google Shape;943;p23"/>
          <p:cNvSpPr txBox="1"/>
          <p:nvPr>
            <p:ph idx="3" type="subTitle"/>
          </p:nvPr>
        </p:nvSpPr>
        <p:spPr>
          <a:xfrm>
            <a:off x="2461225" y="2467738"/>
            <a:ext cx="4206300" cy="540000"/>
          </a:xfrm>
          <a:prstGeom prst="rect">
            <a:avLst/>
          </a:prstGeom>
          <a:solidFill>
            <a:srgbClr val="DD517F">
              <a:alpha val="63640"/>
            </a:srgbClr>
          </a:solidFill>
          <a:ln cap="flat" cmpd="sng" w="9525">
            <a:solidFill>
              <a:srgbClr val="461E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           </a:t>
            </a:r>
            <a:endParaRPr/>
          </a:p>
        </p:txBody>
      </p:sp>
      <p:sp>
        <p:nvSpPr>
          <p:cNvPr id="944" name="Google Shape;944;p23"/>
          <p:cNvSpPr txBox="1"/>
          <p:nvPr>
            <p:ph idx="1" type="subTitle"/>
          </p:nvPr>
        </p:nvSpPr>
        <p:spPr>
          <a:xfrm>
            <a:off x="2517775" y="2513263"/>
            <a:ext cx="4093200" cy="439500"/>
          </a:xfrm>
          <a:prstGeom prst="rect">
            <a:avLst/>
          </a:prstGeom>
          <a:solidFill>
            <a:srgbClr val="DD517F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Ultralight DM with electron couplings</a:t>
            </a:r>
            <a:endParaRPr sz="18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945" name="Google Shape;945;p23"/>
          <p:cNvSpPr txBox="1"/>
          <p:nvPr>
            <p:ph idx="4294967295" type="subTitle"/>
          </p:nvPr>
        </p:nvSpPr>
        <p:spPr>
          <a:xfrm>
            <a:off x="0" y="4703900"/>
            <a:ext cx="8520600" cy="43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600">
                <a:solidFill>
                  <a:srgbClr val="FDCFDA"/>
                </a:solidFill>
                <a:latin typeface="Lato"/>
                <a:ea typeface="Lato"/>
                <a:cs typeface="Lato"/>
                <a:sym typeface="Lato"/>
              </a:rPr>
              <a:t>Filzinger, ARC, Jani, Steinel, Giani, Huntemann, Roberts, </a:t>
            </a:r>
            <a:r>
              <a:rPr i="1" lang="en-GB" sz="1600">
                <a:solidFill>
                  <a:srgbClr val="FDCFDA"/>
                </a:solidFill>
                <a:latin typeface="Lato"/>
                <a:ea typeface="Lato"/>
                <a:cs typeface="Lato"/>
                <a:sym typeface="Lato"/>
              </a:rPr>
              <a:t>Phys. Rev. Lett. </a:t>
            </a:r>
            <a:r>
              <a:rPr b="1" i="1" lang="en-GB" sz="1600">
                <a:solidFill>
                  <a:srgbClr val="FDCFDA"/>
                </a:solidFill>
                <a:latin typeface="Lato"/>
                <a:ea typeface="Lato"/>
                <a:cs typeface="Lato"/>
                <a:sym typeface="Lato"/>
              </a:rPr>
              <a:t>134</a:t>
            </a:r>
            <a:r>
              <a:rPr i="1" lang="en-GB" sz="1600">
                <a:solidFill>
                  <a:srgbClr val="FDCFDA"/>
                </a:solidFill>
                <a:latin typeface="Lato"/>
                <a:ea typeface="Lato"/>
                <a:cs typeface="Lato"/>
                <a:sym typeface="Lato"/>
              </a:rPr>
              <a:t>, 031001</a:t>
            </a:r>
            <a:r>
              <a:rPr lang="en-GB" sz="1600">
                <a:solidFill>
                  <a:srgbClr val="FDCFDA"/>
                </a:solidFill>
                <a:latin typeface="Lato"/>
                <a:ea typeface="Lato"/>
                <a:cs typeface="Lato"/>
                <a:sym typeface="Lato"/>
              </a:rPr>
              <a:t> (2025)</a:t>
            </a:r>
            <a:endParaRPr sz="2000">
              <a:solidFill>
                <a:srgbClr val="FDCFDA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0" name="Google Shape;950;p24" title="Capture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50" y="34275"/>
            <a:ext cx="2473225" cy="2449474"/>
          </a:xfrm>
          <a:prstGeom prst="rect">
            <a:avLst/>
          </a:prstGeom>
          <a:noFill/>
          <a:ln>
            <a:noFill/>
          </a:ln>
        </p:spPr>
      </p:pic>
      <p:sp>
        <p:nvSpPr>
          <p:cNvPr id="951" name="Google Shape;951;p24"/>
          <p:cNvSpPr txBox="1"/>
          <p:nvPr/>
        </p:nvSpPr>
        <p:spPr>
          <a:xfrm>
            <a:off x="2650300" y="186775"/>
            <a:ext cx="1681500" cy="15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Ultrastable laser cavities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~750 km separation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Very high precision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~11 hours of data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52" name="Google Shape;952;p24"/>
          <p:cNvSpPr txBox="1"/>
          <p:nvPr/>
        </p:nvSpPr>
        <p:spPr>
          <a:xfrm>
            <a:off x="40375" y="2371875"/>
            <a:ext cx="3698700" cy="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CE2C9"/>
                </a:solidFill>
                <a:latin typeface="Lato Light"/>
                <a:ea typeface="Lato Light"/>
                <a:cs typeface="Lato Light"/>
                <a:sym typeface="Lato Light"/>
              </a:rPr>
              <a:t>M. Schioppo et al., </a:t>
            </a:r>
            <a:r>
              <a:rPr i="1" lang="en-GB" sz="1000">
                <a:solidFill>
                  <a:srgbClr val="FCE2C9"/>
                </a:solidFill>
                <a:latin typeface="Lato Light"/>
                <a:ea typeface="Lato Light"/>
                <a:cs typeface="Lato Light"/>
                <a:sym typeface="Lato Light"/>
              </a:rPr>
              <a:t>Nat Commun</a:t>
            </a:r>
            <a:r>
              <a:rPr lang="en-GB" sz="1000">
                <a:solidFill>
                  <a:srgbClr val="FCE2C9"/>
                </a:solidFill>
                <a:latin typeface="Lato Light"/>
                <a:ea typeface="Lato Light"/>
                <a:cs typeface="Lato Light"/>
                <a:sym typeface="Lato Light"/>
              </a:rPr>
              <a:t> 13, 212 (2022)</a:t>
            </a:r>
            <a:endParaRPr sz="1000">
              <a:solidFill>
                <a:srgbClr val="FCE2C9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956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7" name="Google Shape;957;p25" title="Capture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50" y="34275"/>
            <a:ext cx="2473225" cy="2449474"/>
          </a:xfrm>
          <a:prstGeom prst="rect">
            <a:avLst/>
          </a:prstGeom>
          <a:noFill/>
          <a:ln>
            <a:noFill/>
          </a:ln>
        </p:spPr>
      </p:pic>
      <p:sp>
        <p:nvSpPr>
          <p:cNvPr id="958" name="Google Shape;958;p25"/>
          <p:cNvSpPr txBox="1"/>
          <p:nvPr/>
        </p:nvSpPr>
        <p:spPr>
          <a:xfrm>
            <a:off x="2650300" y="186775"/>
            <a:ext cx="1681500" cy="15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Ultrastable laser cavities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~750 km separation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Very high precision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~11 hours of data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59" name="Google Shape;959;p25"/>
          <p:cNvSpPr txBox="1"/>
          <p:nvPr/>
        </p:nvSpPr>
        <p:spPr>
          <a:xfrm>
            <a:off x="40375" y="2371875"/>
            <a:ext cx="3698700" cy="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CE2C9"/>
                </a:solidFill>
                <a:latin typeface="Lato Light"/>
                <a:ea typeface="Lato Light"/>
                <a:cs typeface="Lato Light"/>
                <a:sym typeface="Lato Light"/>
              </a:rPr>
              <a:t>M. Schioppo et al., </a:t>
            </a:r>
            <a:r>
              <a:rPr i="1" lang="en-GB" sz="1000">
                <a:solidFill>
                  <a:srgbClr val="FCE2C9"/>
                </a:solidFill>
                <a:latin typeface="Lato Light"/>
                <a:ea typeface="Lato Light"/>
                <a:cs typeface="Lato Light"/>
                <a:sym typeface="Lato Light"/>
              </a:rPr>
              <a:t>Nat Commun</a:t>
            </a:r>
            <a:r>
              <a:rPr lang="en-GB" sz="1000">
                <a:solidFill>
                  <a:srgbClr val="FCE2C9"/>
                </a:solidFill>
                <a:latin typeface="Lato Light"/>
                <a:ea typeface="Lato Light"/>
                <a:cs typeface="Lato Light"/>
                <a:sym typeface="Lato Light"/>
              </a:rPr>
              <a:t> 13, 212 (2022)</a:t>
            </a:r>
            <a:endParaRPr sz="1000">
              <a:solidFill>
                <a:srgbClr val="FCE2C9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960" name="Google Shape;960;p25" title="Capture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27100" y="2702500"/>
            <a:ext cx="2434825" cy="240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61" name="Google Shape;961;p25"/>
          <p:cNvSpPr txBox="1"/>
          <p:nvPr/>
        </p:nvSpPr>
        <p:spPr>
          <a:xfrm>
            <a:off x="35500" y="2840175"/>
            <a:ext cx="1681500" cy="15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Cs &amp; Rb atomic clocks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~50 000 km separation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Lower precision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Decades of data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Google Shape;966;p26" title="Capture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50" y="34275"/>
            <a:ext cx="2473225" cy="2449474"/>
          </a:xfrm>
          <a:prstGeom prst="rect">
            <a:avLst/>
          </a:prstGeom>
          <a:noFill/>
          <a:ln>
            <a:noFill/>
          </a:ln>
        </p:spPr>
      </p:pic>
      <p:sp>
        <p:nvSpPr>
          <p:cNvPr id="967" name="Google Shape;967;p26"/>
          <p:cNvSpPr txBox="1"/>
          <p:nvPr/>
        </p:nvSpPr>
        <p:spPr>
          <a:xfrm>
            <a:off x="2650300" y="186775"/>
            <a:ext cx="1681500" cy="15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Ultrastable laser cavities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~750 km separation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Very high precision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~11 hours of data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68" name="Google Shape;968;p26"/>
          <p:cNvSpPr txBox="1"/>
          <p:nvPr/>
        </p:nvSpPr>
        <p:spPr>
          <a:xfrm>
            <a:off x="40375" y="2371875"/>
            <a:ext cx="3698700" cy="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CE2C9"/>
                </a:solidFill>
                <a:latin typeface="Lato Light"/>
                <a:ea typeface="Lato Light"/>
                <a:cs typeface="Lato Light"/>
                <a:sym typeface="Lato Light"/>
              </a:rPr>
              <a:t>M. Schioppo et al., </a:t>
            </a:r>
            <a:r>
              <a:rPr i="1" lang="en-GB" sz="1000">
                <a:solidFill>
                  <a:srgbClr val="FCE2C9"/>
                </a:solidFill>
                <a:latin typeface="Lato Light"/>
                <a:ea typeface="Lato Light"/>
                <a:cs typeface="Lato Light"/>
                <a:sym typeface="Lato Light"/>
              </a:rPr>
              <a:t>Nat Commun</a:t>
            </a:r>
            <a:r>
              <a:rPr lang="en-GB" sz="1000">
                <a:solidFill>
                  <a:srgbClr val="FCE2C9"/>
                </a:solidFill>
                <a:latin typeface="Lato Light"/>
                <a:ea typeface="Lato Light"/>
                <a:cs typeface="Lato Light"/>
                <a:sym typeface="Lato Light"/>
              </a:rPr>
              <a:t> 13, 212 (2022)</a:t>
            </a:r>
            <a:endParaRPr sz="1000">
              <a:solidFill>
                <a:srgbClr val="FCE2C9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969" name="Google Shape;969;p26" title="Capture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27100" y="2702500"/>
            <a:ext cx="2434825" cy="240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70" name="Google Shape;970;p26"/>
          <p:cNvSpPr txBox="1"/>
          <p:nvPr/>
        </p:nvSpPr>
        <p:spPr>
          <a:xfrm>
            <a:off x="35500" y="2840175"/>
            <a:ext cx="1681500" cy="15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Cs &amp; Rb atomic clocks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~50 000 km separation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Lower precision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Decades of data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71" name="Google Shape;971;p26"/>
          <p:cNvSpPr txBox="1"/>
          <p:nvPr/>
        </p:nvSpPr>
        <p:spPr>
          <a:xfrm>
            <a:off x="4970275" y="34263"/>
            <a:ext cx="4123800" cy="19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FDCFDA"/>
                </a:solidFill>
                <a:latin typeface="Lato"/>
                <a:ea typeface="Lato"/>
                <a:cs typeface="Lato"/>
                <a:sym typeface="Lato"/>
              </a:rPr>
              <a:t>Signal comes from separation</a:t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FDCFDA"/>
                </a:solidFill>
                <a:latin typeface="Lato"/>
                <a:ea typeface="Lato"/>
                <a:cs typeface="Lato"/>
                <a:sym typeface="Lato"/>
              </a:rPr>
              <a:t>Signal strength scales with distance</a:t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FDCFDA"/>
                </a:solidFill>
                <a:latin typeface="Lato"/>
                <a:ea typeface="Lato"/>
                <a:cs typeface="Lato"/>
                <a:sym typeface="Lato"/>
              </a:rPr>
              <a:t>Can use same types of oscillators</a:t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FDCFDA"/>
                </a:solidFill>
                <a:latin typeface="Lato"/>
                <a:ea typeface="Lato"/>
                <a:cs typeface="Lato"/>
                <a:sym typeface="Lato"/>
              </a:rPr>
              <a:t>Sensitive to the temporal term</a:t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72" name="Google Shape;972;p26"/>
          <p:cNvSpPr/>
          <p:nvPr/>
        </p:nvSpPr>
        <p:spPr>
          <a:xfrm>
            <a:off x="4372025" y="3300"/>
            <a:ext cx="66944" cy="5143405"/>
          </a:xfrm>
          <a:custGeom>
            <a:rect b="b" l="l" r="r" t="t"/>
            <a:pathLst>
              <a:path extrusionOk="0" h="206004" w="5622">
                <a:moveTo>
                  <a:pt x="4567" y="0"/>
                </a:moveTo>
                <a:cubicBezTo>
                  <a:pt x="-4859" y="23538"/>
                  <a:pt x="2990" y="50796"/>
                  <a:pt x="5095" y="76063"/>
                </a:cubicBezTo>
                <a:cubicBezTo>
                  <a:pt x="6214" y="89500"/>
                  <a:pt x="1464" y="103106"/>
                  <a:pt x="3246" y="116472"/>
                </a:cubicBezTo>
                <a:cubicBezTo>
                  <a:pt x="5735" y="135147"/>
                  <a:pt x="5479" y="154228"/>
                  <a:pt x="3774" y="172991"/>
                </a:cubicBezTo>
                <a:cubicBezTo>
                  <a:pt x="2776" y="183967"/>
                  <a:pt x="5623" y="194982"/>
                  <a:pt x="5623" y="206004"/>
                </a:cubicBezTo>
              </a:path>
            </a:pathLst>
          </a:custGeom>
          <a:noFill/>
          <a:ln cap="flat" cmpd="sng" w="38100">
            <a:solidFill>
              <a:srgbClr val="592458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7" name="Google Shape;977;p27" title="Capture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50" y="34275"/>
            <a:ext cx="2473225" cy="2449474"/>
          </a:xfrm>
          <a:prstGeom prst="rect">
            <a:avLst/>
          </a:prstGeom>
          <a:noFill/>
          <a:ln>
            <a:noFill/>
          </a:ln>
        </p:spPr>
      </p:pic>
      <p:sp>
        <p:nvSpPr>
          <p:cNvPr id="978" name="Google Shape;978;p27"/>
          <p:cNvSpPr txBox="1"/>
          <p:nvPr/>
        </p:nvSpPr>
        <p:spPr>
          <a:xfrm>
            <a:off x="2650300" y="186775"/>
            <a:ext cx="1681500" cy="15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Ultrastable laser cavities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~750 km separation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Very high precision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~11 hours of data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79" name="Google Shape;979;p27"/>
          <p:cNvSpPr txBox="1"/>
          <p:nvPr/>
        </p:nvSpPr>
        <p:spPr>
          <a:xfrm>
            <a:off x="40375" y="2371875"/>
            <a:ext cx="3698700" cy="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CE2C9"/>
                </a:solidFill>
                <a:latin typeface="Lato Light"/>
                <a:ea typeface="Lato Light"/>
                <a:cs typeface="Lato Light"/>
                <a:sym typeface="Lato Light"/>
              </a:rPr>
              <a:t>M. Schioppo et al., </a:t>
            </a:r>
            <a:r>
              <a:rPr i="1" lang="en-GB" sz="1000">
                <a:solidFill>
                  <a:srgbClr val="FCE2C9"/>
                </a:solidFill>
                <a:latin typeface="Lato Light"/>
                <a:ea typeface="Lato Light"/>
                <a:cs typeface="Lato Light"/>
                <a:sym typeface="Lato Light"/>
              </a:rPr>
              <a:t>Nat Commun</a:t>
            </a:r>
            <a:r>
              <a:rPr lang="en-GB" sz="1000">
                <a:solidFill>
                  <a:srgbClr val="FCE2C9"/>
                </a:solidFill>
                <a:latin typeface="Lato Light"/>
                <a:ea typeface="Lato Light"/>
                <a:cs typeface="Lato Light"/>
                <a:sym typeface="Lato Light"/>
              </a:rPr>
              <a:t> 13, 212 (2022)</a:t>
            </a:r>
            <a:endParaRPr sz="1000">
              <a:solidFill>
                <a:srgbClr val="FCE2C9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980" name="Google Shape;980;p27" title="Capture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27100" y="2702500"/>
            <a:ext cx="2434825" cy="240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1" name="Google Shape;981;p27"/>
          <p:cNvSpPr txBox="1"/>
          <p:nvPr/>
        </p:nvSpPr>
        <p:spPr>
          <a:xfrm>
            <a:off x="35500" y="2840175"/>
            <a:ext cx="1681500" cy="15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Cs &amp; Rb atomic clocks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~50 000 km separation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Lower precision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Decades of data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82" name="Google Shape;982;p27"/>
          <p:cNvSpPr txBox="1"/>
          <p:nvPr/>
        </p:nvSpPr>
        <p:spPr>
          <a:xfrm>
            <a:off x="4970275" y="34263"/>
            <a:ext cx="4123800" cy="19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FDCFDA"/>
                </a:solidFill>
                <a:latin typeface="Lato"/>
                <a:ea typeface="Lato"/>
                <a:cs typeface="Lato"/>
                <a:sym typeface="Lato"/>
              </a:rPr>
              <a:t>Signal comes from separation</a:t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FDCFDA"/>
                </a:solidFill>
                <a:latin typeface="Lato"/>
                <a:ea typeface="Lato"/>
                <a:cs typeface="Lato"/>
                <a:sym typeface="Lato"/>
              </a:rPr>
              <a:t>Signal strength scales with distance</a:t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FDCFDA"/>
                </a:solidFill>
                <a:latin typeface="Lato"/>
                <a:ea typeface="Lato"/>
                <a:cs typeface="Lato"/>
                <a:sym typeface="Lato"/>
              </a:rPr>
              <a:t>Can use same types of oscillators</a:t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700">
                <a:solidFill>
                  <a:srgbClr val="FDCFDA"/>
                </a:solidFill>
                <a:latin typeface="Lato"/>
                <a:ea typeface="Lato"/>
                <a:cs typeface="Lato"/>
                <a:sym typeface="Lato"/>
              </a:rPr>
              <a:t>Sensitive to the temporal term</a:t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983" name="Google Shape;983;p27" title="freqratiodme_whit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09875" y="2426288"/>
            <a:ext cx="4403998" cy="836425"/>
          </a:xfrm>
          <a:prstGeom prst="rect">
            <a:avLst/>
          </a:prstGeom>
          <a:noFill/>
          <a:ln>
            <a:noFill/>
          </a:ln>
        </p:spPr>
      </p:pic>
      <p:sp>
        <p:nvSpPr>
          <p:cNvPr id="984" name="Google Shape;984;p27"/>
          <p:cNvSpPr/>
          <p:nvPr/>
        </p:nvSpPr>
        <p:spPr>
          <a:xfrm>
            <a:off x="4372025" y="3300"/>
            <a:ext cx="66944" cy="5143405"/>
          </a:xfrm>
          <a:custGeom>
            <a:rect b="b" l="l" r="r" t="t"/>
            <a:pathLst>
              <a:path extrusionOk="0" h="206004" w="5622">
                <a:moveTo>
                  <a:pt x="4567" y="0"/>
                </a:moveTo>
                <a:cubicBezTo>
                  <a:pt x="-4859" y="23538"/>
                  <a:pt x="2990" y="50796"/>
                  <a:pt x="5095" y="76063"/>
                </a:cubicBezTo>
                <a:cubicBezTo>
                  <a:pt x="6214" y="89500"/>
                  <a:pt x="1464" y="103106"/>
                  <a:pt x="3246" y="116472"/>
                </a:cubicBezTo>
                <a:cubicBezTo>
                  <a:pt x="5735" y="135147"/>
                  <a:pt x="5479" y="154228"/>
                  <a:pt x="3774" y="172991"/>
                </a:cubicBezTo>
                <a:cubicBezTo>
                  <a:pt x="2776" y="183967"/>
                  <a:pt x="5623" y="194982"/>
                  <a:pt x="5623" y="206004"/>
                </a:cubicBezTo>
              </a:path>
            </a:pathLst>
          </a:custGeom>
          <a:noFill/>
          <a:ln cap="flat" cmpd="sng" w="38100">
            <a:solidFill>
              <a:srgbClr val="592458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sp>
      <p:pic>
        <p:nvPicPr>
          <p:cNvPr id="985" name="Google Shape;985;p27" title="delta_whit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17675" y="3713725"/>
            <a:ext cx="3988400" cy="38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0" name="Google Shape;990;p28" title="Capture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50" y="34275"/>
            <a:ext cx="2473225" cy="2449474"/>
          </a:xfrm>
          <a:prstGeom prst="rect">
            <a:avLst/>
          </a:prstGeom>
          <a:noFill/>
          <a:ln>
            <a:noFill/>
          </a:ln>
        </p:spPr>
      </p:pic>
      <p:sp>
        <p:nvSpPr>
          <p:cNvPr id="991" name="Google Shape;991;p28"/>
          <p:cNvSpPr txBox="1"/>
          <p:nvPr/>
        </p:nvSpPr>
        <p:spPr>
          <a:xfrm>
            <a:off x="2650300" y="186775"/>
            <a:ext cx="1681500" cy="15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Ultrastable laser cavities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~750 km separation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Very high precision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~11 hours of data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92" name="Google Shape;992;p28"/>
          <p:cNvSpPr txBox="1"/>
          <p:nvPr/>
        </p:nvSpPr>
        <p:spPr>
          <a:xfrm>
            <a:off x="40375" y="2371875"/>
            <a:ext cx="3698700" cy="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CE2C9"/>
                </a:solidFill>
                <a:latin typeface="Lato Light"/>
                <a:ea typeface="Lato Light"/>
                <a:cs typeface="Lato Light"/>
                <a:sym typeface="Lato Light"/>
              </a:rPr>
              <a:t>M. Schioppo et al., </a:t>
            </a:r>
            <a:r>
              <a:rPr i="1" lang="en-GB" sz="1000">
                <a:solidFill>
                  <a:srgbClr val="FCE2C9"/>
                </a:solidFill>
                <a:latin typeface="Lato Light"/>
                <a:ea typeface="Lato Light"/>
                <a:cs typeface="Lato Light"/>
                <a:sym typeface="Lato Light"/>
              </a:rPr>
              <a:t>Nat Commun</a:t>
            </a:r>
            <a:r>
              <a:rPr lang="en-GB" sz="1000">
                <a:solidFill>
                  <a:srgbClr val="FCE2C9"/>
                </a:solidFill>
                <a:latin typeface="Lato Light"/>
                <a:ea typeface="Lato Light"/>
                <a:cs typeface="Lato Light"/>
                <a:sym typeface="Lato Light"/>
              </a:rPr>
              <a:t> 13, 212 (2022)</a:t>
            </a:r>
            <a:endParaRPr sz="1000">
              <a:solidFill>
                <a:srgbClr val="FCE2C9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993" name="Google Shape;993;p28" title="Capture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27100" y="2702500"/>
            <a:ext cx="2434825" cy="240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94" name="Google Shape;994;p28"/>
          <p:cNvSpPr txBox="1"/>
          <p:nvPr/>
        </p:nvSpPr>
        <p:spPr>
          <a:xfrm>
            <a:off x="35500" y="2840175"/>
            <a:ext cx="1681500" cy="15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Cs &amp; Rb atomic clocks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~50 000 km separation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Lower precision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Decades of data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95" name="Google Shape;995;p28"/>
          <p:cNvSpPr txBox="1"/>
          <p:nvPr/>
        </p:nvSpPr>
        <p:spPr>
          <a:xfrm>
            <a:off x="4970275" y="34263"/>
            <a:ext cx="4123800" cy="19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FDCFDA"/>
                </a:solidFill>
                <a:latin typeface="Lato"/>
                <a:ea typeface="Lato"/>
                <a:cs typeface="Lato"/>
                <a:sym typeface="Lato"/>
              </a:rPr>
              <a:t>Signal comes from separation</a:t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FDCFDA"/>
                </a:solidFill>
                <a:latin typeface="Lato"/>
                <a:ea typeface="Lato"/>
                <a:cs typeface="Lato"/>
                <a:sym typeface="Lato"/>
              </a:rPr>
              <a:t>Signal strength scales with distance</a:t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FDCFDA"/>
                </a:solidFill>
                <a:latin typeface="Lato"/>
                <a:ea typeface="Lato"/>
                <a:cs typeface="Lato"/>
                <a:sym typeface="Lato"/>
              </a:rPr>
              <a:t>Can use same types of oscillators</a:t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700">
                <a:solidFill>
                  <a:srgbClr val="FDCFDA"/>
                </a:solidFill>
                <a:latin typeface="Lato"/>
                <a:ea typeface="Lato"/>
                <a:cs typeface="Lato"/>
                <a:sym typeface="Lato"/>
              </a:rPr>
              <a:t>Sensitive to the temporal term</a:t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996" name="Google Shape;996;p28" title="freqratiodme_whit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09875" y="2426288"/>
            <a:ext cx="4403998" cy="836425"/>
          </a:xfrm>
          <a:prstGeom prst="rect">
            <a:avLst/>
          </a:prstGeom>
          <a:noFill/>
          <a:ln>
            <a:noFill/>
          </a:ln>
        </p:spPr>
      </p:pic>
      <p:sp>
        <p:nvSpPr>
          <p:cNvPr id="997" name="Google Shape;997;p28"/>
          <p:cNvSpPr/>
          <p:nvPr/>
        </p:nvSpPr>
        <p:spPr>
          <a:xfrm>
            <a:off x="4372025" y="3300"/>
            <a:ext cx="66944" cy="5143405"/>
          </a:xfrm>
          <a:custGeom>
            <a:rect b="b" l="l" r="r" t="t"/>
            <a:pathLst>
              <a:path extrusionOk="0" h="206004" w="5622">
                <a:moveTo>
                  <a:pt x="4567" y="0"/>
                </a:moveTo>
                <a:cubicBezTo>
                  <a:pt x="-4859" y="23538"/>
                  <a:pt x="2990" y="50796"/>
                  <a:pt x="5095" y="76063"/>
                </a:cubicBezTo>
                <a:cubicBezTo>
                  <a:pt x="6214" y="89500"/>
                  <a:pt x="1464" y="103106"/>
                  <a:pt x="3246" y="116472"/>
                </a:cubicBezTo>
                <a:cubicBezTo>
                  <a:pt x="5735" y="135147"/>
                  <a:pt x="5479" y="154228"/>
                  <a:pt x="3774" y="172991"/>
                </a:cubicBezTo>
                <a:cubicBezTo>
                  <a:pt x="2776" y="183967"/>
                  <a:pt x="5623" y="194982"/>
                  <a:pt x="5623" y="206004"/>
                </a:cubicBezTo>
              </a:path>
            </a:pathLst>
          </a:custGeom>
          <a:noFill/>
          <a:ln cap="flat" cmpd="sng" w="38100">
            <a:solidFill>
              <a:srgbClr val="592458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sp>
      <p:sp>
        <p:nvSpPr>
          <p:cNvPr id="998" name="Google Shape;998;p28"/>
          <p:cNvSpPr/>
          <p:nvPr/>
        </p:nvSpPr>
        <p:spPr>
          <a:xfrm>
            <a:off x="5670350" y="3678875"/>
            <a:ext cx="1117500" cy="494100"/>
          </a:xfrm>
          <a:prstGeom prst="rect">
            <a:avLst/>
          </a:prstGeom>
          <a:solidFill>
            <a:srgbClr val="DD51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99" name="Google Shape;999;p28" title="delta_whit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17675" y="3713725"/>
            <a:ext cx="3988400" cy="38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1003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4" name="Google Shape;1004;p29" title="Capture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50" y="34275"/>
            <a:ext cx="2473225" cy="2449474"/>
          </a:xfrm>
          <a:prstGeom prst="rect">
            <a:avLst/>
          </a:prstGeom>
          <a:noFill/>
          <a:ln>
            <a:noFill/>
          </a:ln>
        </p:spPr>
      </p:pic>
      <p:sp>
        <p:nvSpPr>
          <p:cNvPr id="1005" name="Google Shape;1005;p29"/>
          <p:cNvSpPr txBox="1"/>
          <p:nvPr/>
        </p:nvSpPr>
        <p:spPr>
          <a:xfrm>
            <a:off x="2650300" y="186775"/>
            <a:ext cx="1681500" cy="15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Ultrastable laser cavities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~750 km separation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Very high precision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~11 hours of data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06" name="Google Shape;1006;p29"/>
          <p:cNvSpPr txBox="1"/>
          <p:nvPr/>
        </p:nvSpPr>
        <p:spPr>
          <a:xfrm>
            <a:off x="40375" y="2371875"/>
            <a:ext cx="3698700" cy="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CE2C9"/>
                </a:solidFill>
                <a:latin typeface="Lato Light"/>
                <a:ea typeface="Lato Light"/>
                <a:cs typeface="Lato Light"/>
                <a:sym typeface="Lato Light"/>
              </a:rPr>
              <a:t>M. Schioppo et al., </a:t>
            </a:r>
            <a:r>
              <a:rPr i="1" lang="en-GB" sz="1000">
                <a:solidFill>
                  <a:srgbClr val="FCE2C9"/>
                </a:solidFill>
                <a:latin typeface="Lato Light"/>
                <a:ea typeface="Lato Light"/>
                <a:cs typeface="Lato Light"/>
                <a:sym typeface="Lato Light"/>
              </a:rPr>
              <a:t>Nat Commun</a:t>
            </a:r>
            <a:r>
              <a:rPr lang="en-GB" sz="1000">
                <a:solidFill>
                  <a:srgbClr val="FCE2C9"/>
                </a:solidFill>
                <a:latin typeface="Lato Light"/>
                <a:ea typeface="Lato Light"/>
                <a:cs typeface="Lato Light"/>
                <a:sym typeface="Lato Light"/>
              </a:rPr>
              <a:t> 13, 212 (2022)</a:t>
            </a:r>
            <a:endParaRPr sz="1000">
              <a:solidFill>
                <a:srgbClr val="FCE2C9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1007" name="Google Shape;1007;p29" title="Capture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27100" y="2702500"/>
            <a:ext cx="2434825" cy="240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8" name="Google Shape;1008;p29"/>
          <p:cNvSpPr txBox="1"/>
          <p:nvPr/>
        </p:nvSpPr>
        <p:spPr>
          <a:xfrm>
            <a:off x="35500" y="2840175"/>
            <a:ext cx="1681500" cy="15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Cs &amp; Rb atomic clocks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~50 000 km separation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Lower precision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Decades of data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09" name="Google Shape;1009;p29"/>
          <p:cNvSpPr txBox="1"/>
          <p:nvPr/>
        </p:nvSpPr>
        <p:spPr>
          <a:xfrm>
            <a:off x="4970275" y="34263"/>
            <a:ext cx="4123800" cy="19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FDCFDA"/>
                </a:solidFill>
                <a:latin typeface="Lato"/>
                <a:ea typeface="Lato"/>
                <a:cs typeface="Lato"/>
                <a:sym typeface="Lato"/>
              </a:rPr>
              <a:t>Signal comes from separation</a:t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FDCFDA"/>
                </a:solidFill>
                <a:latin typeface="Lato"/>
                <a:ea typeface="Lato"/>
                <a:cs typeface="Lato"/>
                <a:sym typeface="Lato"/>
              </a:rPr>
              <a:t>Signal strength scales with distance</a:t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FDCFDA"/>
                </a:solidFill>
                <a:latin typeface="Lato"/>
                <a:ea typeface="Lato"/>
                <a:cs typeface="Lato"/>
                <a:sym typeface="Lato"/>
              </a:rPr>
              <a:t>Can use same types of oscillators</a:t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FDCFDA"/>
                </a:solidFill>
                <a:latin typeface="Lato"/>
                <a:ea typeface="Lato"/>
                <a:cs typeface="Lato"/>
                <a:sym typeface="Lato"/>
              </a:rPr>
              <a:t>Sensitive to the temporal term</a:t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10" name="Google Shape;1010;p29" title="freqratiodme_whit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09875" y="2426288"/>
            <a:ext cx="4403998" cy="83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11" name="Google Shape;1011;p29"/>
          <p:cNvSpPr/>
          <p:nvPr/>
        </p:nvSpPr>
        <p:spPr>
          <a:xfrm>
            <a:off x="4372025" y="3300"/>
            <a:ext cx="66944" cy="5143405"/>
          </a:xfrm>
          <a:custGeom>
            <a:rect b="b" l="l" r="r" t="t"/>
            <a:pathLst>
              <a:path extrusionOk="0" h="206004" w="5622">
                <a:moveTo>
                  <a:pt x="4567" y="0"/>
                </a:moveTo>
                <a:cubicBezTo>
                  <a:pt x="-4859" y="23538"/>
                  <a:pt x="2990" y="50796"/>
                  <a:pt x="5095" y="76063"/>
                </a:cubicBezTo>
                <a:cubicBezTo>
                  <a:pt x="6214" y="89500"/>
                  <a:pt x="1464" y="103106"/>
                  <a:pt x="3246" y="116472"/>
                </a:cubicBezTo>
                <a:cubicBezTo>
                  <a:pt x="5735" y="135147"/>
                  <a:pt x="5479" y="154228"/>
                  <a:pt x="3774" y="172991"/>
                </a:cubicBezTo>
                <a:cubicBezTo>
                  <a:pt x="2776" y="183967"/>
                  <a:pt x="5623" y="194982"/>
                  <a:pt x="5623" y="206004"/>
                </a:cubicBezTo>
              </a:path>
            </a:pathLst>
          </a:custGeom>
          <a:noFill/>
          <a:ln cap="flat" cmpd="sng" w="38100">
            <a:solidFill>
              <a:srgbClr val="592458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sp>
      <p:sp>
        <p:nvSpPr>
          <p:cNvPr id="1012" name="Google Shape;1012;p29"/>
          <p:cNvSpPr/>
          <p:nvPr/>
        </p:nvSpPr>
        <p:spPr>
          <a:xfrm>
            <a:off x="7312150" y="3657200"/>
            <a:ext cx="1603800" cy="494100"/>
          </a:xfrm>
          <a:prstGeom prst="rect">
            <a:avLst/>
          </a:prstGeom>
          <a:solidFill>
            <a:srgbClr val="DD51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13" name="Google Shape;1013;p29" title="delta_whit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17675" y="3713725"/>
            <a:ext cx="3988400" cy="38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8" name="Google Shape;1018;p30" title="Capture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50" y="34275"/>
            <a:ext cx="2473225" cy="2449474"/>
          </a:xfrm>
          <a:prstGeom prst="rect">
            <a:avLst/>
          </a:prstGeom>
          <a:noFill/>
          <a:ln>
            <a:noFill/>
          </a:ln>
        </p:spPr>
      </p:pic>
      <p:sp>
        <p:nvSpPr>
          <p:cNvPr id="1019" name="Google Shape;1019;p30"/>
          <p:cNvSpPr txBox="1"/>
          <p:nvPr/>
        </p:nvSpPr>
        <p:spPr>
          <a:xfrm>
            <a:off x="2650300" y="186775"/>
            <a:ext cx="1681500" cy="15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Ultrastable laser cavities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~750 km separation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Very high precision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~11 hours of data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20" name="Google Shape;1020;p30"/>
          <p:cNvSpPr txBox="1"/>
          <p:nvPr/>
        </p:nvSpPr>
        <p:spPr>
          <a:xfrm>
            <a:off x="40375" y="2371875"/>
            <a:ext cx="3698700" cy="3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CE2C9"/>
                </a:solidFill>
                <a:latin typeface="Lato Light"/>
                <a:ea typeface="Lato Light"/>
                <a:cs typeface="Lato Light"/>
                <a:sym typeface="Lato Light"/>
              </a:rPr>
              <a:t>M. Schioppo et al., </a:t>
            </a:r>
            <a:r>
              <a:rPr i="1" lang="en-GB" sz="1000">
                <a:solidFill>
                  <a:srgbClr val="FCE2C9"/>
                </a:solidFill>
                <a:latin typeface="Lato Light"/>
                <a:ea typeface="Lato Light"/>
                <a:cs typeface="Lato Light"/>
                <a:sym typeface="Lato Light"/>
              </a:rPr>
              <a:t>Nat Commun</a:t>
            </a:r>
            <a:r>
              <a:rPr lang="en-GB" sz="1000">
                <a:solidFill>
                  <a:srgbClr val="FCE2C9"/>
                </a:solidFill>
                <a:latin typeface="Lato Light"/>
                <a:ea typeface="Lato Light"/>
                <a:cs typeface="Lato Light"/>
                <a:sym typeface="Lato Light"/>
              </a:rPr>
              <a:t> 13, 212 (2022)</a:t>
            </a:r>
            <a:endParaRPr sz="1000">
              <a:solidFill>
                <a:srgbClr val="FCE2C9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1021" name="Google Shape;1021;p30" title="Capture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27100" y="2702500"/>
            <a:ext cx="2434825" cy="240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2" name="Google Shape;1022;p30"/>
          <p:cNvSpPr txBox="1"/>
          <p:nvPr/>
        </p:nvSpPr>
        <p:spPr>
          <a:xfrm>
            <a:off x="35500" y="2840175"/>
            <a:ext cx="1681500" cy="15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Cs &amp; Rb atomic clocks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~50 000 km separation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Lower precision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Decades of data</a:t>
            </a:r>
            <a:endParaRPr b="1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23" name="Google Shape;1023;p30"/>
          <p:cNvSpPr txBox="1"/>
          <p:nvPr/>
        </p:nvSpPr>
        <p:spPr>
          <a:xfrm>
            <a:off x="4970275" y="34263"/>
            <a:ext cx="4123800" cy="19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FDCFDA"/>
                </a:solidFill>
                <a:latin typeface="Lato"/>
                <a:ea typeface="Lato"/>
                <a:cs typeface="Lato"/>
                <a:sym typeface="Lato"/>
              </a:rPr>
              <a:t>Signal comes from separation</a:t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FDCFDA"/>
                </a:solidFill>
                <a:latin typeface="Lato"/>
                <a:ea typeface="Lato"/>
                <a:cs typeface="Lato"/>
                <a:sym typeface="Lato"/>
              </a:rPr>
              <a:t>Signal strength scales with distance</a:t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FDCFDA"/>
                </a:solidFill>
                <a:latin typeface="Lato"/>
                <a:ea typeface="Lato"/>
                <a:cs typeface="Lato"/>
                <a:sym typeface="Lato"/>
              </a:rPr>
              <a:t>Can use same types of oscillators</a:t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FDCFDA"/>
                </a:solidFill>
                <a:latin typeface="Lato"/>
                <a:ea typeface="Lato"/>
                <a:cs typeface="Lato"/>
                <a:sym typeface="Lato"/>
              </a:rPr>
              <a:t>Sensitive to the temporal term</a:t>
            </a:r>
            <a:endParaRPr b="1" sz="17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rgbClr val="FDCFDA"/>
                </a:solidFill>
                <a:latin typeface="Lato"/>
                <a:ea typeface="Lato"/>
                <a:cs typeface="Lato"/>
                <a:sym typeface="Lato"/>
              </a:rPr>
              <a:t>unless…</a:t>
            </a:r>
            <a:endParaRPr b="1" sz="2200">
              <a:solidFill>
                <a:srgbClr val="FDCFDA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24" name="Google Shape;1024;p30" title="freqratiodme_whit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09875" y="2426288"/>
            <a:ext cx="4403998" cy="83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Google Shape;1025;p30"/>
          <p:cNvSpPr/>
          <p:nvPr/>
        </p:nvSpPr>
        <p:spPr>
          <a:xfrm>
            <a:off x="4372025" y="3300"/>
            <a:ext cx="66944" cy="5143405"/>
          </a:xfrm>
          <a:custGeom>
            <a:rect b="b" l="l" r="r" t="t"/>
            <a:pathLst>
              <a:path extrusionOk="0" h="206004" w="5622">
                <a:moveTo>
                  <a:pt x="4567" y="0"/>
                </a:moveTo>
                <a:cubicBezTo>
                  <a:pt x="-4859" y="23538"/>
                  <a:pt x="2990" y="50796"/>
                  <a:pt x="5095" y="76063"/>
                </a:cubicBezTo>
                <a:cubicBezTo>
                  <a:pt x="6214" y="89500"/>
                  <a:pt x="1464" y="103106"/>
                  <a:pt x="3246" y="116472"/>
                </a:cubicBezTo>
                <a:cubicBezTo>
                  <a:pt x="5735" y="135147"/>
                  <a:pt x="5479" y="154228"/>
                  <a:pt x="3774" y="172991"/>
                </a:cubicBezTo>
                <a:cubicBezTo>
                  <a:pt x="2776" y="183967"/>
                  <a:pt x="5623" y="194982"/>
                  <a:pt x="5623" y="206004"/>
                </a:cubicBezTo>
              </a:path>
            </a:pathLst>
          </a:custGeom>
          <a:noFill/>
          <a:ln cap="flat" cmpd="sng" w="38100">
            <a:solidFill>
              <a:srgbClr val="592458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sp>
      <p:sp>
        <p:nvSpPr>
          <p:cNvPr id="1026" name="Google Shape;1026;p30"/>
          <p:cNvSpPr/>
          <p:nvPr/>
        </p:nvSpPr>
        <p:spPr>
          <a:xfrm>
            <a:off x="7312150" y="3657200"/>
            <a:ext cx="1603800" cy="494100"/>
          </a:xfrm>
          <a:prstGeom prst="rect">
            <a:avLst/>
          </a:prstGeom>
          <a:solidFill>
            <a:srgbClr val="DD51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27" name="Google Shape;1027;p30" title="delta_whit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17675" y="3713725"/>
            <a:ext cx="3988400" cy="38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103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p31"/>
          <p:cNvSpPr/>
          <p:nvPr/>
        </p:nvSpPr>
        <p:spPr>
          <a:xfrm>
            <a:off x="383450" y="396675"/>
            <a:ext cx="8297100" cy="4264200"/>
          </a:xfrm>
          <a:prstGeom prst="roundRect">
            <a:avLst>
              <a:gd fmla="val 16667" name="adj"/>
            </a:avLst>
          </a:prstGeom>
          <a:solidFill>
            <a:srgbClr val="DD517F">
              <a:alpha val="127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3" name="Google Shape;1033;p31"/>
          <p:cNvSpPr/>
          <p:nvPr/>
        </p:nvSpPr>
        <p:spPr>
          <a:xfrm>
            <a:off x="535850" y="549075"/>
            <a:ext cx="7972800" cy="3959700"/>
          </a:xfrm>
          <a:prstGeom prst="roundRect">
            <a:avLst>
              <a:gd fmla="val 16667" name="adj"/>
            </a:avLst>
          </a:prstGeom>
          <a:solidFill>
            <a:srgbClr val="DD517F">
              <a:alpha val="53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4" name="Google Shape;1034;p31"/>
          <p:cNvSpPr/>
          <p:nvPr/>
        </p:nvSpPr>
        <p:spPr>
          <a:xfrm>
            <a:off x="688250" y="701475"/>
            <a:ext cx="7648500" cy="3655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5" name="Google Shape;1035;p31"/>
          <p:cNvSpPr txBox="1"/>
          <p:nvPr/>
        </p:nvSpPr>
        <p:spPr>
          <a:xfrm>
            <a:off x="1114150" y="179175"/>
            <a:ext cx="4148400" cy="522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E68E36"/>
                </a:solidFill>
                <a:latin typeface="Lato Black"/>
                <a:ea typeface="Lato Black"/>
                <a:cs typeface="Lato Black"/>
                <a:sym typeface="Lato Black"/>
              </a:rPr>
              <a:t>Experiment geometry</a:t>
            </a:r>
            <a:endParaRPr sz="3000">
              <a:solidFill>
                <a:srgbClr val="E68E3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1036" name="Google Shape;1036;p31" title="Screenshot 2026-09-01 at 11-46-40 Diagrams.pdf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6785" y="1007669"/>
            <a:ext cx="3726250" cy="3132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7" name="Google Shape;1037;p31" title="Screenshot 2026-09-01 at 11-47-16 Diagrams-1.pdf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4844" y="955583"/>
            <a:ext cx="3726250" cy="3132742"/>
          </a:xfrm>
          <a:prstGeom prst="rect">
            <a:avLst/>
          </a:prstGeom>
          <a:noFill/>
          <a:ln>
            <a:noFill/>
          </a:ln>
        </p:spPr>
      </p:pic>
      <p:sp>
        <p:nvSpPr>
          <p:cNvPr id="1038" name="Google Shape;1038;p31"/>
          <p:cNvSpPr/>
          <p:nvPr/>
        </p:nvSpPr>
        <p:spPr>
          <a:xfrm>
            <a:off x="1986675" y="871150"/>
            <a:ext cx="1457700" cy="637500"/>
          </a:xfrm>
          <a:prstGeom prst="ellipse">
            <a:avLst/>
          </a:prstGeom>
          <a:solidFill>
            <a:srgbClr val="DD517F">
              <a:alpha val="636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Maximum signal</a:t>
            </a:r>
            <a:endParaRPr sz="1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39" name="Google Shape;1039;p31"/>
          <p:cNvSpPr/>
          <p:nvPr/>
        </p:nvSpPr>
        <p:spPr>
          <a:xfrm>
            <a:off x="5484250" y="840685"/>
            <a:ext cx="1457700" cy="637500"/>
          </a:xfrm>
          <a:prstGeom prst="ellipse">
            <a:avLst/>
          </a:prstGeom>
          <a:solidFill>
            <a:srgbClr val="DD517F">
              <a:alpha val="636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Min</a:t>
            </a:r>
            <a:r>
              <a:rPr lang="en-GB" sz="1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imum</a:t>
            </a:r>
            <a:r>
              <a:rPr lang="en-GB" sz="1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signal</a:t>
            </a:r>
            <a:endParaRPr sz="1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32"/>
          <p:cNvSpPr/>
          <p:nvPr/>
        </p:nvSpPr>
        <p:spPr>
          <a:xfrm>
            <a:off x="383450" y="396675"/>
            <a:ext cx="8297100" cy="4264200"/>
          </a:xfrm>
          <a:prstGeom prst="roundRect">
            <a:avLst>
              <a:gd fmla="val 16667" name="adj"/>
            </a:avLst>
          </a:prstGeom>
          <a:solidFill>
            <a:srgbClr val="DD517F">
              <a:alpha val="127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5" name="Google Shape;1045;p32"/>
          <p:cNvSpPr/>
          <p:nvPr/>
        </p:nvSpPr>
        <p:spPr>
          <a:xfrm>
            <a:off x="535850" y="549075"/>
            <a:ext cx="7972800" cy="3959700"/>
          </a:xfrm>
          <a:prstGeom prst="roundRect">
            <a:avLst>
              <a:gd fmla="val 16667" name="adj"/>
            </a:avLst>
          </a:prstGeom>
          <a:solidFill>
            <a:srgbClr val="DD517F">
              <a:alpha val="53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6" name="Google Shape;1046;p32"/>
          <p:cNvSpPr/>
          <p:nvPr/>
        </p:nvSpPr>
        <p:spPr>
          <a:xfrm>
            <a:off x="688250" y="701475"/>
            <a:ext cx="7648500" cy="3655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7" name="Google Shape;1047;p32"/>
          <p:cNvSpPr txBox="1"/>
          <p:nvPr/>
        </p:nvSpPr>
        <p:spPr>
          <a:xfrm>
            <a:off x="1114150" y="179175"/>
            <a:ext cx="4148400" cy="522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E68E36"/>
                </a:solidFill>
                <a:latin typeface="Lato Black"/>
                <a:ea typeface="Lato Black"/>
                <a:cs typeface="Lato Black"/>
                <a:sym typeface="Lato Black"/>
              </a:rPr>
              <a:t>Experiment geometry</a:t>
            </a:r>
            <a:endParaRPr sz="3000">
              <a:solidFill>
                <a:srgbClr val="E68E3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1048" name="Google Shape;1048;p32" title="Screenshot 2026-09-01 at 11-46-40 Diagrams.pdf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6785" y="1007669"/>
            <a:ext cx="3726250" cy="3132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9" name="Google Shape;1049;p32" title="Screenshot 2026-09-01 at 11-47-16 Diagrams-1.pdf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4844" y="955583"/>
            <a:ext cx="3726250" cy="3132742"/>
          </a:xfrm>
          <a:prstGeom prst="rect">
            <a:avLst/>
          </a:prstGeom>
          <a:noFill/>
          <a:ln>
            <a:noFill/>
          </a:ln>
        </p:spPr>
      </p:pic>
      <p:sp>
        <p:nvSpPr>
          <p:cNvPr id="1050" name="Google Shape;1050;p32"/>
          <p:cNvSpPr/>
          <p:nvPr/>
        </p:nvSpPr>
        <p:spPr>
          <a:xfrm>
            <a:off x="1986675" y="871150"/>
            <a:ext cx="1457700" cy="637500"/>
          </a:xfrm>
          <a:prstGeom prst="ellipse">
            <a:avLst/>
          </a:prstGeom>
          <a:solidFill>
            <a:srgbClr val="DD517F">
              <a:alpha val="636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Maximum signal</a:t>
            </a:r>
            <a:endParaRPr sz="1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51" name="Google Shape;1051;p32"/>
          <p:cNvSpPr/>
          <p:nvPr/>
        </p:nvSpPr>
        <p:spPr>
          <a:xfrm>
            <a:off x="5484250" y="840685"/>
            <a:ext cx="1457700" cy="637500"/>
          </a:xfrm>
          <a:prstGeom prst="ellipse">
            <a:avLst/>
          </a:prstGeom>
          <a:solidFill>
            <a:srgbClr val="DD517F">
              <a:alpha val="636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Minimum signal</a:t>
            </a:r>
            <a:endParaRPr sz="1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52" name="Google Shape;1052;p32"/>
          <p:cNvSpPr/>
          <p:nvPr/>
        </p:nvSpPr>
        <p:spPr>
          <a:xfrm>
            <a:off x="6289925" y="3311700"/>
            <a:ext cx="2046900" cy="1087800"/>
          </a:xfrm>
          <a:prstGeom prst="ellipse">
            <a:avLst/>
          </a:prstGeom>
          <a:solidFill>
            <a:srgbClr val="DD517F">
              <a:alpha val="6364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DAILY MODULATION!</a:t>
            </a:r>
            <a:endParaRPr b="1" sz="1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1056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33"/>
          <p:cNvSpPr/>
          <p:nvPr/>
        </p:nvSpPr>
        <p:spPr>
          <a:xfrm>
            <a:off x="383450" y="396675"/>
            <a:ext cx="8297100" cy="4264200"/>
          </a:xfrm>
          <a:prstGeom prst="roundRect">
            <a:avLst>
              <a:gd fmla="val 16667" name="adj"/>
            </a:avLst>
          </a:prstGeom>
          <a:solidFill>
            <a:srgbClr val="DD517F">
              <a:alpha val="127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8" name="Google Shape;1058;p33"/>
          <p:cNvSpPr/>
          <p:nvPr/>
        </p:nvSpPr>
        <p:spPr>
          <a:xfrm>
            <a:off x="535850" y="549075"/>
            <a:ext cx="7972800" cy="3959700"/>
          </a:xfrm>
          <a:prstGeom prst="roundRect">
            <a:avLst>
              <a:gd fmla="val 16667" name="adj"/>
            </a:avLst>
          </a:prstGeom>
          <a:solidFill>
            <a:srgbClr val="DD517F">
              <a:alpha val="53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9" name="Google Shape;1059;p33"/>
          <p:cNvSpPr/>
          <p:nvPr/>
        </p:nvSpPr>
        <p:spPr>
          <a:xfrm>
            <a:off x="688250" y="701475"/>
            <a:ext cx="7648500" cy="3655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0" name="Google Shape;1060;p33"/>
          <p:cNvSpPr txBox="1"/>
          <p:nvPr/>
        </p:nvSpPr>
        <p:spPr>
          <a:xfrm>
            <a:off x="1114150" y="179175"/>
            <a:ext cx="4148400" cy="522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E68E36"/>
                </a:solidFill>
                <a:latin typeface="Lato Black"/>
                <a:ea typeface="Lato Black"/>
                <a:cs typeface="Lato Black"/>
                <a:sym typeface="Lato Black"/>
              </a:rPr>
              <a:t>Daily modulation</a:t>
            </a:r>
            <a:endParaRPr sz="3000">
              <a:solidFill>
                <a:srgbClr val="E68E3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061" name="Google Shape;1061;p33"/>
          <p:cNvSpPr txBox="1"/>
          <p:nvPr/>
        </p:nvSpPr>
        <p:spPr>
          <a:xfrm>
            <a:off x="977000" y="882725"/>
            <a:ext cx="7143300" cy="21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45720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Abel"/>
              <a:ea typeface="Abel"/>
              <a:cs typeface="Abel"/>
              <a:sym typeface="Abe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241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ato"/>
                <a:ea typeface="Lato"/>
                <a:cs typeface="Lato"/>
                <a:sym typeface="Lato"/>
              </a:rPr>
              <a:t>Good: New signal to look for, especially with longer data</a:t>
            </a:r>
            <a:endParaRPr sz="1800">
              <a:latin typeface="Lato"/>
              <a:ea typeface="Lato"/>
              <a:cs typeface="Lato"/>
              <a:sym typeface="Lato"/>
            </a:endParaRPr>
          </a:p>
          <a:p>
            <a:pPr indent="0" lvl="0" marL="2413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Lato"/>
              <a:ea typeface="Lato"/>
              <a:cs typeface="Lato"/>
              <a:sym typeface="Lato"/>
            </a:endParaRPr>
          </a:p>
          <a:p>
            <a:pPr indent="0" lvl="0" marL="241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ato"/>
                <a:ea typeface="Lato"/>
                <a:cs typeface="Lato"/>
                <a:sym typeface="Lato"/>
              </a:rPr>
              <a:t>Bad: Signal risks being lost </a:t>
            </a:r>
            <a:r>
              <a:rPr lang="en-GB" sz="1800">
                <a:latin typeface="Lato"/>
                <a:ea typeface="Lato"/>
                <a:cs typeface="Lato"/>
                <a:sym typeface="Lato"/>
              </a:rPr>
              <a:t>completely</a:t>
            </a:r>
            <a:r>
              <a:rPr lang="en-GB" sz="1800">
                <a:latin typeface="Lato"/>
                <a:ea typeface="Lato"/>
                <a:cs typeface="Lato"/>
                <a:sym typeface="Lato"/>
              </a:rPr>
              <a:t> on short time scales</a:t>
            </a:r>
            <a:endParaRPr sz="18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Abel"/>
              <a:ea typeface="Abel"/>
              <a:cs typeface="Abel"/>
              <a:sym typeface="Abe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1065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34"/>
          <p:cNvSpPr/>
          <p:nvPr/>
        </p:nvSpPr>
        <p:spPr>
          <a:xfrm>
            <a:off x="383450" y="396675"/>
            <a:ext cx="8297100" cy="4264200"/>
          </a:xfrm>
          <a:prstGeom prst="roundRect">
            <a:avLst>
              <a:gd fmla="val 16667" name="adj"/>
            </a:avLst>
          </a:prstGeom>
          <a:solidFill>
            <a:srgbClr val="DD517F">
              <a:alpha val="127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7" name="Google Shape;1067;p34"/>
          <p:cNvSpPr/>
          <p:nvPr/>
        </p:nvSpPr>
        <p:spPr>
          <a:xfrm>
            <a:off x="535850" y="549075"/>
            <a:ext cx="7972800" cy="3959700"/>
          </a:xfrm>
          <a:prstGeom prst="roundRect">
            <a:avLst>
              <a:gd fmla="val 16667" name="adj"/>
            </a:avLst>
          </a:prstGeom>
          <a:solidFill>
            <a:srgbClr val="DD517F">
              <a:alpha val="53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8" name="Google Shape;1068;p34"/>
          <p:cNvSpPr/>
          <p:nvPr/>
        </p:nvSpPr>
        <p:spPr>
          <a:xfrm>
            <a:off x="688250" y="701475"/>
            <a:ext cx="7648500" cy="3655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9" name="Google Shape;1069;p34"/>
          <p:cNvSpPr txBox="1"/>
          <p:nvPr/>
        </p:nvSpPr>
        <p:spPr>
          <a:xfrm>
            <a:off x="1114150" y="179175"/>
            <a:ext cx="4148400" cy="522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E68E36"/>
                </a:solidFill>
                <a:latin typeface="Lato Black"/>
                <a:ea typeface="Lato Black"/>
                <a:cs typeface="Lato Black"/>
                <a:sym typeface="Lato Black"/>
              </a:rPr>
              <a:t>Daily modulation</a:t>
            </a:r>
            <a:endParaRPr sz="3000">
              <a:solidFill>
                <a:srgbClr val="E68E3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070" name="Google Shape;1070;p34"/>
          <p:cNvSpPr txBox="1"/>
          <p:nvPr/>
        </p:nvSpPr>
        <p:spPr>
          <a:xfrm>
            <a:off x="890950" y="948825"/>
            <a:ext cx="41484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45720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ato"/>
                <a:ea typeface="Lato"/>
                <a:cs typeface="Lato"/>
                <a:sym typeface="Lato"/>
              </a:rPr>
              <a:t>Step 1</a:t>
            </a:r>
            <a:r>
              <a:rPr lang="en-GB" sz="1600">
                <a:latin typeface="Lato"/>
                <a:ea typeface="Lato"/>
                <a:cs typeface="Lato"/>
                <a:sym typeface="Lato"/>
              </a:rPr>
              <a:t>  Get Cygnus unit vector in ECI (Earth-Centered Inertial) coords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ato"/>
                <a:ea typeface="Lato"/>
                <a:cs typeface="Lato"/>
                <a:sym typeface="Lato"/>
              </a:rPr>
              <a:t>Step 2</a:t>
            </a:r>
            <a:r>
              <a:rPr lang="en-GB" sz="1600">
                <a:latin typeface="Lato"/>
                <a:ea typeface="Lato"/>
                <a:cs typeface="Lato"/>
                <a:sym typeface="Lato"/>
              </a:rPr>
              <a:t>  Convert coords of NPL and PTB to ECEF (Earth</a:t>
            </a:r>
            <a:r>
              <a:rPr lang="en-GB" sz="1600">
                <a:latin typeface="Lato"/>
                <a:ea typeface="Lato"/>
                <a:cs typeface="Lato"/>
                <a:sym typeface="Lato"/>
              </a:rPr>
              <a:t>-Centered Earth-Fixed</a:t>
            </a:r>
            <a:r>
              <a:rPr lang="en-GB" sz="1600">
                <a:latin typeface="Lato"/>
                <a:ea typeface="Lato"/>
                <a:cs typeface="Lato"/>
                <a:sym typeface="Lato"/>
              </a:rPr>
              <a:t>)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ato"/>
                <a:ea typeface="Lato"/>
                <a:cs typeface="Lato"/>
                <a:sym typeface="Lato"/>
              </a:rPr>
              <a:t>Step 3</a:t>
            </a:r>
            <a:r>
              <a:rPr lang="en-GB" sz="1600">
                <a:latin typeface="Lato"/>
                <a:ea typeface="Lato"/>
                <a:cs typeface="Lato"/>
                <a:sym typeface="Lato"/>
              </a:rPr>
              <a:t>  Convert ECEF coords to ECI for whole runtime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ato"/>
                <a:ea typeface="Lato"/>
                <a:cs typeface="Lato"/>
                <a:sym typeface="Lato"/>
              </a:rPr>
              <a:t>Step 4</a:t>
            </a:r>
            <a:r>
              <a:rPr lang="en-GB" sz="1600">
                <a:latin typeface="Lato"/>
                <a:ea typeface="Lato"/>
                <a:cs typeface="Lato"/>
                <a:sym typeface="Lato"/>
              </a:rPr>
              <a:t>  Find NPL-PTB unit vector (just subtract coords and normalise)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ato"/>
                <a:ea typeface="Lato"/>
                <a:cs typeface="Lato"/>
                <a:sym typeface="Lato"/>
              </a:rPr>
              <a:t>Step 5</a:t>
            </a:r>
            <a:r>
              <a:rPr lang="en-GB" sz="1600">
                <a:latin typeface="Lato"/>
                <a:ea typeface="Lato"/>
                <a:cs typeface="Lato"/>
                <a:sym typeface="Lato"/>
              </a:rPr>
              <a:t>  Dot product of Cygnus unit vector with NPL-PTB unit vector</a:t>
            </a:r>
            <a:endParaRPr sz="18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Abel"/>
              <a:ea typeface="Abel"/>
              <a:cs typeface="Abel"/>
              <a:sym typeface="Abe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1074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p35"/>
          <p:cNvSpPr/>
          <p:nvPr/>
        </p:nvSpPr>
        <p:spPr>
          <a:xfrm>
            <a:off x="383450" y="396675"/>
            <a:ext cx="8297100" cy="4264200"/>
          </a:xfrm>
          <a:prstGeom prst="roundRect">
            <a:avLst>
              <a:gd fmla="val 16667" name="adj"/>
            </a:avLst>
          </a:prstGeom>
          <a:solidFill>
            <a:srgbClr val="DD517F">
              <a:alpha val="127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6" name="Google Shape;1076;p35"/>
          <p:cNvSpPr/>
          <p:nvPr/>
        </p:nvSpPr>
        <p:spPr>
          <a:xfrm>
            <a:off x="535850" y="549075"/>
            <a:ext cx="7972800" cy="3959700"/>
          </a:xfrm>
          <a:prstGeom prst="roundRect">
            <a:avLst>
              <a:gd fmla="val 16667" name="adj"/>
            </a:avLst>
          </a:prstGeom>
          <a:solidFill>
            <a:srgbClr val="DD517F">
              <a:alpha val="53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7" name="Google Shape;1077;p35"/>
          <p:cNvSpPr/>
          <p:nvPr/>
        </p:nvSpPr>
        <p:spPr>
          <a:xfrm>
            <a:off x="688250" y="701475"/>
            <a:ext cx="7648500" cy="3655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8" name="Google Shape;1078;p35"/>
          <p:cNvSpPr txBox="1"/>
          <p:nvPr/>
        </p:nvSpPr>
        <p:spPr>
          <a:xfrm>
            <a:off x="1114150" y="179175"/>
            <a:ext cx="4148400" cy="522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E68E36"/>
                </a:solidFill>
                <a:latin typeface="Lato Black"/>
                <a:ea typeface="Lato Black"/>
                <a:cs typeface="Lato Black"/>
                <a:sym typeface="Lato Black"/>
              </a:rPr>
              <a:t>Daily modulation</a:t>
            </a:r>
            <a:endParaRPr sz="3000">
              <a:solidFill>
                <a:srgbClr val="E68E3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079" name="Google Shape;1079;p35"/>
          <p:cNvSpPr txBox="1"/>
          <p:nvPr/>
        </p:nvSpPr>
        <p:spPr>
          <a:xfrm>
            <a:off x="890950" y="948825"/>
            <a:ext cx="41484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45720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ato"/>
                <a:ea typeface="Lato"/>
                <a:cs typeface="Lato"/>
                <a:sym typeface="Lato"/>
              </a:rPr>
              <a:t>Step 1</a:t>
            </a:r>
            <a:r>
              <a:rPr lang="en-GB" sz="1600">
                <a:latin typeface="Lato"/>
                <a:ea typeface="Lato"/>
                <a:cs typeface="Lato"/>
                <a:sym typeface="Lato"/>
              </a:rPr>
              <a:t>  Get Cygnus unit vector in ECI (Earth-Centered Inertial) coords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ato"/>
                <a:ea typeface="Lato"/>
                <a:cs typeface="Lato"/>
                <a:sym typeface="Lato"/>
              </a:rPr>
              <a:t>Step 2</a:t>
            </a:r>
            <a:r>
              <a:rPr lang="en-GB" sz="1600">
                <a:latin typeface="Lato"/>
                <a:ea typeface="Lato"/>
                <a:cs typeface="Lato"/>
                <a:sym typeface="Lato"/>
              </a:rPr>
              <a:t>  Convert coords of NPL and PTB to ECEF (Earth-Centered Earth-Fixed)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ato"/>
                <a:ea typeface="Lato"/>
                <a:cs typeface="Lato"/>
                <a:sym typeface="Lato"/>
              </a:rPr>
              <a:t>Step 3</a:t>
            </a:r>
            <a:r>
              <a:rPr lang="en-GB" sz="1600">
                <a:latin typeface="Lato"/>
                <a:ea typeface="Lato"/>
                <a:cs typeface="Lato"/>
                <a:sym typeface="Lato"/>
              </a:rPr>
              <a:t>  Convert ECEF coords to ECI for whole runtime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ato"/>
                <a:ea typeface="Lato"/>
                <a:cs typeface="Lato"/>
                <a:sym typeface="Lato"/>
              </a:rPr>
              <a:t>Step 4</a:t>
            </a:r>
            <a:r>
              <a:rPr lang="en-GB" sz="1600">
                <a:latin typeface="Lato"/>
                <a:ea typeface="Lato"/>
                <a:cs typeface="Lato"/>
                <a:sym typeface="Lato"/>
              </a:rPr>
              <a:t>  Find NPL-PTB unit vector (just subtract coords and normalise)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ato"/>
                <a:ea typeface="Lato"/>
                <a:cs typeface="Lato"/>
                <a:sym typeface="Lato"/>
              </a:rPr>
              <a:t>Step 5</a:t>
            </a:r>
            <a:r>
              <a:rPr lang="en-GB" sz="1600">
                <a:latin typeface="Lato"/>
                <a:ea typeface="Lato"/>
                <a:cs typeface="Lato"/>
                <a:sym typeface="Lato"/>
              </a:rPr>
              <a:t>  Dot product of Cygnus unit vector with NPL-PTB unit vector</a:t>
            </a:r>
            <a:endParaRPr sz="18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Abel"/>
              <a:ea typeface="Abel"/>
              <a:cs typeface="Abel"/>
              <a:sym typeface="Abel"/>
            </a:endParaRPr>
          </a:p>
        </p:txBody>
      </p:sp>
      <p:pic>
        <p:nvPicPr>
          <p:cNvPr id="1080" name="Google Shape;1080;p35" title="my_plotPRESENTATI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061075"/>
            <a:ext cx="3710876" cy="293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1" name="Google Shape;1081;p35"/>
          <p:cNvSpPr/>
          <p:nvPr/>
        </p:nvSpPr>
        <p:spPr>
          <a:xfrm>
            <a:off x="6442325" y="492300"/>
            <a:ext cx="1894500" cy="836100"/>
          </a:xfrm>
          <a:prstGeom prst="ellipse">
            <a:avLst/>
          </a:prstGeom>
          <a:solidFill>
            <a:srgbClr val="DD517F">
              <a:alpha val="6364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Not symmetric around zero :)</a:t>
            </a:r>
            <a:endParaRPr b="1" sz="1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1085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86;p36"/>
          <p:cNvSpPr/>
          <p:nvPr/>
        </p:nvSpPr>
        <p:spPr>
          <a:xfrm>
            <a:off x="383450" y="396675"/>
            <a:ext cx="8297100" cy="4264200"/>
          </a:xfrm>
          <a:prstGeom prst="roundRect">
            <a:avLst>
              <a:gd fmla="val 16667" name="adj"/>
            </a:avLst>
          </a:prstGeom>
          <a:solidFill>
            <a:srgbClr val="DD517F">
              <a:alpha val="127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7" name="Google Shape;1087;p36"/>
          <p:cNvSpPr/>
          <p:nvPr/>
        </p:nvSpPr>
        <p:spPr>
          <a:xfrm>
            <a:off x="535850" y="549075"/>
            <a:ext cx="7972800" cy="3959700"/>
          </a:xfrm>
          <a:prstGeom prst="roundRect">
            <a:avLst>
              <a:gd fmla="val 16667" name="adj"/>
            </a:avLst>
          </a:prstGeom>
          <a:solidFill>
            <a:srgbClr val="DD517F">
              <a:alpha val="53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8" name="Google Shape;1088;p36"/>
          <p:cNvSpPr/>
          <p:nvPr/>
        </p:nvSpPr>
        <p:spPr>
          <a:xfrm>
            <a:off x="688250" y="701475"/>
            <a:ext cx="7648500" cy="3655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9" name="Google Shape;1089;p36"/>
          <p:cNvSpPr txBox="1"/>
          <p:nvPr/>
        </p:nvSpPr>
        <p:spPr>
          <a:xfrm>
            <a:off x="1114150" y="179175"/>
            <a:ext cx="4148400" cy="522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E68E36"/>
                </a:solidFill>
                <a:latin typeface="Lato Black"/>
                <a:ea typeface="Lato Black"/>
                <a:cs typeface="Lato Black"/>
                <a:sym typeface="Lato Black"/>
              </a:rPr>
              <a:t>Constraints</a:t>
            </a:r>
            <a:endParaRPr sz="3000">
              <a:solidFill>
                <a:srgbClr val="E68E3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1090" name="Google Shape;1090;p36" title="Screenshot 2026-09-03 at 09-36-34 constraints_deff-1.pdf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9115" y="824413"/>
            <a:ext cx="5885773" cy="349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1094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p37"/>
          <p:cNvSpPr/>
          <p:nvPr/>
        </p:nvSpPr>
        <p:spPr>
          <a:xfrm>
            <a:off x="383450" y="396675"/>
            <a:ext cx="8297100" cy="4264200"/>
          </a:xfrm>
          <a:prstGeom prst="roundRect">
            <a:avLst>
              <a:gd fmla="val 16667" name="adj"/>
            </a:avLst>
          </a:prstGeom>
          <a:solidFill>
            <a:srgbClr val="DD517F">
              <a:alpha val="127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6" name="Google Shape;1096;p37"/>
          <p:cNvSpPr/>
          <p:nvPr/>
        </p:nvSpPr>
        <p:spPr>
          <a:xfrm>
            <a:off x="535850" y="549075"/>
            <a:ext cx="7972800" cy="3959700"/>
          </a:xfrm>
          <a:prstGeom prst="roundRect">
            <a:avLst>
              <a:gd fmla="val 16667" name="adj"/>
            </a:avLst>
          </a:prstGeom>
          <a:solidFill>
            <a:srgbClr val="DD517F">
              <a:alpha val="53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7" name="Google Shape;1097;p37"/>
          <p:cNvSpPr/>
          <p:nvPr/>
        </p:nvSpPr>
        <p:spPr>
          <a:xfrm>
            <a:off x="688250" y="701475"/>
            <a:ext cx="7648500" cy="3655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8" name="Google Shape;1098;p37"/>
          <p:cNvSpPr txBox="1"/>
          <p:nvPr/>
        </p:nvSpPr>
        <p:spPr>
          <a:xfrm>
            <a:off x="1114150" y="179175"/>
            <a:ext cx="4148400" cy="522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E68E36"/>
                </a:solidFill>
                <a:latin typeface="Lato Black"/>
                <a:ea typeface="Lato Black"/>
                <a:cs typeface="Lato Black"/>
                <a:sym typeface="Lato Black"/>
              </a:rPr>
              <a:t>Constraints</a:t>
            </a:r>
            <a:endParaRPr sz="3000">
              <a:solidFill>
                <a:srgbClr val="E68E3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1099" name="Google Shape;1099;p37" title="Screenshot 2026-09-03 at 09-36-40 constraints_dme.pdf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9002" y="823950"/>
            <a:ext cx="5885998" cy="3495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4" name="Google Shape;1104;p38"/>
          <p:cNvGrpSpPr/>
          <p:nvPr/>
        </p:nvGrpSpPr>
        <p:grpSpPr>
          <a:xfrm>
            <a:off x="6177843" y="1919318"/>
            <a:ext cx="885398" cy="893069"/>
            <a:chOff x="2781975" y="3951500"/>
            <a:chExt cx="640525" cy="646075"/>
          </a:xfrm>
        </p:grpSpPr>
        <p:sp>
          <p:nvSpPr>
            <p:cNvPr id="1105" name="Google Shape;1105;p38"/>
            <p:cNvSpPr/>
            <p:nvPr/>
          </p:nvSpPr>
          <p:spPr>
            <a:xfrm>
              <a:off x="3172325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6"/>
                    <a:pt x="143" y="641"/>
                    <a:pt x="320" y="641"/>
                  </a:cubicBezTo>
                  <a:cubicBezTo>
                    <a:pt x="496" y="641"/>
                    <a:pt x="641" y="496"/>
                    <a:pt x="641" y="320"/>
                  </a:cubicBezTo>
                  <a:cubicBezTo>
                    <a:pt x="641" y="144"/>
                    <a:pt x="494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6" name="Google Shape;1106;p38"/>
            <p:cNvSpPr/>
            <p:nvPr/>
          </p:nvSpPr>
          <p:spPr>
            <a:xfrm>
              <a:off x="3172325" y="421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0"/>
                  </a:cubicBezTo>
                  <a:cubicBezTo>
                    <a:pt x="641" y="144"/>
                    <a:pt x="494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7" name="Google Shape;1107;p38"/>
            <p:cNvSpPr/>
            <p:nvPr/>
          </p:nvSpPr>
          <p:spPr>
            <a:xfrm>
              <a:off x="3133250" y="4555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2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38"/>
            <p:cNvSpPr/>
            <p:nvPr/>
          </p:nvSpPr>
          <p:spPr>
            <a:xfrm>
              <a:off x="3172325" y="438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4"/>
                    <a:pt x="0" y="321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1"/>
                  </a:cubicBezTo>
                  <a:cubicBezTo>
                    <a:pt x="641" y="144"/>
                    <a:pt x="494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38"/>
            <p:cNvSpPr/>
            <p:nvPr/>
          </p:nvSpPr>
          <p:spPr>
            <a:xfrm>
              <a:off x="3172325" y="441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0"/>
                  </a:cubicBezTo>
                  <a:cubicBezTo>
                    <a:pt x="641" y="144"/>
                    <a:pt x="494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38"/>
            <p:cNvSpPr/>
            <p:nvPr/>
          </p:nvSpPr>
          <p:spPr>
            <a:xfrm>
              <a:off x="3172325" y="435147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5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2"/>
                  </a:cubicBezTo>
                  <a:cubicBezTo>
                    <a:pt x="641" y="147"/>
                    <a:pt x="494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38"/>
            <p:cNvSpPr/>
            <p:nvPr/>
          </p:nvSpPr>
          <p:spPr>
            <a:xfrm>
              <a:off x="3172325" y="4317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2"/>
                  </a:cubicBezTo>
                  <a:cubicBezTo>
                    <a:pt x="641" y="144"/>
                    <a:pt x="494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38"/>
            <p:cNvSpPr/>
            <p:nvPr/>
          </p:nvSpPr>
          <p:spPr>
            <a:xfrm>
              <a:off x="3172325" y="418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3"/>
                    <a:pt x="0" y="321"/>
                  </a:cubicBezTo>
                  <a:cubicBezTo>
                    <a:pt x="0" y="497"/>
                    <a:pt x="143" y="641"/>
                    <a:pt x="320" y="641"/>
                  </a:cubicBezTo>
                  <a:cubicBezTo>
                    <a:pt x="496" y="641"/>
                    <a:pt x="641" y="497"/>
                    <a:pt x="641" y="321"/>
                  </a:cubicBezTo>
                  <a:cubicBezTo>
                    <a:pt x="641" y="143"/>
                    <a:pt x="494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38"/>
            <p:cNvSpPr/>
            <p:nvPr/>
          </p:nvSpPr>
          <p:spPr>
            <a:xfrm>
              <a:off x="3172025" y="4045375"/>
              <a:ext cx="16325" cy="16000"/>
            </a:xfrm>
            <a:custGeom>
              <a:rect b="b" l="l" r="r" t="t"/>
              <a:pathLst>
                <a:path extrusionOk="0" h="640" w="653">
                  <a:moveTo>
                    <a:pt x="326" y="0"/>
                  </a:moveTo>
                  <a:cubicBezTo>
                    <a:pt x="322" y="0"/>
                    <a:pt x="319" y="1"/>
                    <a:pt x="315" y="1"/>
                  </a:cubicBezTo>
                  <a:cubicBezTo>
                    <a:pt x="139" y="7"/>
                    <a:pt x="0" y="154"/>
                    <a:pt x="6" y="331"/>
                  </a:cubicBezTo>
                  <a:cubicBezTo>
                    <a:pt x="12" y="503"/>
                    <a:pt x="154" y="640"/>
                    <a:pt x="325" y="640"/>
                  </a:cubicBezTo>
                  <a:cubicBezTo>
                    <a:pt x="329" y="640"/>
                    <a:pt x="332" y="640"/>
                    <a:pt x="336" y="640"/>
                  </a:cubicBezTo>
                  <a:cubicBezTo>
                    <a:pt x="514" y="635"/>
                    <a:pt x="653" y="486"/>
                    <a:pt x="646" y="310"/>
                  </a:cubicBezTo>
                  <a:cubicBezTo>
                    <a:pt x="641" y="137"/>
                    <a:pt x="499" y="0"/>
                    <a:pt x="326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38"/>
            <p:cNvSpPr/>
            <p:nvPr/>
          </p:nvSpPr>
          <p:spPr>
            <a:xfrm>
              <a:off x="3172025" y="4011325"/>
              <a:ext cx="16325" cy="16050"/>
            </a:xfrm>
            <a:custGeom>
              <a:rect b="b" l="l" r="r" t="t"/>
              <a:pathLst>
                <a:path extrusionOk="0" h="642" w="653">
                  <a:moveTo>
                    <a:pt x="326" y="0"/>
                  </a:moveTo>
                  <a:cubicBezTo>
                    <a:pt x="322" y="0"/>
                    <a:pt x="319" y="0"/>
                    <a:pt x="315" y="1"/>
                  </a:cubicBezTo>
                  <a:cubicBezTo>
                    <a:pt x="139" y="7"/>
                    <a:pt x="0" y="154"/>
                    <a:pt x="6" y="331"/>
                  </a:cubicBezTo>
                  <a:cubicBezTo>
                    <a:pt x="12" y="505"/>
                    <a:pt x="154" y="641"/>
                    <a:pt x="325" y="641"/>
                  </a:cubicBezTo>
                  <a:cubicBezTo>
                    <a:pt x="329" y="641"/>
                    <a:pt x="332" y="641"/>
                    <a:pt x="336" y="641"/>
                  </a:cubicBezTo>
                  <a:cubicBezTo>
                    <a:pt x="514" y="635"/>
                    <a:pt x="653" y="487"/>
                    <a:pt x="646" y="309"/>
                  </a:cubicBezTo>
                  <a:cubicBezTo>
                    <a:pt x="641" y="137"/>
                    <a:pt x="499" y="0"/>
                    <a:pt x="326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5" name="Google Shape;1115;p38"/>
            <p:cNvSpPr/>
            <p:nvPr/>
          </p:nvSpPr>
          <p:spPr>
            <a:xfrm>
              <a:off x="3172025" y="3977350"/>
              <a:ext cx="16325" cy="16000"/>
            </a:xfrm>
            <a:custGeom>
              <a:rect b="b" l="l" r="r" t="t"/>
              <a:pathLst>
                <a:path extrusionOk="0" h="640" w="653">
                  <a:moveTo>
                    <a:pt x="326" y="0"/>
                  </a:moveTo>
                  <a:cubicBezTo>
                    <a:pt x="322" y="0"/>
                    <a:pt x="319" y="0"/>
                    <a:pt x="315" y="0"/>
                  </a:cubicBezTo>
                  <a:cubicBezTo>
                    <a:pt x="139" y="5"/>
                    <a:pt x="0" y="154"/>
                    <a:pt x="6" y="330"/>
                  </a:cubicBezTo>
                  <a:cubicBezTo>
                    <a:pt x="12" y="503"/>
                    <a:pt x="154" y="639"/>
                    <a:pt x="325" y="639"/>
                  </a:cubicBezTo>
                  <a:cubicBezTo>
                    <a:pt x="329" y="639"/>
                    <a:pt x="332" y="639"/>
                    <a:pt x="336" y="639"/>
                  </a:cubicBezTo>
                  <a:cubicBezTo>
                    <a:pt x="514" y="633"/>
                    <a:pt x="653" y="486"/>
                    <a:pt x="646" y="309"/>
                  </a:cubicBezTo>
                  <a:cubicBezTo>
                    <a:pt x="641" y="137"/>
                    <a:pt x="499" y="0"/>
                    <a:pt x="326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6" name="Google Shape;1116;p38"/>
            <p:cNvSpPr/>
            <p:nvPr/>
          </p:nvSpPr>
          <p:spPr>
            <a:xfrm>
              <a:off x="3133250" y="452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7" name="Google Shape;1117;p38"/>
            <p:cNvSpPr/>
            <p:nvPr/>
          </p:nvSpPr>
          <p:spPr>
            <a:xfrm>
              <a:off x="3172025" y="4113375"/>
              <a:ext cx="16325" cy="16000"/>
            </a:xfrm>
            <a:custGeom>
              <a:rect b="b" l="l" r="r" t="t"/>
              <a:pathLst>
                <a:path extrusionOk="0" h="640" w="653">
                  <a:moveTo>
                    <a:pt x="326" y="0"/>
                  </a:moveTo>
                  <a:cubicBezTo>
                    <a:pt x="322" y="0"/>
                    <a:pt x="319" y="0"/>
                    <a:pt x="315" y="0"/>
                  </a:cubicBezTo>
                  <a:cubicBezTo>
                    <a:pt x="139" y="6"/>
                    <a:pt x="0" y="154"/>
                    <a:pt x="6" y="330"/>
                  </a:cubicBezTo>
                  <a:cubicBezTo>
                    <a:pt x="12" y="503"/>
                    <a:pt x="154" y="639"/>
                    <a:pt x="325" y="639"/>
                  </a:cubicBezTo>
                  <a:cubicBezTo>
                    <a:pt x="329" y="639"/>
                    <a:pt x="332" y="639"/>
                    <a:pt x="336" y="639"/>
                  </a:cubicBezTo>
                  <a:cubicBezTo>
                    <a:pt x="514" y="633"/>
                    <a:pt x="653" y="486"/>
                    <a:pt x="646" y="309"/>
                  </a:cubicBezTo>
                  <a:cubicBezTo>
                    <a:pt x="641" y="137"/>
                    <a:pt x="499" y="0"/>
                    <a:pt x="326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8" name="Google Shape;1118;p38"/>
            <p:cNvSpPr/>
            <p:nvPr/>
          </p:nvSpPr>
          <p:spPr>
            <a:xfrm>
              <a:off x="3172025" y="4079350"/>
              <a:ext cx="16325" cy="16050"/>
            </a:xfrm>
            <a:custGeom>
              <a:rect b="b" l="l" r="r" t="t"/>
              <a:pathLst>
                <a:path extrusionOk="0" h="642" w="653">
                  <a:moveTo>
                    <a:pt x="326" y="1"/>
                  </a:moveTo>
                  <a:cubicBezTo>
                    <a:pt x="322" y="1"/>
                    <a:pt x="319" y="1"/>
                    <a:pt x="315" y="1"/>
                  </a:cubicBezTo>
                  <a:cubicBezTo>
                    <a:pt x="139" y="7"/>
                    <a:pt x="0" y="154"/>
                    <a:pt x="6" y="332"/>
                  </a:cubicBezTo>
                  <a:cubicBezTo>
                    <a:pt x="12" y="505"/>
                    <a:pt x="154" y="641"/>
                    <a:pt x="325" y="641"/>
                  </a:cubicBezTo>
                  <a:cubicBezTo>
                    <a:pt x="329" y="641"/>
                    <a:pt x="332" y="641"/>
                    <a:pt x="336" y="641"/>
                  </a:cubicBezTo>
                  <a:cubicBezTo>
                    <a:pt x="514" y="635"/>
                    <a:pt x="653" y="487"/>
                    <a:pt x="646" y="310"/>
                  </a:cubicBezTo>
                  <a:cubicBezTo>
                    <a:pt x="641" y="137"/>
                    <a:pt x="499" y="1"/>
                    <a:pt x="326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9" name="Google Shape;1119;p38"/>
            <p:cNvSpPr/>
            <p:nvPr/>
          </p:nvSpPr>
          <p:spPr>
            <a:xfrm>
              <a:off x="3172325" y="414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3"/>
                    <a:pt x="0" y="319"/>
                  </a:cubicBezTo>
                  <a:cubicBezTo>
                    <a:pt x="0" y="497"/>
                    <a:pt x="143" y="640"/>
                    <a:pt x="320" y="640"/>
                  </a:cubicBezTo>
                  <a:cubicBezTo>
                    <a:pt x="496" y="640"/>
                    <a:pt x="641" y="497"/>
                    <a:pt x="641" y="319"/>
                  </a:cubicBezTo>
                  <a:cubicBezTo>
                    <a:pt x="641" y="143"/>
                    <a:pt x="494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0" name="Google Shape;1120;p38"/>
            <p:cNvSpPr/>
            <p:nvPr/>
          </p:nvSpPr>
          <p:spPr>
            <a:xfrm>
              <a:off x="3172325" y="4453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2"/>
                  </a:cubicBezTo>
                  <a:cubicBezTo>
                    <a:pt x="641" y="144"/>
                    <a:pt x="494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1" name="Google Shape;1121;p38"/>
            <p:cNvSpPr/>
            <p:nvPr/>
          </p:nvSpPr>
          <p:spPr>
            <a:xfrm>
              <a:off x="3172325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2"/>
                  </a:cubicBezTo>
                  <a:cubicBezTo>
                    <a:pt x="641" y="144"/>
                    <a:pt x="494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2" name="Google Shape;1122;p38"/>
            <p:cNvSpPr/>
            <p:nvPr/>
          </p:nvSpPr>
          <p:spPr>
            <a:xfrm>
              <a:off x="3211300" y="414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3" name="Google Shape;1123;p38"/>
            <p:cNvSpPr/>
            <p:nvPr/>
          </p:nvSpPr>
          <p:spPr>
            <a:xfrm>
              <a:off x="3211300" y="418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4" name="Google Shape;1124;p38"/>
            <p:cNvSpPr/>
            <p:nvPr/>
          </p:nvSpPr>
          <p:spPr>
            <a:xfrm>
              <a:off x="3211300" y="4249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5" name="Google Shape;1125;p38"/>
            <p:cNvSpPr/>
            <p:nvPr/>
          </p:nvSpPr>
          <p:spPr>
            <a:xfrm>
              <a:off x="3211300" y="421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6" name="Google Shape;1126;p38"/>
            <p:cNvSpPr/>
            <p:nvPr/>
          </p:nvSpPr>
          <p:spPr>
            <a:xfrm>
              <a:off x="3211300" y="428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0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7" name="Google Shape;1127;p38"/>
            <p:cNvSpPr/>
            <p:nvPr/>
          </p:nvSpPr>
          <p:spPr>
            <a:xfrm>
              <a:off x="3172325" y="448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3"/>
                    <a:pt x="0" y="320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0"/>
                  </a:cubicBezTo>
                  <a:cubicBezTo>
                    <a:pt x="641" y="143"/>
                    <a:pt x="494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8" name="Google Shape;1128;p38"/>
            <p:cNvSpPr/>
            <p:nvPr/>
          </p:nvSpPr>
          <p:spPr>
            <a:xfrm>
              <a:off x="3211300" y="4317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9" name="Google Shape;1129;p38"/>
            <p:cNvSpPr/>
            <p:nvPr/>
          </p:nvSpPr>
          <p:spPr>
            <a:xfrm>
              <a:off x="3211300" y="435147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0" name="Google Shape;1130;p38"/>
            <p:cNvSpPr/>
            <p:nvPr/>
          </p:nvSpPr>
          <p:spPr>
            <a:xfrm>
              <a:off x="3172325" y="452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4"/>
                    <a:pt x="0" y="321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1"/>
                  </a:cubicBezTo>
                  <a:cubicBezTo>
                    <a:pt x="641" y="144"/>
                    <a:pt x="494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1" name="Google Shape;1131;p38"/>
            <p:cNvSpPr/>
            <p:nvPr/>
          </p:nvSpPr>
          <p:spPr>
            <a:xfrm>
              <a:off x="3211300" y="411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6" y="641"/>
                    <a:pt x="641" y="498"/>
                    <a:pt x="641" y="320"/>
                  </a:cubicBezTo>
                  <a:cubicBezTo>
                    <a:pt x="641" y="144"/>
                    <a:pt x="496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2" name="Google Shape;1132;p38"/>
            <p:cNvSpPr/>
            <p:nvPr/>
          </p:nvSpPr>
          <p:spPr>
            <a:xfrm>
              <a:off x="3211300" y="3977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6" y="641"/>
                    <a:pt x="641" y="498"/>
                    <a:pt x="641" y="320"/>
                  </a:cubicBezTo>
                  <a:cubicBezTo>
                    <a:pt x="641" y="144"/>
                    <a:pt x="496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3" name="Google Shape;1133;p38"/>
            <p:cNvSpPr/>
            <p:nvPr/>
          </p:nvSpPr>
          <p:spPr>
            <a:xfrm>
              <a:off x="3172325" y="4555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3"/>
                    <a:pt x="0" y="319"/>
                  </a:cubicBezTo>
                  <a:cubicBezTo>
                    <a:pt x="0" y="497"/>
                    <a:pt x="143" y="640"/>
                    <a:pt x="320" y="640"/>
                  </a:cubicBezTo>
                  <a:cubicBezTo>
                    <a:pt x="496" y="640"/>
                    <a:pt x="641" y="497"/>
                    <a:pt x="641" y="319"/>
                  </a:cubicBezTo>
                  <a:cubicBezTo>
                    <a:pt x="641" y="143"/>
                    <a:pt x="494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4" name="Google Shape;1134;p38"/>
            <p:cNvSpPr/>
            <p:nvPr/>
          </p:nvSpPr>
          <p:spPr>
            <a:xfrm>
              <a:off x="3211300" y="407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6"/>
                    <a:pt x="144" y="641"/>
                    <a:pt x="320" y="641"/>
                  </a:cubicBezTo>
                  <a:cubicBezTo>
                    <a:pt x="496" y="641"/>
                    <a:pt x="641" y="496"/>
                    <a:pt x="641" y="320"/>
                  </a:cubicBezTo>
                  <a:cubicBezTo>
                    <a:pt x="641" y="143"/>
                    <a:pt x="496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5" name="Google Shape;1135;p38"/>
            <p:cNvSpPr/>
            <p:nvPr/>
          </p:nvSpPr>
          <p:spPr>
            <a:xfrm>
              <a:off x="3211300" y="404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6" y="641"/>
                    <a:pt x="641" y="498"/>
                    <a:pt x="641" y="322"/>
                  </a:cubicBezTo>
                  <a:cubicBezTo>
                    <a:pt x="641" y="144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6" name="Google Shape;1136;p38"/>
            <p:cNvSpPr/>
            <p:nvPr/>
          </p:nvSpPr>
          <p:spPr>
            <a:xfrm>
              <a:off x="3211300" y="401147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1"/>
                  </a:moveTo>
                  <a:cubicBezTo>
                    <a:pt x="144" y="1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6" y="641"/>
                    <a:pt x="641" y="498"/>
                    <a:pt x="641" y="321"/>
                  </a:cubicBezTo>
                  <a:cubicBezTo>
                    <a:pt x="641" y="144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7" name="Google Shape;1137;p38"/>
            <p:cNvSpPr/>
            <p:nvPr/>
          </p:nvSpPr>
          <p:spPr>
            <a:xfrm>
              <a:off x="3133250" y="401147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1"/>
                  </a:moveTo>
                  <a:cubicBezTo>
                    <a:pt x="144" y="1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8" name="Google Shape;1138;p38"/>
            <p:cNvSpPr/>
            <p:nvPr/>
          </p:nvSpPr>
          <p:spPr>
            <a:xfrm>
              <a:off x="3094225" y="441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1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1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9" name="Google Shape;1139;p38"/>
            <p:cNvSpPr/>
            <p:nvPr/>
          </p:nvSpPr>
          <p:spPr>
            <a:xfrm>
              <a:off x="3094225" y="4453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1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1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0" name="Google Shape;1140;p38"/>
            <p:cNvSpPr/>
            <p:nvPr/>
          </p:nvSpPr>
          <p:spPr>
            <a:xfrm>
              <a:off x="3094225" y="438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1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1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1" name="Google Shape;1141;p38"/>
            <p:cNvSpPr/>
            <p:nvPr/>
          </p:nvSpPr>
          <p:spPr>
            <a:xfrm>
              <a:off x="3094225" y="435147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1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1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2" name="Google Shape;1142;p38"/>
            <p:cNvSpPr/>
            <p:nvPr/>
          </p:nvSpPr>
          <p:spPr>
            <a:xfrm>
              <a:off x="3094225" y="4317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1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1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3" name="Google Shape;1143;p38"/>
            <p:cNvSpPr/>
            <p:nvPr/>
          </p:nvSpPr>
          <p:spPr>
            <a:xfrm>
              <a:off x="3094225" y="452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1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1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4" name="Google Shape;1144;p38"/>
            <p:cNvSpPr/>
            <p:nvPr/>
          </p:nvSpPr>
          <p:spPr>
            <a:xfrm>
              <a:off x="3094225" y="4555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1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1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1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5" name="Google Shape;1145;p38"/>
            <p:cNvSpPr/>
            <p:nvPr/>
          </p:nvSpPr>
          <p:spPr>
            <a:xfrm>
              <a:off x="3094225" y="448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1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1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6" name="Google Shape;1146;p38"/>
            <p:cNvSpPr/>
            <p:nvPr/>
          </p:nvSpPr>
          <p:spPr>
            <a:xfrm>
              <a:off x="3133400" y="3952975"/>
              <a:ext cx="15125" cy="6550"/>
            </a:xfrm>
            <a:custGeom>
              <a:rect b="b" l="l" r="r" t="t"/>
              <a:pathLst>
                <a:path extrusionOk="0" h="262" w="605">
                  <a:moveTo>
                    <a:pt x="1" y="1"/>
                  </a:moveTo>
                  <a:lnTo>
                    <a:pt x="1" y="1"/>
                  </a:lnTo>
                  <a:cubicBezTo>
                    <a:pt x="29" y="151"/>
                    <a:pt x="159" y="261"/>
                    <a:pt x="316" y="261"/>
                  </a:cubicBezTo>
                  <a:cubicBezTo>
                    <a:pt x="445" y="261"/>
                    <a:pt x="557" y="184"/>
                    <a:pt x="605" y="73"/>
                  </a:cubicBezTo>
                  <a:cubicBezTo>
                    <a:pt x="406" y="46"/>
                    <a:pt x="204" y="20"/>
                    <a:pt x="1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7" name="Google Shape;1147;p38"/>
            <p:cNvSpPr/>
            <p:nvPr/>
          </p:nvSpPr>
          <p:spPr>
            <a:xfrm>
              <a:off x="3094125" y="4113475"/>
              <a:ext cx="16175" cy="16050"/>
            </a:xfrm>
            <a:custGeom>
              <a:rect b="b" l="l" r="r" t="t"/>
              <a:pathLst>
                <a:path extrusionOk="0" h="642" w="647">
                  <a:moveTo>
                    <a:pt x="324" y="1"/>
                  </a:moveTo>
                  <a:cubicBezTo>
                    <a:pt x="322" y="1"/>
                    <a:pt x="320" y="1"/>
                    <a:pt x="318" y="1"/>
                  </a:cubicBezTo>
                  <a:cubicBezTo>
                    <a:pt x="140" y="4"/>
                    <a:pt x="0" y="150"/>
                    <a:pt x="3" y="328"/>
                  </a:cubicBezTo>
                  <a:cubicBezTo>
                    <a:pt x="8" y="502"/>
                    <a:pt x="151" y="641"/>
                    <a:pt x="324" y="641"/>
                  </a:cubicBezTo>
                  <a:cubicBezTo>
                    <a:pt x="326" y="641"/>
                    <a:pt x="328" y="641"/>
                    <a:pt x="330" y="641"/>
                  </a:cubicBezTo>
                  <a:cubicBezTo>
                    <a:pt x="506" y="638"/>
                    <a:pt x="646" y="492"/>
                    <a:pt x="643" y="314"/>
                  </a:cubicBezTo>
                  <a:cubicBezTo>
                    <a:pt x="640" y="140"/>
                    <a:pt x="497" y="1"/>
                    <a:pt x="324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8" name="Google Shape;1148;p38"/>
            <p:cNvSpPr/>
            <p:nvPr/>
          </p:nvSpPr>
          <p:spPr>
            <a:xfrm>
              <a:off x="3094125" y="4079500"/>
              <a:ext cx="16175" cy="16000"/>
            </a:xfrm>
            <a:custGeom>
              <a:rect b="b" l="l" r="r" t="t"/>
              <a:pathLst>
                <a:path extrusionOk="0" h="640" w="647">
                  <a:moveTo>
                    <a:pt x="326" y="1"/>
                  </a:moveTo>
                  <a:cubicBezTo>
                    <a:pt x="323" y="1"/>
                    <a:pt x="321" y="1"/>
                    <a:pt x="318" y="1"/>
                  </a:cubicBezTo>
                  <a:cubicBezTo>
                    <a:pt x="140" y="4"/>
                    <a:pt x="0" y="150"/>
                    <a:pt x="3" y="326"/>
                  </a:cubicBezTo>
                  <a:cubicBezTo>
                    <a:pt x="7" y="500"/>
                    <a:pt x="149" y="640"/>
                    <a:pt x="322" y="640"/>
                  </a:cubicBezTo>
                  <a:cubicBezTo>
                    <a:pt x="325" y="640"/>
                    <a:pt x="327" y="640"/>
                    <a:pt x="330" y="640"/>
                  </a:cubicBezTo>
                  <a:cubicBezTo>
                    <a:pt x="506" y="637"/>
                    <a:pt x="646" y="490"/>
                    <a:pt x="643" y="314"/>
                  </a:cubicBezTo>
                  <a:cubicBezTo>
                    <a:pt x="640" y="141"/>
                    <a:pt x="499" y="1"/>
                    <a:pt x="326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9" name="Google Shape;1149;p38"/>
            <p:cNvSpPr/>
            <p:nvPr/>
          </p:nvSpPr>
          <p:spPr>
            <a:xfrm>
              <a:off x="3094225" y="414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1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1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1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0" name="Google Shape;1150;p38"/>
            <p:cNvSpPr/>
            <p:nvPr/>
          </p:nvSpPr>
          <p:spPr>
            <a:xfrm>
              <a:off x="3094225" y="421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1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1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1" name="Google Shape;1151;p38"/>
            <p:cNvSpPr/>
            <p:nvPr/>
          </p:nvSpPr>
          <p:spPr>
            <a:xfrm>
              <a:off x="3094225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1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1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1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2" name="Google Shape;1152;p38"/>
            <p:cNvSpPr/>
            <p:nvPr/>
          </p:nvSpPr>
          <p:spPr>
            <a:xfrm>
              <a:off x="3133250" y="448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3" name="Google Shape;1153;p38"/>
            <p:cNvSpPr/>
            <p:nvPr/>
          </p:nvSpPr>
          <p:spPr>
            <a:xfrm>
              <a:off x="3094225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1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1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1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4" name="Google Shape;1154;p38"/>
            <p:cNvSpPr/>
            <p:nvPr/>
          </p:nvSpPr>
          <p:spPr>
            <a:xfrm>
              <a:off x="3094225" y="418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1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1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1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5" name="Google Shape;1155;p38"/>
            <p:cNvSpPr/>
            <p:nvPr/>
          </p:nvSpPr>
          <p:spPr>
            <a:xfrm>
              <a:off x="3133250" y="4317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6" name="Google Shape;1156;p38"/>
            <p:cNvSpPr/>
            <p:nvPr/>
          </p:nvSpPr>
          <p:spPr>
            <a:xfrm>
              <a:off x="3133250" y="435147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2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7" name="Google Shape;1157;p38"/>
            <p:cNvSpPr/>
            <p:nvPr/>
          </p:nvSpPr>
          <p:spPr>
            <a:xfrm>
              <a:off x="3133250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2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8" name="Google Shape;1158;p38"/>
            <p:cNvSpPr/>
            <p:nvPr/>
          </p:nvSpPr>
          <p:spPr>
            <a:xfrm>
              <a:off x="3133250" y="438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9" name="Google Shape;1159;p38"/>
            <p:cNvSpPr/>
            <p:nvPr/>
          </p:nvSpPr>
          <p:spPr>
            <a:xfrm>
              <a:off x="3133250" y="4453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0" name="Google Shape;1160;p38"/>
            <p:cNvSpPr/>
            <p:nvPr/>
          </p:nvSpPr>
          <p:spPr>
            <a:xfrm>
              <a:off x="3133250" y="441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1" name="Google Shape;1161;p38"/>
            <p:cNvSpPr/>
            <p:nvPr/>
          </p:nvSpPr>
          <p:spPr>
            <a:xfrm>
              <a:off x="3133250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2" name="Google Shape;1162;p38"/>
            <p:cNvSpPr/>
            <p:nvPr/>
          </p:nvSpPr>
          <p:spPr>
            <a:xfrm>
              <a:off x="3133250" y="404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3" name="Google Shape;1163;p38"/>
            <p:cNvSpPr/>
            <p:nvPr/>
          </p:nvSpPr>
          <p:spPr>
            <a:xfrm>
              <a:off x="3133250" y="3977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4" name="Google Shape;1164;p38"/>
            <p:cNvSpPr/>
            <p:nvPr/>
          </p:nvSpPr>
          <p:spPr>
            <a:xfrm>
              <a:off x="3133250" y="407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6"/>
                    <a:pt x="144" y="641"/>
                    <a:pt x="322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5" name="Google Shape;1165;p38"/>
            <p:cNvSpPr/>
            <p:nvPr/>
          </p:nvSpPr>
          <p:spPr>
            <a:xfrm>
              <a:off x="3211300" y="438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6" name="Google Shape;1166;p38"/>
            <p:cNvSpPr/>
            <p:nvPr/>
          </p:nvSpPr>
          <p:spPr>
            <a:xfrm>
              <a:off x="3133250" y="421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7" name="Google Shape;1167;p38"/>
            <p:cNvSpPr/>
            <p:nvPr/>
          </p:nvSpPr>
          <p:spPr>
            <a:xfrm>
              <a:off x="3133250" y="411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8" name="Google Shape;1168;p38"/>
            <p:cNvSpPr/>
            <p:nvPr/>
          </p:nvSpPr>
          <p:spPr>
            <a:xfrm>
              <a:off x="3133250" y="418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2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9" name="Google Shape;1169;p38"/>
            <p:cNvSpPr/>
            <p:nvPr/>
          </p:nvSpPr>
          <p:spPr>
            <a:xfrm>
              <a:off x="3133250" y="414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2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2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0" name="Google Shape;1170;p38"/>
            <p:cNvSpPr/>
            <p:nvPr/>
          </p:nvSpPr>
          <p:spPr>
            <a:xfrm>
              <a:off x="3367450" y="441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1" name="Google Shape;1171;p38"/>
            <p:cNvSpPr/>
            <p:nvPr/>
          </p:nvSpPr>
          <p:spPr>
            <a:xfrm>
              <a:off x="3328375" y="421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2" name="Google Shape;1172;p38"/>
            <p:cNvSpPr/>
            <p:nvPr/>
          </p:nvSpPr>
          <p:spPr>
            <a:xfrm>
              <a:off x="3328375" y="4249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3" name="Google Shape;1173;p38"/>
            <p:cNvSpPr/>
            <p:nvPr/>
          </p:nvSpPr>
          <p:spPr>
            <a:xfrm>
              <a:off x="3328375" y="428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2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p38"/>
            <p:cNvSpPr/>
            <p:nvPr/>
          </p:nvSpPr>
          <p:spPr>
            <a:xfrm>
              <a:off x="3328375" y="418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2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5" name="Google Shape;1175;p38"/>
            <p:cNvSpPr/>
            <p:nvPr/>
          </p:nvSpPr>
          <p:spPr>
            <a:xfrm>
              <a:off x="3328375" y="438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6" name="Google Shape;1176;p38"/>
            <p:cNvSpPr/>
            <p:nvPr/>
          </p:nvSpPr>
          <p:spPr>
            <a:xfrm>
              <a:off x="3328375" y="4317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7" name="Google Shape;1177;p38"/>
            <p:cNvSpPr/>
            <p:nvPr/>
          </p:nvSpPr>
          <p:spPr>
            <a:xfrm>
              <a:off x="3328375" y="414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2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8" name="Google Shape;1178;p38"/>
            <p:cNvSpPr/>
            <p:nvPr/>
          </p:nvSpPr>
          <p:spPr>
            <a:xfrm>
              <a:off x="3328375" y="435147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9" name="Google Shape;1179;p38"/>
            <p:cNvSpPr/>
            <p:nvPr/>
          </p:nvSpPr>
          <p:spPr>
            <a:xfrm>
              <a:off x="3289350" y="438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0" name="Google Shape;1180;p38"/>
            <p:cNvSpPr/>
            <p:nvPr/>
          </p:nvSpPr>
          <p:spPr>
            <a:xfrm>
              <a:off x="3289350" y="448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1" name="Google Shape;1181;p38"/>
            <p:cNvSpPr/>
            <p:nvPr/>
          </p:nvSpPr>
          <p:spPr>
            <a:xfrm>
              <a:off x="3289350" y="441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2" name="Google Shape;1182;p38"/>
            <p:cNvSpPr/>
            <p:nvPr/>
          </p:nvSpPr>
          <p:spPr>
            <a:xfrm>
              <a:off x="3289350" y="435147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3" name="Google Shape;1183;p38"/>
            <p:cNvSpPr/>
            <p:nvPr/>
          </p:nvSpPr>
          <p:spPr>
            <a:xfrm>
              <a:off x="3289350" y="4453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4" name="Google Shape;1184;p38"/>
            <p:cNvSpPr/>
            <p:nvPr/>
          </p:nvSpPr>
          <p:spPr>
            <a:xfrm>
              <a:off x="3328375" y="407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5" name="Google Shape;1185;p38"/>
            <p:cNvSpPr/>
            <p:nvPr/>
          </p:nvSpPr>
          <p:spPr>
            <a:xfrm>
              <a:off x="3328375" y="411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6" name="Google Shape;1186;p38"/>
            <p:cNvSpPr/>
            <p:nvPr/>
          </p:nvSpPr>
          <p:spPr>
            <a:xfrm>
              <a:off x="3328375" y="4047150"/>
              <a:ext cx="14125" cy="14425"/>
            </a:xfrm>
            <a:custGeom>
              <a:rect b="b" l="l" r="r" t="t"/>
              <a:pathLst>
                <a:path extrusionOk="0" h="577" w="565">
                  <a:moveTo>
                    <a:pt x="129" y="0"/>
                  </a:moveTo>
                  <a:cubicBezTo>
                    <a:pt x="52" y="58"/>
                    <a:pt x="1" y="151"/>
                    <a:pt x="1" y="257"/>
                  </a:cubicBezTo>
                  <a:cubicBezTo>
                    <a:pt x="1" y="433"/>
                    <a:pt x="144" y="576"/>
                    <a:pt x="322" y="576"/>
                  </a:cubicBezTo>
                  <a:cubicBezTo>
                    <a:pt x="420" y="576"/>
                    <a:pt x="506" y="531"/>
                    <a:pt x="564" y="462"/>
                  </a:cubicBezTo>
                  <a:cubicBezTo>
                    <a:pt x="423" y="305"/>
                    <a:pt x="278" y="151"/>
                    <a:pt x="129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7" name="Google Shape;1187;p38"/>
            <p:cNvSpPr/>
            <p:nvPr/>
          </p:nvSpPr>
          <p:spPr>
            <a:xfrm>
              <a:off x="3328375" y="4453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8" name="Google Shape;1188;p38"/>
            <p:cNvSpPr/>
            <p:nvPr/>
          </p:nvSpPr>
          <p:spPr>
            <a:xfrm>
              <a:off x="3367450" y="438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4"/>
                    <a:pt x="0" y="321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9" name="Google Shape;1189;p38"/>
            <p:cNvSpPr/>
            <p:nvPr/>
          </p:nvSpPr>
          <p:spPr>
            <a:xfrm>
              <a:off x="3406475" y="4182050"/>
              <a:ext cx="9525" cy="15500"/>
            </a:xfrm>
            <a:custGeom>
              <a:rect b="b" l="l" r="r" t="t"/>
              <a:pathLst>
                <a:path extrusionOk="0" h="620" w="381">
                  <a:moveTo>
                    <a:pt x="213" y="0"/>
                  </a:moveTo>
                  <a:cubicBezTo>
                    <a:pt x="89" y="44"/>
                    <a:pt x="0" y="160"/>
                    <a:pt x="0" y="300"/>
                  </a:cubicBezTo>
                  <a:cubicBezTo>
                    <a:pt x="0" y="476"/>
                    <a:pt x="143" y="620"/>
                    <a:pt x="320" y="620"/>
                  </a:cubicBezTo>
                  <a:cubicBezTo>
                    <a:pt x="341" y="620"/>
                    <a:pt x="360" y="618"/>
                    <a:pt x="380" y="614"/>
                  </a:cubicBezTo>
                  <a:cubicBezTo>
                    <a:pt x="330" y="407"/>
                    <a:pt x="275" y="202"/>
                    <a:pt x="213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0" name="Google Shape;1190;p38"/>
            <p:cNvSpPr/>
            <p:nvPr/>
          </p:nvSpPr>
          <p:spPr>
            <a:xfrm>
              <a:off x="3367450" y="435147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5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1" name="Google Shape;1191;p38"/>
            <p:cNvSpPr/>
            <p:nvPr/>
          </p:nvSpPr>
          <p:spPr>
            <a:xfrm>
              <a:off x="3094125" y="4045500"/>
              <a:ext cx="16175" cy="16025"/>
            </a:xfrm>
            <a:custGeom>
              <a:rect b="b" l="l" r="r" t="t"/>
              <a:pathLst>
                <a:path extrusionOk="0" h="641" w="647">
                  <a:moveTo>
                    <a:pt x="324" y="0"/>
                  </a:moveTo>
                  <a:cubicBezTo>
                    <a:pt x="322" y="0"/>
                    <a:pt x="320" y="0"/>
                    <a:pt x="318" y="0"/>
                  </a:cubicBezTo>
                  <a:cubicBezTo>
                    <a:pt x="140" y="3"/>
                    <a:pt x="0" y="149"/>
                    <a:pt x="3" y="327"/>
                  </a:cubicBezTo>
                  <a:cubicBezTo>
                    <a:pt x="8" y="502"/>
                    <a:pt x="151" y="641"/>
                    <a:pt x="324" y="641"/>
                  </a:cubicBezTo>
                  <a:cubicBezTo>
                    <a:pt x="326" y="641"/>
                    <a:pt x="328" y="641"/>
                    <a:pt x="330" y="641"/>
                  </a:cubicBezTo>
                  <a:cubicBezTo>
                    <a:pt x="506" y="638"/>
                    <a:pt x="646" y="491"/>
                    <a:pt x="643" y="314"/>
                  </a:cubicBezTo>
                  <a:cubicBezTo>
                    <a:pt x="640" y="139"/>
                    <a:pt x="497" y="0"/>
                    <a:pt x="324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2" name="Google Shape;1192;p38"/>
            <p:cNvSpPr/>
            <p:nvPr/>
          </p:nvSpPr>
          <p:spPr>
            <a:xfrm>
              <a:off x="3406475" y="4215525"/>
              <a:ext cx="15275" cy="16050"/>
            </a:xfrm>
            <a:custGeom>
              <a:rect b="b" l="l" r="r" t="t"/>
              <a:pathLst>
                <a:path extrusionOk="0" h="642" w="61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51" y="641"/>
                    <a:pt x="561" y="563"/>
                    <a:pt x="611" y="453"/>
                  </a:cubicBezTo>
                  <a:cubicBezTo>
                    <a:pt x="594" y="335"/>
                    <a:pt x="574" y="219"/>
                    <a:pt x="553" y="103"/>
                  </a:cubicBezTo>
                  <a:cubicBezTo>
                    <a:pt x="496" y="40"/>
                    <a:pt x="413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3" name="Google Shape;1193;p38"/>
            <p:cNvSpPr/>
            <p:nvPr/>
          </p:nvSpPr>
          <p:spPr>
            <a:xfrm>
              <a:off x="3406475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4" name="Google Shape;1194;p38"/>
            <p:cNvSpPr/>
            <p:nvPr/>
          </p:nvSpPr>
          <p:spPr>
            <a:xfrm>
              <a:off x="3406475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6"/>
                    <a:pt x="143" y="641"/>
                    <a:pt x="320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5" name="Google Shape;1195;p38"/>
            <p:cNvSpPr/>
            <p:nvPr/>
          </p:nvSpPr>
          <p:spPr>
            <a:xfrm>
              <a:off x="3367450" y="414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3"/>
                    <a:pt x="0" y="319"/>
                  </a:cubicBezTo>
                  <a:cubicBezTo>
                    <a:pt x="0" y="497"/>
                    <a:pt x="143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6" name="Google Shape;1196;p38"/>
            <p:cNvSpPr/>
            <p:nvPr/>
          </p:nvSpPr>
          <p:spPr>
            <a:xfrm>
              <a:off x="3367450" y="418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3"/>
                    <a:pt x="0" y="321"/>
                  </a:cubicBezTo>
                  <a:cubicBezTo>
                    <a:pt x="0" y="497"/>
                    <a:pt x="143" y="641"/>
                    <a:pt x="320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7" name="Google Shape;1197;p38"/>
            <p:cNvSpPr/>
            <p:nvPr/>
          </p:nvSpPr>
          <p:spPr>
            <a:xfrm>
              <a:off x="3328375" y="441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8" name="Google Shape;1198;p38"/>
            <p:cNvSpPr/>
            <p:nvPr/>
          </p:nvSpPr>
          <p:spPr>
            <a:xfrm>
              <a:off x="3367450" y="4317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9" name="Google Shape;1199;p38"/>
            <p:cNvSpPr/>
            <p:nvPr/>
          </p:nvSpPr>
          <p:spPr>
            <a:xfrm>
              <a:off x="3367450" y="411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4"/>
                    <a:pt x="0" y="321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0" name="Google Shape;1200;p38"/>
            <p:cNvSpPr/>
            <p:nvPr/>
          </p:nvSpPr>
          <p:spPr>
            <a:xfrm>
              <a:off x="3367450" y="421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1" name="Google Shape;1201;p38"/>
            <p:cNvSpPr/>
            <p:nvPr/>
          </p:nvSpPr>
          <p:spPr>
            <a:xfrm>
              <a:off x="3367450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6"/>
                    <a:pt x="143" y="641"/>
                    <a:pt x="320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2" name="Google Shape;1202;p38"/>
            <p:cNvSpPr/>
            <p:nvPr/>
          </p:nvSpPr>
          <p:spPr>
            <a:xfrm>
              <a:off x="3367450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3" name="Google Shape;1203;p38"/>
            <p:cNvSpPr/>
            <p:nvPr/>
          </p:nvSpPr>
          <p:spPr>
            <a:xfrm>
              <a:off x="3289350" y="421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4" name="Google Shape;1204;p38"/>
            <p:cNvSpPr/>
            <p:nvPr/>
          </p:nvSpPr>
          <p:spPr>
            <a:xfrm>
              <a:off x="3250325" y="418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5" name="Google Shape;1205;p38"/>
            <p:cNvSpPr/>
            <p:nvPr/>
          </p:nvSpPr>
          <p:spPr>
            <a:xfrm>
              <a:off x="3250325" y="407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6" name="Google Shape;1206;p38"/>
            <p:cNvSpPr/>
            <p:nvPr/>
          </p:nvSpPr>
          <p:spPr>
            <a:xfrm>
              <a:off x="3250325" y="411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7" name="Google Shape;1207;p38"/>
            <p:cNvSpPr/>
            <p:nvPr/>
          </p:nvSpPr>
          <p:spPr>
            <a:xfrm>
              <a:off x="3250325" y="414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8" name="Google Shape;1208;p38"/>
            <p:cNvSpPr/>
            <p:nvPr/>
          </p:nvSpPr>
          <p:spPr>
            <a:xfrm>
              <a:off x="3250325" y="428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0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9" name="Google Shape;1209;p38"/>
            <p:cNvSpPr/>
            <p:nvPr/>
          </p:nvSpPr>
          <p:spPr>
            <a:xfrm>
              <a:off x="3250325" y="4317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0" name="Google Shape;1210;p38"/>
            <p:cNvSpPr/>
            <p:nvPr/>
          </p:nvSpPr>
          <p:spPr>
            <a:xfrm>
              <a:off x="3250325" y="4249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1" name="Google Shape;1211;p38"/>
            <p:cNvSpPr/>
            <p:nvPr/>
          </p:nvSpPr>
          <p:spPr>
            <a:xfrm>
              <a:off x="3250325" y="421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2" name="Google Shape;1212;p38"/>
            <p:cNvSpPr/>
            <p:nvPr/>
          </p:nvSpPr>
          <p:spPr>
            <a:xfrm>
              <a:off x="3211300" y="448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3" name="Google Shape;1213;p38"/>
            <p:cNvSpPr/>
            <p:nvPr/>
          </p:nvSpPr>
          <p:spPr>
            <a:xfrm>
              <a:off x="3211300" y="4555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4" name="Google Shape;1214;p38"/>
            <p:cNvSpPr/>
            <p:nvPr/>
          </p:nvSpPr>
          <p:spPr>
            <a:xfrm>
              <a:off x="3211300" y="4453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5" name="Google Shape;1215;p38"/>
            <p:cNvSpPr/>
            <p:nvPr/>
          </p:nvSpPr>
          <p:spPr>
            <a:xfrm>
              <a:off x="3211300" y="452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6" name="Google Shape;1216;p38"/>
            <p:cNvSpPr/>
            <p:nvPr/>
          </p:nvSpPr>
          <p:spPr>
            <a:xfrm>
              <a:off x="3250325" y="401147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1"/>
                  </a:moveTo>
                  <a:cubicBezTo>
                    <a:pt x="144" y="1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7" name="Google Shape;1217;p38"/>
            <p:cNvSpPr/>
            <p:nvPr/>
          </p:nvSpPr>
          <p:spPr>
            <a:xfrm>
              <a:off x="3250325" y="404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8" name="Google Shape;1218;p38"/>
            <p:cNvSpPr/>
            <p:nvPr/>
          </p:nvSpPr>
          <p:spPr>
            <a:xfrm>
              <a:off x="3289350" y="4249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9" name="Google Shape;1219;p38"/>
            <p:cNvSpPr/>
            <p:nvPr/>
          </p:nvSpPr>
          <p:spPr>
            <a:xfrm>
              <a:off x="3289350" y="414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2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0" name="Google Shape;1220;p38"/>
            <p:cNvSpPr/>
            <p:nvPr/>
          </p:nvSpPr>
          <p:spPr>
            <a:xfrm>
              <a:off x="3289350" y="411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1" name="Google Shape;1221;p38"/>
            <p:cNvSpPr/>
            <p:nvPr/>
          </p:nvSpPr>
          <p:spPr>
            <a:xfrm>
              <a:off x="3289350" y="418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2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2" name="Google Shape;1222;p38"/>
            <p:cNvSpPr/>
            <p:nvPr/>
          </p:nvSpPr>
          <p:spPr>
            <a:xfrm>
              <a:off x="3211300" y="441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3" name="Google Shape;1223;p38"/>
            <p:cNvSpPr/>
            <p:nvPr/>
          </p:nvSpPr>
          <p:spPr>
            <a:xfrm>
              <a:off x="3250325" y="435147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4" name="Google Shape;1224;p38"/>
            <p:cNvSpPr/>
            <p:nvPr/>
          </p:nvSpPr>
          <p:spPr>
            <a:xfrm>
              <a:off x="3289350" y="428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2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5" name="Google Shape;1225;p38"/>
            <p:cNvSpPr/>
            <p:nvPr/>
          </p:nvSpPr>
          <p:spPr>
            <a:xfrm>
              <a:off x="3289350" y="4317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6" name="Google Shape;1226;p38"/>
            <p:cNvSpPr/>
            <p:nvPr/>
          </p:nvSpPr>
          <p:spPr>
            <a:xfrm>
              <a:off x="3289350" y="407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7" name="Google Shape;1227;p38"/>
            <p:cNvSpPr/>
            <p:nvPr/>
          </p:nvSpPr>
          <p:spPr>
            <a:xfrm>
              <a:off x="3250325" y="441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8" name="Google Shape;1228;p38"/>
            <p:cNvSpPr/>
            <p:nvPr/>
          </p:nvSpPr>
          <p:spPr>
            <a:xfrm>
              <a:off x="3250325" y="438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9" name="Google Shape;1229;p38"/>
            <p:cNvSpPr/>
            <p:nvPr/>
          </p:nvSpPr>
          <p:spPr>
            <a:xfrm>
              <a:off x="3250325" y="4453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0" name="Google Shape;1230;p38"/>
            <p:cNvSpPr/>
            <p:nvPr/>
          </p:nvSpPr>
          <p:spPr>
            <a:xfrm>
              <a:off x="3289350" y="4013325"/>
              <a:ext cx="15275" cy="14175"/>
            </a:xfrm>
            <a:custGeom>
              <a:rect b="b" l="l" r="r" t="t"/>
              <a:pathLst>
                <a:path extrusionOk="0" h="567" w="611">
                  <a:moveTo>
                    <a:pt x="118" y="0"/>
                  </a:moveTo>
                  <a:cubicBezTo>
                    <a:pt x="47" y="61"/>
                    <a:pt x="1" y="150"/>
                    <a:pt x="1" y="247"/>
                  </a:cubicBezTo>
                  <a:cubicBezTo>
                    <a:pt x="1" y="424"/>
                    <a:pt x="144" y="567"/>
                    <a:pt x="322" y="567"/>
                  </a:cubicBezTo>
                  <a:cubicBezTo>
                    <a:pt x="451" y="567"/>
                    <a:pt x="563" y="490"/>
                    <a:pt x="611" y="379"/>
                  </a:cubicBezTo>
                  <a:cubicBezTo>
                    <a:pt x="448" y="249"/>
                    <a:pt x="285" y="122"/>
                    <a:pt x="118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1" name="Google Shape;1231;p38"/>
            <p:cNvSpPr/>
            <p:nvPr/>
          </p:nvSpPr>
          <p:spPr>
            <a:xfrm>
              <a:off x="3289350" y="404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7"/>
                    <a:pt x="144" y="641"/>
                    <a:pt x="322" y="641"/>
                  </a:cubicBezTo>
                  <a:cubicBezTo>
                    <a:pt x="498" y="641"/>
                    <a:pt x="641" y="497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2" name="Google Shape;1232;p38"/>
            <p:cNvSpPr/>
            <p:nvPr/>
          </p:nvSpPr>
          <p:spPr>
            <a:xfrm>
              <a:off x="3250325" y="452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3" name="Google Shape;1233;p38"/>
            <p:cNvSpPr/>
            <p:nvPr/>
          </p:nvSpPr>
          <p:spPr>
            <a:xfrm>
              <a:off x="3250325" y="448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4" name="Google Shape;1234;p38"/>
            <p:cNvSpPr/>
            <p:nvPr/>
          </p:nvSpPr>
          <p:spPr>
            <a:xfrm>
              <a:off x="2899050" y="4453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5" name="Google Shape;1235;p38"/>
            <p:cNvSpPr/>
            <p:nvPr/>
          </p:nvSpPr>
          <p:spPr>
            <a:xfrm>
              <a:off x="2899050" y="407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6" name="Google Shape;1236;p38"/>
            <p:cNvSpPr/>
            <p:nvPr/>
          </p:nvSpPr>
          <p:spPr>
            <a:xfrm>
              <a:off x="2862000" y="4047150"/>
              <a:ext cx="14100" cy="14425"/>
            </a:xfrm>
            <a:custGeom>
              <a:rect b="b" l="l" r="r" t="t"/>
              <a:pathLst>
                <a:path extrusionOk="0" h="577" w="564">
                  <a:moveTo>
                    <a:pt x="436" y="0"/>
                  </a:moveTo>
                  <a:cubicBezTo>
                    <a:pt x="287" y="151"/>
                    <a:pt x="142" y="303"/>
                    <a:pt x="0" y="462"/>
                  </a:cubicBezTo>
                  <a:cubicBezTo>
                    <a:pt x="57" y="531"/>
                    <a:pt x="143" y="576"/>
                    <a:pt x="243" y="576"/>
                  </a:cubicBezTo>
                  <a:cubicBezTo>
                    <a:pt x="421" y="576"/>
                    <a:pt x="564" y="433"/>
                    <a:pt x="564" y="257"/>
                  </a:cubicBezTo>
                  <a:cubicBezTo>
                    <a:pt x="564" y="151"/>
                    <a:pt x="513" y="58"/>
                    <a:pt x="436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7" name="Google Shape;1237;p38"/>
            <p:cNvSpPr/>
            <p:nvPr/>
          </p:nvSpPr>
          <p:spPr>
            <a:xfrm>
              <a:off x="2899050" y="404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8" name="Google Shape;1238;p38"/>
            <p:cNvSpPr/>
            <p:nvPr/>
          </p:nvSpPr>
          <p:spPr>
            <a:xfrm>
              <a:off x="2899050" y="414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9" name="Google Shape;1239;p38"/>
            <p:cNvSpPr/>
            <p:nvPr/>
          </p:nvSpPr>
          <p:spPr>
            <a:xfrm>
              <a:off x="2899050" y="411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0" name="Google Shape;1240;p38"/>
            <p:cNvSpPr/>
            <p:nvPr/>
          </p:nvSpPr>
          <p:spPr>
            <a:xfrm>
              <a:off x="2899050" y="418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1" name="Google Shape;1241;p38"/>
            <p:cNvSpPr/>
            <p:nvPr/>
          </p:nvSpPr>
          <p:spPr>
            <a:xfrm>
              <a:off x="2899050" y="4249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2" name="Google Shape;1242;p38"/>
            <p:cNvSpPr/>
            <p:nvPr/>
          </p:nvSpPr>
          <p:spPr>
            <a:xfrm>
              <a:off x="2899050" y="421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3" name="Google Shape;1243;p38"/>
            <p:cNvSpPr/>
            <p:nvPr/>
          </p:nvSpPr>
          <p:spPr>
            <a:xfrm>
              <a:off x="2860075" y="438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4"/>
                    <a:pt x="0" y="321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6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4" name="Google Shape;1244;p38"/>
            <p:cNvSpPr/>
            <p:nvPr/>
          </p:nvSpPr>
          <p:spPr>
            <a:xfrm>
              <a:off x="2860075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4" y="1"/>
                    <a:pt x="0" y="144"/>
                    <a:pt x="0" y="320"/>
                  </a:cubicBezTo>
                  <a:cubicBezTo>
                    <a:pt x="0" y="496"/>
                    <a:pt x="144" y="641"/>
                    <a:pt x="320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5" name="Google Shape;1245;p38"/>
            <p:cNvSpPr/>
            <p:nvPr/>
          </p:nvSpPr>
          <p:spPr>
            <a:xfrm>
              <a:off x="2860075" y="4317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4"/>
                    <a:pt x="0" y="322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6" name="Google Shape;1246;p38"/>
            <p:cNvSpPr/>
            <p:nvPr/>
          </p:nvSpPr>
          <p:spPr>
            <a:xfrm>
              <a:off x="2860075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4"/>
                    <a:pt x="0" y="322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7" name="Google Shape;1247;p38"/>
            <p:cNvSpPr/>
            <p:nvPr/>
          </p:nvSpPr>
          <p:spPr>
            <a:xfrm>
              <a:off x="2899050" y="428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0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8" name="Google Shape;1248;p38"/>
            <p:cNvSpPr/>
            <p:nvPr/>
          </p:nvSpPr>
          <p:spPr>
            <a:xfrm>
              <a:off x="2860075" y="4453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4"/>
                    <a:pt x="0" y="322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9" name="Google Shape;1249;p38"/>
            <p:cNvSpPr/>
            <p:nvPr/>
          </p:nvSpPr>
          <p:spPr>
            <a:xfrm>
              <a:off x="2860075" y="441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4" y="1"/>
                    <a:pt x="0" y="144"/>
                    <a:pt x="0" y="320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0" name="Google Shape;1250;p38"/>
            <p:cNvSpPr/>
            <p:nvPr/>
          </p:nvSpPr>
          <p:spPr>
            <a:xfrm>
              <a:off x="2860075" y="435147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5"/>
                    <a:pt x="0" y="322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1" name="Google Shape;1251;p38"/>
            <p:cNvSpPr/>
            <p:nvPr/>
          </p:nvSpPr>
          <p:spPr>
            <a:xfrm>
              <a:off x="2938075" y="411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2" name="Google Shape;1252;p38"/>
            <p:cNvSpPr/>
            <p:nvPr/>
          </p:nvSpPr>
          <p:spPr>
            <a:xfrm>
              <a:off x="2938075" y="414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2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3" name="Google Shape;1253;p38"/>
            <p:cNvSpPr/>
            <p:nvPr/>
          </p:nvSpPr>
          <p:spPr>
            <a:xfrm>
              <a:off x="2938075" y="404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7"/>
                    <a:pt x="144" y="641"/>
                    <a:pt x="322" y="641"/>
                  </a:cubicBezTo>
                  <a:cubicBezTo>
                    <a:pt x="498" y="641"/>
                    <a:pt x="641" y="497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4" name="Google Shape;1254;p38"/>
            <p:cNvSpPr/>
            <p:nvPr/>
          </p:nvSpPr>
          <p:spPr>
            <a:xfrm>
              <a:off x="2938075" y="407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5" name="Google Shape;1255;p38"/>
            <p:cNvSpPr/>
            <p:nvPr/>
          </p:nvSpPr>
          <p:spPr>
            <a:xfrm>
              <a:off x="2938075" y="4249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6" name="Google Shape;1256;p38"/>
            <p:cNvSpPr/>
            <p:nvPr/>
          </p:nvSpPr>
          <p:spPr>
            <a:xfrm>
              <a:off x="2938075" y="418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2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7" name="Google Shape;1257;p38"/>
            <p:cNvSpPr/>
            <p:nvPr/>
          </p:nvSpPr>
          <p:spPr>
            <a:xfrm>
              <a:off x="2938075" y="421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8" name="Google Shape;1258;p38"/>
            <p:cNvSpPr/>
            <p:nvPr/>
          </p:nvSpPr>
          <p:spPr>
            <a:xfrm>
              <a:off x="2899050" y="435147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9" name="Google Shape;1259;p38"/>
            <p:cNvSpPr/>
            <p:nvPr/>
          </p:nvSpPr>
          <p:spPr>
            <a:xfrm>
              <a:off x="2899050" y="441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0" name="Google Shape;1260;p38"/>
            <p:cNvSpPr/>
            <p:nvPr/>
          </p:nvSpPr>
          <p:spPr>
            <a:xfrm>
              <a:off x="2899050" y="438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1" name="Google Shape;1261;p38"/>
            <p:cNvSpPr/>
            <p:nvPr/>
          </p:nvSpPr>
          <p:spPr>
            <a:xfrm>
              <a:off x="2938075" y="401147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7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2" name="Google Shape;1262;p38"/>
            <p:cNvSpPr/>
            <p:nvPr/>
          </p:nvSpPr>
          <p:spPr>
            <a:xfrm>
              <a:off x="2899050" y="4317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3" name="Google Shape;1263;p38"/>
            <p:cNvSpPr/>
            <p:nvPr/>
          </p:nvSpPr>
          <p:spPr>
            <a:xfrm>
              <a:off x="2899050" y="448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4" name="Google Shape;1264;p38"/>
            <p:cNvSpPr/>
            <p:nvPr/>
          </p:nvSpPr>
          <p:spPr>
            <a:xfrm>
              <a:off x="2860075" y="421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4"/>
                    <a:pt x="0" y="320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6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5" name="Google Shape;1265;p38"/>
            <p:cNvSpPr/>
            <p:nvPr/>
          </p:nvSpPr>
          <p:spPr>
            <a:xfrm>
              <a:off x="2899825" y="4013325"/>
              <a:ext cx="15275" cy="14175"/>
            </a:xfrm>
            <a:custGeom>
              <a:rect b="b" l="l" r="r" t="t"/>
              <a:pathLst>
                <a:path extrusionOk="0" h="567" w="611">
                  <a:moveTo>
                    <a:pt x="493" y="0"/>
                  </a:moveTo>
                  <a:cubicBezTo>
                    <a:pt x="325" y="122"/>
                    <a:pt x="161" y="249"/>
                    <a:pt x="0" y="379"/>
                  </a:cubicBezTo>
                  <a:cubicBezTo>
                    <a:pt x="51" y="490"/>
                    <a:pt x="161" y="567"/>
                    <a:pt x="289" y="567"/>
                  </a:cubicBezTo>
                  <a:cubicBezTo>
                    <a:pt x="467" y="567"/>
                    <a:pt x="610" y="424"/>
                    <a:pt x="610" y="247"/>
                  </a:cubicBezTo>
                  <a:cubicBezTo>
                    <a:pt x="610" y="148"/>
                    <a:pt x="564" y="59"/>
                    <a:pt x="493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6" name="Google Shape;1266;p38"/>
            <p:cNvSpPr/>
            <p:nvPr/>
          </p:nvSpPr>
          <p:spPr>
            <a:xfrm>
              <a:off x="2782725" y="4317500"/>
              <a:ext cx="15300" cy="16050"/>
            </a:xfrm>
            <a:custGeom>
              <a:rect b="b" l="l" r="r" t="t"/>
              <a:pathLst>
                <a:path extrusionOk="0" h="642" w="612">
                  <a:moveTo>
                    <a:pt x="292" y="1"/>
                  </a:moveTo>
                  <a:cubicBezTo>
                    <a:pt x="162" y="1"/>
                    <a:pt x="51" y="77"/>
                    <a:pt x="1" y="189"/>
                  </a:cubicBezTo>
                  <a:cubicBezTo>
                    <a:pt x="19" y="307"/>
                    <a:pt x="37" y="423"/>
                    <a:pt x="58" y="537"/>
                  </a:cubicBezTo>
                  <a:cubicBezTo>
                    <a:pt x="114" y="602"/>
                    <a:pt x="197" y="641"/>
                    <a:pt x="292" y="641"/>
                  </a:cubicBezTo>
                  <a:cubicBezTo>
                    <a:pt x="468" y="641"/>
                    <a:pt x="611" y="498"/>
                    <a:pt x="611" y="322"/>
                  </a:cubicBezTo>
                  <a:cubicBezTo>
                    <a:pt x="611" y="144"/>
                    <a:pt x="468" y="1"/>
                    <a:pt x="29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7" name="Google Shape;1267;p38"/>
            <p:cNvSpPr/>
            <p:nvPr/>
          </p:nvSpPr>
          <p:spPr>
            <a:xfrm>
              <a:off x="2899825" y="4521525"/>
              <a:ext cx="15275" cy="14225"/>
            </a:xfrm>
            <a:custGeom>
              <a:rect b="b" l="l" r="r" t="t"/>
              <a:pathLst>
                <a:path extrusionOk="0" h="569" w="611">
                  <a:moveTo>
                    <a:pt x="289" y="0"/>
                  </a:moveTo>
                  <a:cubicBezTo>
                    <a:pt x="160" y="0"/>
                    <a:pt x="48" y="79"/>
                    <a:pt x="0" y="189"/>
                  </a:cubicBezTo>
                  <a:cubicBezTo>
                    <a:pt x="161" y="318"/>
                    <a:pt x="325" y="445"/>
                    <a:pt x="493" y="568"/>
                  </a:cubicBezTo>
                  <a:cubicBezTo>
                    <a:pt x="565" y="507"/>
                    <a:pt x="610" y="421"/>
                    <a:pt x="610" y="321"/>
                  </a:cubicBezTo>
                  <a:cubicBezTo>
                    <a:pt x="610" y="144"/>
                    <a:pt x="467" y="0"/>
                    <a:pt x="289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8" name="Google Shape;1268;p38"/>
            <p:cNvSpPr/>
            <p:nvPr/>
          </p:nvSpPr>
          <p:spPr>
            <a:xfrm>
              <a:off x="2862000" y="4487550"/>
              <a:ext cx="14100" cy="14400"/>
            </a:xfrm>
            <a:custGeom>
              <a:rect b="b" l="l" r="r" t="t"/>
              <a:pathLst>
                <a:path extrusionOk="0" h="576" w="564">
                  <a:moveTo>
                    <a:pt x="243" y="0"/>
                  </a:moveTo>
                  <a:cubicBezTo>
                    <a:pt x="145" y="0"/>
                    <a:pt x="59" y="45"/>
                    <a:pt x="0" y="115"/>
                  </a:cubicBezTo>
                  <a:cubicBezTo>
                    <a:pt x="142" y="271"/>
                    <a:pt x="287" y="425"/>
                    <a:pt x="436" y="576"/>
                  </a:cubicBezTo>
                  <a:cubicBezTo>
                    <a:pt x="511" y="516"/>
                    <a:pt x="564" y="424"/>
                    <a:pt x="564" y="320"/>
                  </a:cubicBezTo>
                  <a:cubicBezTo>
                    <a:pt x="564" y="143"/>
                    <a:pt x="421" y="0"/>
                    <a:pt x="243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9" name="Google Shape;1269;p38"/>
            <p:cNvSpPr/>
            <p:nvPr/>
          </p:nvSpPr>
          <p:spPr>
            <a:xfrm>
              <a:off x="2938075" y="428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2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0" name="Google Shape;1270;p38"/>
            <p:cNvSpPr/>
            <p:nvPr/>
          </p:nvSpPr>
          <p:spPr>
            <a:xfrm>
              <a:off x="2788500" y="4351475"/>
              <a:ext cx="9525" cy="15550"/>
            </a:xfrm>
            <a:custGeom>
              <a:rect b="b" l="l" r="r" t="t"/>
              <a:pathLst>
                <a:path extrusionOk="0" h="622" w="381">
                  <a:moveTo>
                    <a:pt x="61" y="1"/>
                  </a:moveTo>
                  <a:cubicBezTo>
                    <a:pt x="40" y="1"/>
                    <a:pt x="22" y="4"/>
                    <a:pt x="0" y="7"/>
                  </a:cubicBezTo>
                  <a:cubicBezTo>
                    <a:pt x="52" y="215"/>
                    <a:pt x="106" y="420"/>
                    <a:pt x="168" y="622"/>
                  </a:cubicBezTo>
                  <a:cubicBezTo>
                    <a:pt x="293" y="578"/>
                    <a:pt x="380" y="462"/>
                    <a:pt x="380" y="322"/>
                  </a:cubicBezTo>
                  <a:cubicBezTo>
                    <a:pt x="380" y="145"/>
                    <a:pt x="237" y="1"/>
                    <a:pt x="61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1" name="Google Shape;1271;p38"/>
            <p:cNvSpPr/>
            <p:nvPr/>
          </p:nvSpPr>
          <p:spPr>
            <a:xfrm>
              <a:off x="2781975" y="428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2" name="Google Shape;1272;p38"/>
            <p:cNvSpPr/>
            <p:nvPr/>
          </p:nvSpPr>
          <p:spPr>
            <a:xfrm>
              <a:off x="2781975" y="4249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3" name="Google Shape;1273;p38"/>
            <p:cNvSpPr/>
            <p:nvPr/>
          </p:nvSpPr>
          <p:spPr>
            <a:xfrm>
              <a:off x="3055950" y="4589525"/>
              <a:ext cx="15125" cy="6575"/>
            </a:xfrm>
            <a:custGeom>
              <a:rect b="b" l="l" r="r" t="t"/>
              <a:pathLst>
                <a:path extrusionOk="0" h="263" w="605">
                  <a:moveTo>
                    <a:pt x="290" y="0"/>
                  </a:moveTo>
                  <a:cubicBezTo>
                    <a:pt x="160" y="0"/>
                    <a:pt x="49" y="78"/>
                    <a:pt x="1" y="188"/>
                  </a:cubicBezTo>
                  <a:cubicBezTo>
                    <a:pt x="200" y="217"/>
                    <a:pt x="401" y="241"/>
                    <a:pt x="605" y="262"/>
                  </a:cubicBezTo>
                  <a:cubicBezTo>
                    <a:pt x="576" y="113"/>
                    <a:pt x="447" y="0"/>
                    <a:pt x="29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4" name="Google Shape;1274;p38"/>
            <p:cNvSpPr/>
            <p:nvPr/>
          </p:nvSpPr>
          <p:spPr>
            <a:xfrm>
              <a:off x="3094225" y="4589525"/>
              <a:ext cx="16025" cy="8050"/>
            </a:xfrm>
            <a:custGeom>
              <a:rect b="b" l="l" r="r" t="t"/>
              <a:pathLst>
                <a:path extrusionOk="0" h="322" w="641">
                  <a:moveTo>
                    <a:pt x="321" y="0"/>
                  </a:moveTo>
                  <a:cubicBezTo>
                    <a:pt x="145" y="0"/>
                    <a:pt x="2" y="142"/>
                    <a:pt x="1" y="317"/>
                  </a:cubicBezTo>
                  <a:cubicBezTo>
                    <a:pt x="106" y="320"/>
                    <a:pt x="213" y="321"/>
                    <a:pt x="321" y="321"/>
                  </a:cubicBezTo>
                  <a:cubicBezTo>
                    <a:pt x="428" y="321"/>
                    <a:pt x="534" y="320"/>
                    <a:pt x="641" y="317"/>
                  </a:cubicBezTo>
                  <a:cubicBezTo>
                    <a:pt x="639" y="142"/>
                    <a:pt x="496" y="0"/>
                    <a:pt x="321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5" name="Google Shape;1275;p38"/>
            <p:cNvSpPr/>
            <p:nvPr/>
          </p:nvSpPr>
          <p:spPr>
            <a:xfrm>
              <a:off x="3406475" y="4317500"/>
              <a:ext cx="15275" cy="16050"/>
            </a:xfrm>
            <a:custGeom>
              <a:rect b="b" l="l" r="r" t="t"/>
              <a:pathLst>
                <a:path extrusionOk="0" h="642" w="61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13" y="641"/>
                    <a:pt x="496" y="602"/>
                    <a:pt x="553" y="537"/>
                  </a:cubicBezTo>
                  <a:cubicBezTo>
                    <a:pt x="574" y="421"/>
                    <a:pt x="594" y="307"/>
                    <a:pt x="611" y="189"/>
                  </a:cubicBezTo>
                  <a:cubicBezTo>
                    <a:pt x="559" y="77"/>
                    <a:pt x="451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6" name="Google Shape;1276;p38"/>
            <p:cNvSpPr/>
            <p:nvPr/>
          </p:nvSpPr>
          <p:spPr>
            <a:xfrm>
              <a:off x="3328375" y="4487550"/>
              <a:ext cx="14125" cy="14400"/>
            </a:xfrm>
            <a:custGeom>
              <a:rect b="b" l="l" r="r" t="t"/>
              <a:pathLst>
                <a:path extrusionOk="0" h="576" w="565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25"/>
                    <a:pt x="52" y="519"/>
                    <a:pt x="129" y="576"/>
                  </a:cubicBezTo>
                  <a:cubicBezTo>
                    <a:pt x="278" y="425"/>
                    <a:pt x="423" y="273"/>
                    <a:pt x="564" y="115"/>
                  </a:cubicBezTo>
                  <a:cubicBezTo>
                    <a:pt x="506" y="45"/>
                    <a:pt x="420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7" name="Google Shape;1277;p38"/>
            <p:cNvSpPr/>
            <p:nvPr/>
          </p:nvSpPr>
          <p:spPr>
            <a:xfrm>
              <a:off x="3406475" y="4351475"/>
              <a:ext cx="9525" cy="15550"/>
            </a:xfrm>
            <a:custGeom>
              <a:rect b="b" l="l" r="r" t="t"/>
              <a:pathLst>
                <a:path extrusionOk="0" h="622" w="381">
                  <a:moveTo>
                    <a:pt x="320" y="1"/>
                  </a:moveTo>
                  <a:cubicBezTo>
                    <a:pt x="143" y="1"/>
                    <a:pt x="0" y="147"/>
                    <a:pt x="0" y="322"/>
                  </a:cubicBezTo>
                  <a:cubicBezTo>
                    <a:pt x="0" y="460"/>
                    <a:pt x="89" y="578"/>
                    <a:pt x="213" y="622"/>
                  </a:cubicBezTo>
                  <a:cubicBezTo>
                    <a:pt x="273" y="418"/>
                    <a:pt x="330" y="212"/>
                    <a:pt x="380" y="7"/>
                  </a:cubicBezTo>
                  <a:cubicBezTo>
                    <a:pt x="362" y="4"/>
                    <a:pt x="341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8" name="Google Shape;1278;p38"/>
            <p:cNvSpPr/>
            <p:nvPr/>
          </p:nvSpPr>
          <p:spPr>
            <a:xfrm>
              <a:off x="3133400" y="4589525"/>
              <a:ext cx="15125" cy="6525"/>
            </a:xfrm>
            <a:custGeom>
              <a:rect b="b" l="l" r="r" t="t"/>
              <a:pathLst>
                <a:path extrusionOk="0" h="261" w="605">
                  <a:moveTo>
                    <a:pt x="316" y="0"/>
                  </a:moveTo>
                  <a:cubicBezTo>
                    <a:pt x="159" y="0"/>
                    <a:pt x="29" y="112"/>
                    <a:pt x="1" y="261"/>
                  </a:cubicBezTo>
                  <a:cubicBezTo>
                    <a:pt x="204" y="241"/>
                    <a:pt x="406" y="217"/>
                    <a:pt x="605" y="187"/>
                  </a:cubicBezTo>
                  <a:cubicBezTo>
                    <a:pt x="555" y="78"/>
                    <a:pt x="444" y="0"/>
                    <a:pt x="316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9" name="Google Shape;1279;p38"/>
            <p:cNvSpPr/>
            <p:nvPr/>
          </p:nvSpPr>
          <p:spPr>
            <a:xfrm>
              <a:off x="2860075" y="418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21"/>
                  </a:cubicBezTo>
                  <a:cubicBezTo>
                    <a:pt x="0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6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0" name="Google Shape;1280;p38"/>
            <p:cNvSpPr/>
            <p:nvPr/>
          </p:nvSpPr>
          <p:spPr>
            <a:xfrm>
              <a:off x="3289350" y="4521525"/>
              <a:ext cx="15275" cy="14225"/>
            </a:xfrm>
            <a:custGeom>
              <a:rect b="b" l="l" r="r" t="t"/>
              <a:pathLst>
                <a:path extrusionOk="0" h="569" w="611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21"/>
                    <a:pt x="47" y="507"/>
                    <a:pt x="118" y="568"/>
                  </a:cubicBezTo>
                  <a:cubicBezTo>
                    <a:pt x="285" y="445"/>
                    <a:pt x="450" y="318"/>
                    <a:pt x="611" y="189"/>
                  </a:cubicBezTo>
                  <a:cubicBezTo>
                    <a:pt x="563" y="79"/>
                    <a:pt x="451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1" name="Google Shape;1281;p38"/>
            <p:cNvSpPr/>
            <p:nvPr/>
          </p:nvSpPr>
          <p:spPr>
            <a:xfrm>
              <a:off x="2821050" y="441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2" name="Google Shape;1282;p38"/>
            <p:cNvSpPr/>
            <p:nvPr/>
          </p:nvSpPr>
          <p:spPr>
            <a:xfrm>
              <a:off x="2821050" y="435147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5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3" name="Google Shape;1283;p38"/>
            <p:cNvSpPr/>
            <p:nvPr/>
          </p:nvSpPr>
          <p:spPr>
            <a:xfrm>
              <a:off x="2821050" y="438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4"/>
                    <a:pt x="0" y="321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4" name="Google Shape;1284;p38"/>
            <p:cNvSpPr/>
            <p:nvPr/>
          </p:nvSpPr>
          <p:spPr>
            <a:xfrm>
              <a:off x="2860075" y="411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4"/>
                    <a:pt x="0" y="321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6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5" name="Google Shape;1285;p38"/>
            <p:cNvSpPr/>
            <p:nvPr/>
          </p:nvSpPr>
          <p:spPr>
            <a:xfrm>
              <a:off x="2860075" y="407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20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6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6" name="Google Shape;1286;p38"/>
            <p:cNvSpPr/>
            <p:nvPr/>
          </p:nvSpPr>
          <p:spPr>
            <a:xfrm>
              <a:off x="2860075" y="414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19"/>
                  </a:cubicBezTo>
                  <a:cubicBezTo>
                    <a:pt x="0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6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7" name="Google Shape;1287;p38"/>
            <p:cNvSpPr/>
            <p:nvPr/>
          </p:nvSpPr>
          <p:spPr>
            <a:xfrm>
              <a:off x="2821050" y="4317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8" name="Google Shape;1288;p38"/>
            <p:cNvSpPr/>
            <p:nvPr/>
          </p:nvSpPr>
          <p:spPr>
            <a:xfrm>
              <a:off x="2821050" y="418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3"/>
                    <a:pt x="0" y="321"/>
                  </a:cubicBezTo>
                  <a:cubicBezTo>
                    <a:pt x="0" y="497"/>
                    <a:pt x="143" y="641"/>
                    <a:pt x="320" y="641"/>
                  </a:cubicBezTo>
                  <a:cubicBezTo>
                    <a:pt x="496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9" name="Google Shape;1289;p38"/>
            <p:cNvSpPr/>
            <p:nvPr/>
          </p:nvSpPr>
          <p:spPr>
            <a:xfrm>
              <a:off x="2821050" y="411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4"/>
                    <a:pt x="0" y="321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0" name="Google Shape;1290;p38"/>
            <p:cNvSpPr/>
            <p:nvPr/>
          </p:nvSpPr>
          <p:spPr>
            <a:xfrm>
              <a:off x="2821050" y="414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3" y="0"/>
                    <a:pt x="0" y="143"/>
                    <a:pt x="0" y="319"/>
                  </a:cubicBezTo>
                  <a:cubicBezTo>
                    <a:pt x="0" y="497"/>
                    <a:pt x="143" y="640"/>
                    <a:pt x="320" y="640"/>
                  </a:cubicBezTo>
                  <a:cubicBezTo>
                    <a:pt x="496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1" name="Google Shape;1291;p38"/>
            <p:cNvSpPr/>
            <p:nvPr/>
          </p:nvSpPr>
          <p:spPr>
            <a:xfrm>
              <a:off x="2788500" y="4182050"/>
              <a:ext cx="9525" cy="15500"/>
            </a:xfrm>
            <a:custGeom>
              <a:rect b="b" l="l" r="r" t="t"/>
              <a:pathLst>
                <a:path extrusionOk="0" h="620" w="381">
                  <a:moveTo>
                    <a:pt x="168" y="0"/>
                  </a:moveTo>
                  <a:cubicBezTo>
                    <a:pt x="107" y="204"/>
                    <a:pt x="52" y="407"/>
                    <a:pt x="0" y="614"/>
                  </a:cubicBezTo>
                  <a:cubicBezTo>
                    <a:pt x="19" y="618"/>
                    <a:pt x="40" y="620"/>
                    <a:pt x="61" y="620"/>
                  </a:cubicBezTo>
                  <a:cubicBezTo>
                    <a:pt x="237" y="620"/>
                    <a:pt x="380" y="476"/>
                    <a:pt x="380" y="300"/>
                  </a:cubicBezTo>
                  <a:cubicBezTo>
                    <a:pt x="380" y="160"/>
                    <a:pt x="293" y="44"/>
                    <a:pt x="168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2" name="Google Shape;1292;p38"/>
            <p:cNvSpPr/>
            <p:nvPr/>
          </p:nvSpPr>
          <p:spPr>
            <a:xfrm>
              <a:off x="2821050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6"/>
                    <a:pt x="143" y="641"/>
                    <a:pt x="320" y="641"/>
                  </a:cubicBezTo>
                  <a:cubicBezTo>
                    <a:pt x="496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3" name="Google Shape;1293;p38"/>
            <p:cNvSpPr/>
            <p:nvPr/>
          </p:nvSpPr>
          <p:spPr>
            <a:xfrm>
              <a:off x="2782725" y="4215525"/>
              <a:ext cx="15300" cy="16050"/>
            </a:xfrm>
            <a:custGeom>
              <a:rect b="b" l="l" r="r" t="t"/>
              <a:pathLst>
                <a:path extrusionOk="0" h="642" w="612">
                  <a:moveTo>
                    <a:pt x="292" y="1"/>
                  </a:moveTo>
                  <a:cubicBezTo>
                    <a:pt x="200" y="1"/>
                    <a:pt x="117" y="40"/>
                    <a:pt x="58" y="103"/>
                  </a:cubicBezTo>
                  <a:cubicBezTo>
                    <a:pt x="37" y="221"/>
                    <a:pt x="19" y="335"/>
                    <a:pt x="1" y="453"/>
                  </a:cubicBezTo>
                  <a:cubicBezTo>
                    <a:pt x="51" y="563"/>
                    <a:pt x="162" y="641"/>
                    <a:pt x="292" y="641"/>
                  </a:cubicBezTo>
                  <a:cubicBezTo>
                    <a:pt x="468" y="641"/>
                    <a:pt x="611" y="498"/>
                    <a:pt x="611" y="320"/>
                  </a:cubicBezTo>
                  <a:cubicBezTo>
                    <a:pt x="611" y="144"/>
                    <a:pt x="468" y="1"/>
                    <a:pt x="29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4" name="Google Shape;1294;p38"/>
            <p:cNvSpPr/>
            <p:nvPr/>
          </p:nvSpPr>
          <p:spPr>
            <a:xfrm>
              <a:off x="2821050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2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5" name="Google Shape;1295;p38"/>
            <p:cNvSpPr/>
            <p:nvPr/>
          </p:nvSpPr>
          <p:spPr>
            <a:xfrm>
              <a:off x="2821050" y="421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3" y="1"/>
                    <a:pt x="0" y="144"/>
                    <a:pt x="0" y="320"/>
                  </a:cubicBezTo>
                  <a:cubicBezTo>
                    <a:pt x="0" y="498"/>
                    <a:pt x="143" y="641"/>
                    <a:pt x="320" y="641"/>
                  </a:cubicBezTo>
                  <a:cubicBezTo>
                    <a:pt x="496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6" name="Google Shape;1296;p38"/>
            <p:cNvSpPr/>
            <p:nvPr/>
          </p:nvSpPr>
          <p:spPr>
            <a:xfrm>
              <a:off x="3016175" y="401147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4" y="1"/>
                    <a:pt x="0" y="144"/>
                    <a:pt x="0" y="321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7" name="Google Shape;1297;p38"/>
            <p:cNvSpPr/>
            <p:nvPr/>
          </p:nvSpPr>
          <p:spPr>
            <a:xfrm>
              <a:off x="3055950" y="3953025"/>
              <a:ext cx="15125" cy="6500"/>
            </a:xfrm>
            <a:custGeom>
              <a:rect b="b" l="l" r="r" t="t"/>
              <a:pathLst>
                <a:path extrusionOk="0" h="260" w="605">
                  <a:moveTo>
                    <a:pt x="605" y="0"/>
                  </a:moveTo>
                  <a:lnTo>
                    <a:pt x="605" y="0"/>
                  </a:lnTo>
                  <a:cubicBezTo>
                    <a:pt x="401" y="18"/>
                    <a:pt x="200" y="44"/>
                    <a:pt x="1" y="74"/>
                  </a:cubicBezTo>
                  <a:cubicBezTo>
                    <a:pt x="49" y="182"/>
                    <a:pt x="160" y="259"/>
                    <a:pt x="290" y="259"/>
                  </a:cubicBezTo>
                  <a:cubicBezTo>
                    <a:pt x="447" y="259"/>
                    <a:pt x="576" y="149"/>
                    <a:pt x="605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8" name="Google Shape;1298;p38"/>
            <p:cNvSpPr/>
            <p:nvPr/>
          </p:nvSpPr>
          <p:spPr>
            <a:xfrm>
              <a:off x="3054925" y="3977350"/>
              <a:ext cx="16300" cy="16000"/>
            </a:xfrm>
            <a:custGeom>
              <a:rect b="b" l="l" r="r" t="t"/>
              <a:pathLst>
                <a:path extrusionOk="0" h="640" w="652">
                  <a:moveTo>
                    <a:pt x="327" y="0"/>
                  </a:moveTo>
                  <a:cubicBezTo>
                    <a:pt x="323" y="0"/>
                    <a:pt x="320" y="0"/>
                    <a:pt x="316" y="0"/>
                  </a:cubicBezTo>
                  <a:cubicBezTo>
                    <a:pt x="138" y="5"/>
                    <a:pt x="1" y="154"/>
                    <a:pt x="5" y="330"/>
                  </a:cubicBezTo>
                  <a:cubicBezTo>
                    <a:pt x="11" y="503"/>
                    <a:pt x="154" y="639"/>
                    <a:pt x="326" y="639"/>
                  </a:cubicBezTo>
                  <a:cubicBezTo>
                    <a:pt x="330" y="639"/>
                    <a:pt x="333" y="639"/>
                    <a:pt x="337" y="639"/>
                  </a:cubicBezTo>
                  <a:cubicBezTo>
                    <a:pt x="513" y="633"/>
                    <a:pt x="652" y="486"/>
                    <a:pt x="646" y="309"/>
                  </a:cubicBezTo>
                  <a:cubicBezTo>
                    <a:pt x="640" y="137"/>
                    <a:pt x="498" y="0"/>
                    <a:pt x="327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9" name="Google Shape;1299;p38"/>
            <p:cNvSpPr/>
            <p:nvPr/>
          </p:nvSpPr>
          <p:spPr>
            <a:xfrm>
              <a:off x="3016175" y="452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4"/>
                    <a:pt x="0" y="321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0" name="Google Shape;1300;p38"/>
            <p:cNvSpPr/>
            <p:nvPr/>
          </p:nvSpPr>
          <p:spPr>
            <a:xfrm>
              <a:off x="3054925" y="4113375"/>
              <a:ext cx="16300" cy="16000"/>
            </a:xfrm>
            <a:custGeom>
              <a:rect b="b" l="l" r="r" t="t"/>
              <a:pathLst>
                <a:path extrusionOk="0" h="640" w="652">
                  <a:moveTo>
                    <a:pt x="327" y="0"/>
                  </a:moveTo>
                  <a:cubicBezTo>
                    <a:pt x="323" y="0"/>
                    <a:pt x="320" y="0"/>
                    <a:pt x="316" y="0"/>
                  </a:cubicBezTo>
                  <a:cubicBezTo>
                    <a:pt x="138" y="6"/>
                    <a:pt x="1" y="154"/>
                    <a:pt x="5" y="330"/>
                  </a:cubicBezTo>
                  <a:cubicBezTo>
                    <a:pt x="11" y="503"/>
                    <a:pt x="154" y="639"/>
                    <a:pt x="326" y="639"/>
                  </a:cubicBezTo>
                  <a:cubicBezTo>
                    <a:pt x="330" y="639"/>
                    <a:pt x="333" y="639"/>
                    <a:pt x="337" y="639"/>
                  </a:cubicBezTo>
                  <a:cubicBezTo>
                    <a:pt x="513" y="633"/>
                    <a:pt x="652" y="486"/>
                    <a:pt x="646" y="309"/>
                  </a:cubicBezTo>
                  <a:cubicBezTo>
                    <a:pt x="640" y="137"/>
                    <a:pt x="498" y="0"/>
                    <a:pt x="327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1" name="Google Shape;1301;p38"/>
            <p:cNvSpPr/>
            <p:nvPr/>
          </p:nvSpPr>
          <p:spPr>
            <a:xfrm>
              <a:off x="3054925" y="4079350"/>
              <a:ext cx="16300" cy="16050"/>
            </a:xfrm>
            <a:custGeom>
              <a:rect b="b" l="l" r="r" t="t"/>
              <a:pathLst>
                <a:path extrusionOk="0" h="642" w="652">
                  <a:moveTo>
                    <a:pt x="327" y="1"/>
                  </a:moveTo>
                  <a:cubicBezTo>
                    <a:pt x="323" y="1"/>
                    <a:pt x="320" y="1"/>
                    <a:pt x="316" y="1"/>
                  </a:cubicBezTo>
                  <a:cubicBezTo>
                    <a:pt x="138" y="7"/>
                    <a:pt x="1" y="154"/>
                    <a:pt x="5" y="332"/>
                  </a:cubicBezTo>
                  <a:cubicBezTo>
                    <a:pt x="11" y="505"/>
                    <a:pt x="154" y="641"/>
                    <a:pt x="326" y="641"/>
                  </a:cubicBezTo>
                  <a:cubicBezTo>
                    <a:pt x="330" y="641"/>
                    <a:pt x="333" y="641"/>
                    <a:pt x="337" y="641"/>
                  </a:cubicBezTo>
                  <a:cubicBezTo>
                    <a:pt x="513" y="635"/>
                    <a:pt x="652" y="487"/>
                    <a:pt x="646" y="311"/>
                  </a:cubicBezTo>
                  <a:cubicBezTo>
                    <a:pt x="640" y="137"/>
                    <a:pt x="498" y="1"/>
                    <a:pt x="327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2" name="Google Shape;1302;p38"/>
            <p:cNvSpPr/>
            <p:nvPr/>
          </p:nvSpPr>
          <p:spPr>
            <a:xfrm>
              <a:off x="3054900" y="4011325"/>
              <a:ext cx="16325" cy="16050"/>
            </a:xfrm>
            <a:custGeom>
              <a:rect b="b" l="l" r="r" t="t"/>
              <a:pathLst>
                <a:path extrusionOk="0" h="642" w="653">
                  <a:moveTo>
                    <a:pt x="328" y="0"/>
                  </a:moveTo>
                  <a:cubicBezTo>
                    <a:pt x="324" y="0"/>
                    <a:pt x="321" y="0"/>
                    <a:pt x="317" y="1"/>
                  </a:cubicBezTo>
                  <a:cubicBezTo>
                    <a:pt x="139" y="7"/>
                    <a:pt x="0" y="154"/>
                    <a:pt x="6" y="331"/>
                  </a:cubicBezTo>
                  <a:cubicBezTo>
                    <a:pt x="12" y="505"/>
                    <a:pt x="155" y="641"/>
                    <a:pt x="327" y="641"/>
                  </a:cubicBezTo>
                  <a:cubicBezTo>
                    <a:pt x="331" y="641"/>
                    <a:pt x="334" y="641"/>
                    <a:pt x="338" y="641"/>
                  </a:cubicBezTo>
                  <a:cubicBezTo>
                    <a:pt x="514" y="635"/>
                    <a:pt x="653" y="487"/>
                    <a:pt x="647" y="309"/>
                  </a:cubicBezTo>
                  <a:cubicBezTo>
                    <a:pt x="641" y="137"/>
                    <a:pt x="499" y="0"/>
                    <a:pt x="328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3" name="Google Shape;1303;p38"/>
            <p:cNvSpPr/>
            <p:nvPr/>
          </p:nvSpPr>
          <p:spPr>
            <a:xfrm>
              <a:off x="2938075" y="4317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4" name="Google Shape;1304;p38"/>
            <p:cNvSpPr/>
            <p:nvPr/>
          </p:nvSpPr>
          <p:spPr>
            <a:xfrm>
              <a:off x="3054925" y="4045375"/>
              <a:ext cx="16300" cy="16000"/>
            </a:xfrm>
            <a:custGeom>
              <a:rect b="b" l="l" r="r" t="t"/>
              <a:pathLst>
                <a:path extrusionOk="0" h="640" w="652">
                  <a:moveTo>
                    <a:pt x="327" y="0"/>
                  </a:moveTo>
                  <a:cubicBezTo>
                    <a:pt x="323" y="0"/>
                    <a:pt x="320" y="1"/>
                    <a:pt x="316" y="1"/>
                  </a:cubicBezTo>
                  <a:cubicBezTo>
                    <a:pt x="138" y="7"/>
                    <a:pt x="1" y="154"/>
                    <a:pt x="5" y="331"/>
                  </a:cubicBezTo>
                  <a:cubicBezTo>
                    <a:pt x="11" y="503"/>
                    <a:pt x="154" y="640"/>
                    <a:pt x="326" y="640"/>
                  </a:cubicBezTo>
                  <a:cubicBezTo>
                    <a:pt x="330" y="640"/>
                    <a:pt x="333" y="640"/>
                    <a:pt x="337" y="640"/>
                  </a:cubicBezTo>
                  <a:cubicBezTo>
                    <a:pt x="513" y="635"/>
                    <a:pt x="652" y="486"/>
                    <a:pt x="646" y="310"/>
                  </a:cubicBezTo>
                  <a:cubicBezTo>
                    <a:pt x="640" y="137"/>
                    <a:pt x="498" y="0"/>
                    <a:pt x="327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5" name="Google Shape;1305;p38"/>
            <p:cNvSpPr/>
            <p:nvPr/>
          </p:nvSpPr>
          <p:spPr>
            <a:xfrm>
              <a:off x="3016175" y="421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4"/>
                    <a:pt x="0" y="320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6" name="Google Shape;1306;p38"/>
            <p:cNvSpPr/>
            <p:nvPr/>
          </p:nvSpPr>
          <p:spPr>
            <a:xfrm>
              <a:off x="3016175" y="4317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4"/>
                    <a:pt x="0" y="322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7" name="Google Shape;1307;p38"/>
            <p:cNvSpPr/>
            <p:nvPr/>
          </p:nvSpPr>
          <p:spPr>
            <a:xfrm>
              <a:off x="3016175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4" y="1"/>
                    <a:pt x="0" y="144"/>
                    <a:pt x="0" y="320"/>
                  </a:cubicBezTo>
                  <a:cubicBezTo>
                    <a:pt x="0" y="496"/>
                    <a:pt x="144" y="641"/>
                    <a:pt x="320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8" name="Google Shape;1308;p38"/>
            <p:cNvSpPr/>
            <p:nvPr/>
          </p:nvSpPr>
          <p:spPr>
            <a:xfrm>
              <a:off x="3016175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4"/>
                    <a:pt x="0" y="322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9" name="Google Shape;1309;p38"/>
            <p:cNvSpPr/>
            <p:nvPr/>
          </p:nvSpPr>
          <p:spPr>
            <a:xfrm>
              <a:off x="3016175" y="435147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5"/>
                    <a:pt x="0" y="322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0" name="Google Shape;1310;p38"/>
            <p:cNvSpPr/>
            <p:nvPr/>
          </p:nvSpPr>
          <p:spPr>
            <a:xfrm>
              <a:off x="3016175" y="441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4" y="1"/>
                    <a:pt x="0" y="144"/>
                    <a:pt x="0" y="320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1" name="Google Shape;1311;p38"/>
            <p:cNvSpPr/>
            <p:nvPr/>
          </p:nvSpPr>
          <p:spPr>
            <a:xfrm>
              <a:off x="3016175" y="438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4"/>
                    <a:pt x="0" y="321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2" name="Google Shape;1312;p38"/>
            <p:cNvSpPr/>
            <p:nvPr/>
          </p:nvSpPr>
          <p:spPr>
            <a:xfrm>
              <a:off x="3016175" y="4453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0" y="144"/>
                    <a:pt x="0" y="322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3" name="Google Shape;1313;p38"/>
            <p:cNvSpPr/>
            <p:nvPr/>
          </p:nvSpPr>
          <p:spPr>
            <a:xfrm>
              <a:off x="3016175" y="4555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19"/>
                  </a:cubicBezTo>
                  <a:cubicBezTo>
                    <a:pt x="0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4" name="Google Shape;1314;p38"/>
            <p:cNvSpPr/>
            <p:nvPr/>
          </p:nvSpPr>
          <p:spPr>
            <a:xfrm>
              <a:off x="3055200" y="448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5" name="Google Shape;1315;p38"/>
            <p:cNvSpPr/>
            <p:nvPr/>
          </p:nvSpPr>
          <p:spPr>
            <a:xfrm>
              <a:off x="3055200" y="441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6" name="Google Shape;1316;p38"/>
            <p:cNvSpPr/>
            <p:nvPr/>
          </p:nvSpPr>
          <p:spPr>
            <a:xfrm>
              <a:off x="3055200" y="4555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7" name="Google Shape;1317;p38"/>
            <p:cNvSpPr/>
            <p:nvPr/>
          </p:nvSpPr>
          <p:spPr>
            <a:xfrm>
              <a:off x="3055200" y="414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8" name="Google Shape;1318;p38"/>
            <p:cNvSpPr/>
            <p:nvPr/>
          </p:nvSpPr>
          <p:spPr>
            <a:xfrm>
              <a:off x="3094125" y="3977450"/>
              <a:ext cx="16175" cy="16050"/>
            </a:xfrm>
            <a:custGeom>
              <a:rect b="b" l="l" r="r" t="t"/>
              <a:pathLst>
                <a:path extrusionOk="0" h="642" w="647">
                  <a:moveTo>
                    <a:pt x="324" y="1"/>
                  </a:moveTo>
                  <a:cubicBezTo>
                    <a:pt x="322" y="1"/>
                    <a:pt x="320" y="1"/>
                    <a:pt x="318" y="1"/>
                  </a:cubicBezTo>
                  <a:cubicBezTo>
                    <a:pt x="140" y="4"/>
                    <a:pt x="0" y="150"/>
                    <a:pt x="3" y="326"/>
                  </a:cubicBezTo>
                  <a:cubicBezTo>
                    <a:pt x="8" y="502"/>
                    <a:pt x="151" y="641"/>
                    <a:pt x="324" y="641"/>
                  </a:cubicBezTo>
                  <a:cubicBezTo>
                    <a:pt x="326" y="641"/>
                    <a:pt x="328" y="641"/>
                    <a:pt x="330" y="641"/>
                  </a:cubicBezTo>
                  <a:cubicBezTo>
                    <a:pt x="506" y="637"/>
                    <a:pt x="646" y="491"/>
                    <a:pt x="643" y="314"/>
                  </a:cubicBezTo>
                  <a:cubicBezTo>
                    <a:pt x="640" y="140"/>
                    <a:pt x="497" y="1"/>
                    <a:pt x="324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9" name="Google Shape;1319;p38"/>
            <p:cNvSpPr/>
            <p:nvPr/>
          </p:nvSpPr>
          <p:spPr>
            <a:xfrm>
              <a:off x="3094225" y="3951500"/>
              <a:ext cx="16025" cy="8025"/>
            </a:xfrm>
            <a:custGeom>
              <a:rect b="b" l="l" r="r" t="t"/>
              <a:pathLst>
                <a:path extrusionOk="0" h="321" w="641">
                  <a:moveTo>
                    <a:pt x="321" y="1"/>
                  </a:moveTo>
                  <a:cubicBezTo>
                    <a:pt x="213" y="1"/>
                    <a:pt x="106" y="2"/>
                    <a:pt x="1" y="4"/>
                  </a:cubicBezTo>
                  <a:cubicBezTo>
                    <a:pt x="2" y="180"/>
                    <a:pt x="145" y="320"/>
                    <a:pt x="321" y="320"/>
                  </a:cubicBezTo>
                  <a:cubicBezTo>
                    <a:pt x="496" y="320"/>
                    <a:pt x="639" y="180"/>
                    <a:pt x="641" y="4"/>
                  </a:cubicBezTo>
                  <a:cubicBezTo>
                    <a:pt x="535" y="2"/>
                    <a:pt x="428" y="1"/>
                    <a:pt x="321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0" name="Google Shape;1320;p38"/>
            <p:cNvSpPr/>
            <p:nvPr/>
          </p:nvSpPr>
          <p:spPr>
            <a:xfrm>
              <a:off x="3055200" y="452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1" name="Google Shape;1321;p38"/>
            <p:cNvSpPr/>
            <p:nvPr/>
          </p:nvSpPr>
          <p:spPr>
            <a:xfrm>
              <a:off x="3055200" y="4453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2" name="Google Shape;1322;p38"/>
            <p:cNvSpPr/>
            <p:nvPr/>
          </p:nvSpPr>
          <p:spPr>
            <a:xfrm>
              <a:off x="3055200" y="438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3" name="Google Shape;1323;p38"/>
            <p:cNvSpPr/>
            <p:nvPr/>
          </p:nvSpPr>
          <p:spPr>
            <a:xfrm>
              <a:off x="3055200" y="421552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4" name="Google Shape;1324;p38"/>
            <p:cNvSpPr/>
            <p:nvPr/>
          </p:nvSpPr>
          <p:spPr>
            <a:xfrm>
              <a:off x="3055200" y="418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5" name="Google Shape;1325;p38"/>
            <p:cNvSpPr/>
            <p:nvPr/>
          </p:nvSpPr>
          <p:spPr>
            <a:xfrm>
              <a:off x="3055200" y="4249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6" name="Google Shape;1326;p38"/>
            <p:cNvSpPr/>
            <p:nvPr/>
          </p:nvSpPr>
          <p:spPr>
            <a:xfrm>
              <a:off x="3055200" y="428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0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7" name="Google Shape;1327;p38"/>
            <p:cNvSpPr/>
            <p:nvPr/>
          </p:nvSpPr>
          <p:spPr>
            <a:xfrm>
              <a:off x="3055200" y="4351475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8" name="Google Shape;1328;p38"/>
            <p:cNvSpPr/>
            <p:nvPr/>
          </p:nvSpPr>
          <p:spPr>
            <a:xfrm>
              <a:off x="3055200" y="4317500"/>
              <a:ext cx="16025" cy="16050"/>
            </a:xfrm>
            <a:custGeom>
              <a:rect b="b" l="l" r="r" t="t"/>
              <a:pathLst>
                <a:path extrusionOk="0" h="642" w="641">
                  <a:moveTo>
                    <a:pt x="320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0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9" name="Google Shape;1329;p38"/>
            <p:cNvSpPr/>
            <p:nvPr/>
          </p:nvSpPr>
          <p:spPr>
            <a:xfrm>
              <a:off x="3016175" y="448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20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0" name="Google Shape;1330;p38"/>
            <p:cNvSpPr/>
            <p:nvPr/>
          </p:nvSpPr>
          <p:spPr>
            <a:xfrm>
              <a:off x="2977100" y="407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6"/>
                    <a:pt x="144" y="641"/>
                    <a:pt x="322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1" name="Google Shape;1331;p38"/>
            <p:cNvSpPr/>
            <p:nvPr/>
          </p:nvSpPr>
          <p:spPr>
            <a:xfrm>
              <a:off x="2977100" y="401147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2" name="Google Shape;1332;p38"/>
            <p:cNvSpPr/>
            <p:nvPr/>
          </p:nvSpPr>
          <p:spPr>
            <a:xfrm>
              <a:off x="2977100" y="404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3" name="Google Shape;1333;p38"/>
            <p:cNvSpPr/>
            <p:nvPr/>
          </p:nvSpPr>
          <p:spPr>
            <a:xfrm>
              <a:off x="2977100" y="411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4" name="Google Shape;1334;p38"/>
            <p:cNvSpPr/>
            <p:nvPr/>
          </p:nvSpPr>
          <p:spPr>
            <a:xfrm>
              <a:off x="2977100" y="414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2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5" name="Google Shape;1335;p38"/>
            <p:cNvSpPr/>
            <p:nvPr/>
          </p:nvSpPr>
          <p:spPr>
            <a:xfrm>
              <a:off x="2977100" y="4249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6" name="Google Shape;1336;p38"/>
            <p:cNvSpPr/>
            <p:nvPr/>
          </p:nvSpPr>
          <p:spPr>
            <a:xfrm>
              <a:off x="2977100" y="418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1"/>
                  </a:cubicBezTo>
                  <a:cubicBezTo>
                    <a:pt x="1" y="497"/>
                    <a:pt x="144" y="641"/>
                    <a:pt x="322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7" name="Google Shape;1337;p38"/>
            <p:cNvSpPr/>
            <p:nvPr/>
          </p:nvSpPr>
          <p:spPr>
            <a:xfrm>
              <a:off x="2977100" y="4215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8" name="Google Shape;1338;p38"/>
            <p:cNvSpPr/>
            <p:nvPr/>
          </p:nvSpPr>
          <p:spPr>
            <a:xfrm>
              <a:off x="2938075" y="438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9" name="Google Shape;1339;p38"/>
            <p:cNvSpPr/>
            <p:nvPr/>
          </p:nvSpPr>
          <p:spPr>
            <a:xfrm>
              <a:off x="2938075" y="435147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0" name="Google Shape;1340;p38"/>
            <p:cNvSpPr/>
            <p:nvPr/>
          </p:nvSpPr>
          <p:spPr>
            <a:xfrm>
              <a:off x="2977100" y="3977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1" name="Google Shape;1341;p38"/>
            <p:cNvSpPr/>
            <p:nvPr/>
          </p:nvSpPr>
          <p:spPr>
            <a:xfrm>
              <a:off x="2938075" y="441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2" name="Google Shape;1342;p38"/>
            <p:cNvSpPr/>
            <p:nvPr/>
          </p:nvSpPr>
          <p:spPr>
            <a:xfrm>
              <a:off x="2938075" y="4453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3" name="Google Shape;1343;p38"/>
            <p:cNvSpPr/>
            <p:nvPr/>
          </p:nvSpPr>
          <p:spPr>
            <a:xfrm>
              <a:off x="2938075" y="448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4" name="Google Shape;1344;p38"/>
            <p:cNvSpPr/>
            <p:nvPr/>
          </p:nvSpPr>
          <p:spPr>
            <a:xfrm>
              <a:off x="2938075" y="452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5" name="Google Shape;1345;p38"/>
            <p:cNvSpPr/>
            <p:nvPr/>
          </p:nvSpPr>
          <p:spPr>
            <a:xfrm>
              <a:off x="2977100" y="4419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6" name="Google Shape;1346;p38"/>
            <p:cNvSpPr/>
            <p:nvPr/>
          </p:nvSpPr>
          <p:spPr>
            <a:xfrm>
              <a:off x="3094125" y="4011425"/>
              <a:ext cx="16175" cy="16050"/>
            </a:xfrm>
            <a:custGeom>
              <a:rect b="b" l="l" r="r" t="t"/>
              <a:pathLst>
                <a:path extrusionOk="0" h="642" w="647">
                  <a:moveTo>
                    <a:pt x="324" y="1"/>
                  </a:moveTo>
                  <a:cubicBezTo>
                    <a:pt x="322" y="1"/>
                    <a:pt x="320" y="1"/>
                    <a:pt x="318" y="1"/>
                  </a:cubicBezTo>
                  <a:cubicBezTo>
                    <a:pt x="140" y="6"/>
                    <a:pt x="0" y="152"/>
                    <a:pt x="3" y="328"/>
                  </a:cubicBezTo>
                  <a:cubicBezTo>
                    <a:pt x="7" y="502"/>
                    <a:pt x="148" y="642"/>
                    <a:pt x="322" y="642"/>
                  </a:cubicBezTo>
                  <a:cubicBezTo>
                    <a:pt x="324" y="642"/>
                    <a:pt x="327" y="641"/>
                    <a:pt x="330" y="641"/>
                  </a:cubicBezTo>
                  <a:cubicBezTo>
                    <a:pt x="506" y="638"/>
                    <a:pt x="646" y="492"/>
                    <a:pt x="643" y="316"/>
                  </a:cubicBezTo>
                  <a:cubicBezTo>
                    <a:pt x="640" y="140"/>
                    <a:pt x="497" y="1"/>
                    <a:pt x="324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7" name="Google Shape;1347;p38"/>
            <p:cNvSpPr/>
            <p:nvPr/>
          </p:nvSpPr>
          <p:spPr>
            <a:xfrm>
              <a:off x="3016175" y="3977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4"/>
                    <a:pt x="0" y="320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8" name="Google Shape;1348;p38"/>
            <p:cNvSpPr/>
            <p:nvPr/>
          </p:nvSpPr>
          <p:spPr>
            <a:xfrm>
              <a:off x="2977100" y="4283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1"/>
                  </a:moveTo>
                  <a:cubicBezTo>
                    <a:pt x="144" y="1"/>
                    <a:pt x="1" y="144"/>
                    <a:pt x="1" y="320"/>
                  </a:cubicBezTo>
                  <a:cubicBezTo>
                    <a:pt x="1" y="496"/>
                    <a:pt x="144" y="641"/>
                    <a:pt x="322" y="641"/>
                  </a:cubicBezTo>
                  <a:cubicBezTo>
                    <a:pt x="498" y="641"/>
                    <a:pt x="641" y="496"/>
                    <a:pt x="641" y="320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9" name="Google Shape;1349;p38"/>
            <p:cNvSpPr/>
            <p:nvPr/>
          </p:nvSpPr>
          <p:spPr>
            <a:xfrm>
              <a:off x="3016175" y="4113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4"/>
                    <a:pt x="0" y="321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0" name="Google Shape;1350;p38"/>
            <p:cNvSpPr/>
            <p:nvPr/>
          </p:nvSpPr>
          <p:spPr>
            <a:xfrm>
              <a:off x="3016175" y="4147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19"/>
                  </a:cubicBezTo>
                  <a:cubicBezTo>
                    <a:pt x="0" y="497"/>
                    <a:pt x="144" y="640"/>
                    <a:pt x="320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1" name="Google Shape;1351;p38"/>
            <p:cNvSpPr/>
            <p:nvPr/>
          </p:nvSpPr>
          <p:spPr>
            <a:xfrm>
              <a:off x="2977100" y="4521525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2" name="Google Shape;1352;p38"/>
            <p:cNvSpPr/>
            <p:nvPr/>
          </p:nvSpPr>
          <p:spPr>
            <a:xfrm>
              <a:off x="3016175" y="407955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20"/>
                  </a:cubicBezTo>
                  <a:cubicBezTo>
                    <a:pt x="0" y="498"/>
                    <a:pt x="144" y="641"/>
                    <a:pt x="320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3" name="Google Shape;1353;p38"/>
            <p:cNvSpPr/>
            <p:nvPr/>
          </p:nvSpPr>
          <p:spPr>
            <a:xfrm>
              <a:off x="3016175" y="4045500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20"/>
                  </a:cubicBezTo>
                  <a:cubicBezTo>
                    <a:pt x="0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0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4" name="Google Shape;1354;p38"/>
            <p:cNvSpPr/>
            <p:nvPr/>
          </p:nvSpPr>
          <p:spPr>
            <a:xfrm>
              <a:off x="2977100" y="4555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19"/>
                  </a:cubicBezTo>
                  <a:cubicBezTo>
                    <a:pt x="1" y="497"/>
                    <a:pt x="144" y="640"/>
                    <a:pt x="322" y="640"/>
                  </a:cubicBezTo>
                  <a:cubicBezTo>
                    <a:pt x="498" y="640"/>
                    <a:pt x="641" y="497"/>
                    <a:pt x="641" y="319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5" name="Google Shape;1355;p38"/>
            <p:cNvSpPr/>
            <p:nvPr/>
          </p:nvSpPr>
          <p:spPr>
            <a:xfrm>
              <a:off x="2977100" y="438550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4"/>
                    <a:pt x="1" y="321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1"/>
                  </a:cubicBezTo>
                  <a:cubicBezTo>
                    <a:pt x="641" y="144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6" name="Google Shape;1356;p38"/>
            <p:cNvSpPr/>
            <p:nvPr/>
          </p:nvSpPr>
          <p:spPr>
            <a:xfrm>
              <a:off x="2977100" y="4317500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7" name="Google Shape;1357;p38"/>
            <p:cNvSpPr/>
            <p:nvPr/>
          </p:nvSpPr>
          <p:spPr>
            <a:xfrm>
              <a:off x="2977100" y="435147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5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7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8" name="Google Shape;1358;p38"/>
            <p:cNvSpPr/>
            <p:nvPr/>
          </p:nvSpPr>
          <p:spPr>
            <a:xfrm>
              <a:off x="2977100" y="4487550"/>
              <a:ext cx="16050" cy="16025"/>
            </a:xfrm>
            <a:custGeom>
              <a:rect b="b" l="l" r="r" t="t"/>
              <a:pathLst>
                <a:path extrusionOk="0" h="641" w="642">
                  <a:moveTo>
                    <a:pt x="322" y="0"/>
                  </a:moveTo>
                  <a:cubicBezTo>
                    <a:pt x="144" y="0"/>
                    <a:pt x="1" y="143"/>
                    <a:pt x="1" y="320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0"/>
                  </a:cubicBezTo>
                  <a:cubicBezTo>
                    <a:pt x="641" y="143"/>
                    <a:pt x="498" y="0"/>
                    <a:pt x="322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9" name="Google Shape;1359;p38"/>
            <p:cNvSpPr/>
            <p:nvPr/>
          </p:nvSpPr>
          <p:spPr>
            <a:xfrm>
              <a:off x="3016175" y="4181525"/>
              <a:ext cx="16025" cy="16025"/>
            </a:xfrm>
            <a:custGeom>
              <a:rect b="b" l="l" r="r" t="t"/>
              <a:pathLst>
                <a:path extrusionOk="0" h="641" w="641">
                  <a:moveTo>
                    <a:pt x="320" y="0"/>
                  </a:moveTo>
                  <a:cubicBezTo>
                    <a:pt x="144" y="0"/>
                    <a:pt x="0" y="143"/>
                    <a:pt x="0" y="321"/>
                  </a:cubicBezTo>
                  <a:cubicBezTo>
                    <a:pt x="0" y="497"/>
                    <a:pt x="144" y="641"/>
                    <a:pt x="320" y="641"/>
                  </a:cubicBezTo>
                  <a:cubicBezTo>
                    <a:pt x="498" y="641"/>
                    <a:pt x="641" y="497"/>
                    <a:pt x="641" y="321"/>
                  </a:cubicBezTo>
                  <a:cubicBezTo>
                    <a:pt x="641" y="143"/>
                    <a:pt x="498" y="0"/>
                    <a:pt x="320" y="0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0" name="Google Shape;1360;p38"/>
            <p:cNvSpPr/>
            <p:nvPr/>
          </p:nvSpPr>
          <p:spPr>
            <a:xfrm>
              <a:off x="2977100" y="4453525"/>
              <a:ext cx="16050" cy="16050"/>
            </a:xfrm>
            <a:custGeom>
              <a:rect b="b" l="l" r="r" t="t"/>
              <a:pathLst>
                <a:path extrusionOk="0" h="642" w="642">
                  <a:moveTo>
                    <a:pt x="322" y="1"/>
                  </a:moveTo>
                  <a:cubicBezTo>
                    <a:pt x="144" y="1"/>
                    <a:pt x="1" y="144"/>
                    <a:pt x="1" y="322"/>
                  </a:cubicBezTo>
                  <a:cubicBezTo>
                    <a:pt x="1" y="498"/>
                    <a:pt x="144" y="641"/>
                    <a:pt x="322" y="641"/>
                  </a:cubicBezTo>
                  <a:cubicBezTo>
                    <a:pt x="498" y="641"/>
                    <a:pt x="641" y="498"/>
                    <a:pt x="641" y="322"/>
                  </a:cubicBezTo>
                  <a:cubicBezTo>
                    <a:pt x="641" y="144"/>
                    <a:pt x="498" y="1"/>
                    <a:pt x="322" y="1"/>
                  </a:cubicBezTo>
                  <a:close/>
                </a:path>
              </a:pathLst>
            </a:custGeom>
            <a:solidFill>
              <a:srgbClr val="E68E3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61" name="Google Shape;1361;p38"/>
          <p:cNvSpPr txBox="1"/>
          <p:nvPr>
            <p:ph type="title"/>
          </p:nvPr>
        </p:nvSpPr>
        <p:spPr>
          <a:xfrm>
            <a:off x="2469600" y="2095850"/>
            <a:ext cx="4206300" cy="367200"/>
          </a:xfrm>
          <a:prstGeom prst="rect">
            <a:avLst/>
          </a:prstGeom>
          <a:solidFill>
            <a:srgbClr val="E68E36">
              <a:alpha val="66820"/>
            </a:srgbClr>
          </a:solidFill>
          <a:ln cap="flat" cmpd="sng" w="9525">
            <a:solidFill>
              <a:srgbClr val="461E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Part 2</a:t>
            </a:r>
            <a:endParaRPr baseline="-25000" sz="2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62" name="Google Shape;1362;p38"/>
          <p:cNvSpPr txBox="1"/>
          <p:nvPr>
            <p:ph idx="1" type="subTitle"/>
          </p:nvPr>
        </p:nvSpPr>
        <p:spPr>
          <a:xfrm>
            <a:off x="2468850" y="2461475"/>
            <a:ext cx="4206300" cy="540000"/>
          </a:xfrm>
          <a:prstGeom prst="rect">
            <a:avLst/>
          </a:prstGeom>
          <a:solidFill>
            <a:srgbClr val="E68E36">
              <a:alpha val="66820"/>
            </a:srgbClr>
          </a:solidFill>
          <a:ln cap="flat" cmpd="sng" w="9525">
            <a:solidFill>
              <a:srgbClr val="461E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/>
              <a:t>            </a:t>
            </a:r>
            <a:endParaRPr b="1" sz="2000"/>
          </a:p>
        </p:txBody>
      </p:sp>
      <p:sp>
        <p:nvSpPr>
          <p:cNvPr id="1363" name="Google Shape;1363;p38"/>
          <p:cNvSpPr txBox="1"/>
          <p:nvPr>
            <p:ph idx="1" type="subTitle"/>
          </p:nvPr>
        </p:nvSpPr>
        <p:spPr>
          <a:xfrm>
            <a:off x="2525400" y="2507000"/>
            <a:ext cx="4093200" cy="439500"/>
          </a:xfrm>
          <a:prstGeom prst="rect">
            <a:avLst/>
          </a:prstGeom>
          <a:solidFill>
            <a:srgbClr val="E68E36">
              <a:alpha val="7773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rPr>
              <a:t>Ultralight DM with quadratic couplings</a:t>
            </a:r>
            <a:endParaRPr sz="1800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364" name="Google Shape;1364;p38"/>
          <p:cNvSpPr txBox="1"/>
          <p:nvPr>
            <p:ph idx="4294967295" type="subTitle"/>
          </p:nvPr>
        </p:nvSpPr>
        <p:spPr>
          <a:xfrm>
            <a:off x="0" y="4703900"/>
            <a:ext cx="8520600" cy="43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ARC, Roberts, </a:t>
            </a:r>
            <a:r>
              <a:rPr i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in preparation</a:t>
            </a:r>
            <a:r>
              <a:rPr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(2026)</a:t>
            </a:r>
            <a:endParaRPr sz="2000">
              <a:solidFill>
                <a:srgbClr val="FCE2C9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1368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" name="Google Shape;1369;p39"/>
          <p:cNvSpPr/>
          <p:nvPr/>
        </p:nvSpPr>
        <p:spPr>
          <a:xfrm>
            <a:off x="383450" y="396675"/>
            <a:ext cx="8297100" cy="4264200"/>
          </a:xfrm>
          <a:prstGeom prst="roundRect">
            <a:avLst>
              <a:gd fmla="val 16667" name="adj"/>
            </a:avLst>
          </a:prstGeom>
          <a:solidFill>
            <a:srgbClr val="DD517F">
              <a:alpha val="127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0" name="Google Shape;1370;p39"/>
          <p:cNvSpPr/>
          <p:nvPr/>
        </p:nvSpPr>
        <p:spPr>
          <a:xfrm>
            <a:off x="535850" y="549075"/>
            <a:ext cx="7972800" cy="3959700"/>
          </a:xfrm>
          <a:prstGeom prst="roundRect">
            <a:avLst>
              <a:gd fmla="val 16667" name="adj"/>
            </a:avLst>
          </a:prstGeom>
          <a:solidFill>
            <a:srgbClr val="DD517F">
              <a:alpha val="53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1" name="Google Shape;1371;p39"/>
          <p:cNvSpPr/>
          <p:nvPr/>
        </p:nvSpPr>
        <p:spPr>
          <a:xfrm>
            <a:off x="688250" y="701475"/>
            <a:ext cx="7648500" cy="3655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2" name="Google Shape;1372;p39"/>
          <p:cNvSpPr txBox="1"/>
          <p:nvPr/>
        </p:nvSpPr>
        <p:spPr>
          <a:xfrm>
            <a:off x="1114150" y="179175"/>
            <a:ext cx="5885700" cy="522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E68E36"/>
                </a:solidFill>
                <a:latin typeface="Lato Black"/>
                <a:ea typeface="Lato Black"/>
                <a:cs typeface="Lato Black"/>
                <a:sym typeface="Lato Black"/>
              </a:rPr>
              <a:t>Quadratic couplings</a:t>
            </a:r>
            <a:r>
              <a:rPr lang="en-GB" sz="3000">
                <a:solidFill>
                  <a:srgbClr val="E68E36"/>
                </a:solidFill>
                <a:latin typeface="Lato Black"/>
                <a:ea typeface="Lato Black"/>
                <a:cs typeface="Lato Black"/>
                <a:sym typeface="Lato Black"/>
              </a:rPr>
              <a:t> (are weird)</a:t>
            </a:r>
            <a:endParaRPr sz="3000">
              <a:solidFill>
                <a:srgbClr val="E68E3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373" name="Google Shape;1373;p39"/>
          <p:cNvSpPr txBox="1"/>
          <p:nvPr/>
        </p:nvSpPr>
        <p:spPr>
          <a:xfrm>
            <a:off x="908600" y="1224750"/>
            <a:ext cx="3522900" cy="23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45720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972C50"/>
                </a:solidFill>
                <a:latin typeface="Lato"/>
                <a:ea typeface="Lato"/>
                <a:cs typeface="Lato"/>
                <a:sym typeface="Lato"/>
              </a:rPr>
              <a:t>DM with quadratic couplings is screened by matter</a:t>
            </a:r>
            <a:endParaRPr sz="18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1377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p40"/>
          <p:cNvSpPr/>
          <p:nvPr/>
        </p:nvSpPr>
        <p:spPr>
          <a:xfrm>
            <a:off x="383450" y="396675"/>
            <a:ext cx="8297100" cy="4264200"/>
          </a:xfrm>
          <a:prstGeom prst="roundRect">
            <a:avLst>
              <a:gd fmla="val 16667" name="adj"/>
            </a:avLst>
          </a:prstGeom>
          <a:solidFill>
            <a:srgbClr val="DD517F">
              <a:alpha val="127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9" name="Google Shape;1379;p40"/>
          <p:cNvSpPr/>
          <p:nvPr/>
        </p:nvSpPr>
        <p:spPr>
          <a:xfrm>
            <a:off x="535850" y="549075"/>
            <a:ext cx="7972800" cy="3959700"/>
          </a:xfrm>
          <a:prstGeom prst="roundRect">
            <a:avLst>
              <a:gd fmla="val 16667" name="adj"/>
            </a:avLst>
          </a:prstGeom>
          <a:solidFill>
            <a:srgbClr val="DD517F">
              <a:alpha val="53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0" name="Google Shape;1380;p40"/>
          <p:cNvSpPr/>
          <p:nvPr/>
        </p:nvSpPr>
        <p:spPr>
          <a:xfrm>
            <a:off x="688250" y="701475"/>
            <a:ext cx="7648500" cy="3655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1" name="Google Shape;1381;p40"/>
          <p:cNvSpPr txBox="1"/>
          <p:nvPr/>
        </p:nvSpPr>
        <p:spPr>
          <a:xfrm>
            <a:off x="1114150" y="179175"/>
            <a:ext cx="5885700" cy="522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E68E36"/>
                </a:solidFill>
                <a:latin typeface="Lato Black"/>
                <a:ea typeface="Lato Black"/>
                <a:cs typeface="Lato Black"/>
                <a:sym typeface="Lato Black"/>
              </a:rPr>
              <a:t>Quadratic couplings</a:t>
            </a:r>
            <a:r>
              <a:rPr lang="en-GB" sz="3000">
                <a:solidFill>
                  <a:srgbClr val="E68E36"/>
                </a:solidFill>
                <a:latin typeface="Lato Black"/>
                <a:ea typeface="Lato Black"/>
                <a:cs typeface="Lato Black"/>
                <a:sym typeface="Lato Black"/>
              </a:rPr>
              <a:t> (are weird)</a:t>
            </a:r>
            <a:endParaRPr sz="3000">
              <a:solidFill>
                <a:srgbClr val="E68E3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1382" name="Google Shape;138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4475" y="1214750"/>
            <a:ext cx="4275349" cy="2443776"/>
          </a:xfrm>
          <a:prstGeom prst="rect">
            <a:avLst/>
          </a:prstGeom>
          <a:noFill/>
          <a:ln>
            <a:noFill/>
          </a:ln>
        </p:spPr>
      </p:pic>
      <p:sp>
        <p:nvSpPr>
          <p:cNvPr id="1383" name="Google Shape;1383;p40"/>
          <p:cNvSpPr txBox="1"/>
          <p:nvPr/>
        </p:nvSpPr>
        <p:spPr>
          <a:xfrm>
            <a:off x="4383625" y="3658525"/>
            <a:ext cx="3886200" cy="3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A. Hees et al., </a:t>
            </a:r>
            <a:r>
              <a:rPr i="1" lang="en-GB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Phys. Rev. D</a:t>
            </a:r>
            <a:r>
              <a:rPr lang="en-GB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 98, 064051 (2018)</a:t>
            </a:r>
            <a:endParaRPr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384" name="Google Shape;1384;p40"/>
          <p:cNvSpPr txBox="1"/>
          <p:nvPr/>
        </p:nvSpPr>
        <p:spPr>
          <a:xfrm>
            <a:off x="908600" y="1224750"/>
            <a:ext cx="3522900" cy="23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45720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972C50"/>
                </a:solidFill>
                <a:latin typeface="Lato"/>
                <a:ea typeface="Lato"/>
                <a:cs typeface="Lato"/>
                <a:sym typeface="Lato"/>
              </a:rPr>
              <a:t>DM with quadratic couplings is screened by matter</a:t>
            </a:r>
            <a:endParaRPr sz="18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1388" name="Shape 1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" name="Google Shape;1389;p41"/>
          <p:cNvSpPr/>
          <p:nvPr/>
        </p:nvSpPr>
        <p:spPr>
          <a:xfrm>
            <a:off x="383450" y="396675"/>
            <a:ext cx="8297100" cy="4264200"/>
          </a:xfrm>
          <a:prstGeom prst="roundRect">
            <a:avLst>
              <a:gd fmla="val 16667" name="adj"/>
            </a:avLst>
          </a:prstGeom>
          <a:solidFill>
            <a:srgbClr val="DD517F">
              <a:alpha val="127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0" name="Google Shape;1390;p41"/>
          <p:cNvSpPr/>
          <p:nvPr/>
        </p:nvSpPr>
        <p:spPr>
          <a:xfrm>
            <a:off x="535850" y="549075"/>
            <a:ext cx="7972800" cy="3959700"/>
          </a:xfrm>
          <a:prstGeom prst="roundRect">
            <a:avLst>
              <a:gd fmla="val 16667" name="adj"/>
            </a:avLst>
          </a:prstGeom>
          <a:solidFill>
            <a:srgbClr val="DD517F">
              <a:alpha val="53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1" name="Google Shape;1391;p41"/>
          <p:cNvSpPr/>
          <p:nvPr/>
        </p:nvSpPr>
        <p:spPr>
          <a:xfrm>
            <a:off x="688250" y="701475"/>
            <a:ext cx="7648500" cy="3655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2" name="Google Shape;1392;p41"/>
          <p:cNvSpPr txBox="1"/>
          <p:nvPr/>
        </p:nvSpPr>
        <p:spPr>
          <a:xfrm>
            <a:off x="1114150" y="179175"/>
            <a:ext cx="5885700" cy="522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E68E36"/>
                </a:solidFill>
                <a:latin typeface="Lato Black"/>
                <a:ea typeface="Lato Black"/>
                <a:cs typeface="Lato Black"/>
                <a:sym typeface="Lato Black"/>
              </a:rPr>
              <a:t>Quadratic couplings</a:t>
            </a:r>
            <a:r>
              <a:rPr lang="en-GB" sz="3000">
                <a:solidFill>
                  <a:srgbClr val="E68E36"/>
                </a:solidFill>
                <a:latin typeface="Lato Black"/>
                <a:ea typeface="Lato Black"/>
                <a:cs typeface="Lato Black"/>
                <a:sym typeface="Lato Black"/>
              </a:rPr>
              <a:t> (are weird)</a:t>
            </a:r>
            <a:endParaRPr sz="3000">
              <a:solidFill>
                <a:srgbClr val="E68E3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1393" name="Google Shape;139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4475" y="1214750"/>
            <a:ext cx="4275349" cy="2443776"/>
          </a:xfrm>
          <a:prstGeom prst="rect">
            <a:avLst/>
          </a:prstGeom>
          <a:noFill/>
          <a:ln>
            <a:noFill/>
          </a:ln>
        </p:spPr>
      </p:pic>
      <p:sp>
        <p:nvSpPr>
          <p:cNvPr id="1394" name="Google Shape;1394;p41"/>
          <p:cNvSpPr txBox="1"/>
          <p:nvPr/>
        </p:nvSpPr>
        <p:spPr>
          <a:xfrm>
            <a:off x="4383625" y="3658525"/>
            <a:ext cx="3886200" cy="3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A. Hees et al., </a:t>
            </a:r>
            <a:r>
              <a:rPr i="1" lang="en-GB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Phys. Rev. D</a:t>
            </a:r>
            <a:r>
              <a:rPr lang="en-GB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 98, 064051 (2018)</a:t>
            </a:r>
            <a:endParaRPr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395" name="Google Shape;1395;p41"/>
          <p:cNvSpPr txBox="1"/>
          <p:nvPr/>
        </p:nvSpPr>
        <p:spPr>
          <a:xfrm>
            <a:off x="908600" y="1224750"/>
            <a:ext cx="3522900" cy="23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45720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972C50"/>
                </a:solidFill>
                <a:latin typeface="Lato"/>
                <a:ea typeface="Lato"/>
                <a:cs typeface="Lato"/>
                <a:sym typeface="Lato"/>
              </a:rPr>
              <a:t>DM with quadratic couplings is screened by matter</a:t>
            </a:r>
            <a:endParaRPr sz="18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972C50"/>
                </a:solidFill>
                <a:latin typeface="Lato"/>
                <a:ea typeface="Lato"/>
                <a:cs typeface="Lato"/>
                <a:sym typeface="Lato"/>
              </a:rPr>
              <a:t>Explains lack of terrestrial detection so far</a:t>
            </a:r>
            <a:endParaRPr sz="18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1399" name="Shape 1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0" name="Google Shape;1400;p42" title="Capture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5863" y="2678975"/>
            <a:ext cx="2434825" cy="240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1" name="Google Shape;1401;p42"/>
          <p:cNvSpPr/>
          <p:nvPr/>
        </p:nvSpPr>
        <p:spPr>
          <a:xfrm rot="-3140632">
            <a:off x="2996771" y="3920372"/>
            <a:ext cx="805408" cy="279437"/>
          </a:xfrm>
          <a:custGeom>
            <a:rect b="b" l="l" r="r" t="t"/>
            <a:pathLst>
              <a:path extrusionOk="0" h="18012" w="66179">
                <a:moveTo>
                  <a:pt x="0" y="15954"/>
                </a:moveTo>
                <a:cubicBezTo>
                  <a:pt x="20735" y="25171"/>
                  <a:pt x="43487" y="0"/>
                  <a:pt x="66179" y="0"/>
                </a:cubicBezTo>
              </a:path>
            </a:pathLst>
          </a:cu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sp>
      <p:grpSp>
        <p:nvGrpSpPr>
          <p:cNvPr id="1402" name="Google Shape;1402;p42"/>
          <p:cNvGrpSpPr/>
          <p:nvPr/>
        </p:nvGrpSpPr>
        <p:grpSpPr>
          <a:xfrm>
            <a:off x="2931091" y="4375195"/>
            <a:ext cx="398906" cy="398940"/>
            <a:chOff x="5769778" y="2292101"/>
            <a:chExt cx="374877" cy="367044"/>
          </a:xfrm>
        </p:grpSpPr>
        <p:sp>
          <p:nvSpPr>
            <p:cNvPr id="1403" name="Google Shape;1403;p42"/>
            <p:cNvSpPr/>
            <p:nvPr/>
          </p:nvSpPr>
          <p:spPr>
            <a:xfrm>
              <a:off x="5783687" y="2297917"/>
              <a:ext cx="355571" cy="355676"/>
            </a:xfrm>
            <a:custGeom>
              <a:rect b="b" l="l" r="r" t="t"/>
              <a:pathLst>
                <a:path extrusionOk="0" h="13578" w="13574">
                  <a:moveTo>
                    <a:pt x="6785" y="1"/>
                  </a:moveTo>
                  <a:cubicBezTo>
                    <a:pt x="3036" y="1"/>
                    <a:pt x="0" y="3040"/>
                    <a:pt x="0" y="6789"/>
                  </a:cubicBezTo>
                  <a:cubicBezTo>
                    <a:pt x="0" y="10538"/>
                    <a:pt x="3036" y="13577"/>
                    <a:pt x="6785" y="13577"/>
                  </a:cubicBezTo>
                  <a:cubicBezTo>
                    <a:pt x="10534" y="13577"/>
                    <a:pt x="13574" y="10538"/>
                    <a:pt x="13574" y="6789"/>
                  </a:cubicBezTo>
                  <a:cubicBezTo>
                    <a:pt x="13574" y="3040"/>
                    <a:pt x="10534" y="1"/>
                    <a:pt x="6785" y="1"/>
                  </a:cubicBezTo>
                  <a:close/>
                </a:path>
              </a:pathLst>
            </a:custGeom>
            <a:solidFill>
              <a:srgbClr val="D2DCE2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4" name="Google Shape;1404;p42"/>
            <p:cNvSpPr/>
            <p:nvPr/>
          </p:nvSpPr>
          <p:spPr>
            <a:xfrm>
              <a:off x="5810328" y="2324583"/>
              <a:ext cx="302264" cy="302343"/>
            </a:xfrm>
            <a:custGeom>
              <a:rect b="b" l="l" r="r" t="t"/>
              <a:pathLst>
                <a:path extrusionOk="0" h="11542" w="11539">
                  <a:moveTo>
                    <a:pt x="5768" y="0"/>
                  </a:moveTo>
                  <a:cubicBezTo>
                    <a:pt x="2585" y="0"/>
                    <a:pt x="1" y="2584"/>
                    <a:pt x="1" y="5771"/>
                  </a:cubicBezTo>
                  <a:cubicBezTo>
                    <a:pt x="1" y="8958"/>
                    <a:pt x="2585" y="11542"/>
                    <a:pt x="5768" y="11542"/>
                  </a:cubicBezTo>
                  <a:cubicBezTo>
                    <a:pt x="8955" y="11542"/>
                    <a:pt x="11539" y="8958"/>
                    <a:pt x="11539" y="5771"/>
                  </a:cubicBezTo>
                  <a:cubicBezTo>
                    <a:pt x="11539" y="2584"/>
                    <a:pt x="8955" y="0"/>
                    <a:pt x="5768" y="0"/>
                  </a:cubicBezTo>
                  <a:close/>
                </a:path>
              </a:pathLst>
            </a:custGeom>
            <a:solidFill>
              <a:srgbClr val="DFE6EA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5" name="Google Shape;1405;p42"/>
            <p:cNvSpPr/>
            <p:nvPr/>
          </p:nvSpPr>
          <p:spPr>
            <a:xfrm>
              <a:off x="5769778" y="2292101"/>
              <a:ext cx="374877" cy="367044"/>
            </a:xfrm>
            <a:custGeom>
              <a:rect b="b" l="l" r="r" t="t"/>
              <a:pathLst>
                <a:path extrusionOk="0" h="14012" w="14311">
                  <a:moveTo>
                    <a:pt x="7316" y="1"/>
                  </a:moveTo>
                  <a:cubicBezTo>
                    <a:pt x="7002" y="1"/>
                    <a:pt x="6686" y="22"/>
                    <a:pt x="6367" y="65"/>
                  </a:cubicBezTo>
                  <a:cubicBezTo>
                    <a:pt x="2656" y="565"/>
                    <a:pt x="0" y="3899"/>
                    <a:pt x="336" y="7631"/>
                  </a:cubicBezTo>
                  <a:cubicBezTo>
                    <a:pt x="659" y="11259"/>
                    <a:pt x="3699" y="14012"/>
                    <a:pt x="7305" y="14012"/>
                  </a:cubicBezTo>
                  <a:cubicBezTo>
                    <a:pt x="7409" y="14012"/>
                    <a:pt x="7513" y="14010"/>
                    <a:pt x="7618" y="14005"/>
                  </a:cubicBezTo>
                  <a:cubicBezTo>
                    <a:pt x="11360" y="13841"/>
                    <a:pt x="14307" y="10756"/>
                    <a:pt x="14310" y="7011"/>
                  </a:cubicBezTo>
                  <a:cubicBezTo>
                    <a:pt x="14310" y="6888"/>
                    <a:pt x="14307" y="6761"/>
                    <a:pt x="14300" y="6637"/>
                  </a:cubicBezTo>
                  <a:cubicBezTo>
                    <a:pt x="14293" y="6506"/>
                    <a:pt x="14196" y="6442"/>
                    <a:pt x="14097" y="6442"/>
                  </a:cubicBezTo>
                  <a:cubicBezTo>
                    <a:pt x="13991" y="6442"/>
                    <a:pt x="13885" y="6516"/>
                    <a:pt x="13892" y="6658"/>
                  </a:cubicBezTo>
                  <a:cubicBezTo>
                    <a:pt x="13899" y="6775"/>
                    <a:pt x="13903" y="6894"/>
                    <a:pt x="13903" y="7011"/>
                  </a:cubicBezTo>
                  <a:cubicBezTo>
                    <a:pt x="13896" y="10523"/>
                    <a:pt x="11130" y="13409"/>
                    <a:pt x="7625" y="13560"/>
                  </a:cubicBezTo>
                  <a:cubicBezTo>
                    <a:pt x="7527" y="13564"/>
                    <a:pt x="7429" y="13566"/>
                    <a:pt x="7332" y="13566"/>
                  </a:cubicBezTo>
                  <a:cubicBezTo>
                    <a:pt x="3953" y="13566"/>
                    <a:pt x="1105" y="10984"/>
                    <a:pt x="802" y="7587"/>
                  </a:cubicBezTo>
                  <a:cubicBezTo>
                    <a:pt x="490" y="4088"/>
                    <a:pt x="2981" y="966"/>
                    <a:pt x="6456" y="497"/>
                  </a:cubicBezTo>
                  <a:cubicBezTo>
                    <a:pt x="6754" y="456"/>
                    <a:pt x="7049" y="437"/>
                    <a:pt x="7342" y="437"/>
                  </a:cubicBezTo>
                  <a:cubicBezTo>
                    <a:pt x="10469" y="437"/>
                    <a:pt x="13223" y="2670"/>
                    <a:pt x="13796" y="5832"/>
                  </a:cubicBezTo>
                  <a:cubicBezTo>
                    <a:pt x="13815" y="5930"/>
                    <a:pt x="13901" y="6000"/>
                    <a:pt x="13996" y="6000"/>
                  </a:cubicBezTo>
                  <a:cubicBezTo>
                    <a:pt x="14008" y="6000"/>
                    <a:pt x="14021" y="5999"/>
                    <a:pt x="14033" y="5997"/>
                  </a:cubicBezTo>
                  <a:cubicBezTo>
                    <a:pt x="14146" y="5976"/>
                    <a:pt x="14218" y="5870"/>
                    <a:pt x="14197" y="5757"/>
                  </a:cubicBezTo>
                  <a:cubicBezTo>
                    <a:pt x="13586" y="2386"/>
                    <a:pt x="10650" y="1"/>
                    <a:pt x="731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6" name="Google Shape;1406;p42"/>
            <p:cNvSpPr/>
            <p:nvPr/>
          </p:nvSpPr>
          <p:spPr>
            <a:xfrm>
              <a:off x="5784316" y="2319030"/>
              <a:ext cx="353240" cy="314288"/>
            </a:xfrm>
            <a:custGeom>
              <a:rect b="b" l="l" r="r" t="t"/>
              <a:pathLst>
                <a:path extrusionOk="0" h="11998" w="13485">
                  <a:moveTo>
                    <a:pt x="6783" y="0"/>
                  </a:moveTo>
                  <a:cubicBezTo>
                    <a:pt x="5165" y="0"/>
                    <a:pt x="3553" y="651"/>
                    <a:pt x="2372" y="1929"/>
                  </a:cubicBezTo>
                  <a:cubicBezTo>
                    <a:pt x="2218" y="2080"/>
                    <a:pt x="2360" y="2286"/>
                    <a:pt x="2518" y="2286"/>
                  </a:cubicBezTo>
                  <a:cubicBezTo>
                    <a:pt x="2571" y="2286"/>
                    <a:pt x="2627" y="2263"/>
                    <a:pt x="2673" y="2207"/>
                  </a:cubicBezTo>
                  <a:cubicBezTo>
                    <a:pt x="3765" y="1028"/>
                    <a:pt x="5253" y="427"/>
                    <a:pt x="6747" y="427"/>
                  </a:cubicBezTo>
                  <a:cubicBezTo>
                    <a:pt x="8024" y="427"/>
                    <a:pt x="9305" y="866"/>
                    <a:pt x="10349" y="1758"/>
                  </a:cubicBezTo>
                  <a:cubicBezTo>
                    <a:pt x="12614" y="3690"/>
                    <a:pt x="12950" y="7066"/>
                    <a:pt x="11110" y="9406"/>
                  </a:cubicBezTo>
                  <a:cubicBezTo>
                    <a:pt x="10017" y="10799"/>
                    <a:pt x="8388" y="11531"/>
                    <a:pt x="6739" y="11531"/>
                  </a:cubicBezTo>
                  <a:cubicBezTo>
                    <a:pt x="5612" y="11531"/>
                    <a:pt x="4476" y="11189"/>
                    <a:pt x="3496" y="10482"/>
                  </a:cubicBezTo>
                  <a:cubicBezTo>
                    <a:pt x="1083" y="8738"/>
                    <a:pt x="473" y="5400"/>
                    <a:pt x="2115" y="2916"/>
                  </a:cubicBezTo>
                  <a:cubicBezTo>
                    <a:pt x="2180" y="2823"/>
                    <a:pt x="2152" y="2697"/>
                    <a:pt x="2060" y="2632"/>
                  </a:cubicBezTo>
                  <a:cubicBezTo>
                    <a:pt x="2026" y="2609"/>
                    <a:pt x="1987" y="2598"/>
                    <a:pt x="1949" y="2598"/>
                  </a:cubicBezTo>
                  <a:cubicBezTo>
                    <a:pt x="1881" y="2598"/>
                    <a:pt x="1814" y="2631"/>
                    <a:pt x="1775" y="2690"/>
                  </a:cubicBezTo>
                  <a:cubicBezTo>
                    <a:pt x="0" y="5376"/>
                    <a:pt x="662" y="8985"/>
                    <a:pt x="3273" y="10866"/>
                  </a:cubicBezTo>
                  <a:cubicBezTo>
                    <a:pt x="4331" y="11629"/>
                    <a:pt x="5557" y="11997"/>
                    <a:pt x="6772" y="11997"/>
                  </a:cubicBezTo>
                  <a:cubicBezTo>
                    <a:pt x="8555" y="11997"/>
                    <a:pt x="10317" y="11204"/>
                    <a:pt x="11497" y="9698"/>
                  </a:cubicBezTo>
                  <a:cubicBezTo>
                    <a:pt x="13485" y="7165"/>
                    <a:pt x="13118" y="3516"/>
                    <a:pt x="10668" y="1429"/>
                  </a:cubicBezTo>
                  <a:cubicBezTo>
                    <a:pt x="9542" y="471"/>
                    <a:pt x="8160" y="0"/>
                    <a:pt x="678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7" name="Google Shape;1407;p42"/>
            <p:cNvSpPr/>
            <p:nvPr/>
          </p:nvSpPr>
          <p:spPr>
            <a:xfrm>
              <a:off x="5831153" y="2470358"/>
              <a:ext cx="18441" cy="10792"/>
            </a:xfrm>
            <a:custGeom>
              <a:rect b="b" l="l" r="r" t="t"/>
              <a:pathLst>
                <a:path extrusionOk="0" h="412" w="704">
                  <a:moveTo>
                    <a:pt x="203" y="0"/>
                  </a:moveTo>
                  <a:cubicBezTo>
                    <a:pt x="90" y="0"/>
                    <a:pt x="1" y="93"/>
                    <a:pt x="1" y="206"/>
                  </a:cubicBezTo>
                  <a:cubicBezTo>
                    <a:pt x="1" y="319"/>
                    <a:pt x="93" y="412"/>
                    <a:pt x="203" y="412"/>
                  </a:cubicBezTo>
                  <a:lnTo>
                    <a:pt x="498" y="412"/>
                  </a:lnTo>
                  <a:cubicBezTo>
                    <a:pt x="611" y="412"/>
                    <a:pt x="703" y="319"/>
                    <a:pt x="703" y="206"/>
                  </a:cubicBezTo>
                  <a:cubicBezTo>
                    <a:pt x="703" y="93"/>
                    <a:pt x="611" y="0"/>
                    <a:pt x="498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8" name="Google Shape;1408;p42"/>
            <p:cNvSpPr/>
            <p:nvPr/>
          </p:nvSpPr>
          <p:spPr>
            <a:xfrm>
              <a:off x="5956129" y="2345487"/>
              <a:ext cx="135638" cy="135664"/>
            </a:xfrm>
            <a:custGeom>
              <a:rect b="b" l="l" r="r" t="t"/>
              <a:pathLst>
                <a:path extrusionOk="0" h="5179" w="5178">
                  <a:moveTo>
                    <a:pt x="204" y="1"/>
                  </a:moveTo>
                  <a:cubicBezTo>
                    <a:pt x="102" y="1"/>
                    <a:pt x="0" y="69"/>
                    <a:pt x="0" y="206"/>
                  </a:cubicBezTo>
                  <a:lnTo>
                    <a:pt x="0" y="4973"/>
                  </a:lnTo>
                  <a:cubicBezTo>
                    <a:pt x="0" y="5086"/>
                    <a:pt x="89" y="5179"/>
                    <a:pt x="202" y="5179"/>
                  </a:cubicBezTo>
                  <a:lnTo>
                    <a:pt x="4972" y="5179"/>
                  </a:lnTo>
                  <a:cubicBezTo>
                    <a:pt x="5085" y="5179"/>
                    <a:pt x="5178" y="5086"/>
                    <a:pt x="5178" y="4973"/>
                  </a:cubicBezTo>
                  <a:cubicBezTo>
                    <a:pt x="5178" y="4860"/>
                    <a:pt x="5085" y="4767"/>
                    <a:pt x="4972" y="4767"/>
                  </a:cubicBezTo>
                  <a:lnTo>
                    <a:pt x="408" y="4767"/>
                  </a:lnTo>
                  <a:lnTo>
                    <a:pt x="408" y="206"/>
                  </a:lnTo>
                  <a:cubicBezTo>
                    <a:pt x="408" y="69"/>
                    <a:pt x="306" y="1"/>
                    <a:pt x="20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9" name="Google Shape;1409;p42"/>
            <p:cNvSpPr/>
            <p:nvPr/>
          </p:nvSpPr>
          <p:spPr>
            <a:xfrm>
              <a:off x="5956129" y="2587581"/>
              <a:ext cx="10688" cy="18441"/>
            </a:xfrm>
            <a:custGeom>
              <a:rect b="b" l="l" r="r" t="t"/>
              <a:pathLst>
                <a:path extrusionOk="0" h="704" w="408">
                  <a:moveTo>
                    <a:pt x="204" y="1"/>
                  </a:moveTo>
                  <a:cubicBezTo>
                    <a:pt x="102" y="1"/>
                    <a:pt x="0" y="69"/>
                    <a:pt x="0" y="206"/>
                  </a:cubicBezTo>
                  <a:lnTo>
                    <a:pt x="0" y="501"/>
                  </a:lnTo>
                  <a:cubicBezTo>
                    <a:pt x="0" y="614"/>
                    <a:pt x="89" y="703"/>
                    <a:pt x="202" y="703"/>
                  </a:cubicBezTo>
                  <a:cubicBezTo>
                    <a:pt x="315" y="703"/>
                    <a:pt x="408" y="614"/>
                    <a:pt x="408" y="501"/>
                  </a:cubicBezTo>
                  <a:lnTo>
                    <a:pt x="408" y="206"/>
                  </a:lnTo>
                  <a:cubicBezTo>
                    <a:pt x="408" y="69"/>
                    <a:pt x="306" y="1"/>
                    <a:pt x="20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0" name="Google Shape;1410;p42"/>
            <p:cNvSpPr/>
            <p:nvPr/>
          </p:nvSpPr>
          <p:spPr>
            <a:xfrm>
              <a:off x="5865390" y="2381898"/>
              <a:ext cx="20904" cy="16450"/>
            </a:xfrm>
            <a:custGeom>
              <a:rect b="b" l="l" r="r" t="t"/>
              <a:pathLst>
                <a:path extrusionOk="0" h="628" w="798">
                  <a:moveTo>
                    <a:pt x="298" y="1"/>
                  </a:moveTo>
                  <a:cubicBezTo>
                    <a:pt x="138" y="1"/>
                    <a:pt x="0" y="208"/>
                    <a:pt x="150" y="358"/>
                  </a:cubicBezTo>
                  <a:lnTo>
                    <a:pt x="359" y="564"/>
                  </a:lnTo>
                  <a:cubicBezTo>
                    <a:pt x="404" y="609"/>
                    <a:pt x="454" y="627"/>
                    <a:pt x="502" y="627"/>
                  </a:cubicBezTo>
                  <a:cubicBezTo>
                    <a:pt x="660" y="627"/>
                    <a:pt x="797" y="423"/>
                    <a:pt x="647" y="273"/>
                  </a:cubicBezTo>
                  <a:lnTo>
                    <a:pt x="442" y="64"/>
                  </a:lnTo>
                  <a:cubicBezTo>
                    <a:pt x="397" y="19"/>
                    <a:pt x="347" y="1"/>
                    <a:pt x="29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1" name="Google Shape;1411;p42"/>
            <p:cNvSpPr/>
            <p:nvPr/>
          </p:nvSpPr>
          <p:spPr>
            <a:xfrm>
              <a:off x="6038434" y="2553266"/>
              <a:ext cx="19044" cy="16293"/>
            </a:xfrm>
            <a:custGeom>
              <a:rect b="b" l="l" r="r" t="t"/>
              <a:pathLst>
                <a:path extrusionOk="0" h="622" w="727">
                  <a:moveTo>
                    <a:pt x="226" y="1"/>
                  </a:moveTo>
                  <a:cubicBezTo>
                    <a:pt x="173" y="1"/>
                    <a:pt x="120" y="21"/>
                    <a:pt x="79" y="60"/>
                  </a:cubicBezTo>
                  <a:cubicBezTo>
                    <a:pt x="0" y="139"/>
                    <a:pt x="0" y="269"/>
                    <a:pt x="79" y="351"/>
                  </a:cubicBezTo>
                  <a:lnTo>
                    <a:pt x="288" y="557"/>
                  </a:lnTo>
                  <a:cubicBezTo>
                    <a:pt x="334" y="602"/>
                    <a:pt x="385" y="622"/>
                    <a:pt x="433" y="622"/>
                  </a:cubicBezTo>
                  <a:cubicBezTo>
                    <a:pt x="592" y="622"/>
                    <a:pt x="727" y="416"/>
                    <a:pt x="580" y="269"/>
                  </a:cubicBezTo>
                  <a:lnTo>
                    <a:pt x="371" y="60"/>
                  </a:lnTo>
                  <a:cubicBezTo>
                    <a:pt x="331" y="21"/>
                    <a:pt x="279" y="1"/>
                    <a:pt x="22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2" name="Google Shape;1412;p42"/>
            <p:cNvSpPr/>
            <p:nvPr/>
          </p:nvSpPr>
          <p:spPr>
            <a:xfrm>
              <a:off x="6036653" y="2381976"/>
              <a:ext cx="20825" cy="16398"/>
            </a:xfrm>
            <a:custGeom>
              <a:rect b="b" l="l" r="r" t="t"/>
              <a:pathLst>
                <a:path extrusionOk="0" h="626" w="795">
                  <a:moveTo>
                    <a:pt x="499" y="1"/>
                  </a:moveTo>
                  <a:cubicBezTo>
                    <a:pt x="451" y="1"/>
                    <a:pt x="401" y="20"/>
                    <a:pt x="356" y="64"/>
                  </a:cubicBezTo>
                  <a:lnTo>
                    <a:pt x="147" y="273"/>
                  </a:lnTo>
                  <a:cubicBezTo>
                    <a:pt x="0" y="420"/>
                    <a:pt x="135" y="626"/>
                    <a:pt x="294" y="626"/>
                  </a:cubicBezTo>
                  <a:cubicBezTo>
                    <a:pt x="342" y="626"/>
                    <a:pt x="393" y="607"/>
                    <a:pt x="439" y="561"/>
                  </a:cubicBezTo>
                  <a:lnTo>
                    <a:pt x="648" y="355"/>
                  </a:lnTo>
                  <a:cubicBezTo>
                    <a:pt x="795" y="205"/>
                    <a:pt x="657" y="1"/>
                    <a:pt x="49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3" name="Google Shape;1413;p42"/>
            <p:cNvSpPr/>
            <p:nvPr/>
          </p:nvSpPr>
          <p:spPr>
            <a:xfrm>
              <a:off x="5867249" y="2553161"/>
              <a:ext cx="19044" cy="16319"/>
            </a:xfrm>
            <a:custGeom>
              <a:rect b="b" l="l" r="r" t="t"/>
              <a:pathLst>
                <a:path extrusionOk="0" h="623" w="727">
                  <a:moveTo>
                    <a:pt x="431" y="1"/>
                  </a:moveTo>
                  <a:cubicBezTo>
                    <a:pt x="383" y="1"/>
                    <a:pt x="333" y="19"/>
                    <a:pt x="288" y="64"/>
                  </a:cubicBezTo>
                  <a:lnTo>
                    <a:pt x="79" y="273"/>
                  </a:lnTo>
                  <a:cubicBezTo>
                    <a:pt x="1" y="352"/>
                    <a:pt x="1" y="482"/>
                    <a:pt x="79" y="561"/>
                  </a:cubicBezTo>
                  <a:cubicBezTo>
                    <a:pt x="119" y="602"/>
                    <a:pt x="171" y="623"/>
                    <a:pt x="224" y="623"/>
                  </a:cubicBezTo>
                  <a:cubicBezTo>
                    <a:pt x="276" y="623"/>
                    <a:pt x="330" y="602"/>
                    <a:pt x="371" y="561"/>
                  </a:cubicBezTo>
                  <a:lnTo>
                    <a:pt x="576" y="355"/>
                  </a:lnTo>
                  <a:cubicBezTo>
                    <a:pt x="726" y="205"/>
                    <a:pt x="589" y="1"/>
                    <a:pt x="43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4" name="Google Shape;1414;p42"/>
            <p:cNvSpPr/>
            <p:nvPr/>
          </p:nvSpPr>
          <p:spPr>
            <a:xfrm>
              <a:off x="5838592" y="2421400"/>
              <a:ext cx="22868" cy="13936"/>
            </a:xfrm>
            <a:custGeom>
              <a:rect b="b" l="l" r="r" t="t"/>
              <a:pathLst>
                <a:path extrusionOk="0" h="532" w="873">
                  <a:moveTo>
                    <a:pt x="295" y="0"/>
                  </a:moveTo>
                  <a:cubicBezTo>
                    <a:pt x="99" y="0"/>
                    <a:pt x="1" y="303"/>
                    <a:pt x="221" y="396"/>
                  </a:cubicBezTo>
                  <a:lnTo>
                    <a:pt x="491" y="512"/>
                  </a:lnTo>
                  <a:cubicBezTo>
                    <a:pt x="522" y="525"/>
                    <a:pt x="551" y="531"/>
                    <a:pt x="578" y="531"/>
                  </a:cubicBezTo>
                  <a:cubicBezTo>
                    <a:pt x="775" y="531"/>
                    <a:pt x="872" y="229"/>
                    <a:pt x="652" y="135"/>
                  </a:cubicBezTo>
                  <a:lnTo>
                    <a:pt x="382" y="19"/>
                  </a:lnTo>
                  <a:cubicBezTo>
                    <a:pt x="351" y="6"/>
                    <a:pt x="322" y="0"/>
                    <a:pt x="29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5" name="Google Shape;1415;p42"/>
            <p:cNvSpPr/>
            <p:nvPr/>
          </p:nvSpPr>
          <p:spPr>
            <a:xfrm>
              <a:off x="6061512" y="2516147"/>
              <a:ext cx="22816" cy="13883"/>
            </a:xfrm>
            <a:custGeom>
              <a:rect b="b" l="l" r="r" t="t"/>
              <a:pathLst>
                <a:path extrusionOk="0" h="530" w="871">
                  <a:moveTo>
                    <a:pt x="291" y="1"/>
                  </a:moveTo>
                  <a:cubicBezTo>
                    <a:pt x="94" y="1"/>
                    <a:pt x="0" y="302"/>
                    <a:pt x="219" y="398"/>
                  </a:cubicBezTo>
                  <a:lnTo>
                    <a:pt x="490" y="511"/>
                  </a:lnTo>
                  <a:cubicBezTo>
                    <a:pt x="521" y="524"/>
                    <a:pt x="550" y="529"/>
                    <a:pt x="577" y="529"/>
                  </a:cubicBezTo>
                  <a:cubicBezTo>
                    <a:pt x="773" y="529"/>
                    <a:pt x="871" y="227"/>
                    <a:pt x="651" y="134"/>
                  </a:cubicBezTo>
                  <a:lnTo>
                    <a:pt x="380" y="21"/>
                  </a:lnTo>
                  <a:cubicBezTo>
                    <a:pt x="349" y="7"/>
                    <a:pt x="319" y="1"/>
                    <a:pt x="29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6" name="Google Shape;1416;p42"/>
            <p:cNvSpPr/>
            <p:nvPr/>
          </p:nvSpPr>
          <p:spPr>
            <a:xfrm>
              <a:off x="6000923" y="2355336"/>
              <a:ext cx="16162" cy="17917"/>
            </a:xfrm>
            <a:custGeom>
              <a:rect b="b" l="l" r="r" t="t"/>
              <a:pathLst>
                <a:path extrusionOk="0" h="684" w="617">
                  <a:moveTo>
                    <a:pt x="353" y="1"/>
                  </a:moveTo>
                  <a:cubicBezTo>
                    <a:pt x="281" y="1"/>
                    <a:pt x="209" y="38"/>
                    <a:pt x="171" y="128"/>
                  </a:cubicBezTo>
                  <a:lnTo>
                    <a:pt x="55" y="399"/>
                  </a:lnTo>
                  <a:cubicBezTo>
                    <a:pt x="0" y="533"/>
                    <a:pt x="96" y="684"/>
                    <a:pt x="243" y="684"/>
                  </a:cubicBezTo>
                  <a:cubicBezTo>
                    <a:pt x="326" y="684"/>
                    <a:pt x="401" y="632"/>
                    <a:pt x="432" y="557"/>
                  </a:cubicBezTo>
                  <a:lnTo>
                    <a:pt x="548" y="286"/>
                  </a:lnTo>
                  <a:cubicBezTo>
                    <a:pt x="617" y="125"/>
                    <a:pt x="484" y="1"/>
                    <a:pt x="35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7" name="Google Shape;1417;p42"/>
            <p:cNvSpPr/>
            <p:nvPr/>
          </p:nvSpPr>
          <p:spPr>
            <a:xfrm>
              <a:off x="5906490" y="2578203"/>
              <a:ext cx="15900" cy="17917"/>
            </a:xfrm>
            <a:custGeom>
              <a:rect b="b" l="l" r="r" t="t"/>
              <a:pathLst>
                <a:path extrusionOk="0" h="684" w="607">
                  <a:moveTo>
                    <a:pt x="342" y="0"/>
                  </a:moveTo>
                  <a:cubicBezTo>
                    <a:pt x="270" y="0"/>
                    <a:pt x="199" y="37"/>
                    <a:pt x="161" y="126"/>
                  </a:cubicBezTo>
                  <a:lnTo>
                    <a:pt x="45" y="396"/>
                  </a:lnTo>
                  <a:cubicBezTo>
                    <a:pt x="0" y="503"/>
                    <a:pt x="48" y="623"/>
                    <a:pt x="154" y="667"/>
                  </a:cubicBezTo>
                  <a:cubicBezTo>
                    <a:pt x="180" y="678"/>
                    <a:pt x="207" y="684"/>
                    <a:pt x="234" y="684"/>
                  </a:cubicBezTo>
                  <a:cubicBezTo>
                    <a:pt x="313" y="684"/>
                    <a:pt x="388" y="637"/>
                    <a:pt x="422" y="558"/>
                  </a:cubicBezTo>
                  <a:lnTo>
                    <a:pt x="538" y="287"/>
                  </a:lnTo>
                  <a:cubicBezTo>
                    <a:pt x="607" y="125"/>
                    <a:pt x="473" y="0"/>
                    <a:pt x="34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8" name="Google Shape;1418;p42"/>
            <p:cNvSpPr/>
            <p:nvPr/>
          </p:nvSpPr>
          <p:spPr>
            <a:xfrm>
              <a:off x="5907983" y="2354472"/>
              <a:ext cx="16031" cy="17970"/>
            </a:xfrm>
            <a:custGeom>
              <a:rect b="b" l="l" r="r" t="t"/>
              <a:pathLst>
                <a:path extrusionOk="0" h="686" w="612">
                  <a:moveTo>
                    <a:pt x="263" y="1"/>
                  </a:moveTo>
                  <a:cubicBezTo>
                    <a:pt x="133" y="1"/>
                    <a:pt x="1" y="122"/>
                    <a:pt x="66" y="285"/>
                  </a:cubicBezTo>
                  <a:lnTo>
                    <a:pt x="176" y="556"/>
                  </a:lnTo>
                  <a:cubicBezTo>
                    <a:pt x="207" y="634"/>
                    <a:pt x="282" y="686"/>
                    <a:pt x="368" y="686"/>
                  </a:cubicBezTo>
                  <a:cubicBezTo>
                    <a:pt x="512" y="682"/>
                    <a:pt x="611" y="538"/>
                    <a:pt x="556" y="401"/>
                  </a:cubicBezTo>
                  <a:lnTo>
                    <a:pt x="447" y="131"/>
                  </a:lnTo>
                  <a:cubicBezTo>
                    <a:pt x="410" y="39"/>
                    <a:pt x="337" y="1"/>
                    <a:pt x="26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9" name="Google Shape;1419;p42"/>
            <p:cNvSpPr/>
            <p:nvPr/>
          </p:nvSpPr>
          <p:spPr>
            <a:xfrm>
              <a:off x="5999194" y="2579041"/>
              <a:ext cx="15717" cy="17996"/>
            </a:xfrm>
            <a:custGeom>
              <a:rect b="b" l="l" r="r" t="t"/>
              <a:pathLst>
                <a:path extrusionOk="0" h="687" w="600">
                  <a:moveTo>
                    <a:pt x="232" y="1"/>
                  </a:moveTo>
                  <a:cubicBezTo>
                    <a:pt x="207" y="1"/>
                    <a:pt x="183" y="5"/>
                    <a:pt x="159" y="15"/>
                  </a:cubicBezTo>
                  <a:lnTo>
                    <a:pt x="159" y="18"/>
                  </a:lnTo>
                  <a:cubicBezTo>
                    <a:pt x="52" y="59"/>
                    <a:pt x="1" y="179"/>
                    <a:pt x="45" y="282"/>
                  </a:cubicBezTo>
                  <a:lnTo>
                    <a:pt x="155" y="556"/>
                  </a:lnTo>
                  <a:cubicBezTo>
                    <a:pt x="191" y="648"/>
                    <a:pt x="263" y="686"/>
                    <a:pt x="336" y="686"/>
                  </a:cubicBezTo>
                  <a:cubicBezTo>
                    <a:pt x="466" y="686"/>
                    <a:pt x="599" y="564"/>
                    <a:pt x="536" y="402"/>
                  </a:cubicBezTo>
                  <a:lnTo>
                    <a:pt x="422" y="131"/>
                  </a:lnTo>
                  <a:cubicBezTo>
                    <a:pt x="391" y="50"/>
                    <a:pt x="313" y="1"/>
                    <a:pt x="232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0" name="Google Shape;1420;p42"/>
            <p:cNvSpPr/>
            <p:nvPr/>
          </p:nvSpPr>
          <p:spPr>
            <a:xfrm>
              <a:off x="6062664" y="2423574"/>
              <a:ext cx="22502" cy="13674"/>
            </a:xfrm>
            <a:custGeom>
              <a:rect b="b" l="l" r="r" t="t"/>
              <a:pathLst>
                <a:path extrusionOk="0" h="522" w="859">
                  <a:moveTo>
                    <a:pt x="568" y="1"/>
                  </a:moveTo>
                  <a:cubicBezTo>
                    <a:pt x="542" y="1"/>
                    <a:pt x="514" y="6"/>
                    <a:pt x="484" y="18"/>
                  </a:cubicBezTo>
                  <a:lnTo>
                    <a:pt x="210" y="128"/>
                  </a:lnTo>
                  <a:cubicBezTo>
                    <a:pt x="1" y="210"/>
                    <a:pt x="62" y="522"/>
                    <a:pt x="289" y="522"/>
                  </a:cubicBezTo>
                  <a:cubicBezTo>
                    <a:pt x="313" y="522"/>
                    <a:pt x="340" y="518"/>
                    <a:pt x="364" y="508"/>
                  </a:cubicBezTo>
                  <a:lnTo>
                    <a:pt x="638" y="399"/>
                  </a:lnTo>
                  <a:cubicBezTo>
                    <a:pt x="859" y="308"/>
                    <a:pt x="767" y="1"/>
                    <a:pt x="56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1" name="Google Shape;1421;p42"/>
            <p:cNvSpPr/>
            <p:nvPr/>
          </p:nvSpPr>
          <p:spPr>
            <a:xfrm>
              <a:off x="5837675" y="2514235"/>
              <a:ext cx="22999" cy="13752"/>
            </a:xfrm>
            <a:custGeom>
              <a:rect b="b" l="l" r="r" t="t"/>
              <a:pathLst>
                <a:path extrusionOk="0" h="525" w="878">
                  <a:moveTo>
                    <a:pt x="584" y="1"/>
                  </a:moveTo>
                  <a:cubicBezTo>
                    <a:pt x="557" y="1"/>
                    <a:pt x="529" y="6"/>
                    <a:pt x="499" y="18"/>
                  </a:cubicBezTo>
                  <a:lnTo>
                    <a:pt x="225" y="128"/>
                  </a:lnTo>
                  <a:cubicBezTo>
                    <a:pt x="0" y="216"/>
                    <a:pt x="96" y="525"/>
                    <a:pt x="297" y="525"/>
                  </a:cubicBezTo>
                  <a:cubicBezTo>
                    <a:pt x="323" y="525"/>
                    <a:pt x="350" y="520"/>
                    <a:pt x="379" y="508"/>
                  </a:cubicBezTo>
                  <a:lnTo>
                    <a:pt x="653" y="395"/>
                  </a:lnTo>
                  <a:cubicBezTo>
                    <a:pt x="877" y="307"/>
                    <a:pt x="783" y="1"/>
                    <a:pt x="58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22" name="Google Shape;1422;p42"/>
          <p:cNvGrpSpPr/>
          <p:nvPr/>
        </p:nvGrpSpPr>
        <p:grpSpPr>
          <a:xfrm>
            <a:off x="3421516" y="3309695"/>
            <a:ext cx="398906" cy="398940"/>
            <a:chOff x="5769778" y="2292101"/>
            <a:chExt cx="374877" cy="367044"/>
          </a:xfrm>
        </p:grpSpPr>
        <p:sp>
          <p:nvSpPr>
            <p:cNvPr id="1423" name="Google Shape;1423;p42"/>
            <p:cNvSpPr/>
            <p:nvPr/>
          </p:nvSpPr>
          <p:spPr>
            <a:xfrm>
              <a:off x="5783687" y="2297917"/>
              <a:ext cx="355571" cy="355676"/>
            </a:xfrm>
            <a:custGeom>
              <a:rect b="b" l="l" r="r" t="t"/>
              <a:pathLst>
                <a:path extrusionOk="0" h="13578" w="13574">
                  <a:moveTo>
                    <a:pt x="6785" y="1"/>
                  </a:moveTo>
                  <a:cubicBezTo>
                    <a:pt x="3036" y="1"/>
                    <a:pt x="0" y="3040"/>
                    <a:pt x="0" y="6789"/>
                  </a:cubicBezTo>
                  <a:cubicBezTo>
                    <a:pt x="0" y="10538"/>
                    <a:pt x="3036" y="13577"/>
                    <a:pt x="6785" y="13577"/>
                  </a:cubicBezTo>
                  <a:cubicBezTo>
                    <a:pt x="10534" y="13577"/>
                    <a:pt x="13574" y="10538"/>
                    <a:pt x="13574" y="6789"/>
                  </a:cubicBezTo>
                  <a:cubicBezTo>
                    <a:pt x="13574" y="3040"/>
                    <a:pt x="10534" y="1"/>
                    <a:pt x="6785" y="1"/>
                  </a:cubicBezTo>
                  <a:close/>
                </a:path>
              </a:pathLst>
            </a:custGeom>
            <a:solidFill>
              <a:srgbClr val="D2DCE2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4" name="Google Shape;1424;p42"/>
            <p:cNvSpPr/>
            <p:nvPr/>
          </p:nvSpPr>
          <p:spPr>
            <a:xfrm>
              <a:off x="5810328" y="2324583"/>
              <a:ext cx="302264" cy="302343"/>
            </a:xfrm>
            <a:custGeom>
              <a:rect b="b" l="l" r="r" t="t"/>
              <a:pathLst>
                <a:path extrusionOk="0" h="11542" w="11539">
                  <a:moveTo>
                    <a:pt x="5768" y="0"/>
                  </a:moveTo>
                  <a:cubicBezTo>
                    <a:pt x="2585" y="0"/>
                    <a:pt x="1" y="2584"/>
                    <a:pt x="1" y="5771"/>
                  </a:cubicBezTo>
                  <a:cubicBezTo>
                    <a:pt x="1" y="8958"/>
                    <a:pt x="2585" y="11542"/>
                    <a:pt x="5768" y="11542"/>
                  </a:cubicBezTo>
                  <a:cubicBezTo>
                    <a:pt x="8955" y="11542"/>
                    <a:pt x="11539" y="8958"/>
                    <a:pt x="11539" y="5771"/>
                  </a:cubicBezTo>
                  <a:cubicBezTo>
                    <a:pt x="11539" y="2584"/>
                    <a:pt x="8955" y="0"/>
                    <a:pt x="5768" y="0"/>
                  </a:cubicBezTo>
                  <a:close/>
                </a:path>
              </a:pathLst>
            </a:custGeom>
            <a:solidFill>
              <a:srgbClr val="DFE6EA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5" name="Google Shape;1425;p42"/>
            <p:cNvSpPr/>
            <p:nvPr/>
          </p:nvSpPr>
          <p:spPr>
            <a:xfrm>
              <a:off x="5769778" y="2292101"/>
              <a:ext cx="374877" cy="367044"/>
            </a:xfrm>
            <a:custGeom>
              <a:rect b="b" l="l" r="r" t="t"/>
              <a:pathLst>
                <a:path extrusionOk="0" h="14012" w="14311">
                  <a:moveTo>
                    <a:pt x="7316" y="1"/>
                  </a:moveTo>
                  <a:cubicBezTo>
                    <a:pt x="7002" y="1"/>
                    <a:pt x="6686" y="22"/>
                    <a:pt x="6367" y="65"/>
                  </a:cubicBezTo>
                  <a:cubicBezTo>
                    <a:pt x="2656" y="565"/>
                    <a:pt x="0" y="3899"/>
                    <a:pt x="336" y="7631"/>
                  </a:cubicBezTo>
                  <a:cubicBezTo>
                    <a:pt x="659" y="11259"/>
                    <a:pt x="3699" y="14012"/>
                    <a:pt x="7305" y="14012"/>
                  </a:cubicBezTo>
                  <a:cubicBezTo>
                    <a:pt x="7409" y="14012"/>
                    <a:pt x="7513" y="14010"/>
                    <a:pt x="7618" y="14005"/>
                  </a:cubicBezTo>
                  <a:cubicBezTo>
                    <a:pt x="11360" y="13841"/>
                    <a:pt x="14307" y="10756"/>
                    <a:pt x="14310" y="7011"/>
                  </a:cubicBezTo>
                  <a:cubicBezTo>
                    <a:pt x="14310" y="6888"/>
                    <a:pt x="14307" y="6761"/>
                    <a:pt x="14300" y="6637"/>
                  </a:cubicBezTo>
                  <a:cubicBezTo>
                    <a:pt x="14293" y="6506"/>
                    <a:pt x="14196" y="6442"/>
                    <a:pt x="14097" y="6442"/>
                  </a:cubicBezTo>
                  <a:cubicBezTo>
                    <a:pt x="13991" y="6442"/>
                    <a:pt x="13885" y="6516"/>
                    <a:pt x="13892" y="6658"/>
                  </a:cubicBezTo>
                  <a:cubicBezTo>
                    <a:pt x="13899" y="6775"/>
                    <a:pt x="13903" y="6894"/>
                    <a:pt x="13903" y="7011"/>
                  </a:cubicBezTo>
                  <a:cubicBezTo>
                    <a:pt x="13896" y="10523"/>
                    <a:pt x="11130" y="13409"/>
                    <a:pt x="7625" y="13560"/>
                  </a:cubicBezTo>
                  <a:cubicBezTo>
                    <a:pt x="7527" y="13564"/>
                    <a:pt x="7429" y="13566"/>
                    <a:pt x="7332" y="13566"/>
                  </a:cubicBezTo>
                  <a:cubicBezTo>
                    <a:pt x="3953" y="13566"/>
                    <a:pt x="1105" y="10984"/>
                    <a:pt x="802" y="7587"/>
                  </a:cubicBezTo>
                  <a:cubicBezTo>
                    <a:pt x="490" y="4088"/>
                    <a:pt x="2981" y="966"/>
                    <a:pt x="6456" y="497"/>
                  </a:cubicBezTo>
                  <a:cubicBezTo>
                    <a:pt x="6754" y="456"/>
                    <a:pt x="7049" y="437"/>
                    <a:pt x="7342" y="437"/>
                  </a:cubicBezTo>
                  <a:cubicBezTo>
                    <a:pt x="10469" y="437"/>
                    <a:pt x="13223" y="2670"/>
                    <a:pt x="13796" y="5832"/>
                  </a:cubicBezTo>
                  <a:cubicBezTo>
                    <a:pt x="13815" y="5930"/>
                    <a:pt x="13901" y="6000"/>
                    <a:pt x="13996" y="6000"/>
                  </a:cubicBezTo>
                  <a:cubicBezTo>
                    <a:pt x="14008" y="6000"/>
                    <a:pt x="14021" y="5999"/>
                    <a:pt x="14033" y="5997"/>
                  </a:cubicBezTo>
                  <a:cubicBezTo>
                    <a:pt x="14146" y="5976"/>
                    <a:pt x="14218" y="5870"/>
                    <a:pt x="14197" y="5757"/>
                  </a:cubicBezTo>
                  <a:cubicBezTo>
                    <a:pt x="13586" y="2386"/>
                    <a:pt x="10650" y="1"/>
                    <a:pt x="731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6" name="Google Shape;1426;p42"/>
            <p:cNvSpPr/>
            <p:nvPr/>
          </p:nvSpPr>
          <p:spPr>
            <a:xfrm>
              <a:off x="5784316" y="2319030"/>
              <a:ext cx="353240" cy="314288"/>
            </a:xfrm>
            <a:custGeom>
              <a:rect b="b" l="l" r="r" t="t"/>
              <a:pathLst>
                <a:path extrusionOk="0" h="11998" w="13485">
                  <a:moveTo>
                    <a:pt x="6783" y="0"/>
                  </a:moveTo>
                  <a:cubicBezTo>
                    <a:pt x="5165" y="0"/>
                    <a:pt x="3553" y="651"/>
                    <a:pt x="2372" y="1929"/>
                  </a:cubicBezTo>
                  <a:cubicBezTo>
                    <a:pt x="2218" y="2080"/>
                    <a:pt x="2360" y="2286"/>
                    <a:pt x="2518" y="2286"/>
                  </a:cubicBezTo>
                  <a:cubicBezTo>
                    <a:pt x="2571" y="2286"/>
                    <a:pt x="2627" y="2263"/>
                    <a:pt x="2673" y="2207"/>
                  </a:cubicBezTo>
                  <a:cubicBezTo>
                    <a:pt x="3765" y="1028"/>
                    <a:pt x="5253" y="427"/>
                    <a:pt x="6747" y="427"/>
                  </a:cubicBezTo>
                  <a:cubicBezTo>
                    <a:pt x="8024" y="427"/>
                    <a:pt x="9305" y="866"/>
                    <a:pt x="10349" y="1758"/>
                  </a:cubicBezTo>
                  <a:cubicBezTo>
                    <a:pt x="12614" y="3690"/>
                    <a:pt x="12950" y="7066"/>
                    <a:pt x="11110" y="9406"/>
                  </a:cubicBezTo>
                  <a:cubicBezTo>
                    <a:pt x="10017" y="10799"/>
                    <a:pt x="8388" y="11531"/>
                    <a:pt x="6739" y="11531"/>
                  </a:cubicBezTo>
                  <a:cubicBezTo>
                    <a:pt x="5612" y="11531"/>
                    <a:pt x="4476" y="11189"/>
                    <a:pt x="3496" y="10482"/>
                  </a:cubicBezTo>
                  <a:cubicBezTo>
                    <a:pt x="1083" y="8738"/>
                    <a:pt x="473" y="5400"/>
                    <a:pt x="2115" y="2916"/>
                  </a:cubicBezTo>
                  <a:cubicBezTo>
                    <a:pt x="2180" y="2823"/>
                    <a:pt x="2152" y="2697"/>
                    <a:pt x="2060" y="2632"/>
                  </a:cubicBezTo>
                  <a:cubicBezTo>
                    <a:pt x="2026" y="2609"/>
                    <a:pt x="1987" y="2598"/>
                    <a:pt x="1949" y="2598"/>
                  </a:cubicBezTo>
                  <a:cubicBezTo>
                    <a:pt x="1881" y="2598"/>
                    <a:pt x="1814" y="2631"/>
                    <a:pt x="1775" y="2690"/>
                  </a:cubicBezTo>
                  <a:cubicBezTo>
                    <a:pt x="0" y="5376"/>
                    <a:pt x="662" y="8985"/>
                    <a:pt x="3273" y="10866"/>
                  </a:cubicBezTo>
                  <a:cubicBezTo>
                    <a:pt x="4331" y="11629"/>
                    <a:pt x="5557" y="11997"/>
                    <a:pt x="6772" y="11997"/>
                  </a:cubicBezTo>
                  <a:cubicBezTo>
                    <a:pt x="8555" y="11997"/>
                    <a:pt x="10317" y="11204"/>
                    <a:pt x="11497" y="9698"/>
                  </a:cubicBezTo>
                  <a:cubicBezTo>
                    <a:pt x="13485" y="7165"/>
                    <a:pt x="13118" y="3516"/>
                    <a:pt x="10668" y="1429"/>
                  </a:cubicBezTo>
                  <a:cubicBezTo>
                    <a:pt x="9542" y="471"/>
                    <a:pt x="8160" y="0"/>
                    <a:pt x="678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7" name="Google Shape;1427;p42"/>
            <p:cNvSpPr/>
            <p:nvPr/>
          </p:nvSpPr>
          <p:spPr>
            <a:xfrm>
              <a:off x="5831153" y="2470358"/>
              <a:ext cx="18441" cy="10792"/>
            </a:xfrm>
            <a:custGeom>
              <a:rect b="b" l="l" r="r" t="t"/>
              <a:pathLst>
                <a:path extrusionOk="0" h="412" w="704">
                  <a:moveTo>
                    <a:pt x="203" y="0"/>
                  </a:moveTo>
                  <a:cubicBezTo>
                    <a:pt x="90" y="0"/>
                    <a:pt x="1" y="93"/>
                    <a:pt x="1" y="206"/>
                  </a:cubicBezTo>
                  <a:cubicBezTo>
                    <a:pt x="1" y="319"/>
                    <a:pt x="93" y="412"/>
                    <a:pt x="203" y="412"/>
                  </a:cubicBezTo>
                  <a:lnTo>
                    <a:pt x="498" y="412"/>
                  </a:lnTo>
                  <a:cubicBezTo>
                    <a:pt x="611" y="412"/>
                    <a:pt x="703" y="319"/>
                    <a:pt x="703" y="206"/>
                  </a:cubicBezTo>
                  <a:cubicBezTo>
                    <a:pt x="703" y="93"/>
                    <a:pt x="611" y="0"/>
                    <a:pt x="498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8" name="Google Shape;1428;p42"/>
            <p:cNvSpPr/>
            <p:nvPr/>
          </p:nvSpPr>
          <p:spPr>
            <a:xfrm>
              <a:off x="5956129" y="2345487"/>
              <a:ext cx="135638" cy="135664"/>
            </a:xfrm>
            <a:custGeom>
              <a:rect b="b" l="l" r="r" t="t"/>
              <a:pathLst>
                <a:path extrusionOk="0" h="5179" w="5178">
                  <a:moveTo>
                    <a:pt x="204" y="1"/>
                  </a:moveTo>
                  <a:cubicBezTo>
                    <a:pt x="102" y="1"/>
                    <a:pt x="0" y="69"/>
                    <a:pt x="0" y="206"/>
                  </a:cubicBezTo>
                  <a:lnTo>
                    <a:pt x="0" y="4973"/>
                  </a:lnTo>
                  <a:cubicBezTo>
                    <a:pt x="0" y="5086"/>
                    <a:pt x="89" y="5179"/>
                    <a:pt x="202" y="5179"/>
                  </a:cubicBezTo>
                  <a:lnTo>
                    <a:pt x="4972" y="5179"/>
                  </a:lnTo>
                  <a:cubicBezTo>
                    <a:pt x="5085" y="5179"/>
                    <a:pt x="5178" y="5086"/>
                    <a:pt x="5178" y="4973"/>
                  </a:cubicBezTo>
                  <a:cubicBezTo>
                    <a:pt x="5178" y="4860"/>
                    <a:pt x="5085" y="4767"/>
                    <a:pt x="4972" y="4767"/>
                  </a:cubicBezTo>
                  <a:lnTo>
                    <a:pt x="408" y="4767"/>
                  </a:lnTo>
                  <a:lnTo>
                    <a:pt x="408" y="206"/>
                  </a:lnTo>
                  <a:cubicBezTo>
                    <a:pt x="408" y="69"/>
                    <a:pt x="306" y="1"/>
                    <a:pt x="20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9" name="Google Shape;1429;p42"/>
            <p:cNvSpPr/>
            <p:nvPr/>
          </p:nvSpPr>
          <p:spPr>
            <a:xfrm>
              <a:off x="5956129" y="2587581"/>
              <a:ext cx="10688" cy="18441"/>
            </a:xfrm>
            <a:custGeom>
              <a:rect b="b" l="l" r="r" t="t"/>
              <a:pathLst>
                <a:path extrusionOk="0" h="704" w="408">
                  <a:moveTo>
                    <a:pt x="204" y="1"/>
                  </a:moveTo>
                  <a:cubicBezTo>
                    <a:pt x="102" y="1"/>
                    <a:pt x="0" y="69"/>
                    <a:pt x="0" y="206"/>
                  </a:cubicBezTo>
                  <a:lnTo>
                    <a:pt x="0" y="501"/>
                  </a:lnTo>
                  <a:cubicBezTo>
                    <a:pt x="0" y="614"/>
                    <a:pt x="89" y="703"/>
                    <a:pt x="202" y="703"/>
                  </a:cubicBezTo>
                  <a:cubicBezTo>
                    <a:pt x="315" y="703"/>
                    <a:pt x="408" y="614"/>
                    <a:pt x="408" y="501"/>
                  </a:cubicBezTo>
                  <a:lnTo>
                    <a:pt x="408" y="206"/>
                  </a:lnTo>
                  <a:cubicBezTo>
                    <a:pt x="408" y="69"/>
                    <a:pt x="306" y="1"/>
                    <a:pt x="20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0" name="Google Shape;1430;p42"/>
            <p:cNvSpPr/>
            <p:nvPr/>
          </p:nvSpPr>
          <p:spPr>
            <a:xfrm>
              <a:off x="5865390" y="2381898"/>
              <a:ext cx="20904" cy="16450"/>
            </a:xfrm>
            <a:custGeom>
              <a:rect b="b" l="l" r="r" t="t"/>
              <a:pathLst>
                <a:path extrusionOk="0" h="628" w="798">
                  <a:moveTo>
                    <a:pt x="298" y="1"/>
                  </a:moveTo>
                  <a:cubicBezTo>
                    <a:pt x="138" y="1"/>
                    <a:pt x="0" y="208"/>
                    <a:pt x="150" y="358"/>
                  </a:cubicBezTo>
                  <a:lnTo>
                    <a:pt x="359" y="564"/>
                  </a:lnTo>
                  <a:cubicBezTo>
                    <a:pt x="404" y="609"/>
                    <a:pt x="454" y="627"/>
                    <a:pt x="502" y="627"/>
                  </a:cubicBezTo>
                  <a:cubicBezTo>
                    <a:pt x="660" y="627"/>
                    <a:pt x="797" y="423"/>
                    <a:pt x="647" y="273"/>
                  </a:cubicBezTo>
                  <a:lnTo>
                    <a:pt x="442" y="64"/>
                  </a:lnTo>
                  <a:cubicBezTo>
                    <a:pt x="397" y="19"/>
                    <a:pt x="347" y="1"/>
                    <a:pt x="29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1" name="Google Shape;1431;p42"/>
            <p:cNvSpPr/>
            <p:nvPr/>
          </p:nvSpPr>
          <p:spPr>
            <a:xfrm>
              <a:off x="6038434" y="2553266"/>
              <a:ext cx="19044" cy="16293"/>
            </a:xfrm>
            <a:custGeom>
              <a:rect b="b" l="l" r="r" t="t"/>
              <a:pathLst>
                <a:path extrusionOk="0" h="622" w="727">
                  <a:moveTo>
                    <a:pt x="226" y="1"/>
                  </a:moveTo>
                  <a:cubicBezTo>
                    <a:pt x="173" y="1"/>
                    <a:pt x="120" y="21"/>
                    <a:pt x="79" y="60"/>
                  </a:cubicBezTo>
                  <a:cubicBezTo>
                    <a:pt x="0" y="139"/>
                    <a:pt x="0" y="269"/>
                    <a:pt x="79" y="351"/>
                  </a:cubicBezTo>
                  <a:lnTo>
                    <a:pt x="288" y="557"/>
                  </a:lnTo>
                  <a:cubicBezTo>
                    <a:pt x="334" y="602"/>
                    <a:pt x="385" y="622"/>
                    <a:pt x="433" y="622"/>
                  </a:cubicBezTo>
                  <a:cubicBezTo>
                    <a:pt x="592" y="622"/>
                    <a:pt x="727" y="416"/>
                    <a:pt x="580" y="269"/>
                  </a:cubicBezTo>
                  <a:lnTo>
                    <a:pt x="371" y="60"/>
                  </a:lnTo>
                  <a:cubicBezTo>
                    <a:pt x="331" y="21"/>
                    <a:pt x="279" y="1"/>
                    <a:pt x="22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2" name="Google Shape;1432;p42"/>
            <p:cNvSpPr/>
            <p:nvPr/>
          </p:nvSpPr>
          <p:spPr>
            <a:xfrm>
              <a:off x="6036653" y="2381976"/>
              <a:ext cx="20825" cy="16398"/>
            </a:xfrm>
            <a:custGeom>
              <a:rect b="b" l="l" r="r" t="t"/>
              <a:pathLst>
                <a:path extrusionOk="0" h="626" w="795">
                  <a:moveTo>
                    <a:pt x="499" y="1"/>
                  </a:moveTo>
                  <a:cubicBezTo>
                    <a:pt x="451" y="1"/>
                    <a:pt x="401" y="20"/>
                    <a:pt x="356" y="64"/>
                  </a:cubicBezTo>
                  <a:lnTo>
                    <a:pt x="147" y="273"/>
                  </a:lnTo>
                  <a:cubicBezTo>
                    <a:pt x="0" y="420"/>
                    <a:pt x="135" y="626"/>
                    <a:pt x="294" y="626"/>
                  </a:cubicBezTo>
                  <a:cubicBezTo>
                    <a:pt x="342" y="626"/>
                    <a:pt x="393" y="607"/>
                    <a:pt x="439" y="561"/>
                  </a:cubicBezTo>
                  <a:lnTo>
                    <a:pt x="648" y="355"/>
                  </a:lnTo>
                  <a:cubicBezTo>
                    <a:pt x="795" y="205"/>
                    <a:pt x="657" y="1"/>
                    <a:pt x="49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3" name="Google Shape;1433;p42"/>
            <p:cNvSpPr/>
            <p:nvPr/>
          </p:nvSpPr>
          <p:spPr>
            <a:xfrm>
              <a:off x="5867249" y="2553161"/>
              <a:ext cx="19044" cy="16319"/>
            </a:xfrm>
            <a:custGeom>
              <a:rect b="b" l="l" r="r" t="t"/>
              <a:pathLst>
                <a:path extrusionOk="0" h="623" w="727">
                  <a:moveTo>
                    <a:pt x="431" y="1"/>
                  </a:moveTo>
                  <a:cubicBezTo>
                    <a:pt x="383" y="1"/>
                    <a:pt x="333" y="19"/>
                    <a:pt x="288" y="64"/>
                  </a:cubicBezTo>
                  <a:lnTo>
                    <a:pt x="79" y="273"/>
                  </a:lnTo>
                  <a:cubicBezTo>
                    <a:pt x="1" y="352"/>
                    <a:pt x="1" y="482"/>
                    <a:pt x="79" y="561"/>
                  </a:cubicBezTo>
                  <a:cubicBezTo>
                    <a:pt x="119" y="602"/>
                    <a:pt x="171" y="623"/>
                    <a:pt x="224" y="623"/>
                  </a:cubicBezTo>
                  <a:cubicBezTo>
                    <a:pt x="276" y="623"/>
                    <a:pt x="330" y="602"/>
                    <a:pt x="371" y="561"/>
                  </a:cubicBezTo>
                  <a:lnTo>
                    <a:pt x="576" y="355"/>
                  </a:lnTo>
                  <a:cubicBezTo>
                    <a:pt x="726" y="205"/>
                    <a:pt x="589" y="1"/>
                    <a:pt x="43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4" name="Google Shape;1434;p42"/>
            <p:cNvSpPr/>
            <p:nvPr/>
          </p:nvSpPr>
          <p:spPr>
            <a:xfrm>
              <a:off x="5838592" y="2421400"/>
              <a:ext cx="22868" cy="13936"/>
            </a:xfrm>
            <a:custGeom>
              <a:rect b="b" l="l" r="r" t="t"/>
              <a:pathLst>
                <a:path extrusionOk="0" h="532" w="873">
                  <a:moveTo>
                    <a:pt x="295" y="0"/>
                  </a:moveTo>
                  <a:cubicBezTo>
                    <a:pt x="99" y="0"/>
                    <a:pt x="1" y="303"/>
                    <a:pt x="221" y="396"/>
                  </a:cubicBezTo>
                  <a:lnTo>
                    <a:pt x="491" y="512"/>
                  </a:lnTo>
                  <a:cubicBezTo>
                    <a:pt x="522" y="525"/>
                    <a:pt x="551" y="531"/>
                    <a:pt x="578" y="531"/>
                  </a:cubicBezTo>
                  <a:cubicBezTo>
                    <a:pt x="775" y="531"/>
                    <a:pt x="872" y="229"/>
                    <a:pt x="652" y="135"/>
                  </a:cubicBezTo>
                  <a:lnTo>
                    <a:pt x="382" y="19"/>
                  </a:lnTo>
                  <a:cubicBezTo>
                    <a:pt x="351" y="6"/>
                    <a:pt x="322" y="0"/>
                    <a:pt x="29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5" name="Google Shape;1435;p42"/>
            <p:cNvSpPr/>
            <p:nvPr/>
          </p:nvSpPr>
          <p:spPr>
            <a:xfrm>
              <a:off x="6061512" y="2516147"/>
              <a:ext cx="22816" cy="13883"/>
            </a:xfrm>
            <a:custGeom>
              <a:rect b="b" l="l" r="r" t="t"/>
              <a:pathLst>
                <a:path extrusionOk="0" h="530" w="871">
                  <a:moveTo>
                    <a:pt x="291" y="1"/>
                  </a:moveTo>
                  <a:cubicBezTo>
                    <a:pt x="94" y="1"/>
                    <a:pt x="0" y="302"/>
                    <a:pt x="219" y="398"/>
                  </a:cubicBezTo>
                  <a:lnTo>
                    <a:pt x="490" y="511"/>
                  </a:lnTo>
                  <a:cubicBezTo>
                    <a:pt x="521" y="524"/>
                    <a:pt x="550" y="529"/>
                    <a:pt x="577" y="529"/>
                  </a:cubicBezTo>
                  <a:cubicBezTo>
                    <a:pt x="773" y="529"/>
                    <a:pt x="871" y="227"/>
                    <a:pt x="651" y="134"/>
                  </a:cubicBezTo>
                  <a:lnTo>
                    <a:pt x="380" y="21"/>
                  </a:lnTo>
                  <a:cubicBezTo>
                    <a:pt x="349" y="7"/>
                    <a:pt x="319" y="1"/>
                    <a:pt x="29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6" name="Google Shape;1436;p42"/>
            <p:cNvSpPr/>
            <p:nvPr/>
          </p:nvSpPr>
          <p:spPr>
            <a:xfrm>
              <a:off x="6000923" y="2355336"/>
              <a:ext cx="16162" cy="17917"/>
            </a:xfrm>
            <a:custGeom>
              <a:rect b="b" l="l" r="r" t="t"/>
              <a:pathLst>
                <a:path extrusionOk="0" h="684" w="617">
                  <a:moveTo>
                    <a:pt x="353" y="1"/>
                  </a:moveTo>
                  <a:cubicBezTo>
                    <a:pt x="281" y="1"/>
                    <a:pt x="209" y="38"/>
                    <a:pt x="171" y="128"/>
                  </a:cubicBezTo>
                  <a:lnTo>
                    <a:pt x="55" y="399"/>
                  </a:lnTo>
                  <a:cubicBezTo>
                    <a:pt x="0" y="533"/>
                    <a:pt x="96" y="684"/>
                    <a:pt x="243" y="684"/>
                  </a:cubicBezTo>
                  <a:cubicBezTo>
                    <a:pt x="326" y="684"/>
                    <a:pt x="401" y="632"/>
                    <a:pt x="432" y="557"/>
                  </a:cubicBezTo>
                  <a:lnTo>
                    <a:pt x="548" y="286"/>
                  </a:lnTo>
                  <a:cubicBezTo>
                    <a:pt x="617" y="125"/>
                    <a:pt x="484" y="1"/>
                    <a:pt x="35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7" name="Google Shape;1437;p42"/>
            <p:cNvSpPr/>
            <p:nvPr/>
          </p:nvSpPr>
          <p:spPr>
            <a:xfrm>
              <a:off x="5906490" y="2578203"/>
              <a:ext cx="15900" cy="17917"/>
            </a:xfrm>
            <a:custGeom>
              <a:rect b="b" l="l" r="r" t="t"/>
              <a:pathLst>
                <a:path extrusionOk="0" h="684" w="607">
                  <a:moveTo>
                    <a:pt x="342" y="0"/>
                  </a:moveTo>
                  <a:cubicBezTo>
                    <a:pt x="270" y="0"/>
                    <a:pt x="199" y="37"/>
                    <a:pt x="161" y="126"/>
                  </a:cubicBezTo>
                  <a:lnTo>
                    <a:pt x="45" y="396"/>
                  </a:lnTo>
                  <a:cubicBezTo>
                    <a:pt x="0" y="503"/>
                    <a:pt x="48" y="623"/>
                    <a:pt x="154" y="667"/>
                  </a:cubicBezTo>
                  <a:cubicBezTo>
                    <a:pt x="180" y="678"/>
                    <a:pt x="207" y="684"/>
                    <a:pt x="234" y="684"/>
                  </a:cubicBezTo>
                  <a:cubicBezTo>
                    <a:pt x="313" y="684"/>
                    <a:pt x="388" y="637"/>
                    <a:pt x="422" y="558"/>
                  </a:cubicBezTo>
                  <a:lnTo>
                    <a:pt x="538" y="287"/>
                  </a:lnTo>
                  <a:cubicBezTo>
                    <a:pt x="607" y="125"/>
                    <a:pt x="473" y="0"/>
                    <a:pt x="34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8" name="Google Shape;1438;p42"/>
            <p:cNvSpPr/>
            <p:nvPr/>
          </p:nvSpPr>
          <p:spPr>
            <a:xfrm>
              <a:off x="5907983" y="2354472"/>
              <a:ext cx="16031" cy="17970"/>
            </a:xfrm>
            <a:custGeom>
              <a:rect b="b" l="l" r="r" t="t"/>
              <a:pathLst>
                <a:path extrusionOk="0" h="686" w="612">
                  <a:moveTo>
                    <a:pt x="263" y="1"/>
                  </a:moveTo>
                  <a:cubicBezTo>
                    <a:pt x="133" y="1"/>
                    <a:pt x="1" y="122"/>
                    <a:pt x="66" y="285"/>
                  </a:cubicBezTo>
                  <a:lnTo>
                    <a:pt x="176" y="556"/>
                  </a:lnTo>
                  <a:cubicBezTo>
                    <a:pt x="207" y="634"/>
                    <a:pt x="282" y="686"/>
                    <a:pt x="368" y="686"/>
                  </a:cubicBezTo>
                  <a:cubicBezTo>
                    <a:pt x="512" y="682"/>
                    <a:pt x="611" y="538"/>
                    <a:pt x="556" y="401"/>
                  </a:cubicBezTo>
                  <a:lnTo>
                    <a:pt x="447" y="131"/>
                  </a:lnTo>
                  <a:cubicBezTo>
                    <a:pt x="410" y="39"/>
                    <a:pt x="337" y="1"/>
                    <a:pt x="26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9" name="Google Shape;1439;p42"/>
            <p:cNvSpPr/>
            <p:nvPr/>
          </p:nvSpPr>
          <p:spPr>
            <a:xfrm>
              <a:off x="5999194" y="2579041"/>
              <a:ext cx="15717" cy="17996"/>
            </a:xfrm>
            <a:custGeom>
              <a:rect b="b" l="l" r="r" t="t"/>
              <a:pathLst>
                <a:path extrusionOk="0" h="687" w="600">
                  <a:moveTo>
                    <a:pt x="232" y="1"/>
                  </a:moveTo>
                  <a:cubicBezTo>
                    <a:pt x="207" y="1"/>
                    <a:pt x="183" y="5"/>
                    <a:pt x="159" y="15"/>
                  </a:cubicBezTo>
                  <a:lnTo>
                    <a:pt x="159" y="18"/>
                  </a:lnTo>
                  <a:cubicBezTo>
                    <a:pt x="52" y="59"/>
                    <a:pt x="1" y="179"/>
                    <a:pt x="45" y="282"/>
                  </a:cubicBezTo>
                  <a:lnTo>
                    <a:pt x="155" y="556"/>
                  </a:lnTo>
                  <a:cubicBezTo>
                    <a:pt x="191" y="648"/>
                    <a:pt x="263" y="686"/>
                    <a:pt x="336" y="686"/>
                  </a:cubicBezTo>
                  <a:cubicBezTo>
                    <a:pt x="466" y="686"/>
                    <a:pt x="599" y="564"/>
                    <a:pt x="536" y="402"/>
                  </a:cubicBezTo>
                  <a:lnTo>
                    <a:pt x="422" y="131"/>
                  </a:lnTo>
                  <a:cubicBezTo>
                    <a:pt x="391" y="50"/>
                    <a:pt x="313" y="1"/>
                    <a:pt x="232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0" name="Google Shape;1440;p42"/>
            <p:cNvSpPr/>
            <p:nvPr/>
          </p:nvSpPr>
          <p:spPr>
            <a:xfrm>
              <a:off x="6062664" y="2423574"/>
              <a:ext cx="22502" cy="13674"/>
            </a:xfrm>
            <a:custGeom>
              <a:rect b="b" l="l" r="r" t="t"/>
              <a:pathLst>
                <a:path extrusionOk="0" h="522" w="859">
                  <a:moveTo>
                    <a:pt x="568" y="1"/>
                  </a:moveTo>
                  <a:cubicBezTo>
                    <a:pt x="542" y="1"/>
                    <a:pt x="514" y="6"/>
                    <a:pt x="484" y="18"/>
                  </a:cubicBezTo>
                  <a:lnTo>
                    <a:pt x="210" y="128"/>
                  </a:lnTo>
                  <a:cubicBezTo>
                    <a:pt x="1" y="210"/>
                    <a:pt x="62" y="522"/>
                    <a:pt x="289" y="522"/>
                  </a:cubicBezTo>
                  <a:cubicBezTo>
                    <a:pt x="313" y="522"/>
                    <a:pt x="340" y="518"/>
                    <a:pt x="364" y="508"/>
                  </a:cubicBezTo>
                  <a:lnTo>
                    <a:pt x="638" y="399"/>
                  </a:lnTo>
                  <a:cubicBezTo>
                    <a:pt x="859" y="308"/>
                    <a:pt x="767" y="1"/>
                    <a:pt x="56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1" name="Google Shape;1441;p42"/>
            <p:cNvSpPr/>
            <p:nvPr/>
          </p:nvSpPr>
          <p:spPr>
            <a:xfrm>
              <a:off x="5837675" y="2514235"/>
              <a:ext cx="22999" cy="13752"/>
            </a:xfrm>
            <a:custGeom>
              <a:rect b="b" l="l" r="r" t="t"/>
              <a:pathLst>
                <a:path extrusionOk="0" h="525" w="878">
                  <a:moveTo>
                    <a:pt x="584" y="1"/>
                  </a:moveTo>
                  <a:cubicBezTo>
                    <a:pt x="557" y="1"/>
                    <a:pt x="529" y="6"/>
                    <a:pt x="499" y="18"/>
                  </a:cubicBezTo>
                  <a:lnTo>
                    <a:pt x="225" y="128"/>
                  </a:lnTo>
                  <a:cubicBezTo>
                    <a:pt x="0" y="216"/>
                    <a:pt x="96" y="525"/>
                    <a:pt x="297" y="525"/>
                  </a:cubicBezTo>
                  <a:cubicBezTo>
                    <a:pt x="323" y="525"/>
                    <a:pt x="350" y="520"/>
                    <a:pt x="379" y="508"/>
                  </a:cubicBezTo>
                  <a:lnTo>
                    <a:pt x="653" y="395"/>
                  </a:lnTo>
                  <a:cubicBezTo>
                    <a:pt x="877" y="307"/>
                    <a:pt x="783" y="1"/>
                    <a:pt x="58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442" name="Google Shape;1442;p42" title="Capture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975" y="121375"/>
            <a:ext cx="2434825" cy="240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3" name="Google Shape;1443;p42"/>
          <p:cNvSpPr/>
          <p:nvPr/>
        </p:nvSpPr>
        <p:spPr>
          <a:xfrm rot="1027936">
            <a:off x="962137" y="757430"/>
            <a:ext cx="660490" cy="238862"/>
          </a:xfrm>
          <a:custGeom>
            <a:rect b="b" l="l" r="r" t="t"/>
            <a:pathLst>
              <a:path extrusionOk="0" h="18012" w="66179">
                <a:moveTo>
                  <a:pt x="0" y="15954"/>
                </a:moveTo>
                <a:cubicBezTo>
                  <a:pt x="20735" y="25171"/>
                  <a:pt x="43487" y="0"/>
                  <a:pt x="66179" y="0"/>
                </a:cubicBezTo>
              </a:path>
            </a:pathLst>
          </a:cu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sp>
      <p:grpSp>
        <p:nvGrpSpPr>
          <p:cNvPr id="1444" name="Google Shape;1444;p42"/>
          <p:cNvGrpSpPr/>
          <p:nvPr/>
        </p:nvGrpSpPr>
        <p:grpSpPr>
          <a:xfrm>
            <a:off x="557954" y="669795"/>
            <a:ext cx="398906" cy="398940"/>
            <a:chOff x="5769778" y="2292101"/>
            <a:chExt cx="374877" cy="367044"/>
          </a:xfrm>
        </p:grpSpPr>
        <p:sp>
          <p:nvSpPr>
            <p:cNvPr id="1445" name="Google Shape;1445;p42"/>
            <p:cNvSpPr/>
            <p:nvPr/>
          </p:nvSpPr>
          <p:spPr>
            <a:xfrm>
              <a:off x="5783687" y="2297917"/>
              <a:ext cx="355571" cy="355676"/>
            </a:xfrm>
            <a:custGeom>
              <a:rect b="b" l="l" r="r" t="t"/>
              <a:pathLst>
                <a:path extrusionOk="0" h="13578" w="13574">
                  <a:moveTo>
                    <a:pt x="6785" y="1"/>
                  </a:moveTo>
                  <a:cubicBezTo>
                    <a:pt x="3036" y="1"/>
                    <a:pt x="0" y="3040"/>
                    <a:pt x="0" y="6789"/>
                  </a:cubicBezTo>
                  <a:cubicBezTo>
                    <a:pt x="0" y="10538"/>
                    <a:pt x="3036" y="13577"/>
                    <a:pt x="6785" y="13577"/>
                  </a:cubicBezTo>
                  <a:cubicBezTo>
                    <a:pt x="10534" y="13577"/>
                    <a:pt x="13574" y="10538"/>
                    <a:pt x="13574" y="6789"/>
                  </a:cubicBezTo>
                  <a:cubicBezTo>
                    <a:pt x="13574" y="3040"/>
                    <a:pt x="10534" y="1"/>
                    <a:pt x="6785" y="1"/>
                  </a:cubicBezTo>
                  <a:close/>
                </a:path>
              </a:pathLst>
            </a:custGeom>
            <a:solidFill>
              <a:srgbClr val="D2DCE2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6" name="Google Shape;1446;p42"/>
            <p:cNvSpPr/>
            <p:nvPr/>
          </p:nvSpPr>
          <p:spPr>
            <a:xfrm>
              <a:off x="5810328" y="2324583"/>
              <a:ext cx="302264" cy="302343"/>
            </a:xfrm>
            <a:custGeom>
              <a:rect b="b" l="l" r="r" t="t"/>
              <a:pathLst>
                <a:path extrusionOk="0" h="11542" w="11539">
                  <a:moveTo>
                    <a:pt x="5768" y="0"/>
                  </a:moveTo>
                  <a:cubicBezTo>
                    <a:pt x="2585" y="0"/>
                    <a:pt x="1" y="2584"/>
                    <a:pt x="1" y="5771"/>
                  </a:cubicBezTo>
                  <a:cubicBezTo>
                    <a:pt x="1" y="8958"/>
                    <a:pt x="2585" y="11542"/>
                    <a:pt x="5768" y="11542"/>
                  </a:cubicBezTo>
                  <a:cubicBezTo>
                    <a:pt x="8955" y="11542"/>
                    <a:pt x="11539" y="8958"/>
                    <a:pt x="11539" y="5771"/>
                  </a:cubicBezTo>
                  <a:cubicBezTo>
                    <a:pt x="11539" y="2584"/>
                    <a:pt x="8955" y="0"/>
                    <a:pt x="5768" y="0"/>
                  </a:cubicBezTo>
                  <a:close/>
                </a:path>
              </a:pathLst>
            </a:custGeom>
            <a:solidFill>
              <a:srgbClr val="DFE6EA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7" name="Google Shape;1447;p42"/>
            <p:cNvSpPr/>
            <p:nvPr/>
          </p:nvSpPr>
          <p:spPr>
            <a:xfrm>
              <a:off x="5769778" y="2292101"/>
              <a:ext cx="374877" cy="367044"/>
            </a:xfrm>
            <a:custGeom>
              <a:rect b="b" l="l" r="r" t="t"/>
              <a:pathLst>
                <a:path extrusionOk="0" h="14012" w="14311">
                  <a:moveTo>
                    <a:pt x="7316" y="1"/>
                  </a:moveTo>
                  <a:cubicBezTo>
                    <a:pt x="7002" y="1"/>
                    <a:pt x="6686" y="22"/>
                    <a:pt x="6367" y="65"/>
                  </a:cubicBezTo>
                  <a:cubicBezTo>
                    <a:pt x="2656" y="565"/>
                    <a:pt x="0" y="3899"/>
                    <a:pt x="336" y="7631"/>
                  </a:cubicBezTo>
                  <a:cubicBezTo>
                    <a:pt x="659" y="11259"/>
                    <a:pt x="3699" y="14012"/>
                    <a:pt x="7305" y="14012"/>
                  </a:cubicBezTo>
                  <a:cubicBezTo>
                    <a:pt x="7409" y="14012"/>
                    <a:pt x="7513" y="14010"/>
                    <a:pt x="7618" y="14005"/>
                  </a:cubicBezTo>
                  <a:cubicBezTo>
                    <a:pt x="11360" y="13841"/>
                    <a:pt x="14307" y="10756"/>
                    <a:pt x="14310" y="7011"/>
                  </a:cubicBezTo>
                  <a:cubicBezTo>
                    <a:pt x="14310" y="6888"/>
                    <a:pt x="14307" y="6761"/>
                    <a:pt x="14300" y="6637"/>
                  </a:cubicBezTo>
                  <a:cubicBezTo>
                    <a:pt x="14293" y="6506"/>
                    <a:pt x="14196" y="6442"/>
                    <a:pt x="14097" y="6442"/>
                  </a:cubicBezTo>
                  <a:cubicBezTo>
                    <a:pt x="13991" y="6442"/>
                    <a:pt x="13885" y="6516"/>
                    <a:pt x="13892" y="6658"/>
                  </a:cubicBezTo>
                  <a:cubicBezTo>
                    <a:pt x="13899" y="6775"/>
                    <a:pt x="13903" y="6894"/>
                    <a:pt x="13903" y="7011"/>
                  </a:cubicBezTo>
                  <a:cubicBezTo>
                    <a:pt x="13896" y="10523"/>
                    <a:pt x="11130" y="13409"/>
                    <a:pt x="7625" y="13560"/>
                  </a:cubicBezTo>
                  <a:cubicBezTo>
                    <a:pt x="7527" y="13564"/>
                    <a:pt x="7429" y="13566"/>
                    <a:pt x="7332" y="13566"/>
                  </a:cubicBezTo>
                  <a:cubicBezTo>
                    <a:pt x="3953" y="13566"/>
                    <a:pt x="1105" y="10984"/>
                    <a:pt x="802" y="7587"/>
                  </a:cubicBezTo>
                  <a:cubicBezTo>
                    <a:pt x="490" y="4088"/>
                    <a:pt x="2981" y="966"/>
                    <a:pt x="6456" y="497"/>
                  </a:cubicBezTo>
                  <a:cubicBezTo>
                    <a:pt x="6754" y="456"/>
                    <a:pt x="7049" y="437"/>
                    <a:pt x="7342" y="437"/>
                  </a:cubicBezTo>
                  <a:cubicBezTo>
                    <a:pt x="10469" y="437"/>
                    <a:pt x="13223" y="2670"/>
                    <a:pt x="13796" y="5832"/>
                  </a:cubicBezTo>
                  <a:cubicBezTo>
                    <a:pt x="13815" y="5930"/>
                    <a:pt x="13901" y="6000"/>
                    <a:pt x="13996" y="6000"/>
                  </a:cubicBezTo>
                  <a:cubicBezTo>
                    <a:pt x="14008" y="6000"/>
                    <a:pt x="14021" y="5999"/>
                    <a:pt x="14033" y="5997"/>
                  </a:cubicBezTo>
                  <a:cubicBezTo>
                    <a:pt x="14146" y="5976"/>
                    <a:pt x="14218" y="5870"/>
                    <a:pt x="14197" y="5757"/>
                  </a:cubicBezTo>
                  <a:cubicBezTo>
                    <a:pt x="13586" y="2386"/>
                    <a:pt x="10650" y="1"/>
                    <a:pt x="731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8" name="Google Shape;1448;p42"/>
            <p:cNvSpPr/>
            <p:nvPr/>
          </p:nvSpPr>
          <p:spPr>
            <a:xfrm>
              <a:off x="5784316" y="2319030"/>
              <a:ext cx="353240" cy="314288"/>
            </a:xfrm>
            <a:custGeom>
              <a:rect b="b" l="l" r="r" t="t"/>
              <a:pathLst>
                <a:path extrusionOk="0" h="11998" w="13485">
                  <a:moveTo>
                    <a:pt x="6783" y="0"/>
                  </a:moveTo>
                  <a:cubicBezTo>
                    <a:pt x="5165" y="0"/>
                    <a:pt x="3553" y="651"/>
                    <a:pt x="2372" y="1929"/>
                  </a:cubicBezTo>
                  <a:cubicBezTo>
                    <a:pt x="2218" y="2080"/>
                    <a:pt x="2360" y="2286"/>
                    <a:pt x="2518" y="2286"/>
                  </a:cubicBezTo>
                  <a:cubicBezTo>
                    <a:pt x="2571" y="2286"/>
                    <a:pt x="2627" y="2263"/>
                    <a:pt x="2673" y="2207"/>
                  </a:cubicBezTo>
                  <a:cubicBezTo>
                    <a:pt x="3765" y="1028"/>
                    <a:pt x="5253" y="427"/>
                    <a:pt x="6747" y="427"/>
                  </a:cubicBezTo>
                  <a:cubicBezTo>
                    <a:pt x="8024" y="427"/>
                    <a:pt x="9305" y="866"/>
                    <a:pt x="10349" y="1758"/>
                  </a:cubicBezTo>
                  <a:cubicBezTo>
                    <a:pt x="12614" y="3690"/>
                    <a:pt x="12950" y="7066"/>
                    <a:pt x="11110" y="9406"/>
                  </a:cubicBezTo>
                  <a:cubicBezTo>
                    <a:pt x="10017" y="10799"/>
                    <a:pt x="8388" y="11531"/>
                    <a:pt x="6739" y="11531"/>
                  </a:cubicBezTo>
                  <a:cubicBezTo>
                    <a:pt x="5612" y="11531"/>
                    <a:pt x="4476" y="11189"/>
                    <a:pt x="3496" y="10482"/>
                  </a:cubicBezTo>
                  <a:cubicBezTo>
                    <a:pt x="1083" y="8738"/>
                    <a:pt x="473" y="5400"/>
                    <a:pt x="2115" y="2916"/>
                  </a:cubicBezTo>
                  <a:cubicBezTo>
                    <a:pt x="2180" y="2823"/>
                    <a:pt x="2152" y="2697"/>
                    <a:pt x="2060" y="2632"/>
                  </a:cubicBezTo>
                  <a:cubicBezTo>
                    <a:pt x="2026" y="2609"/>
                    <a:pt x="1987" y="2598"/>
                    <a:pt x="1949" y="2598"/>
                  </a:cubicBezTo>
                  <a:cubicBezTo>
                    <a:pt x="1881" y="2598"/>
                    <a:pt x="1814" y="2631"/>
                    <a:pt x="1775" y="2690"/>
                  </a:cubicBezTo>
                  <a:cubicBezTo>
                    <a:pt x="0" y="5376"/>
                    <a:pt x="662" y="8985"/>
                    <a:pt x="3273" y="10866"/>
                  </a:cubicBezTo>
                  <a:cubicBezTo>
                    <a:pt x="4331" y="11629"/>
                    <a:pt x="5557" y="11997"/>
                    <a:pt x="6772" y="11997"/>
                  </a:cubicBezTo>
                  <a:cubicBezTo>
                    <a:pt x="8555" y="11997"/>
                    <a:pt x="10317" y="11204"/>
                    <a:pt x="11497" y="9698"/>
                  </a:cubicBezTo>
                  <a:cubicBezTo>
                    <a:pt x="13485" y="7165"/>
                    <a:pt x="13118" y="3516"/>
                    <a:pt x="10668" y="1429"/>
                  </a:cubicBezTo>
                  <a:cubicBezTo>
                    <a:pt x="9542" y="471"/>
                    <a:pt x="8160" y="0"/>
                    <a:pt x="678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9" name="Google Shape;1449;p42"/>
            <p:cNvSpPr/>
            <p:nvPr/>
          </p:nvSpPr>
          <p:spPr>
            <a:xfrm>
              <a:off x="5831153" y="2470358"/>
              <a:ext cx="18441" cy="10792"/>
            </a:xfrm>
            <a:custGeom>
              <a:rect b="b" l="l" r="r" t="t"/>
              <a:pathLst>
                <a:path extrusionOk="0" h="412" w="704">
                  <a:moveTo>
                    <a:pt x="203" y="0"/>
                  </a:moveTo>
                  <a:cubicBezTo>
                    <a:pt x="90" y="0"/>
                    <a:pt x="1" y="93"/>
                    <a:pt x="1" y="206"/>
                  </a:cubicBezTo>
                  <a:cubicBezTo>
                    <a:pt x="1" y="319"/>
                    <a:pt x="93" y="412"/>
                    <a:pt x="203" y="412"/>
                  </a:cubicBezTo>
                  <a:lnTo>
                    <a:pt x="498" y="412"/>
                  </a:lnTo>
                  <a:cubicBezTo>
                    <a:pt x="611" y="412"/>
                    <a:pt x="703" y="319"/>
                    <a:pt x="703" y="206"/>
                  </a:cubicBezTo>
                  <a:cubicBezTo>
                    <a:pt x="703" y="93"/>
                    <a:pt x="611" y="0"/>
                    <a:pt x="498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0" name="Google Shape;1450;p42"/>
            <p:cNvSpPr/>
            <p:nvPr/>
          </p:nvSpPr>
          <p:spPr>
            <a:xfrm>
              <a:off x="5956129" y="2345487"/>
              <a:ext cx="135638" cy="135664"/>
            </a:xfrm>
            <a:custGeom>
              <a:rect b="b" l="l" r="r" t="t"/>
              <a:pathLst>
                <a:path extrusionOk="0" h="5179" w="5178">
                  <a:moveTo>
                    <a:pt x="204" y="1"/>
                  </a:moveTo>
                  <a:cubicBezTo>
                    <a:pt x="102" y="1"/>
                    <a:pt x="0" y="69"/>
                    <a:pt x="0" y="206"/>
                  </a:cubicBezTo>
                  <a:lnTo>
                    <a:pt x="0" y="4973"/>
                  </a:lnTo>
                  <a:cubicBezTo>
                    <a:pt x="0" y="5086"/>
                    <a:pt x="89" y="5179"/>
                    <a:pt x="202" y="5179"/>
                  </a:cubicBezTo>
                  <a:lnTo>
                    <a:pt x="4972" y="5179"/>
                  </a:lnTo>
                  <a:cubicBezTo>
                    <a:pt x="5085" y="5179"/>
                    <a:pt x="5178" y="5086"/>
                    <a:pt x="5178" y="4973"/>
                  </a:cubicBezTo>
                  <a:cubicBezTo>
                    <a:pt x="5178" y="4860"/>
                    <a:pt x="5085" y="4767"/>
                    <a:pt x="4972" y="4767"/>
                  </a:cubicBezTo>
                  <a:lnTo>
                    <a:pt x="408" y="4767"/>
                  </a:lnTo>
                  <a:lnTo>
                    <a:pt x="408" y="206"/>
                  </a:lnTo>
                  <a:cubicBezTo>
                    <a:pt x="408" y="69"/>
                    <a:pt x="306" y="1"/>
                    <a:pt x="20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1" name="Google Shape;1451;p42"/>
            <p:cNvSpPr/>
            <p:nvPr/>
          </p:nvSpPr>
          <p:spPr>
            <a:xfrm>
              <a:off x="5956129" y="2587581"/>
              <a:ext cx="10688" cy="18441"/>
            </a:xfrm>
            <a:custGeom>
              <a:rect b="b" l="l" r="r" t="t"/>
              <a:pathLst>
                <a:path extrusionOk="0" h="704" w="408">
                  <a:moveTo>
                    <a:pt x="204" y="1"/>
                  </a:moveTo>
                  <a:cubicBezTo>
                    <a:pt x="102" y="1"/>
                    <a:pt x="0" y="69"/>
                    <a:pt x="0" y="206"/>
                  </a:cubicBezTo>
                  <a:lnTo>
                    <a:pt x="0" y="501"/>
                  </a:lnTo>
                  <a:cubicBezTo>
                    <a:pt x="0" y="614"/>
                    <a:pt x="89" y="703"/>
                    <a:pt x="202" y="703"/>
                  </a:cubicBezTo>
                  <a:cubicBezTo>
                    <a:pt x="315" y="703"/>
                    <a:pt x="408" y="614"/>
                    <a:pt x="408" y="501"/>
                  </a:cubicBezTo>
                  <a:lnTo>
                    <a:pt x="408" y="206"/>
                  </a:lnTo>
                  <a:cubicBezTo>
                    <a:pt x="408" y="69"/>
                    <a:pt x="306" y="1"/>
                    <a:pt x="20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2" name="Google Shape;1452;p42"/>
            <p:cNvSpPr/>
            <p:nvPr/>
          </p:nvSpPr>
          <p:spPr>
            <a:xfrm>
              <a:off x="5865390" y="2381898"/>
              <a:ext cx="20904" cy="16450"/>
            </a:xfrm>
            <a:custGeom>
              <a:rect b="b" l="l" r="r" t="t"/>
              <a:pathLst>
                <a:path extrusionOk="0" h="628" w="798">
                  <a:moveTo>
                    <a:pt x="298" y="1"/>
                  </a:moveTo>
                  <a:cubicBezTo>
                    <a:pt x="138" y="1"/>
                    <a:pt x="0" y="208"/>
                    <a:pt x="150" y="358"/>
                  </a:cubicBezTo>
                  <a:lnTo>
                    <a:pt x="359" y="564"/>
                  </a:lnTo>
                  <a:cubicBezTo>
                    <a:pt x="404" y="609"/>
                    <a:pt x="454" y="627"/>
                    <a:pt x="502" y="627"/>
                  </a:cubicBezTo>
                  <a:cubicBezTo>
                    <a:pt x="660" y="627"/>
                    <a:pt x="797" y="423"/>
                    <a:pt x="647" y="273"/>
                  </a:cubicBezTo>
                  <a:lnTo>
                    <a:pt x="442" y="64"/>
                  </a:lnTo>
                  <a:cubicBezTo>
                    <a:pt x="397" y="19"/>
                    <a:pt x="347" y="1"/>
                    <a:pt x="29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3" name="Google Shape;1453;p42"/>
            <p:cNvSpPr/>
            <p:nvPr/>
          </p:nvSpPr>
          <p:spPr>
            <a:xfrm>
              <a:off x="6038434" y="2553266"/>
              <a:ext cx="19044" cy="16293"/>
            </a:xfrm>
            <a:custGeom>
              <a:rect b="b" l="l" r="r" t="t"/>
              <a:pathLst>
                <a:path extrusionOk="0" h="622" w="727">
                  <a:moveTo>
                    <a:pt x="226" y="1"/>
                  </a:moveTo>
                  <a:cubicBezTo>
                    <a:pt x="173" y="1"/>
                    <a:pt x="120" y="21"/>
                    <a:pt x="79" y="60"/>
                  </a:cubicBezTo>
                  <a:cubicBezTo>
                    <a:pt x="0" y="139"/>
                    <a:pt x="0" y="269"/>
                    <a:pt x="79" y="351"/>
                  </a:cubicBezTo>
                  <a:lnTo>
                    <a:pt x="288" y="557"/>
                  </a:lnTo>
                  <a:cubicBezTo>
                    <a:pt x="334" y="602"/>
                    <a:pt x="385" y="622"/>
                    <a:pt x="433" y="622"/>
                  </a:cubicBezTo>
                  <a:cubicBezTo>
                    <a:pt x="592" y="622"/>
                    <a:pt x="727" y="416"/>
                    <a:pt x="580" y="269"/>
                  </a:cubicBezTo>
                  <a:lnTo>
                    <a:pt x="371" y="60"/>
                  </a:lnTo>
                  <a:cubicBezTo>
                    <a:pt x="331" y="21"/>
                    <a:pt x="279" y="1"/>
                    <a:pt x="22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4" name="Google Shape;1454;p42"/>
            <p:cNvSpPr/>
            <p:nvPr/>
          </p:nvSpPr>
          <p:spPr>
            <a:xfrm>
              <a:off x="6036653" y="2381976"/>
              <a:ext cx="20825" cy="16398"/>
            </a:xfrm>
            <a:custGeom>
              <a:rect b="b" l="l" r="r" t="t"/>
              <a:pathLst>
                <a:path extrusionOk="0" h="626" w="795">
                  <a:moveTo>
                    <a:pt x="499" y="1"/>
                  </a:moveTo>
                  <a:cubicBezTo>
                    <a:pt x="451" y="1"/>
                    <a:pt x="401" y="20"/>
                    <a:pt x="356" y="64"/>
                  </a:cubicBezTo>
                  <a:lnTo>
                    <a:pt x="147" y="273"/>
                  </a:lnTo>
                  <a:cubicBezTo>
                    <a:pt x="0" y="420"/>
                    <a:pt x="135" y="626"/>
                    <a:pt x="294" y="626"/>
                  </a:cubicBezTo>
                  <a:cubicBezTo>
                    <a:pt x="342" y="626"/>
                    <a:pt x="393" y="607"/>
                    <a:pt x="439" y="561"/>
                  </a:cubicBezTo>
                  <a:lnTo>
                    <a:pt x="648" y="355"/>
                  </a:lnTo>
                  <a:cubicBezTo>
                    <a:pt x="795" y="205"/>
                    <a:pt x="657" y="1"/>
                    <a:pt x="49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5" name="Google Shape;1455;p42"/>
            <p:cNvSpPr/>
            <p:nvPr/>
          </p:nvSpPr>
          <p:spPr>
            <a:xfrm>
              <a:off x="5867249" y="2553161"/>
              <a:ext cx="19044" cy="16319"/>
            </a:xfrm>
            <a:custGeom>
              <a:rect b="b" l="l" r="r" t="t"/>
              <a:pathLst>
                <a:path extrusionOk="0" h="623" w="727">
                  <a:moveTo>
                    <a:pt x="431" y="1"/>
                  </a:moveTo>
                  <a:cubicBezTo>
                    <a:pt x="383" y="1"/>
                    <a:pt x="333" y="19"/>
                    <a:pt x="288" y="64"/>
                  </a:cubicBezTo>
                  <a:lnTo>
                    <a:pt x="79" y="273"/>
                  </a:lnTo>
                  <a:cubicBezTo>
                    <a:pt x="1" y="352"/>
                    <a:pt x="1" y="482"/>
                    <a:pt x="79" y="561"/>
                  </a:cubicBezTo>
                  <a:cubicBezTo>
                    <a:pt x="119" y="602"/>
                    <a:pt x="171" y="623"/>
                    <a:pt x="224" y="623"/>
                  </a:cubicBezTo>
                  <a:cubicBezTo>
                    <a:pt x="276" y="623"/>
                    <a:pt x="330" y="602"/>
                    <a:pt x="371" y="561"/>
                  </a:cubicBezTo>
                  <a:lnTo>
                    <a:pt x="576" y="355"/>
                  </a:lnTo>
                  <a:cubicBezTo>
                    <a:pt x="726" y="205"/>
                    <a:pt x="589" y="1"/>
                    <a:pt x="43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6" name="Google Shape;1456;p42"/>
            <p:cNvSpPr/>
            <p:nvPr/>
          </p:nvSpPr>
          <p:spPr>
            <a:xfrm>
              <a:off x="5838592" y="2421400"/>
              <a:ext cx="22868" cy="13936"/>
            </a:xfrm>
            <a:custGeom>
              <a:rect b="b" l="l" r="r" t="t"/>
              <a:pathLst>
                <a:path extrusionOk="0" h="532" w="873">
                  <a:moveTo>
                    <a:pt x="295" y="0"/>
                  </a:moveTo>
                  <a:cubicBezTo>
                    <a:pt x="99" y="0"/>
                    <a:pt x="1" y="303"/>
                    <a:pt x="221" y="396"/>
                  </a:cubicBezTo>
                  <a:lnTo>
                    <a:pt x="491" y="512"/>
                  </a:lnTo>
                  <a:cubicBezTo>
                    <a:pt x="522" y="525"/>
                    <a:pt x="551" y="531"/>
                    <a:pt x="578" y="531"/>
                  </a:cubicBezTo>
                  <a:cubicBezTo>
                    <a:pt x="775" y="531"/>
                    <a:pt x="872" y="229"/>
                    <a:pt x="652" y="135"/>
                  </a:cubicBezTo>
                  <a:lnTo>
                    <a:pt x="382" y="19"/>
                  </a:lnTo>
                  <a:cubicBezTo>
                    <a:pt x="351" y="6"/>
                    <a:pt x="322" y="0"/>
                    <a:pt x="29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7" name="Google Shape;1457;p42"/>
            <p:cNvSpPr/>
            <p:nvPr/>
          </p:nvSpPr>
          <p:spPr>
            <a:xfrm>
              <a:off x="6061512" y="2516147"/>
              <a:ext cx="22816" cy="13883"/>
            </a:xfrm>
            <a:custGeom>
              <a:rect b="b" l="l" r="r" t="t"/>
              <a:pathLst>
                <a:path extrusionOk="0" h="530" w="871">
                  <a:moveTo>
                    <a:pt x="291" y="1"/>
                  </a:moveTo>
                  <a:cubicBezTo>
                    <a:pt x="94" y="1"/>
                    <a:pt x="0" y="302"/>
                    <a:pt x="219" y="398"/>
                  </a:cubicBezTo>
                  <a:lnTo>
                    <a:pt x="490" y="511"/>
                  </a:lnTo>
                  <a:cubicBezTo>
                    <a:pt x="521" y="524"/>
                    <a:pt x="550" y="529"/>
                    <a:pt x="577" y="529"/>
                  </a:cubicBezTo>
                  <a:cubicBezTo>
                    <a:pt x="773" y="529"/>
                    <a:pt x="871" y="227"/>
                    <a:pt x="651" y="134"/>
                  </a:cubicBezTo>
                  <a:lnTo>
                    <a:pt x="380" y="21"/>
                  </a:lnTo>
                  <a:cubicBezTo>
                    <a:pt x="349" y="7"/>
                    <a:pt x="319" y="1"/>
                    <a:pt x="29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8" name="Google Shape;1458;p42"/>
            <p:cNvSpPr/>
            <p:nvPr/>
          </p:nvSpPr>
          <p:spPr>
            <a:xfrm>
              <a:off x="6000923" y="2355336"/>
              <a:ext cx="16162" cy="17917"/>
            </a:xfrm>
            <a:custGeom>
              <a:rect b="b" l="l" r="r" t="t"/>
              <a:pathLst>
                <a:path extrusionOk="0" h="684" w="617">
                  <a:moveTo>
                    <a:pt x="353" y="1"/>
                  </a:moveTo>
                  <a:cubicBezTo>
                    <a:pt x="281" y="1"/>
                    <a:pt x="209" y="38"/>
                    <a:pt x="171" y="128"/>
                  </a:cubicBezTo>
                  <a:lnTo>
                    <a:pt x="55" y="399"/>
                  </a:lnTo>
                  <a:cubicBezTo>
                    <a:pt x="0" y="533"/>
                    <a:pt x="96" y="684"/>
                    <a:pt x="243" y="684"/>
                  </a:cubicBezTo>
                  <a:cubicBezTo>
                    <a:pt x="326" y="684"/>
                    <a:pt x="401" y="632"/>
                    <a:pt x="432" y="557"/>
                  </a:cubicBezTo>
                  <a:lnTo>
                    <a:pt x="548" y="286"/>
                  </a:lnTo>
                  <a:cubicBezTo>
                    <a:pt x="617" y="125"/>
                    <a:pt x="484" y="1"/>
                    <a:pt x="35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9" name="Google Shape;1459;p42"/>
            <p:cNvSpPr/>
            <p:nvPr/>
          </p:nvSpPr>
          <p:spPr>
            <a:xfrm>
              <a:off x="5906490" y="2578203"/>
              <a:ext cx="15900" cy="17917"/>
            </a:xfrm>
            <a:custGeom>
              <a:rect b="b" l="l" r="r" t="t"/>
              <a:pathLst>
                <a:path extrusionOk="0" h="684" w="607">
                  <a:moveTo>
                    <a:pt x="342" y="0"/>
                  </a:moveTo>
                  <a:cubicBezTo>
                    <a:pt x="270" y="0"/>
                    <a:pt x="199" y="37"/>
                    <a:pt x="161" y="126"/>
                  </a:cubicBezTo>
                  <a:lnTo>
                    <a:pt x="45" y="396"/>
                  </a:lnTo>
                  <a:cubicBezTo>
                    <a:pt x="0" y="503"/>
                    <a:pt x="48" y="623"/>
                    <a:pt x="154" y="667"/>
                  </a:cubicBezTo>
                  <a:cubicBezTo>
                    <a:pt x="180" y="678"/>
                    <a:pt x="207" y="684"/>
                    <a:pt x="234" y="684"/>
                  </a:cubicBezTo>
                  <a:cubicBezTo>
                    <a:pt x="313" y="684"/>
                    <a:pt x="388" y="637"/>
                    <a:pt x="422" y="558"/>
                  </a:cubicBezTo>
                  <a:lnTo>
                    <a:pt x="538" y="287"/>
                  </a:lnTo>
                  <a:cubicBezTo>
                    <a:pt x="607" y="125"/>
                    <a:pt x="473" y="0"/>
                    <a:pt x="34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0" name="Google Shape;1460;p42"/>
            <p:cNvSpPr/>
            <p:nvPr/>
          </p:nvSpPr>
          <p:spPr>
            <a:xfrm>
              <a:off x="5907983" y="2354472"/>
              <a:ext cx="16031" cy="17970"/>
            </a:xfrm>
            <a:custGeom>
              <a:rect b="b" l="l" r="r" t="t"/>
              <a:pathLst>
                <a:path extrusionOk="0" h="686" w="612">
                  <a:moveTo>
                    <a:pt x="263" y="1"/>
                  </a:moveTo>
                  <a:cubicBezTo>
                    <a:pt x="133" y="1"/>
                    <a:pt x="1" y="122"/>
                    <a:pt x="66" y="285"/>
                  </a:cubicBezTo>
                  <a:lnTo>
                    <a:pt x="176" y="556"/>
                  </a:lnTo>
                  <a:cubicBezTo>
                    <a:pt x="207" y="634"/>
                    <a:pt x="282" y="686"/>
                    <a:pt x="368" y="686"/>
                  </a:cubicBezTo>
                  <a:cubicBezTo>
                    <a:pt x="512" y="682"/>
                    <a:pt x="611" y="538"/>
                    <a:pt x="556" y="401"/>
                  </a:cubicBezTo>
                  <a:lnTo>
                    <a:pt x="447" y="131"/>
                  </a:lnTo>
                  <a:cubicBezTo>
                    <a:pt x="410" y="39"/>
                    <a:pt x="337" y="1"/>
                    <a:pt x="26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1" name="Google Shape;1461;p42"/>
            <p:cNvSpPr/>
            <p:nvPr/>
          </p:nvSpPr>
          <p:spPr>
            <a:xfrm>
              <a:off x="5999194" y="2579041"/>
              <a:ext cx="15717" cy="17996"/>
            </a:xfrm>
            <a:custGeom>
              <a:rect b="b" l="l" r="r" t="t"/>
              <a:pathLst>
                <a:path extrusionOk="0" h="687" w="600">
                  <a:moveTo>
                    <a:pt x="232" y="1"/>
                  </a:moveTo>
                  <a:cubicBezTo>
                    <a:pt x="207" y="1"/>
                    <a:pt x="183" y="5"/>
                    <a:pt x="159" y="15"/>
                  </a:cubicBezTo>
                  <a:lnTo>
                    <a:pt x="159" y="18"/>
                  </a:lnTo>
                  <a:cubicBezTo>
                    <a:pt x="52" y="59"/>
                    <a:pt x="1" y="179"/>
                    <a:pt x="45" y="282"/>
                  </a:cubicBezTo>
                  <a:lnTo>
                    <a:pt x="155" y="556"/>
                  </a:lnTo>
                  <a:cubicBezTo>
                    <a:pt x="191" y="648"/>
                    <a:pt x="263" y="686"/>
                    <a:pt x="336" y="686"/>
                  </a:cubicBezTo>
                  <a:cubicBezTo>
                    <a:pt x="466" y="686"/>
                    <a:pt x="599" y="564"/>
                    <a:pt x="536" y="402"/>
                  </a:cubicBezTo>
                  <a:lnTo>
                    <a:pt x="422" y="131"/>
                  </a:lnTo>
                  <a:cubicBezTo>
                    <a:pt x="391" y="50"/>
                    <a:pt x="313" y="1"/>
                    <a:pt x="232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2" name="Google Shape;1462;p42"/>
            <p:cNvSpPr/>
            <p:nvPr/>
          </p:nvSpPr>
          <p:spPr>
            <a:xfrm>
              <a:off x="6062664" y="2423574"/>
              <a:ext cx="22502" cy="13674"/>
            </a:xfrm>
            <a:custGeom>
              <a:rect b="b" l="l" r="r" t="t"/>
              <a:pathLst>
                <a:path extrusionOk="0" h="522" w="859">
                  <a:moveTo>
                    <a:pt x="568" y="1"/>
                  </a:moveTo>
                  <a:cubicBezTo>
                    <a:pt x="542" y="1"/>
                    <a:pt x="514" y="6"/>
                    <a:pt x="484" y="18"/>
                  </a:cubicBezTo>
                  <a:lnTo>
                    <a:pt x="210" y="128"/>
                  </a:lnTo>
                  <a:cubicBezTo>
                    <a:pt x="1" y="210"/>
                    <a:pt x="62" y="522"/>
                    <a:pt x="289" y="522"/>
                  </a:cubicBezTo>
                  <a:cubicBezTo>
                    <a:pt x="313" y="522"/>
                    <a:pt x="340" y="518"/>
                    <a:pt x="364" y="508"/>
                  </a:cubicBezTo>
                  <a:lnTo>
                    <a:pt x="638" y="399"/>
                  </a:lnTo>
                  <a:cubicBezTo>
                    <a:pt x="859" y="308"/>
                    <a:pt x="767" y="1"/>
                    <a:pt x="56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3" name="Google Shape;1463;p42"/>
            <p:cNvSpPr/>
            <p:nvPr/>
          </p:nvSpPr>
          <p:spPr>
            <a:xfrm>
              <a:off x="5837675" y="2514235"/>
              <a:ext cx="22999" cy="13752"/>
            </a:xfrm>
            <a:custGeom>
              <a:rect b="b" l="l" r="r" t="t"/>
              <a:pathLst>
                <a:path extrusionOk="0" h="525" w="878">
                  <a:moveTo>
                    <a:pt x="584" y="1"/>
                  </a:moveTo>
                  <a:cubicBezTo>
                    <a:pt x="557" y="1"/>
                    <a:pt x="529" y="6"/>
                    <a:pt x="499" y="18"/>
                  </a:cubicBezTo>
                  <a:lnTo>
                    <a:pt x="225" y="128"/>
                  </a:lnTo>
                  <a:cubicBezTo>
                    <a:pt x="0" y="216"/>
                    <a:pt x="96" y="525"/>
                    <a:pt x="297" y="525"/>
                  </a:cubicBezTo>
                  <a:cubicBezTo>
                    <a:pt x="323" y="525"/>
                    <a:pt x="350" y="520"/>
                    <a:pt x="379" y="508"/>
                  </a:cubicBezTo>
                  <a:lnTo>
                    <a:pt x="653" y="395"/>
                  </a:lnTo>
                  <a:cubicBezTo>
                    <a:pt x="877" y="307"/>
                    <a:pt x="783" y="1"/>
                    <a:pt x="58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64" name="Google Shape;1464;p42"/>
          <p:cNvGrpSpPr/>
          <p:nvPr/>
        </p:nvGrpSpPr>
        <p:grpSpPr>
          <a:xfrm>
            <a:off x="1566979" y="715570"/>
            <a:ext cx="398906" cy="398940"/>
            <a:chOff x="5769778" y="2292101"/>
            <a:chExt cx="374877" cy="367044"/>
          </a:xfrm>
        </p:grpSpPr>
        <p:sp>
          <p:nvSpPr>
            <p:cNvPr id="1465" name="Google Shape;1465;p42"/>
            <p:cNvSpPr/>
            <p:nvPr/>
          </p:nvSpPr>
          <p:spPr>
            <a:xfrm>
              <a:off x="5783687" y="2297917"/>
              <a:ext cx="355571" cy="355676"/>
            </a:xfrm>
            <a:custGeom>
              <a:rect b="b" l="l" r="r" t="t"/>
              <a:pathLst>
                <a:path extrusionOk="0" h="13578" w="13574">
                  <a:moveTo>
                    <a:pt x="6785" y="1"/>
                  </a:moveTo>
                  <a:cubicBezTo>
                    <a:pt x="3036" y="1"/>
                    <a:pt x="0" y="3040"/>
                    <a:pt x="0" y="6789"/>
                  </a:cubicBezTo>
                  <a:cubicBezTo>
                    <a:pt x="0" y="10538"/>
                    <a:pt x="3036" y="13577"/>
                    <a:pt x="6785" y="13577"/>
                  </a:cubicBezTo>
                  <a:cubicBezTo>
                    <a:pt x="10534" y="13577"/>
                    <a:pt x="13574" y="10538"/>
                    <a:pt x="13574" y="6789"/>
                  </a:cubicBezTo>
                  <a:cubicBezTo>
                    <a:pt x="13574" y="3040"/>
                    <a:pt x="10534" y="1"/>
                    <a:pt x="6785" y="1"/>
                  </a:cubicBezTo>
                  <a:close/>
                </a:path>
              </a:pathLst>
            </a:custGeom>
            <a:solidFill>
              <a:srgbClr val="D2DCE2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6" name="Google Shape;1466;p42"/>
            <p:cNvSpPr/>
            <p:nvPr/>
          </p:nvSpPr>
          <p:spPr>
            <a:xfrm>
              <a:off x="5810328" y="2324583"/>
              <a:ext cx="302264" cy="302343"/>
            </a:xfrm>
            <a:custGeom>
              <a:rect b="b" l="l" r="r" t="t"/>
              <a:pathLst>
                <a:path extrusionOk="0" h="11542" w="11539">
                  <a:moveTo>
                    <a:pt x="5768" y="0"/>
                  </a:moveTo>
                  <a:cubicBezTo>
                    <a:pt x="2585" y="0"/>
                    <a:pt x="1" y="2584"/>
                    <a:pt x="1" y="5771"/>
                  </a:cubicBezTo>
                  <a:cubicBezTo>
                    <a:pt x="1" y="8958"/>
                    <a:pt x="2585" y="11542"/>
                    <a:pt x="5768" y="11542"/>
                  </a:cubicBezTo>
                  <a:cubicBezTo>
                    <a:pt x="8955" y="11542"/>
                    <a:pt x="11539" y="8958"/>
                    <a:pt x="11539" y="5771"/>
                  </a:cubicBezTo>
                  <a:cubicBezTo>
                    <a:pt x="11539" y="2584"/>
                    <a:pt x="8955" y="0"/>
                    <a:pt x="5768" y="0"/>
                  </a:cubicBezTo>
                  <a:close/>
                </a:path>
              </a:pathLst>
            </a:custGeom>
            <a:solidFill>
              <a:srgbClr val="DFE6EA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7" name="Google Shape;1467;p42"/>
            <p:cNvSpPr/>
            <p:nvPr/>
          </p:nvSpPr>
          <p:spPr>
            <a:xfrm>
              <a:off x="5769778" y="2292101"/>
              <a:ext cx="374877" cy="367044"/>
            </a:xfrm>
            <a:custGeom>
              <a:rect b="b" l="l" r="r" t="t"/>
              <a:pathLst>
                <a:path extrusionOk="0" h="14012" w="14311">
                  <a:moveTo>
                    <a:pt x="7316" y="1"/>
                  </a:moveTo>
                  <a:cubicBezTo>
                    <a:pt x="7002" y="1"/>
                    <a:pt x="6686" y="22"/>
                    <a:pt x="6367" y="65"/>
                  </a:cubicBezTo>
                  <a:cubicBezTo>
                    <a:pt x="2656" y="565"/>
                    <a:pt x="0" y="3899"/>
                    <a:pt x="336" y="7631"/>
                  </a:cubicBezTo>
                  <a:cubicBezTo>
                    <a:pt x="659" y="11259"/>
                    <a:pt x="3699" y="14012"/>
                    <a:pt x="7305" y="14012"/>
                  </a:cubicBezTo>
                  <a:cubicBezTo>
                    <a:pt x="7409" y="14012"/>
                    <a:pt x="7513" y="14010"/>
                    <a:pt x="7618" y="14005"/>
                  </a:cubicBezTo>
                  <a:cubicBezTo>
                    <a:pt x="11360" y="13841"/>
                    <a:pt x="14307" y="10756"/>
                    <a:pt x="14310" y="7011"/>
                  </a:cubicBezTo>
                  <a:cubicBezTo>
                    <a:pt x="14310" y="6888"/>
                    <a:pt x="14307" y="6761"/>
                    <a:pt x="14300" y="6637"/>
                  </a:cubicBezTo>
                  <a:cubicBezTo>
                    <a:pt x="14293" y="6506"/>
                    <a:pt x="14196" y="6442"/>
                    <a:pt x="14097" y="6442"/>
                  </a:cubicBezTo>
                  <a:cubicBezTo>
                    <a:pt x="13991" y="6442"/>
                    <a:pt x="13885" y="6516"/>
                    <a:pt x="13892" y="6658"/>
                  </a:cubicBezTo>
                  <a:cubicBezTo>
                    <a:pt x="13899" y="6775"/>
                    <a:pt x="13903" y="6894"/>
                    <a:pt x="13903" y="7011"/>
                  </a:cubicBezTo>
                  <a:cubicBezTo>
                    <a:pt x="13896" y="10523"/>
                    <a:pt x="11130" y="13409"/>
                    <a:pt x="7625" y="13560"/>
                  </a:cubicBezTo>
                  <a:cubicBezTo>
                    <a:pt x="7527" y="13564"/>
                    <a:pt x="7429" y="13566"/>
                    <a:pt x="7332" y="13566"/>
                  </a:cubicBezTo>
                  <a:cubicBezTo>
                    <a:pt x="3953" y="13566"/>
                    <a:pt x="1105" y="10984"/>
                    <a:pt x="802" y="7587"/>
                  </a:cubicBezTo>
                  <a:cubicBezTo>
                    <a:pt x="490" y="4088"/>
                    <a:pt x="2981" y="966"/>
                    <a:pt x="6456" y="497"/>
                  </a:cubicBezTo>
                  <a:cubicBezTo>
                    <a:pt x="6754" y="456"/>
                    <a:pt x="7049" y="437"/>
                    <a:pt x="7342" y="437"/>
                  </a:cubicBezTo>
                  <a:cubicBezTo>
                    <a:pt x="10469" y="437"/>
                    <a:pt x="13223" y="2670"/>
                    <a:pt x="13796" y="5832"/>
                  </a:cubicBezTo>
                  <a:cubicBezTo>
                    <a:pt x="13815" y="5930"/>
                    <a:pt x="13901" y="6000"/>
                    <a:pt x="13996" y="6000"/>
                  </a:cubicBezTo>
                  <a:cubicBezTo>
                    <a:pt x="14008" y="6000"/>
                    <a:pt x="14021" y="5999"/>
                    <a:pt x="14033" y="5997"/>
                  </a:cubicBezTo>
                  <a:cubicBezTo>
                    <a:pt x="14146" y="5976"/>
                    <a:pt x="14218" y="5870"/>
                    <a:pt x="14197" y="5757"/>
                  </a:cubicBezTo>
                  <a:cubicBezTo>
                    <a:pt x="13586" y="2386"/>
                    <a:pt x="10650" y="1"/>
                    <a:pt x="731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8" name="Google Shape;1468;p42"/>
            <p:cNvSpPr/>
            <p:nvPr/>
          </p:nvSpPr>
          <p:spPr>
            <a:xfrm>
              <a:off x="5784316" y="2319030"/>
              <a:ext cx="353240" cy="314288"/>
            </a:xfrm>
            <a:custGeom>
              <a:rect b="b" l="l" r="r" t="t"/>
              <a:pathLst>
                <a:path extrusionOk="0" h="11998" w="13485">
                  <a:moveTo>
                    <a:pt x="6783" y="0"/>
                  </a:moveTo>
                  <a:cubicBezTo>
                    <a:pt x="5165" y="0"/>
                    <a:pt x="3553" y="651"/>
                    <a:pt x="2372" y="1929"/>
                  </a:cubicBezTo>
                  <a:cubicBezTo>
                    <a:pt x="2218" y="2080"/>
                    <a:pt x="2360" y="2286"/>
                    <a:pt x="2518" y="2286"/>
                  </a:cubicBezTo>
                  <a:cubicBezTo>
                    <a:pt x="2571" y="2286"/>
                    <a:pt x="2627" y="2263"/>
                    <a:pt x="2673" y="2207"/>
                  </a:cubicBezTo>
                  <a:cubicBezTo>
                    <a:pt x="3765" y="1028"/>
                    <a:pt x="5253" y="427"/>
                    <a:pt x="6747" y="427"/>
                  </a:cubicBezTo>
                  <a:cubicBezTo>
                    <a:pt x="8024" y="427"/>
                    <a:pt x="9305" y="866"/>
                    <a:pt x="10349" y="1758"/>
                  </a:cubicBezTo>
                  <a:cubicBezTo>
                    <a:pt x="12614" y="3690"/>
                    <a:pt x="12950" y="7066"/>
                    <a:pt x="11110" y="9406"/>
                  </a:cubicBezTo>
                  <a:cubicBezTo>
                    <a:pt x="10017" y="10799"/>
                    <a:pt x="8388" y="11531"/>
                    <a:pt x="6739" y="11531"/>
                  </a:cubicBezTo>
                  <a:cubicBezTo>
                    <a:pt x="5612" y="11531"/>
                    <a:pt x="4476" y="11189"/>
                    <a:pt x="3496" y="10482"/>
                  </a:cubicBezTo>
                  <a:cubicBezTo>
                    <a:pt x="1083" y="8738"/>
                    <a:pt x="473" y="5400"/>
                    <a:pt x="2115" y="2916"/>
                  </a:cubicBezTo>
                  <a:cubicBezTo>
                    <a:pt x="2180" y="2823"/>
                    <a:pt x="2152" y="2697"/>
                    <a:pt x="2060" y="2632"/>
                  </a:cubicBezTo>
                  <a:cubicBezTo>
                    <a:pt x="2026" y="2609"/>
                    <a:pt x="1987" y="2598"/>
                    <a:pt x="1949" y="2598"/>
                  </a:cubicBezTo>
                  <a:cubicBezTo>
                    <a:pt x="1881" y="2598"/>
                    <a:pt x="1814" y="2631"/>
                    <a:pt x="1775" y="2690"/>
                  </a:cubicBezTo>
                  <a:cubicBezTo>
                    <a:pt x="0" y="5376"/>
                    <a:pt x="662" y="8985"/>
                    <a:pt x="3273" y="10866"/>
                  </a:cubicBezTo>
                  <a:cubicBezTo>
                    <a:pt x="4331" y="11629"/>
                    <a:pt x="5557" y="11997"/>
                    <a:pt x="6772" y="11997"/>
                  </a:cubicBezTo>
                  <a:cubicBezTo>
                    <a:pt x="8555" y="11997"/>
                    <a:pt x="10317" y="11204"/>
                    <a:pt x="11497" y="9698"/>
                  </a:cubicBezTo>
                  <a:cubicBezTo>
                    <a:pt x="13485" y="7165"/>
                    <a:pt x="13118" y="3516"/>
                    <a:pt x="10668" y="1429"/>
                  </a:cubicBezTo>
                  <a:cubicBezTo>
                    <a:pt x="9542" y="471"/>
                    <a:pt x="8160" y="0"/>
                    <a:pt x="678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9" name="Google Shape;1469;p42"/>
            <p:cNvSpPr/>
            <p:nvPr/>
          </p:nvSpPr>
          <p:spPr>
            <a:xfrm>
              <a:off x="5831153" y="2470358"/>
              <a:ext cx="18441" cy="10792"/>
            </a:xfrm>
            <a:custGeom>
              <a:rect b="b" l="l" r="r" t="t"/>
              <a:pathLst>
                <a:path extrusionOk="0" h="412" w="704">
                  <a:moveTo>
                    <a:pt x="203" y="0"/>
                  </a:moveTo>
                  <a:cubicBezTo>
                    <a:pt x="90" y="0"/>
                    <a:pt x="1" y="93"/>
                    <a:pt x="1" y="206"/>
                  </a:cubicBezTo>
                  <a:cubicBezTo>
                    <a:pt x="1" y="319"/>
                    <a:pt x="93" y="412"/>
                    <a:pt x="203" y="412"/>
                  </a:cubicBezTo>
                  <a:lnTo>
                    <a:pt x="498" y="412"/>
                  </a:lnTo>
                  <a:cubicBezTo>
                    <a:pt x="611" y="412"/>
                    <a:pt x="703" y="319"/>
                    <a:pt x="703" y="206"/>
                  </a:cubicBezTo>
                  <a:cubicBezTo>
                    <a:pt x="703" y="93"/>
                    <a:pt x="611" y="0"/>
                    <a:pt x="498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0" name="Google Shape;1470;p42"/>
            <p:cNvSpPr/>
            <p:nvPr/>
          </p:nvSpPr>
          <p:spPr>
            <a:xfrm>
              <a:off x="5956129" y="2345487"/>
              <a:ext cx="135638" cy="135664"/>
            </a:xfrm>
            <a:custGeom>
              <a:rect b="b" l="l" r="r" t="t"/>
              <a:pathLst>
                <a:path extrusionOk="0" h="5179" w="5178">
                  <a:moveTo>
                    <a:pt x="204" y="1"/>
                  </a:moveTo>
                  <a:cubicBezTo>
                    <a:pt x="102" y="1"/>
                    <a:pt x="0" y="69"/>
                    <a:pt x="0" y="206"/>
                  </a:cubicBezTo>
                  <a:lnTo>
                    <a:pt x="0" y="4973"/>
                  </a:lnTo>
                  <a:cubicBezTo>
                    <a:pt x="0" y="5086"/>
                    <a:pt x="89" y="5179"/>
                    <a:pt x="202" y="5179"/>
                  </a:cubicBezTo>
                  <a:lnTo>
                    <a:pt x="4972" y="5179"/>
                  </a:lnTo>
                  <a:cubicBezTo>
                    <a:pt x="5085" y="5179"/>
                    <a:pt x="5178" y="5086"/>
                    <a:pt x="5178" y="4973"/>
                  </a:cubicBezTo>
                  <a:cubicBezTo>
                    <a:pt x="5178" y="4860"/>
                    <a:pt x="5085" y="4767"/>
                    <a:pt x="4972" y="4767"/>
                  </a:cubicBezTo>
                  <a:lnTo>
                    <a:pt x="408" y="4767"/>
                  </a:lnTo>
                  <a:lnTo>
                    <a:pt x="408" y="206"/>
                  </a:lnTo>
                  <a:cubicBezTo>
                    <a:pt x="408" y="69"/>
                    <a:pt x="306" y="1"/>
                    <a:pt x="20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1" name="Google Shape;1471;p42"/>
            <p:cNvSpPr/>
            <p:nvPr/>
          </p:nvSpPr>
          <p:spPr>
            <a:xfrm>
              <a:off x="5956129" y="2587581"/>
              <a:ext cx="10688" cy="18441"/>
            </a:xfrm>
            <a:custGeom>
              <a:rect b="b" l="l" r="r" t="t"/>
              <a:pathLst>
                <a:path extrusionOk="0" h="704" w="408">
                  <a:moveTo>
                    <a:pt x="204" y="1"/>
                  </a:moveTo>
                  <a:cubicBezTo>
                    <a:pt x="102" y="1"/>
                    <a:pt x="0" y="69"/>
                    <a:pt x="0" y="206"/>
                  </a:cubicBezTo>
                  <a:lnTo>
                    <a:pt x="0" y="501"/>
                  </a:lnTo>
                  <a:cubicBezTo>
                    <a:pt x="0" y="614"/>
                    <a:pt x="89" y="703"/>
                    <a:pt x="202" y="703"/>
                  </a:cubicBezTo>
                  <a:cubicBezTo>
                    <a:pt x="315" y="703"/>
                    <a:pt x="408" y="614"/>
                    <a:pt x="408" y="501"/>
                  </a:cubicBezTo>
                  <a:lnTo>
                    <a:pt x="408" y="206"/>
                  </a:lnTo>
                  <a:cubicBezTo>
                    <a:pt x="408" y="69"/>
                    <a:pt x="306" y="1"/>
                    <a:pt x="20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2" name="Google Shape;1472;p42"/>
            <p:cNvSpPr/>
            <p:nvPr/>
          </p:nvSpPr>
          <p:spPr>
            <a:xfrm>
              <a:off x="5865390" y="2381898"/>
              <a:ext cx="20904" cy="16450"/>
            </a:xfrm>
            <a:custGeom>
              <a:rect b="b" l="l" r="r" t="t"/>
              <a:pathLst>
                <a:path extrusionOk="0" h="628" w="798">
                  <a:moveTo>
                    <a:pt x="298" y="1"/>
                  </a:moveTo>
                  <a:cubicBezTo>
                    <a:pt x="138" y="1"/>
                    <a:pt x="0" y="208"/>
                    <a:pt x="150" y="358"/>
                  </a:cubicBezTo>
                  <a:lnTo>
                    <a:pt x="359" y="564"/>
                  </a:lnTo>
                  <a:cubicBezTo>
                    <a:pt x="404" y="609"/>
                    <a:pt x="454" y="627"/>
                    <a:pt x="502" y="627"/>
                  </a:cubicBezTo>
                  <a:cubicBezTo>
                    <a:pt x="660" y="627"/>
                    <a:pt x="797" y="423"/>
                    <a:pt x="647" y="273"/>
                  </a:cubicBezTo>
                  <a:lnTo>
                    <a:pt x="442" y="64"/>
                  </a:lnTo>
                  <a:cubicBezTo>
                    <a:pt x="397" y="19"/>
                    <a:pt x="347" y="1"/>
                    <a:pt x="29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3" name="Google Shape;1473;p42"/>
            <p:cNvSpPr/>
            <p:nvPr/>
          </p:nvSpPr>
          <p:spPr>
            <a:xfrm>
              <a:off x="6038434" y="2553266"/>
              <a:ext cx="19044" cy="16293"/>
            </a:xfrm>
            <a:custGeom>
              <a:rect b="b" l="l" r="r" t="t"/>
              <a:pathLst>
                <a:path extrusionOk="0" h="622" w="727">
                  <a:moveTo>
                    <a:pt x="226" y="1"/>
                  </a:moveTo>
                  <a:cubicBezTo>
                    <a:pt x="173" y="1"/>
                    <a:pt x="120" y="21"/>
                    <a:pt x="79" y="60"/>
                  </a:cubicBezTo>
                  <a:cubicBezTo>
                    <a:pt x="0" y="139"/>
                    <a:pt x="0" y="269"/>
                    <a:pt x="79" y="351"/>
                  </a:cubicBezTo>
                  <a:lnTo>
                    <a:pt x="288" y="557"/>
                  </a:lnTo>
                  <a:cubicBezTo>
                    <a:pt x="334" y="602"/>
                    <a:pt x="385" y="622"/>
                    <a:pt x="433" y="622"/>
                  </a:cubicBezTo>
                  <a:cubicBezTo>
                    <a:pt x="592" y="622"/>
                    <a:pt x="727" y="416"/>
                    <a:pt x="580" y="269"/>
                  </a:cubicBezTo>
                  <a:lnTo>
                    <a:pt x="371" y="60"/>
                  </a:lnTo>
                  <a:cubicBezTo>
                    <a:pt x="331" y="21"/>
                    <a:pt x="279" y="1"/>
                    <a:pt x="22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4" name="Google Shape;1474;p42"/>
            <p:cNvSpPr/>
            <p:nvPr/>
          </p:nvSpPr>
          <p:spPr>
            <a:xfrm>
              <a:off x="6036653" y="2381976"/>
              <a:ext cx="20825" cy="16398"/>
            </a:xfrm>
            <a:custGeom>
              <a:rect b="b" l="l" r="r" t="t"/>
              <a:pathLst>
                <a:path extrusionOk="0" h="626" w="795">
                  <a:moveTo>
                    <a:pt x="499" y="1"/>
                  </a:moveTo>
                  <a:cubicBezTo>
                    <a:pt x="451" y="1"/>
                    <a:pt x="401" y="20"/>
                    <a:pt x="356" y="64"/>
                  </a:cubicBezTo>
                  <a:lnTo>
                    <a:pt x="147" y="273"/>
                  </a:lnTo>
                  <a:cubicBezTo>
                    <a:pt x="0" y="420"/>
                    <a:pt x="135" y="626"/>
                    <a:pt x="294" y="626"/>
                  </a:cubicBezTo>
                  <a:cubicBezTo>
                    <a:pt x="342" y="626"/>
                    <a:pt x="393" y="607"/>
                    <a:pt x="439" y="561"/>
                  </a:cubicBezTo>
                  <a:lnTo>
                    <a:pt x="648" y="355"/>
                  </a:lnTo>
                  <a:cubicBezTo>
                    <a:pt x="795" y="205"/>
                    <a:pt x="657" y="1"/>
                    <a:pt x="49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5" name="Google Shape;1475;p42"/>
            <p:cNvSpPr/>
            <p:nvPr/>
          </p:nvSpPr>
          <p:spPr>
            <a:xfrm>
              <a:off x="5867249" y="2553161"/>
              <a:ext cx="19044" cy="16319"/>
            </a:xfrm>
            <a:custGeom>
              <a:rect b="b" l="l" r="r" t="t"/>
              <a:pathLst>
                <a:path extrusionOk="0" h="623" w="727">
                  <a:moveTo>
                    <a:pt x="431" y="1"/>
                  </a:moveTo>
                  <a:cubicBezTo>
                    <a:pt x="383" y="1"/>
                    <a:pt x="333" y="19"/>
                    <a:pt x="288" y="64"/>
                  </a:cubicBezTo>
                  <a:lnTo>
                    <a:pt x="79" y="273"/>
                  </a:lnTo>
                  <a:cubicBezTo>
                    <a:pt x="1" y="352"/>
                    <a:pt x="1" y="482"/>
                    <a:pt x="79" y="561"/>
                  </a:cubicBezTo>
                  <a:cubicBezTo>
                    <a:pt x="119" y="602"/>
                    <a:pt x="171" y="623"/>
                    <a:pt x="224" y="623"/>
                  </a:cubicBezTo>
                  <a:cubicBezTo>
                    <a:pt x="276" y="623"/>
                    <a:pt x="330" y="602"/>
                    <a:pt x="371" y="561"/>
                  </a:cubicBezTo>
                  <a:lnTo>
                    <a:pt x="576" y="355"/>
                  </a:lnTo>
                  <a:cubicBezTo>
                    <a:pt x="726" y="205"/>
                    <a:pt x="589" y="1"/>
                    <a:pt x="43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6" name="Google Shape;1476;p42"/>
            <p:cNvSpPr/>
            <p:nvPr/>
          </p:nvSpPr>
          <p:spPr>
            <a:xfrm>
              <a:off x="5838592" y="2421400"/>
              <a:ext cx="22868" cy="13936"/>
            </a:xfrm>
            <a:custGeom>
              <a:rect b="b" l="l" r="r" t="t"/>
              <a:pathLst>
                <a:path extrusionOk="0" h="532" w="873">
                  <a:moveTo>
                    <a:pt x="295" y="0"/>
                  </a:moveTo>
                  <a:cubicBezTo>
                    <a:pt x="99" y="0"/>
                    <a:pt x="1" y="303"/>
                    <a:pt x="221" y="396"/>
                  </a:cubicBezTo>
                  <a:lnTo>
                    <a:pt x="491" y="512"/>
                  </a:lnTo>
                  <a:cubicBezTo>
                    <a:pt x="522" y="525"/>
                    <a:pt x="551" y="531"/>
                    <a:pt x="578" y="531"/>
                  </a:cubicBezTo>
                  <a:cubicBezTo>
                    <a:pt x="775" y="531"/>
                    <a:pt x="872" y="229"/>
                    <a:pt x="652" y="135"/>
                  </a:cubicBezTo>
                  <a:lnTo>
                    <a:pt x="382" y="19"/>
                  </a:lnTo>
                  <a:cubicBezTo>
                    <a:pt x="351" y="6"/>
                    <a:pt x="322" y="0"/>
                    <a:pt x="29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7" name="Google Shape;1477;p42"/>
            <p:cNvSpPr/>
            <p:nvPr/>
          </p:nvSpPr>
          <p:spPr>
            <a:xfrm>
              <a:off x="6061512" y="2516147"/>
              <a:ext cx="22816" cy="13883"/>
            </a:xfrm>
            <a:custGeom>
              <a:rect b="b" l="l" r="r" t="t"/>
              <a:pathLst>
                <a:path extrusionOk="0" h="530" w="871">
                  <a:moveTo>
                    <a:pt x="291" y="1"/>
                  </a:moveTo>
                  <a:cubicBezTo>
                    <a:pt x="94" y="1"/>
                    <a:pt x="0" y="302"/>
                    <a:pt x="219" y="398"/>
                  </a:cubicBezTo>
                  <a:lnTo>
                    <a:pt x="490" y="511"/>
                  </a:lnTo>
                  <a:cubicBezTo>
                    <a:pt x="521" y="524"/>
                    <a:pt x="550" y="529"/>
                    <a:pt x="577" y="529"/>
                  </a:cubicBezTo>
                  <a:cubicBezTo>
                    <a:pt x="773" y="529"/>
                    <a:pt x="871" y="227"/>
                    <a:pt x="651" y="134"/>
                  </a:cubicBezTo>
                  <a:lnTo>
                    <a:pt x="380" y="21"/>
                  </a:lnTo>
                  <a:cubicBezTo>
                    <a:pt x="349" y="7"/>
                    <a:pt x="319" y="1"/>
                    <a:pt x="29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8" name="Google Shape;1478;p42"/>
            <p:cNvSpPr/>
            <p:nvPr/>
          </p:nvSpPr>
          <p:spPr>
            <a:xfrm>
              <a:off x="6000923" y="2355336"/>
              <a:ext cx="16162" cy="17917"/>
            </a:xfrm>
            <a:custGeom>
              <a:rect b="b" l="l" r="r" t="t"/>
              <a:pathLst>
                <a:path extrusionOk="0" h="684" w="617">
                  <a:moveTo>
                    <a:pt x="353" y="1"/>
                  </a:moveTo>
                  <a:cubicBezTo>
                    <a:pt x="281" y="1"/>
                    <a:pt x="209" y="38"/>
                    <a:pt x="171" y="128"/>
                  </a:cubicBezTo>
                  <a:lnTo>
                    <a:pt x="55" y="399"/>
                  </a:lnTo>
                  <a:cubicBezTo>
                    <a:pt x="0" y="533"/>
                    <a:pt x="96" y="684"/>
                    <a:pt x="243" y="684"/>
                  </a:cubicBezTo>
                  <a:cubicBezTo>
                    <a:pt x="326" y="684"/>
                    <a:pt x="401" y="632"/>
                    <a:pt x="432" y="557"/>
                  </a:cubicBezTo>
                  <a:lnTo>
                    <a:pt x="548" y="286"/>
                  </a:lnTo>
                  <a:cubicBezTo>
                    <a:pt x="617" y="125"/>
                    <a:pt x="484" y="1"/>
                    <a:pt x="35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9" name="Google Shape;1479;p42"/>
            <p:cNvSpPr/>
            <p:nvPr/>
          </p:nvSpPr>
          <p:spPr>
            <a:xfrm>
              <a:off x="5906490" y="2578203"/>
              <a:ext cx="15900" cy="17917"/>
            </a:xfrm>
            <a:custGeom>
              <a:rect b="b" l="l" r="r" t="t"/>
              <a:pathLst>
                <a:path extrusionOk="0" h="684" w="607">
                  <a:moveTo>
                    <a:pt x="342" y="0"/>
                  </a:moveTo>
                  <a:cubicBezTo>
                    <a:pt x="270" y="0"/>
                    <a:pt x="199" y="37"/>
                    <a:pt x="161" y="126"/>
                  </a:cubicBezTo>
                  <a:lnTo>
                    <a:pt x="45" y="396"/>
                  </a:lnTo>
                  <a:cubicBezTo>
                    <a:pt x="0" y="503"/>
                    <a:pt x="48" y="623"/>
                    <a:pt x="154" y="667"/>
                  </a:cubicBezTo>
                  <a:cubicBezTo>
                    <a:pt x="180" y="678"/>
                    <a:pt x="207" y="684"/>
                    <a:pt x="234" y="684"/>
                  </a:cubicBezTo>
                  <a:cubicBezTo>
                    <a:pt x="313" y="684"/>
                    <a:pt x="388" y="637"/>
                    <a:pt x="422" y="558"/>
                  </a:cubicBezTo>
                  <a:lnTo>
                    <a:pt x="538" y="287"/>
                  </a:lnTo>
                  <a:cubicBezTo>
                    <a:pt x="607" y="125"/>
                    <a:pt x="473" y="0"/>
                    <a:pt x="34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0" name="Google Shape;1480;p42"/>
            <p:cNvSpPr/>
            <p:nvPr/>
          </p:nvSpPr>
          <p:spPr>
            <a:xfrm>
              <a:off x="5907983" y="2354472"/>
              <a:ext cx="16031" cy="17970"/>
            </a:xfrm>
            <a:custGeom>
              <a:rect b="b" l="l" r="r" t="t"/>
              <a:pathLst>
                <a:path extrusionOk="0" h="686" w="612">
                  <a:moveTo>
                    <a:pt x="263" y="1"/>
                  </a:moveTo>
                  <a:cubicBezTo>
                    <a:pt x="133" y="1"/>
                    <a:pt x="1" y="122"/>
                    <a:pt x="66" y="285"/>
                  </a:cubicBezTo>
                  <a:lnTo>
                    <a:pt x="176" y="556"/>
                  </a:lnTo>
                  <a:cubicBezTo>
                    <a:pt x="207" y="634"/>
                    <a:pt x="282" y="686"/>
                    <a:pt x="368" y="686"/>
                  </a:cubicBezTo>
                  <a:cubicBezTo>
                    <a:pt x="512" y="682"/>
                    <a:pt x="611" y="538"/>
                    <a:pt x="556" y="401"/>
                  </a:cubicBezTo>
                  <a:lnTo>
                    <a:pt x="447" y="131"/>
                  </a:lnTo>
                  <a:cubicBezTo>
                    <a:pt x="410" y="39"/>
                    <a:pt x="337" y="1"/>
                    <a:pt x="26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1" name="Google Shape;1481;p42"/>
            <p:cNvSpPr/>
            <p:nvPr/>
          </p:nvSpPr>
          <p:spPr>
            <a:xfrm>
              <a:off x="5999194" y="2579041"/>
              <a:ext cx="15717" cy="17996"/>
            </a:xfrm>
            <a:custGeom>
              <a:rect b="b" l="l" r="r" t="t"/>
              <a:pathLst>
                <a:path extrusionOk="0" h="687" w="600">
                  <a:moveTo>
                    <a:pt x="232" y="1"/>
                  </a:moveTo>
                  <a:cubicBezTo>
                    <a:pt x="207" y="1"/>
                    <a:pt x="183" y="5"/>
                    <a:pt x="159" y="15"/>
                  </a:cubicBezTo>
                  <a:lnTo>
                    <a:pt x="159" y="18"/>
                  </a:lnTo>
                  <a:cubicBezTo>
                    <a:pt x="52" y="59"/>
                    <a:pt x="1" y="179"/>
                    <a:pt x="45" y="282"/>
                  </a:cubicBezTo>
                  <a:lnTo>
                    <a:pt x="155" y="556"/>
                  </a:lnTo>
                  <a:cubicBezTo>
                    <a:pt x="191" y="648"/>
                    <a:pt x="263" y="686"/>
                    <a:pt x="336" y="686"/>
                  </a:cubicBezTo>
                  <a:cubicBezTo>
                    <a:pt x="466" y="686"/>
                    <a:pt x="599" y="564"/>
                    <a:pt x="536" y="402"/>
                  </a:cubicBezTo>
                  <a:lnTo>
                    <a:pt x="422" y="131"/>
                  </a:lnTo>
                  <a:cubicBezTo>
                    <a:pt x="391" y="50"/>
                    <a:pt x="313" y="1"/>
                    <a:pt x="232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2" name="Google Shape;1482;p42"/>
            <p:cNvSpPr/>
            <p:nvPr/>
          </p:nvSpPr>
          <p:spPr>
            <a:xfrm>
              <a:off x="6062664" y="2423574"/>
              <a:ext cx="22502" cy="13674"/>
            </a:xfrm>
            <a:custGeom>
              <a:rect b="b" l="l" r="r" t="t"/>
              <a:pathLst>
                <a:path extrusionOk="0" h="522" w="859">
                  <a:moveTo>
                    <a:pt x="568" y="1"/>
                  </a:moveTo>
                  <a:cubicBezTo>
                    <a:pt x="542" y="1"/>
                    <a:pt x="514" y="6"/>
                    <a:pt x="484" y="18"/>
                  </a:cubicBezTo>
                  <a:lnTo>
                    <a:pt x="210" y="128"/>
                  </a:lnTo>
                  <a:cubicBezTo>
                    <a:pt x="1" y="210"/>
                    <a:pt x="62" y="522"/>
                    <a:pt x="289" y="522"/>
                  </a:cubicBezTo>
                  <a:cubicBezTo>
                    <a:pt x="313" y="522"/>
                    <a:pt x="340" y="518"/>
                    <a:pt x="364" y="508"/>
                  </a:cubicBezTo>
                  <a:lnTo>
                    <a:pt x="638" y="399"/>
                  </a:lnTo>
                  <a:cubicBezTo>
                    <a:pt x="859" y="308"/>
                    <a:pt x="767" y="1"/>
                    <a:pt x="56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3" name="Google Shape;1483;p42"/>
            <p:cNvSpPr/>
            <p:nvPr/>
          </p:nvSpPr>
          <p:spPr>
            <a:xfrm>
              <a:off x="5837675" y="2514235"/>
              <a:ext cx="22999" cy="13752"/>
            </a:xfrm>
            <a:custGeom>
              <a:rect b="b" l="l" r="r" t="t"/>
              <a:pathLst>
                <a:path extrusionOk="0" h="525" w="878">
                  <a:moveTo>
                    <a:pt x="584" y="1"/>
                  </a:moveTo>
                  <a:cubicBezTo>
                    <a:pt x="557" y="1"/>
                    <a:pt x="529" y="6"/>
                    <a:pt x="499" y="18"/>
                  </a:cubicBezTo>
                  <a:lnTo>
                    <a:pt x="225" y="128"/>
                  </a:lnTo>
                  <a:cubicBezTo>
                    <a:pt x="0" y="216"/>
                    <a:pt x="96" y="525"/>
                    <a:pt x="297" y="525"/>
                  </a:cubicBezTo>
                  <a:cubicBezTo>
                    <a:pt x="323" y="525"/>
                    <a:pt x="350" y="520"/>
                    <a:pt x="379" y="508"/>
                  </a:cubicBezTo>
                  <a:lnTo>
                    <a:pt x="653" y="395"/>
                  </a:lnTo>
                  <a:cubicBezTo>
                    <a:pt x="877" y="307"/>
                    <a:pt x="783" y="1"/>
                    <a:pt x="58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84" name="Google Shape;1484;p42"/>
          <p:cNvSpPr txBox="1"/>
          <p:nvPr/>
        </p:nvSpPr>
        <p:spPr>
          <a:xfrm>
            <a:off x="2650300" y="186775"/>
            <a:ext cx="1750500" cy="15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Two </a:t>
            </a:r>
            <a:r>
              <a:rPr b="1" i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different</a:t>
            </a:r>
            <a:r>
              <a:rPr b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 atomic clocks</a:t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Need to use older data</a:t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Signal from different </a:t>
            </a:r>
            <a:r>
              <a:rPr b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sensitivities</a:t>
            </a:r>
            <a:r>
              <a:rPr b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 to α</a:t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85" name="Google Shape;1485;p42"/>
          <p:cNvSpPr txBox="1"/>
          <p:nvPr/>
        </p:nvSpPr>
        <p:spPr>
          <a:xfrm>
            <a:off x="109976" y="2678975"/>
            <a:ext cx="1820700" cy="15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Atomic clocks on Earth and satellite</a:t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Can use newest data available</a:t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Signal from screening effect</a:t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1489" name="Shape 1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0" name="Google Shape;1490;p43" title="Capture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5863" y="2678975"/>
            <a:ext cx="2434825" cy="240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1" name="Google Shape;1491;p43"/>
          <p:cNvSpPr/>
          <p:nvPr/>
        </p:nvSpPr>
        <p:spPr>
          <a:xfrm rot="-3140632">
            <a:off x="2996771" y="3920372"/>
            <a:ext cx="805408" cy="279437"/>
          </a:xfrm>
          <a:custGeom>
            <a:rect b="b" l="l" r="r" t="t"/>
            <a:pathLst>
              <a:path extrusionOk="0" h="18012" w="66179">
                <a:moveTo>
                  <a:pt x="0" y="15954"/>
                </a:moveTo>
                <a:cubicBezTo>
                  <a:pt x="20735" y="25171"/>
                  <a:pt x="43487" y="0"/>
                  <a:pt x="66179" y="0"/>
                </a:cubicBezTo>
              </a:path>
            </a:pathLst>
          </a:cu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sp>
      <p:grpSp>
        <p:nvGrpSpPr>
          <p:cNvPr id="1492" name="Google Shape;1492;p43"/>
          <p:cNvGrpSpPr/>
          <p:nvPr/>
        </p:nvGrpSpPr>
        <p:grpSpPr>
          <a:xfrm>
            <a:off x="2931091" y="4375195"/>
            <a:ext cx="398906" cy="398940"/>
            <a:chOff x="5769778" y="2292101"/>
            <a:chExt cx="374877" cy="367044"/>
          </a:xfrm>
        </p:grpSpPr>
        <p:sp>
          <p:nvSpPr>
            <p:cNvPr id="1493" name="Google Shape;1493;p43"/>
            <p:cNvSpPr/>
            <p:nvPr/>
          </p:nvSpPr>
          <p:spPr>
            <a:xfrm>
              <a:off x="5783687" y="2297917"/>
              <a:ext cx="355571" cy="355676"/>
            </a:xfrm>
            <a:custGeom>
              <a:rect b="b" l="l" r="r" t="t"/>
              <a:pathLst>
                <a:path extrusionOk="0" h="13578" w="13574">
                  <a:moveTo>
                    <a:pt x="6785" y="1"/>
                  </a:moveTo>
                  <a:cubicBezTo>
                    <a:pt x="3036" y="1"/>
                    <a:pt x="0" y="3040"/>
                    <a:pt x="0" y="6789"/>
                  </a:cubicBezTo>
                  <a:cubicBezTo>
                    <a:pt x="0" y="10538"/>
                    <a:pt x="3036" y="13577"/>
                    <a:pt x="6785" y="13577"/>
                  </a:cubicBezTo>
                  <a:cubicBezTo>
                    <a:pt x="10534" y="13577"/>
                    <a:pt x="13574" y="10538"/>
                    <a:pt x="13574" y="6789"/>
                  </a:cubicBezTo>
                  <a:cubicBezTo>
                    <a:pt x="13574" y="3040"/>
                    <a:pt x="10534" y="1"/>
                    <a:pt x="6785" y="1"/>
                  </a:cubicBezTo>
                  <a:close/>
                </a:path>
              </a:pathLst>
            </a:custGeom>
            <a:solidFill>
              <a:srgbClr val="D2DCE2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4" name="Google Shape;1494;p43"/>
            <p:cNvSpPr/>
            <p:nvPr/>
          </p:nvSpPr>
          <p:spPr>
            <a:xfrm>
              <a:off x="5810328" y="2324583"/>
              <a:ext cx="302264" cy="302343"/>
            </a:xfrm>
            <a:custGeom>
              <a:rect b="b" l="l" r="r" t="t"/>
              <a:pathLst>
                <a:path extrusionOk="0" h="11542" w="11539">
                  <a:moveTo>
                    <a:pt x="5768" y="0"/>
                  </a:moveTo>
                  <a:cubicBezTo>
                    <a:pt x="2585" y="0"/>
                    <a:pt x="1" y="2584"/>
                    <a:pt x="1" y="5771"/>
                  </a:cubicBezTo>
                  <a:cubicBezTo>
                    <a:pt x="1" y="8958"/>
                    <a:pt x="2585" y="11542"/>
                    <a:pt x="5768" y="11542"/>
                  </a:cubicBezTo>
                  <a:cubicBezTo>
                    <a:pt x="8955" y="11542"/>
                    <a:pt x="11539" y="8958"/>
                    <a:pt x="11539" y="5771"/>
                  </a:cubicBezTo>
                  <a:cubicBezTo>
                    <a:pt x="11539" y="2584"/>
                    <a:pt x="8955" y="0"/>
                    <a:pt x="5768" y="0"/>
                  </a:cubicBezTo>
                  <a:close/>
                </a:path>
              </a:pathLst>
            </a:custGeom>
            <a:solidFill>
              <a:srgbClr val="DFE6EA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5" name="Google Shape;1495;p43"/>
            <p:cNvSpPr/>
            <p:nvPr/>
          </p:nvSpPr>
          <p:spPr>
            <a:xfrm>
              <a:off x="5769778" y="2292101"/>
              <a:ext cx="374877" cy="367044"/>
            </a:xfrm>
            <a:custGeom>
              <a:rect b="b" l="l" r="r" t="t"/>
              <a:pathLst>
                <a:path extrusionOk="0" h="14012" w="14311">
                  <a:moveTo>
                    <a:pt x="7316" y="1"/>
                  </a:moveTo>
                  <a:cubicBezTo>
                    <a:pt x="7002" y="1"/>
                    <a:pt x="6686" y="22"/>
                    <a:pt x="6367" y="65"/>
                  </a:cubicBezTo>
                  <a:cubicBezTo>
                    <a:pt x="2656" y="565"/>
                    <a:pt x="0" y="3899"/>
                    <a:pt x="336" y="7631"/>
                  </a:cubicBezTo>
                  <a:cubicBezTo>
                    <a:pt x="659" y="11259"/>
                    <a:pt x="3699" y="14012"/>
                    <a:pt x="7305" y="14012"/>
                  </a:cubicBezTo>
                  <a:cubicBezTo>
                    <a:pt x="7409" y="14012"/>
                    <a:pt x="7513" y="14010"/>
                    <a:pt x="7618" y="14005"/>
                  </a:cubicBezTo>
                  <a:cubicBezTo>
                    <a:pt x="11360" y="13841"/>
                    <a:pt x="14307" y="10756"/>
                    <a:pt x="14310" y="7011"/>
                  </a:cubicBezTo>
                  <a:cubicBezTo>
                    <a:pt x="14310" y="6888"/>
                    <a:pt x="14307" y="6761"/>
                    <a:pt x="14300" y="6637"/>
                  </a:cubicBezTo>
                  <a:cubicBezTo>
                    <a:pt x="14293" y="6506"/>
                    <a:pt x="14196" y="6442"/>
                    <a:pt x="14097" y="6442"/>
                  </a:cubicBezTo>
                  <a:cubicBezTo>
                    <a:pt x="13991" y="6442"/>
                    <a:pt x="13885" y="6516"/>
                    <a:pt x="13892" y="6658"/>
                  </a:cubicBezTo>
                  <a:cubicBezTo>
                    <a:pt x="13899" y="6775"/>
                    <a:pt x="13903" y="6894"/>
                    <a:pt x="13903" y="7011"/>
                  </a:cubicBezTo>
                  <a:cubicBezTo>
                    <a:pt x="13896" y="10523"/>
                    <a:pt x="11130" y="13409"/>
                    <a:pt x="7625" y="13560"/>
                  </a:cubicBezTo>
                  <a:cubicBezTo>
                    <a:pt x="7527" y="13564"/>
                    <a:pt x="7429" y="13566"/>
                    <a:pt x="7332" y="13566"/>
                  </a:cubicBezTo>
                  <a:cubicBezTo>
                    <a:pt x="3953" y="13566"/>
                    <a:pt x="1105" y="10984"/>
                    <a:pt x="802" y="7587"/>
                  </a:cubicBezTo>
                  <a:cubicBezTo>
                    <a:pt x="490" y="4088"/>
                    <a:pt x="2981" y="966"/>
                    <a:pt x="6456" y="497"/>
                  </a:cubicBezTo>
                  <a:cubicBezTo>
                    <a:pt x="6754" y="456"/>
                    <a:pt x="7049" y="437"/>
                    <a:pt x="7342" y="437"/>
                  </a:cubicBezTo>
                  <a:cubicBezTo>
                    <a:pt x="10469" y="437"/>
                    <a:pt x="13223" y="2670"/>
                    <a:pt x="13796" y="5832"/>
                  </a:cubicBezTo>
                  <a:cubicBezTo>
                    <a:pt x="13815" y="5930"/>
                    <a:pt x="13901" y="6000"/>
                    <a:pt x="13996" y="6000"/>
                  </a:cubicBezTo>
                  <a:cubicBezTo>
                    <a:pt x="14008" y="6000"/>
                    <a:pt x="14021" y="5999"/>
                    <a:pt x="14033" y="5997"/>
                  </a:cubicBezTo>
                  <a:cubicBezTo>
                    <a:pt x="14146" y="5976"/>
                    <a:pt x="14218" y="5870"/>
                    <a:pt x="14197" y="5757"/>
                  </a:cubicBezTo>
                  <a:cubicBezTo>
                    <a:pt x="13586" y="2386"/>
                    <a:pt x="10650" y="1"/>
                    <a:pt x="731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6" name="Google Shape;1496;p43"/>
            <p:cNvSpPr/>
            <p:nvPr/>
          </p:nvSpPr>
          <p:spPr>
            <a:xfrm>
              <a:off x="5784316" y="2319030"/>
              <a:ext cx="353240" cy="314288"/>
            </a:xfrm>
            <a:custGeom>
              <a:rect b="b" l="l" r="r" t="t"/>
              <a:pathLst>
                <a:path extrusionOk="0" h="11998" w="13485">
                  <a:moveTo>
                    <a:pt x="6783" y="0"/>
                  </a:moveTo>
                  <a:cubicBezTo>
                    <a:pt x="5165" y="0"/>
                    <a:pt x="3553" y="651"/>
                    <a:pt x="2372" y="1929"/>
                  </a:cubicBezTo>
                  <a:cubicBezTo>
                    <a:pt x="2218" y="2080"/>
                    <a:pt x="2360" y="2286"/>
                    <a:pt x="2518" y="2286"/>
                  </a:cubicBezTo>
                  <a:cubicBezTo>
                    <a:pt x="2571" y="2286"/>
                    <a:pt x="2627" y="2263"/>
                    <a:pt x="2673" y="2207"/>
                  </a:cubicBezTo>
                  <a:cubicBezTo>
                    <a:pt x="3765" y="1028"/>
                    <a:pt x="5253" y="427"/>
                    <a:pt x="6747" y="427"/>
                  </a:cubicBezTo>
                  <a:cubicBezTo>
                    <a:pt x="8024" y="427"/>
                    <a:pt x="9305" y="866"/>
                    <a:pt x="10349" y="1758"/>
                  </a:cubicBezTo>
                  <a:cubicBezTo>
                    <a:pt x="12614" y="3690"/>
                    <a:pt x="12950" y="7066"/>
                    <a:pt x="11110" y="9406"/>
                  </a:cubicBezTo>
                  <a:cubicBezTo>
                    <a:pt x="10017" y="10799"/>
                    <a:pt x="8388" y="11531"/>
                    <a:pt x="6739" y="11531"/>
                  </a:cubicBezTo>
                  <a:cubicBezTo>
                    <a:pt x="5612" y="11531"/>
                    <a:pt x="4476" y="11189"/>
                    <a:pt x="3496" y="10482"/>
                  </a:cubicBezTo>
                  <a:cubicBezTo>
                    <a:pt x="1083" y="8738"/>
                    <a:pt x="473" y="5400"/>
                    <a:pt x="2115" y="2916"/>
                  </a:cubicBezTo>
                  <a:cubicBezTo>
                    <a:pt x="2180" y="2823"/>
                    <a:pt x="2152" y="2697"/>
                    <a:pt x="2060" y="2632"/>
                  </a:cubicBezTo>
                  <a:cubicBezTo>
                    <a:pt x="2026" y="2609"/>
                    <a:pt x="1987" y="2598"/>
                    <a:pt x="1949" y="2598"/>
                  </a:cubicBezTo>
                  <a:cubicBezTo>
                    <a:pt x="1881" y="2598"/>
                    <a:pt x="1814" y="2631"/>
                    <a:pt x="1775" y="2690"/>
                  </a:cubicBezTo>
                  <a:cubicBezTo>
                    <a:pt x="0" y="5376"/>
                    <a:pt x="662" y="8985"/>
                    <a:pt x="3273" y="10866"/>
                  </a:cubicBezTo>
                  <a:cubicBezTo>
                    <a:pt x="4331" y="11629"/>
                    <a:pt x="5557" y="11997"/>
                    <a:pt x="6772" y="11997"/>
                  </a:cubicBezTo>
                  <a:cubicBezTo>
                    <a:pt x="8555" y="11997"/>
                    <a:pt x="10317" y="11204"/>
                    <a:pt x="11497" y="9698"/>
                  </a:cubicBezTo>
                  <a:cubicBezTo>
                    <a:pt x="13485" y="7165"/>
                    <a:pt x="13118" y="3516"/>
                    <a:pt x="10668" y="1429"/>
                  </a:cubicBezTo>
                  <a:cubicBezTo>
                    <a:pt x="9542" y="471"/>
                    <a:pt x="8160" y="0"/>
                    <a:pt x="678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7" name="Google Shape;1497;p43"/>
            <p:cNvSpPr/>
            <p:nvPr/>
          </p:nvSpPr>
          <p:spPr>
            <a:xfrm>
              <a:off x="5831153" y="2470358"/>
              <a:ext cx="18441" cy="10792"/>
            </a:xfrm>
            <a:custGeom>
              <a:rect b="b" l="l" r="r" t="t"/>
              <a:pathLst>
                <a:path extrusionOk="0" h="412" w="704">
                  <a:moveTo>
                    <a:pt x="203" y="0"/>
                  </a:moveTo>
                  <a:cubicBezTo>
                    <a:pt x="90" y="0"/>
                    <a:pt x="1" y="93"/>
                    <a:pt x="1" y="206"/>
                  </a:cubicBezTo>
                  <a:cubicBezTo>
                    <a:pt x="1" y="319"/>
                    <a:pt x="93" y="412"/>
                    <a:pt x="203" y="412"/>
                  </a:cubicBezTo>
                  <a:lnTo>
                    <a:pt x="498" y="412"/>
                  </a:lnTo>
                  <a:cubicBezTo>
                    <a:pt x="611" y="412"/>
                    <a:pt x="703" y="319"/>
                    <a:pt x="703" y="206"/>
                  </a:cubicBezTo>
                  <a:cubicBezTo>
                    <a:pt x="703" y="93"/>
                    <a:pt x="611" y="0"/>
                    <a:pt x="498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8" name="Google Shape;1498;p43"/>
            <p:cNvSpPr/>
            <p:nvPr/>
          </p:nvSpPr>
          <p:spPr>
            <a:xfrm>
              <a:off x="5956129" y="2345487"/>
              <a:ext cx="135638" cy="135664"/>
            </a:xfrm>
            <a:custGeom>
              <a:rect b="b" l="l" r="r" t="t"/>
              <a:pathLst>
                <a:path extrusionOk="0" h="5179" w="5178">
                  <a:moveTo>
                    <a:pt x="204" y="1"/>
                  </a:moveTo>
                  <a:cubicBezTo>
                    <a:pt x="102" y="1"/>
                    <a:pt x="0" y="69"/>
                    <a:pt x="0" y="206"/>
                  </a:cubicBezTo>
                  <a:lnTo>
                    <a:pt x="0" y="4973"/>
                  </a:lnTo>
                  <a:cubicBezTo>
                    <a:pt x="0" y="5086"/>
                    <a:pt x="89" y="5179"/>
                    <a:pt x="202" y="5179"/>
                  </a:cubicBezTo>
                  <a:lnTo>
                    <a:pt x="4972" y="5179"/>
                  </a:lnTo>
                  <a:cubicBezTo>
                    <a:pt x="5085" y="5179"/>
                    <a:pt x="5178" y="5086"/>
                    <a:pt x="5178" y="4973"/>
                  </a:cubicBezTo>
                  <a:cubicBezTo>
                    <a:pt x="5178" y="4860"/>
                    <a:pt x="5085" y="4767"/>
                    <a:pt x="4972" y="4767"/>
                  </a:cubicBezTo>
                  <a:lnTo>
                    <a:pt x="408" y="4767"/>
                  </a:lnTo>
                  <a:lnTo>
                    <a:pt x="408" y="206"/>
                  </a:lnTo>
                  <a:cubicBezTo>
                    <a:pt x="408" y="69"/>
                    <a:pt x="306" y="1"/>
                    <a:pt x="20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9" name="Google Shape;1499;p43"/>
            <p:cNvSpPr/>
            <p:nvPr/>
          </p:nvSpPr>
          <p:spPr>
            <a:xfrm>
              <a:off x="5956129" y="2587581"/>
              <a:ext cx="10688" cy="18441"/>
            </a:xfrm>
            <a:custGeom>
              <a:rect b="b" l="l" r="r" t="t"/>
              <a:pathLst>
                <a:path extrusionOk="0" h="704" w="408">
                  <a:moveTo>
                    <a:pt x="204" y="1"/>
                  </a:moveTo>
                  <a:cubicBezTo>
                    <a:pt x="102" y="1"/>
                    <a:pt x="0" y="69"/>
                    <a:pt x="0" y="206"/>
                  </a:cubicBezTo>
                  <a:lnTo>
                    <a:pt x="0" y="501"/>
                  </a:lnTo>
                  <a:cubicBezTo>
                    <a:pt x="0" y="614"/>
                    <a:pt x="89" y="703"/>
                    <a:pt x="202" y="703"/>
                  </a:cubicBezTo>
                  <a:cubicBezTo>
                    <a:pt x="315" y="703"/>
                    <a:pt x="408" y="614"/>
                    <a:pt x="408" y="501"/>
                  </a:cubicBezTo>
                  <a:lnTo>
                    <a:pt x="408" y="206"/>
                  </a:lnTo>
                  <a:cubicBezTo>
                    <a:pt x="408" y="69"/>
                    <a:pt x="306" y="1"/>
                    <a:pt x="20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0" name="Google Shape;1500;p43"/>
            <p:cNvSpPr/>
            <p:nvPr/>
          </p:nvSpPr>
          <p:spPr>
            <a:xfrm>
              <a:off x="5865390" y="2381898"/>
              <a:ext cx="20904" cy="16450"/>
            </a:xfrm>
            <a:custGeom>
              <a:rect b="b" l="l" r="r" t="t"/>
              <a:pathLst>
                <a:path extrusionOk="0" h="628" w="798">
                  <a:moveTo>
                    <a:pt x="298" y="1"/>
                  </a:moveTo>
                  <a:cubicBezTo>
                    <a:pt x="138" y="1"/>
                    <a:pt x="0" y="208"/>
                    <a:pt x="150" y="358"/>
                  </a:cubicBezTo>
                  <a:lnTo>
                    <a:pt x="359" y="564"/>
                  </a:lnTo>
                  <a:cubicBezTo>
                    <a:pt x="404" y="609"/>
                    <a:pt x="454" y="627"/>
                    <a:pt x="502" y="627"/>
                  </a:cubicBezTo>
                  <a:cubicBezTo>
                    <a:pt x="660" y="627"/>
                    <a:pt x="797" y="423"/>
                    <a:pt x="647" y="273"/>
                  </a:cubicBezTo>
                  <a:lnTo>
                    <a:pt x="442" y="64"/>
                  </a:lnTo>
                  <a:cubicBezTo>
                    <a:pt x="397" y="19"/>
                    <a:pt x="347" y="1"/>
                    <a:pt x="29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1" name="Google Shape;1501;p43"/>
            <p:cNvSpPr/>
            <p:nvPr/>
          </p:nvSpPr>
          <p:spPr>
            <a:xfrm>
              <a:off x="6038434" y="2553266"/>
              <a:ext cx="19044" cy="16293"/>
            </a:xfrm>
            <a:custGeom>
              <a:rect b="b" l="l" r="r" t="t"/>
              <a:pathLst>
                <a:path extrusionOk="0" h="622" w="727">
                  <a:moveTo>
                    <a:pt x="226" y="1"/>
                  </a:moveTo>
                  <a:cubicBezTo>
                    <a:pt x="173" y="1"/>
                    <a:pt x="120" y="21"/>
                    <a:pt x="79" y="60"/>
                  </a:cubicBezTo>
                  <a:cubicBezTo>
                    <a:pt x="0" y="139"/>
                    <a:pt x="0" y="269"/>
                    <a:pt x="79" y="351"/>
                  </a:cubicBezTo>
                  <a:lnTo>
                    <a:pt x="288" y="557"/>
                  </a:lnTo>
                  <a:cubicBezTo>
                    <a:pt x="334" y="602"/>
                    <a:pt x="385" y="622"/>
                    <a:pt x="433" y="622"/>
                  </a:cubicBezTo>
                  <a:cubicBezTo>
                    <a:pt x="592" y="622"/>
                    <a:pt x="727" y="416"/>
                    <a:pt x="580" y="269"/>
                  </a:cubicBezTo>
                  <a:lnTo>
                    <a:pt x="371" y="60"/>
                  </a:lnTo>
                  <a:cubicBezTo>
                    <a:pt x="331" y="21"/>
                    <a:pt x="279" y="1"/>
                    <a:pt x="22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2" name="Google Shape;1502;p43"/>
            <p:cNvSpPr/>
            <p:nvPr/>
          </p:nvSpPr>
          <p:spPr>
            <a:xfrm>
              <a:off x="6036653" y="2381976"/>
              <a:ext cx="20825" cy="16398"/>
            </a:xfrm>
            <a:custGeom>
              <a:rect b="b" l="l" r="r" t="t"/>
              <a:pathLst>
                <a:path extrusionOk="0" h="626" w="795">
                  <a:moveTo>
                    <a:pt x="499" y="1"/>
                  </a:moveTo>
                  <a:cubicBezTo>
                    <a:pt x="451" y="1"/>
                    <a:pt x="401" y="20"/>
                    <a:pt x="356" y="64"/>
                  </a:cubicBezTo>
                  <a:lnTo>
                    <a:pt x="147" y="273"/>
                  </a:lnTo>
                  <a:cubicBezTo>
                    <a:pt x="0" y="420"/>
                    <a:pt x="135" y="626"/>
                    <a:pt x="294" y="626"/>
                  </a:cubicBezTo>
                  <a:cubicBezTo>
                    <a:pt x="342" y="626"/>
                    <a:pt x="393" y="607"/>
                    <a:pt x="439" y="561"/>
                  </a:cubicBezTo>
                  <a:lnTo>
                    <a:pt x="648" y="355"/>
                  </a:lnTo>
                  <a:cubicBezTo>
                    <a:pt x="795" y="205"/>
                    <a:pt x="657" y="1"/>
                    <a:pt x="49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3" name="Google Shape;1503;p43"/>
            <p:cNvSpPr/>
            <p:nvPr/>
          </p:nvSpPr>
          <p:spPr>
            <a:xfrm>
              <a:off x="5867249" y="2553161"/>
              <a:ext cx="19044" cy="16319"/>
            </a:xfrm>
            <a:custGeom>
              <a:rect b="b" l="l" r="r" t="t"/>
              <a:pathLst>
                <a:path extrusionOk="0" h="623" w="727">
                  <a:moveTo>
                    <a:pt x="431" y="1"/>
                  </a:moveTo>
                  <a:cubicBezTo>
                    <a:pt x="383" y="1"/>
                    <a:pt x="333" y="19"/>
                    <a:pt x="288" y="64"/>
                  </a:cubicBezTo>
                  <a:lnTo>
                    <a:pt x="79" y="273"/>
                  </a:lnTo>
                  <a:cubicBezTo>
                    <a:pt x="1" y="352"/>
                    <a:pt x="1" y="482"/>
                    <a:pt x="79" y="561"/>
                  </a:cubicBezTo>
                  <a:cubicBezTo>
                    <a:pt x="119" y="602"/>
                    <a:pt x="171" y="623"/>
                    <a:pt x="224" y="623"/>
                  </a:cubicBezTo>
                  <a:cubicBezTo>
                    <a:pt x="276" y="623"/>
                    <a:pt x="330" y="602"/>
                    <a:pt x="371" y="561"/>
                  </a:cubicBezTo>
                  <a:lnTo>
                    <a:pt x="576" y="355"/>
                  </a:lnTo>
                  <a:cubicBezTo>
                    <a:pt x="726" y="205"/>
                    <a:pt x="589" y="1"/>
                    <a:pt x="43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4" name="Google Shape;1504;p43"/>
            <p:cNvSpPr/>
            <p:nvPr/>
          </p:nvSpPr>
          <p:spPr>
            <a:xfrm>
              <a:off x="5838592" y="2421400"/>
              <a:ext cx="22868" cy="13936"/>
            </a:xfrm>
            <a:custGeom>
              <a:rect b="b" l="l" r="r" t="t"/>
              <a:pathLst>
                <a:path extrusionOk="0" h="532" w="873">
                  <a:moveTo>
                    <a:pt x="295" y="0"/>
                  </a:moveTo>
                  <a:cubicBezTo>
                    <a:pt x="99" y="0"/>
                    <a:pt x="1" y="303"/>
                    <a:pt x="221" y="396"/>
                  </a:cubicBezTo>
                  <a:lnTo>
                    <a:pt x="491" y="512"/>
                  </a:lnTo>
                  <a:cubicBezTo>
                    <a:pt x="522" y="525"/>
                    <a:pt x="551" y="531"/>
                    <a:pt x="578" y="531"/>
                  </a:cubicBezTo>
                  <a:cubicBezTo>
                    <a:pt x="775" y="531"/>
                    <a:pt x="872" y="229"/>
                    <a:pt x="652" y="135"/>
                  </a:cubicBezTo>
                  <a:lnTo>
                    <a:pt x="382" y="19"/>
                  </a:lnTo>
                  <a:cubicBezTo>
                    <a:pt x="351" y="6"/>
                    <a:pt x="322" y="0"/>
                    <a:pt x="29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5" name="Google Shape;1505;p43"/>
            <p:cNvSpPr/>
            <p:nvPr/>
          </p:nvSpPr>
          <p:spPr>
            <a:xfrm>
              <a:off x="6061512" y="2516147"/>
              <a:ext cx="22816" cy="13883"/>
            </a:xfrm>
            <a:custGeom>
              <a:rect b="b" l="l" r="r" t="t"/>
              <a:pathLst>
                <a:path extrusionOk="0" h="530" w="871">
                  <a:moveTo>
                    <a:pt x="291" y="1"/>
                  </a:moveTo>
                  <a:cubicBezTo>
                    <a:pt x="94" y="1"/>
                    <a:pt x="0" y="302"/>
                    <a:pt x="219" y="398"/>
                  </a:cubicBezTo>
                  <a:lnTo>
                    <a:pt x="490" y="511"/>
                  </a:lnTo>
                  <a:cubicBezTo>
                    <a:pt x="521" y="524"/>
                    <a:pt x="550" y="529"/>
                    <a:pt x="577" y="529"/>
                  </a:cubicBezTo>
                  <a:cubicBezTo>
                    <a:pt x="773" y="529"/>
                    <a:pt x="871" y="227"/>
                    <a:pt x="651" y="134"/>
                  </a:cubicBezTo>
                  <a:lnTo>
                    <a:pt x="380" y="21"/>
                  </a:lnTo>
                  <a:cubicBezTo>
                    <a:pt x="349" y="7"/>
                    <a:pt x="319" y="1"/>
                    <a:pt x="29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6" name="Google Shape;1506;p43"/>
            <p:cNvSpPr/>
            <p:nvPr/>
          </p:nvSpPr>
          <p:spPr>
            <a:xfrm>
              <a:off x="6000923" y="2355336"/>
              <a:ext cx="16162" cy="17917"/>
            </a:xfrm>
            <a:custGeom>
              <a:rect b="b" l="l" r="r" t="t"/>
              <a:pathLst>
                <a:path extrusionOk="0" h="684" w="617">
                  <a:moveTo>
                    <a:pt x="353" y="1"/>
                  </a:moveTo>
                  <a:cubicBezTo>
                    <a:pt x="281" y="1"/>
                    <a:pt x="209" y="38"/>
                    <a:pt x="171" y="128"/>
                  </a:cubicBezTo>
                  <a:lnTo>
                    <a:pt x="55" y="399"/>
                  </a:lnTo>
                  <a:cubicBezTo>
                    <a:pt x="0" y="533"/>
                    <a:pt x="96" y="684"/>
                    <a:pt x="243" y="684"/>
                  </a:cubicBezTo>
                  <a:cubicBezTo>
                    <a:pt x="326" y="684"/>
                    <a:pt x="401" y="632"/>
                    <a:pt x="432" y="557"/>
                  </a:cubicBezTo>
                  <a:lnTo>
                    <a:pt x="548" y="286"/>
                  </a:lnTo>
                  <a:cubicBezTo>
                    <a:pt x="617" y="125"/>
                    <a:pt x="484" y="1"/>
                    <a:pt x="35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7" name="Google Shape;1507;p43"/>
            <p:cNvSpPr/>
            <p:nvPr/>
          </p:nvSpPr>
          <p:spPr>
            <a:xfrm>
              <a:off x="5906490" y="2578203"/>
              <a:ext cx="15900" cy="17917"/>
            </a:xfrm>
            <a:custGeom>
              <a:rect b="b" l="l" r="r" t="t"/>
              <a:pathLst>
                <a:path extrusionOk="0" h="684" w="607">
                  <a:moveTo>
                    <a:pt x="342" y="0"/>
                  </a:moveTo>
                  <a:cubicBezTo>
                    <a:pt x="270" y="0"/>
                    <a:pt x="199" y="37"/>
                    <a:pt x="161" y="126"/>
                  </a:cubicBezTo>
                  <a:lnTo>
                    <a:pt x="45" y="396"/>
                  </a:lnTo>
                  <a:cubicBezTo>
                    <a:pt x="0" y="503"/>
                    <a:pt x="48" y="623"/>
                    <a:pt x="154" y="667"/>
                  </a:cubicBezTo>
                  <a:cubicBezTo>
                    <a:pt x="180" y="678"/>
                    <a:pt x="207" y="684"/>
                    <a:pt x="234" y="684"/>
                  </a:cubicBezTo>
                  <a:cubicBezTo>
                    <a:pt x="313" y="684"/>
                    <a:pt x="388" y="637"/>
                    <a:pt x="422" y="558"/>
                  </a:cubicBezTo>
                  <a:lnTo>
                    <a:pt x="538" y="287"/>
                  </a:lnTo>
                  <a:cubicBezTo>
                    <a:pt x="607" y="125"/>
                    <a:pt x="473" y="0"/>
                    <a:pt x="34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8" name="Google Shape;1508;p43"/>
            <p:cNvSpPr/>
            <p:nvPr/>
          </p:nvSpPr>
          <p:spPr>
            <a:xfrm>
              <a:off x="5907983" y="2354472"/>
              <a:ext cx="16031" cy="17970"/>
            </a:xfrm>
            <a:custGeom>
              <a:rect b="b" l="l" r="r" t="t"/>
              <a:pathLst>
                <a:path extrusionOk="0" h="686" w="612">
                  <a:moveTo>
                    <a:pt x="263" y="1"/>
                  </a:moveTo>
                  <a:cubicBezTo>
                    <a:pt x="133" y="1"/>
                    <a:pt x="1" y="122"/>
                    <a:pt x="66" y="285"/>
                  </a:cubicBezTo>
                  <a:lnTo>
                    <a:pt x="176" y="556"/>
                  </a:lnTo>
                  <a:cubicBezTo>
                    <a:pt x="207" y="634"/>
                    <a:pt x="282" y="686"/>
                    <a:pt x="368" y="686"/>
                  </a:cubicBezTo>
                  <a:cubicBezTo>
                    <a:pt x="512" y="682"/>
                    <a:pt x="611" y="538"/>
                    <a:pt x="556" y="401"/>
                  </a:cubicBezTo>
                  <a:lnTo>
                    <a:pt x="447" y="131"/>
                  </a:lnTo>
                  <a:cubicBezTo>
                    <a:pt x="410" y="39"/>
                    <a:pt x="337" y="1"/>
                    <a:pt x="26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9" name="Google Shape;1509;p43"/>
            <p:cNvSpPr/>
            <p:nvPr/>
          </p:nvSpPr>
          <p:spPr>
            <a:xfrm>
              <a:off x="5999194" y="2579041"/>
              <a:ext cx="15717" cy="17996"/>
            </a:xfrm>
            <a:custGeom>
              <a:rect b="b" l="l" r="r" t="t"/>
              <a:pathLst>
                <a:path extrusionOk="0" h="687" w="600">
                  <a:moveTo>
                    <a:pt x="232" y="1"/>
                  </a:moveTo>
                  <a:cubicBezTo>
                    <a:pt x="207" y="1"/>
                    <a:pt x="183" y="5"/>
                    <a:pt x="159" y="15"/>
                  </a:cubicBezTo>
                  <a:lnTo>
                    <a:pt x="159" y="18"/>
                  </a:lnTo>
                  <a:cubicBezTo>
                    <a:pt x="52" y="59"/>
                    <a:pt x="1" y="179"/>
                    <a:pt x="45" y="282"/>
                  </a:cubicBezTo>
                  <a:lnTo>
                    <a:pt x="155" y="556"/>
                  </a:lnTo>
                  <a:cubicBezTo>
                    <a:pt x="191" y="648"/>
                    <a:pt x="263" y="686"/>
                    <a:pt x="336" y="686"/>
                  </a:cubicBezTo>
                  <a:cubicBezTo>
                    <a:pt x="466" y="686"/>
                    <a:pt x="599" y="564"/>
                    <a:pt x="536" y="402"/>
                  </a:cubicBezTo>
                  <a:lnTo>
                    <a:pt x="422" y="131"/>
                  </a:lnTo>
                  <a:cubicBezTo>
                    <a:pt x="391" y="50"/>
                    <a:pt x="313" y="1"/>
                    <a:pt x="232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0" name="Google Shape;1510;p43"/>
            <p:cNvSpPr/>
            <p:nvPr/>
          </p:nvSpPr>
          <p:spPr>
            <a:xfrm>
              <a:off x="6062664" y="2423574"/>
              <a:ext cx="22502" cy="13674"/>
            </a:xfrm>
            <a:custGeom>
              <a:rect b="b" l="l" r="r" t="t"/>
              <a:pathLst>
                <a:path extrusionOk="0" h="522" w="859">
                  <a:moveTo>
                    <a:pt x="568" y="1"/>
                  </a:moveTo>
                  <a:cubicBezTo>
                    <a:pt x="542" y="1"/>
                    <a:pt x="514" y="6"/>
                    <a:pt x="484" y="18"/>
                  </a:cubicBezTo>
                  <a:lnTo>
                    <a:pt x="210" y="128"/>
                  </a:lnTo>
                  <a:cubicBezTo>
                    <a:pt x="1" y="210"/>
                    <a:pt x="62" y="522"/>
                    <a:pt x="289" y="522"/>
                  </a:cubicBezTo>
                  <a:cubicBezTo>
                    <a:pt x="313" y="522"/>
                    <a:pt x="340" y="518"/>
                    <a:pt x="364" y="508"/>
                  </a:cubicBezTo>
                  <a:lnTo>
                    <a:pt x="638" y="399"/>
                  </a:lnTo>
                  <a:cubicBezTo>
                    <a:pt x="859" y="308"/>
                    <a:pt x="767" y="1"/>
                    <a:pt x="56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1" name="Google Shape;1511;p43"/>
            <p:cNvSpPr/>
            <p:nvPr/>
          </p:nvSpPr>
          <p:spPr>
            <a:xfrm>
              <a:off x="5837675" y="2514235"/>
              <a:ext cx="22999" cy="13752"/>
            </a:xfrm>
            <a:custGeom>
              <a:rect b="b" l="l" r="r" t="t"/>
              <a:pathLst>
                <a:path extrusionOk="0" h="525" w="878">
                  <a:moveTo>
                    <a:pt x="584" y="1"/>
                  </a:moveTo>
                  <a:cubicBezTo>
                    <a:pt x="557" y="1"/>
                    <a:pt x="529" y="6"/>
                    <a:pt x="499" y="18"/>
                  </a:cubicBezTo>
                  <a:lnTo>
                    <a:pt x="225" y="128"/>
                  </a:lnTo>
                  <a:cubicBezTo>
                    <a:pt x="0" y="216"/>
                    <a:pt x="96" y="525"/>
                    <a:pt x="297" y="525"/>
                  </a:cubicBezTo>
                  <a:cubicBezTo>
                    <a:pt x="323" y="525"/>
                    <a:pt x="350" y="520"/>
                    <a:pt x="379" y="508"/>
                  </a:cubicBezTo>
                  <a:lnTo>
                    <a:pt x="653" y="395"/>
                  </a:lnTo>
                  <a:cubicBezTo>
                    <a:pt x="877" y="307"/>
                    <a:pt x="783" y="1"/>
                    <a:pt x="58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12" name="Google Shape;1512;p43"/>
          <p:cNvGrpSpPr/>
          <p:nvPr/>
        </p:nvGrpSpPr>
        <p:grpSpPr>
          <a:xfrm>
            <a:off x="3421516" y="3309695"/>
            <a:ext cx="398906" cy="398940"/>
            <a:chOff x="5769778" y="2292101"/>
            <a:chExt cx="374877" cy="367044"/>
          </a:xfrm>
        </p:grpSpPr>
        <p:sp>
          <p:nvSpPr>
            <p:cNvPr id="1513" name="Google Shape;1513;p43"/>
            <p:cNvSpPr/>
            <p:nvPr/>
          </p:nvSpPr>
          <p:spPr>
            <a:xfrm>
              <a:off x="5783687" y="2297917"/>
              <a:ext cx="355571" cy="355676"/>
            </a:xfrm>
            <a:custGeom>
              <a:rect b="b" l="l" r="r" t="t"/>
              <a:pathLst>
                <a:path extrusionOk="0" h="13578" w="13574">
                  <a:moveTo>
                    <a:pt x="6785" y="1"/>
                  </a:moveTo>
                  <a:cubicBezTo>
                    <a:pt x="3036" y="1"/>
                    <a:pt x="0" y="3040"/>
                    <a:pt x="0" y="6789"/>
                  </a:cubicBezTo>
                  <a:cubicBezTo>
                    <a:pt x="0" y="10538"/>
                    <a:pt x="3036" y="13577"/>
                    <a:pt x="6785" y="13577"/>
                  </a:cubicBezTo>
                  <a:cubicBezTo>
                    <a:pt x="10534" y="13577"/>
                    <a:pt x="13574" y="10538"/>
                    <a:pt x="13574" y="6789"/>
                  </a:cubicBezTo>
                  <a:cubicBezTo>
                    <a:pt x="13574" y="3040"/>
                    <a:pt x="10534" y="1"/>
                    <a:pt x="6785" y="1"/>
                  </a:cubicBezTo>
                  <a:close/>
                </a:path>
              </a:pathLst>
            </a:custGeom>
            <a:solidFill>
              <a:srgbClr val="D2DCE2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4" name="Google Shape;1514;p43"/>
            <p:cNvSpPr/>
            <p:nvPr/>
          </p:nvSpPr>
          <p:spPr>
            <a:xfrm>
              <a:off x="5810328" y="2324583"/>
              <a:ext cx="302264" cy="302343"/>
            </a:xfrm>
            <a:custGeom>
              <a:rect b="b" l="l" r="r" t="t"/>
              <a:pathLst>
                <a:path extrusionOk="0" h="11542" w="11539">
                  <a:moveTo>
                    <a:pt x="5768" y="0"/>
                  </a:moveTo>
                  <a:cubicBezTo>
                    <a:pt x="2585" y="0"/>
                    <a:pt x="1" y="2584"/>
                    <a:pt x="1" y="5771"/>
                  </a:cubicBezTo>
                  <a:cubicBezTo>
                    <a:pt x="1" y="8958"/>
                    <a:pt x="2585" y="11542"/>
                    <a:pt x="5768" y="11542"/>
                  </a:cubicBezTo>
                  <a:cubicBezTo>
                    <a:pt x="8955" y="11542"/>
                    <a:pt x="11539" y="8958"/>
                    <a:pt x="11539" y="5771"/>
                  </a:cubicBezTo>
                  <a:cubicBezTo>
                    <a:pt x="11539" y="2584"/>
                    <a:pt x="8955" y="0"/>
                    <a:pt x="5768" y="0"/>
                  </a:cubicBezTo>
                  <a:close/>
                </a:path>
              </a:pathLst>
            </a:custGeom>
            <a:solidFill>
              <a:srgbClr val="DFE6EA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5" name="Google Shape;1515;p43"/>
            <p:cNvSpPr/>
            <p:nvPr/>
          </p:nvSpPr>
          <p:spPr>
            <a:xfrm>
              <a:off x="5769778" y="2292101"/>
              <a:ext cx="374877" cy="367044"/>
            </a:xfrm>
            <a:custGeom>
              <a:rect b="b" l="l" r="r" t="t"/>
              <a:pathLst>
                <a:path extrusionOk="0" h="14012" w="14311">
                  <a:moveTo>
                    <a:pt x="7316" y="1"/>
                  </a:moveTo>
                  <a:cubicBezTo>
                    <a:pt x="7002" y="1"/>
                    <a:pt x="6686" y="22"/>
                    <a:pt x="6367" y="65"/>
                  </a:cubicBezTo>
                  <a:cubicBezTo>
                    <a:pt x="2656" y="565"/>
                    <a:pt x="0" y="3899"/>
                    <a:pt x="336" y="7631"/>
                  </a:cubicBezTo>
                  <a:cubicBezTo>
                    <a:pt x="659" y="11259"/>
                    <a:pt x="3699" y="14012"/>
                    <a:pt x="7305" y="14012"/>
                  </a:cubicBezTo>
                  <a:cubicBezTo>
                    <a:pt x="7409" y="14012"/>
                    <a:pt x="7513" y="14010"/>
                    <a:pt x="7618" y="14005"/>
                  </a:cubicBezTo>
                  <a:cubicBezTo>
                    <a:pt x="11360" y="13841"/>
                    <a:pt x="14307" y="10756"/>
                    <a:pt x="14310" y="7011"/>
                  </a:cubicBezTo>
                  <a:cubicBezTo>
                    <a:pt x="14310" y="6888"/>
                    <a:pt x="14307" y="6761"/>
                    <a:pt x="14300" y="6637"/>
                  </a:cubicBezTo>
                  <a:cubicBezTo>
                    <a:pt x="14293" y="6506"/>
                    <a:pt x="14196" y="6442"/>
                    <a:pt x="14097" y="6442"/>
                  </a:cubicBezTo>
                  <a:cubicBezTo>
                    <a:pt x="13991" y="6442"/>
                    <a:pt x="13885" y="6516"/>
                    <a:pt x="13892" y="6658"/>
                  </a:cubicBezTo>
                  <a:cubicBezTo>
                    <a:pt x="13899" y="6775"/>
                    <a:pt x="13903" y="6894"/>
                    <a:pt x="13903" y="7011"/>
                  </a:cubicBezTo>
                  <a:cubicBezTo>
                    <a:pt x="13896" y="10523"/>
                    <a:pt x="11130" y="13409"/>
                    <a:pt x="7625" y="13560"/>
                  </a:cubicBezTo>
                  <a:cubicBezTo>
                    <a:pt x="7527" y="13564"/>
                    <a:pt x="7429" y="13566"/>
                    <a:pt x="7332" y="13566"/>
                  </a:cubicBezTo>
                  <a:cubicBezTo>
                    <a:pt x="3953" y="13566"/>
                    <a:pt x="1105" y="10984"/>
                    <a:pt x="802" y="7587"/>
                  </a:cubicBezTo>
                  <a:cubicBezTo>
                    <a:pt x="490" y="4088"/>
                    <a:pt x="2981" y="966"/>
                    <a:pt x="6456" y="497"/>
                  </a:cubicBezTo>
                  <a:cubicBezTo>
                    <a:pt x="6754" y="456"/>
                    <a:pt x="7049" y="437"/>
                    <a:pt x="7342" y="437"/>
                  </a:cubicBezTo>
                  <a:cubicBezTo>
                    <a:pt x="10469" y="437"/>
                    <a:pt x="13223" y="2670"/>
                    <a:pt x="13796" y="5832"/>
                  </a:cubicBezTo>
                  <a:cubicBezTo>
                    <a:pt x="13815" y="5930"/>
                    <a:pt x="13901" y="6000"/>
                    <a:pt x="13996" y="6000"/>
                  </a:cubicBezTo>
                  <a:cubicBezTo>
                    <a:pt x="14008" y="6000"/>
                    <a:pt x="14021" y="5999"/>
                    <a:pt x="14033" y="5997"/>
                  </a:cubicBezTo>
                  <a:cubicBezTo>
                    <a:pt x="14146" y="5976"/>
                    <a:pt x="14218" y="5870"/>
                    <a:pt x="14197" y="5757"/>
                  </a:cubicBezTo>
                  <a:cubicBezTo>
                    <a:pt x="13586" y="2386"/>
                    <a:pt x="10650" y="1"/>
                    <a:pt x="731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6" name="Google Shape;1516;p43"/>
            <p:cNvSpPr/>
            <p:nvPr/>
          </p:nvSpPr>
          <p:spPr>
            <a:xfrm>
              <a:off x="5784316" y="2319030"/>
              <a:ext cx="353240" cy="314288"/>
            </a:xfrm>
            <a:custGeom>
              <a:rect b="b" l="l" r="r" t="t"/>
              <a:pathLst>
                <a:path extrusionOk="0" h="11998" w="13485">
                  <a:moveTo>
                    <a:pt x="6783" y="0"/>
                  </a:moveTo>
                  <a:cubicBezTo>
                    <a:pt x="5165" y="0"/>
                    <a:pt x="3553" y="651"/>
                    <a:pt x="2372" y="1929"/>
                  </a:cubicBezTo>
                  <a:cubicBezTo>
                    <a:pt x="2218" y="2080"/>
                    <a:pt x="2360" y="2286"/>
                    <a:pt x="2518" y="2286"/>
                  </a:cubicBezTo>
                  <a:cubicBezTo>
                    <a:pt x="2571" y="2286"/>
                    <a:pt x="2627" y="2263"/>
                    <a:pt x="2673" y="2207"/>
                  </a:cubicBezTo>
                  <a:cubicBezTo>
                    <a:pt x="3765" y="1028"/>
                    <a:pt x="5253" y="427"/>
                    <a:pt x="6747" y="427"/>
                  </a:cubicBezTo>
                  <a:cubicBezTo>
                    <a:pt x="8024" y="427"/>
                    <a:pt x="9305" y="866"/>
                    <a:pt x="10349" y="1758"/>
                  </a:cubicBezTo>
                  <a:cubicBezTo>
                    <a:pt x="12614" y="3690"/>
                    <a:pt x="12950" y="7066"/>
                    <a:pt x="11110" y="9406"/>
                  </a:cubicBezTo>
                  <a:cubicBezTo>
                    <a:pt x="10017" y="10799"/>
                    <a:pt x="8388" y="11531"/>
                    <a:pt x="6739" y="11531"/>
                  </a:cubicBezTo>
                  <a:cubicBezTo>
                    <a:pt x="5612" y="11531"/>
                    <a:pt x="4476" y="11189"/>
                    <a:pt x="3496" y="10482"/>
                  </a:cubicBezTo>
                  <a:cubicBezTo>
                    <a:pt x="1083" y="8738"/>
                    <a:pt x="473" y="5400"/>
                    <a:pt x="2115" y="2916"/>
                  </a:cubicBezTo>
                  <a:cubicBezTo>
                    <a:pt x="2180" y="2823"/>
                    <a:pt x="2152" y="2697"/>
                    <a:pt x="2060" y="2632"/>
                  </a:cubicBezTo>
                  <a:cubicBezTo>
                    <a:pt x="2026" y="2609"/>
                    <a:pt x="1987" y="2598"/>
                    <a:pt x="1949" y="2598"/>
                  </a:cubicBezTo>
                  <a:cubicBezTo>
                    <a:pt x="1881" y="2598"/>
                    <a:pt x="1814" y="2631"/>
                    <a:pt x="1775" y="2690"/>
                  </a:cubicBezTo>
                  <a:cubicBezTo>
                    <a:pt x="0" y="5376"/>
                    <a:pt x="662" y="8985"/>
                    <a:pt x="3273" y="10866"/>
                  </a:cubicBezTo>
                  <a:cubicBezTo>
                    <a:pt x="4331" y="11629"/>
                    <a:pt x="5557" y="11997"/>
                    <a:pt x="6772" y="11997"/>
                  </a:cubicBezTo>
                  <a:cubicBezTo>
                    <a:pt x="8555" y="11997"/>
                    <a:pt x="10317" y="11204"/>
                    <a:pt x="11497" y="9698"/>
                  </a:cubicBezTo>
                  <a:cubicBezTo>
                    <a:pt x="13485" y="7165"/>
                    <a:pt x="13118" y="3516"/>
                    <a:pt x="10668" y="1429"/>
                  </a:cubicBezTo>
                  <a:cubicBezTo>
                    <a:pt x="9542" y="471"/>
                    <a:pt x="8160" y="0"/>
                    <a:pt x="678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7" name="Google Shape;1517;p43"/>
            <p:cNvSpPr/>
            <p:nvPr/>
          </p:nvSpPr>
          <p:spPr>
            <a:xfrm>
              <a:off x="5831153" y="2470358"/>
              <a:ext cx="18441" cy="10792"/>
            </a:xfrm>
            <a:custGeom>
              <a:rect b="b" l="l" r="r" t="t"/>
              <a:pathLst>
                <a:path extrusionOk="0" h="412" w="704">
                  <a:moveTo>
                    <a:pt x="203" y="0"/>
                  </a:moveTo>
                  <a:cubicBezTo>
                    <a:pt x="90" y="0"/>
                    <a:pt x="1" y="93"/>
                    <a:pt x="1" y="206"/>
                  </a:cubicBezTo>
                  <a:cubicBezTo>
                    <a:pt x="1" y="319"/>
                    <a:pt x="93" y="412"/>
                    <a:pt x="203" y="412"/>
                  </a:cubicBezTo>
                  <a:lnTo>
                    <a:pt x="498" y="412"/>
                  </a:lnTo>
                  <a:cubicBezTo>
                    <a:pt x="611" y="412"/>
                    <a:pt x="703" y="319"/>
                    <a:pt x="703" y="206"/>
                  </a:cubicBezTo>
                  <a:cubicBezTo>
                    <a:pt x="703" y="93"/>
                    <a:pt x="611" y="0"/>
                    <a:pt x="498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8" name="Google Shape;1518;p43"/>
            <p:cNvSpPr/>
            <p:nvPr/>
          </p:nvSpPr>
          <p:spPr>
            <a:xfrm>
              <a:off x="5956129" y="2345487"/>
              <a:ext cx="135638" cy="135664"/>
            </a:xfrm>
            <a:custGeom>
              <a:rect b="b" l="l" r="r" t="t"/>
              <a:pathLst>
                <a:path extrusionOk="0" h="5179" w="5178">
                  <a:moveTo>
                    <a:pt x="204" y="1"/>
                  </a:moveTo>
                  <a:cubicBezTo>
                    <a:pt x="102" y="1"/>
                    <a:pt x="0" y="69"/>
                    <a:pt x="0" y="206"/>
                  </a:cubicBezTo>
                  <a:lnTo>
                    <a:pt x="0" y="4973"/>
                  </a:lnTo>
                  <a:cubicBezTo>
                    <a:pt x="0" y="5086"/>
                    <a:pt x="89" y="5179"/>
                    <a:pt x="202" y="5179"/>
                  </a:cubicBezTo>
                  <a:lnTo>
                    <a:pt x="4972" y="5179"/>
                  </a:lnTo>
                  <a:cubicBezTo>
                    <a:pt x="5085" y="5179"/>
                    <a:pt x="5178" y="5086"/>
                    <a:pt x="5178" y="4973"/>
                  </a:cubicBezTo>
                  <a:cubicBezTo>
                    <a:pt x="5178" y="4860"/>
                    <a:pt x="5085" y="4767"/>
                    <a:pt x="4972" y="4767"/>
                  </a:cubicBezTo>
                  <a:lnTo>
                    <a:pt x="408" y="4767"/>
                  </a:lnTo>
                  <a:lnTo>
                    <a:pt x="408" y="206"/>
                  </a:lnTo>
                  <a:cubicBezTo>
                    <a:pt x="408" y="69"/>
                    <a:pt x="306" y="1"/>
                    <a:pt x="20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9" name="Google Shape;1519;p43"/>
            <p:cNvSpPr/>
            <p:nvPr/>
          </p:nvSpPr>
          <p:spPr>
            <a:xfrm>
              <a:off x="5956129" y="2587581"/>
              <a:ext cx="10688" cy="18441"/>
            </a:xfrm>
            <a:custGeom>
              <a:rect b="b" l="l" r="r" t="t"/>
              <a:pathLst>
                <a:path extrusionOk="0" h="704" w="408">
                  <a:moveTo>
                    <a:pt x="204" y="1"/>
                  </a:moveTo>
                  <a:cubicBezTo>
                    <a:pt x="102" y="1"/>
                    <a:pt x="0" y="69"/>
                    <a:pt x="0" y="206"/>
                  </a:cubicBezTo>
                  <a:lnTo>
                    <a:pt x="0" y="501"/>
                  </a:lnTo>
                  <a:cubicBezTo>
                    <a:pt x="0" y="614"/>
                    <a:pt x="89" y="703"/>
                    <a:pt x="202" y="703"/>
                  </a:cubicBezTo>
                  <a:cubicBezTo>
                    <a:pt x="315" y="703"/>
                    <a:pt x="408" y="614"/>
                    <a:pt x="408" y="501"/>
                  </a:cubicBezTo>
                  <a:lnTo>
                    <a:pt x="408" y="206"/>
                  </a:lnTo>
                  <a:cubicBezTo>
                    <a:pt x="408" y="69"/>
                    <a:pt x="306" y="1"/>
                    <a:pt x="20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0" name="Google Shape;1520;p43"/>
            <p:cNvSpPr/>
            <p:nvPr/>
          </p:nvSpPr>
          <p:spPr>
            <a:xfrm>
              <a:off x="5865390" y="2381898"/>
              <a:ext cx="20904" cy="16450"/>
            </a:xfrm>
            <a:custGeom>
              <a:rect b="b" l="l" r="r" t="t"/>
              <a:pathLst>
                <a:path extrusionOk="0" h="628" w="798">
                  <a:moveTo>
                    <a:pt x="298" y="1"/>
                  </a:moveTo>
                  <a:cubicBezTo>
                    <a:pt x="138" y="1"/>
                    <a:pt x="0" y="208"/>
                    <a:pt x="150" y="358"/>
                  </a:cubicBezTo>
                  <a:lnTo>
                    <a:pt x="359" y="564"/>
                  </a:lnTo>
                  <a:cubicBezTo>
                    <a:pt x="404" y="609"/>
                    <a:pt x="454" y="627"/>
                    <a:pt x="502" y="627"/>
                  </a:cubicBezTo>
                  <a:cubicBezTo>
                    <a:pt x="660" y="627"/>
                    <a:pt x="797" y="423"/>
                    <a:pt x="647" y="273"/>
                  </a:cubicBezTo>
                  <a:lnTo>
                    <a:pt x="442" y="64"/>
                  </a:lnTo>
                  <a:cubicBezTo>
                    <a:pt x="397" y="19"/>
                    <a:pt x="347" y="1"/>
                    <a:pt x="29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1" name="Google Shape;1521;p43"/>
            <p:cNvSpPr/>
            <p:nvPr/>
          </p:nvSpPr>
          <p:spPr>
            <a:xfrm>
              <a:off x="6038434" y="2553266"/>
              <a:ext cx="19044" cy="16293"/>
            </a:xfrm>
            <a:custGeom>
              <a:rect b="b" l="l" r="r" t="t"/>
              <a:pathLst>
                <a:path extrusionOk="0" h="622" w="727">
                  <a:moveTo>
                    <a:pt x="226" y="1"/>
                  </a:moveTo>
                  <a:cubicBezTo>
                    <a:pt x="173" y="1"/>
                    <a:pt x="120" y="21"/>
                    <a:pt x="79" y="60"/>
                  </a:cubicBezTo>
                  <a:cubicBezTo>
                    <a:pt x="0" y="139"/>
                    <a:pt x="0" y="269"/>
                    <a:pt x="79" y="351"/>
                  </a:cubicBezTo>
                  <a:lnTo>
                    <a:pt x="288" y="557"/>
                  </a:lnTo>
                  <a:cubicBezTo>
                    <a:pt x="334" y="602"/>
                    <a:pt x="385" y="622"/>
                    <a:pt x="433" y="622"/>
                  </a:cubicBezTo>
                  <a:cubicBezTo>
                    <a:pt x="592" y="622"/>
                    <a:pt x="727" y="416"/>
                    <a:pt x="580" y="269"/>
                  </a:cubicBezTo>
                  <a:lnTo>
                    <a:pt x="371" y="60"/>
                  </a:lnTo>
                  <a:cubicBezTo>
                    <a:pt x="331" y="21"/>
                    <a:pt x="279" y="1"/>
                    <a:pt x="22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2" name="Google Shape;1522;p43"/>
            <p:cNvSpPr/>
            <p:nvPr/>
          </p:nvSpPr>
          <p:spPr>
            <a:xfrm>
              <a:off x="6036653" y="2381976"/>
              <a:ext cx="20825" cy="16398"/>
            </a:xfrm>
            <a:custGeom>
              <a:rect b="b" l="l" r="r" t="t"/>
              <a:pathLst>
                <a:path extrusionOk="0" h="626" w="795">
                  <a:moveTo>
                    <a:pt x="499" y="1"/>
                  </a:moveTo>
                  <a:cubicBezTo>
                    <a:pt x="451" y="1"/>
                    <a:pt x="401" y="20"/>
                    <a:pt x="356" y="64"/>
                  </a:cubicBezTo>
                  <a:lnTo>
                    <a:pt x="147" y="273"/>
                  </a:lnTo>
                  <a:cubicBezTo>
                    <a:pt x="0" y="420"/>
                    <a:pt x="135" y="626"/>
                    <a:pt x="294" y="626"/>
                  </a:cubicBezTo>
                  <a:cubicBezTo>
                    <a:pt x="342" y="626"/>
                    <a:pt x="393" y="607"/>
                    <a:pt x="439" y="561"/>
                  </a:cubicBezTo>
                  <a:lnTo>
                    <a:pt x="648" y="355"/>
                  </a:lnTo>
                  <a:cubicBezTo>
                    <a:pt x="795" y="205"/>
                    <a:pt x="657" y="1"/>
                    <a:pt x="49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3" name="Google Shape;1523;p43"/>
            <p:cNvSpPr/>
            <p:nvPr/>
          </p:nvSpPr>
          <p:spPr>
            <a:xfrm>
              <a:off x="5867249" y="2553161"/>
              <a:ext cx="19044" cy="16319"/>
            </a:xfrm>
            <a:custGeom>
              <a:rect b="b" l="l" r="r" t="t"/>
              <a:pathLst>
                <a:path extrusionOk="0" h="623" w="727">
                  <a:moveTo>
                    <a:pt x="431" y="1"/>
                  </a:moveTo>
                  <a:cubicBezTo>
                    <a:pt x="383" y="1"/>
                    <a:pt x="333" y="19"/>
                    <a:pt x="288" y="64"/>
                  </a:cubicBezTo>
                  <a:lnTo>
                    <a:pt x="79" y="273"/>
                  </a:lnTo>
                  <a:cubicBezTo>
                    <a:pt x="1" y="352"/>
                    <a:pt x="1" y="482"/>
                    <a:pt x="79" y="561"/>
                  </a:cubicBezTo>
                  <a:cubicBezTo>
                    <a:pt x="119" y="602"/>
                    <a:pt x="171" y="623"/>
                    <a:pt x="224" y="623"/>
                  </a:cubicBezTo>
                  <a:cubicBezTo>
                    <a:pt x="276" y="623"/>
                    <a:pt x="330" y="602"/>
                    <a:pt x="371" y="561"/>
                  </a:cubicBezTo>
                  <a:lnTo>
                    <a:pt x="576" y="355"/>
                  </a:lnTo>
                  <a:cubicBezTo>
                    <a:pt x="726" y="205"/>
                    <a:pt x="589" y="1"/>
                    <a:pt x="43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4" name="Google Shape;1524;p43"/>
            <p:cNvSpPr/>
            <p:nvPr/>
          </p:nvSpPr>
          <p:spPr>
            <a:xfrm>
              <a:off x="5838592" y="2421400"/>
              <a:ext cx="22868" cy="13936"/>
            </a:xfrm>
            <a:custGeom>
              <a:rect b="b" l="l" r="r" t="t"/>
              <a:pathLst>
                <a:path extrusionOk="0" h="532" w="873">
                  <a:moveTo>
                    <a:pt x="295" y="0"/>
                  </a:moveTo>
                  <a:cubicBezTo>
                    <a:pt x="99" y="0"/>
                    <a:pt x="1" y="303"/>
                    <a:pt x="221" y="396"/>
                  </a:cubicBezTo>
                  <a:lnTo>
                    <a:pt x="491" y="512"/>
                  </a:lnTo>
                  <a:cubicBezTo>
                    <a:pt x="522" y="525"/>
                    <a:pt x="551" y="531"/>
                    <a:pt x="578" y="531"/>
                  </a:cubicBezTo>
                  <a:cubicBezTo>
                    <a:pt x="775" y="531"/>
                    <a:pt x="872" y="229"/>
                    <a:pt x="652" y="135"/>
                  </a:cubicBezTo>
                  <a:lnTo>
                    <a:pt x="382" y="19"/>
                  </a:lnTo>
                  <a:cubicBezTo>
                    <a:pt x="351" y="6"/>
                    <a:pt x="322" y="0"/>
                    <a:pt x="29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5" name="Google Shape;1525;p43"/>
            <p:cNvSpPr/>
            <p:nvPr/>
          </p:nvSpPr>
          <p:spPr>
            <a:xfrm>
              <a:off x="6061512" y="2516147"/>
              <a:ext cx="22816" cy="13883"/>
            </a:xfrm>
            <a:custGeom>
              <a:rect b="b" l="l" r="r" t="t"/>
              <a:pathLst>
                <a:path extrusionOk="0" h="530" w="871">
                  <a:moveTo>
                    <a:pt x="291" y="1"/>
                  </a:moveTo>
                  <a:cubicBezTo>
                    <a:pt x="94" y="1"/>
                    <a:pt x="0" y="302"/>
                    <a:pt x="219" y="398"/>
                  </a:cubicBezTo>
                  <a:lnTo>
                    <a:pt x="490" y="511"/>
                  </a:lnTo>
                  <a:cubicBezTo>
                    <a:pt x="521" y="524"/>
                    <a:pt x="550" y="529"/>
                    <a:pt x="577" y="529"/>
                  </a:cubicBezTo>
                  <a:cubicBezTo>
                    <a:pt x="773" y="529"/>
                    <a:pt x="871" y="227"/>
                    <a:pt x="651" y="134"/>
                  </a:cubicBezTo>
                  <a:lnTo>
                    <a:pt x="380" y="21"/>
                  </a:lnTo>
                  <a:cubicBezTo>
                    <a:pt x="349" y="7"/>
                    <a:pt x="319" y="1"/>
                    <a:pt x="29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6" name="Google Shape;1526;p43"/>
            <p:cNvSpPr/>
            <p:nvPr/>
          </p:nvSpPr>
          <p:spPr>
            <a:xfrm>
              <a:off x="6000923" y="2355336"/>
              <a:ext cx="16162" cy="17917"/>
            </a:xfrm>
            <a:custGeom>
              <a:rect b="b" l="l" r="r" t="t"/>
              <a:pathLst>
                <a:path extrusionOk="0" h="684" w="617">
                  <a:moveTo>
                    <a:pt x="353" y="1"/>
                  </a:moveTo>
                  <a:cubicBezTo>
                    <a:pt x="281" y="1"/>
                    <a:pt x="209" y="38"/>
                    <a:pt x="171" y="128"/>
                  </a:cubicBezTo>
                  <a:lnTo>
                    <a:pt x="55" y="399"/>
                  </a:lnTo>
                  <a:cubicBezTo>
                    <a:pt x="0" y="533"/>
                    <a:pt x="96" y="684"/>
                    <a:pt x="243" y="684"/>
                  </a:cubicBezTo>
                  <a:cubicBezTo>
                    <a:pt x="326" y="684"/>
                    <a:pt x="401" y="632"/>
                    <a:pt x="432" y="557"/>
                  </a:cubicBezTo>
                  <a:lnTo>
                    <a:pt x="548" y="286"/>
                  </a:lnTo>
                  <a:cubicBezTo>
                    <a:pt x="617" y="125"/>
                    <a:pt x="484" y="1"/>
                    <a:pt x="35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7" name="Google Shape;1527;p43"/>
            <p:cNvSpPr/>
            <p:nvPr/>
          </p:nvSpPr>
          <p:spPr>
            <a:xfrm>
              <a:off x="5906490" y="2578203"/>
              <a:ext cx="15900" cy="17917"/>
            </a:xfrm>
            <a:custGeom>
              <a:rect b="b" l="l" r="r" t="t"/>
              <a:pathLst>
                <a:path extrusionOk="0" h="684" w="607">
                  <a:moveTo>
                    <a:pt x="342" y="0"/>
                  </a:moveTo>
                  <a:cubicBezTo>
                    <a:pt x="270" y="0"/>
                    <a:pt x="199" y="37"/>
                    <a:pt x="161" y="126"/>
                  </a:cubicBezTo>
                  <a:lnTo>
                    <a:pt x="45" y="396"/>
                  </a:lnTo>
                  <a:cubicBezTo>
                    <a:pt x="0" y="503"/>
                    <a:pt x="48" y="623"/>
                    <a:pt x="154" y="667"/>
                  </a:cubicBezTo>
                  <a:cubicBezTo>
                    <a:pt x="180" y="678"/>
                    <a:pt x="207" y="684"/>
                    <a:pt x="234" y="684"/>
                  </a:cubicBezTo>
                  <a:cubicBezTo>
                    <a:pt x="313" y="684"/>
                    <a:pt x="388" y="637"/>
                    <a:pt x="422" y="558"/>
                  </a:cubicBezTo>
                  <a:lnTo>
                    <a:pt x="538" y="287"/>
                  </a:lnTo>
                  <a:cubicBezTo>
                    <a:pt x="607" y="125"/>
                    <a:pt x="473" y="0"/>
                    <a:pt x="34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8" name="Google Shape;1528;p43"/>
            <p:cNvSpPr/>
            <p:nvPr/>
          </p:nvSpPr>
          <p:spPr>
            <a:xfrm>
              <a:off x="5907983" y="2354472"/>
              <a:ext cx="16031" cy="17970"/>
            </a:xfrm>
            <a:custGeom>
              <a:rect b="b" l="l" r="r" t="t"/>
              <a:pathLst>
                <a:path extrusionOk="0" h="686" w="612">
                  <a:moveTo>
                    <a:pt x="263" y="1"/>
                  </a:moveTo>
                  <a:cubicBezTo>
                    <a:pt x="133" y="1"/>
                    <a:pt x="1" y="122"/>
                    <a:pt x="66" y="285"/>
                  </a:cubicBezTo>
                  <a:lnTo>
                    <a:pt x="176" y="556"/>
                  </a:lnTo>
                  <a:cubicBezTo>
                    <a:pt x="207" y="634"/>
                    <a:pt x="282" y="686"/>
                    <a:pt x="368" y="686"/>
                  </a:cubicBezTo>
                  <a:cubicBezTo>
                    <a:pt x="512" y="682"/>
                    <a:pt x="611" y="538"/>
                    <a:pt x="556" y="401"/>
                  </a:cubicBezTo>
                  <a:lnTo>
                    <a:pt x="447" y="131"/>
                  </a:lnTo>
                  <a:cubicBezTo>
                    <a:pt x="410" y="39"/>
                    <a:pt x="337" y="1"/>
                    <a:pt x="26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9" name="Google Shape;1529;p43"/>
            <p:cNvSpPr/>
            <p:nvPr/>
          </p:nvSpPr>
          <p:spPr>
            <a:xfrm>
              <a:off x="5999194" y="2579041"/>
              <a:ext cx="15717" cy="17996"/>
            </a:xfrm>
            <a:custGeom>
              <a:rect b="b" l="l" r="r" t="t"/>
              <a:pathLst>
                <a:path extrusionOk="0" h="687" w="600">
                  <a:moveTo>
                    <a:pt x="232" y="1"/>
                  </a:moveTo>
                  <a:cubicBezTo>
                    <a:pt x="207" y="1"/>
                    <a:pt x="183" y="5"/>
                    <a:pt x="159" y="15"/>
                  </a:cubicBezTo>
                  <a:lnTo>
                    <a:pt x="159" y="18"/>
                  </a:lnTo>
                  <a:cubicBezTo>
                    <a:pt x="52" y="59"/>
                    <a:pt x="1" y="179"/>
                    <a:pt x="45" y="282"/>
                  </a:cubicBezTo>
                  <a:lnTo>
                    <a:pt x="155" y="556"/>
                  </a:lnTo>
                  <a:cubicBezTo>
                    <a:pt x="191" y="648"/>
                    <a:pt x="263" y="686"/>
                    <a:pt x="336" y="686"/>
                  </a:cubicBezTo>
                  <a:cubicBezTo>
                    <a:pt x="466" y="686"/>
                    <a:pt x="599" y="564"/>
                    <a:pt x="536" y="402"/>
                  </a:cubicBezTo>
                  <a:lnTo>
                    <a:pt x="422" y="131"/>
                  </a:lnTo>
                  <a:cubicBezTo>
                    <a:pt x="391" y="50"/>
                    <a:pt x="313" y="1"/>
                    <a:pt x="232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0" name="Google Shape;1530;p43"/>
            <p:cNvSpPr/>
            <p:nvPr/>
          </p:nvSpPr>
          <p:spPr>
            <a:xfrm>
              <a:off x="6062664" y="2423574"/>
              <a:ext cx="22502" cy="13674"/>
            </a:xfrm>
            <a:custGeom>
              <a:rect b="b" l="l" r="r" t="t"/>
              <a:pathLst>
                <a:path extrusionOk="0" h="522" w="859">
                  <a:moveTo>
                    <a:pt x="568" y="1"/>
                  </a:moveTo>
                  <a:cubicBezTo>
                    <a:pt x="542" y="1"/>
                    <a:pt x="514" y="6"/>
                    <a:pt x="484" y="18"/>
                  </a:cubicBezTo>
                  <a:lnTo>
                    <a:pt x="210" y="128"/>
                  </a:lnTo>
                  <a:cubicBezTo>
                    <a:pt x="1" y="210"/>
                    <a:pt x="62" y="522"/>
                    <a:pt x="289" y="522"/>
                  </a:cubicBezTo>
                  <a:cubicBezTo>
                    <a:pt x="313" y="522"/>
                    <a:pt x="340" y="518"/>
                    <a:pt x="364" y="508"/>
                  </a:cubicBezTo>
                  <a:lnTo>
                    <a:pt x="638" y="399"/>
                  </a:lnTo>
                  <a:cubicBezTo>
                    <a:pt x="859" y="308"/>
                    <a:pt x="767" y="1"/>
                    <a:pt x="56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1" name="Google Shape;1531;p43"/>
            <p:cNvSpPr/>
            <p:nvPr/>
          </p:nvSpPr>
          <p:spPr>
            <a:xfrm>
              <a:off x="5837675" y="2514235"/>
              <a:ext cx="22999" cy="13752"/>
            </a:xfrm>
            <a:custGeom>
              <a:rect b="b" l="l" r="r" t="t"/>
              <a:pathLst>
                <a:path extrusionOk="0" h="525" w="878">
                  <a:moveTo>
                    <a:pt x="584" y="1"/>
                  </a:moveTo>
                  <a:cubicBezTo>
                    <a:pt x="557" y="1"/>
                    <a:pt x="529" y="6"/>
                    <a:pt x="499" y="18"/>
                  </a:cubicBezTo>
                  <a:lnTo>
                    <a:pt x="225" y="128"/>
                  </a:lnTo>
                  <a:cubicBezTo>
                    <a:pt x="0" y="216"/>
                    <a:pt x="96" y="525"/>
                    <a:pt x="297" y="525"/>
                  </a:cubicBezTo>
                  <a:cubicBezTo>
                    <a:pt x="323" y="525"/>
                    <a:pt x="350" y="520"/>
                    <a:pt x="379" y="508"/>
                  </a:cubicBezTo>
                  <a:lnTo>
                    <a:pt x="653" y="395"/>
                  </a:lnTo>
                  <a:cubicBezTo>
                    <a:pt x="877" y="307"/>
                    <a:pt x="783" y="1"/>
                    <a:pt x="58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532" name="Google Shape;1532;p43" title="Capture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975" y="121375"/>
            <a:ext cx="2434825" cy="240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3" name="Google Shape;1533;p43"/>
          <p:cNvSpPr/>
          <p:nvPr/>
        </p:nvSpPr>
        <p:spPr>
          <a:xfrm rot="1027936">
            <a:off x="962137" y="757430"/>
            <a:ext cx="660490" cy="238862"/>
          </a:xfrm>
          <a:custGeom>
            <a:rect b="b" l="l" r="r" t="t"/>
            <a:pathLst>
              <a:path extrusionOk="0" h="18012" w="66179">
                <a:moveTo>
                  <a:pt x="0" y="15954"/>
                </a:moveTo>
                <a:cubicBezTo>
                  <a:pt x="20735" y="25171"/>
                  <a:pt x="43487" y="0"/>
                  <a:pt x="66179" y="0"/>
                </a:cubicBezTo>
              </a:path>
            </a:pathLst>
          </a:cu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sp>
      <p:grpSp>
        <p:nvGrpSpPr>
          <p:cNvPr id="1534" name="Google Shape;1534;p43"/>
          <p:cNvGrpSpPr/>
          <p:nvPr/>
        </p:nvGrpSpPr>
        <p:grpSpPr>
          <a:xfrm>
            <a:off x="557954" y="669795"/>
            <a:ext cx="398906" cy="398940"/>
            <a:chOff x="5769778" y="2292101"/>
            <a:chExt cx="374877" cy="367044"/>
          </a:xfrm>
        </p:grpSpPr>
        <p:sp>
          <p:nvSpPr>
            <p:cNvPr id="1535" name="Google Shape;1535;p43"/>
            <p:cNvSpPr/>
            <p:nvPr/>
          </p:nvSpPr>
          <p:spPr>
            <a:xfrm>
              <a:off x="5783687" y="2297917"/>
              <a:ext cx="355571" cy="355676"/>
            </a:xfrm>
            <a:custGeom>
              <a:rect b="b" l="l" r="r" t="t"/>
              <a:pathLst>
                <a:path extrusionOk="0" h="13578" w="13574">
                  <a:moveTo>
                    <a:pt x="6785" y="1"/>
                  </a:moveTo>
                  <a:cubicBezTo>
                    <a:pt x="3036" y="1"/>
                    <a:pt x="0" y="3040"/>
                    <a:pt x="0" y="6789"/>
                  </a:cubicBezTo>
                  <a:cubicBezTo>
                    <a:pt x="0" y="10538"/>
                    <a:pt x="3036" y="13577"/>
                    <a:pt x="6785" y="13577"/>
                  </a:cubicBezTo>
                  <a:cubicBezTo>
                    <a:pt x="10534" y="13577"/>
                    <a:pt x="13574" y="10538"/>
                    <a:pt x="13574" y="6789"/>
                  </a:cubicBezTo>
                  <a:cubicBezTo>
                    <a:pt x="13574" y="3040"/>
                    <a:pt x="10534" y="1"/>
                    <a:pt x="6785" y="1"/>
                  </a:cubicBezTo>
                  <a:close/>
                </a:path>
              </a:pathLst>
            </a:custGeom>
            <a:solidFill>
              <a:srgbClr val="D2DCE2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6" name="Google Shape;1536;p43"/>
            <p:cNvSpPr/>
            <p:nvPr/>
          </p:nvSpPr>
          <p:spPr>
            <a:xfrm>
              <a:off x="5810328" y="2324583"/>
              <a:ext cx="302264" cy="302343"/>
            </a:xfrm>
            <a:custGeom>
              <a:rect b="b" l="l" r="r" t="t"/>
              <a:pathLst>
                <a:path extrusionOk="0" h="11542" w="11539">
                  <a:moveTo>
                    <a:pt x="5768" y="0"/>
                  </a:moveTo>
                  <a:cubicBezTo>
                    <a:pt x="2585" y="0"/>
                    <a:pt x="1" y="2584"/>
                    <a:pt x="1" y="5771"/>
                  </a:cubicBezTo>
                  <a:cubicBezTo>
                    <a:pt x="1" y="8958"/>
                    <a:pt x="2585" y="11542"/>
                    <a:pt x="5768" y="11542"/>
                  </a:cubicBezTo>
                  <a:cubicBezTo>
                    <a:pt x="8955" y="11542"/>
                    <a:pt x="11539" y="8958"/>
                    <a:pt x="11539" y="5771"/>
                  </a:cubicBezTo>
                  <a:cubicBezTo>
                    <a:pt x="11539" y="2584"/>
                    <a:pt x="8955" y="0"/>
                    <a:pt x="5768" y="0"/>
                  </a:cubicBezTo>
                  <a:close/>
                </a:path>
              </a:pathLst>
            </a:custGeom>
            <a:solidFill>
              <a:srgbClr val="DFE6EA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7" name="Google Shape;1537;p43"/>
            <p:cNvSpPr/>
            <p:nvPr/>
          </p:nvSpPr>
          <p:spPr>
            <a:xfrm>
              <a:off x="5769778" y="2292101"/>
              <a:ext cx="374877" cy="367044"/>
            </a:xfrm>
            <a:custGeom>
              <a:rect b="b" l="l" r="r" t="t"/>
              <a:pathLst>
                <a:path extrusionOk="0" h="14012" w="14311">
                  <a:moveTo>
                    <a:pt x="7316" y="1"/>
                  </a:moveTo>
                  <a:cubicBezTo>
                    <a:pt x="7002" y="1"/>
                    <a:pt x="6686" y="22"/>
                    <a:pt x="6367" y="65"/>
                  </a:cubicBezTo>
                  <a:cubicBezTo>
                    <a:pt x="2656" y="565"/>
                    <a:pt x="0" y="3899"/>
                    <a:pt x="336" y="7631"/>
                  </a:cubicBezTo>
                  <a:cubicBezTo>
                    <a:pt x="659" y="11259"/>
                    <a:pt x="3699" y="14012"/>
                    <a:pt x="7305" y="14012"/>
                  </a:cubicBezTo>
                  <a:cubicBezTo>
                    <a:pt x="7409" y="14012"/>
                    <a:pt x="7513" y="14010"/>
                    <a:pt x="7618" y="14005"/>
                  </a:cubicBezTo>
                  <a:cubicBezTo>
                    <a:pt x="11360" y="13841"/>
                    <a:pt x="14307" y="10756"/>
                    <a:pt x="14310" y="7011"/>
                  </a:cubicBezTo>
                  <a:cubicBezTo>
                    <a:pt x="14310" y="6888"/>
                    <a:pt x="14307" y="6761"/>
                    <a:pt x="14300" y="6637"/>
                  </a:cubicBezTo>
                  <a:cubicBezTo>
                    <a:pt x="14293" y="6506"/>
                    <a:pt x="14196" y="6442"/>
                    <a:pt x="14097" y="6442"/>
                  </a:cubicBezTo>
                  <a:cubicBezTo>
                    <a:pt x="13991" y="6442"/>
                    <a:pt x="13885" y="6516"/>
                    <a:pt x="13892" y="6658"/>
                  </a:cubicBezTo>
                  <a:cubicBezTo>
                    <a:pt x="13899" y="6775"/>
                    <a:pt x="13903" y="6894"/>
                    <a:pt x="13903" y="7011"/>
                  </a:cubicBezTo>
                  <a:cubicBezTo>
                    <a:pt x="13896" y="10523"/>
                    <a:pt x="11130" y="13409"/>
                    <a:pt x="7625" y="13560"/>
                  </a:cubicBezTo>
                  <a:cubicBezTo>
                    <a:pt x="7527" y="13564"/>
                    <a:pt x="7429" y="13566"/>
                    <a:pt x="7332" y="13566"/>
                  </a:cubicBezTo>
                  <a:cubicBezTo>
                    <a:pt x="3953" y="13566"/>
                    <a:pt x="1105" y="10984"/>
                    <a:pt x="802" y="7587"/>
                  </a:cubicBezTo>
                  <a:cubicBezTo>
                    <a:pt x="490" y="4088"/>
                    <a:pt x="2981" y="966"/>
                    <a:pt x="6456" y="497"/>
                  </a:cubicBezTo>
                  <a:cubicBezTo>
                    <a:pt x="6754" y="456"/>
                    <a:pt x="7049" y="437"/>
                    <a:pt x="7342" y="437"/>
                  </a:cubicBezTo>
                  <a:cubicBezTo>
                    <a:pt x="10469" y="437"/>
                    <a:pt x="13223" y="2670"/>
                    <a:pt x="13796" y="5832"/>
                  </a:cubicBezTo>
                  <a:cubicBezTo>
                    <a:pt x="13815" y="5930"/>
                    <a:pt x="13901" y="6000"/>
                    <a:pt x="13996" y="6000"/>
                  </a:cubicBezTo>
                  <a:cubicBezTo>
                    <a:pt x="14008" y="6000"/>
                    <a:pt x="14021" y="5999"/>
                    <a:pt x="14033" y="5997"/>
                  </a:cubicBezTo>
                  <a:cubicBezTo>
                    <a:pt x="14146" y="5976"/>
                    <a:pt x="14218" y="5870"/>
                    <a:pt x="14197" y="5757"/>
                  </a:cubicBezTo>
                  <a:cubicBezTo>
                    <a:pt x="13586" y="2386"/>
                    <a:pt x="10650" y="1"/>
                    <a:pt x="731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8" name="Google Shape;1538;p43"/>
            <p:cNvSpPr/>
            <p:nvPr/>
          </p:nvSpPr>
          <p:spPr>
            <a:xfrm>
              <a:off x="5784316" y="2319030"/>
              <a:ext cx="353240" cy="314288"/>
            </a:xfrm>
            <a:custGeom>
              <a:rect b="b" l="l" r="r" t="t"/>
              <a:pathLst>
                <a:path extrusionOk="0" h="11998" w="13485">
                  <a:moveTo>
                    <a:pt x="6783" y="0"/>
                  </a:moveTo>
                  <a:cubicBezTo>
                    <a:pt x="5165" y="0"/>
                    <a:pt x="3553" y="651"/>
                    <a:pt x="2372" y="1929"/>
                  </a:cubicBezTo>
                  <a:cubicBezTo>
                    <a:pt x="2218" y="2080"/>
                    <a:pt x="2360" y="2286"/>
                    <a:pt x="2518" y="2286"/>
                  </a:cubicBezTo>
                  <a:cubicBezTo>
                    <a:pt x="2571" y="2286"/>
                    <a:pt x="2627" y="2263"/>
                    <a:pt x="2673" y="2207"/>
                  </a:cubicBezTo>
                  <a:cubicBezTo>
                    <a:pt x="3765" y="1028"/>
                    <a:pt x="5253" y="427"/>
                    <a:pt x="6747" y="427"/>
                  </a:cubicBezTo>
                  <a:cubicBezTo>
                    <a:pt x="8024" y="427"/>
                    <a:pt x="9305" y="866"/>
                    <a:pt x="10349" y="1758"/>
                  </a:cubicBezTo>
                  <a:cubicBezTo>
                    <a:pt x="12614" y="3690"/>
                    <a:pt x="12950" y="7066"/>
                    <a:pt x="11110" y="9406"/>
                  </a:cubicBezTo>
                  <a:cubicBezTo>
                    <a:pt x="10017" y="10799"/>
                    <a:pt x="8388" y="11531"/>
                    <a:pt x="6739" y="11531"/>
                  </a:cubicBezTo>
                  <a:cubicBezTo>
                    <a:pt x="5612" y="11531"/>
                    <a:pt x="4476" y="11189"/>
                    <a:pt x="3496" y="10482"/>
                  </a:cubicBezTo>
                  <a:cubicBezTo>
                    <a:pt x="1083" y="8738"/>
                    <a:pt x="473" y="5400"/>
                    <a:pt x="2115" y="2916"/>
                  </a:cubicBezTo>
                  <a:cubicBezTo>
                    <a:pt x="2180" y="2823"/>
                    <a:pt x="2152" y="2697"/>
                    <a:pt x="2060" y="2632"/>
                  </a:cubicBezTo>
                  <a:cubicBezTo>
                    <a:pt x="2026" y="2609"/>
                    <a:pt x="1987" y="2598"/>
                    <a:pt x="1949" y="2598"/>
                  </a:cubicBezTo>
                  <a:cubicBezTo>
                    <a:pt x="1881" y="2598"/>
                    <a:pt x="1814" y="2631"/>
                    <a:pt x="1775" y="2690"/>
                  </a:cubicBezTo>
                  <a:cubicBezTo>
                    <a:pt x="0" y="5376"/>
                    <a:pt x="662" y="8985"/>
                    <a:pt x="3273" y="10866"/>
                  </a:cubicBezTo>
                  <a:cubicBezTo>
                    <a:pt x="4331" y="11629"/>
                    <a:pt x="5557" y="11997"/>
                    <a:pt x="6772" y="11997"/>
                  </a:cubicBezTo>
                  <a:cubicBezTo>
                    <a:pt x="8555" y="11997"/>
                    <a:pt x="10317" y="11204"/>
                    <a:pt x="11497" y="9698"/>
                  </a:cubicBezTo>
                  <a:cubicBezTo>
                    <a:pt x="13485" y="7165"/>
                    <a:pt x="13118" y="3516"/>
                    <a:pt x="10668" y="1429"/>
                  </a:cubicBezTo>
                  <a:cubicBezTo>
                    <a:pt x="9542" y="471"/>
                    <a:pt x="8160" y="0"/>
                    <a:pt x="678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9" name="Google Shape;1539;p43"/>
            <p:cNvSpPr/>
            <p:nvPr/>
          </p:nvSpPr>
          <p:spPr>
            <a:xfrm>
              <a:off x="5831153" y="2470358"/>
              <a:ext cx="18441" cy="10792"/>
            </a:xfrm>
            <a:custGeom>
              <a:rect b="b" l="l" r="r" t="t"/>
              <a:pathLst>
                <a:path extrusionOk="0" h="412" w="704">
                  <a:moveTo>
                    <a:pt x="203" y="0"/>
                  </a:moveTo>
                  <a:cubicBezTo>
                    <a:pt x="90" y="0"/>
                    <a:pt x="1" y="93"/>
                    <a:pt x="1" y="206"/>
                  </a:cubicBezTo>
                  <a:cubicBezTo>
                    <a:pt x="1" y="319"/>
                    <a:pt x="93" y="412"/>
                    <a:pt x="203" y="412"/>
                  </a:cubicBezTo>
                  <a:lnTo>
                    <a:pt x="498" y="412"/>
                  </a:lnTo>
                  <a:cubicBezTo>
                    <a:pt x="611" y="412"/>
                    <a:pt x="703" y="319"/>
                    <a:pt x="703" y="206"/>
                  </a:cubicBezTo>
                  <a:cubicBezTo>
                    <a:pt x="703" y="93"/>
                    <a:pt x="611" y="0"/>
                    <a:pt x="498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0" name="Google Shape;1540;p43"/>
            <p:cNvSpPr/>
            <p:nvPr/>
          </p:nvSpPr>
          <p:spPr>
            <a:xfrm>
              <a:off x="5956129" y="2345487"/>
              <a:ext cx="135638" cy="135664"/>
            </a:xfrm>
            <a:custGeom>
              <a:rect b="b" l="l" r="r" t="t"/>
              <a:pathLst>
                <a:path extrusionOk="0" h="5179" w="5178">
                  <a:moveTo>
                    <a:pt x="204" y="1"/>
                  </a:moveTo>
                  <a:cubicBezTo>
                    <a:pt x="102" y="1"/>
                    <a:pt x="0" y="69"/>
                    <a:pt x="0" y="206"/>
                  </a:cubicBezTo>
                  <a:lnTo>
                    <a:pt x="0" y="4973"/>
                  </a:lnTo>
                  <a:cubicBezTo>
                    <a:pt x="0" y="5086"/>
                    <a:pt x="89" y="5179"/>
                    <a:pt x="202" y="5179"/>
                  </a:cubicBezTo>
                  <a:lnTo>
                    <a:pt x="4972" y="5179"/>
                  </a:lnTo>
                  <a:cubicBezTo>
                    <a:pt x="5085" y="5179"/>
                    <a:pt x="5178" y="5086"/>
                    <a:pt x="5178" y="4973"/>
                  </a:cubicBezTo>
                  <a:cubicBezTo>
                    <a:pt x="5178" y="4860"/>
                    <a:pt x="5085" y="4767"/>
                    <a:pt x="4972" y="4767"/>
                  </a:cubicBezTo>
                  <a:lnTo>
                    <a:pt x="408" y="4767"/>
                  </a:lnTo>
                  <a:lnTo>
                    <a:pt x="408" y="206"/>
                  </a:lnTo>
                  <a:cubicBezTo>
                    <a:pt x="408" y="69"/>
                    <a:pt x="306" y="1"/>
                    <a:pt x="20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1" name="Google Shape;1541;p43"/>
            <p:cNvSpPr/>
            <p:nvPr/>
          </p:nvSpPr>
          <p:spPr>
            <a:xfrm>
              <a:off x="5956129" y="2587581"/>
              <a:ext cx="10688" cy="18441"/>
            </a:xfrm>
            <a:custGeom>
              <a:rect b="b" l="l" r="r" t="t"/>
              <a:pathLst>
                <a:path extrusionOk="0" h="704" w="408">
                  <a:moveTo>
                    <a:pt x="204" y="1"/>
                  </a:moveTo>
                  <a:cubicBezTo>
                    <a:pt x="102" y="1"/>
                    <a:pt x="0" y="69"/>
                    <a:pt x="0" y="206"/>
                  </a:cubicBezTo>
                  <a:lnTo>
                    <a:pt x="0" y="501"/>
                  </a:lnTo>
                  <a:cubicBezTo>
                    <a:pt x="0" y="614"/>
                    <a:pt x="89" y="703"/>
                    <a:pt x="202" y="703"/>
                  </a:cubicBezTo>
                  <a:cubicBezTo>
                    <a:pt x="315" y="703"/>
                    <a:pt x="408" y="614"/>
                    <a:pt x="408" y="501"/>
                  </a:cubicBezTo>
                  <a:lnTo>
                    <a:pt x="408" y="206"/>
                  </a:lnTo>
                  <a:cubicBezTo>
                    <a:pt x="408" y="69"/>
                    <a:pt x="306" y="1"/>
                    <a:pt x="20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2" name="Google Shape;1542;p43"/>
            <p:cNvSpPr/>
            <p:nvPr/>
          </p:nvSpPr>
          <p:spPr>
            <a:xfrm>
              <a:off x="5865390" y="2381898"/>
              <a:ext cx="20904" cy="16450"/>
            </a:xfrm>
            <a:custGeom>
              <a:rect b="b" l="l" r="r" t="t"/>
              <a:pathLst>
                <a:path extrusionOk="0" h="628" w="798">
                  <a:moveTo>
                    <a:pt x="298" y="1"/>
                  </a:moveTo>
                  <a:cubicBezTo>
                    <a:pt x="138" y="1"/>
                    <a:pt x="0" y="208"/>
                    <a:pt x="150" y="358"/>
                  </a:cubicBezTo>
                  <a:lnTo>
                    <a:pt x="359" y="564"/>
                  </a:lnTo>
                  <a:cubicBezTo>
                    <a:pt x="404" y="609"/>
                    <a:pt x="454" y="627"/>
                    <a:pt x="502" y="627"/>
                  </a:cubicBezTo>
                  <a:cubicBezTo>
                    <a:pt x="660" y="627"/>
                    <a:pt x="797" y="423"/>
                    <a:pt x="647" y="273"/>
                  </a:cubicBezTo>
                  <a:lnTo>
                    <a:pt x="442" y="64"/>
                  </a:lnTo>
                  <a:cubicBezTo>
                    <a:pt x="397" y="19"/>
                    <a:pt x="347" y="1"/>
                    <a:pt x="29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3" name="Google Shape;1543;p43"/>
            <p:cNvSpPr/>
            <p:nvPr/>
          </p:nvSpPr>
          <p:spPr>
            <a:xfrm>
              <a:off x="6038434" y="2553266"/>
              <a:ext cx="19044" cy="16293"/>
            </a:xfrm>
            <a:custGeom>
              <a:rect b="b" l="l" r="r" t="t"/>
              <a:pathLst>
                <a:path extrusionOk="0" h="622" w="727">
                  <a:moveTo>
                    <a:pt x="226" y="1"/>
                  </a:moveTo>
                  <a:cubicBezTo>
                    <a:pt x="173" y="1"/>
                    <a:pt x="120" y="21"/>
                    <a:pt x="79" y="60"/>
                  </a:cubicBezTo>
                  <a:cubicBezTo>
                    <a:pt x="0" y="139"/>
                    <a:pt x="0" y="269"/>
                    <a:pt x="79" y="351"/>
                  </a:cubicBezTo>
                  <a:lnTo>
                    <a:pt x="288" y="557"/>
                  </a:lnTo>
                  <a:cubicBezTo>
                    <a:pt x="334" y="602"/>
                    <a:pt x="385" y="622"/>
                    <a:pt x="433" y="622"/>
                  </a:cubicBezTo>
                  <a:cubicBezTo>
                    <a:pt x="592" y="622"/>
                    <a:pt x="727" y="416"/>
                    <a:pt x="580" y="269"/>
                  </a:cubicBezTo>
                  <a:lnTo>
                    <a:pt x="371" y="60"/>
                  </a:lnTo>
                  <a:cubicBezTo>
                    <a:pt x="331" y="21"/>
                    <a:pt x="279" y="1"/>
                    <a:pt x="22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4" name="Google Shape;1544;p43"/>
            <p:cNvSpPr/>
            <p:nvPr/>
          </p:nvSpPr>
          <p:spPr>
            <a:xfrm>
              <a:off x="6036653" y="2381976"/>
              <a:ext cx="20825" cy="16398"/>
            </a:xfrm>
            <a:custGeom>
              <a:rect b="b" l="l" r="r" t="t"/>
              <a:pathLst>
                <a:path extrusionOk="0" h="626" w="795">
                  <a:moveTo>
                    <a:pt x="499" y="1"/>
                  </a:moveTo>
                  <a:cubicBezTo>
                    <a:pt x="451" y="1"/>
                    <a:pt x="401" y="20"/>
                    <a:pt x="356" y="64"/>
                  </a:cubicBezTo>
                  <a:lnTo>
                    <a:pt x="147" y="273"/>
                  </a:lnTo>
                  <a:cubicBezTo>
                    <a:pt x="0" y="420"/>
                    <a:pt x="135" y="626"/>
                    <a:pt x="294" y="626"/>
                  </a:cubicBezTo>
                  <a:cubicBezTo>
                    <a:pt x="342" y="626"/>
                    <a:pt x="393" y="607"/>
                    <a:pt x="439" y="561"/>
                  </a:cubicBezTo>
                  <a:lnTo>
                    <a:pt x="648" y="355"/>
                  </a:lnTo>
                  <a:cubicBezTo>
                    <a:pt x="795" y="205"/>
                    <a:pt x="657" y="1"/>
                    <a:pt x="49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5" name="Google Shape;1545;p43"/>
            <p:cNvSpPr/>
            <p:nvPr/>
          </p:nvSpPr>
          <p:spPr>
            <a:xfrm>
              <a:off x="5867249" y="2553161"/>
              <a:ext cx="19044" cy="16319"/>
            </a:xfrm>
            <a:custGeom>
              <a:rect b="b" l="l" r="r" t="t"/>
              <a:pathLst>
                <a:path extrusionOk="0" h="623" w="727">
                  <a:moveTo>
                    <a:pt x="431" y="1"/>
                  </a:moveTo>
                  <a:cubicBezTo>
                    <a:pt x="383" y="1"/>
                    <a:pt x="333" y="19"/>
                    <a:pt x="288" y="64"/>
                  </a:cubicBezTo>
                  <a:lnTo>
                    <a:pt x="79" y="273"/>
                  </a:lnTo>
                  <a:cubicBezTo>
                    <a:pt x="1" y="352"/>
                    <a:pt x="1" y="482"/>
                    <a:pt x="79" y="561"/>
                  </a:cubicBezTo>
                  <a:cubicBezTo>
                    <a:pt x="119" y="602"/>
                    <a:pt x="171" y="623"/>
                    <a:pt x="224" y="623"/>
                  </a:cubicBezTo>
                  <a:cubicBezTo>
                    <a:pt x="276" y="623"/>
                    <a:pt x="330" y="602"/>
                    <a:pt x="371" y="561"/>
                  </a:cubicBezTo>
                  <a:lnTo>
                    <a:pt x="576" y="355"/>
                  </a:lnTo>
                  <a:cubicBezTo>
                    <a:pt x="726" y="205"/>
                    <a:pt x="589" y="1"/>
                    <a:pt x="43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6" name="Google Shape;1546;p43"/>
            <p:cNvSpPr/>
            <p:nvPr/>
          </p:nvSpPr>
          <p:spPr>
            <a:xfrm>
              <a:off x="5838592" y="2421400"/>
              <a:ext cx="22868" cy="13936"/>
            </a:xfrm>
            <a:custGeom>
              <a:rect b="b" l="l" r="r" t="t"/>
              <a:pathLst>
                <a:path extrusionOk="0" h="532" w="873">
                  <a:moveTo>
                    <a:pt x="295" y="0"/>
                  </a:moveTo>
                  <a:cubicBezTo>
                    <a:pt x="99" y="0"/>
                    <a:pt x="1" y="303"/>
                    <a:pt x="221" y="396"/>
                  </a:cubicBezTo>
                  <a:lnTo>
                    <a:pt x="491" y="512"/>
                  </a:lnTo>
                  <a:cubicBezTo>
                    <a:pt x="522" y="525"/>
                    <a:pt x="551" y="531"/>
                    <a:pt x="578" y="531"/>
                  </a:cubicBezTo>
                  <a:cubicBezTo>
                    <a:pt x="775" y="531"/>
                    <a:pt x="872" y="229"/>
                    <a:pt x="652" y="135"/>
                  </a:cubicBezTo>
                  <a:lnTo>
                    <a:pt x="382" y="19"/>
                  </a:lnTo>
                  <a:cubicBezTo>
                    <a:pt x="351" y="6"/>
                    <a:pt x="322" y="0"/>
                    <a:pt x="29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7" name="Google Shape;1547;p43"/>
            <p:cNvSpPr/>
            <p:nvPr/>
          </p:nvSpPr>
          <p:spPr>
            <a:xfrm>
              <a:off x="6061512" y="2516147"/>
              <a:ext cx="22816" cy="13883"/>
            </a:xfrm>
            <a:custGeom>
              <a:rect b="b" l="l" r="r" t="t"/>
              <a:pathLst>
                <a:path extrusionOk="0" h="530" w="871">
                  <a:moveTo>
                    <a:pt x="291" y="1"/>
                  </a:moveTo>
                  <a:cubicBezTo>
                    <a:pt x="94" y="1"/>
                    <a:pt x="0" y="302"/>
                    <a:pt x="219" y="398"/>
                  </a:cubicBezTo>
                  <a:lnTo>
                    <a:pt x="490" y="511"/>
                  </a:lnTo>
                  <a:cubicBezTo>
                    <a:pt x="521" y="524"/>
                    <a:pt x="550" y="529"/>
                    <a:pt x="577" y="529"/>
                  </a:cubicBezTo>
                  <a:cubicBezTo>
                    <a:pt x="773" y="529"/>
                    <a:pt x="871" y="227"/>
                    <a:pt x="651" y="134"/>
                  </a:cubicBezTo>
                  <a:lnTo>
                    <a:pt x="380" y="21"/>
                  </a:lnTo>
                  <a:cubicBezTo>
                    <a:pt x="349" y="7"/>
                    <a:pt x="319" y="1"/>
                    <a:pt x="29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8" name="Google Shape;1548;p43"/>
            <p:cNvSpPr/>
            <p:nvPr/>
          </p:nvSpPr>
          <p:spPr>
            <a:xfrm>
              <a:off x="6000923" y="2355336"/>
              <a:ext cx="16162" cy="17917"/>
            </a:xfrm>
            <a:custGeom>
              <a:rect b="b" l="l" r="r" t="t"/>
              <a:pathLst>
                <a:path extrusionOk="0" h="684" w="617">
                  <a:moveTo>
                    <a:pt x="353" y="1"/>
                  </a:moveTo>
                  <a:cubicBezTo>
                    <a:pt x="281" y="1"/>
                    <a:pt x="209" y="38"/>
                    <a:pt x="171" y="128"/>
                  </a:cubicBezTo>
                  <a:lnTo>
                    <a:pt x="55" y="399"/>
                  </a:lnTo>
                  <a:cubicBezTo>
                    <a:pt x="0" y="533"/>
                    <a:pt x="96" y="684"/>
                    <a:pt x="243" y="684"/>
                  </a:cubicBezTo>
                  <a:cubicBezTo>
                    <a:pt x="326" y="684"/>
                    <a:pt x="401" y="632"/>
                    <a:pt x="432" y="557"/>
                  </a:cubicBezTo>
                  <a:lnTo>
                    <a:pt x="548" y="286"/>
                  </a:lnTo>
                  <a:cubicBezTo>
                    <a:pt x="617" y="125"/>
                    <a:pt x="484" y="1"/>
                    <a:pt x="35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9" name="Google Shape;1549;p43"/>
            <p:cNvSpPr/>
            <p:nvPr/>
          </p:nvSpPr>
          <p:spPr>
            <a:xfrm>
              <a:off x="5906490" y="2578203"/>
              <a:ext cx="15900" cy="17917"/>
            </a:xfrm>
            <a:custGeom>
              <a:rect b="b" l="l" r="r" t="t"/>
              <a:pathLst>
                <a:path extrusionOk="0" h="684" w="607">
                  <a:moveTo>
                    <a:pt x="342" y="0"/>
                  </a:moveTo>
                  <a:cubicBezTo>
                    <a:pt x="270" y="0"/>
                    <a:pt x="199" y="37"/>
                    <a:pt x="161" y="126"/>
                  </a:cubicBezTo>
                  <a:lnTo>
                    <a:pt x="45" y="396"/>
                  </a:lnTo>
                  <a:cubicBezTo>
                    <a:pt x="0" y="503"/>
                    <a:pt x="48" y="623"/>
                    <a:pt x="154" y="667"/>
                  </a:cubicBezTo>
                  <a:cubicBezTo>
                    <a:pt x="180" y="678"/>
                    <a:pt x="207" y="684"/>
                    <a:pt x="234" y="684"/>
                  </a:cubicBezTo>
                  <a:cubicBezTo>
                    <a:pt x="313" y="684"/>
                    <a:pt x="388" y="637"/>
                    <a:pt x="422" y="558"/>
                  </a:cubicBezTo>
                  <a:lnTo>
                    <a:pt x="538" y="287"/>
                  </a:lnTo>
                  <a:cubicBezTo>
                    <a:pt x="607" y="125"/>
                    <a:pt x="473" y="0"/>
                    <a:pt x="34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0" name="Google Shape;1550;p43"/>
            <p:cNvSpPr/>
            <p:nvPr/>
          </p:nvSpPr>
          <p:spPr>
            <a:xfrm>
              <a:off x="5907983" y="2354472"/>
              <a:ext cx="16031" cy="17970"/>
            </a:xfrm>
            <a:custGeom>
              <a:rect b="b" l="l" r="r" t="t"/>
              <a:pathLst>
                <a:path extrusionOk="0" h="686" w="612">
                  <a:moveTo>
                    <a:pt x="263" y="1"/>
                  </a:moveTo>
                  <a:cubicBezTo>
                    <a:pt x="133" y="1"/>
                    <a:pt x="1" y="122"/>
                    <a:pt x="66" y="285"/>
                  </a:cubicBezTo>
                  <a:lnTo>
                    <a:pt x="176" y="556"/>
                  </a:lnTo>
                  <a:cubicBezTo>
                    <a:pt x="207" y="634"/>
                    <a:pt x="282" y="686"/>
                    <a:pt x="368" y="686"/>
                  </a:cubicBezTo>
                  <a:cubicBezTo>
                    <a:pt x="512" y="682"/>
                    <a:pt x="611" y="538"/>
                    <a:pt x="556" y="401"/>
                  </a:cubicBezTo>
                  <a:lnTo>
                    <a:pt x="447" y="131"/>
                  </a:lnTo>
                  <a:cubicBezTo>
                    <a:pt x="410" y="39"/>
                    <a:pt x="337" y="1"/>
                    <a:pt x="26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1" name="Google Shape;1551;p43"/>
            <p:cNvSpPr/>
            <p:nvPr/>
          </p:nvSpPr>
          <p:spPr>
            <a:xfrm>
              <a:off x="5999194" y="2579041"/>
              <a:ext cx="15717" cy="17996"/>
            </a:xfrm>
            <a:custGeom>
              <a:rect b="b" l="l" r="r" t="t"/>
              <a:pathLst>
                <a:path extrusionOk="0" h="687" w="600">
                  <a:moveTo>
                    <a:pt x="232" y="1"/>
                  </a:moveTo>
                  <a:cubicBezTo>
                    <a:pt x="207" y="1"/>
                    <a:pt x="183" y="5"/>
                    <a:pt x="159" y="15"/>
                  </a:cubicBezTo>
                  <a:lnTo>
                    <a:pt x="159" y="18"/>
                  </a:lnTo>
                  <a:cubicBezTo>
                    <a:pt x="52" y="59"/>
                    <a:pt x="1" y="179"/>
                    <a:pt x="45" y="282"/>
                  </a:cubicBezTo>
                  <a:lnTo>
                    <a:pt x="155" y="556"/>
                  </a:lnTo>
                  <a:cubicBezTo>
                    <a:pt x="191" y="648"/>
                    <a:pt x="263" y="686"/>
                    <a:pt x="336" y="686"/>
                  </a:cubicBezTo>
                  <a:cubicBezTo>
                    <a:pt x="466" y="686"/>
                    <a:pt x="599" y="564"/>
                    <a:pt x="536" y="402"/>
                  </a:cubicBezTo>
                  <a:lnTo>
                    <a:pt x="422" y="131"/>
                  </a:lnTo>
                  <a:cubicBezTo>
                    <a:pt x="391" y="50"/>
                    <a:pt x="313" y="1"/>
                    <a:pt x="232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2" name="Google Shape;1552;p43"/>
            <p:cNvSpPr/>
            <p:nvPr/>
          </p:nvSpPr>
          <p:spPr>
            <a:xfrm>
              <a:off x="6062664" y="2423574"/>
              <a:ext cx="22502" cy="13674"/>
            </a:xfrm>
            <a:custGeom>
              <a:rect b="b" l="l" r="r" t="t"/>
              <a:pathLst>
                <a:path extrusionOk="0" h="522" w="859">
                  <a:moveTo>
                    <a:pt x="568" y="1"/>
                  </a:moveTo>
                  <a:cubicBezTo>
                    <a:pt x="542" y="1"/>
                    <a:pt x="514" y="6"/>
                    <a:pt x="484" y="18"/>
                  </a:cubicBezTo>
                  <a:lnTo>
                    <a:pt x="210" y="128"/>
                  </a:lnTo>
                  <a:cubicBezTo>
                    <a:pt x="1" y="210"/>
                    <a:pt x="62" y="522"/>
                    <a:pt x="289" y="522"/>
                  </a:cubicBezTo>
                  <a:cubicBezTo>
                    <a:pt x="313" y="522"/>
                    <a:pt x="340" y="518"/>
                    <a:pt x="364" y="508"/>
                  </a:cubicBezTo>
                  <a:lnTo>
                    <a:pt x="638" y="399"/>
                  </a:lnTo>
                  <a:cubicBezTo>
                    <a:pt x="859" y="308"/>
                    <a:pt x="767" y="1"/>
                    <a:pt x="56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3" name="Google Shape;1553;p43"/>
            <p:cNvSpPr/>
            <p:nvPr/>
          </p:nvSpPr>
          <p:spPr>
            <a:xfrm>
              <a:off x="5837675" y="2514235"/>
              <a:ext cx="22999" cy="13752"/>
            </a:xfrm>
            <a:custGeom>
              <a:rect b="b" l="l" r="r" t="t"/>
              <a:pathLst>
                <a:path extrusionOk="0" h="525" w="878">
                  <a:moveTo>
                    <a:pt x="584" y="1"/>
                  </a:moveTo>
                  <a:cubicBezTo>
                    <a:pt x="557" y="1"/>
                    <a:pt x="529" y="6"/>
                    <a:pt x="499" y="18"/>
                  </a:cubicBezTo>
                  <a:lnTo>
                    <a:pt x="225" y="128"/>
                  </a:lnTo>
                  <a:cubicBezTo>
                    <a:pt x="0" y="216"/>
                    <a:pt x="96" y="525"/>
                    <a:pt x="297" y="525"/>
                  </a:cubicBezTo>
                  <a:cubicBezTo>
                    <a:pt x="323" y="525"/>
                    <a:pt x="350" y="520"/>
                    <a:pt x="379" y="508"/>
                  </a:cubicBezTo>
                  <a:lnTo>
                    <a:pt x="653" y="395"/>
                  </a:lnTo>
                  <a:cubicBezTo>
                    <a:pt x="877" y="307"/>
                    <a:pt x="783" y="1"/>
                    <a:pt x="58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54" name="Google Shape;1554;p43"/>
          <p:cNvGrpSpPr/>
          <p:nvPr/>
        </p:nvGrpSpPr>
        <p:grpSpPr>
          <a:xfrm>
            <a:off x="1566979" y="715570"/>
            <a:ext cx="398906" cy="398940"/>
            <a:chOff x="5769778" y="2292101"/>
            <a:chExt cx="374877" cy="367044"/>
          </a:xfrm>
        </p:grpSpPr>
        <p:sp>
          <p:nvSpPr>
            <p:cNvPr id="1555" name="Google Shape;1555;p43"/>
            <p:cNvSpPr/>
            <p:nvPr/>
          </p:nvSpPr>
          <p:spPr>
            <a:xfrm>
              <a:off x="5783687" y="2297917"/>
              <a:ext cx="355571" cy="355676"/>
            </a:xfrm>
            <a:custGeom>
              <a:rect b="b" l="l" r="r" t="t"/>
              <a:pathLst>
                <a:path extrusionOk="0" h="13578" w="13574">
                  <a:moveTo>
                    <a:pt x="6785" y="1"/>
                  </a:moveTo>
                  <a:cubicBezTo>
                    <a:pt x="3036" y="1"/>
                    <a:pt x="0" y="3040"/>
                    <a:pt x="0" y="6789"/>
                  </a:cubicBezTo>
                  <a:cubicBezTo>
                    <a:pt x="0" y="10538"/>
                    <a:pt x="3036" y="13577"/>
                    <a:pt x="6785" y="13577"/>
                  </a:cubicBezTo>
                  <a:cubicBezTo>
                    <a:pt x="10534" y="13577"/>
                    <a:pt x="13574" y="10538"/>
                    <a:pt x="13574" y="6789"/>
                  </a:cubicBezTo>
                  <a:cubicBezTo>
                    <a:pt x="13574" y="3040"/>
                    <a:pt x="10534" y="1"/>
                    <a:pt x="6785" y="1"/>
                  </a:cubicBezTo>
                  <a:close/>
                </a:path>
              </a:pathLst>
            </a:custGeom>
            <a:solidFill>
              <a:srgbClr val="D2DCE2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6" name="Google Shape;1556;p43"/>
            <p:cNvSpPr/>
            <p:nvPr/>
          </p:nvSpPr>
          <p:spPr>
            <a:xfrm>
              <a:off x="5810328" y="2324583"/>
              <a:ext cx="302264" cy="302343"/>
            </a:xfrm>
            <a:custGeom>
              <a:rect b="b" l="l" r="r" t="t"/>
              <a:pathLst>
                <a:path extrusionOk="0" h="11542" w="11539">
                  <a:moveTo>
                    <a:pt x="5768" y="0"/>
                  </a:moveTo>
                  <a:cubicBezTo>
                    <a:pt x="2585" y="0"/>
                    <a:pt x="1" y="2584"/>
                    <a:pt x="1" y="5771"/>
                  </a:cubicBezTo>
                  <a:cubicBezTo>
                    <a:pt x="1" y="8958"/>
                    <a:pt x="2585" y="11542"/>
                    <a:pt x="5768" y="11542"/>
                  </a:cubicBezTo>
                  <a:cubicBezTo>
                    <a:pt x="8955" y="11542"/>
                    <a:pt x="11539" y="8958"/>
                    <a:pt x="11539" y="5771"/>
                  </a:cubicBezTo>
                  <a:cubicBezTo>
                    <a:pt x="11539" y="2584"/>
                    <a:pt x="8955" y="0"/>
                    <a:pt x="5768" y="0"/>
                  </a:cubicBezTo>
                  <a:close/>
                </a:path>
              </a:pathLst>
            </a:custGeom>
            <a:solidFill>
              <a:srgbClr val="DFE6EA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7" name="Google Shape;1557;p43"/>
            <p:cNvSpPr/>
            <p:nvPr/>
          </p:nvSpPr>
          <p:spPr>
            <a:xfrm>
              <a:off x="5769778" y="2292101"/>
              <a:ext cx="374877" cy="367044"/>
            </a:xfrm>
            <a:custGeom>
              <a:rect b="b" l="l" r="r" t="t"/>
              <a:pathLst>
                <a:path extrusionOk="0" h="14012" w="14311">
                  <a:moveTo>
                    <a:pt x="7316" y="1"/>
                  </a:moveTo>
                  <a:cubicBezTo>
                    <a:pt x="7002" y="1"/>
                    <a:pt x="6686" y="22"/>
                    <a:pt x="6367" y="65"/>
                  </a:cubicBezTo>
                  <a:cubicBezTo>
                    <a:pt x="2656" y="565"/>
                    <a:pt x="0" y="3899"/>
                    <a:pt x="336" y="7631"/>
                  </a:cubicBezTo>
                  <a:cubicBezTo>
                    <a:pt x="659" y="11259"/>
                    <a:pt x="3699" y="14012"/>
                    <a:pt x="7305" y="14012"/>
                  </a:cubicBezTo>
                  <a:cubicBezTo>
                    <a:pt x="7409" y="14012"/>
                    <a:pt x="7513" y="14010"/>
                    <a:pt x="7618" y="14005"/>
                  </a:cubicBezTo>
                  <a:cubicBezTo>
                    <a:pt x="11360" y="13841"/>
                    <a:pt x="14307" y="10756"/>
                    <a:pt x="14310" y="7011"/>
                  </a:cubicBezTo>
                  <a:cubicBezTo>
                    <a:pt x="14310" y="6888"/>
                    <a:pt x="14307" y="6761"/>
                    <a:pt x="14300" y="6637"/>
                  </a:cubicBezTo>
                  <a:cubicBezTo>
                    <a:pt x="14293" y="6506"/>
                    <a:pt x="14196" y="6442"/>
                    <a:pt x="14097" y="6442"/>
                  </a:cubicBezTo>
                  <a:cubicBezTo>
                    <a:pt x="13991" y="6442"/>
                    <a:pt x="13885" y="6516"/>
                    <a:pt x="13892" y="6658"/>
                  </a:cubicBezTo>
                  <a:cubicBezTo>
                    <a:pt x="13899" y="6775"/>
                    <a:pt x="13903" y="6894"/>
                    <a:pt x="13903" y="7011"/>
                  </a:cubicBezTo>
                  <a:cubicBezTo>
                    <a:pt x="13896" y="10523"/>
                    <a:pt x="11130" y="13409"/>
                    <a:pt x="7625" y="13560"/>
                  </a:cubicBezTo>
                  <a:cubicBezTo>
                    <a:pt x="7527" y="13564"/>
                    <a:pt x="7429" y="13566"/>
                    <a:pt x="7332" y="13566"/>
                  </a:cubicBezTo>
                  <a:cubicBezTo>
                    <a:pt x="3953" y="13566"/>
                    <a:pt x="1105" y="10984"/>
                    <a:pt x="802" y="7587"/>
                  </a:cubicBezTo>
                  <a:cubicBezTo>
                    <a:pt x="490" y="4088"/>
                    <a:pt x="2981" y="966"/>
                    <a:pt x="6456" y="497"/>
                  </a:cubicBezTo>
                  <a:cubicBezTo>
                    <a:pt x="6754" y="456"/>
                    <a:pt x="7049" y="437"/>
                    <a:pt x="7342" y="437"/>
                  </a:cubicBezTo>
                  <a:cubicBezTo>
                    <a:pt x="10469" y="437"/>
                    <a:pt x="13223" y="2670"/>
                    <a:pt x="13796" y="5832"/>
                  </a:cubicBezTo>
                  <a:cubicBezTo>
                    <a:pt x="13815" y="5930"/>
                    <a:pt x="13901" y="6000"/>
                    <a:pt x="13996" y="6000"/>
                  </a:cubicBezTo>
                  <a:cubicBezTo>
                    <a:pt x="14008" y="6000"/>
                    <a:pt x="14021" y="5999"/>
                    <a:pt x="14033" y="5997"/>
                  </a:cubicBezTo>
                  <a:cubicBezTo>
                    <a:pt x="14146" y="5976"/>
                    <a:pt x="14218" y="5870"/>
                    <a:pt x="14197" y="5757"/>
                  </a:cubicBezTo>
                  <a:cubicBezTo>
                    <a:pt x="13586" y="2386"/>
                    <a:pt x="10650" y="1"/>
                    <a:pt x="731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8" name="Google Shape;1558;p43"/>
            <p:cNvSpPr/>
            <p:nvPr/>
          </p:nvSpPr>
          <p:spPr>
            <a:xfrm>
              <a:off x="5784316" y="2319030"/>
              <a:ext cx="353240" cy="314288"/>
            </a:xfrm>
            <a:custGeom>
              <a:rect b="b" l="l" r="r" t="t"/>
              <a:pathLst>
                <a:path extrusionOk="0" h="11998" w="13485">
                  <a:moveTo>
                    <a:pt x="6783" y="0"/>
                  </a:moveTo>
                  <a:cubicBezTo>
                    <a:pt x="5165" y="0"/>
                    <a:pt x="3553" y="651"/>
                    <a:pt x="2372" y="1929"/>
                  </a:cubicBezTo>
                  <a:cubicBezTo>
                    <a:pt x="2218" y="2080"/>
                    <a:pt x="2360" y="2286"/>
                    <a:pt x="2518" y="2286"/>
                  </a:cubicBezTo>
                  <a:cubicBezTo>
                    <a:pt x="2571" y="2286"/>
                    <a:pt x="2627" y="2263"/>
                    <a:pt x="2673" y="2207"/>
                  </a:cubicBezTo>
                  <a:cubicBezTo>
                    <a:pt x="3765" y="1028"/>
                    <a:pt x="5253" y="427"/>
                    <a:pt x="6747" y="427"/>
                  </a:cubicBezTo>
                  <a:cubicBezTo>
                    <a:pt x="8024" y="427"/>
                    <a:pt x="9305" y="866"/>
                    <a:pt x="10349" y="1758"/>
                  </a:cubicBezTo>
                  <a:cubicBezTo>
                    <a:pt x="12614" y="3690"/>
                    <a:pt x="12950" y="7066"/>
                    <a:pt x="11110" y="9406"/>
                  </a:cubicBezTo>
                  <a:cubicBezTo>
                    <a:pt x="10017" y="10799"/>
                    <a:pt x="8388" y="11531"/>
                    <a:pt x="6739" y="11531"/>
                  </a:cubicBezTo>
                  <a:cubicBezTo>
                    <a:pt x="5612" y="11531"/>
                    <a:pt x="4476" y="11189"/>
                    <a:pt x="3496" y="10482"/>
                  </a:cubicBezTo>
                  <a:cubicBezTo>
                    <a:pt x="1083" y="8738"/>
                    <a:pt x="473" y="5400"/>
                    <a:pt x="2115" y="2916"/>
                  </a:cubicBezTo>
                  <a:cubicBezTo>
                    <a:pt x="2180" y="2823"/>
                    <a:pt x="2152" y="2697"/>
                    <a:pt x="2060" y="2632"/>
                  </a:cubicBezTo>
                  <a:cubicBezTo>
                    <a:pt x="2026" y="2609"/>
                    <a:pt x="1987" y="2598"/>
                    <a:pt x="1949" y="2598"/>
                  </a:cubicBezTo>
                  <a:cubicBezTo>
                    <a:pt x="1881" y="2598"/>
                    <a:pt x="1814" y="2631"/>
                    <a:pt x="1775" y="2690"/>
                  </a:cubicBezTo>
                  <a:cubicBezTo>
                    <a:pt x="0" y="5376"/>
                    <a:pt x="662" y="8985"/>
                    <a:pt x="3273" y="10866"/>
                  </a:cubicBezTo>
                  <a:cubicBezTo>
                    <a:pt x="4331" y="11629"/>
                    <a:pt x="5557" y="11997"/>
                    <a:pt x="6772" y="11997"/>
                  </a:cubicBezTo>
                  <a:cubicBezTo>
                    <a:pt x="8555" y="11997"/>
                    <a:pt x="10317" y="11204"/>
                    <a:pt x="11497" y="9698"/>
                  </a:cubicBezTo>
                  <a:cubicBezTo>
                    <a:pt x="13485" y="7165"/>
                    <a:pt x="13118" y="3516"/>
                    <a:pt x="10668" y="1429"/>
                  </a:cubicBezTo>
                  <a:cubicBezTo>
                    <a:pt x="9542" y="471"/>
                    <a:pt x="8160" y="0"/>
                    <a:pt x="678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9" name="Google Shape;1559;p43"/>
            <p:cNvSpPr/>
            <p:nvPr/>
          </p:nvSpPr>
          <p:spPr>
            <a:xfrm>
              <a:off x="5831153" y="2470358"/>
              <a:ext cx="18441" cy="10792"/>
            </a:xfrm>
            <a:custGeom>
              <a:rect b="b" l="l" r="r" t="t"/>
              <a:pathLst>
                <a:path extrusionOk="0" h="412" w="704">
                  <a:moveTo>
                    <a:pt x="203" y="0"/>
                  </a:moveTo>
                  <a:cubicBezTo>
                    <a:pt x="90" y="0"/>
                    <a:pt x="1" y="93"/>
                    <a:pt x="1" y="206"/>
                  </a:cubicBezTo>
                  <a:cubicBezTo>
                    <a:pt x="1" y="319"/>
                    <a:pt x="93" y="412"/>
                    <a:pt x="203" y="412"/>
                  </a:cubicBezTo>
                  <a:lnTo>
                    <a:pt x="498" y="412"/>
                  </a:lnTo>
                  <a:cubicBezTo>
                    <a:pt x="611" y="412"/>
                    <a:pt x="703" y="319"/>
                    <a:pt x="703" y="206"/>
                  </a:cubicBezTo>
                  <a:cubicBezTo>
                    <a:pt x="703" y="93"/>
                    <a:pt x="611" y="0"/>
                    <a:pt x="498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0" name="Google Shape;1560;p43"/>
            <p:cNvSpPr/>
            <p:nvPr/>
          </p:nvSpPr>
          <p:spPr>
            <a:xfrm>
              <a:off x="5956129" y="2345487"/>
              <a:ext cx="135638" cy="135664"/>
            </a:xfrm>
            <a:custGeom>
              <a:rect b="b" l="l" r="r" t="t"/>
              <a:pathLst>
                <a:path extrusionOk="0" h="5179" w="5178">
                  <a:moveTo>
                    <a:pt x="204" y="1"/>
                  </a:moveTo>
                  <a:cubicBezTo>
                    <a:pt x="102" y="1"/>
                    <a:pt x="0" y="69"/>
                    <a:pt x="0" y="206"/>
                  </a:cubicBezTo>
                  <a:lnTo>
                    <a:pt x="0" y="4973"/>
                  </a:lnTo>
                  <a:cubicBezTo>
                    <a:pt x="0" y="5086"/>
                    <a:pt x="89" y="5179"/>
                    <a:pt x="202" y="5179"/>
                  </a:cubicBezTo>
                  <a:lnTo>
                    <a:pt x="4972" y="5179"/>
                  </a:lnTo>
                  <a:cubicBezTo>
                    <a:pt x="5085" y="5179"/>
                    <a:pt x="5178" y="5086"/>
                    <a:pt x="5178" y="4973"/>
                  </a:cubicBezTo>
                  <a:cubicBezTo>
                    <a:pt x="5178" y="4860"/>
                    <a:pt x="5085" y="4767"/>
                    <a:pt x="4972" y="4767"/>
                  </a:cubicBezTo>
                  <a:lnTo>
                    <a:pt x="408" y="4767"/>
                  </a:lnTo>
                  <a:lnTo>
                    <a:pt x="408" y="206"/>
                  </a:lnTo>
                  <a:cubicBezTo>
                    <a:pt x="408" y="69"/>
                    <a:pt x="306" y="1"/>
                    <a:pt x="20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1" name="Google Shape;1561;p43"/>
            <p:cNvSpPr/>
            <p:nvPr/>
          </p:nvSpPr>
          <p:spPr>
            <a:xfrm>
              <a:off x="5956129" y="2587581"/>
              <a:ext cx="10688" cy="18441"/>
            </a:xfrm>
            <a:custGeom>
              <a:rect b="b" l="l" r="r" t="t"/>
              <a:pathLst>
                <a:path extrusionOk="0" h="704" w="408">
                  <a:moveTo>
                    <a:pt x="204" y="1"/>
                  </a:moveTo>
                  <a:cubicBezTo>
                    <a:pt x="102" y="1"/>
                    <a:pt x="0" y="69"/>
                    <a:pt x="0" y="206"/>
                  </a:cubicBezTo>
                  <a:lnTo>
                    <a:pt x="0" y="501"/>
                  </a:lnTo>
                  <a:cubicBezTo>
                    <a:pt x="0" y="614"/>
                    <a:pt x="89" y="703"/>
                    <a:pt x="202" y="703"/>
                  </a:cubicBezTo>
                  <a:cubicBezTo>
                    <a:pt x="315" y="703"/>
                    <a:pt x="408" y="614"/>
                    <a:pt x="408" y="501"/>
                  </a:cubicBezTo>
                  <a:lnTo>
                    <a:pt x="408" y="206"/>
                  </a:lnTo>
                  <a:cubicBezTo>
                    <a:pt x="408" y="69"/>
                    <a:pt x="306" y="1"/>
                    <a:pt x="20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2" name="Google Shape;1562;p43"/>
            <p:cNvSpPr/>
            <p:nvPr/>
          </p:nvSpPr>
          <p:spPr>
            <a:xfrm>
              <a:off x="5865390" y="2381898"/>
              <a:ext cx="20904" cy="16450"/>
            </a:xfrm>
            <a:custGeom>
              <a:rect b="b" l="l" r="r" t="t"/>
              <a:pathLst>
                <a:path extrusionOk="0" h="628" w="798">
                  <a:moveTo>
                    <a:pt x="298" y="1"/>
                  </a:moveTo>
                  <a:cubicBezTo>
                    <a:pt x="138" y="1"/>
                    <a:pt x="0" y="208"/>
                    <a:pt x="150" y="358"/>
                  </a:cubicBezTo>
                  <a:lnTo>
                    <a:pt x="359" y="564"/>
                  </a:lnTo>
                  <a:cubicBezTo>
                    <a:pt x="404" y="609"/>
                    <a:pt x="454" y="627"/>
                    <a:pt x="502" y="627"/>
                  </a:cubicBezTo>
                  <a:cubicBezTo>
                    <a:pt x="660" y="627"/>
                    <a:pt x="797" y="423"/>
                    <a:pt x="647" y="273"/>
                  </a:cubicBezTo>
                  <a:lnTo>
                    <a:pt x="442" y="64"/>
                  </a:lnTo>
                  <a:cubicBezTo>
                    <a:pt x="397" y="19"/>
                    <a:pt x="347" y="1"/>
                    <a:pt x="29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3" name="Google Shape;1563;p43"/>
            <p:cNvSpPr/>
            <p:nvPr/>
          </p:nvSpPr>
          <p:spPr>
            <a:xfrm>
              <a:off x="6038434" y="2553266"/>
              <a:ext cx="19044" cy="16293"/>
            </a:xfrm>
            <a:custGeom>
              <a:rect b="b" l="l" r="r" t="t"/>
              <a:pathLst>
                <a:path extrusionOk="0" h="622" w="727">
                  <a:moveTo>
                    <a:pt x="226" y="1"/>
                  </a:moveTo>
                  <a:cubicBezTo>
                    <a:pt x="173" y="1"/>
                    <a:pt x="120" y="21"/>
                    <a:pt x="79" y="60"/>
                  </a:cubicBezTo>
                  <a:cubicBezTo>
                    <a:pt x="0" y="139"/>
                    <a:pt x="0" y="269"/>
                    <a:pt x="79" y="351"/>
                  </a:cubicBezTo>
                  <a:lnTo>
                    <a:pt x="288" y="557"/>
                  </a:lnTo>
                  <a:cubicBezTo>
                    <a:pt x="334" y="602"/>
                    <a:pt x="385" y="622"/>
                    <a:pt x="433" y="622"/>
                  </a:cubicBezTo>
                  <a:cubicBezTo>
                    <a:pt x="592" y="622"/>
                    <a:pt x="727" y="416"/>
                    <a:pt x="580" y="269"/>
                  </a:cubicBezTo>
                  <a:lnTo>
                    <a:pt x="371" y="60"/>
                  </a:lnTo>
                  <a:cubicBezTo>
                    <a:pt x="331" y="21"/>
                    <a:pt x="279" y="1"/>
                    <a:pt x="22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4" name="Google Shape;1564;p43"/>
            <p:cNvSpPr/>
            <p:nvPr/>
          </p:nvSpPr>
          <p:spPr>
            <a:xfrm>
              <a:off x="6036653" y="2381976"/>
              <a:ext cx="20825" cy="16398"/>
            </a:xfrm>
            <a:custGeom>
              <a:rect b="b" l="l" r="r" t="t"/>
              <a:pathLst>
                <a:path extrusionOk="0" h="626" w="795">
                  <a:moveTo>
                    <a:pt x="499" y="1"/>
                  </a:moveTo>
                  <a:cubicBezTo>
                    <a:pt x="451" y="1"/>
                    <a:pt x="401" y="20"/>
                    <a:pt x="356" y="64"/>
                  </a:cubicBezTo>
                  <a:lnTo>
                    <a:pt x="147" y="273"/>
                  </a:lnTo>
                  <a:cubicBezTo>
                    <a:pt x="0" y="420"/>
                    <a:pt x="135" y="626"/>
                    <a:pt x="294" y="626"/>
                  </a:cubicBezTo>
                  <a:cubicBezTo>
                    <a:pt x="342" y="626"/>
                    <a:pt x="393" y="607"/>
                    <a:pt x="439" y="561"/>
                  </a:cubicBezTo>
                  <a:lnTo>
                    <a:pt x="648" y="355"/>
                  </a:lnTo>
                  <a:cubicBezTo>
                    <a:pt x="795" y="205"/>
                    <a:pt x="657" y="1"/>
                    <a:pt x="49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5" name="Google Shape;1565;p43"/>
            <p:cNvSpPr/>
            <p:nvPr/>
          </p:nvSpPr>
          <p:spPr>
            <a:xfrm>
              <a:off x="5867249" y="2553161"/>
              <a:ext cx="19044" cy="16319"/>
            </a:xfrm>
            <a:custGeom>
              <a:rect b="b" l="l" r="r" t="t"/>
              <a:pathLst>
                <a:path extrusionOk="0" h="623" w="727">
                  <a:moveTo>
                    <a:pt x="431" y="1"/>
                  </a:moveTo>
                  <a:cubicBezTo>
                    <a:pt x="383" y="1"/>
                    <a:pt x="333" y="19"/>
                    <a:pt x="288" y="64"/>
                  </a:cubicBezTo>
                  <a:lnTo>
                    <a:pt x="79" y="273"/>
                  </a:lnTo>
                  <a:cubicBezTo>
                    <a:pt x="1" y="352"/>
                    <a:pt x="1" y="482"/>
                    <a:pt x="79" y="561"/>
                  </a:cubicBezTo>
                  <a:cubicBezTo>
                    <a:pt x="119" y="602"/>
                    <a:pt x="171" y="623"/>
                    <a:pt x="224" y="623"/>
                  </a:cubicBezTo>
                  <a:cubicBezTo>
                    <a:pt x="276" y="623"/>
                    <a:pt x="330" y="602"/>
                    <a:pt x="371" y="561"/>
                  </a:cubicBezTo>
                  <a:lnTo>
                    <a:pt x="576" y="355"/>
                  </a:lnTo>
                  <a:cubicBezTo>
                    <a:pt x="726" y="205"/>
                    <a:pt x="589" y="1"/>
                    <a:pt x="43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6" name="Google Shape;1566;p43"/>
            <p:cNvSpPr/>
            <p:nvPr/>
          </p:nvSpPr>
          <p:spPr>
            <a:xfrm>
              <a:off x="5838592" y="2421400"/>
              <a:ext cx="22868" cy="13936"/>
            </a:xfrm>
            <a:custGeom>
              <a:rect b="b" l="l" r="r" t="t"/>
              <a:pathLst>
                <a:path extrusionOk="0" h="532" w="873">
                  <a:moveTo>
                    <a:pt x="295" y="0"/>
                  </a:moveTo>
                  <a:cubicBezTo>
                    <a:pt x="99" y="0"/>
                    <a:pt x="1" y="303"/>
                    <a:pt x="221" y="396"/>
                  </a:cubicBezTo>
                  <a:lnTo>
                    <a:pt x="491" y="512"/>
                  </a:lnTo>
                  <a:cubicBezTo>
                    <a:pt x="522" y="525"/>
                    <a:pt x="551" y="531"/>
                    <a:pt x="578" y="531"/>
                  </a:cubicBezTo>
                  <a:cubicBezTo>
                    <a:pt x="775" y="531"/>
                    <a:pt x="872" y="229"/>
                    <a:pt x="652" y="135"/>
                  </a:cubicBezTo>
                  <a:lnTo>
                    <a:pt x="382" y="19"/>
                  </a:lnTo>
                  <a:cubicBezTo>
                    <a:pt x="351" y="6"/>
                    <a:pt x="322" y="0"/>
                    <a:pt x="29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7" name="Google Shape;1567;p43"/>
            <p:cNvSpPr/>
            <p:nvPr/>
          </p:nvSpPr>
          <p:spPr>
            <a:xfrm>
              <a:off x="6061512" y="2516147"/>
              <a:ext cx="22816" cy="13883"/>
            </a:xfrm>
            <a:custGeom>
              <a:rect b="b" l="l" r="r" t="t"/>
              <a:pathLst>
                <a:path extrusionOk="0" h="530" w="871">
                  <a:moveTo>
                    <a:pt x="291" y="1"/>
                  </a:moveTo>
                  <a:cubicBezTo>
                    <a:pt x="94" y="1"/>
                    <a:pt x="0" y="302"/>
                    <a:pt x="219" y="398"/>
                  </a:cubicBezTo>
                  <a:lnTo>
                    <a:pt x="490" y="511"/>
                  </a:lnTo>
                  <a:cubicBezTo>
                    <a:pt x="521" y="524"/>
                    <a:pt x="550" y="529"/>
                    <a:pt x="577" y="529"/>
                  </a:cubicBezTo>
                  <a:cubicBezTo>
                    <a:pt x="773" y="529"/>
                    <a:pt x="871" y="227"/>
                    <a:pt x="651" y="134"/>
                  </a:cubicBezTo>
                  <a:lnTo>
                    <a:pt x="380" y="21"/>
                  </a:lnTo>
                  <a:cubicBezTo>
                    <a:pt x="349" y="7"/>
                    <a:pt x="319" y="1"/>
                    <a:pt x="29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8" name="Google Shape;1568;p43"/>
            <p:cNvSpPr/>
            <p:nvPr/>
          </p:nvSpPr>
          <p:spPr>
            <a:xfrm>
              <a:off x="6000923" y="2355336"/>
              <a:ext cx="16162" cy="17917"/>
            </a:xfrm>
            <a:custGeom>
              <a:rect b="b" l="l" r="r" t="t"/>
              <a:pathLst>
                <a:path extrusionOk="0" h="684" w="617">
                  <a:moveTo>
                    <a:pt x="353" y="1"/>
                  </a:moveTo>
                  <a:cubicBezTo>
                    <a:pt x="281" y="1"/>
                    <a:pt x="209" y="38"/>
                    <a:pt x="171" y="128"/>
                  </a:cubicBezTo>
                  <a:lnTo>
                    <a:pt x="55" y="399"/>
                  </a:lnTo>
                  <a:cubicBezTo>
                    <a:pt x="0" y="533"/>
                    <a:pt x="96" y="684"/>
                    <a:pt x="243" y="684"/>
                  </a:cubicBezTo>
                  <a:cubicBezTo>
                    <a:pt x="326" y="684"/>
                    <a:pt x="401" y="632"/>
                    <a:pt x="432" y="557"/>
                  </a:cubicBezTo>
                  <a:lnTo>
                    <a:pt x="548" y="286"/>
                  </a:lnTo>
                  <a:cubicBezTo>
                    <a:pt x="617" y="125"/>
                    <a:pt x="484" y="1"/>
                    <a:pt x="35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9" name="Google Shape;1569;p43"/>
            <p:cNvSpPr/>
            <p:nvPr/>
          </p:nvSpPr>
          <p:spPr>
            <a:xfrm>
              <a:off x="5906490" y="2578203"/>
              <a:ext cx="15900" cy="17917"/>
            </a:xfrm>
            <a:custGeom>
              <a:rect b="b" l="l" r="r" t="t"/>
              <a:pathLst>
                <a:path extrusionOk="0" h="684" w="607">
                  <a:moveTo>
                    <a:pt x="342" y="0"/>
                  </a:moveTo>
                  <a:cubicBezTo>
                    <a:pt x="270" y="0"/>
                    <a:pt x="199" y="37"/>
                    <a:pt x="161" y="126"/>
                  </a:cubicBezTo>
                  <a:lnTo>
                    <a:pt x="45" y="396"/>
                  </a:lnTo>
                  <a:cubicBezTo>
                    <a:pt x="0" y="503"/>
                    <a:pt x="48" y="623"/>
                    <a:pt x="154" y="667"/>
                  </a:cubicBezTo>
                  <a:cubicBezTo>
                    <a:pt x="180" y="678"/>
                    <a:pt x="207" y="684"/>
                    <a:pt x="234" y="684"/>
                  </a:cubicBezTo>
                  <a:cubicBezTo>
                    <a:pt x="313" y="684"/>
                    <a:pt x="388" y="637"/>
                    <a:pt x="422" y="558"/>
                  </a:cubicBezTo>
                  <a:lnTo>
                    <a:pt x="538" y="287"/>
                  </a:lnTo>
                  <a:cubicBezTo>
                    <a:pt x="607" y="125"/>
                    <a:pt x="473" y="0"/>
                    <a:pt x="34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0" name="Google Shape;1570;p43"/>
            <p:cNvSpPr/>
            <p:nvPr/>
          </p:nvSpPr>
          <p:spPr>
            <a:xfrm>
              <a:off x="5907983" y="2354472"/>
              <a:ext cx="16031" cy="17970"/>
            </a:xfrm>
            <a:custGeom>
              <a:rect b="b" l="l" r="r" t="t"/>
              <a:pathLst>
                <a:path extrusionOk="0" h="686" w="612">
                  <a:moveTo>
                    <a:pt x="263" y="1"/>
                  </a:moveTo>
                  <a:cubicBezTo>
                    <a:pt x="133" y="1"/>
                    <a:pt x="1" y="122"/>
                    <a:pt x="66" y="285"/>
                  </a:cubicBezTo>
                  <a:lnTo>
                    <a:pt x="176" y="556"/>
                  </a:lnTo>
                  <a:cubicBezTo>
                    <a:pt x="207" y="634"/>
                    <a:pt x="282" y="686"/>
                    <a:pt x="368" y="686"/>
                  </a:cubicBezTo>
                  <a:cubicBezTo>
                    <a:pt x="512" y="682"/>
                    <a:pt x="611" y="538"/>
                    <a:pt x="556" y="401"/>
                  </a:cubicBezTo>
                  <a:lnTo>
                    <a:pt x="447" y="131"/>
                  </a:lnTo>
                  <a:cubicBezTo>
                    <a:pt x="410" y="39"/>
                    <a:pt x="337" y="1"/>
                    <a:pt x="26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1" name="Google Shape;1571;p43"/>
            <p:cNvSpPr/>
            <p:nvPr/>
          </p:nvSpPr>
          <p:spPr>
            <a:xfrm>
              <a:off x="5999194" y="2579041"/>
              <a:ext cx="15717" cy="17996"/>
            </a:xfrm>
            <a:custGeom>
              <a:rect b="b" l="l" r="r" t="t"/>
              <a:pathLst>
                <a:path extrusionOk="0" h="687" w="600">
                  <a:moveTo>
                    <a:pt x="232" y="1"/>
                  </a:moveTo>
                  <a:cubicBezTo>
                    <a:pt x="207" y="1"/>
                    <a:pt x="183" y="5"/>
                    <a:pt x="159" y="15"/>
                  </a:cubicBezTo>
                  <a:lnTo>
                    <a:pt x="159" y="18"/>
                  </a:lnTo>
                  <a:cubicBezTo>
                    <a:pt x="52" y="59"/>
                    <a:pt x="1" y="179"/>
                    <a:pt x="45" y="282"/>
                  </a:cubicBezTo>
                  <a:lnTo>
                    <a:pt x="155" y="556"/>
                  </a:lnTo>
                  <a:cubicBezTo>
                    <a:pt x="191" y="648"/>
                    <a:pt x="263" y="686"/>
                    <a:pt x="336" y="686"/>
                  </a:cubicBezTo>
                  <a:cubicBezTo>
                    <a:pt x="466" y="686"/>
                    <a:pt x="599" y="564"/>
                    <a:pt x="536" y="402"/>
                  </a:cubicBezTo>
                  <a:lnTo>
                    <a:pt x="422" y="131"/>
                  </a:lnTo>
                  <a:cubicBezTo>
                    <a:pt x="391" y="50"/>
                    <a:pt x="313" y="1"/>
                    <a:pt x="232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2" name="Google Shape;1572;p43"/>
            <p:cNvSpPr/>
            <p:nvPr/>
          </p:nvSpPr>
          <p:spPr>
            <a:xfrm>
              <a:off x="6062664" y="2423574"/>
              <a:ext cx="22502" cy="13674"/>
            </a:xfrm>
            <a:custGeom>
              <a:rect b="b" l="l" r="r" t="t"/>
              <a:pathLst>
                <a:path extrusionOk="0" h="522" w="859">
                  <a:moveTo>
                    <a:pt x="568" y="1"/>
                  </a:moveTo>
                  <a:cubicBezTo>
                    <a:pt x="542" y="1"/>
                    <a:pt x="514" y="6"/>
                    <a:pt x="484" y="18"/>
                  </a:cubicBezTo>
                  <a:lnTo>
                    <a:pt x="210" y="128"/>
                  </a:lnTo>
                  <a:cubicBezTo>
                    <a:pt x="1" y="210"/>
                    <a:pt x="62" y="522"/>
                    <a:pt x="289" y="522"/>
                  </a:cubicBezTo>
                  <a:cubicBezTo>
                    <a:pt x="313" y="522"/>
                    <a:pt x="340" y="518"/>
                    <a:pt x="364" y="508"/>
                  </a:cubicBezTo>
                  <a:lnTo>
                    <a:pt x="638" y="399"/>
                  </a:lnTo>
                  <a:cubicBezTo>
                    <a:pt x="859" y="308"/>
                    <a:pt x="767" y="1"/>
                    <a:pt x="56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3" name="Google Shape;1573;p43"/>
            <p:cNvSpPr/>
            <p:nvPr/>
          </p:nvSpPr>
          <p:spPr>
            <a:xfrm>
              <a:off x="5837675" y="2514235"/>
              <a:ext cx="22999" cy="13752"/>
            </a:xfrm>
            <a:custGeom>
              <a:rect b="b" l="l" r="r" t="t"/>
              <a:pathLst>
                <a:path extrusionOk="0" h="525" w="878">
                  <a:moveTo>
                    <a:pt x="584" y="1"/>
                  </a:moveTo>
                  <a:cubicBezTo>
                    <a:pt x="557" y="1"/>
                    <a:pt x="529" y="6"/>
                    <a:pt x="499" y="18"/>
                  </a:cubicBezTo>
                  <a:lnTo>
                    <a:pt x="225" y="128"/>
                  </a:lnTo>
                  <a:cubicBezTo>
                    <a:pt x="0" y="216"/>
                    <a:pt x="96" y="525"/>
                    <a:pt x="297" y="525"/>
                  </a:cubicBezTo>
                  <a:cubicBezTo>
                    <a:pt x="323" y="525"/>
                    <a:pt x="350" y="520"/>
                    <a:pt x="379" y="508"/>
                  </a:cubicBezTo>
                  <a:lnTo>
                    <a:pt x="653" y="395"/>
                  </a:lnTo>
                  <a:cubicBezTo>
                    <a:pt x="877" y="307"/>
                    <a:pt x="783" y="1"/>
                    <a:pt x="58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74" name="Google Shape;1574;p43"/>
          <p:cNvSpPr txBox="1"/>
          <p:nvPr/>
        </p:nvSpPr>
        <p:spPr>
          <a:xfrm>
            <a:off x="2650300" y="186775"/>
            <a:ext cx="1750500" cy="15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Two </a:t>
            </a:r>
            <a:r>
              <a:rPr b="1" i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different</a:t>
            </a:r>
            <a:r>
              <a:rPr b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 atomic clocks</a:t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Need to use older data</a:t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Signal from different sensitivities to α</a:t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75" name="Google Shape;1575;p43"/>
          <p:cNvSpPr txBox="1"/>
          <p:nvPr/>
        </p:nvSpPr>
        <p:spPr>
          <a:xfrm>
            <a:off x="109976" y="2678975"/>
            <a:ext cx="1820700" cy="15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Atomic clocks on Earth and satellite</a:t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Can use newest data available</a:t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Signal from screening effect</a:t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1579" name="Shape 1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0" name="Google Shape;1580;p44" title="Capture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5863" y="2678975"/>
            <a:ext cx="2434825" cy="240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1" name="Google Shape;1581;p44"/>
          <p:cNvSpPr/>
          <p:nvPr/>
        </p:nvSpPr>
        <p:spPr>
          <a:xfrm rot="-3140632">
            <a:off x="2996771" y="3920372"/>
            <a:ext cx="805408" cy="279437"/>
          </a:xfrm>
          <a:custGeom>
            <a:rect b="b" l="l" r="r" t="t"/>
            <a:pathLst>
              <a:path extrusionOk="0" h="18012" w="66179">
                <a:moveTo>
                  <a:pt x="0" y="15954"/>
                </a:moveTo>
                <a:cubicBezTo>
                  <a:pt x="20735" y="25171"/>
                  <a:pt x="43487" y="0"/>
                  <a:pt x="66179" y="0"/>
                </a:cubicBezTo>
              </a:path>
            </a:pathLst>
          </a:cu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sp>
      <p:grpSp>
        <p:nvGrpSpPr>
          <p:cNvPr id="1582" name="Google Shape;1582;p44"/>
          <p:cNvGrpSpPr/>
          <p:nvPr/>
        </p:nvGrpSpPr>
        <p:grpSpPr>
          <a:xfrm>
            <a:off x="2931091" y="4375195"/>
            <a:ext cx="398906" cy="398940"/>
            <a:chOff x="5769778" y="2292101"/>
            <a:chExt cx="374877" cy="367044"/>
          </a:xfrm>
        </p:grpSpPr>
        <p:sp>
          <p:nvSpPr>
            <p:cNvPr id="1583" name="Google Shape;1583;p44"/>
            <p:cNvSpPr/>
            <p:nvPr/>
          </p:nvSpPr>
          <p:spPr>
            <a:xfrm>
              <a:off x="5783687" y="2297917"/>
              <a:ext cx="355571" cy="355676"/>
            </a:xfrm>
            <a:custGeom>
              <a:rect b="b" l="l" r="r" t="t"/>
              <a:pathLst>
                <a:path extrusionOk="0" h="13578" w="13574">
                  <a:moveTo>
                    <a:pt x="6785" y="1"/>
                  </a:moveTo>
                  <a:cubicBezTo>
                    <a:pt x="3036" y="1"/>
                    <a:pt x="0" y="3040"/>
                    <a:pt x="0" y="6789"/>
                  </a:cubicBezTo>
                  <a:cubicBezTo>
                    <a:pt x="0" y="10538"/>
                    <a:pt x="3036" y="13577"/>
                    <a:pt x="6785" y="13577"/>
                  </a:cubicBezTo>
                  <a:cubicBezTo>
                    <a:pt x="10534" y="13577"/>
                    <a:pt x="13574" y="10538"/>
                    <a:pt x="13574" y="6789"/>
                  </a:cubicBezTo>
                  <a:cubicBezTo>
                    <a:pt x="13574" y="3040"/>
                    <a:pt x="10534" y="1"/>
                    <a:pt x="6785" y="1"/>
                  </a:cubicBezTo>
                  <a:close/>
                </a:path>
              </a:pathLst>
            </a:custGeom>
            <a:solidFill>
              <a:srgbClr val="D2DCE2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4" name="Google Shape;1584;p44"/>
            <p:cNvSpPr/>
            <p:nvPr/>
          </p:nvSpPr>
          <p:spPr>
            <a:xfrm>
              <a:off x="5810328" y="2324583"/>
              <a:ext cx="302264" cy="302343"/>
            </a:xfrm>
            <a:custGeom>
              <a:rect b="b" l="l" r="r" t="t"/>
              <a:pathLst>
                <a:path extrusionOk="0" h="11542" w="11539">
                  <a:moveTo>
                    <a:pt x="5768" y="0"/>
                  </a:moveTo>
                  <a:cubicBezTo>
                    <a:pt x="2585" y="0"/>
                    <a:pt x="1" y="2584"/>
                    <a:pt x="1" y="5771"/>
                  </a:cubicBezTo>
                  <a:cubicBezTo>
                    <a:pt x="1" y="8958"/>
                    <a:pt x="2585" y="11542"/>
                    <a:pt x="5768" y="11542"/>
                  </a:cubicBezTo>
                  <a:cubicBezTo>
                    <a:pt x="8955" y="11542"/>
                    <a:pt x="11539" y="8958"/>
                    <a:pt x="11539" y="5771"/>
                  </a:cubicBezTo>
                  <a:cubicBezTo>
                    <a:pt x="11539" y="2584"/>
                    <a:pt x="8955" y="0"/>
                    <a:pt x="5768" y="0"/>
                  </a:cubicBezTo>
                  <a:close/>
                </a:path>
              </a:pathLst>
            </a:custGeom>
            <a:solidFill>
              <a:srgbClr val="DFE6EA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5" name="Google Shape;1585;p44"/>
            <p:cNvSpPr/>
            <p:nvPr/>
          </p:nvSpPr>
          <p:spPr>
            <a:xfrm>
              <a:off x="5769778" y="2292101"/>
              <a:ext cx="374877" cy="367044"/>
            </a:xfrm>
            <a:custGeom>
              <a:rect b="b" l="l" r="r" t="t"/>
              <a:pathLst>
                <a:path extrusionOk="0" h="14012" w="14311">
                  <a:moveTo>
                    <a:pt x="7316" y="1"/>
                  </a:moveTo>
                  <a:cubicBezTo>
                    <a:pt x="7002" y="1"/>
                    <a:pt x="6686" y="22"/>
                    <a:pt x="6367" y="65"/>
                  </a:cubicBezTo>
                  <a:cubicBezTo>
                    <a:pt x="2656" y="565"/>
                    <a:pt x="0" y="3899"/>
                    <a:pt x="336" y="7631"/>
                  </a:cubicBezTo>
                  <a:cubicBezTo>
                    <a:pt x="659" y="11259"/>
                    <a:pt x="3699" y="14012"/>
                    <a:pt x="7305" y="14012"/>
                  </a:cubicBezTo>
                  <a:cubicBezTo>
                    <a:pt x="7409" y="14012"/>
                    <a:pt x="7513" y="14010"/>
                    <a:pt x="7618" y="14005"/>
                  </a:cubicBezTo>
                  <a:cubicBezTo>
                    <a:pt x="11360" y="13841"/>
                    <a:pt x="14307" y="10756"/>
                    <a:pt x="14310" y="7011"/>
                  </a:cubicBezTo>
                  <a:cubicBezTo>
                    <a:pt x="14310" y="6888"/>
                    <a:pt x="14307" y="6761"/>
                    <a:pt x="14300" y="6637"/>
                  </a:cubicBezTo>
                  <a:cubicBezTo>
                    <a:pt x="14293" y="6506"/>
                    <a:pt x="14196" y="6442"/>
                    <a:pt x="14097" y="6442"/>
                  </a:cubicBezTo>
                  <a:cubicBezTo>
                    <a:pt x="13991" y="6442"/>
                    <a:pt x="13885" y="6516"/>
                    <a:pt x="13892" y="6658"/>
                  </a:cubicBezTo>
                  <a:cubicBezTo>
                    <a:pt x="13899" y="6775"/>
                    <a:pt x="13903" y="6894"/>
                    <a:pt x="13903" y="7011"/>
                  </a:cubicBezTo>
                  <a:cubicBezTo>
                    <a:pt x="13896" y="10523"/>
                    <a:pt x="11130" y="13409"/>
                    <a:pt x="7625" y="13560"/>
                  </a:cubicBezTo>
                  <a:cubicBezTo>
                    <a:pt x="7527" y="13564"/>
                    <a:pt x="7429" y="13566"/>
                    <a:pt x="7332" y="13566"/>
                  </a:cubicBezTo>
                  <a:cubicBezTo>
                    <a:pt x="3953" y="13566"/>
                    <a:pt x="1105" y="10984"/>
                    <a:pt x="802" y="7587"/>
                  </a:cubicBezTo>
                  <a:cubicBezTo>
                    <a:pt x="490" y="4088"/>
                    <a:pt x="2981" y="966"/>
                    <a:pt x="6456" y="497"/>
                  </a:cubicBezTo>
                  <a:cubicBezTo>
                    <a:pt x="6754" y="456"/>
                    <a:pt x="7049" y="437"/>
                    <a:pt x="7342" y="437"/>
                  </a:cubicBezTo>
                  <a:cubicBezTo>
                    <a:pt x="10469" y="437"/>
                    <a:pt x="13223" y="2670"/>
                    <a:pt x="13796" y="5832"/>
                  </a:cubicBezTo>
                  <a:cubicBezTo>
                    <a:pt x="13815" y="5930"/>
                    <a:pt x="13901" y="6000"/>
                    <a:pt x="13996" y="6000"/>
                  </a:cubicBezTo>
                  <a:cubicBezTo>
                    <a:pt x="14008" y="6000"/>
                    <a:pt x="14021" y="5999"/>
                    <a:pt x="14033" y="5997"/>
                  </a:cubicBezTo>
                  <a:cubicBezTo>
                    <a:pt x="14146" y="5976"/>
                    <a:pt x="14218" y="5870"/>
                    <a:pt x="14197" y="5757"/>
                  </a:cubicBezTo>
                  <a:cubicBezTo>
                    <a:pt x="13586" y="2386"/>
                    <a:pt x="10650" y="1"/>
                    <a:pt x="731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6" name="Google Shape;1586;p44"/>
            <p:cNvSpPr/>
            <p:nvPr/>
          </p:nvSpPr>
          <p:spPr>
            <a:xfrm>
              <a:off x="5784316" y="2319030"/>
              <a:ext cx="353240" cy="314288"/>
            </a:xfrm>
            <a:custGeom>
              <a:rect b="b" l="l" r="r" t="t"/>
              <a:pathLst>
                <a:path extrusionOk="0" h="11998" w="13485">
                  <a:moveTo>
                    <a:pt x="6783" y="0"/>
                  </a:moveTo>
                  <a:cubicBezTo>
                    <a:pt x="5165" y="0"/>
                    <a:pt x="3553" y="651"/>
                    <a:pt x="2372" y="1929"/>
                  </a:cubicBezTo>
                  <a:cubicBezTo>
                    <a:pt x="2218" y="2080"/>
                    <a:pt x="2360" y="2286"/>
                    <a:pt x="2518" y="2286"/>
                  </a:cubicBezTo>
                  <a:cubicBezTo>
                    <a:pt x="2571" y="2286"/>
                    <a:pt x="2627" y="2263"/>
                    <a:pt x="2673" y="2207"/>
                  </a:cubicBezTo>
                  <a:cubicBezTo>
                    <a:pt x="3765" y="1028"/>
                    <a:pt x="5253" y="427"/>
                    <a:pt x="6747" y="427"/>
                  </a:cubicBezTo>
                  <a:cubicBezTo>
                    <a:pt x="8024" y="427"/>
                    <a:pt x="9305" y="866"/>
                    <a:pt x="10349" y="1758"/>
                  </a:cubicBezTo>
                  <a:cubicBezTo>
                    <a:pt x="12614" y="3690"/>
                    <a:pt x="12950" y="7066"/>
                    <a:pt x="11110" y="9406"/>
                  </a:cubicBezTo>
                  <a:cubicBezTo>
                    <a:pt x="10017" y="10799"/>
                    <a:pt x="8388" y="11531"/>
                    <a:pt x="6739" y="11531"/>
                  </a:cubicBezTo>
                  <a:cubicBezTo>
                    <a:pt x="5612" y="11531"/>
                    <a:pt x="4476" y="11189"/>
                    <a:pt x="3496" y="10482"/>
                  </a:cubicBezTo>
                  <a:cubicBezTo>
                    <a:pt x="1083" y="8738"/>
                    <a:pt x="473" y="5400"/>
                    <a:pt x="2115" y="2916"/>
                  </a:cubicBezTo>
                  <a:cubicBezTo>
                    <a:pt x="2180" y="2823"/>
                    <a:pt x="2152" y="2697"/>
                    <a:pt x="2060" y="2632"/>
                  </a:cubicBezTo>
                  <a:cubicBezTo>
                    <a:pt x="2026" y="2609"/>
                    <a:pt x="1987" y="2598"/>
                    <a:pt x="1949" y="2598"/>
                  </a:cubicBezTo>
                  <a:cubicBezTo>
                    <a:pt x="1881" y="2598"/>
                    <a:pt x="1814" y="2631"/>
                    <a:pt x="1775" y="2690"/>
                  </a:cubicBezTo>
                  <a:cubicBezTo>
                    <a:pt x="0" y="5376"/>
                    <a:pt x="662" y="8985"/>
                    <a:pt x="3273" y="10866"/>
                  </a:cubicBezTo>
                  <a:cubicBezTo>
                    <a:pt x="4331" y="11629"/>
                    <a:pt x="5557" y="11997"/>
                    <a:pt x="6772" y="11997"/>
                  </a:cubicBezTo>
                  <a:cubicBezTo>
                    <a:pt x="8555" y="11997"/>
                    <a:pt x="10317" y="11204"/>
                    <a:pt x="11497" y="9698"/>
                  </a:cubicBezTo>
                  <a:cubicBezTo>
                    <a:pt x="13485" y="7165"/>
                    <a:pt x="13118" y="3516"/>
                    <a:pt x="10668" y="1429"/>
                  </a:cubicBezTo>
                  <a:cubicBezTo>
                    <a:pt x="9542" y="471"/>
                    <a:pt x="8160" y="0"/>
                    <a:pt x="678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7" name="Google Shape;1587;p44"/>
            <p:cNvSpPr/>
            <p:nvPr/>
          </p:nvSpPr>
          <p:spPr>
            <a:xfrm>
              <a:off x="5831153" y="2470358"/>
              <a:ext cx="18441" cy="10792"/>
            </a:xfrm>
            <a:custGeom>
              <a:rect b="b" l="l" r="r" t="t"/>
              <a:pathLst>
                <a:path extrusionOk="0" h="412" w="704">
                  <a:moveTo>
                    <a:pt x="203" y="0"/>
                  </a:moveTo>
                  <a:cubicBezTo>
                    <a:pt x="90" y="0"/>
                    <a:pt x="1" y="93"/>
                    <a:pt x="1" y="206"/>
                  </a:cubicBezTo>
                  <a:cubicBezTo>
                    <a:pt x="1" y="319"/>
                    <a:pt x="93" y="412"/>
                    <a:pt x="203" y="412"/>
                  </a:cubicBezTo>
                  <a:lnTo>
                    <a:pt x="498" y="412"/>
                  </a:lnTo>
                  <a:cubicBezTo>
                    <a:pt x="611" y="412"/>
                    <a:pt x="703" y="319"/>
                    <a:pt x="703" y="206"/>
                  </a:cubicBezTo>
                  <a:cubicBezTo>
                    <a:pt x="703" y="93"/>
                    <a:pt x="611" y="0"/>
                    <a:pt x="498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8" name="Google Shape;1588;p44"/>
            <p:cNvSpPr/>
            <p:nvPr/>
          </p:nvSpPr>
          <p:spPr>
            <a:xfrm>
              <a:off x="5956129" y="2345487"/>
              <a:ext cx="135638" cy="135664"/>
            </a:xfrm>
            <a:custGeom>
              <a:rect b="b" l="l" r="r" t="t"/>
              <a:pathLst>
                <a:path extrusionOk="0" h="5179" w="5178">
                  <a:moveTo>
                    <a:pt x="204" y="1"/>
                  </a:moveTo>
                  <a:cubicBezTo>
                    <a:pt x="102" y="1"/>
                    <a:pt x="0" y="69"/>
                    <a:pt x="0" y="206"/>
                  </a:cubicBezTo>
                  <a:lnTo>
                    <a:pt x="0" y="4973"/>
                  </a:lnTo>
                  <a:cubicBezTo>
                    <a:pt x="0" y="5086"/>
                    <a:pt x="89" y="5179"/>
                    <a:pt x="202" y="5179"/>
                  </a:cubicBezTo>
                  <a:lnTo>
                    <a:pt x="4972" y="5179"/>
                  </a:lnTo>
                  <a:cubicBezTo>
                    <a:pt x="5085" y="5179"/>
                    <a:pt x="5178" y="5086"/>
                    <a:pt x="5178" y="4973"/>
                  </a:cubicBezTo>
                  <a:cubicBezTo>
                    <a:pt x="5178" y="4860"/>
                    <a:pt x="5085" y="4767"/>
                    <a:pt x="4972" y="4767"/>
                  </a:cubicBezTo>
                  <a:lnTo>
                    <a:pt x="408" y="4767"/>
                  </a:lnTo>
                  <a:lnTo>
                    <a:pt x="408" y="206"/>
                  </a:lnTo>
                  <a:cubicBezTo>
                    <a:pt x="408" y="69"/>
                    <a:pt x="306" y="1"/>
                    <a:pt x="20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9" name="Google Shape;1589;p44"/>
            <p:cNvSpPr/>
            <p:nvPr/>
          </p:nvSpPr>
          <p:spPr>
            <a:xfrm>
              <a:off x="5956129" y="2587581"/>
              <a:ext cx="10688" cy="18441"/>
            </a:xfrm>
            <a:custGeom>
              <a:rect b="b" l="l" r="r" t="t"/>
              <a:pathLst>
                <a:path extrusionOk="0" h="704" w="408">
                  <a:moveTo>
                    <a:pt x="204" y="1"/>
                  </a:moveTo>
                  <a:cubicBezTo>
                    <a:pt x="102" y="1"/>
                    <a:pt x="0" y="69"/>
                    <a:pt x="0" y="206"/>
                  </a:cubicBezTo>
                  <a:lnTo>
                    <a:pt x="0" y="501"/>
                  </a:lnTo>
                  <a:cubicBezTo>
                    <a:pt x="0" y="614"/>
                    <a:pt x="89" y="703"/>
                    <a:pt x="202" y="703"/>
                  </a:cubicBezTo>
                  <a:cubicBezTo>
                    <a:pt x="315" y="703"/>
                    <a:pt x="408" y="614"/>
                    <a:pt x="408" y="501"/>
                  </a:cubicBezTo>
                  <a:lnTo>
                    <a:pt x="408" y="206"/>
                  </a:lnTo>
                  <a:cubicBezTo>
                    <a:pt x="408" y="69"/>
                    <a:pt x="306" y="1"/>
                    <a:pt x="20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0" name="Google Shape;1590;p44"/>
            <p:cNvSpPr/>
            <p:nvPr/>
          </p:nvSpPr>
          <p:spPr>
            <a:xfrm>
              <a:off x="5865390" y="2381898"/>
              <a:ext cx="20904" cy="16450"/>
            </a:xfrm>
            <a:custGeom>
              <a:rect b="b" l="l" r="r" t="t"/>
              <a:pathLst>
                <a:path extrusionOk="0" h="628" w="798">
                  <a:moveTo>
                    <a:pt x="298" y="1"/>
                  </a:moveTo>
                  <a:cubicBezTo>
                    <a:pt x="138" y="1"/>
                    <a:pt x="0" y="208"/>
                    <a:pt x="150" y="358"/>
                  </a:cubicBezTo>
                  <a:lnTo>
                    <a:pt x="359" y="564"/>
                  </a:lnTo>
                  <a:cubicBezTo>
                    <a:pt x="404" y="609"/>
                    <a:pt x="454" y="627"/>
                    <a:pt x="502" y="627"/>
                  </a:cubicBezTo>
                  <a:cubicBezTo>
                    <a:pt x="660" y="627"/>
                    <a:pt x="797" y="423"/>
                    <a:pt x="647" y="273"/>
                  </a:cubicBezTo>
                  <a:lnTo>
                    <a:pt x="442" y="64"/>
                  </a:lnTo>
                  <a:cubicBezTo>
                    <a:pt x="397" y="19"/>
                    <a:pt x="347" y="1"/>
                    <a:pt x="29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1" name="Google Shape;1591;p44"/>
            <p:cNvSpPr/>
            <p:nvPr/>
          </p:nvSpPr>
          <p:spPr>
            <a:xfrm>
              <a:off x="6038434" y="2553266"/>
              <a:ext cx="19044" cy="16293"/>
            </a:xfrm>
            <a:custGeom>
              <a:rect b="b" l="l" r="r" t="t"/>
              <a:pathLst>
                <a:path extrusionOk="0" h="622" w="727">
                  <a:moveTo>
                    <a:pt x="226" y="1"/>
                  </a:moveTo>
                  <a:cubicBezTo>
                    <a:pt x="173" y="1"/>
                    <a:pt x="120" y="21"/>
                    <a:pt x="79" y="60"/>
                  </a:cubicBezTo>
                  <a:cubicBezTo>
                    <a:pt x="0" y="139"/>
                    <a:pt x="0" y="269"/>
                    <a:pt x="79" y="351"/>
                  </a:cubicBezTo>
                  <a:lnTo>
                    <a:pt x="288" y="557"/>
                  </a:lnTo>
                  <a:cubicBezTo>
                    <a:pt x="334" y="602"/>
                    <a:pt x="385" y="622"/>
                    <a:pt x="433" y="622"/>
                  </a:cubicBezTo>
                  <a:cubicBezTo>
                    <a:pt x="592" y="622"/>
                    <a:pt x="727" y="416"/>
                    <a:pt x="580" y="269"/>
                  </a:cubicBezTo>
                  <a:lnTo>
                    <a:pt x="371" y="60"/>
                  </a:lnTo>
                  <a:cubicBezTo>
                    <a:pt x="331" y="21"/>
                    <a:pt x="279" y="1"/>
                    <a:pt x="22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2" name="Google Shape;1592;p44"/>
            <p:cNvSpPr/>
            <p:nvPr/>
          </p:nvSpPr>
          <p:spPr>
            <a:xfrm>
              <a:off x="6036653" y="2381976"/>
              <a:ext cx="20825" cy="16398"/>
            </a:xfrm>
            <a:custGeom>
              <a:rect b="b" l="l" r="r" t="t"/>
              <a:pathLst>
                <a:path extrusionOk="0" h="626" w="795">
                  <a:moveTo>
                    <a:pt x="499" y="1"/>
                  </a:moveTo>
                  <a:cubicBezTo>
                    <a:pt x="451" y="1"/>
                    <a:pt x="401" y="20"/>
                    <a:pt x="356" y="64"/>
                  </a:cubicBezTo>
                  <a:lnTo>
                    <a:pt x="147" y="273"/>
                  </a:lnTo>
                  <a:cubicBezTo>
                    <a:pt x="0" y="420"/>
                    <a:pt x="135" y="626"/>
                    <a:pt x="294" y="626"/>
                  </a:cubicBezTo>
                  <a:cubicBezTo>
                    <a:pt x="342" y="626"/>
                    <a:pt x="393" y="607"/>
                    <a:pt x="439" y="561"/>
                  </a:cubicBezTo>
                  <a:lnTo>
                    <a:pt x="648" y="355"/>
                  </a:lnTo>
                  <a:cubicBezTo>
                    <a:pt x="795" y="205"/>
                    <a:pt x="657" y="1"/>
                    <a:pt x="49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3" name="Google Shape;1593;p44"/>
            <p:cNvSpPr/>
            <p:nvPr/>
          </p:nvSpPr>
          <p:spPr>
            <a:xfrm>
              <a:off x="5867249" y="2553161"/>
              <a:ext cx="19044" cy="16319"/>
            </a:xfrm>
            <a:custGeom>
              <a:rect b="b" l="l" r="r" t="t"/>
              <a:pathLst>
                <a:path extrusionOk="0" h="623" w="727">
                  <a:moveTo>
                    <a:pt x="431" y="1"/>
                  </a:moveTo>
                  <a:cubicBezTo>
                    <a:pt x="383" y="1"/>
                    <a:pt x="333" y="19"/>
                    <a:pt x="288" y="64"/>
                  </a:cubicBezTo>
                  <a:lnTo>
                    <a:pt x="79" y="273"/>
                  </a:lnTo>
                  <a:cubicBezTo>
                    <a:pt x="1" y="352"/>
                    <a:pt x="1" y="482"/>
                    <a:pt x="79" y="561"/>
                  </a:cubicBezTo>
                  <a:cubicBezTo>
                    <a:pt x="119" y="602"/>
                    <a:pt x="171" y="623"/>
                    <a:pt x="224" y="623"/>
                  </a:cubicBezTo>
                  <a:cubicBezTo>
                    <a:pt x="276" y="623"/>
                    <a:pt x="330" y="602"/>
                    <a:pt x="371" y="561"/>
                  </a:cubicBezTo>
                  <a:lnTo>
                    <a:pt x="576" y="355"/>
                  </a:lnTo>
                  <a:cubicBezTo>
                    <a:pt x="726" y="205"/>
                    <a:pt x="589" y="1"/>
                    <a:pt x="43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4" name="Google Shape;1594;p44"/>
            <p:cNvSpPr/>
            <p:nvPr/>
          </p:nvSpPr>
          <p:spPr>
            <a:xfrm>
              <a:off x="5838592" y="2421400"/>
              <a:ext cx="22868" cy="13936"/>
            </a:xfrm>
            <a:custGeom>
              <a:rect b="b" l="l" r="r" t="t"/>
              <a:pathLst>
                <a:path extrusionOk="0" h="532" w="873">
                  <a:moveTo>
                    <a:pt x="295" y="0"/>
                  </a:moveTo>
                  <a:cubicBezTo>
                    <a:pt x="99" y="0"/>
                    <a:pt x="1" y="303"/>
                    <a:pt x="221" y="396"/>
                  </a:cubicBezTo>
                  <a:lnTo>
                    <a:pt x="491" y="512"/>
                  </a:lnTo>
                  <a:cubicBezTo>
                    <a:pt x="522" y="525"/>
                    <a:pt x="551" y="531"/>
                    <a:pt x="578" y="531"/>
                  </a:cubicBezTo>
                  <a:cubicBezTo>
                    <a:pt x="775" y="531"/>
                    <a:pt x="872" y="229"/>
                    <a:pt x="652" y="135"/>
                  </a:cubicBezTo>
                  <a:lnTo>
                    <a:pt x="382" y="19"/>
                  </a:lnTo>
                  <a:cubicBezTo>
                    <a:pt x="351" y="6"/>
                    <a:pt x="322" y="0"/>
                    <a:pt x="29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5" name="Google Shape;1595;p44"/>
            <p:cNvSpPr/>
            <p:nvPr/>
          </p:nvSpPr>
          <p:spPr>
            <a:xfrm>
              <a:off x="6061512" y="2516147"/>
              <a:ext cx="22816" cy="13883"/>
            </a:xfrm>
            <a:custGeom>
              <a:rect b="b" l="l" r="r" t="t"/>
              <a:pathLst>
                <a:path extrusionOk="0" h="530" w="871">
                  <a:moveTo>
                    <a:pt x="291" y="1"/>
                  </a:moveTo>
                  <a:cubicBezTo>
                    <a:pt x="94" y="1"/>
                    <a:pt x="0" y="302"/>
                    <a:pt x="219" y="398"/>
                  </a:cubicBezTo>
                  <a:lnTo>
                    <a:pt x="490" y="511"/>
                  </a:lnTo>
                  <a:cubicBezTo>
                    <a:pt x="521" y="524"/>
                    <a:pt x="550" y="529"/>
                    <a:pt x="577" y="529"/>
                  </a:cubicBezTo>
                  <a:cubicBezTo>
                    <a:pt x="773" y="529"/>
                    <a:pt x="871" y="227"/>
                    <a:pt x="651" y="134"/>
                  </a:cubicBezTo>
                  <a:lnTo>
                    <a:pt x="380" y="21"/>
                  </a:lnTo>
                  <a:cubicBezTo>
                    <a:pt x="349" y="7"/>
                    <a:pt x="319" y="1"/>
                    <a:pt x="29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6" name="Google Shape;1596;p44"/>
            <p:cNvSpPr/>
            <p:nvPr/>
          </p:nvSpPr>
          <p:spPr>
            <a:xfrm>
              <a:off x="6000923" y="2355336"/>
              <a:ext cx="16162" cy="17917"/>
            </a:xfrm>
            <a:custGeom>
              <a:rect b="b" l="l" r="r" t="t"/>
              <a:pathLst>
                <a:path extrusionOk="0" h="684" w="617">
                  <a:moveTo>
                    <a:pt x="353" y="1"/>
                  </a:moveTo>
                  <a:cubicBezTo>
                    <a:pt x="281" y="1"/>
                    <a:pt x="209" y="38"/>
                    <a:pt x="171" y="128"/>
                  </a:cubicBezTo>
                  <a:lnTo>
                    <a:pt x="55" y="399"/>
                  </a:lnTo>
                  <a:cubicBezTo>
                    <a:pt x="0" y="533"/>
                    <a:pt x="96" y="684"/>
                    <a:pt x="243" y="684"/>
                  </a:cubicBezTo>
                  <a:cubicBezTo>
                    <a:pt x="326" y="684"/>
                    <a:pt x="401" y="632"/>
                    <a:pt x="432" y="557"/>
                  </a:cubicBezTo>
                  <a:lnTo>
                    <a:pt x="548" y="286"/>
                  </a:lnTo>
                  <a:cubicBezTo>
                    <a:pt x="617" y="125"/>
                    <a:pt x="484" y="1"/>
                    <a:pt x="35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7" name="Google Shape;1597;p44"/>
            <p:cNvSpPr/>
            <p:nvPr/>
          </p:nvSpPr>
          <p:spPr>
            <a:xfrm>
              <a:off x="5906490" y="2578203"/>
              <a:ext cx="15900" cy="17917"/>
            </a:xfrm>
            <a:custGeom>
              <a:rect b="b" l="l" r="r" t="t"/>
              <a:pathLst>
                <a:path extrusionOk="0" h="684" w="607">
                  <a:moveTo>
                    <a:pt x="342" y="0"/>
                  </a:moveTo>
                  <a:cubicBezTo>
                    <a:pt x="270" y="0"/>
                    <a:pt x="199" y="37"/>
                    <a:pt x="161" y="126"/>
                  </a:cubicBezTo>
                  <a:lnTo>
                    <a:pt x="45" y="396"/>
                  </a:lnTo>
                  <a:cubicBezTo>
                    <a:pt x="0" y="503"/>
                    <a:pt x="48" y="623"/>
                    <a:pt x="154" y="667"/>
                  </a:cubicBezTo>
                  <a:cubicBezTo>
                    <a:pt x="180" y="678"/>
                    <a:pt x="207" y="684"/>
                    <a:pt x="234" y="684"/>
                  </a:cubicBezTo>
                  <a:cubicBezTo>
                    <a:pt x="313" y="684"/>
                    <a:pt x="388" y="637"/>
                    <a:pt x="422" y="558"/>
                  </a:cubicBezTo>
                  <a:lnTo>
                    <a:pt x="538" y="287"/>
                  </a:lnTo>
                  <a:cubicBezTo>
                    <a:pt x="607" y="125"/>
                    <a:pt x="473" y="0"/>
                    <a:pt x="34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8" name="Google Shape;1598;p44"/>
            <p:cNvSpPr/>
            <p:nvPr/>
          </p:nvSpPr>
          <p:spPr>
            <a:xfrm>
              <a:off x="5907983" y="2354472"/>
              <a:ext cx="16031" cy="17970"/>
            </a:xfrm>
            <a:custGeom>
              <a:rect b="b" l="l" r="r" t="t"/>
              <a:pathLst>
                <a:path extrusionOk="0" h="686" w="612">
                  <a:moveTo>
                    <a:pt x="263" y="1"/>
                  </a:moveTo>
                  <a:cubicBezTo>
                    <a:pt x="133" y="1"/>
                    <a:pt x="1" y="122"/>
                    <a:pt x="66" y="285"/>
                  </a:cubicBezTo>
                  <a:lnTo>
                    <a:pt x="176" y="556"/>
                  </a:lnTo>
                  <a:cubicBezTo>
                    <a:pt x="207" y="634"/>
                    <a:pt x="282" y="686"/>
                    <a:pt x="368" y="686"/>
                  </a:cubicBezTo>
                  <a:cubicBezTo>
                    <a:pt x="512" y="682"/>
                    <a:pt x="611" y="538"/>
                    <a:pt x="556" y="401"/>
                  </a:cubicBezTo>
                  <a:lnTo>
                    <a:pt x="447" y="131"/>
                  </a:lnTo>
                  <a:cubicBezTo>
                    <a:pt x="410" y="39"/>
                    <a:pt x="337" y="1"/>
                    <a:pt x="26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9" name="Google Shape;1599;p44"/>
            <p:cNvSpPr/>
            <p:nvPr/>
          </p:nvSpPr>
          <p:spPr>
            <a:xfrm>
              <a:off x="5999194" y="2579041"/>
              <a:ext cx="15717" cy="17996"/>
            </a:xfrm>
            <a:custGeom>
              <a:rect b="b" l="l" r="r" t="t"/>
              <a:pathLst>
                <a:path extrusionOk="0" h="687" w="600">
                  <a:moveTo>
                    <a:pt x="232" y="1"/>
                  </a:moveTo>
                  <a:cubicBezTo>
                    <a:pt x="207" y="1"/>
                    <a:pt x="183" y="5"/>
                    <a:pt x="159" y="15"/>
                  </a:cubicBezTo>
                  <a:lnTo>
                    <a:pt x="159" y="18"/>
                  </a:lnTo>
                  <a:cubicBezTo>
                    <a:pt x="52" y="59"/>
                    <a:pt x="1" y="179"/>
                    <a:pt x="45" y="282"/>
                  </a:cubicBezTo>
                  <a:lnTo>
                    <a:pt x="155" y="556"/>
                  </a:lnTo>
                  <a:cubicBezTo>
                    <a:pt x="191" y="648"/>
                    <a:pt x="263" y="686"/>
                    <a:pt x="336" y="686"/>
                  </a:cubicBezTo>
                  <a:cubicBezTo>
                    <a:pt x="466" y="686"/>
                    <a:pt x="599" y="564"/>
                    <a:pt x="536" y="402"/>
                  </a:cubicBezTo>
                  <a:lnTo>
                    <a:pt x="422" y="131"/>
                  </a:lnTo>
                  <a:cubicBezTo>
                    <a:pt x="391" y="50"/>
                    <a:pt x="313" y="1"/>
                    <a:pt x="232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0" name="Google Shape;1600;p44"/>
            <p:cNvSpPr/>
            <p:nvPr/>
          </p:nvSpPr>
          <p:spPr>
            <a:xfrm>
              <a:off x="6062664" y="2423574"/>
              <a:ext cx="22502" cy="13674"/>
            </a:xfrm>
            <a:custGeom>
              <a:rect b="b" l="l" r="r" t="t"/>
              <a:pathLst>
                <a:path extrusionOk="0" h="522" w="859">
                  <a:moveTo>
                    <a:pt x="568" y="1"/>
                  </a:moveTo>
                  <a:cubicBezTo>
                    <a:pt x="542" y="1"/>
                    <a:pt x="514" y="6"/>
                    <a:pt x="484" y="18"/>
                  </a:cubicBezTo>
                  <a:lnTo>
                    <a:pt x="210" y="128"/>
                  </a:lnTo>
                  <a:cubicBezTo>
                    <a:pt x="1" y="210"/>
                    <a:pt x="62" y="522"/>
                    <a:pt x="289" y="522"/>
                  </a:cubicBezTo>
                  <a:cubicBezTo>
                    <a:pt x="313" y="522"/>
                    <a:pt x="340" y="518"/>
                    <a:pt x="364" y="508"/>
                  </a:cubicBezTo>
                  <a:lnTo>
                    <a:pt x="638" y="399"/>
                  </a:lnTo>
                  <a:cubicBezTo>
                    <a:pt x="859" y="308"/>
                    <a:pt x="767" y="1"/>
                    <a:pt x="56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1" name="Google Shape;1601;p44"/>
            <p:cNvSpPr/>
            <p:nvPr/>
          </p:nvSpPr>
          <p:spPr>
            <a:xfrm>
              <a:off x="5837675" y="2514235"/>
              <a:ext cx="22999" cy="13752"/>
            </a:xfrm>
            <a:custGeom>
              <a:rect b="b" l="l" r="r" t="t"/>
              <a:pathLst>
                <a:path extrusionOk="0" h="525" w="878">
                  <a:moveTo>
                    <a:pt x="584" y="1"/>
                  </a:moveTo>
                  <a:cubicBezTo>
                    <a:pt x="557" y="1"/>
                    <a:pt x="529" y="6"/>
                    <a:pt x="499" y="18"/>
                  </a:cubicBezTo>
                  <a:lnTo>
                    <a:pt x="225" y="128"/>
                  </a:lnTo>
                  <a:cubicBezTo>
                    <a:pt x="0" y="216"/>
                    <a:pt x="96" y="525"/>
                    <a:pt x="297" y="525"/>
                  </a:cubicBezTo>
                  <a:cubicBezTo>
                    <a:pt x="323" y="525"/>
                    <a:pt x="350" y="520"/>
                    <a:pt x="379" y="508"/>
                  </a:cubicBezTo>
                  <a:lnTo>
                    <a:pt x="653" y="395"/>
                  </a:lnTo>
                  <a:cubicBezTo>
                    <a:pt x="877" y="307"/>
                    <a:pt x="783" y="1"/>
                    <a:pt x="58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02" name="Google Shape;1602;p44"/>
          <p:cNvGrpSpPr/>
          <p:nvPr/>
        </p:nvGrpSpPr>
        <p:grpSpPr>
          <a:xfrm>
            <a:off x="3421516" y="3309695"/>
            <a:ext cx="398906" cy="398940"/>
            <a:chOff x="5769778" y="2292101"/>
            <a:chExt cx="374877" cy="367044"/>
          </a:xfrm>
        </p:grpSpPr>
        <p:sp>
          <p:nvSpPr>
            <p:cNvPr id="1603" name="Google Shape;1603;p44"/>
            <p:cNvSpPr/>
            <p:nvPr/>
          </p:nvSpPr>
          <p:spPr>
            <a:xfrm>
              <a:off x="5783687" y="2297917"/>
              <a:ext cx="355571" cy="355676"/>
            </a:xfrm>
            <a:custGeom>
              <a:rect b="b" l="l" r="r" t="t"/>
              <a:pathLst>
                <a:path extrusionOk="0" h="13578" w="13574">
                  <a:moveTo>
                    <a:pt x="6785" y="1"/>
                  </a:moveTo>
                  <a:cubicBezTo>
                    <a:pt x="3036" y="1"/>
                    <a:pt x="0" y="3040"/>
                    <a:pt x="0" y="6789"/>
                  </a:cubicBezTo>
                  <a:cubicBezTo>
                    <a:pt x="0" y="10538"/>
                    <a:pt x="3036" y="13577"/>
                    <a:pt x="6785" y="13577"/>
                  </a:cubicBezTo>
                  <a:cubicBezTo>
                    <a:pt x="10534" y="13577"/>
                    <a:pt x="13574" y="10538"/>
                    <a:pt x="13574" y="6789"/>
                  </a:cubicBezTo>
                  <a:cubicBezTo>
                    <a:pt x="13574" y="3040"/>
                    <a:pt x="10534" y="1"/>
                    <a:pt x="6785" y="1"/>
                  </a:cubicBezTo>
                  <a:close/>
                </a:path>
              </a:pathLst>
            </a:custGeom>
            <a:solidFill>
              <a:srgbClr val="D2DCE2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4" name="Google Shape;1604;p44"/>
            <p:cNvSpPr/>
            <p:nvPr/>
          </p:nvSpPr>
          <p:spPr>
            <a:xfrm>
              <a:off x="5810328" y="2324583"/>
              <a:ext cx="302264" cy="302343"/>
            </a:xfrm>
            <a:custGeom>
              <a:rect b="b" l="l" r="r" t="t"/>
              <a:pathLst>
                <a:path extrusionOk="0" h="11542" w="11539">
                  <a:moveTo>
                    <a:pt x="5768" y="0"/>
                  </a:moveTo>
                  <a:cubicBezTo>
                    <a:pt x="2585" y="0"/>
                    <a:pt x="1" y="2584"/>
                    <a:pt x="1" y="5771"/>
                  </a:cubicBezTo>
                  <a:cubicBezTo>
                    <a:pt x="1" y="8958"/>
                    <a:pt x="2585" y="11542"/>
                    <a:pt x="5768" y="11542"/>
                  </a:cubicBezTo>
                  <a:cubicBezTo>
                    <a:pt x="8955" y="11542"/>
                    <a:pt x="11539" y="8958"/>
                    <a:pt x="11539" y="5771"/>
                  </a:cubicBezTo>
                  <a:cubicBezTo>
                    <a:pt x="11539" y="2584"/>
                    <a:pt x="8955" y="0"/>
                    <a:pt x="5768" y="0"/>
                  </a:cubicBezTo>
                  <a:close/>
                </a:path>
              </a:pathLst>
            </a:custGeom>
            <a:solidFill>
              <a:srgbClr val="DFE6EA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5" name="Google Shape;1605;p44"/>
            <p:cNvSpPr/>
            <p:nvPr/>
          </p:nvSpPr>
          <p:spPr>
            <a:xfrm>
              <a:off x="5769778" y="2292101"/>
              <a:ext cx="374877" cy="367044"/>
            </a:xfrm>
            <a:custGeom>
              <a:rect b="b" l="l" r="r" t="t"/>
              <a:pathLst>
                <a:path extrusionOk="0" h="14012" w="14311">
                  <a:moveTo>
                    <a:pt x="7316" y="1"/>
                  </a:moveTo>
                  <a:cubicBezTo>
                    <a:pt x="7002" y="1"/>
                    <a:pt x="6686" y="22"/>
                    <a:pt x="6367" y="65"/>
                  </a:cubicBezTo>
                  <a:cubicBezTo>
                    <a:pt x="2656" y="565"/>
                    <a:pt x="0" y="3899"/>
                    <a:pt x="336" y="7631"/>
                  </a:cubicBezTo>
                  <a:cubicBezTo>
                    <a:pt x="659" y="11259"/>
                    <a:pt x="3699" y="14012"/>
                    <a:pt x="7305" y="14012"/>
                  </a:cubicBezTo>
                  <a:cubicBezTo>
                    <a:pt x="7409" y="14012"/>
                    <a:pt x="7513" y="14010"/>
                    <a:pt x="7618" y="14005"/>
                  </a:cubicBezTo>
                  <a:cubicBezTo>
                    <a:pt x="11360" y="13841"/>
                    <a:pt x="14307" y="10756"/>
                    <a:pt x="14310" y="7011"/>
                  </a:cubicBezTo>
                  <a:cubicBezTo>
                    <a:pt x="14310" y="6888"/>
                    <a:pt x="14307" y="6761"/>
                    <a:pt x="14300" y="6637"/>
                  </a:cubicBezTo>
                  <a:cubicBezTo>
                    <a:pt x="14293" y="6506"/>
                    <a:pt x="14196" y="6442"/>
                    <a:pt x="14097" y="6442"/>
                  </a:cubicBezTo>
                  <a:cubicBezTo>
                    <a:pt x="13991" y="6442"/>
                    <a:pt x="13885" y="6516"/>
                    <a:pt x="13892" y="6658"/>
                  </a:cubicBezTo>
                  <a:cubicBezTo>
                    <a:pt x="13899" y="6775"/>
                    <a:pt x="13903" y="6894"/>
                    <a:pt x="13903" y="7011"/>
                  </a:cubicBezTo>
                  <a:cubicBezTo>
                    <a:pt x="13896" y="10523"/>
                    <a:pt x="11130" y="13409"/>
                    <a:pt x="7625" y="13560"/>
                  </a:cubicBezTo>
                  <a:cubicBezTo>
                    <a:pt x="7527" y="13564"/>
                    <a:pt x="7429" y="13566"/>
                    <a:pt x="7332" y="13566"/>
                  </a:cubicBezTo>
                  <a:cubicBezTo>
                    <a:pt x="3953" y="13566"/>
                    <a:pt x="1105" y="10984"/>
                    <a:pt x="802" y="7587"/>
                  </a:cubicBezTo>
                  <a:cubicBezTo>
                    <a:pt x="490" y="4088"/>
                    <a:pt x="2981" y="966"/>
                    <a:pt x="6456" y="497"/>
                  </a:cubicBezTo>
                  <a:cubicBezTo>
                    <a:pt x="6754" y="456"/>
                    <a:pt x="7049" y="437"/>
                    <a:pt x="7342" y="437"/>
                  </a:cubicBezTo>
                  <a:cubicBezTo>
                    <a:pt x="10469" y="437"/>
                    <a:pt x="13223" y="2670"/>
                    <a:pt x="13796" y="5832"/>
                  </a:cubicBezTo>
                  <a:cubicBezTo>
                    <a:pt x="13815" y="5930"/>
                    <a:pt x="13901" y="6000"/>
                    <a:pt x="13996" y="6000"/>
                  </a:cubicBezTo>
                  <a:cubicBezTo>
                    <a:pt x="14008" y="6000"/>
                    <a:pt x="14021" y="5999"/>
                    <a:pt x="14033" y="5997"/>
                  </a:cubicBezTo>
                  <a:cubicBezTo>
                    <a:pt x="14146" y="5976"/>
                    <a:pt x="14218" y="5870"/>
                    <a:pt x="14197" y="5757"/>
                  </a:cubicBezTo>
                  <a:cubicBezTo>
                    <a:pt x="13586" y="2386"/>
                    <a:pt x="10650" y="1"/>
                    <a:pt x="731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6" name="Google Shape;1606;p44"/>
            <p:cNvSpPr/>
            <p:nvPr/>
          </p:nvSpPr>
          <p:spPr>
            <a:xfrm>
              <a:off x="5784316" y="2319030"/>
              <a:ext cx="353240" cy="314288"/>
            </a:xfrm>
            <a:custGeom>
              <a:rect b="b" l="l" r="r" t="t"/>
              <a:pathLst>
                <a:path extrusionOk="0" h="11998" w="13485">
                  <a:moveTo>
                    <a:pt x="6783" y="0"/>
                  </a:moveTo>
                  <a:cubicBezTo>
                    <a:pt x="5165" y="0"/>
                    <a:pt x="3553" y="651"/>
                    <a:pt x="2372" y="1929"/>
                  </a:cubicBezTo>
                  <a:cubicBezTo>
                    <a:pt x="2218" y="2080"/>
                    <a:pt x="2360" y="2286"/>
                    <a:pt x="2518" y="2286"/>
                  </a:cubicBezTo>
                  <a:cubicBezTo>
                    <a:pt x="2571" y="2286"/>
                    <a:pt x="2627" y="2263"/>
                    <a:pt x="2673" y="2207"/>
                  </a:cubicBezTo>
                  <a:cubicBezTo>
                    <a:pt x="3765" y="1028"/>
                    <a:pt x="5253" y="427"/>
                    <a:pt x="6747" y="427"/>
                  </a:cubicBezTo>
                  <a:cubicBezTo>
                    <a:pt x="8024" y="427"/>
                    <a:pt x="9305" y="866"/>
                    <a:pt x="10349" y="1758"/>
                  </a:cubicBezTo>
                  <a:cubicBezTo>
                    <a:pt x="12614" y="3690"/>
                    <a:pt x="12950" y="7066"/>
                    <a:pt x="11110" y="9406"/>
                  </a:cubicBezTo>
                  <a:cubicBezTo>
                    <a:pt x="10017" y="10799"/>
                    <a:pt x="8388" y="11531"/>
                    <a:pt x="6739" y="11531"/>
                  </a:cubicBezTo>
                  <a:cubicBezTo>
                    <a:pt x="5612" y="11531"/>
                    <a:pt x="4476" y="11189"/>
                    <a:pt x="3496" y="10482"/>
                  </a:cubicBezTo>
                  <a:cubicBezTo>
                    <a:pt x="1083" y="8738"/>
                    <a:pt x="473" y="5400"/>
                    <a:pt x="2115" y="2916"/>
                  </a:cubicBezTo>
                  <a:cubicBezTo>
                    <a:pt x="2180" y="2823"/>
                    <a:pt x="2152" y="2697"/>
                    <a:pt x="2060" y="2632"/>
                  </a:cubicBezTo>
                  <a:cubicBezTo>
                    <a:pt x="2026" y="2609"/>
                    <a:pt x="1987" y="2598"/>
                    <a:pt x="1949" y="2598"/>
                  </a:cubicBezTo>
                  <a:cubicBezTo>
                    <a:pt x="1881" y="2598"/>
                    <a:pt x="1814" y="2631"/>
                    <a:pt x="1775" y="2690"/>
                  </a:cubicBezTo>
                  <a:cubicBezTo>
                    <a:pt x="0" y="5376"/>
                    <a:pt x="662" y="8985"/>
                    <a:pt x="3273" y="10866"/>
                  </a:cubicBezTo>
                  <a:cubicBezTo>
                    <a:pt x="4331" y="11629"/>
                    <a:pt x="5557" y="11997"/>
                    <a:pt x="6772" y="11997"/>
                  </a:cubicBezTo>
                  <a:cubicBezTo>
                    <a:pt x="8555" y="11997"/>
                    <a:pt x="10317" y="11204"/>
                    <a:pt x="11497" y="9698"/>
                  </a:cubicBezTo>
                  <a:cubicBezTo>
                    <a:pt x="13485" y="7165"/>
                    <a:pt x="13118" y="3516"/>
                    <a:pt x="10668" y="1429"/>
                  </a:cubicBezTo>
                  <a:cubicBezTo>
                    <a:pt x="9542" y="471"/>
                    <a:pt x="8160" y="0"/>
                    <a:pt x="678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7" name="Google Shape;1607;p44"/>
            <p:cNvSpPr/>
            <p:nvPr/>
          </p:nvSpPr>
          <p:spPr>
            <a:xfrm>
              <a:off x="5831153" y="2470358"/>
              <a:ext cx="18441" cy="10792"/>
            </a:xfrm>
            <a:custGeom>
              <a:rect b="b" l="l" r="r" t="t"/>
              <a:pathLst>
                <a:path extrusionOk="0" h="412" w="704">
                  <a:moveTo>
                    <a:pt x="203" y="0"/>
                  </a:moveTo>
                  <a:cubicBezTo>
                    <a:pt x="90" y="0"/>
                    <a:pt x="1" y="93"/>
                    <a:pt x="1" y="206"/>
                  </a:cubicBezTo>
                  <a:cubicBezTo>
                    <a:pt x="1" y="319"/>
                    <a:pt x="93" y="412"/>
                    <a:pt x="203" y="412"/>
                  </a:cubicBezTo>
                  <a:lnTo>
                    <a:pt x="498" y="412"/>
                  </a:lnTo>
                  <a:cubicBezTo>
                    <a:pt x="611" y="412"/>
                    <a:pt x="703" y="319"/>
                    <a:pt x="703" y="206"/>
                  </a:cubicBezTo>
                  <a:cubicBezTo>
                    <a:pt x="703" y="93"/>
                    <a:pt x="611" y="0"/>
                    <a:pt x="498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8" name="Google Shape;1608;p44"/>
            <p:cNvSpPr/>
            <p:nvPr/>
          </p:nvSpPr>
          <p:spPr>
            <a:xfrm>
              <a:off x="5956129" y="2345487"/>
              <a:ext cx="135638" cy="135664"/>
            </a:xfrm>
            <a:custGeom>
              <a:rect b="b" l="l" r="r" t="t"/>
              <a:pathLst>
                <a:path extrusionOk="0" h="5179" w="5178">
                  <a:moveTo>
                    <a:pt x="204" y="1"/>
                  </a:moveTo>
                  <a:cubicBezTo>
                    <a:pt x="102" y="1"/>
                    <a:pt x="0" y="69"/>
                    <a:pt x="0" y="206"/>
                  </a:cubicBezTo>
                  <a:lnTo>
                    <a:pt x="0" y="4973"/>
                  </a:lnTo>
                  <a:cubicBezTo>
                    <a:pt x="0" y="5086"/>
                    <a:pt x="89" y="5179"/>
                    <a:pt x="202" y="5179"/>
                  </a:cubicBezTo>
                  <a:lnTo>
                    <a:pt x="4972" y="5179"/>
                  </a:lnTo>
                  <a:cubicBezTo>
                    <a:pt x="5085" y="5179"/>
                    <a:pt x="5178" y="5086"/>
                    <a:pt x="5178" y="4973"/>
                  </a:cubicBezTo>
                  <a:cubicBezTo>
                    <a:pt x="5178" y="4860"/>
                    <a:pt x="5085" y="4767"/>
                    <a:pt x="4972" y="4767"/>
                  </a:cubicBezTo>
                  <a:lnTo>
                    <a:pt x="408" y="4767"/>
                  </a:lnTo>
                  <a:lnTo>
                    <a:pt x="408" y="206"/>
                  </a:lnTo>
                  <a:cubicBezTo>
                    <a:pt x="408" y="69"/>
                    <a:pt x="306" y="1"/>
                    <a:pt x="20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9" name="Google Shape;1609;p44"/>
            <p:cNvSpPr/>
            <p:nvPr/>
          </p:nvSpPr>
          <p:spPr>
            <a:xfrm>
              <a:off x="5956129" y="2587581"/>
              <a:ext cx="10688" cy="18441"/>
            </a:xfrm>
            <a:custGeom>
              <a:rect b="b" l="l" r="r" t="t"/>
              <a:pathLst>
                <a:path extrusionOk="0" h="704" w="408">
                  <a:moveTo>
                    <a:pt x="204" y="1"/>
                  </a:moveTo>
                  <a:cubicBezTo>
                    <a:pt x="102" y="1"/>
                    <a:pt x="0" y="69"/>
                    <a:pt x="0" y="206"/>
                  </a:cubicBezTo>
                  <a:lnTo>
                    <a:pt x="0" y="501"/>
                  </a:lnTo>
                  <a:cubicBezTo>
                    <a:pt x="0" y="614"/>
                    <a:pt x="89" y="703"/>
                    <a:pt x="202" y="703"/>
                  </a:cubicBezTo>
                  <a:cubicBezTo>
                    <a:pt x="315" y="703"/>
                    <a:pt x="408" y="614"/>
                    <a:pt x="408" y="501"/>
                  </a:cubicBezTo>
                  <a:lnTo>
                    <a:pt x="408" y="206"/>
                  </a:lnTo>
                  <a:cubicBezTo>
                    <a:pt x="408" y="69"/>
                    <a:pt x="306" y="1"/>
                    <a:pt x="20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0" name="Google Shape;1610;p44"/>
            <p:cNvSpPr/>
            <p:nvPr/>
          </p:nvSpPr>
          <p:spPr>
            <a:xfrm>
              <a:off x="5865390" y="2381898"/>
              <a:ext cx="20904" cy="16450"/>
            </a:xfrm>
            <a:custGeom>
              <a:rect b="b" l="l" r="r" t="t"/>
              <a:pathLst>
                <a:path extrusionOk="0" h="628" w="798">
                  <a:moveTo>
                    <a:pt x="298" y="1"/>
                  </a:moveTo>
                  <a:cubicBezTo>
                    <a:pt x="138" y="1"/>
                    <a:pt x="0" y="208"/>
                    <a:pt x="150" y="358"/>
                  </a:cubicBezTo>
                  <a:lnTo>
                    <a:pt x="359" y="564"/>
                  </a:lnTo>
                  <a:cubicBezTo>
                    <a:pt x="404" y="609"/>
                    <a:pt x="454" y="627"/>
                    <a:pt x="502" y="627"/>
                  </a:cubicBezTo>
                  <a:cubicBezTo>
                    <a:pt x="660" y="627"/>
                    <a:pt x="797" y="423"/>
                    <a:pt x="647" y="273"/>
                  </a:cubicBezTo>
                  <a:lnTo>
                    <a:pt x="442" y="64"/>
                  </a:lnTo>
                  <a:cubicBezTo>
                    <a:pt x="397" y="19"/>
                    <a:pt x="347" y="1"/>
                    <a:pt x="29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1" name="Google Shape;1611;p44"/>
            <p:cNvSpPr/>
            <p:nvPr/>
          </p:nvSpPr>
          <p:spPr>
            <a:xfrm>
              <a:off x="6038434" y="2553266"/>
              <a:ext cx="19044" cy="16293"/>
            </a:xfrm>
            <a:custGeom>
              <a:rect b="b" l="l" r="r" t="t"/>
              <a:pathLst>
                <a:path extrusionOk="0" h="622" w="727">
                  <a:moveTo>
                    <a:pt x="226" y="1"/>
                  </a:moveTo>
                  <a:cubicBezTo>
                    <a:pt x="173" y="1"/>
                    <a:pt x="120" y="21"/>
                    <a:pt x="79" y="60"/>
                  </a:cubicBezTo>
                  <a:cubicBezTo>
                    <a:pt x="0" y="139"/>
                    <a:pt x="0" y="269"/>
                    <a:pt x="79" y="351"/>
                  </a:cubicBezTo>
                  <a:lnTo>
                    <a:pt x="288" y="557"/>
                  </a:lnTo>
                  <a:cubicBezTo>
                    <a:pt x="334" y="602"/>
                    <a:pt x="385" y="622"/>
                    <a:pt x="433" y="622"/>
                  </a:cubicBezTo>
                  <a:cubicBezTo>
                    <a:pt x="592" y="622"/>
                    <a:pt x="727" y="416"/>
                    <a:pt x="580" y="269"/>
                  </a:cubicBezTo>
                  <a:lnTo>
                    <a:pt x="371" y="60"/>
                  </a:lnTo>
                  <a:cubicBezTo>
                    <a:pt x="331" y="21"/>
                    <a:pt x="279" y="1"/>
                    <a:pt x="22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2" name="Google Shape;1612;p44"/>
            <p:cNvSpPr/>
            <p:nvPr/>
          </p:nvSpPr>
          <p:spPr>
            <a:xfrm>
              <a:off x="6036653" y="2381976"/>
              <a:ext cx="20825" cy="16398"/>
            </a:xfrm>
            <a:custGeom>
              <a:rect b="b" l="l" r="r" t="t"/>
              <a:pathLst>
                <a:path extrusionOk="0" h="626" w="795">
                  <a:moveTo>
                    <a:pt x="499" y="1"/>
                  </a:moveTo>
                  <a:cubicBezTo>
                    <a:pt x="451" y="1"/>
                    <a:pt x="401" y="20"/>
                    <a:pt x="356" y="64"/>
                  </a:cubicBezTo>
                  <a:lnTo>
                    <a:pt x="147" y="273"/>
                  </a:lnTo>
                  <a:cubicBezTo>
                    <a:pt x="0" y="420"/>
                    <a:pt x="135" y="626"/>
                    <a:pt x="294" y="626"/>
                  </a:cubicBezTo>
                  <a:cubicBezTo>
                    <a:pt x="342" y="626"/>
                    <a:pt x="393" y="607"/>
                    <a:pt x="439" y="561"/>
                  </a:cubicBezTo>
                  <a:lnTo>
                    <a:pt x="648" y="355"/>
                  </a:lnTo>
                  <a:cubicBezTo>
                    <a:pt x="795" y="205"/>
                    <a:pt x="657" y="1"/>
                    <a:pt x="49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3" name="Google Shape;1613;p44"/>
            <p:cNvSpPr/>
            <p:nvPr/>
          </p:nvSpPr>
          <p:spPr>
            <a:xfrm>
              <a:off x="5867249" y="2553161"/>
              <a:ext cx="19044" cy="16319"/>
            </a:xfrm>
            <a:custGeom>
              <a:rect b="b" l="l" r="r" t="t"/>
              <a:pathLst>
                <a:path extrusionOk="0" h="623" w="727">
                  <a:moveTo>
                    <a:pt x="431" y="1"/>
                  </a:moveTo>
                  <a:cubicBezTo>
                    <a:pt x="383" y="1"/>
                    <a:pt x="333" y="19"/>
                    <a:pt x="288" y="64"/>
                  </a:cubicBezTo>
                  <a:lnTo>
                    <a:pt x="79" y="273"/>
                  </a:lnTo>
                  <a:cubicBezTo>
                    <a:pt x="1" y="352"/>
                    <a:pt x="1" y="482"/>
                    <a:pt x="79" y="561"/>
                  </a:cubicBezTo>
                  <a:cubicBezTo>
                    <a:pt x="119" y="602"/>
                    <a:pt x="171" y="623"/>
                    <a:pt x="224" y="623"/>
                  </a:cubicBezTo>
                  <a:cubicBezTo>
                    <a:pt x="276" y="623"/>
                    <a:pt x="330" y="602"/>
                    <a:pt x="371" y="561"/>
                  </a:cubicBezTo>
                  <a:lnTo>
                    <a:pt x="576" y="355"/>
                  </a:lnTo>
                  <a:cubicBezTo>
                    <a:pt x="726" y="205"/>
                    <a:pt x="589" y="1"/>
                    <a:pt x="43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4" name="Google Shape;1614;p44"/>
            <p:cNvSpPr/>
            <p:nvPr/>
          </p:nvSpPr>
          <p:spPr>
            <a:xfrm>
              <a:off x="5838592" y="2421400"/>
              <a:ext cx="22868" cy="13936"/>
            </a:xfrm>
            <a:custGeom>
              <a:rect b="b" l="l" r="r" t="t"/>
              <a:pathLst>
                <a:path extrusionOk="0" h="532" w="873">
                  <a:moveTo>
                    <a:pt x="295" y="0"/>
                  </a:moveTo>
                  <a:cubicBezTo>
                    <a:pt x="99" y="0"/>
                    <a:pt x="1" y="303"/>
                    <a:pt x="221" y="396"/>
                  </a:cubicBezTo>
                  <a:lnTo>
                    <a:pt x="491" y="512"/>
                  </a:lnTo>
                  <a:cubicBezTo>
                    <a:pt x="522" y="525"/>
                    <a:pt x="551" y="531"/>
                    <a:pt x="578" y="531"/>
                  </a:cubicBezTo>
                  <a:cubicBezTo>
                    <a:pt x="775" y="531"/>
                    <a:pt x="872" y="229"/>
                    <a:pt x="652" y="135"/>
                  </a:cubicBezTo>
                  <a:lnTo>
                    <a:pt x="382" y="19"/>
                  </a:lnTo>
                  <a:cubicBezTo>
                    <a:pt x="351" y="6"/>
                    <a:pt x="322" y="0"/>
                    <a:pt x="29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5" name="Google Shape;1615;p44"/>
            <p:cNvSpPr/>
            <p:nvPr/>
          </p:nvSpPr>
          <p:spPr>
            <a:xfrm>
              <a:off x="6061512" y="2516147"/>
              <a:ext cx="22816" cy="13883"/>
            </a:xfrm>
            <a:custGeom>
              <a:rect b="b" l="l" r="r" t="t"/>
              <a:pathLst>
                <a:path extrusionOk="0" h="530" w="871">
                  <a:moveTo>
                    <a:pt x="291" y="1"/>
                  </a:moveTo>
                  <a:cubicBezTo>
                    <a:pt x="94" y="1"/>
                    <a:pt x="0" y="302"/>
                    <a:pt x="219" y="398"/>
                  </a:cubicBezTo>
                  <a:lnTo>
                    <a:pt x="490" y="511"/>
                  </a:lnTo>
                  <a:cubicBezTo>
                    <a:pt x="521" y="524"/>
                    <a:pt x="550" y="529"/>
                    <a:pt x="577" y="529"/>
                  </a:cubicBezTo>
                  <a:cubicBezTo>
                    <a:pt x="773" y="529"/>
                    <a:pt x="871" y="227"/>
                    <a:pt x="651" y="134"/>
                  </a:cubicBezTo>
                  <a:lnTo>
                    <a:pt x="380" y="21"/>
                  </a:lnTo>
                  <a:cubicBezTo>
                    <a:pt x="349" y="7"/>
                    <a:pt x="319" y="1"/>
                    <a:pt x="29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6" name="Google Shape;1616;p44"/>
            <p:cNvSpPr/>
            <p:nvPr/>
          </p:nvSpPr>
          <p:spPr>
            <a:xfrm>
              <a:off x="6000923" y="2355336"/>
              <a:ext cx="16162" cy="17917"/>
            </a:xfrm>
            <a:custGeom>
              <a:rect b="b" l="l" r="r" t="t"/>
              <a:pathLst>
                <a:path extrusionOk="0" h="684" w="617">
                  <a:moveTo>
                    <a:pt x="353" y="1"/>
                  </a:moveTo>
                  <a:cubicBezTo>
                    <a:pt x="281" y="1"/>
                    <a:pt x="209" y="38"/>
                    <a:pt x="171" y="128"/>
                  </a:cubicBezTo>
                  <a:lnTo>
                    <a:pt x="55" y="399"/>
                  </a:lnTo>
                  <a:cubicBezTo>
                    <a:pt x="0" y="533"/>
                    <a:pt x="96" y="684"/>
                    <a:pt x="243" y="684"/>
                  </a:cubicBezTo>
                  <a:cubicBezTo>
                    <a:pt x="326" y="684"/>
                    <a:pt x="401" y="632"/>
                    <a:pt x="432" y="557"/>
                  </a:cubicBezTo>
                  <a:lnTo>
                    <a:pt x="548" y="286"/>
                  </a:lnTo>
                  <a:cubicBezTo>
                    <a:pt x="617" y="125"/>
                    <a:pt x="484" y="1"/>
                    <a:pt x="35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7" name="Google Shape;1617;p44"/>
            <p:cNvSpPr/>
            <p:nvPr/>
          </p:nvSpPr>
          <p:spPr>
            <a:xfrm>
              <a:off x="5906490" y="2578203"/>
              <a:ext cx="15900" cy="17917"/>
            </a:xfrm>
            <a:custGeom>
              <a:rect b="b" l="l" r="r" t="t"/>
              <a:pathLst>
                <a:path extrusionOk="0" h="684" w="607">
                  <a:moveTo>
                    <a:pt x="342" y="0"/>
                  </a:moveTo>
                  <a:cubicBezTo>
                    <a:pt x="270" y="0"/>
                    <a:pt x="199" y="37"/>
                    <a:pt x="161" y="126"/>
                  </a:cubicBezTo>
                  <a:lnTo>
                    <a:pt x="45" y="396"/>
                  </a:lnTo>
                  <a:cubicBezTo>
                    <a:pt x="0" y="503"/>
                    <a:pt x="48" y="623"/>
                    <a:pt x="154" y="667"/>
                  </a:cubicBezTo>
                  <a:cubicBezTo>
                    <a:pt x="180" y="678"/>
                    <a:pt x="207" y="684"/>
                    <a:pt x="234" y="684"/>
                  </a:cubicBezTo>
                  <a:cubicBezTo>
                    <a:pt x="313" y="684"/>
                    <a:pt x="388" y="637"/>
                    <a:pt x="422" y="558"/>
                  </a:cubicBezTo>
                  <a:lnTo>
                    <a:pt x="538" y="287"/>
                  </a:lnTo>
                  <a:cubicBezTo>
                    <a:pt x="607" y="125"/>
                    <a:pt x="473" y="0"/>
                    <a:pt x="34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8" name="Google Shape;1618;p44"/>
            <p:cNvSpPr/>
            <p:nvPr/>
          </p:nvSpPr>
          <p:spPr>
            <a:xfrm>
              <a:off x="5907983" y="2354472"/>
              <a:ext cx="16031" cy="17970"/>
            </a:xfrm>
            <a:custGeom>
              <a:rect b="b" l="l" r="r" t="t"/>
              <a:pathLst>
                <a:path extrusionOk="0" h="686" w="612">
                  <a:moveTo>
                    <a:pt x="263" y="1"/>
                  </a:moveTo>
                  <a:cubicBezTo>
                    <a:pt x="133" y="1"/>
                    <a:pt x="1" y="122"/>
                    <a:pt x="66" y="285"/>
                  </a:cubicBezTo>
                  <a:lnTo>
                    <a:pt x="176" y="556"/>
                  </a:lnTo>
                  <a:cubicBezTo>
                    <a:pt x="207" y="634"/>
                    <a:pt x="282" y="686"/>
                    <a:pt x="368" y="686"/>
                  </a:cubicBezTo>
                  <a:cubicBezTo>
                    <a:pt x="512" y="682"/>
                    <a:pt x="611" y="538"/>
                    <a:pt x="556" y="401"/>
                  </a:cubicBezTo>
                  <a:lnTo>
                    <a:pt x="447" y="131"/>
                  </a:lnTo>
                  <a:cubicBezTo>
                    <a:pt x="410" y="39"/>
                    <a:pt x="337" y="1"/>
                    <a:pt x="26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9" name="Google Shape;1619;p44"/>
            <p:cNvSpPr/>
            <p:nvPr/>
          </p:nvSpPr>
          <p:spPr>
            <a:xfrm>
              <a:off x="5999194" y="2579041"/>
              <a:ext cx="15717" cy="17996"/>
            </a:xfrm>
            <a:custGeom>
              <a:rect b="b" l="l" r="r" t="t"/>
              <a:pathLst>
                <a:path extrusionOk="0" h="687" w="600">
                  <a:moveTo>
                    <a:pt x="232" y="1"/>
                  </a:moveTo>
                  <a:cubicBezTo>
                    <a:pt x="207" y="1"/>
                    <a:pt x="183" y="5"/>
                    <a:pt x="159" y="15"/>
                  </a:cubicBezTo>
                  <a:lnTo>
                    <a:pt x="159" y="18"/>
                  </a:lnTo>
                  <a:cubicBezTo>
                    <a:pt x="52" y="59"/>
                    <a:pt x="1" y="179"/>
                    <a:pt x="45" y="282"/>
                  </a:cubicBezTo>
                  <a:lnTo>
                    <a:pt x="155" y="556"/>
                  </a:lnTo>
                  <a:cubicBezTo>
                    <a:pt x="191" y="648"/>
                    <a:pt x="263" y="686"/>
                    <a:pt x="336" y="686"/>
                  </a:cubicBezTo>
                  <a:cubicBezTo>
                    <a:pt x="466" y="686"/>
                    <a:pt x="599" y="564"/>
                    <a:pt x="536" y="402"/>
                  </a:cubicBezTo>
                  <a:lnTo>
                    <a:pt x="422" y="131"/>
                  </a:lnTo>
                  <a:cubicBezTo>
                    <a:pt x="391" y="50"/>
                    <a:pt x="313" y="1"/>
                    <a:pt x="232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0" name="Google Shape;1620;p44"/>
            <p:cNvSpPr/>
            <p:nvPr/>
          </p:nvSpPr>
          <p:spPr>
            <a:xfrm>
              <a:off x="6062664" y="2423574"/>
              <a:ext cx="22502" cy="13674"/>
            </a:xfrm>
            <a:custGeom>
              <a:rect b="b" l="l" r="r" t="t"/>
              <a:pathLst>
                <a:path extrusionOk="0" h="522" w="859">
                  <a:moveTo>
                    <a:pt x="568" y="1"/>
                  </a:moveTo>
                  <a:cubicBezTo>
                    <a:pt x="542" y="1"/>
                    <a:pt x="514" y="6"/>
                    <a:pt x="484" y="18"/>
                  </a:cubicBezTo>
                  <a:lnTo>
                    <a:pt x="210" y="128"/>
                  </a:lnTo>
                  <a:cubicBezTo>
                    <a:pt x="1" y="210"/>
                    <a:pt x="62" y="522"/>
                    <a:pt x="289" y="522"/>
                  </a:cubicBezTo>
                  <a:cubicBezTo>
                    <a:pt x="313" y="522"/>
                    <a:pt x="340" y="518"/>
                    <a:pt x="364" y="508"/>
                  </a:cubicBezTo>
                  <a:lnTo>
                    <a:pt x="638" y="399"/>
                  </a:lnTo>
                  <a:cubicBezTo>
                    <a:pt x="859" y="308"/>
                    <a:pt x="767" y="1"/>
                    <a:pt x="56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1" name="Google Shape;1621;p44"/>
            <p:cNvSpPr/>
            <p:nvPr/>
          </p:nvSpPr>
          <p:spPr>
            <a:xfrm>
              <a:off x="5837675" y="2514235"/>
              <a:ext cx="22999" cy="13752"/>
            </a:xfrm>
            <a:custGeom>
              <a:rect b="b" l="l" r="r" t="t"/>
              <a:pathLst>
                <a:path extrusionOk="0" h="525" w="878">
                  <a:moveTo>
                    <a:pt x="584" y="1"/>
                  </a:moveTo>
                  <a:cubicBezTo>
                    <a:pt x="557" y="1"/>
                    <a:pt x="529" y="6"/>
                    <a:pt x="499" y="18"/>
                  </a:cubicBezTo>
                  <a:lnTo>
                    <a:pt x="225" y="128"/>
                  </a:lnTo>
                  <a:cubicBezTo>
                    <a:pt x="0" y="216"/>
                    <a:pt x="96" y="525"/>
                    <a:pt x="297" y="525"/>
                  </a:cubicBezTo>
                  <a:cubicBezTo>
                    <a:pt x="323" y="525"/>
                    <a:pt x="350" y="520"/>
                    <a:pt x="379" y="508"/>
                  </a:cubicBezTo>
                  <a:lnTo>
                    <a:pt x="653" y="395"/>
                  </a:lnTo>
                  <a:cubicBezTo>
                    <a:pt x="877" y="307"/>
                    <a:pt x="783" y="1"/>
                    <a:pt x="58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622" name="Google Shape;1622;p44" title="Capture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975" y="121375"/>
            <a:ext cx="2434825" cy="240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3" name="Google Shape;1623;p44"/>
          <p:cNvSpPr/>
          <p:nvPr/>
        </p:nvSpPr>
        <p:spPr>
          <a:xfrm rot="1027936">
            <a:off x="962137" y="757430"/>
            <a:ext cx="660490" cy="238862"/>
          </a:xfrm>
          <a:custGeom>
            <a:rect b="b" l="l" r="r" t="t"/>
            <a:pathLst>
              <a:path extrusionOk="0" h="18012" w="66179">
                <a:moveTo>
                  <a:pt x="0" y="15954"/>
                </a:moveTo>
                <a:cubicBezTo>
                  <a:pt x="20735" y="25171"/>
                  <a:pt x="43487" y="0"/>
                  <a:pt x="66179" y="0"/>
                </a:cubicBezTo>
              </a:path>
            </a:pathLst>
          </a:cu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sp>
      <p:grpSp>
        <p:nvGrpSpPr>
          <p:cNvPr id="1624" name="Google Shape;1624;p44"/>
          <p:cNvGrpSpPr/>
          <p:nvPr/>
        </p:nvGrpSpPr>
        <p:grpSpPr>
          <a:xfrm>
            <a:off x="557954" y="669795"/>
            <a:ext cx="398906" cy="398940"/>
            <a:chOff x="5769778" y="2292101"/>
            <a:chExt cx="374877" cy="367044"/>
          </a:xfrm>
        </p:grpSpPr>
        <p:sp>
          <p:nvSpPr>
            <p:cNvPr id="1625" name="Google Shape;1625;p44"/>
            <p:cNvSpPr/>
            <p:nvPr/>
          </p:nvSpPr>
          <p:spPr>
            <a:xfrm>
              <a:off x="5783687" y="2297917"/>
              <a:ext cx="355571" cy="355676"/>
            </a:xfrm>
            <a:custGeom>
              <a:rect b="b" l="l" r="r" t="t"/>
              <a:pathLst>
                <a:path extrusionOk="0" h="13578" w="13574">
                  <a:moveTo>
                    <a:pt x="6785" y="1"/>
                  </a:moveTo>
                  <a:cubicBezTo>
                    <a:pt x="3036" y="1"/>
                    <a:pt x="0" y="3040"/>
                    <a:pt x="0" y="6789"/>
                  </a:cubicBezTo>
                  <a:cubicBezTo>
                    <a:pt x="0" y="10538"/>
                    <a:pt x="3036" y="13577"/>
                    <a:pt x="6785" y="13577"/>
                  </a:cubicBezTo>
                  <a:cubicBezTo>
                    <a:pt x="10534" y="13577"/>
                    <a:pt x="13574" y="10538"/>
                    <a:pt x="13574" y="6789"/>
                  </a:cubicBezTo>
                  <a:cubicBezTo>
                    <a:pt x="13574" y="3040"/>
                    <a:pt x="10534" y="1"/>
                    <a:pt x="6785" y="1"/>
                  </a:cubicBezTo>
                  <a:close/>
                </a:path>
              </a:pathLst>
            </a:custGeom>
            <a:solidFill>
              <a:srgbClr val="D2DCE2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6" name="Google Shape;1626;p44"/>
            <p:cNvSpPr/>
            <p:nvPr/>
          </p:nvSpPr>
          <p:spPr>
            <a:xfrm>
              <a:off x="5810328" y="2324583"/>
              <a:ext cx="302264" cy="302343"/>
            </a:xfrm>
            <a:custGeom>
              <a:rect b="b" l="l" r="r" t="t"/>
              <a:pathLst>
                <a:path extrusionOk="0" h="11542" w="11539">
                  <a:moveTo>
                    <a:pt x="5768" y="0"/>
                  </a:moveTo>
                  <a:cubicBezTo>
                    <a:pt x="2585" y="0"/>
                    <a:pt x="1" y="2584"/>
                    <a:pt x="1" y="5771"/>
                  </a:cubicBezTo>
                  <a:cubicBezTo>
                    <a:pt x="1" y="8958"/>
                    <a:pt x="2585" y="11542"/>
                    <a:pt x="5768" y="11542"/>
                  </a:cubicBezTo>
                  <a:cubicBezTo>
                    <a:pt x="8955" y="11542"/>
                    <a:pt x="11539" y="8958"/>
                    <a:pt x="11539" y="5771"/>
                  </a:cubicBezTo>
                  <a:cubicBezTo>
                    <a:pt x="11539" y="2584"/>
                    <a:pt x="8955" y="0"/>
                    <a:pt x="5768" y="0"/>
                  </a:cubicBezTo>
                  <a:close/>
                </a:path>
              </a:pathLst>
            </a:custGeom>
            <a:solidFill>
              <a:srgbClr val="DFE6EA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7" name="Google Shape;1627;p44"/>
            <p:cNvSpPr/>
            <p:nvPr/>
          </p:nvSpPr>
          <p:spPr>
            <a:xfrm>
              <a:off x="5769778" y="2292101"/>
              <a:ext cx="374877" cy="367044"/>
            </a:xfrm>
            <a:custGeom>
              <a:rect b="b" l="l" r="r" t="t"/>
              <a:pathLst>
                <a:path extrusionOk="0" h="14012" w="14311">
                  <a:moveTo>
                    <a:pt x="7316" y="1"/>
                  </a:moveTo>
                  <a:cubicBezTo>
                    <a:pt x="7002" y="1"/>
                    <a:pt x="6686" y="22"/>
                    <a:pt x="6367" y="65"/>
                  </a:cubicBezTo>
                  <a:cubicBezTo>
                    <a:pt x="2656" y="565"/>
                    <a:pt x="0" y="3899"/>
                    <a:pt x="336" y="7631"/>
                  </a:cubicBezTo>
                  <a:cubicBezTo>
                    <a:pt x="659" y="11259"/>
                    <a:pt x="3699" y="14012"/>
                    <a:pt x="7305" y="14012"/>
                  </a:cubicBezTo>
                  <a:cubicBezTo>
                    <a:pt x="7409" y="14012"/>
                    <a:pt x="7513" y="14010"/>
                    <a:pt x="7618" y="14005"/>
                  </a:cubicBezTo>
                  <a:cubicBezTo>
                    <a:pt x="11360" y="13841"/>
                    <a:pt x="14307" y="10756"/>
                    <a:pt x="14310" y="7011"/>
                  </a:cubicBezTo>
                  <a:cubicBezTo>
                    <a:pt x="14310" y="6888"/>
                    <a:pt x="14307" y="6761"/>
                    <a:pt x="14300" y="6637"/>
                  </a:cubicBezTo>
                  <a:cubicBezTo>
                    <a:pt x="14293" y="6506"/>
                    <a:pt x="14196" y="6442"/>
                    <a:pt x="14097" y="6442"/>
                  </a:cubicBezTo>
                  <a:cubicBezTo>
                    <a:pt x="13991" y="6442"/>
                    <a:pt x="13885" y="6516"/>
                    <a:pt x="13892" y="6658"/>
                  </a:cubicBezTo>
                  <a:cubicBezTo>
                    <a:pt x="13899" y="6775"/>
                    <a:pt x="13903" y="6894"/>
                    <a:pt x="13903" y="7011"/>
                  </a:cubicBezTo>
                  <a:cubicBezTo>
                    <a:pt x="13896" y="10523"/>
                    <a:pt x="11130" y="13409"/>
                    <a:pt x="7625" y="13560"/>
                  </a:cubicBezTo>
                  <a:cubicBezTo>
                    <a:pt x="7527" y="13564"/>
                    <a:pt x="7429" y="13566"/>
                    <a:pt x="7332" y="13566"/>
                  </a:cubicBezTo>
                  <a:cubicBezTo>
                    <a:pt x="3953" y="13566"/>
                    <a:pt x="1105" y="10984"/>
                    <a:pt x="802" y="7587"/>
                  </a:cubicBezTo>
                  <a:cubicBezTo>
                    <a:pt x="490" y="4088"/>
                    <a:pt x="2981" y="966"/>
                    <a:pt x="6456" y="497"/>
                  </a:cubicBezTo>
                  <a:cubicBezTo>
                    <a:pt x="6754" y="456"/>
                    <a:pt x="7049" y="437"/>
                    <a:pt x="7342" y="437"/>
                  </a:cubicBezTo>
                  <a:cubicBezTo>
                    <a:pt x="10469" y="437"/>
                    <a:pt x="13223" y="2670"/>
                    <a:pt x="13796" y="5832"/>
                  </a:cubicBezTo>
                  <a:cubicBezTo>
                    <a:pt x="13815" y="5930"/>
                    <a:pt x="13901" y="6000"/>
                    <a:pt x="13996" y="6000"/>
                  </a:cubicBezTo>
                  <a:cubicBezTo>
                    <a:pt x="14008" y="6000"/>
                    <a:pt x="14021" y="5999"/>
                    <a:pt x="14033" y="5997"/>
                  </a:cubicBezTo>
                  <a:cubicBezTo>
                    <a:pt x="14146" y="5976"/>
                    <a:pt x="14218" y="5870"/>
                    <a:pt x="14197" y="5757"/>
                  </a:cubicBezTo>
                  <a:cubicBezTo>
                    <a:pt x="13586" y="2386"/>
                    <a:pt x="10650" y="1"/>
                    <a:pt x="731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8" name="Google Shape;1628;p44"/>
            <p:cNvSpPr/>
            <p:nvPr/>
          </p:nvSpPr>
          <p:spPr>
            <a:xfrm>
              <a:off x="5784316" y="2319030"/>
              <a:ext cx="353240" cy="314288"/>
            </a:xfrm>
            <a:custGeom>
              <a:rect b="b" l="l" r="r" t="t"/>
              <a:pathLst>
                <a:path extrusionOk="0" h="11998" w="13485">
                  <a:moveTo>
                    <a:pt x="6783" y="0"/>
                  </a:moveTo>
                  <a:cubicBezTo>
                    <a:pt x="5165" y="0"/>
                    <a:pt x="3553" y="651"/>
                    <a:pt x="2372" y="1929"/>
                  </a:cubicBezTo>
                  <a:cubicBezTo>
                    <a:pt x="2218" y="2080"/>
                    <a:pt x="2360" y="2286"/>
                    <a:pt x="2518" y="2286"/>
                  </a:cubicBezTo>
                  <a:cubicBezTo>
                    <a:pt x="2571" y="2286"/>
                    <a:pt x="2627" y="2263"/>
                    <a:pt x="2673" y="2207"/>
                  </a:cubicBezTo>
                  <a:cubicBezTo>
                    <a:pt x="3765" y="1028"/>
                    <a:pt x="5253" y="427"/>
                    <a:pt x="6747" y="427"/>
                  </a:cubicBezTo>
                  <a:cubicBezTo>
                    <a:pt x="8024" y="427"/>
                    <a:pt x="9305" y="866"/>
                    <a:pt x="10349" y="1758"/>
                  </a:cubicBezTo>
                  <a:cubicBezTo>
                    <a:pt x="12614" y="3690"/>
                    <a:pt x="12950" y="7066"/>
                    <a:pt x="11110" y="9406"/>
                  </a:cubicBezTo>
                  <a:cubicBezTo>
                    <a:pt x="10017" y="10799"/>
                    <a:pt x="8388" y="11531"/>
                    <a:pt x="6739" y="11531"/>
                  </a:cubicBezTo>
                  <a:cubicBezTo>
                    <a:pt x="5612" y="11531"/>
                    <a:pt x="4476" y="11189"/>
                    <a:pt x="3496" y="10482"/>
                  </a:cubicBezTo>
                  <a:cubicBezTo>
                    <a:pt x="1083" y="8738"/>
                    <a:pt x="473" y="5400"/>
                    <a:pt x="2115" y="2916"/>
                  </a:cubicBezTo>
                  <a:cubicBezTo>
                    <a:pt x="2180" y="2823"/>
                    <a:pt x="2152" y="2697"/>
                    <a:pt x="2060" y="2632"/>
                  </a:cubicBezTo>
                  <a:cubicBezTo>
                    <a:pt x="2026" y="2609"/>
                    <a:pt x="1987" y="2598"/>
                    <a:pt x="1949" y="2598"/>
                  </a:cubicBezTo>
                  <a:cubicBezTo>
                    <a:pt x="1881" y="2598"/>
                    <a:pt x="1814" y="2631"/>
                    <a:pt x="1775" y="2690"/>
                  </a:cubicBezTo>
                  <a:cubicBezTo>
                    <a:pt x="0" y="5376"/>
                    <a:pt x="662" y="8985"/>
                    <a:pt x="3273" y="10866"/>
                  </a:cubicBezTo>
                  <a:cubicBezTo>
                    <a:pt x="4331" y="11629"/>
                    <a:pt x="5557" y="11997"/>
                    <a:pt x="6772" y="11997"/>
                  </a:cubicBezTo>
                  <a:cubicBezTo>
                    <a:pt x="8555" y="11997"/>
                    <a:pt x="10317" y="11204"/>
                    <a:pt x="11497" y="9698"/>
                  </a:cubicBezTo>
                  <a:cubicBezTo>
                    <a:pt x="13485" y="7165"/>
                    <a:pt x="13118" y="3516"/>
                    <a:pt x="10668" y="1429"/>
                  </a:cubicBezTo>
                  <a:cubicBezTo>
                    <a:pt x="9542" y="471"/>
                    <a:pt x="8160" y="0"/>
                    <a:pt x="678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9" name="Google Shape;1629;p44"/>
            <p:cNvSpPr/>
            <p:nvPr/>
          </p:nvSpPr>
          <p:spPr>
            <a:xfrm>
              <a:off x="5831153" y="2470358"/>
              <a:ext cx="18441" cy="10792"/>
            </a:xfrm>
            <a:custGeom>
              <a:rect b="b" l="l" r="r" t="t"/>
              <a:pathLst>
                <a:path extrusionOk="0" h="412" w="704">
                  <a:moveTo>
                    <a:pt x="203" y="0"/>
                  </a:moveTo>
                  <a:cubicBezTo>
                    <a:pt x="90" y="0"/>
                    <a:pt x="1" y="93"/>
                    <a:pt x="1" y="206"/>
                  </a:cubicBezTo>
                  <a:cubicBezTo>
                    <a:pt x="1" y="319"/>
                    <a:pt x="93" y="412"/>
                    <a:pt x="203" y="412"/>
                  </a:cubicBezTo>
                  <a:lnTo>
                    <a:pt x="498" y="412"/>
                  </a:lnTo>
                  <a:cubicBezTo>
                    <a:pt x="611" y="412"/>
                    <a:pt x="703" y="319"/>
                    <a:pt x="703" y="206"/>
                  </a:cubicBezTo>
                  <a:cubicBezTo>
                    <a:pt x="703" y="93"/>
                    <a:pt x="611" y="0"/>
                    <a:pt x="498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0" name="Google Shape;1630;p44"/>
            <p:cNvSpPr/>
            <p:nvPr/>
          </p:nvSpPr>
          <p:spPr>
            <a:xfrm>
              <a:off x="5956129" y="2345487"/>
              <a:ext cx="135638" cy="135664"/>
            </a:xfrm>
            <a:custGeom>
              <a:rect b="b" l="l" r="r" t="t"/>
              <a:pathLst>
                <a:path extrusionOk="0" h="5179" w="5178">
                  <a:moveTo>
                    <a:pt x="204" y="1"/>
                  </a:moveTo>
                  <a:cubicBezTo>
                    <a:pt x="102" y="1"/>
                    <a:pt x="0" y="69"/>
                    <a:pt x="0" y="206"/>
                  </a:cubicBezTo>
                  <a:lnTo>
                    <a:pt x="0" y="4973"/>
                  </a:lnTo>
                  <a:cubicBezTo>
                    <a:pt x="0" y="5086"/>
                    <a:pt x="89" y="5179"/>
                    <a:pt x="202" y="5179"/>
                  </a:cubicBezTo>
                  <a:lnTo>
                    <a:pt x="4972" y="5179"/>
                  </a:lnTo>
                  <a:cubicBezTo>
                    <a:pt x="5085" y="5179"/>
                    <a:pt x="5178" y="5086"/>
                    <a:pt x="5178" y="4973"/>
                  </a:cubicBezTo>
                  <a:cubicBezTo>
                    <a:pt x="5178" y="4860"/>
                    <a:pt x="5085" y="4767"/>
                    <a:pt x="4972" y="4767"/>
                  </a:cubicBezTo>
                  <a:lnTo>
                    <a:pt x="408" y="4767"/>
                  </a:lnTo>
                  <a:lnTo>
                    <a:pt x="408" y="206"/>
                  </a:lnTo>
                  <a:cubicBezTo>
                    <a:pt x="408" y="69"/>
                    <a:pt x="306" y="1"/>
                    <a:pt x="20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1" name="Google Shape;1631;p44"/>
            <p:cNvSpPr/>
            <p:nvPr/>
          </p:nvSpPr>
          <p:spPr>
            <a:xfrm>
              <a:off x="5956129" y="2587581"/>
              <a:ext cx="10688" cy="18441"/>
            </a:xfrm>
            <a:custGeom>
              <a:rect b="b" l="l" r="r" t="t"/>
              <a:pathLst>
                <a:path extrusionOk="0" h="704" w="408">
                  <a:moveTo>
                    <a:pt x="204" y="1"/>
                  </a:moveTo>
                  <a:cubicBezTo>
                    <a:pt x="102" y="1"/>
                    <a:pt x="0" y="69"/>
                    <a:pt x="0" y="206"/>
                  </a:cubicBezTo>
                  <a:lnTo>
                    <a:pt x="0" y="501"/>
                  </a:lnTo>
                  <a:cubicBezTo>
                    <a:pt x="0" y="614"/>
                    <a:pt x="89" y="703"/>
                    <a:pt x="202" y="703"/>
                  </a:cubicBezTo>
                  <a:cubicBezTo>
                    <a:pt x="315" y="703"/>
                    <a:pt x="408" y="614"/>
                    <a:pt x="408" y="501"/>
                  </a:cubicBezTo>
                  <a:lnTo>
                    <a:pt x="408" y="206"/>
                  </a:lnTo>
                  <a:cubicBezTo>
                    <a:pt x="408" y="69"/>
                    <a:pt x="306" y="1"/>
                    <a:pt x="20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2" name="Google Shape;1632;p44"/>
            <p:cNvSpPr/>
            <p:nvPr/>
          </p:nvSpPr>
          <p:spPr>
            <a:xfrm>
              <a:off x="5865390" y="2381898"/>
              <a:ext cx="20904" cy="16450"/>
            </a:xfrm>
            <a:custGeom>
              <a:rect b="b" l="l" r="r" t="t"/>
              <a:pathLst>
                <a:path extrusionOk="0" h="628" w="798">
                  <a:moveTo>
                    <a:pt x="298" y="1"/>
                  </a:moveTo>
                  <a:cubicBezTo>
                    <a:pt x="138" y="1"/>
                    <a:pt x="0" y="208"/>
                    <a:pt x="150" y="358"/>
                  </a:cubicBezTo>
                  <a:lnTo>
                    <a:pt x="359" y="564"/>
                  </a:lnTo>
                  <a:cubicBezTo>
                    <a:pt x="404" y="609"/>
                    <a:pt x="454" y="627"/>
                    <a:pt x="502" y="627"/>
                  </a:cubicBezTo>
                  <a:cubicBezTo>
                    <a:pt x="660" y="627"/>
                    <a:pt x="797" y="423"/>
                    <a:pt x="647" y="273"/>
                  </a:cubicBezTo>
                  <a:lnTo>
                    <a:pt x="442" y="64"/>
                  </a:lnTo>
                  <a:cubicBezTo>
                    <a:pt x="397" y="19"/>
                    <a:pt x="347" y="1"/>
                    <a:pt x="29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3" name="Google Shape;1633;p44"/>
            <p:cNvSpPr/>
            <p:nvPr/>
          </p:nvSpPr>
          <p:spPr>
            <a:xfrm>
              <a:off x="6038434" y="2553266"/>
              <a:ext cx="19044" cy="16293"/>
            </a:xfrm>
            <a:custGeom>
              <a:rect b="b" l="l" r="r" t="t"/>
              <a:pathLst>
                <a:path extrusionOk="0" h="622" w="727">
                  <a:moveTo>
                    <a:pt x="226" y="1"/>
                  </a:moveTo>
                  <a:cubicBezTo>
                    <a:pt x="173" y="1"/>
                    <a:pt x="120" y="21"/>
                    <a:pt x="79" y="60"/>
                  </a:cubicBezTo>
                  <a:cubicBezTo>
                    <a:pt x="0" y="139"/>
                    <a:pt x="0" y="269"/>
                    <a:pt x="79" y="351"/>
                  </a:cubicBezTo>
                  <a:lnTo>
                    <a:pt x="288" y="557"/>
                  </a:lnTo>
                  <a:cubicBezTo>
                    <a:pt x="334" y="602"/>
                    <a:pt x="385" y="622"/>
                    <a:pt x="433" y="622"/>
                  </a:cubicBezTo>
                  <a:cubicBezTo>
                    <a:pt x="592" y="622"/>
                    <a:pt x="727" y="416"/>
                    <a:pt x="580" y="269"/>
                  </a:cubicBezTo>
                  <a:lnTo>
                    <a:pt x="371" y="60"/>
                  </a:lnTo>
                  <a:cubicBezTo>
                    <a:pt x="331" y="21"/>
                    <a:pt x="279" y="1"/>
                    <a:pt x="22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4" name="Google Shape;1634;p44"/>
            <p:cNvSpPr/>
            <p:nvPr/>
          </p:nvSpPr>
          <p:spPr>
            <a:xfrm>
              <a:off x="6036653" y="2381976"/>
              <a:ext cx="20825" cy="16398"/>
            </a:xfrm>
            <a:custGeom>
              <a:rect b="b" l="l" r="r" t="t"/>
              <a:pathLst>
                <a:path extrusionOk="0" h="626" w="795">
                  <a:moveTo>
                    <a:pt x="499" y="1"/>
                  </a:moveTo>
                  <a:cubicBezTo>
                    <a:pt x="451" y="1"/>
                    <a:pt x="401" y="20"/>
                    <a:pt x="356" y="64"/>
                  </a:cubicBezTo>
                  <a:lnTo>
                    <a:pt x="147" y="273"/>
                  </a:lnTo>
                  <a:cubicBezTo>
                    <a:pt x="0" y="420"/>
                    <a:pt x="135" y="626"/>
                    <a:pt x="294" y="626"/>
                  </a:cubicBezTo>
                  <a:cubicBezTo>
                    <a:pt x="342" y="626"/>
                    <a:pt x="393" y="607"/>
                    <a:pt x="439" y="561"/>
                  </a:cubicBezTo>
                  <a:lnTo>
                    <a:pt x="648" y="355"/>
                  </a:lnTo>
                  <a:cubicBezTo>
                    <a:pt x="795" y="205"/>
                    <a:pt x="657" y="1"/>
                    <a:pt x="49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5" name="Google Shape;1635;p44"/>
            <p:cNvSpPr/>
            <p:nvPr/>
          </p:nvSpPr>
          <p:spPr>
            <a:xfrm>
              <a:off x="5867249" y="2553161"/>
              <a:ext cx="19044" cy="16319"/>
            </a:xfrm>
            <a:custGeom>
              <a:rect b="b" l="l" r="r" t="t"/>
              <a:pathLst>
                <a:path extrusionOk="0" h="623" w="727">
                  <a:moveTo>
                    <a:pt x="431" y="1"/>
                  </a:moveTo>
                  <a:cubicBezTo>
                    <a:pt x="383" y="1"/>
                    <a:pt x="333" y="19"/>
                    <a:pt x="288" y="64"/>
                  </a:cubicBezTo>
                  <a:lnTo>
                    <a:pt x="79" y="273"/>
                  </a:lnTo>
                  <a:cubicBezTo>
                    <a:pt x="1" y="352"/>
                    <a:pt x="1" y="482"/>
                    <a:pt x="79" y="561"/>
                  </a:cubicBezTo>
                  <a:cubicBezTo>
                    <a:pt x="119" y="602"/>
                    <a:pt x="171" y="623"/>
                    <a:pt x="224" y="623"/>
                  </a:cubicBezTo>
                  <a:cubicBezTo>
                    <a:pt x="276" y="623"/>
                    <a:pt x="330" y="602"/>
                    <a:pt x="371" y="561"/>
                  </a:cubicBezTo>
                  <a:lnTo>
                    <a:pt x="576" y="355"/>
                  </a:lnTo>
                  <a:cubicBezTo>
                    <a:pt x="726" y="205"/>
                    <a:pt x="589" y="1"/>
                    <a:pt x="43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6" name="Google Shape;1636;p44"/>
            <p:cNvSpPr/>
            <p:nvPr/>
          </p:nvSpPr>
          <p:spPr>
            <a:xfrm>
              <a:off x="5838592" y="2421400"/>
              <a:ext cx="22868" cy="13936"/>
            </a:xfrm>
            <a:custGeom>
              <a:rect b="b" l="l" r="r" t="t"/>
              <a:pathLst>
                <a:path extrusionOk="0" h="532" w="873">
                  <a:moveTo>
                    <a:pt x="295" y="0"/>
                  </a:moveTo>
                  <a:cubicBezTo>
                    <a:pt x="99" y="0"/>
                    <a:pt x="1" y="303"/>
                    <a:pt x="221" y="396"/>
                  </a:cubicBezTo>
                  <a:lnTo>
                    <a:pt x="491" y="512"/>
                  </a:lnTo>
                  <a:cubicBezTo>
                    <a:pt x="522" y="525"/>
                    <a:pt x="551" y="531"/>
                    <a:pt x="578" y="531"/>
                  </a:cubicBezTo>
                  <a:cubicBezTo>
                    <a:pt x="775" y="531"/>
                    <a:pt x="872" y="229"/>
                    <a:pt x="652" y="135"/>
                  </a:cubicBezTo>
                  <a:lnTo>
                    <a:pt x="382" y="19"/>
                  </a:lnTo>
                  <a:cubicBezTo>
                    <a:pt x="351" y="6"/>
                    <a:pt x="322" y="0"/>
                    <a:pt x="29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7" name="Google Shape;1637;p44"/>
            <p:cNvSpPr/>
            <p:nvPr/>
          </p:nvSpPr>
          <p:spPr>
            <a:xfrm>
              <a:off x="6061512" y="2516147"/>
              <a:ext cx="22816" cy="13883"/>
            </a:xfrm>
            <a:custGeom>
              <a:rect b="b" l="l" r="r" t="t"/>
              <a:pathLst>
                <a:path extrusionOk="0" h="530" w="871">
                  <a:moveTo>
                    <a:pt x="291" y="1"/>
                  </a:moveTo>
                  <a:cubicBezTo>
                    <a:pt x="94" y="1"/>
                    <a:pt x="0" y="302"/>
                    <a:pt x="219" y="398"/>
                  </a:cubicBezTo>
                  <a:lnTo>
                    <a:pt x="490" y="511"/>
                  </a:lnTo>
                  <a:cubicBezTo>
                    <a:pt x="521" y="524"/>
                    <a:pt x="550" y="529"/>
                    <a:pt x="577" y="529"/>
                  </a:cubicBezTo>
                  <a:cubicBezTo>
                    <a:pt x="773" y="529"/>
                    <a:pt x="871" y="227"/>
                    <a:pt x="651" y="134"/>
                  </a:cubicBezTo>
                  <a:lnTo>
                    <a:pt x="380" y="21"/>
                  </a:lnTo>
                  <a:cubicBezTo>
                    <a:pt x="349" y="7"/>
                    <a:pt x="319" y="1"/>
                    <a:pt x="29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8" name="Google Shape;1638;p44"/>
            <p:cNvSpPr/>
            <p:nvPr/>
          </p:nvSpPr>
          <p:spPr>
            <a:xfrm>
              <a:off x="6000923" y="2355336"/>
              <a:ext cx="16162" cy="17917"/>
            </a:xfrm>
            <a:custGeom>
              <a:rect b="b" l="l" r="r" t="t"/>
              <a:pathLst>
                <a:path extrusionOk="0" h="684" w="617">
                  <a:moveTo>
                    <a:pt x="353" y="1"/>
                  </a:moveTo>
                  <a:cubicBezTo>
                    <a:pt x="281" y="1"/>
                    <a:pt x="209" y="38"/>
                    <a:pt x="171" y="128"/>
                  </a:cubicBezTo>
                  <a:lnTo>
                    <a:pt x="55" y="399"/>
                  </a:lnTo>
                  <a:cubicBezTo>
                    <a:pt x="0" y="533"/>
                    <a:pt x="96" y="684"/>
                    <a:pt x="243" y="684"/>
                  </a:cubicBezTo>
                  <a:cubicBezTo>
                    <a:pt x="326" y="684"/>
                    <a:pt x="401" y="632"/>
                    <a:pt x="432" y="557"/>
                  </a:cubicBezTo>
                  <a:lnTo>
                    <a:pt x="548" y="286"/>
                  </a:lnTo>
                  <a:cubicBezTo>
                    <a:pt x="617" y="125"/>
                    <a:pt x="484" y="1"/>
                    <a:pt x="35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9" name="Google Shape;1639;p44"/>
            <p:cNvSpPr/>
            <p:nvPr/>
          </p:nvSpPr>
          <p:spPr>
            <a:xfrm>
              <a:off x="5906490" y="2578203"/>
              <a:ext cx="15900" cy="17917"/>
            </a:xfrm>
            <a:custGeom>
              <a:rect b="b" l="l" r="r" t="t"/>
              <a:pathLst>
                <a:path extrusionOk="0" h="684" w="607">
                  <a:moveTo>
                    <a:pt x="342" y="0"/>
                  </a:moveTo>
                  <a:cubicBezTo>
                    <a:pt x="270" y="0"/>
                    <a:pt x="199" y="37"/>
                    <a:pt x="161" y="126"/>
                  </a:cubicBezTo>
                  <a:lnTo>
                    <a:pt x="45" y="396"/>
                  </a:lnTo>
                  <a:cubicBezTo>
                    <a:pt x="0" y="503"/>
                    <a:pt x="48" y="623"/>
                    <a:pt x="154" y="667"/>
                  </a:cubicBezTo>
                  <a:cubicBezTo>
                    <a:pt x="180" y="678"/>
                    <a:pt x="207" y="684"/>
                    <a:pt x="234" y="684"/>
                  </a:cubicBezTo>
                  <a:cubicBezTo>
                    <a:pt x="313" y="684"/>
                    <a:pt x="388" y="637"/>
                    <a:pt x="422" y="558"/>
                  </a:cubicBezTo>
                  <a:lnTo>
                    <a:pt x="538" y="287"/>
                  </a:lnTo>
                  <a:cubicBezTo>
                    <a:pt x="607" y="125"/>
                    <a:pt x="473" y="0"/>
                    <a:pt x="34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0" name="Google Shape;1640;p44"/>
            <p:cNvSpPr/>
            <p:nvPr/>
          </p:nvSpPr>
          <p:spPr>
            <a:xfrm>
              <a:off x="5907983" y="2354472"/>
              <a:ext cx="16031" cy="17970"/>
            </a:xfrm>
            <a:custGeom>
              <a:rect b="b" l="l" r="r" t="t"/>
              <a:pathLst>
                <a:path extrusionOk="0" h="686" w="612">
                  <a:moveTo>
                    <a:pt x="263" y="1"/>
                  </a:moveTo>
                  <a:cubicBezTo>
                    <a:pt x="133" y="1"/>
                    <a:pt x="1" y="122"/>
                    <a:pt x="66" y="285"/>
                  </a:cubicBezTo>
                  <a:lnTo>
                    <a:pt x="176" y="556"/>
                  </a:lnTo>
                  <a:cubicBezTo>
                    <a:pt x="207" y="634"/>
                    <a:pt x="282" y="686"/>
                    <a:pt x="368" y="686"/>
                  </a:cubicBezTo>
                  <a:cubicBezTo>
                    <a:pt x="512" y="682"/>
                    <a:pt x="611" y="538"/>
                    <a:pt x="556" y="401"/>
                  </a:cubicBezTo>
                  <a:lnTo>
                    <a:pt x="447" y="131"/>
                  </a:lnTo>
                  <a:cubicBezTo>
                    <a:pt x="410" y="39"/>
                    <a:pt x="337" y="1"/>
                    <a:pt x="26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1" name="Google Shape;1641;p44"/>
            <p:cNvSpPr/>
            <p:nvPr/>
          </p:nvSpPr>
          <p:spPr>
            <a:xfrm>
              <a:off x="5999194" y="2579041"/>
              <a:ext cx="15717" cy="17996"/>
            </a:xfrm>
            <a:custGeom>
              <a:rect b="b" l="l" r="r" t="t"/>
              <a:pathLst>
                <a:path extrusionOk="0" h="687" w="600">
                  <a:moveTo>
                    <a:pt x="232" y="1"/>
                  </a:moveTo>
                  <a:cubicBezTo>
                    <a:pt x="207" y="1"/>
                    <a:pt x="183" y="5"/>
                    <a:pt x="159" y="15"/>
                  </a:cubicBezTo>
                  <a:lnTo>
                    <a:pt x="159" y="18"/>
                  </a:lnTo>
                  <a:cubicBezTo>
                    <a:pt x="52" y="59"/>
                    <a:pt x="1" y="179"/>
                    <a:pt x="45" y="282"/>
                  </a:cubicBezTo>
                  <a:lnTo>
                    <a:pt x="155" y="556"/>
                  </a:lnTo>
                  <a:cubicBezTo>
                    <a:pt x="191" y="648"/>
                    <a:pt x="263" y="686"/>
                    <a:pt x="336" y="686"/>
                  </a:cubicBezTo>
                  <a:cubicBezTo>
                    <a:pt x="466" y="686"/>
                    <a:pt x="599" y="564"/>
                    <a:pt x="536" y="402"/>
                  </a:cubicBezTo>
                  <a:lnTo>
                    <a:pt x="422" y="131"/>
                  </a:lnTo>
                  <a:cubicBezTo>
                    <a:pt x="391" y="50"/>
                    <a:pt x="313" y="1"/>
                    <a:pt x="232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2" name="Google Shape;1642;p44"/>
            <p:cNvSpPr/>
            <p:nvPr/>
          </p:nvSpPr>
          <p:spPr>
            <a:xfrm>
              <a:off x="6062664" y="2423574"/>
              <a:ext cx="22502" cy="13674"/>
            </a:xfrm>
            <a:custGeom>
              <a:rect b="b" l="l" r="r" t="t"/>
              <a:pathLst>
                <a:path extrusionOk="0" h="522" w="859">
                  <a:moveTo>
                    <a:pt x="568" y="1"/>
                  </a:moveTo>
                  <a:cubicBezTo>
                    <a:pt x="542" y="1"/>
                    <a:pt x="514" y="6"/>
                    <a:pt x="484" y="18"/>
                  </a:cubicBezTo>
                  <a:lnTo>
                    <a:pt x="210" y="128"/>
                  </a:lnTo>
                  <a:cubicBezTo>
                    <a:pt x="1" y="210"/>
                    <a:pt x="62" y="522"/>
                    <a:pt x="289" y="522"/>
                  </a:cubicBezTo>
                  <a:cubicBezTo>
                    <a:pt x="313" y="522"/>
                    <a:pt x="340" y="518"/>
                    <a:pt x="364" y="508"/>
                  </a:cubicBezTo>
                  <a:lnTo>
                    <a:pt x="638" y="399"/>
                  </a:lnTo>
                  <a:cubicBezTo>
                    <a:pt x="859" y="308"/>
                    <a:pt x="767" y="1"/>
                    <a:pt x="56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3" name="Google Shape;1643;p44"/>
            <p:cNvSpPr/>
            <p:nvPr/>
          </p:nvSpPr>
          <p:spPr>
            <a:xfrm>
              <a:off x="5837675" y="2514235"/>
              <a:ext cx="22999" cy="13752"/>
            </a:xfrm>
            <a:custGeom>
              <a:rect b="b" l="l" r="r" t="t"/>
              <a:pathLst>
                <a:path extrusionOk="0" h="525" w="878">
                  <a:moveTo>
                    <a:pt x="584" y="1"/>
                  </a:moveTo>
                  <a:cubicBezTo>
                    <a:pt x="557" y="1"/>
                    <a:pt x="529" y="6"/>
                    <a:pt x="499" y="18"/>
                  </a:cubicBezTo>
                  <a:lnTo>
                    <a:pt x="225" y="128"/>
                  </a:lnTo>
                  <a:cubicBezTo>
                    <a:pt x="0" y="216"/>
                    <a:pt x="96" y="525"/>
                    <a:pt x="297" y="525"/>
                  </a:cubicBezTo>
                  <a:cubicBezTo>
                    <a:pt x="323" y="525"/>
                    <a:pt x="350" y="520"/>
                    <a:pt x="379" y="508"/>
                  </a:cubicBezTo>
                  <a:lnTo>
                    <a:pt x="653" y="395"/>
                  </a:lnTo>
                  <a:cubicBezTo>
                    <a:pt x="877" y="307"/>
                    <a:pt x="783" y="1"/>
                    <a:pt x="58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44" name="Google Shape;1644;p44"/>
          <p:cNvGrpSpPr/>
          <p:nvPr/>
        </p:nvGrpSpPr>
        <p:grpSpPr>
          <a:xfrm>
            <a:off x="1566979" y="715570"/>
            <a:ext cx="398906" cy="398940"/>
            <a:chOff x="5769778" y="2292101"/>
            <a:chExt cx="374877" cy="367044"/>
          </a:xfrm>
        </p:grpSpPr>
        <p:sp>
          <p:nvSpPr>
            <p:cNvPr id="1645" name="Google Shape;1645;p44"/>
            <p:cNvSpPr/>
            <p:nvPr/>
          </p:nvSpPr>
          <p:spPr>
            <a:xfrm>
              <a:off x="5783687" y="2297917"/>
              <a:ext cx="355571" cy="355676"/>
            </a:xfrm>
            <a:custGeom>
              <a:rect b="b" l="l" r="r" t="t"/>
              <a:pathLst>
                <a:path extrusionOk="0" h="13578" w="13574">
                  <a:moveTo>
                    <a:pt x="6785" y="1"/>
                  </a:moveTo>
                  <a:cubicBezTo>
                    <a:pt x="3036" y="1"/>
                    <a:pt x="0" y="3040"/>
                    <a:pt x="0" y="6789"/>
                  </a:cubicBezTo>
                  <a:cubicBezTo>
                    <a:pt x="0" y="10538"/>
                    <a:pt x="3036" y="13577"/>
                    <a:pt x="6785" y="13577"/>
                  </a:cubicBezTo>
                  <a:cubicBezTo>
                    <a:pt x="10534" y="13577"/>
                    <a:pt x="13574" y="10538"/>
                    <a:pt x="13574" y="6789"/>
                  </a:cubicBezTo>
                  <a:cubicBezTo>
                    <a:pt x="13574" y="3040"/>
                    <a:pt x="10534" y="1"/>
                    <a:pt x="6785" y="1"/>
                  </a:cubicBezTo>
                  <a:close/>
                </a:path>
              </a:pathLst>
            </a:custGeom>
            <a:solidFill>
              <a:srgbClr val="D2DCE2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6" name="Google Shape;1646;p44"/>
            <p:cNvSpPr/>
            <p:nvPr/>
          </p:nvSpPr>
          <p:spPr>
            <a:xfrm>
              <a:off x="5810328" y="2324583"/>
              <a:ext cx="302264" cy="302343"/>
            </a:xfrm>
            <a:custGeom>
              <a:rect b="b" l="l" r="r" t="t"/>
              <a:pathLst>
                <a:path extrusionOk="0" h="11542" w="11539">
                  <a:moveTo>
                    <a:pt x="5768" y="0"/>
                  </a:moveTo>
                  <a:cubicBezTo>
                    <a:pt x="2585" y="0"/>
                    <a:pt x="1" y="2584"/>
                    <a:pt x="1" y="5771"/>
                  </a:cubicBezTo>
                  <a:cubicBezTo>
                    <a:pt x="1" y="8958"/>
                    <a:pt x="2585" y="11542"/>
                    <a:pt x="5768" y="11542"/>
                  </a:cubicBezTo>
                  <a:cubicBezTo>
                    <a:pt x="8955" y="11542"/>
                    <a:pt x="11539" y="8958"/>
                    <a:pt x="11539" y="5771"/>
                  </a:cubicBezTo>
                  <a:cubicBezTo>
                    <a:pt x="11539" y="2584"/>
                    <a:pt x="8955" y="0"/>
                    <a:pt x="5768" y="0"/>
                  </a:cubicBezTo>
                  <a:close/>
                </a:path>
              </a:pathLst>
            </a:custGeom>
            <a:solidFill>
              <a:srgbClr val="DFE6EA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7" name="Google Shape;1647;p44"/>
            <p:cNvSpPr/>
            <p:nvPr/>
          </p:nvSpPr>
          <p:spPr>
            <a:xfrm>
              <a:off x="5769778" y="2292101"/>
              <a:ext cx="374877" cy="367044"/>
            </a:xfrm>
            <a:custGeom>
              <a:rect b="b" l="l" r="r" t="t"/>
              <a:pathLst>
                <a:path extrusionOk="0" h="14012" w="14311">
                  <a:moveTo>
                    <a:pt x="7316" y="1"/>
                  </a:moveTo>
                  <a:cubicBezTo>
                    <a:pt x="7002" y="1"/>
                    <a:pt x="6686" y="22"/>
                    <a:pt x="6367" y="65"/>
                  </a:cubicBezTo>
                  <a:cubicBezTo>
                    <a:pt x="2656" y="565"/>
                    <a:pt x="0" y="3899"/>
                    <a:pt x="336" y="7631"/>
                  </a:cubicBezTo>
                  <a:cubicBezTo>
                    <a:pt x="659" y="11259"/>
                    <a:pt x="3699" y="14012"/>
                    <a:pt x="7305" y="14012"/>
                  </a:cubicBezTo>
                  <a:cubicBezTo>
                    <a:pt x="7409" y="14012"/>
                    <a:pt x="7513" y="14010"/>
                    <a:pt x="7618" y="14005"/>
                  </a:cubicBezTo>
                  <a:cubicBezTo>
                    <a:pt x="11360" y="13841"/>
                    <a:pt x="14307" y="10756"/>
                    <a:pt x="14310" y="7011"/>
                  </a:cubicBezTo>
                  <a:cubicBezTo>
                    <a:pt x="14310" y="6888"/>
                    <a:pt x="14307" y="6761"/>
                    <a:pt x="14300" y="6637"/>
                  </a:cubicBezTo>
                  <a:cubicBezTo>
                    <a:pt x="14293" y="6506"/>
                    <a:pt x="14196" y="6442"/>
                    <a:pt x="14097" y="6442"/>
                  </a:cubicBezTo>
                  <a:cubicBezTo>
                    <a:pt x="13991" y="6442"/>
                    <a:pt x="13885" y="6516"/>
                    <a:pt x="13892" y="6658"/>
                  </a:cubicBezTo>
                  <a:cubicBezTo>
                    <a:pt x="13899" y="6775"/>
                    <a:pt x="13903" y="6894"/>
                    <a:pt x="13903" y="7011"/>
                  </a:cubicBezTo>
                  <a:cubicBezTo>
                    <a:pt x="13896" y="10523"/>
                    <a:pt x="11130" y="13409"/>
                    <a:pt x="7625" y="13560"/>
                  </a:cubicBezTo>
                  <a:cubicBezTo>
                    <a:pt x="7527" y="13564"/>
                    <a:pt x="7429" y="13566"/>
                    <a:pt x="7332" y="13566"/>
                  </a:cubicBezTo>
                  <a:cubicBezTo>
                    <a:pt x="3953" y="13566"/>
                    <a:pt x="1105" y="10984"/>
                    <a:pt x="802" y="7587"/>
                  </a:cubicBezTo>
                  <a:cubicBezTo>
                    <a:pt x="490" y="4088"/>
                    <a:pt x="2981" y="966"/>
                    <a:pt x="6456" y="497"/>
                  </a:cubicBezTo>
                  <a:cubicBezTo>
                    <a:pt x="6754" y="456"/>
                    <a:pt x="7049" y="437"/>
                    <a:pt x="7342" y="437"/>
                  </a:cubicBezTo>
                  <a:cubicBezTo>
                    <a:pt x="10469" y="437"/>
                    <a:pt x="13223" y="2670"/>
                    <a:pt x="13796" y="5832"/>
                  </a:cubicBezTo>
                  <a:cubicBezTo>
                    <a:pt x="13815" y="5930"/>
                    <a:pt x="13901" y="6000"/>
                    <a:pt x="13996" y="6000"/>
                  </a:cubicBezTo>
                  <a:cubicBezTo>
                    <a:pt x="14008" y="6000"/>
                    <a:pt x="14021" y="5999"/>
                    <a:pt x="14033" y="5997"/>
                  </a:cubicBezTo>
                  <a:cubicBezTo>
                    <a:pt x="14146" y="5976"/>
                    <a:pt x="14218" y="5870"/>
                    <a:pt x="14197" y="5757"/>
                  </a:cubicBezTo>
                  <a:cubicBezTo>
                    <a:pt x="13586" y="2386"/>
                    <a:pt x="10650" y="1"/>
                    <a:pt x="731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8" name="Google Shape;1648;p44"/>
            <p:cNvSpPr/>
            <p:nvPr/>
          </p:nvSpPr>
          <p:spPr>
            <a:xfrm>
              <a:off x="5784316" y="2319030"/>
              <a:ext cx="353240" cy="314288"/>
            </a:xfrm>
            <a:custGeom>
              <a:rect b="b" l="l" r="r" t="t"/>
              <a:pathLst>
                <a:path extrusionOk="0" h="11998" w="13485">
                  <a:moveTo>
                    <a:pt x="6783" y="0"/>
                  </a:moveTo>
                  <a:cubicBezTo>
                    <a:pt x="5165" y="0"/>
                    <a:pt x="3553" y="651"/>
                    <a:pt x="2372" y="1929"/>
                  </a:cubicBezTo>
                  <a:cubicBezTo>
                    <a:pt x="2218" y="2080"/>
                    <a:pt x="2360" y="2286"/>
                    <a:pt x="2518" y="2286"/>
                  </a:cubicBezTo>
                  <a:cubicBezTo>
                    <a:pt x="2571" y="2286"/>
                    <a:pt x="2627" y="2263"/>
                    <a:pt x="2673" y="2207"/>
                  </a:cubicBezTo>
                  <a:cubicBezTo>
                    <a:pt x="3765" y="1028"/>
                    <a:pt x="5253" y="427"/>
                    <a:pt x="6747" y="427"/>
                  </a:cubicBezTo>
                  <a:cubicBezTo>
                    <a:pt x="8024" y="427"/>
                    <a:pt x="9305" y="866"/>
                    <a:pt x="10349" y="1758"/>
                  </a:cubicBezTo>
                  <a:cubicBezTo>
                    <a:pt x="12614" y="3690"/>
                    <a:pt x="12950" y="7066"/>
                    <a:pt x="11110" y="9406"/>
                  </a:cubicBezTo>
                  <a:cubicBezTo>
                    <a:pt x="10017" y="10799"/>
                    <a:pt x="8388" y="11531"/>
                    <a:pt x="6739" y="11531"/>
                  </a:cubicBezTo>
                  <a:cubicBezTo>
                    <a:pt x="5612" y="11531"/>
                    <a:pt x="4476" y="11189"/>
                    <a:pt x="3496" y="10482"/>
                  </a:cubicBezTo>
                  <a:cubicBezTo>
                    <a:pt x="1083" y="8738"/>
                    <a:pt x="473" y="5400"/>
                    <a:pt x="2115" y="2916"/>
                  </a:cubicBezTo>
                  <a:cubicBezTo>
                    <a:pt x="2180" y="2823"/>
                    <a:pt x="2152" y="2697"/>
                    <a:pt x="2060" y="2632"/>
                  </a:cubicBezTo>
                  <a:cubicBezTo>
                    <a:pt x="2026" y="2609"/>
                    <a:pt x="1987" y="2598"/>
                    <a:pt x="1949" y="2598"/>
                  </a:cubicBezTo>
                  <a:cubicBezTo>
                    <a:pt x="1881" y="2598"/>
                    <a:pt x="1814" y="2631"/>
                    <a:pt x="1775" y="2690"/>
                  </a:cubicBezTo>
                  <a:cubicBezTo>
                    <a:pt x="0" y="5376"/>
                    <a:pt x="662" y="8985"/>
                    <a:pt x="3273" y="10866"/>
                  </a:cubicBezTo>
                  <a:cubicBezTo>
                    <a:pt x="4331" y="11629"/>
                    <a:pt x="5557" y="11997"/>
                    <a:pt x="6772" y="11997"/>
                  </a:cubicBezTo>
                  <a:cubicBezTo>
                    <a:pt x="8555" y="11997"/>
                    <a:pt x="10317" y="11204"/>
                    <a:pt x="11497" y="9698"/>
                  </a:cubicBezTo>
                  <a:cubicBezTo>
                    <a:pt x="13485" y="7165"/>
                    <a:pt x="13118" y="3516"/>
                    <a:pt x="10668" y="1429"/>
                  </a:cubicBezTo>
                  <a:cubicBezTo>
                    <a:pt x="9542" y="471"/>
                    <a:pt x="8160" y="0"/>
                    <a:pt x="678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9" name="Google Shape;1649;p44"/>
            <p:cNvSpPr/>
            <p:nvPr/>
          </p:nvSpPr>
          <p:spPr>
            <a:xfrm>
              <a:off x="5831153" y="2470358"/>
              <a:ext cx="18441" cy="10792"/>
            </a:xfrm>
            <a:custGeom>
              <a:rect b="b" l="l" r="r" t="t"/>
              <a:pathLst>
                <a:path extrusionOk="0" h="412" w="704">
                  <a:moveTo>
                    <a:pt x="203" y="0"/>
                  </a:moveTo>
                  <a:cubicBezTo>
                    <a:pt x="90" y="0"/>
                    <a:pt x="1" y="93"/>
                    <a:pt x="1" y="206"/>
                  </a:cubicBezTo>
                  <a:cubicBezTo>
                    <a:pt x="1" y="319"/>
                    <a:pt x="93" y="412"/>
                    <a:pt x="203" y="412"/>
                  </a:cubicBezTo>
                  <a:lnTo>
                    <a:pt x="498" y="412"/>
                  </a:lnTo>
                  <a:cubicBezTo>
                    <a:pt x="611" y="412"/>
                    <a:pt x="703" y="319"/>
                    <a:pt x="703" y="206"/>
                  </a:cubicBezTo>
                  <a:cubicBezTo>
                    <a:pt x="703" y="93"/>
                    <a:pt x="611" y="0"/>
                    <a:pt x="498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0" name="Google Shape;1650;p44"/>
            <p:cNvSpPr/>
            <p:nvPr/>
          </p:nvSpPr>
          <p:spPr>
            <a:xfrm>
              <a:off x="5956129" y="2345487"/>
              <a:ext cx="135638" cy="135664"/>
            </a:xfrm>
            <a:custGeom>
              <a:rect b="b" l="l" r="r" t="t"/>
              <a:pathLst>
                <a:path extrusionOk="0" h="5179" w="5178">
                  <a:moveTo>
                    <a:pt x="204" y="1"/>
                  </a:moveTo>
                  <a:cubicBezTo>
                    <a:pt x="102" y="1"/>
                    <a:pt x="0" y="69"/>
                    <a:pt x="0" y="206"/>
                  </a:cubicBezTo>
                  <a:lnTo>
                    <a:pt x="0" y="4973"/>
                  </a:lnTo>
                  <a:cubicBezTo>
                    <a:pt x="0" y="5086"/>
                    <a:pt x="89" y="5179"/>
                    <a:pt x="202" y="5179"/>
                  </a:cubicBezTo>
                  <a:lnTo>
                    <a:pt x="4972" y="5179"/>
                  </a:lnTo>
                  <a:cubicBezTo>
                    <a:pt x="5085" y="5179"/>
                    <a:pt x="5178" y="5086"/>
                    <a:pt x="5178" y="4973"/>
                  </a:cubicBezTo>
                  <a:cubicBezTo>
                    <a:pt x="5178" y="4860"/>
                    <a:pt x="5085" y="4767"/>
                    <a:pt x="4972" y="4767"/>
                  </a:cubicBezTo>
                  <a:lnTo>
                    <a:pt x="408" y="4767"/>
                  </a:lnTo>
                  <a:lnTo>
                    <a:pt x="408" y="206"/>
                  </a:lnTo>
                  <a:cubicBezTo>
                    <a:pt x="408" y="69"/>
                    <a:pt x="306" y="1"/>
                    <a:pt x="20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1" name="Google Shape;1651;p44"/>
            <p:cNvSpPr/>
            <p:nvPr/>
          </p:nvSpPr>
          <p:spPr>
            <a:xfrm>
              <a:off x="5956129" y="2587581"/>
              <a:ext cx="10688" cy="18441"/>
            </a:xfrm>
            <a:custGeom>
              <a:rect b="b" l="l" r="r" t="t"/>
              <a:pathLst>
                <a:path extrusionOk="0" h="704" w="408">
                  <a:moveTo>
                    <a:pt x="204" y="1"/>
                  </a:moveTo>
                  <a:cubicBezTo>
                    <a:pt x="102" y="1"/>
                    <a:pt x="0" y="69"/>
                    <a:pt x="0" y="206"/>
                  </a:cubicBezTo>
                  <a:lnTo>
                    <a:pt x="0" y="501"/>
                  </a:lnTo>
                  <a:cubicBezTo>
                    <a:pt x="0" y="614"/>
                    <a:pt x="89" y="703"/>
                    <a:pt x="202" y="703"/>
                  </a:cubicBezTo>
                  <a:cubicBezTo>
                    <a:pt x="315" y="703"/>
                    <a:pt x="408" y="614"/>
                    <a:pt x="408" y="501"/>
                  </a:cubicBezTo>
                  <a:lnTo>
                    <a:pt x="408" y="206"/>
                  </a:lnTo>
                  <a:cubicBezTo>
                    <a:pt x="408" y="69"/>
                    <a:pt x="306" y="1"/>
                    <a:pt x="20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2" name="Google Shape;1652;p44"/>
            <p:cNvSpPr/>
            <p:nvPr/>
          </p:nvSpPr>
          <p:spPr>
            <a:xfrm>
              <a:off x="5865390" y="2381898"/>
              <a:ext cx="20904" cy="16450"/>
            </a:xfrm>
            <a:custGeom>
              <a:rect b="b" l="l" r="r" t="t"/>
              <a:pathLst>
                <a:path extrusionOk="0" h="628" w="798">
                  <a:moveTo>
                    <a:pt x="298" y="1"/>
                  </a:moveTo>
                  <a:cubicBezTo>
                    <a:pt x="138" y="1"/>
                    <a:pt x="0" y="208"/>
                    <a:pt x="150" y="358"/>
                  </a:cubicBezTo>
                  <a:lnTo>
                    <a:pt x="359" y="564"/>
                  </a:lnTo>
                  <a:cubicBezTo>
                    <a:pt x="404" y="609"/>
                    <a:pt x="454" y="627"/>
                    <a:pt x="502" y="627"/>
                  </a:cubicBezTo>
                  <a:cubicBezTo>
                    <a:pt x="660" y="627"/>
                    <a:pt x="797" y="423"/>
                    <a:pt x="647" y="273"/>
                  </a:cubicBezTo>
                  <a:lnTo>
                    <a:pt x="442" y="64"/>
                  </a:lnTo>
                  <a:cubicBezTo>
                    <a:pt x="397" y="19"/>
                    <a:pt x="347" y="1"/>
                    <a:pt x="29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3" name="Google Shape;1653;p44"/>
            <p:cNvSpPr/>
            <p:nvPr/>
          </p:nvSpPr>
          <p:spPr>
            <a:xfrm>
              <a:off x="6038434" y="2553266"/>
              <a:ext cx="19044" cy="16293"/>
            </a:xfrm>
            <a:custGeom>
              <a:rect b="b" l="l" r="r" t="t"/>
              <a:pathLst>
                <a:path extrusionOk="0" h="622" w="727">
                  <a:moveTo>
                    <a:pt x="226" y="1"/>
                  </a:moveTo>
                  <a:cubicBezTo>
                    <a:pt x="173" y="1"/>
                    <a:pt x="120" y="21"/>
                    <a:pt x="79" y="60"/>
                  </a:cubicBezTo>
                  <a:cubicBezTo>
                    <a:pt x="0" y="139"/>
                    <a:pt x="0" y="269"/>
                    <a:pt x="79" y="351"/>
                  </a:cubicBezTo>
                  <a:lnTo>
                    <a:pt x="288" y="557"/>
                  </a:lnTo>
                  <a:cubicBezTo>
                    <a:pt x="334" y="602"/>
                    <a:pt x="385" y="622"/>
                    <a:pt x="433" y="622"/>
                  </a:cubicBezTo>
                  <a:cubicBezTo>
                    <a:pt x="592" y="622"/>
                    <a:pt x="727" y="416"/>
                    <a:pt x="580" y="269"/>
                  </a:cubicBezTo>
                  <a:lnTo>
                    <a:pt x="371" y="60"/>
                  </a:lnTo>
                  <a:cubicBezTo>
                    <a:pt x="331" y="21"/>
                    <a:pt x="279" y="1"/>
                    <a:pt x="22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4" name="Google Shape;1654;p44"/>
            <p:cNvSpPr/>
            <p:nvPr/>
          </p:nvSpPr>
          <p:spPr>
            <a:xfrm>
              <a:off x="6036653" y="2381976"/>
              <a:ext cx="20825" cy="16398"/>
            </a:xfrm>
            <a:custGeom>
              <a:rect b="b" l="l" r="r" t="t"/>
              <a:pathLst>
                <a:path extrusionOk="0" h="626" w="795">
                  <a:moveTo>
                    <a:pt x="499" y="1"/>
                  </a:moveTo>
                  <a:cubicBezTo>
                    <a:pt x="451" y="1"/>
                    <a:pt x="401" y="20"/>
                    <a:pt x="356" y="64"/>
                  </a:cubicBezTo>
                  <a:lnTo>
                    <a:pt x="147" y="273"/>
                  </a:lnTo>
                  <a:cubicBezTo>
                    <a:pt x="0" y="420"/>
                    <a:pt x="135" y="626"/>
                    <a:pt x="294" y="626"/>
                  </a:cubicBezTo>
                  <a:cubicBezTo>
                    <a:pt x="342" y="626"/>
                    <a:pt x="393" y="607"/>
                    <a:pt x="439" y="561"/>
                  </a:cubicBezTo>
                  <a:lnTo>
                    <a:pt x="648" y="355"/>
                  </a:lnTo>
                  <a:cubicBezTo>
                    <a:pt x="795" y="205"/>
                    <a:pt x="657" y="1"/>
                    <a:pt x="49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5" name="Google Shape;1655;p44"/>
            <p:cNvSpPr/>
            <p:nvPr/>
          </p:nvSpPr>
          <p:spPr>
            <a:xfrm>
              <a:off x="5867249" y="2553161"/>
              <a:ext cx="19044" cy="16319"/>
            </a:xfrm>
            <a:custGeom>
              <a:rect b="b" l="l" r="r" t="t"/>
              <a:pathLst>
                <a:path extrusionOk="0" h="623" w="727">
                  <a:moveTo>
                    <a:pt x="431" y="1"/>
                  </a:moveTo>
                  <a:cubicBezTo>
                    <a:pt x="383" y="1"/>
                    <a:pt x="333" y="19"/>
                    <a:pt x="288" y="64"/>
                  </a:cubicBezTo>
                  <a:lnTo>
                    <a:pt x="79" y="273"/>
                  </a:lnTo>
                  <a:cubicBezTo>
                    <a:pt x="1" y="352"/>
                    <a:pt x="1" y="482"/>
                    <a:pt x="79" y="561"/>
                  </a:cubicBezTo>
                  <a:cubicBezTo>
                    <a:pt x="119" y="602"/>
                    <a:pt x="171" y="623"/>
                    <a:pt x="224" y="623"/>
                  </a:cubicBezTo>
                  <a:cubicBezTo>
                    <a:pt x="276" y="623"/>
                    <a:pt x="330" y="602"/>
                    <a:pt x="371" y="561"/>
                  </a:cubicBezTo>
                  <a:lnTo>
                    <a:pt x="576" y="355"/>
                  </a:lnTo>
                  <a:cubicBezTo>
                    <a:pt x="726" y="205"/>
                    <a:pt x="589" y="1"/>
                    <a:pt x="43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6" name="Google Shape;1656;p44"/>
            <p:cNvSpPr/>
            <p:nvPr/>
          </p:nvSpPr>
          <p:spPr>
            <a:xfrm>
              <a:off x="5838592" y="2421400"/>
              <a:ext cx="22868" cy="13936"/>
            </a:xfrm>
            <a:custGeom>
              <a:rect b="b" l="l" r="r" t="t"/>
              <a:pathLst>
                <a:path extrusionOk="0" h="532" w="873">
                  <a:moveTo>
                    <a:pt x="295" y="0"/>
                  </a:moveTo>
                  <a:cubicBezTo>
                    <a:pt x="99" y="0"/>
                    <a:pt x="1" y="303"/>
                    <a:pt x="221" y="396"/>
                  </a:cubicBezTo>
                  <a:lnTo>
                    <a:pt x="491" y="512"/>
                  </a:lnTo>
                  <a:cubicBezTo>
                    <a:pt x="522" y="525"/>
                    <a:pt x="551" y="531"/>
                    <a:pt x="578" y="531"/>
                  </a:cubicBezTo>
                  <a:cubicBezTo>
                    <a:pt x="775" y="531"/>
                    <a:pt x="872" y="229"/>
                    <a:pt x="652" y="135"/>
                  </a:cubicBezTo>
                  <a:lnTo>
                    <a:pt x="382" y="19"/>
                  </a:lnTo>
                  <a:cubicBezTo>
                    <a:pt x="351" y="6"/>
                    <a:pt x="322" y="0"/>
                    <a:pt x="29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7" name="Google Shape;1657;p44"/>
            <p:cNvSpPr/>
            <p:nvPr/>
          </p:nvSpPr>
          <p:spPr>
            <a:xfrm>
              <a:off x="6061512" y="2516147"/>
              <a:ext cx="22816" cy="13883"/>
            </a:xfrm>
            <a:custGeom>
              <a:rect b="b" l="l" r="r" t="t"/>
              <a:pathLst>
                <a:path extrusionOk="0" h="530" w="871">
                  <a:moveTo>
                    <a:pt x="291" y="1"/>
                  </a:moveTo>
                  <a:cubicBezTo>
                    <a:pt x="94" y="1"/>
                    <a:pt x="0" y="302"/>
                    <a:pt x="219" y="398"/>
                  </a:cubicBezTo>
                  <a:lnTo>
                    <a:pt x="490" y="511"/>
                  </a:lnTo>
                  <a:cubicBezTo>
                    <a:pt x="521" y="524"/>
                    <a:pt x="550" y="529"/>
                    <a:pt x="577" y="529"/>
                  </a:cubicBezTo>
                  <a:cubicBezTo>
                    <a:pt x="773" y="529"/>
                    <a:pt x="871" y="227"/>
                    <a:pt x="651" y="134"/>
                  </a:cubicBezTo>
                  <a:lnTo>
                    <a:pt x="380" y="21"/>
                  </a:lnTo>
                  <a:cubicBezTo>
                    <a:pt x="349" y="7"/>
                    <a:pt x="319" y="1"/>
                    <a:pt x="29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8" name="Google Shape;1658;p44"/>
            <p:cNvSpPr/>
            <p:nvPr/>
          </p:nvSpPr>
          <p:spPr>
            <a:xfrm>
              <a:off x="6000923" y="2355336"/>
              <a:ext cx="16162" cy="17917"/>
            </a:xfrm>
            <a:custGeom>
              <a:rect b="b" l="l" r="r" t="t"/>
              <a:pathLst>
                <a:path extrusionOk="0" h="684" w="617">
                  <a:moveTo>
                    <a:pt x="353" y="1"/>
                  </a:moveTo>
                  <a:cubicBezTo>
                    <a:pt x="281" y="1"/>
                    <a:pt x="209" y="38"/>
                    <a:pt x="171" y="128"/>
                  </a:cubicBezTo>
                  <a:lnTo>
                    <a:pt x="55" y="399"/>
                  </a:lnTo>
                  <a:cubicBezTo>
                    <a:pt x="0" y="533"/>
                    <a:pt x="96" y="684"/>
                    <a:pt x="243" y="684"/>
                  </a:cubicBezTo>
                  <a:cubicBezTo>
                    <a:pt x="326" y="684"/>
                    <a:pt x="401" y="632"/>
                    <a:pt x="432" y="557"/>
                  </a:cubicBezTo>
                  <a:lnTo>
                    <a:pt x="548" y="286"/>
                  </a:lnTo>
                  <a:cubicBezTo>
                    <a:pt x="617" y="125"/>
                    <a:pt x="484" y="1"/>
                    <a:pt x="35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9" name="Google Shape;1659;p44"/>
            <p:cNvSpPr/>
            <p:nvPr/>
          </p:nvSpPr>
          <p:spPr>
            <a:xfrm>
              <a:off x="5906490" y="2578203"/>
              <a:ext cx="15900" cy="17917"/>
            </a:xfrm>
            <a:custGeom>
              <a:rect b="b" l="l" r="r" t="t"/>
              <a:pathLst>
                <a:path extrusionOk="0" h="684" w="607">
                  <a:moveTo>
                    <a:pt x="342" y="0"/>
                  </a:moveTo>
                  <a:cubicBezTo>
                    <a:pt x="270" y="0"/>
                    <a:pt x="199" y="37"/>
                    <a:pt x="161" y="126"/>
                  </a:cubicBezTo>
                  <a:lnTo>
                    <a:pt x="45" y="396"/>
                  </a:lnTo>
                  <a:cubicBezTo>
                    <a:pt x="0" y="503"/>
                    <a:pt x="48" y="623"/>
                    <a:pt x="154" y="667"/>
                  </a:cubicBezTo>
                  <a:cubicBezTo>
                    <a:pt x="180" y="678"/>
                    <a:pt x="207" y="684"/>
                    <a:pt x="234" y="684"/>
                  </a:cubicBezTo>
                  <a:cubicBezTo>
                    <a:pt x="313" y="684"/>
                    <a:pt x="388" y="637"/>
                    <a:pt x="422" y="558"/>
                  </a:cubicBezTo>
                  <a:lnTo>
                    <a:pt x="538" y="287"/>
                  </a:lnTo>
                  <a:cubicBezTo>
                    <a:pt x="607" y="125"/>
                    <a:pt x="473" y="0"/>
                    <a:pt x="34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0" name="Google Shape;1660;p44"/>
            <p:cNvSpPr/>
            <p:nvPr/>
          </p:nvSpPr>
          <p:spPr>
            <a:xfrm>
              <a:off x="5907983" y="2354472"/>
              <a:ext cx="16031" cy="17970"/>
            </a:xfrm>
            <a:custGeom>
              <a:rect b="b" l="l" r="r" t="t"/>
              <a:pathLst>
                <a:path extrusionOk="0" h="686" w="612">
                  <a:moveTo>
                    <a:pt x="263" y="1"/>
                  </a:moveTo>
                  <a:cubicBezTo>
                    <a:pt x="133" y="1"/>
                    <a:pt x="1" y="122"/>
                    <a:pt x="66" y="285"/>
                  </a:cubicBezTo>
                  <a:lnTo>
                    <a:pt x="176" y="556"/>
                  </a:lnTo>
                  <a:cubicBezTo>
                    <a:pt x="207" y="634"/>
                    <a:pt x="282" y="686"/>
                    <a:pt x="368" y="686"/>
                  </a:cubicBezTo>
                  <a:cubicBezTo>
                    <a:pt x="512" y="682"/>
                    <a:pt x="611" y="538"/>
                    <a:pt x="556" y="401"/>
                  </a:cubicBezTo>
                  <a:lnTo>
                    <a:pt x="447" y="131"/>
                  </a:lnTo>
                  <a:cubicBezTo>
                    <a:pt x="410" y="39"/>
                    <a:pt x="337" y="1"/>
                    <a:pt x="26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1" name="Google Shape;1661;p44"/>
            <p:cNvSpPr/>
            <p:nvPr/>
          </p:nvSpPr>
          <p:spPr>
            <a:xfrm>
              <a:off x="5999194" y="2579041"/>
              <a:ext cx="15717" cy="17996"/>
            </a:xfrm>
            <a:custGeom>
              <a:rect b="b" l="l" r="r" t="t"/>
              <a:pathLst>
                <a:path extrusionOk="0" h="687" w="600">
                  <a:moveTo>
                    <a:pt x="232" y="1"/>
                  </a:moveTo>
                  <a:cubicBezTo>
                    <a:pt x="207" y="1"/>
                    <a:pt x="183" y="5"/>
                    <a:pt x="159" y="15"/>
                  </a:cubicBezTo>
                  <a:lnTo>
                    <a:pt x="159" y="18"/>
                  </a:lnTo>
                  <a:cubicBezTo>
                    <a:pt x="52" y="59"/>
                    <a:pt x="1" y="179"/>
                    <a:pt x="45" y="282"/>
                  </a:cubicBezTo>
                  <a:lnTo>
                    <a:pt x="155" y="556"/>
                  </a:lnTo>
                  <a:cubicBezTo>
                    <a:pt x="191" y="648"/>
                    <a:pt x="263" y="686"/>
                    <a:pt x="336" y="686"/>
                  </a:cubicBezTo>
                  <a:cubicBezTo>
                    <a:pt x="466" y="686"/>
                    <a:pt x="599" y="564"/>
                    <a:pt x="536" y="402"/>
                  </a:cubicBezTo>
                  <a:lnTo>
                    <a:pt x="422" y="131"/>
                  </a:lnTo>
                  <a:cubicBezTo>
                    <a:pt x="391" y="50"/>
                    <a:pt x="313" y="1"/>
                    <a:pt x="232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2" name="Google Shape;1662;p44"/>
            <p:cNvSpPr/>
            <p:nvPr/>
          </p:nvSpPr>
          <p:spPr>
            <a:xfrm>
              <a:off x="6062664" y="2423574"/>
              <a:ext cx="22502" cy="13674"/>
            </a:xfrm>
            <a:custGeom>
              <a:rect b="b" l="l" r="r" t="t"/>
              <a:pathLst>
                <a:path extrusionOk="0" h="522" w="859">
                  <a:moveTo>
                    <a:pt x="568" y="1"/>
                  </a:moveTo>
                  <a:cubicBezTo>
                    <a:pt x="542" y="1"/>
                    <a:pt x="514" y="6"/>
                    <a:pt x="484" y="18"/>
                  </a:cubicBezTo>
                  <a:lnTo>
                    <a:pt x="210" y="128"/>
                  </a:lnTo>
                  <a:cubicBezTo>
                    <a:pt x="1" y="210"/>
                    <a:pt x="62" y="522"/>
                    <a:pt x="289" y="522"/>
                  </a:cubicBezTo>
                  <a:cubicBezTo>
                    <a:pt x="313" y="522"/>
                    <a:pt x="340" y="518"/>
                    <a:pt x="364" y="508"/>
                  </a:cubicBezTo>
                  <a:lnTo>
                    <a:pt x="638" y="399"/>
                  </a:lnTo>
                  <a:cubicBezTo>
                    <a:pt x="859" y="308"/>
                    <a:pt x="767" y="1"/>
                    <a:pt x="56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3" name="Google Shape;1663;p44"/>
            <p:cNvSpPr/>
            <p:nvPr/>
          </p:nvSpPr>
          <p:spPr>
            <a:xfrm>
              <a:off x="5837675" y="2514235"/>
              <a:ext cx="22999" cy="13752"/>
            </a:xfrm>
            <a:custGeom>
              <a:rect b="b" l="l" r="r" t="t"/>
              <a:pathLst>
                <a:path extrusionOk="0" h="525" w="878">
                  <a:moveTo>
                    <a:pt x="584" y="1"/>
                  </a:moveTo>
                  <a:cubicBezTo>
                    <a:pt x="557" y="1"/>
                    <a:pt x="529" y="6"/>
                    <a:pt x="499" y="18"/>
                  </a:cubicBezTo>
                  <a:lnTo>
                    <a:pt x="225" y="128"/>
                  </a:lnTo>
                  <a:cubicBezTo>
                    <a:pt x="0" y="216"/>
                    <a:pt x="96" y="525"/>
                    <a:pt x="297" y="525"/>
                  </a:cubicBezTo>
                  <a:cubicBezTo>
                    <a:pt x="323" y="525"/>
                    <a:pt x="350" y="520"/>
                    <a:pt x="379" y="508"/>
                  </a:cubicBezTo>
                  <a:lnTo>
                    <a:pt x="653" y="395"/>
                  </a:lnTo>
                  <a:cubicBezTo>
                    <a:pt x="877" y="307"/>
                    <a:pt x="783" y="1"/>
                    <a:pt x="58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64" name="Google Shape;1664;p44"/>
          <p:cNvSpPr txBox="1"/>
          <p:nvPr/>
        </p:nvSpPr>
        <p:spPr>
          <a:xfrm>
            <a:off x="2650300" y="186775"/>
            <a:ext cx="1750500" cy="15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Two </a:t>
            </a:r>
            <a:r>
              <a:rPr b="1" i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different</a:t>
            </a:r>
            <a:r>
              <a:rPr b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 atomic clocks</a:t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Need to use older data</a:t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Signal from different sensitivities to α</a:t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65" name="Google Shape;1665;p44"/>
          <p:cNvSpPr txBox="1"/>
          <p:nvPr/>
        </p:nvSpPr>
        <p:spPr>
          <a:xfrm>
            <a:off x="109976" y="2678975"/>
            <a:ext cx="1820700" cy="15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Atomic clocks on Earth and satellite</a:t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Can use newest data available</a:t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Signal from screening effect</a:t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66" name="Google Shape;1666;p44"/>
          <p:cNvSpPr/>
          <p:nvPr/>
        </p:nvSpPr>
        <p:spPr>
          <a:xfrm>
            <a:off x="5163300" y="1114500"/>
            <a:ext cx="756900" cy="282600"/>
          </a:xfrm>
          <a:prstGeom prst="rightArrow">
            <a:avLst>
              <a:gd fmla="val 31617" name="adj1"/>
              <a:gd fmla="val 50000" name="adj2"/>
            </a:avLst>
          </a:prstGeom>
          <a:solidFill>
            <a:srgbClr val="DD517F"/>
          </a:solidFill>
          <a:ln cap="flat" cmpd="sng" w="9525">
            <a:solidFill>
              <a:srgbClr val="DD51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7" name="Google Shape;1667;p44"/>
          <p:cNvSpPr txBox="1"/>
          <p:nvPr/>
        </p:nvSpPr>
        <p:spPr>
          <a:xfrm>
            <a:off x="6125475" y="535475"/>
            <a:ext cx="2407500" cy="15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Data where no. of Cs and Rb clocks was equal:</a:t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2001 to 2002</a:t>
            </a:r>
            <a:endParaRPr b="1" sz="20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(2001-09-19 to 2002-02-19)</a:t>
            </a:r>
            <a:endParaRPr b="1" sz="10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68" name="Google Shape;1668;p44"/>
          <p:cNvSpPr/>
          <p:nvPr/>
        </p:nvSpPr>
        <p:spPr>
          <a:xfrm>
            <a:off x="5163300" y="3507475"/>
            <a:ext cx="756900" cy="282600"/>
          </a:xfrm>
          <a:prstGeom prst="rightArrow">
            <a:avLst>
              <a:gd fmla="val 31617" name="adj1"/>
              <a:gd fmla="val 50000" name="adj2"/>
            </a:avLst>
          </a:prstGeom>
          <a:solidFill>
            <a:srgbClr val="DD517F"/>
          </a:solidFill>
          <a:ln cap="flat" cmpd="sng" w="9525">
            <a:solidFill>
              <a:srgbClr val="DD51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9" name="Google Shape;1669;p44"/>
          <p:cNvSpPr txBox="1"/>
          <p:nvPr/>
        </p:nvSpPr>
        <p:spPr>
          <a:xfrm>
            <a:off x="6125475" y="2951950"/>
            <a:ext cx="2407500" cy="15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Data where there are only Rb clocks:</a:t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Mar 2024 onwards</a:t>
            </a:r>
            <a:endParaRPr b="1" sz="20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(2024-03-05 to 2024-06-13</a:t>
            </a:r>
            <a:endParaRPr b="1" sz="10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1673" name="Shape 1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4" name="Google Shape;1674;p45" title="Capture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5863" y="2678975"/>
            <a:ext cx="2434825" cy="240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5" name="Google Shape;1675;p45"/>
          <p:cNvSpPr/>
          <p:nvPr/>
        </p:nvSpPr>
        <p:spPr>
          <a:xfrm rot="-3140632">
            <a:off x="2996771" y="3920372"/>
            <a:ext cx="805408" cy="279437"/>
          </a:xfrm>
          <a:custGeom>
            <a:rect b="b" l="l" r="r" t="t"/>
            <a:pathLst>
              <a:path extrusionOk="0" h="18012" w="66179">
                <a:moveTo>
                  <a:pt x="0" y="15954"/>
                </a:moveTo>
                <a:cubicBezTo>
                  <a:pt x="20735" y="25171"/>
                  <a:pt x="43487" y="0"/>
                  <a:pt x="66179" y="0"/>
                </a:cubicBezTo>
              </a:path>
            </a:pathLst>
          </a:cu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sp>
      <p:grpSp>
        <p:nvGrpSpPr>
          <p:cNvPr id="1676" name="Google Shape;1676;p45"/>
          <p:cNvGrpSpPr/>
          <p:nvPr/>
        </p:nvGrpSpPr>
        <p:grpSpPr>
          <a:xfrm>
            <a:off x="2931091" y="4375195"/>
            <a:ext cx="398906" cy="398940"/>
            <a:chOff x="5769778" y="2292101"/>
            <a:chExt cx="374877" cy="367044"/>
          </a:xfrm>
        </p:grpSpPr>
        <p:sp>
          <p:nvSpPr>
            <p:cNvPr id="1677" name="Google Shape;1677;p45"/>
            <p:cNvSpPr/>
            <p:nvPr/>
          </p:nvSpPr>
          <p:spPr>
            <a:xfrm>
              <a:off x="5783687" y="2297917"/>
              <a:ext cx="355571" cy="355676"/>
            </a:xfrm>
            <a:custGeom>
              <a:rect b="b" l="l" r="r" t="t"/>
              <a:pathLst>
                <a:path extrusionOk="0" h="13578" w="13574">
                  <a:moveTo>
                    <a:pt x="6785" y="1"/>
                  </a:moveTo>
                  <a:cubicBezTo>
                    <a:pt x="3036" y="1"/>
                    <a:pt x="0" y="3040"/>
                    <a:pt x="0" y="6789"/>
                  </a:cubicBezTo>
                  <a:cubicBezTo>
                    <a:pt x="0" y="10538"/>
                    <a:pt x="3036" y="13577"/>
                    <a:pt x="6785" y="13577"/>
                  </a:cubicBezTo>
                  <a:cubicBezTo>
                    <a:pt x="10534" y="13577"/>
                    <a:pt x="13574" y="10538"/>
                    <a:pt x="13574" y="6789"/>
                  </a:cubicBezTo>
                  <a:cubicBezTo>
                    <a:pt x="13574" y="3040"/>
                    <a:pt x="10534" y="1"/>
                    <a:pt x="6785" y="1"/>
                  </a:cubicBezTo>
                  <a:close/>
                </a:path>
              </a:pathLst>
            </a:custGeom>
            <a:solidFill>
              <a:srgbClr val="D2DCE2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8" name="Google Shape;1678;p45"/>
            <p:cNvSpPr/>
            <p:nvPr/>
          </p:nvSpPr>
          <p:spPr>
            <a:xfrm>
              <a:off x="5810328" y="2324583"/>
              <a:ext cx="302264" cy="302343"/>
            </a:xfrm>
            <a:custGeom>
              <a:rect b="b" l="l" r="r" t="t"/>
              <a:pathLst>
                <a:path extrusionOk="0" h="11542" w="11539">
                  <a:moveTo>
                    <a:pt x="5768" y="0"/>
                  </a:moveTo>
                  <a:cubicBezTo>
                    <a:pt x="2585" y="0"/>
                    <a:pt x="1" y="2584"/>
                    <a:pt x="1" y="5771"/>
                  </a:cubicBezTo>
                  <a:cubicBezTo>
                    <a:pt x="1" y="8958"/>
                    <a:pt x="2585" y="11542"/>
                    <a:pt x="5768" y="11542"/>
                  </a:cubicBezTo>
                  <a:cubicBezTo>
                    <a:pt x="8955" y="11542"/>
                    <a:pt x="11539" y="8958"/>
                    <a:pt x="11539" y="5771"/>
                  </a:cubicBezTo>
                  <a:cubicBezTo>
                    <a:pt x="11539" y="2584"/>
                    <a:pt x="8955" y="0"/>
                    <a:pt x="5768" y="0"/>
                  </a:cubicBezTo>
                  <a:close/>
                </a:path>
              </a:pathLst>
            </a:custGeom>
            <a:solidFill>
              <a:srgbClr val="DFE6EA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9" name="Google Shape;1679;p45"/>
            <p:cNvSpPr/>
            <p:nvPr/>
          </p:nvSpPr>
          <p:spPr>
            <a:xfrm>
              <a:off x="5769778" y="2292101"/>
              <a:ext cx="374877" cy="367044"/>
            </a:xfrm>
            <a:custGeom>
              <a:rect b="b" l="l" r="r" t="t"/>
              <a:pathLst>
                <a:path extrusionOk="0" h="14012" w="14311">
                  <a:moveTo>
                    <a:pt x="7316" y="1"/>
                  </a:moveTo>
                  <a:cubicBezTo>
                    <a:pt x="7002" y="1"/>
                    <a:pt x="6686" y="22"/>
                    <a:pt x="6367" y="65"/>
                  </a:cubicBezTo>
                  <a:cubicBezTo>
                    <a:pt x="2656" y="565"/>
                    <a:pt x="0" y="3899"/>
                    <a:pt x="336" y="7631"/>
                  </a:cubicBezTo>
                  <a:cubicBezTo>
                    <a:pt x="659" y="11259"/>
                    <a:pt x="3699" y="14012"/>
                    <a:pt x="7305" y="14012"/>
                  </a:cubicBezTo>
                  <a:cubicBezTo>
                    <a:pt x="7409" y="14012"/>
                    <a:pt x="7513" y="14010"/>
                    <a:pt x="7618" y="14005"/>
                  </a:cubicBezTo>
                  <a:cubicBezTo>
                    <a:pt x="11360" y="13841"/>
                    <a:pt x="14307" y="10756"/>
                    <a:pt x="14310" y="7011"/>
                  </a:cubicBezTo>
                  <a:cubicBezTo>
                    <a:pt x="14310" y="6888"/>
                    <a:pt x="14307" y="6761"/>
                    <a:pt x="14300" y="6637"/>
                  </a:cubicBezTo>
                  <a:cubicBezTo>
                    <a:pt x="14293" y="6506"/>
                    <a:pt x="14196" y="6442"/>
                    <a:pt x="14097" y="6442"/>
                  </a:cubicBezTo>
                  <a:cubicBezTo>
                    <a:pt x="13991" y="6442"/>
                    <a:pt x="13885" y="6516"/>
                    <a:pt x="13892" y="6658"/>
                  </a:cubicBezTo>
                  <a:cubicBezTo>
                    <a:pt x="13899" y="6775"/>
                    <a:pt x="13903" y="6894"/>
                    <a:pt x="13903" y="7011"/>
                  </a:cubicBezTo>
                  <a:cubicBezTo>
                    <a:pt x="13896" y="10523"/>
                    <a:pt x="11130" y="13409"/>
                    <a:pt x="7625" y="13560"/>
                  </a:cubicBezTo>
                  <a:cubicBezTo>
                    <a:pt x="7527" y="13564"/>
                    <a:pt x="7429" y="13566"/>
                    <a:pt x="7332" y="13566"/>
                  </a:cubicBezTo>
                  <a:cubicBezTo>
                    <a:pt x="3953" y="13566"/>
                    <a:pt x="1105" y="10984"/>
                    <a:pt x="802" y="7587"/>
                  </a:cubicBezTo>
                  <a:cubicBezTo>
                    <a:pt x="490" y="4088"/>
                    <a:pt x="2981" y="966"/>
                    <a:pt x="6456" y="497"/>
                  </a:cubicBezTo>
                  <a:cubicBezTo>
                    <a:pt x="6754" y="456"/>
                    <a:pt x="7049" y="437"/>
                    <a:pt x="7342" y="437"/>
                  </a:cubicBezTo>
                  <a:cubicBezTo>
                    <a:pt x="10469" y="437"/>
                    <a:pt x="13223" y="2670"/>
                    <a:pt x="13796" y="5832"/>
                  </a:cubicBezTo>
                  <a:cubicBezTo>
                    <a:pt x="13815" y="5930"/>
                    <a:pt x="13901" y="6000"/>
                    <a:pt x="13996" y="6000"/>
                  </a:cubicBezTo>
                  <a:cubicBezTo>
                    <a:pt x="14008" y="6000"/>
                    <a:pt x="14021" y="5999"/>
                    <a:pt x="14033" y="5997"/>
                  </a:cubicBezTo>
                  <a:cubicBezTo>
                    <a:pt x="14146" y="5976"/>
                    <a:pt x="14218" y="5870"/>
                    <a:pt x="14197" y="5757"/>
                  </a:cubicBezTo>
                  <a:cubicBezTo>
                    <a:pt x="13586" y="2386"/>
                    <a:pt x="10650" y="1"/>
                    <a:pt x="731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0" name="Google Shape;1680;p45"/>
            <p:cNvSpPr/>
            <p:nvPr/>
          </p:nvSpPr>
          <p:spPr>
            <a:xfrm>
              <a:off x="5784316" y="2319030"/>
              <a:ext cx="353240" cy="314288"/>
            </a:xfrm>
            <a:custGeom>
              <a:rect b="b" l="l" r="r" t="t"/>
              <a:pathLst>
                <a:path extrusionOk="0" h="11998" w="13485">
                  <a:moveTo>
                    <a:pt x="6783" y="0"/>
                  </a:moveTo>
                  <a:cubicBezTo>
                    <a:pt x="5165" y="0"/>
                    <a:pt x="3553" y="651"/>
                    <a:pt x="2372" y="1929"/>
                  </a:cubicBezTo>
                  <a:cubicBezTo>
                    <a:pt x="2218" y="2080"/>
                    <a:pt x="2360" y="2286"/>
                    <a:pt x="2518" y="2286"/>
                  </a:cubicBezTo>
                  <a:cubicBezTo>
                    <a:pt x="2571" y="2286"/>
                    <a:pt x="2627" y="2263"/>
                    <a:pt x="2673" y="2207"/>
                  </a:cubicBezTo>
                  <a:cubicBezTo>
                    <a:pt x="3765" y="1028"/>
                    <a:pt x="5253" y="427"/>
                    <a:pt x="6747" y="427"/>
                  </a:cubicBezTo>
                  <a:cubicBezTo>
                    <a:pt x="8024" y="427"/>
                    <a:pt x="9305" y="866"/>
                    <a:pt x="10349" y="1758"/>
                  </a:cubicBezTo>
                  <a:cubicBezTo>
                    <a:pt x="12614" y="3690"/>
                    <a:pt x="12950" y="7066"/>
                    <a:pt x="11110" y="9406"/>
                  </a:cubicBezTo>
                  <a:cubicBezTo>
                    <a:pt x="10017" y="10799"/>
                    <a:pt x="8388" y="11531"/>
                    <a:pt x="6739" y="11531"/>
                  </a:cubicBezTo>
                  <a:cubicBezTo>
                    <a:pt x="5612" y="11531"/>
                    <a:pt x="4476" y="11189"/>
                    <a:pt x="3496" y="10482"/>
                  </a:cubicBezTo>
                  <a:cubicBezTo>
                    <a:pt x="1083" y="8738"/>
                    <a:pt x="473" y="5400"/>
                    <a:pt x="2115" y="2916"/>
                  </a:cubicBezTo>
                  <a:cubicBezTo>
                    <a:pt x="2180" y="2823"/>
                    <a:pt x="2152" y="2697"/>
                    <a:pt x="2060" y="2632"/>
                  </a:cubicBezTo>
                  <a:cubicBezTo>
                    <a:pt x="2026" y="2609"/>
                    <a:pt x="1987" y="2598"/>
                    <a:pt x="1949" y="2598"/>
                  </a:cubicBezTo>
                  <a:cubicBezTo>
                    <a:pt x="1881" y="2598"/>
                    <a:pt x="1814" y="2631"/>
                    <a:pt x="1775" y="2690"/>
                  </a:cubicBezTo>
                  <a:cubicBezTo>
                    <a:pt x="0" y="5376"/>
                    <a:pt x="662" y="8985"/>
                    <a:pt x="3273" y="10866"/>
                  </a:cubicBezTo>
                  <a:cubicBezTo>
                    <a:pt x="4331" y="11629"/>
                    <a:pt x="5557" y="11997"/>
                    <a:pt x="6772" y="11997"/>
                  </a:cubicBezTo>
                  <a:cubicBezTo>
                    <a:pt x="8555" y="11997"/>
                    <a:pt x="10317" y="11204"/>
                    <a:pt x="11497" y="9698"/>
                  </a:cubicBezTo>
                  <a:cubicBezTo>
                    <a:pt x="13485" y="7165"/>
                    <a:pt x="13118" y="3516"/>
                    <a:pt x="10668" y="1429"/>
                  </a:cubicBezTo>
                  <a:cubicBezTo>
                    <a:pt x="9542" y="471"/>
                    <a:pt x="8160" y="0"/>
                    <a:pt x="678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1" name="Google Shape;1681;p45"/>
            <p:cNvSpPr/>
            <p:nvPr/>
          </p:nvSpPr>
          <p:spPr>
            <a:xfrm>
              <a:off x="5831153" y="2470358"/>
              <a:ext cx="18441" cy="10792"/>
            </a:xfrm>
            <a:custGeom>
              <a:rect b="b" l="l" r="r" t="t"/>
              <a:pathLst>
                <a:path extrusionOk="0" h="412" w="704">
                  <a:moveTo>
                    <a:pt x="203" y="0"/>
                  </a:moveTo>
                  <a:cubicBezTo>
                    <a:pt x="90" y="0"/>
                    <a:pt x="1" y="93"/>
                    <a:pt x="1" y="206"/>
                  </a:cubicBezTo>
                  <a:cubicBezTo>
                    <a:pt x="1" y="319"/>
                    <a:pt x="93" y="412"/>
                    <a:pt x="203" y="412"/>
                  </a:cubicBezTo>
                  <a:lnTo>
                    <a:pt x="498" y="412"/>
                  </a:lnTo>
                  <a:cubicBezTo>
                    <a:pt x="611" y="412"/>
                    <a:pt x="703" y="319"/>
                    <a:pt x="703" y="206"/>
                  </a:cubicBezTo>
                  <a:cubicBezTo>
                    <a:pt x="703" y="93"/>
                    <a:pt x="611" y="0"/>
                    <a:pt x="498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2" name="Google Shape;1682;p45"/>
            <p:cNvSpPr/>
            <p:nvPr/>
          </p:nvSpPr>
          <p:spPr>
            <a:xfrm>
              <a:off x="5956129" y="2345487"/>
              <a:ext cx="135638" cy="135664"/>
            </a:xfrm>
            <a:custGeom>
              <a:rect b="b" l="l" r="r" t="t"/>
              <a:pathLst>
                <a:path extrusionOk="0" h="5179" w="5178">
                  <a:moveTo>
                    <a:pt x="204" y="1"/>
                  </a:moveTo>
                  <a:cubicBezTo>
                    <a:pt x="102" y="1"/>
                    <a:pt x="0" y="69"/>
                    <a:pt x="0" y="206"/>
                  </a:cubicBezTo>
                  <a:lnTo>
                    <a:pt x="0" y="4973"/>
                  </a:lnTo>
                  <a:cubicBezTo>
                    <a:pt x="0" y="5086"/>
                    <a:pt x="89" y="5179"/>
                    <a:pt x="202" y="5179"/>
                  </a:cubicBezTo>
                  <a:lnTo>
                    <a:pt x="4972" y="5179"/>
                  </a:lnTo>
                  <a:cubicBezTo>
                    <a:pt x="5085" y="5179"/>
                    <a:pt x="5178" y="5086"/>
                    <a:pt x="5178" y="4973"/>
                  </a:cubicBezTo>
                  <a:cubicBezTo>
                    <a:pt x="5178" y="4860"/>
                    <a:pt x="5085" y="4767"/>
                    <a:pt x="4972" y="4767"/>
                  </a:cubicBezTo>
                  <a:lnTo>
                    <a:pt x="408" y="4767"/>
                  </a:lnTo>
                  <a:lnTo>
                    <a:pt x="408" y="206"/>
                  </a:lnTo>
                  <a:cubicBezTo>
                    <a:pt x="408" y="69"/>
                    <a:pt x="306" y="1"/>
                    <a:pt x="20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3" name="Google Shape;1683;p45"/>
            <p:cNvSpPr/>
            <p:nvPr/>
          </p:nvSpPr>
          <p:spPr>
            <a:xfrm>
              <a:off x="5956129" y="2587581"/>
              <a:ext cx="10688" cy="18441"/>
            </a:xfrm>
            <a:custGeom>
              <a:rect b="b" l="l" r="r" t="t"/>
              <a:pathLst>
                <a:path extrusionOk="0" h="704" w="408">
                  <a:moveTo>
                    <a:pt x="204" y="1"/>
                  </a:moveTo>
                  <a:cubicBezTo>
                    <a:pt x="102" y="1"/>
                    <a:pt x="0" y="69"/>
                    <a:pt x="0" y="206"/>
                  </a:cubicBezTo>
                  <a:lnTo>
                    <a:pt x="0" y="501"/>
                  </a:lnTo>
                  <a:cubicBezTo>
                    <a:pt x="0" y="614"/>
                    <a:pt x="89" y="703"/>
                    <a:pt x="202" y="703"/>
                  </a:cubicBezTo>
                  <a:cubicBezTo>
                    <a:pt x="315" y="703"/>
                    <a:pt x="408" y="614"/>
                    <a:pt x="408" y="501"/>
                  </a:cubicBezTo>
                  <a:lnTo>
                    <a:pt x="408" y="206"/>
                  </a:lnTo>
                  <a:cubicBezTo>
                    <a:pt x="408" y="69"/>
                    <a:pt x="306" y="1"/>
                    <a:pt x="20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4" name="Google Shape;1684;p45"/>
            <p:cNvSpPr/>
            <p:nvPr/>
          </p:nvSpPr>
          <p:spPr>
            <a:xfrm>
              <a:off x="5865390" y="2381898"/>
              <a:ext cx="20904" cy="16450"/>
            </a:xfrm>
            <a:custGeom>
              <a:rect b="b" l="l" r="r" t="t"/>
              <a:pathLst>
                <a:path extrusionOk="0" h="628" w="798">
                  <a:moveTo>
                    <a:pt x="298" y="1"/>
                  </a:moveTo>
                  <a:cubicBezTo>
                    <a:pt x="138" y="1"/>
                    <a:pt x="0" y="208"/>
                    <a:pt x="150" y="358"/>
                  </a:cubicBezTo>
                  <a:lnTo>
                    <a:pt x="359" y="564"/>
                  </a:lnTo>
                  <a:cubicBezTo>
                    <a:pt x="404" y="609"/>
                    <a:pt x="454" y="627"/>
                    <a:pt x="502" y="627"/>
                  </a:cubicBezTo>
                  <a:cubicBezTo>
                    <a:pt x="660" y="627"/>
                    <a:pt x="797" y="423"/>
                    <a:pt x="647" y="273"/>
                  </a:cubicBezTo>
                  <a:lnTo>
                    <a:pt x="442" y="64"/>
                  </a:lnTo>
                  <a:cubicBezTo>
                    <a:pt x="397" y="19"/>
                    <a:pt x="347" y="1"/>
                    <a:pt x="29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5" name="Google Shape;1685;p45"/>
            <p:cNvSpPr/>
            <p:nvPr/>
          </p:nvSpPr>
          <p:spPr>
            <a:xfrm>
              <a:off x="6038434" y="2553266"/>
              <a:ext cx="19044" cy="16293"/>
            </a:xfrm>
            <a:custGeom>
              <a:rect b="b" l="l" r="r" t="t"/>
              <a:pathLst>
                <a:path extrusionOk="0" h="622" w="727">
                  <a:moveTo>
                    <a:pt x="226" y="1"/>
                  </a:moveTo>
                  <a:cubicBezTo>
                    <a:pt x="173" y="1"/>
                    <a:pt x="120" y="21"/>
                    <a:pt x="79" y="60"/>
                  </a:cubicBezTo>
                  <a:cubicBezTo>
                    <a:pt x="0" y="139"/>
                    <a:pt x="0" y="269"/>
                    <a:pt x="79" y="351"/>
                  </a:cubicBezTo>
                  <a:lnTo>
                    <a:pt x="288" y="557"/>
                  </a:lnTo>
                  <a:cubicBezTo>
                    <a:pt x="334" y="602"/>
                    <a:pt x="385" y="622"/>
                    <a:pt x="433" y="622"/>
                  </a:cubicBezTo>
                  <a:cubicBezTo>
                    <a:pt x="592" y="622"/>
                    <a:pt x="727" y="416"/>
                    <a:pt x="580" y="269"/>
                  </a:cubicBezTo>
                  <a:lnTo>
                    <a:pt x="371" y="60"/>
                  </a:lnTo>
                  <a:cubicBezTo>
                    <a:pt x="331" y="21"/>
                    <a:pt x="279" y="1"/>
                    <a:pt x="22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6" name="Google Shape;1686;p45"/>
            <p:cNvSpPr/>
            <p:nvPr/>
          </p:nvSpPr>
          <p:spPr>
            <a:xfrm>
              <a:off x="6036653" y="2381976"/>
              <a:ext cx="20825" cy="16398"/>
            </a:xfrm>
            <a:custGeom>
              <a:rect b="b" l="l" r="r" t="t"/>
              <a:pathLst>
                <a:path extrusionOk="0" h="626" w="795">
                  <a:moveTo>
                    <a:pt x="499" y="1"/>
                  </a:moveTo>
                  <a:cubicBezTo>
                    <a:pt x="451" y="1"/>
                    <a:pt x="401" y="20"/>
                    <a:pt x="356" y="64"/>
                  </a:cubicBezTo>
                  <a:lnTo>
                    <a:pt x="147" y="273"/>
                  </a:lnTo>
                  <a:cubicBezTo>
                    <a:pt x="0" y="420"/>
                    <a:pt x="135" y="626"/>
                    <a:pt x="294" y="626"/>
                  </a:cubicBezTo>
                  <a:cubicBezTo>
                    <a:pt x="342" y="626"/>
                    <a:pt x="393" y="607"/>
                    <a:pt x="439" y="561"/>
                  </a:cubicBezTo>
                  <a:lnTo>
                    <a:pt x="648" y="355"/>
                  </a:lnTo>
                  <a:cubicBezTo>
                    <a:pt x="795" y="205"/>
                    <a:pt x="657" y="1"/>
                    <a:pt x="49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7" name="Google Shape;1687;p45"/>
            <p:cNvSpPr/>
            <p:nvPr/>
          </p:nvSpPr>
          <p:spPr>
            <a:xfrm>
              <a:off x="5867249" y="2553161"/>
              <a:ext cx="19044" cy="16319"/>
            </a:xfrm>
            <a:custGeom>
              <a:rect b="b" l="l" r="r" t="t"/>
              <a:pathLst>
                <a:path extrusionOk="0" h="623" w="727">
                  <a:moveTo>
                    <a:pt x="431" y="1"/>
                  </a:moveTo>
                  <a:cubicBezTo>
                    <a:pt x="383" y="1"/>
                    <a:pt x="333" y="19"/>
                    <a:pt x="288" y="64"/>
                  </a:cubicBezTo>
                  <a:lnTo>
                    <a:pt x="79" y="273"/>
                  </a:lnTo>
                  <a:cubicBezTo>
                    <a:pt x="1" y="352"/>
                    <a:pt x="1" y="482"/>
                    <a:pt x="79" y="561"/>
                  </a:cubicBezTo>
                  <a:cubicBezTo>
                    <a:pt x="119" y="602"/>
                    <a:pt x="171" y="623"/>
                    <a:pt x="224" y="623"/>
                  </a:cubicBezTo>
                  <a:cubicBezTo>
                    <a:pt x="276" y="623"/>
                    <a:pt x="330" y="602"/>
                    <a:pt x="371" y="561"/>
                  </a:cubicBezTo>
                  <a:lnTo>
                    <a:pt x="576" y="355"/>
                  </a:lnTo>
                  <a:cubicBezTo>
                    <a:pt x="726" y="205"/>
                    <a:pt x="589" y="1"/>
                    <a:pt x="43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8" name="Google Shape;1688;p45"/>
            <p:cNvSpPr/>
            <p:nvPr/>
          </p:nvSpPr>
          <p:spPr>
            <a:xfrm>
              <a:off x="5838592" y="2421400"/>
              <a:ext cx="22868" cy="13936"/>
            </a:xfrm>
            <a:custGeom>
              <a:rect b="b" l="l" r="r" t="t"/>
              <a:pathLst>
                <a:path extrusionOk="0" h="532" w="873">
                  <a:moveTo>
                    <a:pt x="295" y="0"/>
                  </a:moveTo>
                  <a:cubicBezTo>
                    <a:pt x="99" y="0"/>
                    <a:pt x="1" y="303"/>
                    <a:pt x="221" y="396"/>
                  </a:cubicBezTo>
                  <a:lnTo>
                    <a:pt x="491" y="512"/>
                  </a:lnTo>
                  <a:cubicBezTo>
                    <a:pt x="522" y="525"/>
                    <a:pt x="551" y="531"/>
                    <a:pt x="578" y="531"/>
                  </a:cubicBezTo>
                  <a:cubicBezTo>
                    <a:pt x="775" y="531"/>
                    <a:pt x="872" y="229"/>
                    <a:pt x="652" y="135"/>
                  </a:cubicBezTo>
                  <a:lnTo>
                    <a:pt x="382" y="19"/>
                  </a:lnTo>
                  <a:cubicBezTo>
                    <a:pt x="351" y="6"/>
                    <a:pt x="322" y="0"/>
                    <a:pt x="29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9" name="Google Shape;1689;p45"/>
            <p:cNvSpPr/>
            <p:nvPr/>
          </p:nvSpPr>
          <p:spPr>
            <a:xfrm>
              <a:off x="6061512" y="2516147"/>
              <a:ext cx="22816" cy="13883"/>
            </a:xfrm>
            <a:custGeom>
              <a:rect b="b" l="l" r="r" t="t"/>
              <a:pathLst>
                <a:path extrusionOk="0" h="530" w="871">
                  <a:moveTo>
                    <a:pt x="291" y="1"/>
                  </a:moveTo>
                  <a:cubicBezTo>
                    <a:pt x="94" y="1"/>
                    <a:pt x="0" y="302"/>
                    <a:pt x="219" y="398"/>
                  </a:cubicBezTo>
                  <a:lnTo>
                    <a:pt x="490" y="511"/>
                  </a:lnTo>
                  <a:cubicBezTo>
                    <a:pt x="521" y="524"/>
                    <a:pt x="550" y="529"/>
                    <a:pt x="577" y="529"/>
                  </a:cubicBezTo>
                  <a:cubicBezTo>
                    <a:pt x="773" y="529"/>
                    <a:pt x="871" y="227"/>
                    <a:pt x="651" y="134"/>
                  </a:cubicBezTo>
                  <a:lnTo>
                    <a:pt x="380" y="21"/>
                  </a:lnTo>
                  <a:cubicBezTo>
                    <a:pt x="349" y="7"/>
                    <a:pt x="319" y="1"/>
                    <a:pt x="29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0" name="Google Shape;1690;p45"/>
            <p:cNvSpPr/>
            <p:nvPr/>
          </p:nvSpPr>
          <p:spPr>
            <a:xfrm>
              <a:off x="6000923" y="2355336"/>
              <a:ext cx="16162" cy="17917"/>
            </a:xfrm>
            <a:custGeom>
              <a:rect b="b" l="l" r="r" t="t"/>
              <a:pathLst>
                <a:path extrusionOk="0" h="684" w="617">
                  <a:moveTo>
                    <a:pt x="353" y="1"/>
                  </a:moveTo>
                  <a:cubicBezTo>
                    <a:pt x="281" y="1"/>
                    <a:pt x="209" y="38"/>
                    <a:pt x="171" y="128"/>
                  </a:cubicBezTo>
                  <a:lnTo>
                    <a:pt x="55" y="399"/>
                  </a:lnTo>
                  <a:cubicBezTo>
                    <a:pt x="0" y="533"/>
                    <a:pt x="96" y="684"/>
                    <a:pt x="243" y="684"/>
                  </a:cubicBezTo>
                  <a:cubicBezTo>
                    <a:pt x="326" y="684"/>
                    <a:pt x="401" y="632"/>
                    <a:pt x="432" y="557"/>
                  </a:cubicBezTo>
                  <a:lnTo>
                    <a:pt x="548" y="286"/>
                  </a:lnTo>
                  <a:cubicBezTo>
                    <a:pt x="617" y="125"/>
                    <a:pt x="484" y="1"/>
                    <a:pt x="35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1" name="Google Shape;1691;p45"/>
            <p:cNvSpPr/>
            <p:nvPr/>
          </p:nvSpPr>
          <p:spPr>
            <a:xfrm>
              <a:off x="5906490" y="2578203"/>
              <a:ext cx="15900" cy="17917"/>
            </a:xfrm>
            <a:custGeom>
              <a:rect b="b" l="l" r="r" t="t"/>
              <a:pathLst>
                <a:path extrusionOk="0" h="684" w="607">
                  <a:moveTo>
                    <a:pt x="342" y="0"/>
                  </a:moveTo>
                  <a:cubicBezTo>
                    <a:pt x="270" y="0"/>
                    <a:pt x="199" y="37"/>
                    <a:pt x="161" y="126"/>
                  </a:cubicBezTo>
                  <a:lnTo>
                    <a:pt x="45" y="396"/>
                  </a:lnTo>
                  <a:cubicBezTo>
                    <a:pt x="0" y="503"/>
                    <a:pt x="48" y="623"/>
                    <a:pt x="154" y="667"/>
                  </a:cubicBezTo>
                  <a:cubicBezTo>
                    <a:pt x="180" y="678"/>
                    <a:pt x="207" y="684"/>
                    <a:pt x="234" y="684"/>
                  </a:cubicBezTo>
                  <a:cubicBezTo>
                    <a:pt x="313" y="684"/>
                    <a:pt x="388" y="637"/>
                    <a:pt x="422" y="558"/>
                  </a:cubicBezTo>
                  <a:lnTo>
                    <a:pt x="538" y="287"/>
                  </a:lnTo>
                  <a:cubicBezTo>
                    <a:pt x="607" y="125"/>
                    <a:pt x="473" y="0"/>
                    <a:pt x="34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2" name="Google Shape;1692;p45"/>
            <p:cNvSpPr/>
            <p:nvPr/>
          </p:nvSpPr>
          <p:spPr>
            <a:xfrm>
              <a:off x="5907983" y="2354472"/>
              <a:ext cx="16031" cy="17970"/>
            </a:xfrm>
            <a:custGeom>
              <a:rect b="b" l="l" r="r" t="t"/>
              <a:pathLst>
                <a:path extrusionOk="0" h="686" w="612">
                  <a:moveTo>
                    <a:pt x="263" y="1"/>
                  </a:moveTo>
                  <a:cubicBezTo>
                    <a:pt x="133" y="1"/>
                    <a:pt x="1" y="122"/>
                    <a:pt x="66" y="285"/>
                  </a:cubicBezTo>
                  <a:lnTo>
                    <a:pt x="176" y="556"/>
                  </a:lnTo>
                  <a:cubicBezTo>
                    <a:pt x="207" y="634"/>
                    <a:pt x="282" y="686"/>
                    <a:pt x="368" y="686"/>
                  </a:cubicBezTo>
                  <a:cubicBezTo>
                    <a:pt x="512" y="682"/>
                    <a:pt x="611" y="538"/>
                    <a:pt x="556" y="401"/>
                  </a:cubicBezTo>
                  <a:lnTo>
                    <a:pt x="447" y="131"/>
                  </a:lnTo>
                  <a:cubicBezTo>
                    <a:pt x="410" y="39"/>
                    <a:pt x="337" y="1"/>
                    <a:pt x="26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3" name="Google Shape;1693;p45"/>
            <p:cNvSpPr/>
            <p:nvPr/>
          </p:nvSpPr>
          <p:spPr>
            <a:xfrm>
              <a:off x="5999194" y="2579041"/>
              <a:ext cx="15717" cy="17996"/>
            </a:xfrm>
            <a:custGeom>
              <a:rect b="b" l="l" r="r" t="t"/>
              <a:pathLst>
                <a:path extrusionOk="0" h="687" w="600">
                  <a:moveTo>
                    <a:pt x="232" y="1"/>
                  </a:moveTo>
                  <a:cubicBezTo>
                    <a:pt x="207" y="1"/>
                    <a:pt x="183" y="5"/>
                    <a:pt x="159" y="15"/>
                  </a:cubicBezTo>
                  <a:lnTo>
                    <a:pt x="159" y="18"/>
                  </a:lnTo>
                  <a:cubicBezTo>
                    <a:pt x="52" y="59"/>
                    <a:pt x="1" y="179"/>
                    <a:pt x="45" y="282"/>
                  </a:cubicBezTo>
                  <a:lnTo>
                    <a:pt x="155" y="556"/>
                  </a:lnTo>
                  <a:cubicBezTo>
                    <a:pt x="191" y="648"/>
                    <a:pt x="263" y="686"/>
                    <a:pt x="336" y="686"/>
                  </a:cubicBezTo>
                  <a:cubicBezTo>
                    <a:pt x="466" y="686"/>
                    <a:pt x="599" y="564"/>
                    <a:pt x="536" y="402"/>
                  </a:cubicBezTo>
                  <a:lnTo>
                    <a:pt x="422" y="131"/>
                  </a:lnTo>
                  <a:cubicBezTo>
                    <a:pt x="391" y="50"/>
                    <a:pt x="313" y="1"/>
                    <a:pt x="232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4" name="Google Shape;1694;p45"/>
            <p:cNvSpPr/>
            <p:nvPr/>
          </p:nvSpPr>
          <p:spPr>
            <a:xfrm>
              <a:off x="6062664" y="2423574"/>
              <a:ext cx="22502" cy="13674"/>
            </a:xfrm>
            <a:custGeom>
              <a:rect b="b" l="l" r="r" t="t"/>
              <a:pathLst>
                <a:path extrusionOk="0" h="522" w="859">
                  <a:moveTo>
                    <a:pt x="568" y="1"/>
                  </a:moveTo>
                  <a:cubicBezTo>
                    <a:pt x="542" y="1"/>
                    <a:pt x="514" y="6"/>
                    <a:pt x="484" y="18"/>
                  </a:cubicBezTo>
                  <a:lnTo>
                    <a:pt x="210" y="128"/>
                  </a:lnTo>
                  <a:cubicBezTo>
                    <a:pt x="1" y="210"/>
                    <a:pt x="62" y="522"/>
                    <a:pt x="289" y="522"/>
                  </a:cubicBezTo>
                  <a:cubicBezTo>
                    <a:pt x="313" y="522"/>
                    <a:pt x="340" y="518"/>
                    <a:pt x="364" y="508"/>
                  </a:cubicBezTo>
                  <a:lnTo>
                    <a:pt x="638" y="399"/>
                  </a:lnTo>
                  <a:cubicBezTo>
                    <a:pt x="859" y="308"/>
                    <a:pt x="767" y="1"/>
                    <a:pt x="56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5" name="Google Shape;1695;p45"/>
            <p:cNvSpPr/>
            <p:nvPr/>
          </p:nvSpPr>
          <p:spPr>
            <a:xfrm>
              <a:off x="5837675" y="2514235"/>
              <a:ext cx="22999" cy="13752"/>
            </a:xfrm>
            <a:custGeom>
              <a:rect b="b" l="l" r="r" t="t"/>
              <a:pathLst>
                <a:path extrusionOk="0" h="525" w="878">
                  <a:moveTo>
                    <a:pt x="584" y="1"/>
                  </a:moveTo>
                  <a:cubicBezTo>
                    <a:pt x="557" y="1"/>
                    <a:pt x="529" y="6"/>
                    <a:pt x="499" y="18"/>
                  </a:cubicBezTo>
                  <a:lnTo>
                    <a:pt x="225" y="128"/>
                  </a:lnTo>
                  <a:cubicBezTo>
                    <a:pt x="0" y="216"/>
                    <a:pt x="96" y="525"/>
                    <a:pt x="297" y="525"/>
                  </a:cubicBezTo>
                  <a:cubicBezTo>
                    <a:pt x="323" y="525"/>
                    <a:pt x="350" y="520"/>
                    <a:pt x="379" y="508"/>
                  </a:cubicBezTo>
                  <a:lnTo>
                    <a:pt x="653" y="395"/>
                  </a:lnTo>
                  <a:cubicBezTo>
                    <a:pt x="877" y="307"/>
                    <a:pt x="783" y="1"/>
                    <a:pt x="58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96" name="Google Shape;1696;p45"/>
          <p:cNvGrpSpPr/>
          <p:nvPr/>
        </p:nvGrpSpPr>
        <p:grpSpPr>
          <a:xfrm>
            <a:off x="3421516" y="3309695"/>
            <a:ext cx="398906" cy="398940"/>
            <a:chOff x="5769778" y="2292101"/>
            <a:chExt cx="374877" cy="367044"/>
          </a:xfrm>
        </p:grpSpPr>
        <p:sp>
          <p:nvSpPr>
            <p:cNvPr id="1697" name="Google Shape;1697;p45"/>
            <p:cNvSpPr/>
            <p:nvPr/>
          </p:nvSpPr>
          <p:spPr>
            <a:xfrm>
              <a:off x="5783687" y="2297917"/>
              <a:ext cx="355571" cy="355676"/>
            </a:xfrm>
            <a:custGeom>
              <a:rect b="b" l="l" r="r" t="t"/>
              <a:pathLst>
                <a:path extrusionOk="0" h="13578" w="13574">
                  <a:moveTo>
                    <a:pt x="6785" y="1"/>
                  </a:moveTo>
                  <a:cubicBezTo>
                    <a:pt x="3036" y="1"/>
                    <a:pt x="0" y="3040"/>
                    <a:pt x="0" y="6789"/>
                  </a:cubicBezTo>
                  <a:cubicBezTo>
                    <a:pt x="0" y="10538"/>
                    <a:pt x="3036" y="13577"/>
                    <a:pt x="6785" y="13577"/>
                  </a:cubicBezTo>
                  <a:cubicBezTo>
                    <a:pt x="10534" y="13577"/>
                    <a:pt x="13574" y="10538"/>
                    <a:pt x="13574" y="6789"/>
                  </a:cubicBezTo>
                  <a:cubicBezTo>
                    <a:pt x="13574" y="3040"/>
                    <a:pt x="10534" y="1"/>
                    <a:pt x="6785" y="1"/>
                  </a:cubicBezTo>
                  <a:close/>
                </a:path>
              </a:pathLst>
            </a:custGeom>
            <a:solidFill>
              <a:srgbClr val="D2DCE2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8" name="Google Shape;1698;p45"/>
            <p:cNvSpPr/>
            <p:nvPr/>
          </p:nvSpPr>
          <p:spPr>
            <a:xfrm>
              <a:off x="5810328" y="2324583"/>
              <a:ext cx="302264" cy="302343"/>
            </a:xfrm>
            <a:custGeom>
              <a:rect b="b" l="l" r="r" t="t"/>
              <a:pathLst>
                <a:path extrusionOk="0" h="11542" w="11539">
                  <a:moveTo>
                    <a:pt x="5768" y="0"/>
                  </a:moveTo>
                  <a:cubicBezTo>
                    <a:pt x="2585" y="0"/>
                    <a:pt x="1" y="2584"/>
                    <a:pt x="1" y="5771"/>
                  </a:cubicBezTo>
                  <a:cubicBezTo>
                    <a:pt x="1" y="8958"/>
                    <a:pt x="2585" y="11542"/>
                    <a:pt x="5768" y="11542"/>
                  </a:cubicBezTo>
                  <a:cubicBezTo>
                    <a:pt x="8955" y="11542"/>
                    <a:pt x="11539" y="8958"/>
                    <a:pt x="11539" y="5771"/>
                  </a:cubicBezTo>
                  <a:cubicBezTo>
                    <a:pt x="11539" y="2584"/>
                    <a:pt x="8955" y="0"/>
                    <a:pt x="5768" y="0"/>
                  </a:cubicBezTo>
                  <a:close/>
                </a:path>
              </a:pathLst>
            </a:custGeom>
            <a:solidFill>
              <a:srgbClr val="DFE6EA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9" name="Google Shape;1699;p45"/>
            <p:cNvSpPr/>
            <p:nvPr/>
          </p:nvSpPr>
          <p:spPr>
            <a:xfrm>
              <a:off x="5769778" y="2292101"/>
              <a:ext cx="374877" cy="367044"/>
            </a:xfrm>
            <a:custGeom>
              <a:rect b="b" l="l" r="r" t="t"/>
              <a:pathLst>
                <a:path extrusionOk="0" h="14012" w="14311">
                  <a:moveTo>
                    <a:pt x="7316" y="1"/>
                  </a:moveTo>
                  <a:cubicBezTo>
                    <a:pt x="7002" y="1"/>
                    <a:pt x="6686" y="22"/>
                    <a:pt x="6367" y="65"/>
                  </a:cubicBezTo>
                  <a:cubicBezTo>
                    <a:pt x="2656" y="565"/>
                    <a:pt x="0" y="3899"/>
                    <a:pt x="336" y="7631"/>
                  </a:cubicBezTo>
                  <a:cubicBezTo>
                    <a:pt x="659" y="11259"/>
                    <a:pt x="3699" y="14012"/>
                    <a:pt x="7305" y="14012"/>
                  </a:cubicBezTo>
                  <a:cubicBezTo>
                    <a:pt x="7409" y="14012"/>
                    <a:pt x="7513" y="14010"/>
                    <a:pt x="7618" y="14005"/>
                  </a:cubicBezTo>
                  <a:cubicBezTo>
                    <a:pt x="11360" y="13841"/>
                    <a:pt x="14307" y="10756"/>
                    <a:pt x="14310" y="7011"/>
                  </a:cubicBezTo>
                  <a:cubicBezTo>
                    <a:pt x="14310" y="6888"/>
                    <a:pt x="14307" y="6761"/>
                    <a:pt x="14300" y="6637"/>
                  </a:cubicBezTo>
                  <a:cubicBezTo>
                    <a:pt x="14293" y="6506"/>
                    <a:pt x="14196" y="6442"/>
                    <a:pt x="14097" y="6442"/>
                  </a:cubicBezTo>
                  <a:cubicBezTo>
                    <a:pt x="13991" y="6442"/>
                    <a:pt x="13885" y="6516"/>
                    <a:pt x="13892" y="6658"/>
                  </a:cubicBezTo>
                  <a:cubicBezTo>
                    <a:pt x="13899" y="6775"/>
                    <a:pt x="13903" y="6894"/>
                    <a:pt x="13903" y="7011"/>
                  </a:cubicBezTo>
                  <a:cubicBezTo>
                    <a:pt x="13896" y="10523"/>
                    <a:pt x="11130" y="13409"/>
                    <a:pt x="7625" y="13560"/>
                  </a:cubicBezTo>
                  <a:cubicBezTo>
                    <a:pt x="7527" y="13564"/>
                    <a:pt x="7429" y="13566"/>
                    <a:pt x="7332" y="13566"/>
                  </a:cubicBezTo>
                  <a:cubicBezTo>
                    <a:pt x="3953" y="13566"/>
                    <a:pt x="1105" y="10984"/>
                    <a:pt x="802" y="7587"/>
                  </a:cubicBezTo>
                  <a:cubicBezTo>
                    <a:pt x="490" y="4088"/>
                    <a:pt x="2981" y="966"/>
                    <a:pt x="6456" y="497"/>
                  </a:cubicBezTo>
                  <a:cubicBezTo>
                    <a:pt x="6754" y="456"/>
                    <a:pt x="7049" y="437"/>
                    <a:pt x="7342" y="437"/>
                  </a:cubicBezTo>
                  <a:cubicBezTo>
                    <a:pt x="10469" y="437"/>
                    <a:pt x="13223" y="2670"/>
                    <a:pt x="13796" y="5832"/>
                  </a:cubicBezTo>
                  <a:cubicBezTo>
                    <a:pt x="13815" y="5930"/>
                    <a:pt x="13901" y="6000"/>
                    <a:pt x="13996" y="6000"/>
                  </a:cubicBezTo>
                  <a:cubicBezTo>
                    <a:pt x="14008" y="6000"/>
                    <a:pt x="14021" y="5999"/>
                    <a:pt x="14033" y="5997"/>
                  </a:cubicBezTo>
                  <a:cubicBezTo>
                    <a:pt x="14146" y="5976"/>
                    <a:pt x="14218" y="5870"/>
                    <a:pt x="14197" y="5757"/>
                  </a:cubicBezTo>
                  <a:cubicBezTo>
                    <a:pt x="13586" y="2386"/>
                    <a:pt x="10650" y="1"/>
                    <a:pt x="731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0" name="Google Shape;1700;p45"/>
            <p:cNvSpPr/>
            <p:nvPr/>
          </p:nvSpPr>
          <p:spPr>
            <a:xfrm>
              <a:off x="5784316" y="2319030"/>
              <a:ext cx="353240" cy="314288"/>
            </a:xfrm>
            <a:custGeom>
              <a:rect b="b" l="l" r="r" t="t"/>
              <a:pathLst>
                <a:path extrusionOk="0" h="11998" w="13485">
                  <a:moveTo>
                    <a:pt x="6783" y="0"/>
                  </a:moveTo>
                  <a:cubicBezTo>
                    <a:pt x="5165" y="0"/>
                    <a:pt x="3553" y="651"/>
                    <a:pt x="2372" y="1929"/>
                  </a:cubicBezTo>
                  <a:cubicBezTo>
                    <a:pt x="2218" y="2080"/>
                    <a:pt x="2360" y="2286"/>
                    <a:pt x="2518" y="2286"/>
                  </a:cubicBezTo>
                  <a:cubicBezTo>
                    <a:pt x="2571" y="2286"/>
                    <a:pt x="2627" y="2263"/>
                    <a:pt x="2673" y="2207"/>
                  </a:cubicBezTo>
                  <a:cubicBezTo>
                    <a:pt x="3765" y="1028"/>
                    <a:pt x="5253" y="427"/>
                    <a:pt x="6747" y="427"/>
                  </a:cubicBezTo>
                  <a:cubicBezTo>
                    <a:pt x="8024" y="427"/>
                    <a:pt x="9305" y="866"/>
                    <a:pt x="10349" y="1758"/>
                  </a:cubicBezTo>
                  <a:cubicBezTo>
                    <a:pt x="12614" y="3690"/>
                    <a:pt x="12950" y="7066"/>
                    <a:pt x="11110" y="9406"/>
                  </a:cubicBezTo>
                  <a:cubicBezTo>
                    <a:pt x="10017" y="10799"/>
                    <a:pt x="8388" y="11531"/>
                    <a:pt x="6739" y="11531"/>
                  </a:cubicBezTo>
                  <a:cubicBezTo>
                    <a:pt x="5612" y="11531"/>
                    <a:pt x="4476" y="11189"/>
                    <a:pt x="3496" y="10482"/>
                  </a:cubicBezTo>
                  <a:cubicBezTo>
                    <a:pt x="1083" y="8738"/>
                    <a:pt x="473" y="5400"/>
                    <a:pt x="2115" y="2916"/>
                  </a:cubicBezTo>
                  <a:cubicBezTo>
                    <a:pt x="2180" y="2823"/>
                    <a:pt x="2152" y="2697"/>
                    <a:pt x="2060" y="2632"/>
                  </a:cubicBezTo>
                  <a:cubicBezTo>
                    <a:pt x="2026" y="2609"/>
                    <a:pt x="1987" y="2598"/>
                    <a:pt x="1949" y="2598"/>
                  </a:cubicBezTo>
                  <a:cubicBezTo>
                    <a:pt x="1881" y="2598"/>
                    <a:pt x="1814" y="2631"/>
                    <a:pt x="1775" y="2690"/>
                  </a:cubicBezTo>
                  <a:cubicBezTo>
                    <a:pt x="0" y="5376"/>
                    <a:pt x="662" y="8985"/>
                    <a:pt x="3273" y="10866"/>
                  </a:cubicBezTo>
                  <a:cubicBezTo>
                    <a:pt x="4331" y="11629"/>
                    <a:pt x="5557" y="11997"/>
                    <a:pt x="6772" y="11997"/>
                  </a:cubicBezTo>
                  <a:cubicBezTo>
                    <a:pt x="8555" y="11997"/>
                    <a:pt x="10317" y="11204"/>
                    <a:pt x="11497" y="9698"/>
                  </a:cubicBezTo>
                  <a:cubicBezTo>
                    <a:pt x="13485" y="7165"/>
                    <a:pt x="13118" y="3516"/>
                    <a:pt x="10668" y="1429"/>
                  </a:cubicBezTo>
                  <a:cubicBezTo>
                    <a:pt x="9542" y="471"/>
                    <a:pt x="8160" y="0"/>
                    <a:pt x="678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1" name="Google Shape;1701;p45"/>
            <p:cNvSpPr/>
            <p:nvPr/>
          </p:nvSpPr>
          <p:spPr>
            <a:xfrm>
              <a:off x="5831153" y="2470358"/>
              <a:ext cx="18441" cy="10792"/>
            </a:xfrm>
            <a:custGeom>
              <a:rect b="b" l="l" r="r" t="t"/>
              <a:pathLst>
                <a:path extrusionOk="0" h="412" w="704">
                  <a:moveTo>
                    <a:pt x="203" y="0"/>
                  </a:moveTo>
                  <a:cubicBezTo>
                    <a:pt x="90" y="0"/>
                    <a:pt x="1" y="93"/>
                    <a:pt x="1" y="206"/>
                  </a:cubicBezTo>
                  <a:cubicBezTo>
                    <a:pt x="1" y="319"/>
                    <a:pt x="93" y="412"/>
                    <a:pt x="203" y="412"/>
                  </a:cubicBezTo>
                  <a:lnTo>
                    <a:pt x="498" y="412"/>
                  </a:lnTo>
                  <a:cubicBezTo>
                    <a:pt x="611" y="412"/>
                    <a:pt x="703" y="319"/>
                    <a:pt x="703" y="206"/>
                  </a:cubicBezTo>
                  <a:cubicBezTo>
                    <a:pt x="703" y="93"/>
                    <a:pt x="611" y="0"/>
                    <a:pt x="498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2" name="Google Shape;1702;p45"/>
            <p:cNvSpPr/>
            <p:nvPr/>
          </p:nvSpPr>
          <p:spPr>
            <a:xfrm>
              <a:off x="5956129" y="2345487"/>
              <a:ext cx="135638" cy="135664"/>
            </a:xfrm>
            <a:custGeom>
              <a:rect b="b" l="l" r="r" t="t"/>
              <a:pathLst>
                <a:path extrusionOk="0" h="5179" w="5178">
                  <a:moveTo>
                    <a:pt x="204" y="1"/>
                  </a:moveTo>
                  <a:cubicBezTo>
                    <a:pt x="102" y="1"/>
                    <a:pt x="0" y="69"/>
                    <a:pt x="0" y="206"/>
                  </a:cubicBezTo>
                  <a:lnTo>
                    <a:pt x="0" y="4973"/>
                  </a:lnTo>
                  <a:cubicBezTo>
                    <a:pt x="0" y="5086"/>
                    <a:pt x="89" y="5179"/>
                    <a:pt x="202" y="5179"/>
                  </a:cubicBezTo>
                  <a:lnTo>
                    <a:pt x="4972" y="5179"/>
                  </a:lnTo>
                  <a:cubicBezTo>
                    <a:pt x="5085" y="5179"/>
                    <a:pt x="5178" y="5086"/>
                    <a:pt x="5178" y="4973"/>
                  </a:cubicBezTo>
                  <a:cubicBezTo>
                    <a:pt x="5178" y="4860"/>
                    <a:pt x="5085" y="4767"/>
                    <a:pt x="4972" y="4767"/>
                  </a:cubicBezTo>
                  <a:lnTo>
                    <a:pt x="408" y="4767"/>
                  </a:lnTo>
                  <a:lnTo>
                    <a:pt x="408" y="206"/>
                  </a:lnTo>
                  <a:cubicBezTo>
                    <a:pt x="408" y="69"/>
                    <a:pt x="306" y="1"/>
                    <a:pt x="20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3" name="Google Shape;1703;p45"/>
            <p:cNvSpPr/>
            <p:nvPr/>
          </p:nvSpPr>
          <p:spPr>
            <a:xfrm>
              <a:off x="5956129" y="2587581"/>
              <a:ext cx="10688" cy="18441"/>
            </a:xfrm>
            <a:custGeom>
              <a:rect b="b" l="l" r="r" t="t"/>
              <a:pathLst>
                <a:path extrusionOk="0" h="704" w="408">
                  <a:moveTo>
                    <a:pt x="204" y="1"/>
                  </a:moveTo>
                  <a:cubicBezTo>
                    <a:pt x="102" y="1"/>
                    <a:pt x="0" y="69"/>
                    <a:pt x="0" y="206"/>
                  </a:cubicBezTo>
                  <a:lnTo>
                    <a:pt x="0" y="501"/>
                  </a:lnTo>
                  <a:cubicBezTo>
                    <a:pt x="0" y="614"/>
                    <a:pt x="89" y="703"/>
                    <a:pt x="202" y="703"/>
                  </a:cubicBezTo>
                  <a:cubicBezTo>
                    <a:pt x="315" y="703"/>
                    <a:pt x="408" y="614"/>
                    <a:pt x="408" y="501"/>
                  </a:cubicBezTo>
                  <a:lnTo>
                    <a:pt x="408" y="206"/>
                  </a:lnTo>
                  <a:cubicBezTo>
                    <a:pt x="408" y="69"/>
                    <a:pt x="306" y="1"/>
                    <a:pt x="20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4" name="Google Shape;1704;p45"/>
            <p:cNvSpPr/>
            <p:nvPr/>
          </p:nvSpPr>
          <p:spPr>
            <a:xfrm>
              <a:off x="5865390" y="2381898"/>
              <a:ext cx="20904" cy="16450"/>
            </a:xfrm>
            <a:custGeom>
              <a:rect b="b" l="l" r="r" t="t"/>
              <a:pathLst>
                <a:path extrusionOk="0" h="628" w="798">
                  <a:moveTo>
                    <a:pt x="298" y="1"/>
                  </a:moveTo>
                  <a:cubicBezTo>
                    <a:pt x="138" y="1"/>
                    <a:pt x="0" y="208"/>
                    <a:pt x="150" y="358"/>
                  </a:cubicBezTo>
                  <a:lnTo>
                    <a:pt x="359" y="564"/>
                  </a:lnTo>
                  <a:cubicBezTo>
                    <a:pt x="404" y="609"/>
                    <a:pt x="454" y="627"/>
                    <a:pt x="502" y="627"/>
                  </a:cubicBezTo>
                  <a:cubicBezTo>
                    <a:pt x="660" y="627"/>
                    <a:pt x="797" y="423"/>
                    <a:pt x="647" y="273"/>
                  </a:cubicBezTo>
                  <a:lnTo>
                    <a:pt x="442" y="64"/>
                  </a:lnTo>
                  <a:cubicBezTo>
                    <a:pt x="397" y="19"/>
                    <a:pt x="347" y="1"/>
                    <a:pt x="29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5" name="Google Shape;1705;p45"/>
            <p:cNvSpPr/>
            <p:nvPr/>
          </p:nvSpPr>
          <p:spPr>
            <a:xfrm>
              <a:off x="6038434" y="2553266"/>
              <a:ext cx="19044" cy="16293"/>
            </a:xfrm>
            <a:custGeom>
              <a:rect b="b" l="l" r="r" t="t"/>
              <a:pathLst>
                <a:path extrusionOk="0" h="622" w="727">
                  <a:moveTo>
                    <a:pt x="226" y="1"/>
                  </a:moveTo>
                  <a:cubicBezTo>
                    <a:pt x="173" y="1"/>
                    <a:pt x="120" y="21"/>
                    <a:pt x="79" y="60"/>
                  </a:cubicBezTo>
                  <a:cubicBezTo>
                    <a:pt x="0" y="139"/>
                    <a:pt x="0" y="269"/>
                    <a:pt x="79" y="351"/>
                  </a:cubicBezTo>
                  <a:lnTo>
                    <a:pt x="288" y="557"/>
                  </a:lnTo>
                  <a:cubicBezTo>
                    <a:pt x="334" y="602"/>
                    <a:pt x="385" y="622"/>
                    <a:pt x="433" y="622"/>
                  </a:cubicBezTo>
                  <a:cubicBezTo>
                    <a:pt x="592" y="622"/>
                    <a:pt x="727" y="416"/>
                    <a:pt x="580" y="269"/>
                  </a:cubicBezTo>
                  <a:lnTo>
                    <a:pt x="371" y="60"/>
                  </a:lnTo>
                  <a:cubicBezTo>
                    <a:pt x="331" y="21"/>
                    <a:pt x="279" y="1"/>
                    <a:pt x="22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6" name="Google Shape;1706;p45"/>
            <p:cNvSpPr/>
            <p:nvPr/>
          </p:nvSpPr>
          <p:spPr>
            <a:xfrm>
              <a:off x="6036653" y="2381976"/>
              <a:ext cx="20825" cy="16398"/>
            </a:xfrm>
            <a:custGeom>
              <a:rect b="b" l="l" r="r" t="t"/>
              <a:pathLst>
                <a:path extrusionOk="0" h="626" w="795">
                  <a:moveTo>
                    <a:pt x="499" y="1"/>
                  </a:moveTo>
                  <a:cubicBezTo>
                    <a:pt x="451" y="1"/>
                    <a:pt x="401" y="20"/>
                    <a:pt x="356" y="64"/>
                  </a:cubicBezTo>
                  <a:lnTo>
                    <a:pt x="147" y="273"/>
                  </a:lnTo>
                  <a:cubicBezTo>
                    <a:pt x="0" y="420"/>
                    <a:pt x="135" y="626"/>
                    <a:pt x="294" y="626"/>
                  </a:cubicBezTo>
                  <a:cubicBezTo>
                    <a:pt x="342" y="626"/>
                    <a:pt x="393" y="607"/>
                    <a:pt x="439" y="561"/>
                  </a:cubicBezTo>
                  <a:lnTo>
                    <a:pt x="648" y="355"/>
                  </a:lnTo>
                  <a:cubicBezTo>
                    <a:pt x="795" y="205"/>
                    <a:pt x="657" y="1"/>
                    <a:pt x="49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7" name="Google Shape;1707;p45"/>
            <p:cNvSpPr/>
            <p:nvPr/>
          </p:nvSpPr>
          <p:spPr>
            <a:xfrm>
              <a:off x="5867249" y="2553161"/>
              <a:ext cx="19044" cy="16319"/>
            </a:xfrm>
            <a:custGeom>
              <a:rect b="b" l="l" r="r" t="t"/>
              <a:pathLst>
                <a:path extrusionOk="0" h="623" w="727">
                  <a:moveTo>
                    <a:pt x="431" y="1"/>
                  </a:moveTo>
                  <a:cubicBezTo>
                    <a:pt x="383" y="1"/>
                    <a:pt x="333" y="19"/>
                    <a:pt x="288" y="64"/>
                  </a:cubicBezTo>
                  <a:lnTo>
                    <a:pt x="79" y="273"/>
                  </a:lnTo>
                  <a:cubicBezTo>
                    <a:pt x="1" y="352"/>
                    <a:pt x="1" y="482"/>
                    <a:pt x="79" y="561"/>
                  </a:cubicBezTo>
                  <a:cubicBezTo>
                    <a:pt x="119" y="602"/>
                    <a:pt x="171" y="623"/>
                    <a:pt x="224" y="623"/>
                  </a:cubicBezTo>
                  <a:cubicBezTo>
                    <a:pt x="276" y="623"/>
                    <a:pt x="330" y="602"/>
                    <a:pt x="371" y="561"/>
                  </a:cubicBezTo>
                  <a:lnTo>
                    <a:pt x="576" y="355"/>
                  </a:lnTo>
                  <a:cubicBezTo>
                    <a:pt x="726" y="205"/>
                    <a:pt x="589" y="1"/>
                    <a:pt x="43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8" name="Google Shape;1708;p45"/>
            <p:cNvSpPr/>
            <p:nvPr/>
          </p:nvSpPr>
          <p:spPr>
            <a:xfrm>
              <a:off x="5838592" y="2421400"/>
              <a:ext cx="22868" cy="13936"/>
            </a:xfrm>
            <a:custGeom>
              <a:rect b="b" l="l" r="r" t="t"/>
              <a:pathLst>
                <a:path extrusionOk="0" h="532" w="873">
                  <a:moveTo>
                    <a:pt x="295" y="0"/>
                  </a:moveTo>
                  <a:cubicBezTo>
                    <a:pt x="99" y="0"/>
                    <a:pt x="1" y="303"/>
                    <a:pt x="221" y="396"/>
                  </a:cubicBezTo>
                  <a:lnTo>
                    <a:pt x="491" y="512"/>
                  </a:lnTo>
                  <a:cubicBezTo>
                    <a:pt x="522" y="525"/>
                    <a:pt x="551" y="531"/>
                    <a:pt x="578" y="531"/>
                  </a:cubicBezTo>
                  <a:cubicBezTo>
                    <a:pt x="775" y="531"/>
                    <a:pt x="872" y="229"/>
                    <a:pt x="652" y="135"/>
                  </a:cubicBezTo>
                  <a:lnTo>
                    <a:pt x="382" y="19"/>
                  </a:lnTo>
                  <a:cubicBezTo>
                    <a:pt x="351" y="6"/>
                    <a:pt x="322" y="0"/>
                    <a:pt x="29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9" name="Google Shape;1709;p45"/>
            <p:cNvSpPr/>
            <p:nvPr/>
          </p:nvSpPr>
          <p:spPr>
            <a:xfrm>
              <a:off x="6061512" y="2516147"/>
              <a:ext cx="22816" cy="13883"/>
            </a:xfrm>
            <a:custGeom>
              <a:rect b="b" l="l" r="r" t="t"/>
              <a:pathLst>
                <a:path extrusionOk="0" h="530" w="871">
                  <a:moveTo>
                    <a:pt x="291" y="1"/>
                  </a:moveTo>
                  <a:cubicBezTo>
                    <a:pt x="94" y="1"/>
                    <a:pt x="0" y="302"/>
                    <a:pt x="219" y="398"/>
                  </a:cubicBezTo>
                  <a:lnTo>
                    <a:pt x="490" y="511"/>
                  </a:lnTo>
                  <a:cubicBezTo>
                    <a:pt x="521" y="524"/>
                    <a:pt x="550" y="529"/>
                    <a:pt x="577" y="529"/>
                  </a:cubicBezTo>
                  <a:cubicBezTo>
                    <a:pt x="773" y="529"/>
                    <a:pt x="871" y="227"/>
                    <a:pt x="651" y="134"/>
                  </a:cubicBezTo>
                  <a:lnTo>
                    <a:pt x="380" y="21"/>
                  </a:lnTo>
                  <a:cubicBezTo>
                    <a:pt x="349" y="7"/>
                    <a:pt x="319" y="1"/>
                    <a:pt x="29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0" name="Google Shape;1710;p45"/>
            <p:cNvSpPr/>
            <p:nvPr/>
          </p:nvSpPr>
          <p:spPr>
            <a:xfrm>
              <a:off x="6000923" y="2355336"/>
              <a:ext cx="16162" cy="17917"/>
            </a:xfrm>
            <a:custGeom>
              <a:rect b="b" l="l" r="r" t="t"/>
              <a:pathLst>
                <a:path extrusionOk="0" h="684" w="617">
                  <a:moveTo>
                    <a:pt x="353" y="1"/>
                  </a:moveTo>
                  <a:cubicBezTo>
                    <a:pt x="281" y="1"/>
                    <a:pt x="209" y="38"/>
                    <a:pt x="171" y="128"/>
                  </a:cubicBezTo>
                  <a:lnTo>
                    <a:pt x="55" y="399"/>
                  </a:lnTo>
                  <a:cubicBezTo>
                    <a:pt x="0" y="533"/>
                    <a:pt x="96" y="684"/>
                    <a:pt x="243" y="684"/>
                  </a:cubicBezTo>
                  <a:cubicBezTo>
                    <a:pt x="326" y="684"/>
                    <a:pt x="401" y="632"/>
                    <a:pt x="432" y="557"/>
                  </a:cubicBezTo>
                  <a:lnTo>
                    <a:pt x="548" y="286"/>
                  </a:lnTo>
                  <a:cubicBezTo>
                    <a:pt x="617" y="125"/>
                    <a:pt x="484" y="1"/>
                    <a:pt x="35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1" name="Google Shape;1711;p45"/>
            <p:cNvSpPr/>
            <p:nvPr/>
          </p:nvSpPr>
          <p:spPr>
            <a:xfrm>
              <a:off x="5906490" y="2578203"/>
              <a:ext cx="15900" cy="17917"/>
            </a:xfrm>
            <a:custGeom>
              <a:rect b="b" l="l" r="r" t="t"/>
              <a:pathLst>
                <a:path extrusionOk="0" h="684" w="607">
                  <a:moveTo>
                    <a:pt x="342" y="0"/>
                  </a:moveTo>
                  <a:cubicBezTo>
                    <a:pt x="270" y="0"/>
                    <a:pt x="199" y="37"/>
                    <a:pt x="161" y="126"/>
                  </a:cubicBezTo>
                  <a:lnTo>
                    <a:pt x="45" y="396"/>
                  </a:lnTo>
                  <a:cubicBezTo>
                    <a:pt x="0" y="503"/>
                    <a:pt x="48" y="623"/>
                    <a:pt x="154" y="667"/>
                  </a:cubicBezTo>
                  <a:cubicBezTo>
                    <a:pt x="180" y="678"/>
                    <a:pt x="207" y="684"/>
                    <a:pt x="234" y="684"/>
                  </a:cubicBezTo>
                  <a:cubicBezTo>
                    <a:pt x="313" y="684"/>
                    <a:pt x="388" y="637"/>
                    <a:pt x="422" y="558"/>
                  </a:cubicBezTo>
                  <a:lnTo>
                    <a:pt x="538" y="287"/>
                  </a:lnTo>
                  <a:cubicBezTo>
                    <a:pt x="607" y="125"/>
                    <a:pt x="473" y="0"/>
                    <a:pt x="34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2" name="Google Shape;1712;p45"/>
            <p:cNvSpPr/>
            <p:nvPr/>
          </p:nvSpPr>
          <p:spPr>
            <a:xfrm>
              <a:off x="5907983" y="2354472"/>
              <a:ext cx="16031" cy="17970"/>
            </a:xfrm>
            <a:custGeom>
              <a:rect b="b" l="l" r="r" t="t"/>
              <a:pathLst>
                <a:path extrusionOk="0" h="686" w="612">
                  <a:moveTo>
                    <a:pt x="263" y="1"/>
                  </a:moveTo>
                  <a:cubicBezTo>
                    <a:pt x="133" y="1"/>
                    <a:pt x="1" y="122"/>
                    <a:pt x="66" y="285"/>
                  </a:cubicBezTo>
                  <a:lnTo>
                    <a:pt x="176" y="556"/>
                  </a:lnTo>
                  <a:cubicBezTo>
                    <a:pt x="207" y="634"/>
                    <a:pt x="282" y="686"/>
                    <a:pt x="368" y="686"/>
                  </a:cubicBezTo>
                  <a:cubicBezTo>
                    <a:pt x="512" y="682"/>
                    <a:pt x="611" y="538"/>
                    <a:pt x="556" y="401"/>
                  </a:cubicBezTo>
                  <a:lnTo>
                    <a:pt x="447" y="131"/>
                  </a:lnTo>
                  <a:cubicBezTo>
                    <a:pt x="410" y="39"/>
                    <a:pt x="337" y="1"/>
                    <a:pt x="26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3" name="Google Shape;1713;p45"/>
            <p:cNvSpPr/>
            <p:nvPr/>
          </p:nvSpPr>
          <p:spPr>
            <a:xfrm>
              <a:off x="5999194" y="2579041"/>
              <a:ext cx="15717" cy="17996"/>
            </a:xfrm>
            <a:custGeom>
              <a:rect b="b" l="l" r="r" t="t"/>
              <a:pathLst>
                <a:path extrusionOk="0" h="687" w="600">
                  <a:moveTo>
                    <a:pt x="232" y="1"/>
                  </a:moveTo>
                  <a:cubicBezTo>
                    <a:pt x="207" y="1"/>
                    <a:pt x="183" y="5"/>
                    <a:pt x="159" y="15"/>
                  </a:cubicBezTo>
                  <a:lnTo>
                    <a:pt x="159" y="18"/>
                  </a:lnTo>
                  <a:cubicBezTo>
                    <a:pt x="52" y="59"/>
                    <a:pt x="1" y="179"/>
                    <a:pt x="45" y="282"/>
                  </a:cubicBezTo>
                  <a:lnTo>
                    <a:pt x="155" y="556"/>
                  </a:lnTo>
                  <a:cubicBezTo>
                    <a:pt x="191" y="648"/>
                    <a:pt x="263" y="686"/>
                    <a:pt x="336" y="686"/>
                  </a:cubicBezTo>
                  <a:cubicBezTo>
                    <a:pt x="466" y="686"/>
                    <a:pt x="599" y="564"/>
                    <a:pt x="536" y="402"/>
                  </a:cubicBezTo>
                  <a:lnTo>
                    <a:pt x="422" y="131"/>
                  </a:lnTo>
                  <a:cubicBezTo>
                    <a:pt x="391" y="50"/>
                    <a:pt x="313" y="1"/>
                    <a:pt x="232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4" name="Google Shape;1714;p45"/>
            <p:cNvSpPr/>
            <p:nvPr/>
          </p:nvSpPr>
          <p:spPr>
            <a:xfrm>
              <a:off x="6062664" y="2423574"/>
              <a:ext cx="22502" cy="13674"/>
            </a:xfrm>
            <a:custGeom>
              <a:rect b="b" l="l" r="r" t="t"/>
              <a:pathLst>
                <a:path extrusionOk="0" h="522" w="859">
                  <a:moveTo>
                    <a:pt x="568" y="1"/>
                  </a:moveTo>
                  <a:cubicBezTo>
                    <a:pt x="542" y="1"/>
                    <a:pt x="514" y="6"/>
                    <a:pt x="484" y="18"/>
                  </a:cubicBezTo>
                  <a:lnTo>
                    <a:pt x="210" y="128"/>
                  </a:lnTo>
                  <a:cubicBezTo>
                    <a:pt x="1" y="210"/>
                    <a:pt x="62" y="522"/>
                    <a:pt x="289" y="522"/>
                  </a:cubicBezTo>
                  <a:cubicBezTo>
                    <a:pt x="313" y="522"/>
                    <a:pt x="340" y="518"/>
                    <a:pt x="364" y="508"/>
                  </a:cubicBezTo>
                  <a:lnTo>
                    <a:pt x="638" y="399"/>
                  </a:lnTo>
                  <a:cubicBezTo>
                    <a:pt x="859" y="308"/>
                    <a:pt x="767" y="1"/>
                    <a:pt x="56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5" name="Google Shape;1715;p45"/>
            <p:cNvSpPr/>
            <p:nvPr/>
          </p:nvSpPr>
          <p:spPr>
            <a:xfrm>
              <a:off x="5837675" y="2514235"/>
              <a:ext cx="22999" cy="13752"/>
            </a:xfrm>
            <a:custGeom>
              <a:rect b="b" l="l" r="r" t="t"/>
              <a:pathLst>
                <a:path extrusionOk="0" h="525" w="878">
                  <a:moveTo>
                    <a:pt x="584" y="1"/>
                  </a:moveTo>
                  <a:cubicBezTo>
                    <a:pt x="557" y="1"/>
                    <a:pt x="529" y="6"/>
                    <a:pt x="499" y="18"/>
                  </a:cubicBezTo>
                  <a:lnTo>
                    <a:pt x="225" y="128"/>
                  </a:lnTo>
                  <a:cubicBezTo>
                    <a:pt x="0" y="216"/>
                    <a:pt x="96" y="525"/>
                    <a:pt x="297" y="525"/>
                  </a:cubicBezTo>
                  <a:cubicBezTo>
                    <a:pt x="323" y="525"/>
                    <a:pt x="350" y="520"/>
                    <a:pt x="379" y="508"/>
                  </a:cubicBezTo>
                  <a:lnTo>
                    <a:pt x="653" y="395"/>
                  </a:lnTo>
                  <a:cubicBezTo>
                    <a:pt x="877" y="307"/>
                    <a:pt x="783" y="1"/>
                    <a:pt x="58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716" name="Google Shape;1716;p45" title="Capture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975" y="121375"/>
            <a:ext cx="2434825" cy="240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7" name="Google Shape;1717;p45"/>
          <p:cNvSpPr/>
          <p:nvPr/>
        </p:nvSpPr>
        <p:spPr>
          <a:xfrm rot="1027936">
            <a:off x="962137" y="757430"/>
            <a:ext cx="660490" cy="238862"/>
          </a:xfrm>
          <a:custGeom>
            <a:rect b="b" l="l" r="r" t="t"/>
            <a:pathLst>
              <a:path extrusionOk="0" h="18012" w="66179">
                <a:moveTo>
                  <a:pt x="0" y="15954"/>
                </a:moveTo>
                <a:cubicBezTo>
                  <a:pt x="20735" y="25171"/>
                  <a:pt x="43487" y="0"/>
                  <a:pt x="66179" y="0"/>
                </a:cubicBezTo>
              </a:path>
            </a:pathLst>
          </a:custGeom>
          <a:noFill/>
          <a:ln cap="flat" cmpd="sng" w="381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sp>
      <p:grpSp>
        <p:nvGrpSpPr>
          <p:cNvPr id="1718" name="Google Shape;1718;p45"/>
          <p:cNvGrpSpPr/>
          <p:nvPr/>
        </p:nvGrpSpPr>
        <p:grpSpPr>
          <a:xfrm>
            <a:off x="557954" y="669795"/>
            <a:ext cx="398906" cy="398940"/>
            <a:chOff x="5769778" y="2292101"/>
            <a:chExt cx="374877" cy="367044"/>
          </a:xfrm>
        </p:grpSpPr>
        <p:sp>
          <p:nvSpPr>
            <p:cNvPr id="1719" name="Google Shape;1719;p45"/>
            <p:cNvSpPr/>
            <p:nvPr/>
          </p:nvSpPr>
          <p:spPr>
            <a:xfrm>
              <a:off x="5783687" y="2297917"/>
              <a:ext cx="355571" cy="355676"/>
            </a:xfrm>
            <a:custGeom>
              <a:rect b="b" l="l" r="r" t="t"/>
              <a:pathLst>
                <a:path extrusionOk="0" h="13578" w="13574">
                  <a:moveTo>
                    <a:pt x="6785" y="1"/>
                  </a:moveTo>
                  <a:cubicBezTo>
                    <a:pt x="3036" y="1"/>
                    <a:pt x="0" y="3040"/>
                    <a:pt x="0" y="6789"/>
                  </a:cubicBezTo>
                  <a:cubicBezTo>
                    <a:pt x="0" y="10538"/>
                    <a:pt x="3036" y="13577"/>
                    <a:pt x="6785" y="13577"/>
                  </a:cubicBezTo>
                  <a:cubicBezTo>
                    <a:pt x="10534" y="13577"/>
                    <a:pt x="13574" y="10538"/>
                    <a:pt x="13574" y="6789"/>
                  </a:cubicBezTo>
                  <a:cubicBezTo>
                    <a:pt x="13574" y="3040"/>
                    <a:pt x="10534" y="1"/>
                    <a:pt x="6785" y="1"/>
                  </a:cubicBezTo>
                  <a:close/>
                </a:path>
              </a:pathLst>
            </a:custGeom>
            <a:solidFill>
              <a:srgbClr val="D2DCE2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0" name="Google Shape;1720;p45"/>
            <p:cNvSpPr/>
            <p:nvPr/>
          </p:nvSpPr>
          <p:spPr>
            <a:xfrm>
              <a:off x="5810328" y="2324583"/>
              <a:ext cx="302264" cy="302343"/>
            </a:xfrm>
            <a:custGeom>
              <a:rect b="b" l="l" r="r" t="t"/>
              <a:pathLst>
                <a:path extrusionOk="0" h="11542" w="11539">
                  <a:moveTo>
                    <a:pt x="5768" y="0"/>
                  </a:moveTo>
                  <a:cubicBezTo>
                    <a:pt x="2585" y="0"/>
                    <a:pt x="1" y="2584"/>
                    <a:pt x="1" y="5771"/>
                  </a:cubicBezTo>
                  <a:cubicBezTo>
                    <a:pt x="1" y="8958"/>
                    <a:pt x="2585" y="11542"/>
                    <a:pt x="5768" y="11542"/>
                  </a:cubicBezTo>
                  <a:cubicBezTo>
                    <a:pt x="8955" y="11542"/>
                    <a:pt x="11539" y="8958"/>
                    <a:pt x="11539" y="5771"/>
                  </a:cubicBezTo>
                  <a:cubicBezTo>
                    <a:pt x="11539" y="2584"/>
                    <a:pt x="8955" y="0"/>
                    <a:pt x="5768" y="0"/>
                  </a:cubicBezTo>
                  <a:close/>
                </a:path>
              </a:pathLst>
            </a:custGeom>
            <a:solidFill>
              <a:srgbClr val="DFE6EA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1" name="Google Shape;1721;p45"/>
            <p:cNvSpPr/>
            <p:nvPr/>
          </p:nvSpPr>
          <p:spPr>
            <a:xfrm>
              <a:off x="5769778" y="2292101"/>
              <a:ext cx="374877" cy="367044"/>
            </a:xfrm>
            <a:custGeom>
              <a:rect b="b" l="l" r="r" t="t"/>
              <a:pathLst>
                <a:path extrusionOk="0" h="14012" w="14311">
                  <a:moveTo>
                    <a:pt x="7316" y="1"/>
                  </a:moveTo>
                  <a:cubicBezTo>
                    <a:pt x="7002" y="1"/>
                    <a:pt x="6686" y="22"/>
                    <a:pt x="6367" y="65"/>
                  </a:cubicBezTo>
                  <a:cubicBezTo>
                    <a:pt x="2656" y="565"/>
                    <a:pt x="0" y="3899"/>
                    <a:pt x="336" y="7631"/>
                  </a:cubicBezTo>
                  <a:cubicBezTo>
                    <a:pt x="659" y="11259"/>
                    <a:pt x="3699" y="14012"/>
                    <a:pt x="7305" y="14012"/>
                  </a:cubicBezTo>
                  <a:cubicBezTo>
                    <a:pt x="7409" y="14012"/>
                    <a:pt x="7513" y="14010"/>
                    <a:pt x="7618" y="14005"/>
                  </a:cubicBezTo>
                  <a:cubicBezTo>
                    <a:pt x="11360" y="13841"/>
                    <a:pt x="14307" y="10756"/>
                    <a:pt x="14310" y="7011"/>
                  </a:cubicBezTo>
                  <a:cubicBezTo>
                    <a:pt x="14310" y="6888"/>
                    <a:pt x="14307" y="6761"/>
                    <a:pt x="14300" y="6637"/>
                  </a:cubicBezTo>
                  <a:cubicBezTo>
                    <a:pt x="14293" y="6506"/>
                    <a:pt x="14196" y="6442"/>
                    <a:pt x="14097" y="6442"/>
                  </a:cubicBezTo>
                  <a:cubicBezTo>
                    <a:pt x="13991" y="6442"/>
                    <a:pt x="13885" y="6516"/>
                    <a:pt x="13892" y="6658"/>
                  </a:cubicBezTo>
                  <a:cubicBezTo>
                    <a:pt x="13899" y="6775"/>
                    <a:pt x="13903" y="6894"/>
                    <a:pt x="13903" y="7011"/>
                  </a:cubicBezTo>
                  <a:cubicBezTo>
                    <a:pt x="13896" y="10523"/>
                    <a:pt x="11130" y="13409"/>
                    <a:pt x="7625" y="13560"/>
                  </a:cubicBezTo>
                  <a:cubicBezTo>
                    <a:pt x="7527" y="13564"/>
                    <a:pt x="7429" y="13566"/>
                    <a:pt x="7332" y="13566"/>
                  </a:cubicBezTo>
                  <a:cubicBezTo>
                    <a:pt x="3953" y="13566"/>
                    <a:pt x="1105" y="10984"/>
                    <a:pt x="802" y="7587"/>
                  </a:cubicBezTo>
                  <a:cubicBezTo>
                    <a:pt x="490" y="4088"/>
                    <a:pt x="2981" y="966"/>
                    <a:pt x="6456" y="497"/>
                  </a:cubicBezTo>
                  <a:cubicBezTo>
                    <a:pt x="6754" y="456"/>
                    <a:pt x="7049" y="437"/>
                    <a:pt x="7342" y="437"/>
                  </a:cubicBezTo>
                  <a:cubicBezTo>
                    <a:pt x="10469" y="437"/>
                    <a:pt x="13223" y="2670"/>
                    <a:pt x="13796" y="5832"/>
                  </a:cubicBezTo>
                  <a:cubicBezTo>
                    <a:pt x="13815" y="5930"/>
                    <a:pt x="13901" y="6000"/>
                    <a:pt x="13996" y="6000"/>
                  </a:cubicBezTo>
                  <a:cubicBezTo>
                    <a:pt x="14008" y="6000"/>
                    <a:pt x="14021" y="5999"/>
                    <a:pt x="14033" y="5997"/>
                  </a:cubicBezTo>
                  <a:cubicBezTo>
                    <a:pt x="14146" y="5976"/>
                    <a:pt x="14218" y="5870"/>
                    <a:pt x="14197" y="5757"/>
                  </a:cubicBezTo>
                  <a:cubicBezTo>
                    <a:pt x="13586" y="2386"/>
                    <a:pt x="10650" y="1"/>
                    <a:pt x="731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2" name="Google Shape;1722;p45"/>
            <p:cNvSpPr/>
            <p:nvPr/>
          </p:nvSpPr>
          <p:spPr>
            <a:xfrm>
              <a:off x="5784316" y="2319030"/>
              <a:ext cx="353240" cy="314288"/>
            </a:xfrm>
            <a:custGeom>
              <a:rect b="b" l="l" r="r" t="t"/>
              <a:pathLst>
                <a:path extrusionOk="0" h="11998" w="13485">
                  <a:moveTo>
                    <a:pt x="6783" y="0"/>
                  </a:moveTo>
                  <a:cubicBezTo>
                    <a:pt x="5165" y="0"/>
                    <a:pt x="3553" y="651"/>
                    <a:pt x="2372" y="1929"/>
                  </a:cubicBezTo>
                  <a:cubicBezTo>
                    <a:pt x="2218" y="2080"/>
                    <a:pt x="2360" y="2286"/>
                    <a:pt x="2518" y="2286"/>
                  </a:cubicBezTo>
                  <a:cubicBezTo>
                    <a:pt x="2571" y="2286"/>
                    <a:pt x="2627" y="2263"/>
                    <a:pt x="2673" y="2207"/>
                  </a:cubicBezTo>
                  <a:cubicBezTo>
                    <a:pt x="3765" y="1028"/>
                    <a:pt x="5253" y="427"/>
                    <a:pt x="6747" y="427"/>
                  </a:cubicBezTo>
                  <a:cubicBezTo>
                    <a:pt x="8024" y="427"/>
                    <a:pt x="9305" y="866"/>
                    <a:pt x="10349" y="1758"/>
                  </a:cubicBezTo>
                  <a:cubicBezTo>
                    <a:pt x="12614" y="3690"/>
                    <a:pt x="12950" y="7066"/>
                    <a:pt x="11110" y="9406"/>
                  </a:cubicBezTo>
                  <a:cubicBezTo>
                    <a:pt x="10017" y="10799"/>
                    <a:pt x="8388" y="11531"/>
                    <a:pt x="6739" y="11531"/>
                  </a:cubicBezTo>
                  <a:cubicBezTo>
                    <a:pt x="5612" y="11531"/>
                    <a:pt x="4476" y="11189"/>
                    <a:pt x="3496" y="10482"/>
                  </a:cubicBezTo>
                  <a:cubicBezTo>
                    <a:pt x="1083" y="8738"/>
                    <a:pt x="473" y="5400"/>
                    <a:pt x="2115" y="2916"/>
                  </a:cubicBezTo>
                  <a:cubicBezTo>
                    <a:pt x="2180" y="2823"/>
                    <a:pt x="2152" y="2697"/>
                    <a:pt x="2060" y="2632"/>
                  </a:cubicBezTo>
                  <a:cubicBezTo>
                    <a:pt x="2026" y="2609"/>
                    <a:pt x="1987" y="2598"/>
                    <a:pt x="1949" y="2598"/>
                  </a:cubicBezTo>
                  <a:cubicBezTo>
                    <a:pt x="1881" y="2598"/>
                    <a:pt x="1814" y="2631"/>
                    <a:pt x="1775" y="2690"/>
                  </a:cubicBezTo>
                  <a:cubicBezTo>
                    <a:pt x="0" y="5376"/>
                    <a:pt x="662" y="8985"/>
                    <a:pt x="3273" y="10866"/>
                  </a:cubicBezTo>
                  <a:cubicBezTo>
                    <a:pt x="4331" y="11629"/>
                    <a:pt x="5557" y="11997"/>
                    <a:pt x="6772" y="11997"/>
                  </a:cubicBezTo>
                  <a:cubicBezTo>
                    <a:pt x="8555" y="11997"/>
                    <a:pt x="10317" y="11204"/>
                    <a:pt x="11497" y="9698"/>
                  </a:cubicBezTo>
                  <a:cubicBezTo>
                    <a:pt x="13485" y="7165"/>
                    <a:pt x="13118" y="3516"/>
                    <a:pt x="10668" y="1429"/>
                  </a:cubicBezTo>
                  <a:cubicBezTo>
                    <a:pt x="9542" y="471"/>
                    <a:pt x="8160" y="0"/>
                    <a:pt x="678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3" name="Google Shape;1723;p45"/>
            <p:cNvSpPr/>
            <p:nvPr/>
          </p:nvSpPr>
          <p:spPr>
            <a:xfrm>
              <a:off x="5831153" y="2470358"/>
              <a:ext cx="18441" cy="10792"/>
            </a:xfrm>
            <a:custGeom>
              <a:rect b="b" l="l" r="r" t="t"/>
              <a:pathLst>
                <a:path extrusionOk="0" h="412" w="704">
                  <a:moveTo>
                    <a:pt x="203" y="0"/>
                  </a:moveTo>
                  <a:cubicBezTo>
                    <a:pt x="90" y="0"/>
                    <a:pt x="1" y="93"/>
                    <a:pt x="1" y="206"/>
                  </a:cubicBezTo>
                  <a:cubicBezTo>
                    <a:pt x="1" y="319"/>
                    <a:pt x="93" y="412"/>
                    <a:pt x="203" y="412"/>
                  </a:cubicBezTo>
                  <a:lnTo>
                    <a:pt x="498" y="412"/>
                  </a:lnTo>
                  <a:cubicBezTo>
                    <a:pt x="611" y="412"/>
                    <a:pt x="703" y="319"/>
                    <a:pt x="703" y="206"/>
                  </a:cubicBezTo>
                  <a:cubicBezTo>
                    <a:pt x="703" y="93"/>
                    <a:pt x="611" y="0"/>
                    <a:pt x="498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4" name="Google Shape;1724;p45"/>
            <p:cNvSpPr/>
            <p:nvPr/>
          </p:nvSpPr>
          <p:spPr>
            <a:xfrm>
              <a:off x="5956129" y="2345487"/>
              <a:ext cx="135638" cy="135664"/>
            </a:xfrm>
            <a:custGeom>
              <a:rect b="b" l="l" r="r" t="t"/>
              <a:pathLst>
                <a:path extrusionOk="0" h="5179" w="5178">
                  <a:moveTo>
                    <a:pt x="204" y="1"/>
                  </a:moveTo>
                  <a:cubicBezTo>
                    <a:pt x="102" y="1"/>
                    <a:pt x="0" y="69"/>
                    <a:pt x="0" y="206"/>
                  </a:cubicBezTo>
                  <a:lnTo>
                    <a:pt x="0" y="4973"/>
                  </a:lnTo>
                  <a:cubicBezTo>
                    <a:pt x="0" y="5086"/>
                    <a:pt x="89" y="5179"/>
                    <a:pt x="202" y="5179"/>
                  </a:cubicBezTo>
                  <a:lnTo>
                    <a:pt x="4972" y="5179"/>
                  </a:lnTo>
                  <a:cubicBezTo>
                    <a:pt x="5085" y="5179"/>
                    <a:pt x="5178" y="5086"/>
                    <a:pt x="5178" y="4973"/>
                  </a:cubicBezTo>
                  <a:cubicBezTo>
                    <a:pt x="5178" y="4860"/>
                    <a:pt x="5085" y="4767"/>
                    <a:pt x="4972" y="4767"/>
                  </a:cubicBezTo>
                  <a:lnTo>
                    <a:pt x="408" y="4767"/>
                  </a:lnTo>
                  <a:lnTo>
                    <a:pt x="408" y="206"/>
                  </a:lnTo>
                  <a:cubicBezTo>
                    <a:pt x="408" y="69"/>
                    <a:pt x="306" y="1"/>
                    <a:pt x="20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5" name="Google Shape;1725;p45"/>
            <p:cNvSpPr/>
            <p:nvPr/>
          </p:nvSpPr>
          <p:spPr>
            <a:xfrm>
              <a:off x="5956129" y="2587581"/>
              <a:ext cx="10688" cy="18441"/>
            </a:xfrm>
            <a:custGeom>
              <a:rect b="b" l="l" r="r" t="t"/>
              <a:pathLst>
                <a:path extrusionOk="0" h="704" w="408">
                  <a:moveTo>
                    <a:pt x="204" y="1"/>
                  </a:moveTo>
                  <a:cubicBezTo>
                    <a:pt x="102" y="1"/>
                    <a:pt x="0" y="69"/>
                    <a:pt x="0" y="206"/>
                  </a:cubicBezTo>
                  <a:lnTo>
                    <a:pt x="0" y="501"/>
                  </a:lnTo>
                  <a:cubicBezTo>
                    <a:pt x="0" y="614"/>
                    <a:pt x="89" y="703"/>
                    <a:pt x="202" y="703"/>
                  </a:cubicBezTo>
                  <a:cubicBezTo>
                    <a:pt x="315" y="703"/>
                    <a:pt x="408" y="614"/>
                    <a:pt x="408" y="501"/>
                  </a:cubicBezTo>
                  <a:lnTo>
                    <a:pt x="408" y="206"/>
                  </a:lnTo>
                  <a:cubicBezTo>
                    <a:pt x="408" y="69"/>
                    <a:pt x="306" y="1"/>
                    <a:pt x="20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6" name="Google Shape;1726;p45"/>
            <p:cNvSpPr/>
            <p:nvPr/>
          </p:nvSpPr>
          <p:spPr>
            <a:xfrm>
              <a:off x="5865390" y="2381898"/>
              <a:ext cx="20904" cy="16450"/>
            </a:xfrm>
            <a:custGeom>
              <a:rect b="b" l="l" r="r" t="t"/>
              <a:pathLst>
                <a:path extrusionOk="0" h="628" w="798">
                  <a:moveTo>
                    <a:pt x="298" y="1"/>
                  </a:moveTo>
                  <a:cubicBezTo>
                    <a:pt x="138" y="1"/>
                    <a:pt x="0" y="208"/>
                    <a:pt x="150" y="358"/>
                  </a:cubicBezTo>
                  <a:lnTo>
                    <a:pt x="359" y="564"/>
                  </a:lnTo>
                  <a:cubicBezTo>
                    <a:pt x="404" y="609"/>
                    <a:pt x="454" y="627"/>
                    <a:pt x="502" y="627"/>
                  </a:cubicBezTo>
                  <a:cubicBezTo>
                    <a:pt x="660" y="627"/>
                    <a:pt x="797" y="423"/>
                    <a:pt x="647" y="273"/>
                  </a:cubicBezTo>
                  <a:lnTo>
                    <a:pt x="442" y="64"/>
                  </a:lnTo>
                  <a:cubicBezTo>
                    <a:pt x="397" y="19"/>
                    <a:pt x="347" y="1"/>
                    <a:pt x="29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7" name="Google Shape;1727;p45"/>
            <p:cNvSpPr/>
            <p:nvPr/>
          </p:nvSpPr>
          <p:spPr>
            <a:xfrm>
              <a:off x="6038434" y="2553266"/>
              <a:ext cx="19044" cy="16293"/>
            </a:xfrm>
            <a:custGeom>
              <a:rect b="b" l="l" r="r" t="t"/>
              <a:pathLst>
                <a:path extrusionOk="0" h="622" w="727">
                  <a:moveTo>
                    <a:pt x="226" y="1"/>
                  </a:moveTo>
                  <a:cubicBezTo>
                    <a:pt x="173" y="1"/>
                    <a:pt x="120" y="21"/>
                    <a:pt x="79" y="60"/>
                  </a:cubicBezTo>
                  <a:cubicBezTo>
                    <a:pt x="0" y="139"/>
                    <a:pt x="0" y="269"/>
                    <a:pt x="79" y="351"/>
                  </a:cubicBezTo>
                  <a:lnTo>
                    <a:pt x="288" y="557"/>
                  </a:lnTo>
                  <a:cubicBezTo>
                    <a:pt x="334" y="602"/>
                    <a:pt x="385" y="622"/>
                    <a:pt x="433" y="622"/>
                  </a:cubicBezTo>
                  <a:cubicBezTo>
                    <a:pt x="592" y="622"/>
                    <a:pt x="727" y="416"/>
                    <a:pt x="580" y="269"/>
                  </a:cubicBezTo>
                  <a:lnTo>
                    <a:pt x="371" y="60"/>
                  </a:lnTo>
                  <a:cubicBezTo>
                    <a:pt x="331" y="21"/>
                    <a:pt x="279" y="1"/>
                    <a:pt x="22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8" name="Google Shape;1728;p45"/>
            <p:cNvSpPr/>
            <p:nvPr/>
          </p:nvSpPr>
          <p:spPr>
            <a:xfrm>
              <a:off x="6036653" y="2381976"/>
              <a:ext cx="20825" cy="16398"/>
            </a:xfrm>
            <a:custGeom>
              <a:rect b="b" l="l" r="r" t="t"/>
              <a:pathLst>
                <a:path extrusionOk="0" h="626" w="795">
                  <a:moveTo>
                    <a:pt x="499" y="1"/>
                  </a:moveTo>
                  <a:cubicBezTo>
                    <a:pt x="451" y="1"/>
                    <a:pt x="401" y="20"/>
                    <a:pt x="356" y="64"/>
                  </a:cubicBezTo>
                  <a:lnTo>
                    <a:pt x="147" y="273"/>
                  </a:lnTo>
                  <a:cubicBezTo>
                    <a:pt x="0" y="420"/>
                    <a:pt x="135" y="626"/>
                    <a:pt x="294" y="626"/>
                  </a:cubicBezTo>
                  <a:cubicBezTo>
                    <a:pt x="342" y="626"/>
                    <a:pt x="393" y="607"/>
                    <a:pt x="439" y="561"/>
                  </a:cubicBezTo>
                  <a:lnTo>
                    <a:pt x="648" y="355"/>
                  </a:lnTo>
                  <a:cubicBezTo>
                    <a:pt x="795" y="205"/>
                    <a:pt x="657" y="1"/>
                    <a:pt x="49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9" name="Google Shape;1729;p45"/>
            <p:cNvSpPr/>
            <p:nvPr/>
          </p:nvSpPr>
          <p:spPr>
            <a:xfrm>
              <a:off x="5867249" y="2553161"/>
              <a:ext cx="19044" cy="16319"/>
            </a:xfrm>
            <a:custGeom>
              <a:rect b="b" l="l" r="r" t="t"/>
              <a:pathLst>
                <a:path extrusionOk="0" h="623" w="727">
                  <a:moveTo>
                    <a:pt x="431" y="1"/>
                  </a:moveTo>
                  <a:cubicBezTo>
                    <a:pt x="383" y="1"/>
                    <a:pt x="333" y="19"/>
                    <a:pt x="288" y="64"/>
                  </a:cubicBezTo>
                  <a:lnTo>
                    <a:pt x="79" y="273"/>
                  </a:lnTo>
                  <a:cubicBezTo>
                    <a:pt x="1" y="352"/>
                    <a:pt x="1" y="482"/>
                    <a:pt x="79" y="561"/>
                  </a:cubicBezTo>
                  <a:cubicBezTo>
                    <a:pt x="119" y="602"/>
                    <a:pt x="171" y="623"/>
                    <a:pt x="224" y="623"/>
                  </a:cubicBezTo>
                  <a:cubicBezTo>
                    <a:pt x="276" y="623"/>
                    <a:pt x="330" y="602"/>
                    <a:pt x="371" y="561"/>
                  </a:cubicBezTo>
                  <a:lnTo>
                    <a:pt x="576" y="355"/>
                  </a:lnTo>
                  <a:cubicBezTo>
                    <a:pt x="726" y="205"/>
                    <a:pt x="589" y="1"/>
                    <a:pt x="43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0" name="Google Shape;1730;p45"/>
            <p:cNvSpPr/>
            <p:nvPr/>
          </p:nvSpPr>
          <p:spPr>
            <a:xfrm>
              <a:off x="5838592" y="2421400"/>
              <a:ext cx="22868" cy="13936"/>
            </a:xfrm>
            <a:custGeom>
              <a:rect b="b" l="l" r="r" t="t"/>
              <a:pathLst>
                <a:path extrusionOk="0" h="532" w="873">
                  <a:moveTo>
                    <a:pt x="295" y="0"/>
                  </a:moveTo>
                  <a:cubicBezTo>
                    <a:pt x="99" y="0"/>
                    <a:pt x="1" y="303"/>
                    <a:pt x="221" y="396"/>
                  </a:cubicBezTo>
                  <a:lnTo>
                    <a:pt x="491" y="512"/>
                  </a:lnTo>
                  <a:cubicBezTo>
                    <a:pt x="522" y="525"/>
                    <a:pt x="551" y="531"/>
                    <a:pt x="578" y="531"/>
                  </a:cubicBezTo>
                  <a:cubicBezTo>
                    <a:pt x="775" y="531"/>
                    <a:pt x="872" y="229"/>
                    <a:pt x="652" y="135"/>
                  </a:cubicBezTo>
                  <a:lnTo>
                    <a:pt x="382" y="19"/>
                  </a:lnTo>
                  <a:cubicBezTo>
                    <a:pt x="351" y="6"/>
                    <a:pt x="322" y="0"/>
                    <a:pt x="29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1" name="Google Shape;1731;p45"/>
            <p:cNvSpPr/>
            <p:nvPr/>
          </p:nvSpPr>
          <p:spPr>
            <a:xfrm>
              <a:off x="6061512" y="2516147"/>
              <a:ext cx="22816" cy="13883"/>
            </a:xfrm>
            <a:custGeom>
              <a:rect b="b" l="l" r="r" t="t"/>
              <a:pathLst>
                <a:path extrusionOk="0" h="530" w="871">
                  <a:moveTo>
                    <a:pt x="291" y="1"/>
                  </a:moveTo>
                  <a:cubicBezTo>
                    <a:pt x="94" y="1"/>
                    <a:pt x="0" y="302"/>
                    <a:pt x="219" y="398"/>
                  </a:cubicBezTo>
                  <a:lnTo>
                    <a:pt x="490" y="511"/>
                  </a:lnTo>
                  <a:cubicBezTo>
                    <a:pt x="521" y="524"/>
                    <a:pt x="550" y="529"/>
                    <a:pt x="577" y="529"/>
                  </a:cubicBezTo>
                  <a:cubicBezTo>
                    <a:pt x="773" y="529"/>
                    <a:pt x="871" y="227"/>
                    <a:pt x="651" y="134"/>
                  </a:cubicBezTo>
                  <a:lnTo>
                    <a:pt x="380" y="21"/>
                  </a:lnTo>
                  <a:cubicBezTo>
                    <a:pt x="349" y="7"/>
                    <a:pt x="319" y="1"/>
                    <a:pt x="29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2" name="Google Shape;1732;p45"/>
            <p:cNvSpPr/>
            <p:nvPr/>
          </p:nvSpPr>
          <p:spPr>
            <a:xfrm>
              <a:off x="6000923" y="2355336"/>
              <a:ext cx="16162" cy="17917"/>
            </a:xfrm>
            <a:custGeom>
              <a:rect b="b" l="l" r="r" t="t"/>
              <a:pathLst>
                <a:path extrusionOk="0" h="684" w="617">
                  <a:moveTo>
                    <a:pt x="353" y="1"/>
                  </a:moveTo>
                  <a:cubicBezTo>
                    <a:pt x="281" y="1"/>
                    <a:pt x="209" y="38"/>
                    <a:pt x="171" y="128"/>
                  </a:cubicBezTo>
                  <a:lnTo>
                    <a:pt x="55" y="399"/>
                  </a:lnTo>
                  <a:cubicBezTo>
                    <a:pt x="0" y="533"/>
                    <a:pt x="96" y="684"/>
                    <a:pt x="243" y="684"/>
                  </a:cubicBezTo>
                  <a:cubicBezTo>
                    <a:pt x="326" y="684"/>
                    <a:pt x="401" y="632"/>
                    <a:pt x="432" y="557"/>
                  </a:cubicBezTo>
                  <a:lnTo>
                    <a:pt x="548" y="286"/>
                  </a:lnTo>
                  <a:cubicBezTo>
                    <a:pt x="617" y="125"/>
                    <a:pt x="484" y="1"/>
                    <a:pt x="35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3" name="Google Shape;1733;p45"/>
            <p:cNvSpPr/>
            <p:nvPr/>
          </p:nvSpPr>
          <p:spPr>
            <a:xfrm>
              <a:off x="5906490" y="2578203"/>
              <a:ext cx="15900" cy="17917"/>
            </a:xfrm>
            <a:custGeom>
              <a:rect b="b" l="l" r="r" t="t"/>
              <a:pathLst>
                <a:path extrusionOk="0" h="684" w="607">
                  <a:moveTo>
                    <a:pt x="342" y="0"/>
                  </a:moveTo>
                  <a:cubicBezTo>
                    <a:pt x="270" y="0"/>
                    <a:pt x="199" y="37"/>
                    <a:pt x="161" y="126"/>
                  </a:cubicBezTo>
                  <a:lnTo>
                    <a:pt x="45" y="396"/>
                  </a:lnTo>
                  <a:cubicBezTo>
                    <a:pt x="0" y="503"/>
                    <a:pt x="48" y="623"/>
                    <a:pt x="154" y="667"/>
                  </a:cubicBezTo>
                  <a:cubicBezTo>
                    <a:pt x="180" y="678"/>
                    <a:pt x="207" y="684"/>
                    <a:pt x="234" y="684"/>
                  </a:cubicBezTo>
                  <a:cubicBezTo>
                    <a:pt x="313" y="684"/>
                    <a:pt x="388" y="637"/>
                    <a:pt x="422" y="558"/>
                  </a:cubicBezTo>
                  <a:lnTo>
                    <a:pt x="538" y="287"/>
                  </a:lnTo>
                  <a:cubicBezTo>
                    <a:pt x="607" y="125"/>
                    <a:pt x="473" y="0"/>
                    <a:pt x="34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4" name="Google Shape;1734;p45"/>
            <p:cNvSpPr/>
            <p:nvPr/>
          </p:nvSpPr>
          <p:spPr>
            <a:xfrm>
              <a:off x="5907983" y="2354472"/>
              <a:ext cx="16031" cy="17970"/>
            </a:xfrm>
            <a:custGeom>
              <a:rect b="b" l="l" r="r" t="t"/>
              <a:pathLst>
                <a:path extrusionOk="0" h="686" w="612">
                  <a:moveTo>
                    <a:pt x="263" y="1"/>
                  </a:moveTo>
                  <a:cubicBezTo>
                    <a:pt x="133" y="1"/>
                    <a:pt x="1" y="122"/>
                    <a:pt x="66" y="285"/>
                  </a:cubicBezTo>
                  <a:lnTo>
                    <a:pt x="176" y="556"/>
                  </a:lnTo>
                  <a:cubicBezTo>
                    <a:pt x="207" y="634"/>
                    <a:pt x="282" y="686"/>
                    <a:pt x="368" y="686"/>
                  </a:cubicBezTo>
                  <a:cubicBezTo>
                    <a:pt x="512" y="682"/>
                    <a:pt x="611" y="538"/>
                    <a:pt x="556" y="401"/>
                  </a:cubicBezTo>
                  <a:lnTo>
                    <a:pt x="447" y="131"/>
                  </a:lnTo>
                  <a:cubicBezTo>
                    <a:pt x="410" y="39"/>
                    <a:pt x="337" y="1"/>
                    <a:pt x="26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5" name="Google Shape;1735;p45"/>
            <p:cNvSpPr/>
            <p:nvPr/>
          </p:nvSpPr>
          <p:spPr>
            <a:xfrm>
              <a:off x="5999194" y="2579041"/>
              <a:ext cx="15717" cy="17996"/>
            </a:xfrm>
            <a:custGeom>
              <a:rect b="b" l="l" r="r" t="t"/>
              <a:pathLst>
                <a:path extrusionOk="0" h="687" w="600">
                  <a:moveTo>
                    <a:pt x="232" y="1"/>
                  </a:moveTo>
                  <a:cubicBezTo>
                    <a:pt x="207" y="1"/>
                    <a:pt x="183" y="5"/>
                    <a:pt x="159" y="15"/>
                  </a:cubicBezTo>
                  <a:lnTo>
                    <a:pt x="159" y="18"/>
                  </a:lnTo>
                  <a:cubicBezTo>
                    <a:pt x="52" y="59"/>
                    <a:pt x="1" y="179"/>
                    <a:pt x="45" y="282"/>
                  </a:cubicBezTo>
                  <a:lnTo>
                    <a:pt x="155" y="556"/>
                  </a:lnTo>
                  <a:cubicBezTo>
                    <a:pt x="191" y="648"/>
                    <a:pt x="263" y="686"/>
                    <a:pt x="336" y="686"/>
                  </a:cubicBezTo>
                  <a:cubicBezTo>
                    <a:pt x="466" y="686"/>
                    <a:pt x="599" y="564"/>
                    <a:pt x="536" y="402"/>
                  </a:cubicBezTo>
                  <a:lnTo>
                    <a:pt x="422" y="131"/>
                  </a:lnTo>
                  <a:cubicBezTo>
                    <a:pt x="391" y="50"/>
                    <a:pt x="313" y="1"/>
                    <a:pt x="232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6" name="Google Shape;1736;p45"/>
            <p:cNvSpPr/>
            <p:nvPr/>
          </p:nvSpPr>
          <p:spPr>
            <a:xfrm>
              <a:off x="6062664" y="2423574"/>
              <a:ext cx="22502" cy="13674"/>
            </a:xfrm>
            <a:custGeom>
              <a:rect b="b" l="l" r="r" t="t"/>
              <a:pathLst>
                <a:path extrusionOk="0" h="522" w="859">
                  <a:moveTo>
                    <a:pt x="568" y="1"/>
                  </a:moveTo>
                  <a:cubicBezTo>
                    <a:pt x="542" y="1"/>
                    <a:pt x="514" y="6"/>
                    <a:pt x="484" y="18"/>
                  </a:cubicBezTo>
                  <a:lnTo>
                    <a:pt x="210" y="128"/>
                  </a:lnTo>
                  <a:cubicBezTo>
                    <a:pt x="1" y="210"/>
                    <a:pt x="62" y="522"/>
                    <a:pt x="289" y="522"/>
                  </a:cubicBezTo>
                  <a:cubicBezTo>
                    <a:pt x="313" y="522"/>
                    <a:pt x="340" y="518"/>
                    <a:pt x="364" y="508"/>
                  </a:cubicBezTo>
                  <a:lnTo>
                    <a:pt x="638" y="399"/>
                  </a:lnTo>
                  <a:cubicBezTo>
                    <a:pt x="859" y="308"/>
                    <a:pt x="767" y="1"/>
                    <a:pt x="56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7" name="Google Shape;1737;p45"/>
            <p:cNvSpPr/>
            <p:nvPr/>
          </p:nvSpPr>
          <p:spPr>
            <a:xfrm>
              <a:off x="5837675" y="2514235"/>
              <a:ext cx="22999" cy="13752"/>
            </a:xfrm>
            <a:custGeom>
              <a:rect b="b" l="l" r="r" t="t"/>
              <a:pathLst>
                <a:path extrusionOk="0" h="525" w="878">
                  <a:moveTo>
                    <a:pt x="584" y="1"/>
                  </a:moveTo>
                  <a:cubicBezTo>
                    <a:pt x="557" y="1"/>
                    <a:pt x="529" y="6"/>
                    <a:pt x="499" y="18"/>
                  </a:cubicBezTo>
                  <a:lnTo>
                    <a:pt x="225" y="128"/>
                  </a:lnTo>
                  <a:cubicBezTo>
                    <a:pt x="0" y="216"/>
                    <a:pt x="96" y="525"/>
                    <a:pt x="297" y="525"/>
                  </a:cubicBezTo>
                  <a:cubicBezTo>
                    <a:pt x="323" y="525"/>
                    <a:pt x="350" y="520"/>
                    <a:pt x="379" y="508"/>
                  </a:cubicBezTo>
                  <a:lnTo>
                    <a:pt x="653" y="395"/>
                  </a:lnTo>
                  <a:cubicBezTo>
                    <a:pt x="877" y="307"/>
                    <a:pt x="783" y="1"/>
                    <a:pt x="58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38" name="Google Shape;1738;p45"/>
          <p:cNvGrpSpPr/>
          <p:nvPr/>
        </p:nvGrpSpPr>
        <p:grpSpPr>
          <a:xfrm>
            <a:off x="1566979" y="715570"/>
            <a:ext cx="398906" cy="398940"/>
            <a:chOff x="5769778" y="2292101"/>
            <a:chExt cx="374877" cy="367044"/>
          </a:xfrm>
        </p:grpSpPr>
        <p:sp>
          <p:nvSpPr>
            <p:cNvPr id="1739" name="Google Shape;1739;p45"/>
            <p:cNvSpPr/>
            <p:nvPr/>
          </p:nvSpPr>
          <p:spPr>
            <a:xfrm>
              <a:off x="5783687" y="2297917"/>
              <a:ext cx="355571" cy="355676"/>
            </a:xfrm>
            <a:custGeom>
              <a:rect b="b" l="l" r="r" t="t"/>
              <a:pathLst>
                <a:path extrusionOk="0" h="13578" w="13574">
                  <a:moveTo>
                    <a:pt x="6785" y="1"/>
                  </a:moveTo>
                  <a:cubicBezTo>
                    <a:pt x="3036" y="1"/>
                    <a:pt x="0" y="3040"/>
                    <a:pt x="0" y="6789"/>
                  </a:cubicBezTo>
                  <a:cubicBezTo>
                    <a:pt x="0" y="10538"/>
                    <a:pt x="3036" y="13577"/>
                    <a:pt x="6785" y="13577"/>
                  </a:cubicBezTo>
                  <a:cubicBezTo>
                    <a:pt x="10534" y="13577"/>
                    <a:pt x="13574" y="10538"/>
                    <a:pt x="13574" y="6789"/>
                  </a:cubicBezTo>
                  <a:cubicBezTo>
                    <a:pt x="13574" y="3040"/>
                    <a:pt x="10534" y="1"/>
                    <a:pt x="6785" y="1"/>
                  </a:cubicBezTo>
                  <a:close/>
                </a:path>
              </a:pathLst>
            </a:custGeom>
            <a:solidFill>
              <a:srgbClr val="D2DCE2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0" name="Google Shape;1740;p45"/>
            <p:cNvSpPr/>
            <p:nvPr/>
          </p:nvSpPr>
          <p:spPr>
            <a:xfrm>
              <a:off x="5810328" y="2324583"/>
              <a:ext cx="302264" cy="302343"/>
            </a:xfrm>
            <a:custGeom>
              <a:rect b="b" l="l" r="r" t="t"/>
              <a:pathLst>
                <a:path extrusionOk="0" h="11542" w="11539">
                  <a:moveTo>
                    <a:pt x="5768" y="0"/>
                  </a:moveTo>
                  <a:cubicBezTo>
                    <a:pt x="2585" y="0"/>
                    <a:pt x="1" y="2584"/>
                    <a:pt x="1" y="5771"/>
                  </a:cubicBezTo>
                  <a:cubicBezTo>
                    <a:pt x="1" y="8958"/>
                    <a:pt x="2585" y="11542"/>
                    <a:pt x="5768" y="11542"/>
                  </a:cubicBezTo>
                  <a:cubicBezTo>
                    <a:pt x="8955" y="11542"/>
                    <a:pt x="11539" y="8958"/>
                    <a:pt x="11539" y="5771"/>
                  </a:cubicBezTo>
                  <a:cubicBezTo>
                    <a:pt x="11539" y="2584"/>
                    <a:pt x="8955" y="0"/>
                    <a:pt x="5768" y="0"/>
                  </a:cubicBezTo>
                  <a:close/>
                </a:path>
              </a:pathLst>
            </a:custGeom>
            <a:solidFill>
              <a:srgbClr val="DFE6EA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1" name="Google Shape;1741;p45"/>
            <p:cNvSpPr/>
            <p:nvPr/>
          </p:nvSpPr>
          <p:spPr>
            <a:xfrm>
              <a:off x="5769778" y="2292101"/>
              <a:ext cx="374877" cy="367044"/>
            </a:xfrm>
            <a:custGeom>
              <a:rect b="b" l="l" r="r" t="t"/>
              <a:pathLst>
                <a:path extrusionOk="0" h="14012" w="14311">
                  <a:moveTo>
                    <a:pt x="7316" y="1"/>
                  </a:moveTo>
                  <a:cubicBezTo>
                    <a:pt x="7002" y="1"/>
                    <a:pt x="6686" y="22"/>
                    <a:pt x="6367" y="65"/>
                  </a:cubicBezTo>
                  <a:cubicBezTo>
                    <a:pt x="2656" y="565"/>
                    <a:pt x="0" y="3899"/>
                    <a:pt x="336" y="7631"/>
                  </a:cubicBezTo>
                  <a:cubicBezTo>
                    <a:pt x="659" y="11259"/>
                    <a:pt x="3699" y="14012"/>
                    <a:pt x="7305" y="14012"/>
                  </a:cubicBezTo>
                  <a:cubicBezTo>
                    <a:pt x="7409" y="14012"/>
                    <a:pt x="7513" y="14010"/>
                    <a:pt x="7618" y="14005"/>
                  </a:cubicBezTo>
                  <a:cubicBezTo>
                    <a:pt x="11360" y="13841"/>
                    <a:pt x="14307" y="10756"/>
                    <a:pt x="14310" y="7011"/>
                  </a:cubicBezTo>
                  <a:cubicBezTo>
                    <a:pt x="14310" y="6888"/>
                    <a:pt x="14307" y="6761"/>
                    <a:pt x="14300" y="6637"/>
                  </a:cubicBezTo>
                  <a:cubicBezTo>
                    <a:pt x="14293" y="6506"/>
                    <a:pt x="14196" y="6442"/>
                    <a:pt x="14097" y="6442"/>
                  </a:cubicBezTo>
                  <a:cubicBezTo>
                    <a:pt x="13991" y="6442"/>
                    <a:pt x="13885" y="6516"/>
                    <a:pt x="13892" y="6658"/>
                  </a:cubicBezTo>
                  <a:cubicBezTo>
                    <a:pt x="13899" y="6775"/>
                    <a:pt x="13903" y="6894"/>
                    <a:pt x="13903" y="7011"/>
                  </a:cubicBezTo>
                  <a:cubicBezTo>
                    <a:pt x="13896" y="10523"/>
                    <a:pt x="11130" y="13409"/>
                    <a:pt x="7625" y="13560"/>
                  </a:cubicBezTo>
                  <a:cubicBezTo>
                    <a:pt x="7527" y="13564"/>
                    <a:pt x="7429" y="13566"/>
                    <a:pt x="7332" y="13566"/>
                  </a:cubicBezTo>
                  <a:cubicBezTo>
                    <a:pt x="3953" y="13566"/>
                    <a:pt x="1105" y="10984"/>
                    <a:pt x="802" y="7587"/>
                  </a:cubicBezTo>
                  <a:cubicBezTo>
                    <a:pt x="490" y="4088"/>
                    <a:pt x="2981" y="966"/>
                    <a:pt x="6456" y="497"/>
                  </a:cubicBezTo>
                  <a:cubicBezTo>
                    <a:pt x="6754" y="456"/>
                    <a:pt x="7049" y="437"/>
                    <a:pt x="7342" y="437"/>
                  </a:cubicBezTo>
                  <a:cubicBezTo>
                    <a:pt x="10469" y="437"/>
                    <a:pt x="13223" y="2670"/>
                    <a:pt x="13796" y="5832"/>
                  </a:cubicBezTo>
                  <a:cubicBezTo>
                    <a:pt x="13815" y="5930"/>
                    <a:pt x="13901" y="6000"/>
                    <a:pt x="13996" y="6000"/>
                  </a:cubicBezTo>
                  <a:cubicBezTo>
                    <a:pt x="14008" y="6000"/>
                    <a:pt x="14021" y="5999"/>
                    <a:pt x="14033" y="5997"/>
                  </a:cubicBezTo>
                  <a:cubicBezTo>
                    <a:pt x="14146" y="5976"/>
                    <a:pt x="14218" y="5870"/>
                    <a:pt x="14197" y="5757"/>
                  </a:cubicBezTo>
                  <a:cubicBezTo>
                    <a:pt x="13586" y="2386"/>
                    <a:pt x="10650" y="1"/>
                    <a:pt x="731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2" name="Google Shape;1742;p45"/>
            <p:cNvSpPr/>
            <p:nvPr/>
          </p:nvSpPr>
          <p:spPr>
            <a:xfrm>
              <a:off x="5784316" y="2319030"/>
              <a:ext cx="353240" cy="314288"/>
            </a:xfrm>
            <a:custGeom>
              <a:rect b="b" l="l" r="r" t="t"/>
              <a:pathLst>
                <a:path extrusionOk="0" h="11998" w="13485">
                  <a:moveTo>
                    <a:pt x="6783" y="0"/>
                  </a:moveTo>
                  <a:cubicBezTo>
                    <a:pt x="5165" y="0"/>
                    <a:pt x="3553" y="651"/>
                    <a:pt x="2372" y="1929"/>
                  </a:cubicBezTo>
                  <a:cubicBezTo>
                    <a:pt x="2218" y="2080"/>
                    <a:pt x="2360" y="2286"/>
                    <a:pt x="2518" y="2286"/>
                  </a:cubicBezTo>
                  <a:cubicBezTo>
                    <a:pt x="2571" y="2286"/>
                    <a:pt x="2627" y="2263"/>
                    <a:pt x="2673" y="2207"/>
                  </a:cubicBezTo>
                  <a:cubicBezTo>
                    <a:pt x="3765" y="1028"/>
                    <a:pt x="5253" y="427"/>
                    <a:pt x="6747" y="427"/>
                  </a:cubicBezTo>
                  <a:cubicBezTo>
                    <a:pt x="8024" y="427"/>
                    <a:pt x="9305" y="866"/>
                    <a:pt x="10349" y="1758"/>
                  </a:cubicBezTo>
                  <a:cubicBezTo>
                    <a:pt x="12614" y="3690"/>
                    <a:pt x="12950" y="7066"/>
                    <a:pt x="11110" y="9406"/>
                  </a:cubicBezTo>
                  <a:cubicBezTo>
                    <a:pt x="10017" y="10799"/>
                    <a:pt x="8388" y="11531"/>
                    <a:pt x="6739" y="11531"/>
                  </a:cubicBezTo>
                  <a:cubicBezTo>
                    <a:pt x="5612" y="11531"/>
                    <a:pt x="4476" y="11189"/>
                    <a:pt x="3496" y="10482"/>
                  </a:cubicBezTo>
                  <a:cubicBezTo>
                    <a:pt x="1083" y="8738"/>
                    <a:pt x="473" y="5400"/>
                    <a:pt x="2115" y="2916"/>
                  </a:cubicBezTo>
                  <a:cubicBezTo>
                    <a:pt x="2180" y="2823"/>
                    <a:pt x="2152" y="2697"/>
                    <a:pt x="2060" y="2632"/>
                  </a:cubicBezTo>
                  <a:cubicBezTo>
                    <a:pt x="2026" y="2609"/>
                    <a:pt x="1987" y="2598"/>
                    <a:pt x="1949" y="2598"/>
                  </a:cubicBezTo>
                  <a:cubicBezTo>
                    <a:pt x="1881" y="2598"/>
                    <a:pt x="1814" y="2631"/>
                    <a:pt x="1775" y="2690"/>
                  </a:cubicBezTo>
                  <a:cubicBezTo>
                    <a:pt x="0" y="5376"/>
                    <a:pt x="662" y="8985"/>
                    <a:pt x="3273" y="10866"/>
                  </a:cubicBezTo>
                  <a:cubicBezTo>
                    <a:pt x="4331" y="11629"/>
                    <a:pt x="5557" y="11997"/>
                    <a:pt x="6772" y="11997"/>
                  </a:cubicBezTo>
                  <a:cubicBezTo>
                    <a:pt x="8555" y="11997"/>
                    <a:pt x="10317" y="11204"/>
                    <a:pt x="11497" y="9698"/>
                  </a:cubicBezTo>
                  <a:cubicBezTo>
                    <a:pt x="13485" y="7165"/>
                    <a:pt x="13118" y="3516"/>
                    <a:pt x="10668" y="1429"/>
                  </a:cubicBezTo>
                  <a:cubicBezTo>
                    <a:pt x="9542" y="471"/>
                    <a:pt x="8160" y="0"/>
                    <a:pt x="678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3" name="Google Shape;1743;p45"/>
            <p:cNvSpPr/>
            <p:nvPr/>
          </p:nvSpPr>
          <p:spPr>
            <a:xfrm>
              <a:off x="5831153" y="2470358"/>
              <a:ext cx="18441" cy="10792"/>
            </a:xfrm>
            <a:custGeom>
              <a:rect b="b" l="l" r="r" t="t"/>
              <a:pathLst>
                <a:path extrusionOk="0" h="412" w="704">
                  <a:moveTo>
                    <a:pt x="203" y="0"/>
                  </a:moveTo>
                  <a:cubicBezTo>
                    <a:pt x="90" y="0"/>
                    <a:pt x="1" y="93"/>
                    <a:pt x="1" y="206"/>
                  </a:cubicBezTo>
                  <a:cubicBezTo>
                    <a:pt x="1" y="319"/>
                    <a:pt x="93" y="412"/>
                    <a:pt x="203" y="412"/>
                  </a:cubicBezTo>
                  <a:lnTo>
                    <a:pt x="498" y="412"/>
                  </a:lnTo>
                  <a:cubicBezTo>
                    <a:pt x="611" y="412"/>
                    <a:pt x="703" y="319"/>
                    <a:pt x="703" y="206"/>
                  </a:cubicBezTo>
                  <a:cubicBezTo>
                    <a:pt x="703" y="93"/>
                    <a:pt x="611" y="0"/>
                    <a:pt x="498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4" name="Google Shape;1744;p45"/>
            <p:cNvSpPr/>
            <p:nvPr/>
          </p:nvSpPr>
          <p:spPr>
            <a:xfrm>
              <a:off x="5956129" y="2345487"/>
              <a:ext cx="135638" cy="135664"/>
            </a:xfrm>
            <a:custGeom>
              <a:rect b="b" l="l" r="r" t="t"/>
              <a:pathLst>
                <a:path extrusionOk="0" h="5179" w="5178">
                  <a:moveTo>
                    <a:pt x="204" y="1"/>
                  </a:moveTo>
                  <a:cubicBezTo>
                    <a:pt x="102" y="1"/>
                    <a:pt x="0" y="69"/>
                    <a:pt x="0" y="206"/>
                  </a:cubicBezTo>
                  <a:lnTo>
                    <a:pt x="0" y="4973"/>
                  </a:lnTo>
                  <a:cubicBezTo>
                    <a:pt x="0" y="5086"/>
                    <a:pt x="89" y="5179"/>
                    <a:pt x="202" y="5179"/>
                  </a:cubicBezTo>
                  <a:lnTo>
                    <a:pt x="4972" y="5179"/>
                  </a:lnTo>
                  <a:cubicBezTo>
                    <a:pt x="5085" y="5179"/>
                    <a:pt x="5178" y="5086"/>
                    <a:pt x="5178" y="4973"/>
                  </a:cubicBezTo>
                  <a:cubicBezTo>
                    <a:pt x="5178" y="4860"/>
                    <a:pt x="5085" y="4767"/>
                    <a:pt x="4972" y="4767"/>
                  </a:cubicBezTo>
                  <a:lnTo>
                    <a:pt x="408" y="4767"/>
                  </a:lnTo>
                  <a:lnTo>
                    <a:pt x="408" y="206"/>
                  </a:lnTo>
                  <a:cubicBezTo>
                    <a:pt x="408" y="69"/>
                    <a:pt x="306" y="1"/>
                    <a:pt x="20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5" name="Google Shape;1745;p45"/>
            <p:cNvSpPr/>
            <p:nvPr/>
          </p:nvSpPr>
          <p:spPr>
            <a:xfrm>
              <a:off x="5956129" y="2587581"/>
              <a:ext cx="10688" cy="18441"/>
            </a:xfrm>
            <a:custGeom>
              <a:rect b="b" l="l" r="r" t="t"/>
              <a:pathLst>
                <a:path extrusionOk="0" h="704" w="408">
                  <a:moveTo>
                    <a:pt x="204" y="1"/>
                  </a:moveTo>
                  <a:cubicBezTo>
                    <a:pt x="102" y="1"/>
                    <a:pt x="0" y="69"/>
                    <a:pt x="0" y="206"/>
                  </a:cubicBezTo>
                  <a:lnTo>
                    <a:pt x="0" y="501"/>
                  </a:lnTo>
                  <a:cubicBezTo>
                    <a:pt x="0" y="614"/>
                    <a:pt x="89" y="703"/>
                    <a:pt x="202" y="703"/>
                  </a:cubicBezTo>
                  <a:cubicBezTo>
                    <a:pt x="315" y="703"/>
                    <a:pt x="408" y="614"/>
                    <a:pt x="408" y="501"/>
                  </a:cubicBezTo>
                  <a:lnTo>
                    <a:pt x="408" y="206"/>
                  </a:lnTo>
                  <a:cubicBezTo>
                    <a:pt x="408" y="69"/>
                    <a:pt x="306" y="1"/>
                    <a:pt x="20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6" name="Google Shape;1746;p45"/>
            <p:cNvSpPr/>
            <p:nvPr/>
          </p:nvSpPr>
          <p:spPr>
            <a:xfrm>
              <a:off x="5865390" y="2381898"/>
              <a:ext cx="20904" cy="16450"/>
            </a:xfrm>
            <a:custGeom>
              <a:rect b="b" l="l" r="r" t="t"/>
              <a:pathLst>
                <a:path extrusionOk="0" h="628" w="798">
                  <a:moveTo>
                    <a:pt x="298" y="1"/>
                  </a:moveTo>
                  <a:cubicBezTo>
                    <a:pt x="138" y="1"/>
                    <a:pt x="0" y="208"/>
                    <a:pt x="150" y="358"/>
                  </a:cubicBezTo>
                  <a:lnTo>
                    <a:pt x="359" y="564"/>
                  </a:lnTo>
                  <a:cubicBezTo>
                    <a:pt x="404" y="609"/>
                    <a:pt x="454" y="627"/>
                    <a:pt x="502" y="627"/>
                  </a:cubicBezTo>
                  <a:cubicBezTo>
                    <a:pt x="660" y="627"/>
                    <a:pt x="797" y="423"/>
                    <a:pt x="647" y="273"/>
                  </a:cubicBezTo>
                  <a:lnTo>
                    <a:pt x="442" y="64"/>
                  </a:lnTo>
                  <a:cubicBezTo>
                    <a:pt x="397" y="19"/>
                    <a:pt x="347" y="1"/>
                    <a:pt x="29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7" name="Google Shape;1747;p45"/>
            <p:cNvSpPr/>
            <p:nvPr/>
          </p:nvSpPr>
          <p:spPr>
            <a:xfrm>
              <a:off x="6038434" y="2553266"/>
              <a:ext cx="19044" cy="16293"/>
            </a:xfrm>
            <a:custGeom>
              <a:rect b="b" l="l" r="r" t="t"/>
              <a:pathLst>
                <a:path extrusionOk="0" h="622" w="727">
                  <a:moveTo>
                    <a:pt x="226" y="1"/>
                  </a:moveTo>
                  <a:cubicBezTo>
                    <a:pt x="173" y="1"/>
                    <a:pt x="120" y="21"/>
                    <a:pt x="79" y="60"/>
                  </a:cubicBezTo>
                  <a:cubicBezTo>
                    <a:pt x="0" y="139"/>
                    <a:pt x="0" y="269"/>
                    <a:pt x="79" y="351"/>
                  </a:cubicBezTo>
                  <a:lnTo>
                    <a:pt x="288" y="557"/>
                  </a:lnTo>
                  <a:cubicBezTo>
                    <a:pt x="334" y="602"/>
                    <a:pt x="385" y="622"/>
                    <a:pt x="433" y="622"/>
                  </a:cubicBezTo>
                  <a:cubicBezTo>
                    <a:pt x="592" y="622"/>
                    <a:pt x="727" y="416"/>
                    <a:pt x="580" y="269"/>
                  </a:cubicBezTo>
                  <a:lnTo>
                    <a:pt x="371" y="60"/>
                  </a:lnTo>
                  <a:cubicBezTo>
                    <a:pt x="331" y="21"/>
                    <a:pt x="279" y="1"/>
                    <a:pt x="22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8" name="Google Shape;1748;p45"/>
            <p:cNvSpPr/>
            <p:nvPr/>
          </p:nvSpPr>
          <p:spPr>
            <a:xfrm>
              <a:off x="6036653" y="2381976"/>
              <a:ext cx="20825" cy="16398"/>
            </a:xfrm>
            <a:custGeom>
              <a:rect b="b" l="l" r="r" t="t"/>
              <a:pathLst>
                <a:path extrusionOk="0" h="626" w="795">
                  <a:moveTo>
                    <a:pt x="499" y="1"/>
                  </a:moveTo>
                  <a:cubicBezTo>
                    <a:pt x="451" y="1"/>
                    <a:pt x="401" y="20"/>
                    <a:pt x="356" y="64"/>
                  </a:cubicBezTo>
                  <a:lnTo>
                    <a:pt x="147" y="273"/>
                  </a:lnTo>
                  <a:cubicBezTo>
                    <a:pt x="0" y="420"/>
                    <a:pt x="135" y="626"/>
                    <a:pt x="294" y="626"/>
                  </a:cubicBezTo>
                  <a:cubicBezTo>
                    <a:pt x="342" y="626"/>
                    <a:pt x="393" y="607"/>
                    <a:pt x="439" y="561"/>
                  </a:cubicBezTo>
                  <a:lnTo>
                    <a:pt x="648" y="355"/>
                  </a:lnTo>
                  <a:cubicBezTo>
                    <a:pt x="795" y="205"/>
                    <a:pt x="657" y="1"/>
                    <a:pt x="49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9" name="Google Shape;1749;p45"/>
            <p:cNvSpPr/>
            <p:nvPr/>
          </p:nvSpPr>
          <p:spPr>
            <a:xfrm>
              <a:off x="5867249" y="2553161"/>
              <a:ext cx="19044" cy="16319"/>
            </a:xfrm>
            <a:custGeom>
              <a:rect b="b" l="l" r="r" t="t"/>
              <a:pathLst>
                <a:path extrusionOk="0" h="623" w="727">
                  <a:moveTo>
                    <a:pt x="431" y="1"/>
                  </a:moveTo>
                  <a:cubicBezTo>
                    <a:pt x="383" y="1"/>
                    <a:pt x="333" y="19"/>
                    <a:pt x="288" y="64"/>
                  </a:cubicBezTo>
                  <a:lnTo>
                    <a:pt x="79" y="273"/>
                  </a:lnTo>
                  <a:cubicBezTo>
                    <a:pt x="1" y="352"/>
                    <a:pt x="1" y="482"/>
                    <a:pt x="79" y="561"/>
                  </a:cubicBezTo>
                  <a:cubicBezTo>
                    <a:pt x="119" y="602"/>
                    <a:pt x="171" y="623"/>
                    <a:pt x="224" y="623"/>
                  </a:cubicBezTo>
                  <a:cubicBezTo>
                    <a:pt x="276" y="623"/>
                    <a:pt x="330" y="602"/>
                    <a:pt x="371" y="561"/>
                  </a:cubicBezTo>
                  <a:lnTo>
                    <a:pt x="576" y="355"/>
                  </a:lnTo>
                  <a:cubicBezTo>
                    <a:pt x="726" y="205"/>
                    <a:pt x="589" y="1"/>
                    <a:pt x="43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0" name="Google Shape;1750;p45"/>
            <p:cNvSpPr/>
            <p:nvPr/>
          </p:nvSpPr>
          <p:spPr>
            <a:xfrm>
              <a:off x="5838592" y="2421400"/>
              <a:ext cx="22868" cy="13936"/>
            </a:xfrm>
            <a:custGeom>
              <a:rect b="b" l="l" r="r" t="t"/>
              <a:pathLst>
                <a:path extrusionOk="0" h="532" w="873">
                  <a:moveTo>
                    <a:pt x="295" y="0"/>
                  </a:moveTo>
                  <a:cubicBezTo>
                    <a:pt x="99" y="0"/>
                    <a:pt x="1" y="303"/>
                    <a:pt x="221" y="396"/>
                  </a:cubicBezTo>
                  <a:lnTo>
                    <a:pt x="491" y="512"/>
                  </a:lnTo>
                  <a:cubicBezTo>
                    <a:pt x="522" y="525"/>
                    <a:pt x="551" y="531"/>
                    <a:pt x="578" y="531"/>
                  </a:cubicBezTo>
                  <a:cubicBezTo>
                    <a:pt x="775" y="531"/>
                    <a:pt x="872" y="229"/>
                    <a:pt x="652" y="135"/>
                  </a:cubicBezTo>
                  <a:lnTo>
                    <a:pt x="382" y="19"/>
                  </a:lnTo>
                  <a:cubicBezTo>
                    <a:pt x="351" y="6"/>
                    <a:pt x="322" y="0"/>
                    <a:pt x="29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1" name="Google Shape;1751;p45"/>
            <p:cNvSpPr/>
            <p:nvPr/>
          </p:nvSpPr>
          <p:spPr>
            <a:xfrm>
              <a:off x="6061512" y="2516147"/>
              <a:ext cx="22816" cy="13883"/>
            </a:xfrm>
            <a:custGeom>
              <a:rect b="b" l="l" r="r" t="t"/>
              <a:pathLst>
                <a:path extrusionOk="0" h="530" w="871">
                  <a:moveTo>
                    <a:pt x="291" y="1"/>
                  </a:moveTo>
                  <a:cubicBezTo>
                    <a:pt x="94" y="1"/>
                    <a:pt x="0" y="302"/>
                    <a:pt x="219" y="398"/>
                  </a:cubicBezTo>
                  <a:lnTo>
                    <a:pt x="490" y="511"/>
                  </a:lnTo>
                  <a:cubicBezTo>
                    <a:pt x="521" y="524"/>
                    <a:pt x="550" y="529"/>
                    <a:pt x="577" y="529"/>
                  </a:cubicBezTo>
                  <a:cubicBezTo>
                    <a:pt x="773" y="529"/>
                    <a:pt x="871" y="227"/>
                    <a:pt x="651" y="134"/>
                  </a:cubicBezTo>
                  <a:lnTo>
                    <a:pt x="380" y="21"/>
                  </a:lnTo>
                  <a:cubicBezTo>
                    <a:pt x="349" y="7"/>
                    <a:pt x="319" y="1"/>
                    <a:pt x="29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2" name="Google Shape;1752;p45"/>
            <p:cNvSpPr/>
            <p:nvPr/>
          </p:nvSpPr>
          <p:spPr>
            <a:xfrm>
              <a:off x="6000923" y="2355336"/>
              <a:ext cx="16162" cy="17917"/>
            </a:xfrm>
            <a:custGeom>
              <a:rect b="b" l="l" r="r" t="t"/>
              <a:pathLst>
                <a:path extrusionOk="0" h="684" w="617">
                  <a:moveTo>
                    <a:pt x="353" y="1"/>
                  </a:moveTo>
                  <a:cubicBezTo>
                    <a:pt x="281" y="1"/>
                    <a:pt x="209" y="38"/>
                    <a:pt x="171" y="128"/>
                  </a:cubicBezTo>
                  <a:lnTo>
                    <a:pt x="55" y="399"/>
                  </a:lnTo>
                  <a:cubicBezTo>
                    <a:pt x="0" y="533"/>
                    <a:pt x="96" y="684"/>
                    <a:pt x="243" y="684"/>
                  </a:cubicBezTo>
                  <a:cubicBezTo>
                    <a:pt x="326" y="684"/>
                    <a:pt x="401" y="632"/>
                    <a:pt x="432" y="557"/>
                  </a:cubicBezTo>
                  <a:lnTo>
                    <a:pt x="548" y="286"/>
                  </a:lnTo>
                  <a:cubicBezTo>
                    <a:pt x="617" y="125"/>
                    <a:pt x="484" y="1"/>
                    <a:pt x="35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3" name="Google Shape;1753;p45"/>
            <p:cNvSpPr/>
            <p:nvPr/>
          </p:nvSpPr>
          <p:spPr>
            <a:xfrm>
              <a:off x="5906490" y="2578203"/>
              <a:ext cx="15900" cy="17917"/>
            </a:xfrm>
            <a:custGeom>
              <a:rect b="b" l="l" r="r" t="t"/>
              <a:pathLst>
                <a:path extrusionOk="0" h="684" w="607">
                  <a:moveTo>
                    <a:pt x="342" y="0"/>
                  </a:moveTo>
                  <a:cubicBezTo>
                    <a:pt x="270" y="0"/>
                    <a:pt x="199" y="37"/>
                    <a:pt x="161" y="126"/>
                  </a:cubicBezTo>
                  <a:lnTo>
                    <a:pt x="45" y="396"/>
                  </a:lnTo>
                  <a:cubicBezTo>
                    <a:pt x="0" y="503"/>
                    <a:pt x="48" y="623"/>
                    <a:pt x="154" y="667"/>
                  </a:cubicBezTo>
                  <a:cubicBezTo>
                    <a:pt x="180" y="678"/>
                    <a:pt x="207" y="684"/>
                    <a:pt x="234" y="684"/>
                  </a:cubicBezTo>
                  <a:cubicBezTo>
                    <a:pt x="313" y="684"/>
                    <a:pt x="388" y="637"/>
                    <a:pt x="422" y="558"/>
                  </a:cubicBezTo>
                  <a:lnTo>
                    <a:pt x="538" y="287"/>
                  </a:lnTo>
                  <a:cubicBezTo>
                    <a:pt x="607" y="125"/>
                    <a:pt x="473" y="0"/>
                    <a:pt x="34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4" name="Google Shape;1754;p45"/>
            <p:cNvSpPr/>
            <p:nvPr/>
          </p:nvSpPr>
          <p:spPr>
            <a:xfrm>
              <a:off x="5907983" y="2354472"/>
              <a:ext cx="16031" cy="17970"/>
            </a:xfrm>
            <a:custGeom>
              <a:rect b="b" l="l" r="r" t="t"/>
              <a:pathLst>
                <a:path extrusionOk="0" h="686" w="612">
                  <a:moveTo>
                    <a:pt x="263" y="1"/>
                  </a:moveTo>
                  <a:cubicBezTo>
                    <a:pt x="133" y="1"/>
                    <a:pt x="1" y="122"/>
                    <a:pt x="66" y="285"/>
                  </a:cubicBezTo>
                  <a:lnTo>
                    <a:pt x="176" y="556"/>
                  </a:lnTo>
                  <a:cubicBezTo>
                    <a:pt x="207" y="634"/>
                    <a:pt x="282" y="686"/>
                    <a:pt x="368" y="686"/>
                  </a:cubicBezTo>
                  <a:cubicBezTo>
                    <a:pt x="512" y="682"/>
                    <a:pt x="611" y="538"/>
                    <a:pt x="556" y="401"/>
                  </a:cubicBezTo>
                  <a:lnTo>
                    <a:pt x="447" y="131"/>
                  </a:lnTo>
                  <a:cubicBezTo>
                    <a:pt x="410" y="39"/>
                    <a:pt x="337" y="1"/>
                    <a:pt x="26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5" name="Google Shape;1755;p45"/>
            <p:cNvSpPr/>
            <p:nvPr/>
          </p:nvSpPr>
          <p:spPr>
            <a:xfrm>
              <a:off x="5999194" y="2579041"/>
              <a:ext cx="15717" cy="17996"/>
            </a:xfrm>
            <a:custGeom>
              <a:rect b="b" l="l" r="r" t="t"/>
              <a:pathLst>
                <a:path extrusionOk="0" h="687" w="600">
                  <a:moveTo>
                    <a:pt x="232" y="1"/>
                  </a:moveTo>
                  <a:cubicBezTo>
                    <a:pt x="207" y="1"/>
                    <a:pt x="183" y="5"/>
                    <a:pt x="159" y="15"/>
                  </a:cubicBezTo>
                  <a:lnTo>
                    <a:pt x="159" y="18"/>
                  </a:lnTo>
                  <a:cubicBezTo>
                    <a:pt x="52" y="59"/>
                    <a:pt x="1" y="179"/>
                    <a:pt x="45" y="282"/>
                  </a:cubicBezTo>
                  <a:lnTo>
                    <a:pt x="155" y="556"/>
                  </a:lnTo>
                  <a:cubicBezTo>
                    <a:pt x="191" y="648"/>
                    <a:pt x="263" y="686"/>
                    <a:pt x="336" y="686"/>
                  </a:cubicBezTo>
                  <a:cubicBezTo>
                    <a:pt x="466" y="686"/>
                    <a:pt x="599" y="564"/>
                    <a:pt x="536" y="402"/>
                  </a:cubicBezTo>
                  <a:lnTo>
                    <a:pt x="422" y="131"/>
                  </a:lnTo>
                  <a:cubicBezTo>
                    <a:pt x="391" y="50"/>
                    <a:pt x="313" y="1"/>
                    <a:pt x="232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6" name="Google Shape;1756;p45"/>
            <p:cNvSpPr/>
            <p:nvPr/>
          </p:nvSpPr>
          <p:spPr>
            <a:xfrm>
              <a:off x="6062664" y="2423574"/>
              <a:ext cx="22502" cy="13674"/>
            </a:xfrm>
            <a:custGeom>
              <a:rect b="b" l="l" r="r" t="t"/>
              <a:pathLst>
                <a:path extrusionOk="0" h="522" w="859">
                  <a:moveTo>
                    <a:pt x="568" y="1"/>
                  </a:moveTo>
                  <a:cubicBezTo>
                    <a:pt x="542" y="1"/>
                    <a:pt x="514" y="6"/>
                    <a:pt x="484" y="18"/>
                  </a:cubicBezTo>
                  <a:lnTo>
                    <a:pt x="210" y="128"/>
                  </a:lnTo>
                  <a:cubicBezTo>
                    <a:pt x="1" y="210"/>
                    <a:pt x="62" y="522"/>
                    <a:pt x="289" y="522"/>
                  </a:cubicBezTo>
                  <a:cubicBezTo>
                    <a:pt x="313" y="522"/>
                    <a:pt x="340" y="518"/>
                    <a:pt x="364" y="508"/>
                  </a:cubicBezTo>
                  <a:lnTo>
                    <a:pt x="638" y="399"/>
                  </a:lnTo>
                  <a:cubicBezTo>
                    <a:pt x="859" y="308"/>
                    <a:pt x="767" y="1"/>
                    <a:pt x="56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7" name="Google Shape;1757;p45"/>
            <p:cNvSpPr/>
            <p:nvPr/>
          </p:nvSpPr>
          <p:spPr>
            <a:xfrm>
              <a:off x="5837675" y="2514235"/>
              <a:ext cx="22999" cy="13752"/>
            </a:xfrm>
            <a:custGeom>
              <a:rect b="b" l="l" r="r" t="t"/>
              <a:pathLst>
                <a:path extrusionOk="0" h="525" w="878">
                  <a:moveTo>
                    <a:pt x="584" y="1"/>
                  </a:moveTo>
                  <a:cubicBezTo>
                    <a:pt x="557" y="1"/>
                    <a:pt x="529" y="6"/>
                    <a:pt x="499" y="18"/>
                  </a:cubicBezTo>
                  <a:lnTo>
                    <a:pt x="225" y="128"/>
                  </a:lnTo>
                  <a:cubicBezTo>
                    <a:pt x="0" y="216"/>
                    <a:pt x="96" y="525"/>
                    <a:pt x="297" y="525"/>
                  </a:cubicBezTo>
                  <a:cubicBezTo>
                    <a:pt x="323" y="525"/>
                    <a:pt x="350" y="520"/>
                    <a:pt x="379" y="508"/>
                  </a:cubicBezTo>
                  <a:lnTo>
                    <a:pt x="653" y="395"/>
                  </a:lnTo>
                  <a:cubicBezTo>
                    <a:pt x="877" y="307"/>
                    <a:pt x="783" y="1"/>
                    <a:pt x="58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50650" lIns="50650" spcFirstLastPara="1" rIns="50650" wrap="square" tIns="506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58" name="Google Shape;1758;p45"/>
          <p:cNvSpPr txBox="1"/>
          <p:nvPr/>
        </p:nvSpPr>
        <p:spPr>
          <a:xfrm>
            <a:off x="2650300" y="186775"/>
            <a:ext cx="1750500" cy="15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Two </a:t>
            </a:r>
            <a:r>
              <a:rPr b="1" i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different</a:t>
            </a:r>
            <a:r>
              <a:rPr b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 atomic clocks</a:t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Need to use older data</a:t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Signal from different sensitivities to α</a:t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59" name="Google Shape;1759;p45"/>
          <p:cNvSpPr txBox="1"/>
          <p:nvPr/>
        </p:nvSpPr>
        <p:spPr>
          <a:xfrm>
            <a:off x="109976" y="2678975"/>
            <a:ext cx="1820700" cy="15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Atomic clocks on Earth and satellite</a:t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Can use newest data available</a:t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FCE2C9"/>
                </a:solidFill>
                <a:latin typeface="Lato"/>
                <a:ea typeface="Lato"/>
                <a:cs typeface="Lato"/>
                <a:sym typeface="Lato"/>
              </a:rPr>
              <a:t>Signal from screening effect</a:t>
            </a:r>
            <a:endParaRPr b="1" sz="1600">
              <a:solidFill>
                <a:srgbClr val="FCE2C9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760" name="Google Shape;1760;p45" title="freqratioRbCs_whit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29200" y="1109699"/>
            <a:ext cx="4829727" cy="606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1" name="Google Shape;1761;p45" title="freqratioRbH_whit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93550" y="3473231"/>
            <a:ext cx="4364448" cy="6746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1765" name="Shape 1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6" name="Google Shape;1766;p46"/>
          <p:cNvSpPr/>
          <p:nvPr/>
        </p:nvSpPr>
        <p:spPr>
          <a:xfrm>
            <a:off x="383450" y="396675"/>
            <a:ext cx="8297100" cy="4264200"/>
          </a:xfrm>
          <a:prstGeom prst="roundRect">
            <a:avLst>
              <a:gd fmla="val 16667" name="adj"/>
            </a:avLst>
          </a:prstGeom>
          <a:solidFill>
            <a:srgbClr val="DD517F">
              <a:alpha val="127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7" name="Google Shape;1767;p46"/>
          <p:cNvSpPr/>
          <p:nvPr/>
        </p:nvSpPr>
        <p:spPr>
          <a:xfrm>
            <a:off x="535850" y="549075"/>
            <a:ext cx="7972800" cy="3959700"/>
          </a:xfrm>
          <a:prstGeom prst="roundRect">
            <a:avLst>
              <a:gd fmla="val 16667" name="adj"/>
            </a:avLst>
          </a:prstGeom>
          <a:solidFill>
            <a:srgbClr val="DD517F">
              <a:alpha val="53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8" name="Google Shape;1768;p46"/>
          <p:cNvSpPr/>
          <p:nvPr/>
        </p:nvSpPr>
        <p:spPr>
          <a:xfrm>
            <a:off x="688250" y="701475"/>
            <a:ext cx="7648500" cy="3655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9" name="Google Shape;1769;p46"/>
          <p:cNvSpPr txBox="1"/>
          <p:nvPr/>
        </p:nvSpPr>
        <p:spPr>
          <a:xfrm>
            <a:off x="1114150" y="179175"/>
            <a:ext cx="5885700" cy="522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E68E36"/>
                </a:solidFill>
                <a:latin typeface="Lato Black"/>
                <a:ea typeface="Lato Black"/>
                <a:cs typeface="Lato Black"/>
                <a:sym typeface="Lato Black"/>
              </a:rPr>
              <a:t>Constraints: GPS-to-GPS</a:t>
            </a:r>
            <a:endParaRPr sz="3000">
              <a:solidFill>
                <a:srgbClr val="E68E3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1770" name="Google Shape;1770;p46" title="Screenshot 2026-09-03 at 10-06-17 constraints_RBCS_new.pdf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1600" y="817200"/>
            <a:ext cx="6944399" cy="344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1774" name="Shape 1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5" name="Google Shape;1775;p47"/>
          <p:cNvSpPr/>
          <p:nvPr/>
        </p:nvSpPr>
        <p:spPr>
          <a:xfrm>
            <a:off x="383450" y="396675"/>
            <a:ext cx="8297100" cy="4264200"/>
          </a:xfrm>
          <a:prstGeom prst="roundRect">
            <a:avLst>
              <a:gd fmla="val 16667" name="adj"/>
            </a:avLst>
          </a:prstGeom>
          <a:solidFill>
            <a:srgbClr val="DD517F">
              <a:alpha val="127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6" name="Google Shape;1776;p47"/>
          <p:cNvSpPr/>
          <p:nvPr/>
        </p:nvSpPr>
        <p:spPr>
          <a:xfrm>
            <a:off x="535850" y="549075"/>
            <a:ext cx="7972800" cy="3959700"/>
          </a:xfrm>
          <a:prstGeom prst="roundRect">
            <a:avLst>
              <a:gd fmla="val 16667" name="adj"/>
            </a:avLst>
          </a:prstGeom>
          <a:solidFill>
            <a:srgbClr val="DD517F">
              <a:alpha val="53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7" name="Google Shape;1777;p47"/>
          <p:cNvSpPr/>
          <p:nvPr/>
        </p:nvSpPr>
        <p:spPr>
          <a:xfrm>
            <a:off x="688250" y="701475"/>
            <a:ext cx="7648500" cy="3655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8" name="Google Shape;1778;p47"/>
          <p:cNvSpPr txBox="1"/>
          <p:nvPr/>
        </p:nvSpPr>
        <p:spPr>
          <a:xfrm>
            <a:off x="1114150" y="179175"/>
            <a:ext cx="5885700" cy="522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E68E36"/>
                </a:solidFill>
                <a:latin typeface="Lato Black"/>
                <a:ea typeface="Lato Black"/>
                <a:cs typeface="Lato Black"/>
                <a:sym typeface="Lato Black"/>
              </a:rPr>
              <a:t>Constraints: GPS-to-ground</a:t>
            </a:r>
            <a:endParaRPr sz="3000">
              <a:solidFill>
                <a:srgbClr val="E68E3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1779" name="Google Shape;1779;p47" title="Screenshot 2026-09-03 at 10-05-47 constraints_RB_nuclear.pdf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0225" y="815798"/>
            <a:ext cx="6946028" cy="3445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1783" name="Shape 1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4" name="Google Shape;1784;p48"/>
          <p:cNvSpPr/>
          <p:nvPr/>
        </p:nvSpPr>
        <p:spPr>
          <a:xfrm>
            <a:off x="383450" y="396675"/>
            <a:ext cx="8297100" cy="4264200"/>
          </a:xfrm>
          <a:prstGeom prst="roundRect">
            <a:avLst>
              <a:gd fmla="val 16667" name="adj"/>
            </a:avLst>
          </a:prstGeom>
          <a:solidFill>
            <a:srgbClr val="DD517F">
              <a:alpha val="127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5" name="Google Shape;1785;p48"/>
          <p:cNvSpPr/>
          <p:nvPr/>
        </p:nvSpPr>
        <p:spPr>
          <a:xfrm>
            <a:off x="535850" y="549075"/>
            <a:ext cx="7972800" cy="3959700"/>
          </a:xfrm>
          <a:prstGeom prst="roundRect">
            <a:avLst>
              <a:gd fmla="val 16667" name="adj"/>
            </a:avLst>
          </a:prstGeom>
          <a:solidFill>
            <a:srgbClr val="DD517F">
              <a:alpha val="53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6" name="Google Shape;1786;p48"/>
          <p:cNvSpPr/>
          <p:nvPr/>
        </p:nvSpPr>
        <p:spPr>
          <a:xfrm>
            <a:off x="688250" y="701475"/>
            <a:ext cx="7648500" cy="3655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7" name="Google Shape;1787;p48"/>
          <p:cNvSpPr txBox="1"/>
          <p:nvPr/>
        </p:nvSpPr>
        <p:spPr>
          <a:xfrm>
            <a:off x="1114150" y="179175"/>
            <a:ext cx="5885700" cy="522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E68E36"/>
                </a:solidFill>
                <a:latin typeface="Lato Black"/>
                <a:ea typeface="Lato Black"/>
                <a:cs typeface="Lato Black"/>
                <a:sym typeface="Lato Black"/>
              </a:rPr>
              <a:t>Summary</a:t>
            </a:r>
            <a:endParaRPr sz="3000">
              <a:solidFill>
                <a:srgbClr val="E68E3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788" name="Google Shape;1788;p48"/>
          <p:cNvSpPr txBox="1"/>
          <p:nvPr/>
        </p:nvSpPr>
        <p:spPr>
          <a:xfrm>
            <a:off x="908600" y="1224750"/>
            <a:ext cx="7034400" cy="27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457200" wrap="square" tIns="0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972C50"/>
              </a:buClr>
              <a:buSzPts val="2000"/>
              <a:buFont typeface="Lato"/>
              <a:buChar char="●"/>
            </a:pPr>
            <a:r>
              <a:rPr lang="en-GB" sz="2000">
                <a:solidFill>
                  <a:srgbClr val="972C50"/>
                </a:solidFill>
                <a:latin typeface="Lato"/>
                <a:ea typeface="Lato"/>
                <a:cs typeface="Lato"/>
                <a:sym typeface="Lato"/>
              </a:rPr>
              <a:t>Constraints placed on electron coupling with separated ultrastable cavities and atomic clocks</a:t>
            </a:r>
            <a:endParaRPr sz="20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972C50"/>
              </a:buClr>
              <a:buSzPts val="2000"/>
              <a:buFont typeface="Lato"/>
              <a:buChar char="○"/>
            </a:pPr>
            <a:r>
              <a:rPr lang="en-GB" sz="2000">
                <a:solidFill>
                  <a:srgbClr val="972C50"/>
                </a:solidFill>
                <a:latin typeface="Lato"/>
                <a:ea typeface="Lato"/>
                <a:cs typeface="Lato"/>
                <a:sym typeface="Lato"/>
              </a:rPr>
              <a:t>Sensitive to DM spatial distribution</a:t>
            </a:r>
            <a:endParaRPr sz="20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972C50"/>
              </a:buClr>
              <a:buSzPts val="2000"/>
              <a:buFont typeface="Lato"/>
              <a:buChar char="○"/>
            </a:pPr>
            <a:r>
              <a:rPr lang="en-GB" sz="2000">
                <a:solidFill>
                  <a:srgbClr val="972C50"/>
                </a:solidFill>
                <a:latin typeface="Lato"/>
                <a:ea typeface="Lato"/>
                <a:cs typeface="Lato"/>
                <a:sym typeface="Lato"/>
              </a:rPr>
              <a:t>Scales linearly with distance</a:t>
            </a:r>
            <a:endParaRPr sz="20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972C50"/>
              </a:buClr>
              <a:buSzPts val="2000"/>
              <a:buFont typeface="Lato"/>
              <a:buChar char="●"/>
            </a:pPr>
            <a:r>
              <a:rPr lang="en-GB" sz="2000">
                <a:solidFill>
                  <a:srgbClr val="972C50"/>
                </a:solidFill>
                <a:latin typeface="Lato"/>
                <a:ea typeface="Lato"/>
                <a:cs typeface="Lato"/>
                <a:sym typeface="Lato"/>
              </a:rPr>
              <a:t>Quadratic couplings lead to screening effects</a:t>
            </a:r>
            <a:endParaRPr sz="20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972C50"/>
              </a:buClr>
              <a:buSzPts val="2000"/>
              <a:buFont typeface="Lato"/>
              <a:buChar char="○"/>
            </a:pPr>
            <a:r>
              <a:rPr lang="en-GB" sz="2000">
                <a:solidFill>
                  <a:srgbClr val="972C50"/>
                </a:solidFill>
                <a:latin typeface="Lato"/>
                <a:ea typeface="Lato"/>
                <a:cs typeface="Lato"/>
                <a:sym typeface="Lato"/>
              </a:rPr>
              <a:t>Could explain lack of detection</a:t>
            </a:r>
            <a:endParaRPr sz="20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972C50"/>
              </a:buClr>
              <a:buSzPts val="2000"/>
              <a:buFont typeface="Lato"/>
              <a:buChar char="○"/>
            </a:pPr>
            <a:r>
              <a:rPr lang="en-GB" sz="2000">
                <a:solidFill>
                  <a:srgbClr val="972C50"/>
                </a:solidFill>
                <a:latin typeface="Lato"/>
                <a:ea typeface="Lato"/>
                <a:cs typeface="Lato"/>
                <a:sym typeface="Lato"/>
              </a:rPr>
              <a:t>Also exploitable with space clocks</a:t>
            </a:r>
            <a:endParaRPr sz="20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1E52"/>
        </a:solidFill>
      </p:bgPr>
    </p:bg>
    <p:spTree>
      <p:nvGrpSpPr>
        <p:cNvPr id="1792" name="Shape 1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3" name="Google Shape;1793;p49"/>
          <p:cNvSpPr/>
          <p:nvPr/>
        </p:nvSpPr>
        <p:spPr>
          <a:xfrm>
            <a:off x="383450" y="396675"/>
            <a:ext cx="8297100" cy="4264200"/>
          </a:xfrm>
          <a:prstGeom prst="roundRect">
            <a:avLst>
              <a:gd fmla="val 16667" name="adj"/>
            </a:avLst>
          </a:prstGeom>
          <a:solidFill>
            <a:srgbClr val="DD517F">
              <a:alpha val="127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4" name="Google Shape;1794;p49"/>
          <p:cNvSpPr/>
          <p:nvPr/>
        </p:nvSpPr>
        <p:spPr>
          <a:xfrm>
            <a:off x="535850" y="549075"/>
            <a:ext cx="7972800" cy="3959700"/>
          </a:xfrm>
          <a:prstGeom prst="roundRect">
            <a:avLst>
              <a:gd fmla="val 16667" name="adj"/>
            </a:avLst>
          </a:prstGeom>
          <a:solidFill>
            <a:srgbClr val="DD517F">
              <a:alpha val="53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5" name="Google Shape;1795;p49"/>
          <p:cNvSpPr/>
          <p:nvPr/>
        </p:nvSpPr>
        <p:spPr>
          <a:xfrm>
            <a:off x="688250" y="701475"/>
            <a:ext cx="7648500" cy="3655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6" name="Google Shape;1796;p49"/>
          <p:cNvSpPr txBox="1"/>
          <p:nvPr/>
        </p:nvSpPr>
        <p:spPr>
          <a:xfrm>
            <a:off x="1114150" y="179175"/>
            <a:ext cx="5885700" cy="522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E68E36"/>
                </a:solidFill>
                <a:latin typeface="Lato Black"/>
                <a:ea typeface="Lato Black"/>
                <a:cs typeface="Lato Black"/>
                <a:sym typeface="Lato Black"/>
              </a:rPr>
              <a:t>Summary</a:t>
            </a:r>
            <a:endParaRPr sz="3000">
              <a:solidFill>
                <a:srgbClr val="E68E3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797" name="Google Shape;1797;p49"/>
          <p:cNvSpPr txBox="1"/>
          <p:nvPr/>
        </p:nvSpPr>
        <p:spPr>
          <a:xfrm>
            <a:off x="908600" y="1224750"/>
            <a:ext cx="7034400" cy="27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457200" wrap="square" tIns="0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972C50"/>
              </a:buClr>
              <a:buSzPts val="2000"/>
              <a:buFont typeface="Lato"/>
              <a:buChar char="●"/>
            </a:pPr>
            <a:r>
              <a:rPr lang="en-GB" sz="2000">
                <a:solidFill>
                  <a:srgbClr val="972C50"/>
                </a:solidFill>
                <a:latin typeface="Lato"/>
                <a:ea typeface="Lato"/>
                <a:cs typeface="Lato"/>
                <a:sym typeface="Lato"/>
              </a:rPr>
              <a:t>Constraints placed on electron coupling with separated ultrastable cavities and atomic clocks</a:t>
            </a:r>
            <a:endParaRPr sz="20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972C50"/>
              </a:buClr>
              <a:buSzPts val="2000"/>
              <a:buFont typeface="Lato"/>
              <a:buChar char="○"/>
            </a:pPr>
            <a:r>
              <a:rPr lang="en-GB" sz="2000">
                <a:solidFill>
                  <a:srgbClr val="972C50"/>
                </a:solidFill>
                <a:latin typeface="Lato"/>
                <a:ea typeface="Lato"/>
                <a:cs typeface="Lato"/>
                <a:sym typeface="Lato"/>
              </a:rPr>
              <a:t>Sensitive to DM spatial distribution</a:t>
            </a:r>
            <a:endParaRPr sz="20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972C50"/>
              </a:buClr>
              <a:buSzPts val="2000"/>
              <a:buFont typeface="Lato"/>
              <a:buChar char="○"/>
            </a:pPr>
            <a:r>
              <a:rPr lang="en-GB" sz="2000">
                <a:solidFill>
                  <a:srgbClr val="972C50"/>
                </a:solidFill>
                <a:latin typeface="Lato"/>
                <a:ea typeface="Lato"/>
                <a:cs typeface="Lato"/>
                <a:sym typeface="Lato"/>
              </a:rPr>
              <a:t>Scales linearly with distance</a:t>
            </a:r>
            <a:endParaRPr sz="20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972C50"/>
              </a:buClr>
              <a:buSzPts val="2000"/>
              <a:buFont typeface="Lato"/>
              <a:buChar char="●"/>
            </a:pPr>
            <a:r>
              <a:rPr lang="en-GB" sz="2000">
                <a:solidFill>
                  <a:srgbClr val="972C50"/>
                </a:solidFill>
                <a:latin typeface="Lato"/>
                <a:ea typeface="Lato"/>
                <a:cs typeface="Lato"/>
                <a:sym typeface="Lato"/>
              </a:rPr>
              <a:t>Quadratic couplings lead to screening effects</a:t>
            </a:r>
            <a:endParaRPr sz="20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972C50"/>
              </a:buClr>
              <a:buSzPts val="2000"/>
              <a:buFont typeface="Lato"/>
              <a:buChar char="○"/>
            </a:pPr>
            <a:r>
              <a:rPr lang="en-GB" sz="2000">
                <a:solidFill>
                  <a:srgbClr val="972C50"/>
                </a:solidFill>
                <a:latin typeface="Lato"/>
                <a:ea typeface="Lato"/>
                <a:cs typeface="Lato"/>
                <a:sym typeface="Lato"/>
              </a:rPr>
              <a:t>Could explain lack of detection</a:t>
            </a:r>
            <a:endParaRPr sz="20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972C50"/>
              </a:buClr>
              <a:buSzPts val="2000"/>
              <a:buFont typeface="Lato"/>
              <a:buChar char="○"/>
            </a:pPr>
            <a:r>
              <a:rPr lang="en-GB" sz="2000">
                <a:solidFill>
                  <a:srgbClr val="972C50"/>
                </a:solidFill>
                <a:latin typeface="Lato"/>
                <a:ea typeface="Lato"/>
                <a:cs typeface="Lato"/>
                <a:sym typeface="Lato"/>
              </a:rPr>
              <a:t>Also exploitable with space clocks</a:t>
            </a:r>
            <a:endParaRPr sz="2000">
              <a:solidFill>
                <a:srgbClr val="972C5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98" name="Google Shape;1798;p49"/>
          <p:cNvSpPr/>
          <p:nvPr/>
        </p:nvSpPr>
        <p:spPr>
          <a:xfrm>
            <a:off x="5769150" y="3032800"/>
            <a:ext cx="2278800" cy="1161600"/>
          </a:xfrm>
          <a:prstGeom prst="ellipse">
            <a:avLst/>
          </a:prstGeom>
          <a:solidFill>
            <a:srgbClr val="DD517F">
              <a:alpha val="6364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Thank you for listening :)</a:t>
            </a:r>
            <a:endParaRPr b="1" sz="1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2" name="Shape 1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3" name="Google Shape;1803;p50" title="Screenshot From 2026-09-03 11-26-3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7675" y="1538975"/>
            <a:ext cx="7308649" cy="59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4" name="Google Shape;1804;p50" title="Screenshot From 2026-09-03 11-26-5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93825" y="2963550"/>
            <a:ext cx="2556341" cy="59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8" name="Shape 1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9" name="Google Shape;1809;p51" title="Screenshot From 2026-09-03 11-28-2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6688" y="152400"/>
            <a:ext cx="5330637" cy="4838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3" name="Shape 1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4" name="Google Shape;1814;p52" title="Screenshot From 2026-09-03 11-28-4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5613" y="152400"/>
            <a:ext cx="5872778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8" name="Shape 1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9" name="Google Shape;1819;p53" title="Screenshot From 2026-09-03 11-29-1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5350" y="152400"/>
            <a:ext cx="6113300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